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7"/>
  </p:notesMasterIdLst>
  <p:sldIdLst>
    <p:sldId id="272" r:id="rId3"/>
    <p:sldId id="263" r:id="rId4"/>
    <p:sldId id="265" r:id="rId5"/>
    <p:sldId id="274" r:id="rId6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9" userDrawn="1">
          <p15:clr>
            <a:srgbClr val="000000"/>
          </p15:clr>
        </p15:guide>
        <p15:guide id="2" pos="4128" userDrawn="1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AB00"/>
    <a:srgbClr val="D20421"/>
    <a:srgbClr val="FE1627"/>
    <a:srgbClr val="D7D7D7"/>
    <a:srgbClr val="D4122D"/>
    <a:srgbClr val="F5D6A6"/>
    <a:srgbClr val="F7E4CD"/>
    <a:srgbClr val="F5DDBF"/>
    <a:srgbClr val="5B9BD5"/>
    <a:srgbClr val="F61A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949" autoAdjust="0"/>
    <p:restoredTop sz="90974" autoAdjust="0"/>
  </p:normalViewPr>
  <p:slideViewPr>
    <p:cSldViewPr snapToGrid="0" showGuides="1">
      <p:cViewPr varScale="1">
        <p:scale>
          <a:sx n="135" d="100"/>
          <a:sy n="135" d="100"/>
        </p:scale>
        <p:origin x="402" y="102"/>
      </p:cViewPr>
      <p:guideLst>
        <p:guide orient="horz" pos="2119"/>
        <p:guide pos="412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2E3E94-93C3-446C-9D4C-81DDE770B65E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694F2F-74AB-4E0E-84D4-9241818315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60104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694F2F-74AB-4E0E-84D4-92418183153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0585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694F2F-74AB-4E0E-84D4-92418183153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68180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694F2F-74AB-4E0E-84D4-92418183153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02154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652935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38EB1-0069-4CA8-9DCD-E568FAD825F9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2CFC5-509F-4DBF-89B2-675CDF45F8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91647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38EB1-0069-4CA8-9DCD-E568FAD825F9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2CFC5-509F-4DBF-89B2-675CDF45F8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25716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38EB1-0069-4CA8-9DCD-E568FAD825F9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2CFC5-509F-4DBF-89B2-675CDF45F8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77239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42352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78758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138932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4225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300807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12484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519458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83681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38EB1-0069-4CA8-9DCD-E568FAD825F9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2CFC5-509F-4DBF-89B2-675CDF45F8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634721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680188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013749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05679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38EB1-0069-4CA8-9DCD-E568FAD825F9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2CFC5-509F-4DBF-89B2-675CDF45F8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00654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38EB1-0069-4CA8-9DCD-E568FAD825F9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2CFC5-509F-4DBF-89B2-675CDF45F8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5748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38EB1-0069-4CA8-9DCD-E568FAD825F9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2CFC5-509F-4DBF-89B2-675CDF45F8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4380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38EB1-0069-4CA8-9DCD-E568FAD825F9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2CFC5-509F-4DBF-89B2-675CDF45F8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6823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7/1/2018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09891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38EB1-0069-4CA8-9DCD-E568FAD825F9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2CFC5-509F-4DBF-89B2-675CDF45F8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91176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38EB1-0069-4CA8-9DCD-E568FAD825F9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2CFC5-509F-4DBF-89B2-675CDF45F8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682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438EB1-0069-4CA8-9DCD-E568FAD825F9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E2CFC5-509F-4DBF-89B2-675CDF45F8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7904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4782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0" y="0"/>
            <a:ext cx="9143174" cy="5127625"/>
          </a:xfrm>
          <a:prstGeom prst="rect">
            <a:avLst/>
          </a:prstGeom>
          <a:solidFill>
            <a:srgbClr val="F5DD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29" name="组合 1028"/>
          <p:cNvGrpSpPr/>
          <p:nvPr/>
        </p:nvGrpSpPr>
        <p:grpSpPr>
          <a:xfrm>
            <a:off x="-353473" y="3754927"/>
            <a:ext cx="11412096" cy="1825123"/>
            <a:chOff x="4441" y="6099240"/>
            <a:chExt cx="11412096" cy="1825123"/>
          </a:xfrm>
          <a:solidFill>
            <a:srgbClr val="F6DFC2"/>
          </a:solidFill>
        </p:grpSpPr>
        <p:sp>
          <p:nvSpPr>
            <p:cNvPr id="1030" name="Freeform 1315"/>
            <p:cNvSpPr>
              <a:spLocks noEditPoints="1"/>
            </p:cNvSpPr>
            <p:nvPr/>
          </p:nvSpPr>
          <p:spPr bwMode="auto">
            <a:xfrm>
              <a:off x="5225855" y="6844288"/>
              <a:ext cx="998052" cy="790867"/>
            </a:xfrm>
            <a:custGeom>
              <a:avLst/>
              <a:gdLst>
                <a:gd name="T0" fmla="*/ 292 w 403"/>
                <a:gd name="T1" fmla="*/ 92 h 318"/>
                <a:gd name="T2" fmla="*/ 306 w 403"/>
                <a:gd name="T3" fmla="*/ 66 h 318"/>
                <a:gd name="T4" fmla="*/ 290 w 403"/>
                <a:gd name="T5" fmla="*/ 20 h 318"/>
                <a:gd name="T6" fmla="*/ 271 w 403"/>
                <a:gd name="T7" fmla="*/ 17 h 318"/>
                <a:gd name="T8" fmla="*/ 251 w 403"/>
                <a:gd name="T9" fmla="*/ 26 h 318"/>
                <a:gd name="T10" fmla="*/ 267 w 403"/>
                <a:gd name="T11" fmla="*/ 61 h 318"/>
                <a:gd name="T12" fmla="*/ 249 w 403"/>
                <a:gd name="T13" fmla="*/ 69 h 318"/>
                <a:gd name="T14" fmla="*/ 218 w 403"/>
                <a:gd name="T15" fmla="*/ 43 h 318"/>
                <a:gd name="T16" fmla="*/ 184 w 403"/>
                <a:gd name="T17" fmla="*/ 7 h 318"/>
                <a:gd name="T18" fmla="*/ 150 w 403"/>
                <a:gd name="T19" fmla="*/ 6 h 318"/>
                <a:gd name="T20" fmla="*/ 131 w 403"/>
                <a:gd name="T21" fmla="*/ 30 h 318"/>
                <a:gd name="T22" fmla="*/ 140 w 403"/>
                <a:gd name="T23" fmla="*/ 41 h 318"/>
                <a:gd name="T24" fmla="*/ 149 w 403"/>
                <a:gd name="T25" fmla="*/ 20 h 318"/>
                <a:gd name="T26" fmla="*/ 194 w 403"/>
                <a:gd name="T27" fmla="*/ 37 h 318"/>
                <a:gd name="T28" fmla="*/ 225 w 403"/>
                <a:gd name="T29" fmla="*/ 89 h 318"/>
                <a:gd name="T30" fmla="*/ 195 w 403"/>
                <a:gd name="T31" fmla="*/ 131 h 318"/>
                <a:gd name="T32" fmla="*/ 156 w 403"/>
                <a:gd name="T33" fmla="*/ 129 h 318"/>
                <a:gd name="T34" fmla="*/ 108 w 403"/>
                <a:gd name="T35" fmla="*/ 76 h 318"/>
                <a:gd name="T36" fmla="*/ 83 w 403"/>
                <a:gd name="T37" fmla="*/ 88 h 318"/>
                <a:gd name="T38" fmla="*/ 82 w 403"/>
                <a:gd name="T39" fmla="*/ 101 h 318"/>
                <a:gd name="T40" fmla="*/ 103 w 403"/>
                <a:gd name="T41" fmla="*/ 116 h 318"/>
                <a:gd name="T42" fmla="*/ 104 w 403"/>
                <a:gd name="T43" fmla="*/ 136 h 318"/>
                <a:gd name="T44" fmla="*/ 85 w 403"/>
                <a:gd name="T45" fmla="*/ 154 h 318"/>
                <a:gd name="T46" fmla="*/ 62 w 403"/>
                <a:gd name="T47" fmla="*/ 153 h 318"/>
                <a:gd name="T48" fmla="*/ 60 w 403"/>
                <a:gd name="T49" fmla="*/ 127 h 318"/>
                <a:gd name="T50" fmla="*/ 31 w 403"/>
                <a:gd name="T51" fmla="*/ 112 h 318"/>
                <a:gd name="T52" fmla="*/ 17 w 403"/>
                <a:gd name="T53" fmla="*/ 123 h 318"/>
                <a:gd name="T54" fmla="*/ 45 w 403"/>
                <a:gd name="T55" fmla="*/ 147 h 318"/>
                <a:gd name="T56" fmla="*/ 38 w 403"/>
                <a:gd name="T57" fmla="*/ 178 h 318"/>
                <a:gd name="T58" fmla="*/ 6 w 403"/>
                <a:gd name="T59" fmla="*/ 195 h 318"/>
                <a:gd name="T60" fmla="*/ 0 w 403"/>
                <a:gd name="T61" fmla="*/ 196 h 318"/>
                <a:gd name="T62" fmla="*/ 0 w 403"/>
                <a:gd name="T63" fmla="*/ 240 h 318"/>
                <a:gd name="T64" fmla="*/ 24 w 403"/>
                <a:gd name="T65" fmla="*/ 262 h 318"/>
                <a:gd name="T66" fmla="*/ 113 w 403"/>
                <a:gd name="T67" fmla="*/ 276 h 318"/>
                <a:gd name="T68" fmla="*/ 137 w 403"/>
                <a:gd name="T69" fmla="*/ 264 h 318"/>
                <a:gd name="T70" fmla="*/ 125 w 403"/>
                <a:gd name="T71" fmla="*/ 242 h 318"/>
                <a:gd name="T72" fmla="*/ 92 w 403"/>
                <a:gd name="T73" fmla="*/ 253 h 318"/>
                <a:gd name="T74" fmla="*/ 55 w 403"/>
                <a:gd name="T75" fmla="*/ 234 h 318"/>
                <a:gd name="T76" fmla="*/ 49 w 403"/>
                <a:gd name="T77" fmla="*/ 187 h 318"/>
                <a:gd name="T78" fmla="*/ 92 w 403"/>
                <a:gd name="T79" fmla="*/ 169 h 318"/>
                <a:gd name="T80" fmla="*/ 186 w 403"/>
                <a:gd name="T81" fmla="*/ 185 h 318"/>
                <a:gd name="T82" fmla="*/ 209 w 403"/>
                <a:gd name="T83" fmla="*/ 175 h 318"/>
                <a:gd name="T84" fmla="*/ 209 w 403"/>
                <a:gd name="T85" fmla="*/ 151 h 318"/>
                <a:gd name="T86" fmla="*/ 248 w 403"/>
                <a:gd name="T87" fmla="*/ 146 h 318"/>
                <a:gd name="T88" fmla="*/ 317 w 403"/>
                <a:gd name="T89" fmla="*/ 124 h 318"/>
                <a:gd name="T90" fmla="*/ 388 w 403"/>
                <a:gd name="T91" fmla="*/ 132 h 318"/>
                <a:gd name="T92" fmla="*/ 393 w 403"/>
                <a:gd name="T93" fmla="*/ 87 h 318"/>
                <a:gd name="T94" fmla="*/ 394 w 403"/>
                <a:gd name="T95" fmla="*/ 54 h 318"/>
                <a:gd name="T96" fmla="*/ 367 w 403"/>
                <a:gd name="T97" fmla="*/ 39 h 318"/>
                <a:gd name="T98" fmla="*/ 352 w 403"/>
                <a:gd name="T99" fmla="*/ 49 h 318"/>
                <a:gd name="T100" fmla="*/ 356 w 403"/>
                <a:gd name="T101" fmla="*/ 59 h 318"/>
                <a:gd name="T102" fmla="*/ 374 w 403"/>
                <a:gd name="T103" fmla="*/ 85 h 318"/>
                <a:gd name="T104" fmla="*/ 350 w 403"/>
                <a:gd name="T105" fmla="*/ 108 h 318"/>
                <a:gd name="T106" fmla="*/ 320 w 403"/>
                <a:gd name="T107" fmla="*/ 109 h 318"/>
                <a:gd name="T108" fmla="*/ 292 w 403"/>
                <a:gd name="T109" fmla="*/ 92 h 318"/>
                <a:gd name="T110" fmla="*/ 0 w 403"/>
                <a:gd name="T111" fmla="*/ 318 h 318"/>
                <a:gd name="T112" fmla="*/ 6 w 403"/>
                <a:gd name="T113" fmla="*/ 315 h 318"/>
                <a:gd name="T114" fmla="*/ 11 w 403"/>
                <a:gd name="T115" fmla="*/ 268 h 318"/>
                <a:gd name="T116" fmla="*/ 0 w 403"/>
                <a:gd name="T117" fmla="*/ 254 h 318"/>
                <a:gd name="T118" fmla="*/ 0 w 403"/>
                <a:gd name="T119" fmla="*/ 318 h 318"/>
                <a:gd name="T120" fmla="*/ 306 w 403"/>
                <a:gd name="T121" fmla="*/ 66 h 318"/>
                <a:gd name="T122" fmla="*/ 292 w 403"/>
                <a:gd name="T123" fmla="*/ 92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03" h="318">
                  <a:moveTo>
                    <a:pt x="292" y="92"/>
                  </a:moveTo>
                  <a:cubicBezTo>
                    <a:pt x="306" y="66"/>
                    <a:pt x="306" y="66"/>
                    <a:pt x="306" y="66"/>
                  </a:cubicBezTo>
                  <a:cubicBezTo>
                    <a:pt x="308" y="49"/>
                    <a:pt x="304" y="32"/>
                    <a:pt x="290" y="20"/>
                  </a:cubicBezTo>
                  <a:cubicBezTo>
                    <a:pt x="284" y="18"/>
                    <a:pt x="276" y="14"/>
                    <a:pt x="271" y="17"/>
                  </a:cubicBezTo>
                  <a:cubicBezTo>
                    <a:pt x="269" y="30"/>
                    <a:pt x="254" y="19"/>
                    <a:pt x="251" y="26"/>
                  </a:cubicBezTo>
                  <a:cubicBezTo>
                    <a:pt x="260" y="36"/>
                    <a:pt x="273" y="46"/>
                    <a:pt x="267" y="61"/>
                  </a:cubicBezTo>
                  <a:cubicBezTo>
                    <a:pt x="264" y="67"/>
                    <a:pt x="256" y="71"/>
                    <a:pt x="249" y="69"/>
                  </a:cubicBezTo>
                  <a:cubicBezTo>
                    <a:pt x="233" y="65"/>
                    <a:pt x="227" y="53"/>
                    <a:pt x="218" y="43"/>
                  </a:cubicBezTo>
                  <a:cubicBezTo>
                    <a:pt x="213" y="27"/>
                    <a:pt x="204" y="11"/>
                    <a:pt x="184" y="7"/>
                  </a:cubicBezTo>
                  <a:cubicBezTo>
                    <a:pt x="173" y="5"/>
                    <a:pt x="161" y="0"/>
                    <a:pt x="150" y="6"/>
                  </a:cubicBezTo>
                  <a:cubicBezTo>
                    <a:pt x="140" y="12"/>
                    <a:pt x="131" y="20"/>
                    <a:pt x="131" y="30"/>
                  </a:cubicBezTo>
                  <a:cubicBezTo>
                    <a:pt x="133" y="35"/>
                    <a:pt x="135" y="39"/>
                    <a:pt x="140" y="41"/>
                  </a:cubicBezTo>
                  <a:cubicBezTo>
                    <a:pt x="153" y="37"/>
                    <a:pt x="142" y="27"/>
                    <a:pt x="149" y="20"/>
                  </a:cubicBezTo>
                  <a:cubicBezTo>
                    <a:pt x="166" y="20"/>
                    <a:pt x="183" y="25"/>
                    <a:pt x="194" y="37"/>
                  </a:cubicBezTo>
                  <a:cubicBezTo>
                    <a:pt x="208" y="51"/>
                    <a:pt x="230" y="66"/>
                    <a:pt x="225" y="89"/>
                  </a:cubicBezTo>
                  <a:cubicBezTo>
                    <a:pt x="222" y="104"/>
                    <a:pt x="217" y="126"/>
                    <a:pt x="195" y="131"/>
                  </a:cubicBezTo>
                  <a:cubicBezTo>
                    <a:pt x="182" y="135"/>
                    <a:pt x="168" y="135"/>
                    <a:pt x="156" y="129"/>
                  </a:cubicBezTo>
                  <a:cubicBezTo>
                    <a:pt x="122" y="120"/>
                    <a:pt x="146" y="78"/>
                    <a:pt x="108" y="76"/>
                  </a:cubicBezTo>
                  <a:cubicBezTo>
                    <a:pt x="97" y="77"/>
                    <a:pt x="89" y="80"/>
                    <a:pt x="83" y="88"/>
                  </a:cubicBezTo>
                  <a:cubicBezTo>
                    <a:pt x="78" y="91"/>
                    <a:pt x="78" y="98"/>
                    <a:pt x="82" y="101"/>
                  </a:cubicBezTo>
                  <a:cubicBezTo>
                    <a:pt x="91" y="102"/>
                    <a:pt x="97" y="110"/>
                    <a:pt x="103" y="116"/>
                  </a:cubicBezTo>
                  <a:cubicBezTo>
                    <a:pt x="104" y="136"/>
                    <a:pt x="104" y="136"/>
                    <a:pt x="104" y="136"/>
                  </a:cubicBezTo>
                  <a:cubicBezTo>
                    <a:pt x="102" y="143"/>
                    <a:pt x="94" y="151"/>
                    <a:pt x="85" y="154"/>
                  </a:cubicBezTo>
                  <a:cubicBezTo>
                    <a:pt x="80" y="157"/>
                    <a:pt x="66" y="161"/>
                    <a:pt x="62" y="153"/>
                  </a:cubicBezTo>
                  <a:cubicBezTo>
                    <a:pt x="65" y="144"/>
                    <a:pt x="64" y="134"/>
                    <a:pt x="60" y="127"/>
                  </a:cubicBezTo>
                  <a:cubicBezTo>
                    <a:pt x="54" y="117"/>
                    <a:pt x="45" y="111"/>
                    <a:pt x="31" y="112"/>
                  </a:cubicBezTo>
                  <a:cubicBezTo>
                    <a:pt x="25" y="113"/>
                    <a:pt x="19" y="116"/>
                    <a:pt x="17" y="123"/>
                  </a:cubicBezTo>
                  <a:cubicBezTo>
                    <a:pt x="27" y="127"/>
                    <a:pt x="40" y="136"/>
                    <a:pt x="45" y="147"/>
                  </a:cubicBezTo>
                  <a:cubicBezTo>
                    <a:pt x="45" y="158"/>
                    <a:pt x="44" y="169"/>
                    <a:pt x="38" y="178"/>
                  </a:cubicBezTo>
                  <a:cubicBezTo>
                    <a:pt x="31" y="189"/>
                    <a:pt x="18" y="192"/>
                    <a:pt x="6" y="195"/>
                  </a:cubicBezTo>
                  <a:cubicBezTo>
                    <a:pt x="4" y="196"/>
                    <a:pt x="2" y="196"/>
                    <a:pt x="0" y="196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10" y="246"/>
                    <a:pt x="19" y="253"/>
                    <a:pt x="24" y="262"/>
                  </a:cubicBezTo>
                  <a:cubicBezTo>
                    <a:pt x="52" y="262"/>
                    <a:pt x="84" y="269"/>
                    <a:pt x="113" y="276"/>
                  </a:cubicBezTo>
                  <a:cubicBezTo>
                    <a:pt x="121" y="275"/>
                    <a:pt x="134" y="274"/>
                    <a:pt x="137" y="264"/>
                  </a:cubicBezTo>
                  <a:cubicBezTo>
                    <a:pt x="138" y="256"/>
                    <a:pt x="135" y="245"/>
                    <a:pt x="125" y="242"/>
                  </a:cubicBezTo>
                  <a:cubicBezTo>
                    <a:pt x="109" y="234"/>
                    <a:pt x="107" y="254"/>
                    <a:pt x="92" y="253"/>
                  </a:cubicBezTo>
                  <a:cubicBezTo>
                    <a:pt x="78" y="250"/>
                    <a:pt x="63" y="245"/>
                    <a:pt x="55" y="234"/>
                  </a:cubicBezTo>
                  <a:cubicBezTo>
                    <a:pt x="45" y="220"/>
                    <a:pt x="40" y="202"/>
                    <a:pt x="49" y="187"/>
                  </a:cubicBezTo>
                  <a:cubicBezTo>
                    <a:pt x="59" y="174"/>
                    <a:pt x="77" y="173"/>
                    <a:pt x="92" y="169"/>
                  </a:cubicBezTo>
                  <a:cubicBezTo>
                    <a:pt x="125" y="166"/>
                    <a:pt x="156" y="174"/>
                    <a:pt x="186" y="185"/>
                  </a:cubicBezTo>
                  <a:cubicBezTo>
                    <a:pt x="196" y="183"/>
                    <a:pt x="203" y="183"/>
                    <a:pt x="209" y="175"/>
                  </a:cubicBezTo>
                  <a:cubicBezTo>
                    <a:pt x="218" y="168"/>
                    <a:pt x="210" y="158"/>
                    <a:pt x="209" y="151"/>
                  </a:cubicBezTo>
                  <a:cubicBezTo>
                    <a:pt x="218" y="137"/>
                    <a:pt x="235" y="157"/>
                    <a:pt x="248" y="146"/>
                  </a:cubicBezTo>
                  <a:cubicBezTo>
                    <a:pt x="266" y="130"/>
                    <a:pt x="290" y="118"/>
                    <a:pt x="317" y="124"/>
                  </a:cubicBezTo>
                  <a:cubicBezTo>
                    <a:pt x="341" y="124"/>
                    <a:pt x="364" y="147"/>
                    <a:pt x="388" y="132"/>
                  </a:cubicBezTo>
                  <a:cubicBezTo>
                    <a:pt x="396" y="119"/>
                    <a:pt x="401" y="101"/>
                    <a:pt x="393" y="87"/>
                  </a:cubicBezTo>
                  <a:cubicBezTo>
                    <a:pt x="403" y="77"/>
                    <a:pt x="398" y="63"/>
                    <a:pt x="394" y="54"/>
                  </a:cubicBezTo>
                  <a:cubicBezTo>
                    <a:pt x="389" y="43"/>
                    <a:pt x="376" y="42"/>
                    <a:pt x="367" y="39"/>
                  </a:cubicBezTo>
                  <a:cubicBezTo>
                    <a:pt x="358" y="37"/>
                    <a:pt x="356" y="45"/>
                    <a:pt x="352" y="49"/>
                  </a:cubicBezTo>
                  <a:cubicBezTo>
                    <a:pt x="351" y="53"/>
                    <a:pt x="349" y="60"/>
                    <a:pt x="356" y="59"/>
                  </a:cubicBezTo>
                  <a:cubicBezTo>
                    <a:pt x="359" y="69"/>
                    <a:pt x="378" y="73"/>
                    <a:pt x="374" y="85"/>
                  </a:cubicBezTo>
                  <a:cubicBezTo>
                    <a:pt x="368" y="95"/>
                    <a:pt x="360" y="102"/>
                    <a:pt x="350" y="108"/>
                  </a:cubicBezTo>
                  <a:cubicBezTo>
                    <a:pt x="341" y="111"/>
                    <a:pt x="328" y="113"/>
                    <a:pt x="320" y="109"/>
                  </a:cubicBezTo>
                  <a:cubicBezTo>
                    <a:pt x="310" y="104"/>
                    <a:pt x="296" y="102"/>
                    <a:pt x="292" y="92"/>
                  </a:cubicBezTo>
                  <a:close/>
                  <a:moveTo>
                    <a:pt x="0" y="318"/>
                  </a:moveTo>
                  <a:cubicBezTo>
                    <a:pt x="2" y="317"/>
                    <a:pt x="4" y="316"/>
                    <a:pt x="6" y="315"/>
                  </a:cubicBezTo>
                  <a:cubicBezTo>
                    <a:pt x="25" y="300"/>
                    <a:pt x="12" y="285"/>
                    <a:pt x="11" y="268"/>
                  </a:cubicBezTo>
                  <a:cubicBezTo>
                    <a:pt x="9" y="263"/>
                    <a:pt x="5" y="258"/>
                    <a:pt x="0" y="254"/>
                  </a:cubicBezTo>
                  <a:cubicBezTo>
                    <a:pt x="0" y="318"/>
                    <a:pt x="0" y="318"/>
                    <a:pt x="0" y="318"/>
                  </a:cubicBezTo>
                  <a:close/>
                  <a:moveTo>
                    <a:pt x="306" y="66"/>
                  </a:moveTo>
                  <a:cubicBezTo>
                    <a:pt x="292" y="92"/>
                    <a:pt x="292" y="92"/>
                    <a:pt x="292" y="92"/>
                  </a:cubicBezTo>
                </a:path>
              </a:pathLst>
            </a:custGeom>
            <a:grpFill/>
            <a:ln w="17463" cap="rnd">
              <a:solidFill>
                <a:srgbClr val="F6AB00">
                  <a:alpha val="40000"/>
                </a:srgb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1" name="Freeform 1332"/>
            <p:cNvSpPr>
              <a:spLocks noEditPoints="1"/>
            </p:cNvSpPr>
            <p:nvPr/>
          </p:nvSpPr>
          <p:spPr bwMode="auto">
            <a:xfrm>
              <a:off x="1676534" y="6832335"/>
              <a:ext cx="1304838" cy="940275"/>
            </a:xfrm>
            <a:custGeom>
              <a:avLst/>
              <a:gdLst>
                <a:gd name="T0" fmla="*/ 428 w 526"/>
                <a:gd name="T1" fmla="*/ 44 h 378"/>
                <a:gd name="T2" fmla="*/ 424 w 526"/>
                <a:gd name="T3" fmla="*/ 59 h 378"/>
                <a:gd name="T4" fmla="*/ 424 w 526"/>
                <a:gd name="T5" fmla="*/ 77 h 378"/>
                <a:gd name="T6" fmla="*/ 480 w 526"/>
                <a:gd name="T7" fmla="*/ 77 h 378"/>
                <a:gd name="T8" fmla="*/ 475 w 526"/>
                <a:gd name="T9" fmla="*/ 27 h 378"/>
                <a:gd name="T10" fmla="*/ 482 w 526"/>
                <a:gd name="T11" fmla="*/ 5 h 378"/>
                <a:gd name="T12" fmla="*/ 518 w 526"/>
                <a:gd name="T13" fmla="*/ 47 h 378"/>
                <a:gd name="T14" fmla="*/ 526 w 526"/>
                <a:gd name="T15" fmla="*/ 71 h 378"/>
                <a:gd name="T16" fmla="*/ 451 w 526"/>
                <a:gd name="T17" fmla="*/ 99 h 378"/>
                <a:gd name="T18" fmla="*/ 428 w 526"/>
                <a:gd name="T19" fmla="*/ 44 h 378"/>
                <a:gd name="T20" fmla="*/ 428 w 526"/>
                <a:gd name="T21" fmla="*/ 44 h 378"/>
                <a:gd name="T22" fmla="*/ 424 w 526"/>
                <a:gd name="T23" fmla="*/ 59 h 378"/>
                <a:gd name="T24" fmla="*/ 402 w 526"/>
                <a:gd name="T25" fmla="*/ 4 h 378"/>
                <a:gd name="T26" fmla="*/ 366 w 526"/>
                <a:gd name="T27" fmla="*/ 17 h 378"/>
                <a:gd name="T28" fmla="*/ 373 w 526"/>
                <a:gd name="T29" fmla="*/ 59 h 378"/>
                <a:gd name="T30" fmla="*/ 296 w 526"/>
                <a:gd name="T31" fmla="*/ 12 h 378"/>
                <a:gd name="T32" fmla="*/ 250 w 526"/>
                <a:gd name="T33" fmla="*/ 46 h 378"/>
                <a:gd name="T34" fmla="*/ 265 w 526"/>
                <a:gd name="T35" fmla="*/ 32 h 378"/>
                <a:gd name="T36" fmla="*/ 353 w 526"/>
                <a:gd name="T37" fmla="*/ 84 h 378"/>
                <a:gd name="T38" fmla="*/ 295 w 526"/>
                <a:gd name="T39" fmla="*/ 137 h 378"/>
                <a:gd name="T40" fmla="*/ 214 w 526"/>
                <a:gd name="T41" fmla="*/ 113 h 378"/>
                <a:gd name="T42" fmla="*/ 240 w 526"/>
                <a:gd name="T43" fmla="*/ 135 h 378"/>
                <a:gd name="T44" fmla="*/ 231 w 526"/>
                <a:gd name="T45" fmla="*/ 177 h 378"/>
                <a:gd name="T46" fmla="*/ 200 w 526"/>
                <a:gd name="T47" fmla="*/ 155 h 378"/>
                <a:gd name="T48" fmla="*/ 157 w 526"/>
                <a:gd name="T49" fmla="*/ 161 h 378"/>
                <a:gd name="T50" fmla="*/ 189 w 526"/>
                <a:gd name="T51" fmla="*/ 210 h 378"/>
                <a:gd name="T52" fmla="*/ 96 w 526"/>
                <a:gd name="T53" fmla="*/ 224 h 378"/>
                <a:gd name="T54" fmla="*/ 78 w 526"/>
                <a:gd name="T55" fmla="*/ 136 h 378"/>
                <a:gd name="T56" fmla="*/ 71 w 526"/>
                <a:gd name="T57" fmla="*/ 80 h 378"/>
                <a:gd name="T58" fmla="*/ 33 w 526"/>
                <a:gd name="T59" fmla="*/ 81 h 378"/>
                <a:gd name="T60" fmla="*/ 71 w 526"/>
                <a:gd name="T61" fmla="*/ 103 h 378"/>
                <a:gd name="T62" fmla="*/ 0 w 526"/>
                <a:gd name="T63" fmla="*/ 130 h 378"/>
                <a:gd name="T64" fmla="*/ 55 w 526"/>
                <a:gd name="T65" fmla="*/ 212 h 378"/>
                <a:gd name="T66" fmla="*/ 58 w 526"/>
                <a:gd name="T67" fmla="*/ 320 h 378"/>
                <a:gd name="T68" fmla="*/ 83 w 526"/>
                <a:gd name="T69" fmla="*/ 339 h 378"/>
                <a:gd name="T70" fmla="*/ 130 w 526"/>
                <a:gd name="T71" fmla="*/ 376 h 378"/>
                <a:gd name="T72" fmla="*/ 165 w 526"/>
                <a:gd name="T73" fmla="*/ 351 h 378"/>
                <a:gd name="T74" fmla="*/ 175 w 526"/>
                <a:gd name="T75" fmla="*/ 325 h 378"/>
                <a:gd name="T76" fmla="*/ 182 w 526"/>
                <a:gd name="T77" fmla="*/ 304 h 378"/>
                <a:gd name="T78" fmla="*/ 124 w 526"/>
                <a:gd name="T79" fmla="*/ 294 h 378"/>
                <a:gd name="T80" fmla="*/ 136 w 526"/>
                <a:gd name="T81" fmla="*/ 348 h 378"/>
                <a:gd name="T82" fmla="*/ 113 w 526"/>
                <a:gd name="T83" fmla="*/ 317 h 378"/>
                <a:gd name="T84" fmla="*/ 147 w 526"/>
                <a:gd name="T85" fmla="*/ 272 h 378"/>
                <a:gd name="T86" fmla="*/ 283 w 526"/>
                <a:gd name="T87" fmla="*/ 290 h 378"/>
                <a:gd name="T88" fmla="*/ 287 w 526"/>
                <a:gd name="T89" fmla="*/ 254 h 378"/>
                <a:gd name="T90" fmla="*/ 217 w 526"/>
                <a:gd name="T91" fmla="*/ 262 h 378"/>
                <a:gd name="T92" fmla="*/ 240 w 526"/>
                <a:gd name="T93" fmla="*/ 190 h 378"/>
                <a:gd name="T94" fmla="*/ 356 w 526"/>
                <a:gd name="T95" fmla="*/ 172 h 378"/>
                <a:gd name="T96" fmla="*/ 388 w 526"/>
                <a:gd name="T97" fmla="*/ 135 h 378"/>
                <a:gd name="T98" fmla="*/ 424 w 526"/>
                <a:gd name="T99" fmla="*/ 77 h 378"/>
                <a:gd name="T100" fmla="*/ 424 w 526"/>
                <a:gd name="T101" fmla="*/ 59 h 378"/>
                <a:gd name="T102" fmla="*/ 424 w 526"/>
                <a:gd name="T103" fmla="*/ 59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26" h="378">
                  <a:moveTo>
                    <a:pt x="424" y="59"/>
                  </a:moveTo>
                  <a:cubicBezTo>
                    <a:pt x="428" y="44"/>
                    <a:pt x="428" y="44"/>
                    <a:pt x="428" y="44"/>
                  </a:cubicBezTo>
                  <a:cubicBezTo>
                    <a:pt x="427" y="38"/>
                    <a:pt x="426" y="32"/>
                    <a:pt x="424" y="26"/>
                  </a:cubicBezTo>
                  <a:cubicBezTo>
                    <a:pt x="424" y="59"/>
                    <a:pt x="424" y="59"/>
                    <a:pt x="424" y="59"/>
                  </a:cubicBezTo>
                  <a:close/>
                  <a:moveTo>
                    <a:pt x="424" y="105"/>
                  </a:moveTo>
                  <a:cubicBezTo>
                    <a:pt x="424" y="77"/>
                    <a:pt x="424" y="77"/>
                    <a:pt x="424" y="77"/>
                  </a:cubicBezTo>
                  <a:cubicBezTo>
                    <a:pt x="431" y="82"/>
                    <a:pt x="442" y="82"/>
                    <a:pt x="451" y="84"/>
                  </a:cubicBezTo>
                  <a:cubicBezTo>
                    <a:pt x="459" y="86"/>
                    <a:pt x="472" y="81"/>
                    <a:pt x="480" y="77"/>
                  </a:cubicBezTo>
                  <a:cubicBezTo>
                    <a:pt x="489" y="69"/>
                    <a:pt x="494" y="61"/>
                    <a:pt x="498" y="50"/>
                  </a:cubicBezTo>
                  <a:cubicBezTo>
                    <a:pt x="500" y="36"/>
                    <a:pt x="481" y="37"/>
                    <a:pt x="475" y="27"/>
                  </a:cubicBezTo>
                  <a:cubicBezTo>
                    <a:pt x="468" y="30"/>
                    <a:pt x="469" y="22"/>
                    <a:pt x="469" y="18"/>
                  </a:cubicBezTo>
                  <a:cubicBezTo>
                    <a:pt x="473" y="14"/>
                    <a:pt x="473" y="6"/>
                    <a:pt x="482" y="5"/>
                  </a:cubicBezTo>
                  <a:cubicBezTo>
                    <a:pt x="491" y="6"/>
                    <a:pt x="505" y="5"/>
                    <a:pt x="512" y="14"/>
                  </a:cubicBezTo>
                  <a:cubicBezTo>
                    <a:pt x="518" y="22"/>
                    <a:pt x="525" y="35"/>
                    <a:pt x="518" y="47"/>
                  </a:cubicBezTo>
                  <a:cubicBezTo>
                    <a:pt x="524" y="53"/>
                    <a:pt x="526" y="62"/>
                    <a:pt x="526" y="70"/>
                  </a:cubicBezTo>
                  <a:cubicBezTo>
                    <a:pt x="526" y="71"/>
                    <a:pt x="526" y="71"/>
                    <a:pt x="526" y="71"/>
                  </a:cubicBezTo>
                  <a:cubicBezTo>
                    <a:pt x="526" y="78"/>
                    <a:pt x="524" y="85"/>
                    <a:pt x="522" y="92"/>
                  </a:cubicBezTo>
                  <a:cubicBezTo>
                    <a:pt x="501" y="112"/>
                    <a:pt x="474" y="94"/>
                    <a:pt x="451" y="99"/>
                  </a:cubicBezTo>
                  <a:cubicBezTo>
                    <a:pt x="441" y="99"/>
                    <a:pt x="432" y="101"/>
                    <a:pt x="424" y="105"/>
                  </a:cubicBezTo>
                  <a:close/>
                  <a:moveTo>
                    <a:pt x="428" y="44"/>
                  </a:moveTo>
                  <a:cubicBezTo>
                    <a:pt x="424" y="59"/>
                    <a:pt x="424" y="59"/>
                    <a:pt x="424" y="59"/>
                  </a:cubicBezTo>
                  <a:lnTo>
                    <a:pt x="428" y="44"/>
                  </a:lnTo>
                  <a:close/>
                  <a:moveTo>
                    <a:pt x="419" y="73"/>
                  </a:moveTo>
                  <a:cubicBezTo>
                    <a:pt x="424" y="59"/>
                    <a:pt x="424" y="59"/>
                    <a:pt x="424" y="59"/>
                  </a:cubicBezTo>
                  <a:cubicBezTo>
                    <a:pt x="424" y="26"/>
                    <a:pt x="424" y="26"/>
                    <a:pt x="424" y="26"/>
                  </a:cubicBezTo>
                  <a:cubicBezTo>
                    <a:pt x="420" y="16"/>
                    <a:pt x="413" y="8"/>
                    <a:pt x="402" y="4"/>
                  </a:cubicBezTo>
                  <a:cubicBezTo>
                    <a:pt x="396" y="2"/>
                    <a:pt x="387" y="0"/>
                    <a:pt x="383" y="4"/>
                  </a:cubicBezTo>
                  <a:cubicBezTo>
                    <a:pt x="384" y="18"/>
                    <a:pt x="367" y="10"/>
                    <a:pt x="366" y="17"/>
                  </a:cubicBezTo>
                  <a:cubicBezTo>
                    <a:pt x="376" y="25"/>
                    <a:pt x="391" y="32"/>
                    <a:pt x="389" y="48"/>
                  </a:cubicBezTo>
                  <a:cubicBezTo>
                    <a:pt x="387" y="54"/>
                    <a:pt x="380" y="59"/>
                    <a:pt x="373" y="59"/>
                  </a:cubicBezTo>
                  <a:cubicBezTo>
                    <a:pt x="357" y="59"/>
                    <a:pt x="348" y="48"/>
                    <a:pt x="337" y="40"/>
                  </a:cubicBezTo>
                  <a:cubicBezTo>
                    <a:pt x="329" y="26"/>
                    <a:pt x="316" y="12"/>
                    <a:pt x="296" y="12"/>
                  </a:cubicBezTo>
                  <a:cubicBezTo>
                    <a:pt x="285" y="13"/>
                    <a:pt x="272" y="10"/>
                    <a:pt x="264" y="18"/>
                  </a:cubicBezTo>
                  <a:cubicBezTo>
                    <a:pt x="254" y="26"/>
                    <a:pt x="247" y="36"/>
                    <a:pt x="250" y="46"/>
                  </a:cubicBezTo>
                  <a:cubicBezTo>
                    <a:pt x="252" y="50"/>
                    <a:pt x="255" y="54"/>
                    <a:pt x="260" y="55"/>
                  </a:cubicBezTo>
                  <a:cubicBezTo>
                    <a:pt x="272" y="48"/>
                    <a:pt x="259" y="40"/>
                    <a:pt x="265" y="32"/>
                  </a:cubicBezTo>
                  <a:cubicBezTo>
                    <a:pt x="281" y="29"/>
                    <a:pt x="299" y="30"/>
                    <a:pt x="312" y="40"/>
                  </a:cubicBezTo>
                  <a:cubicBezTo>
                    <a:pt x="329" y="50"/>
                    <a:pt x="353" y="60"/>
                    <a:pt x="353" y="84"/>
                  </a:cubicBezTo>
                  <a:cubicBezTo>
                    <a:pt x="353" y="100"/>
                    <a:pt x="353" y="121"/>
                    <a:pt x="333" y="131"/>
                  </a:cubicBezTo>
                  <a:cubicBezTo>
                    <a:pt x="321" y="138"/>
                    <a:pt x="307" y="141"/>
                    <a:pt x="295" y="137"/>
                  </a:cubicBezTo>
                  <a:cubicBezTo>
                    <a:pt x="260" y="136"/>
                    <a:pt x="274" y="89"/>
                    <a:pt x="236" y="95"/>
                  </a:cubicBezTo>
                  <a:cubicBezTo>
                    <a:pt x="226" y="98"/>
                    <a:pt x="218" y="103"/>
                    <a:pt x="214" y="113"/>
                  </a:cubicBezTo>
                  <a:cubicBezTo>
                    <a:pt x="210" y="117"/>
                    <a:pt x="211" y="123"/>
                    <a:pt x="216" y="126"/>
                  </a:cubicBezTo>
                  <a:cubicBezTo>
                    <a:pt x="225" y="124"/>
                    <a:pt x="232" y="131"/>
                    <a:pt x="240" y="135"/>
                  </a:cubicBezTo>
                  <a:cubicBezTo>
                    <a:pt x="245" y="155"/>
                    <a:pt x="245" y="155"/>
                    <a:pt x="245" y="155"/>
                  </a:cubicBezTo>
                  <a:cubicBezTo>
                    <a:pt x="245" y="163"/>
                    <a:pt x="238" y="172"/>
                    <a:pt x="231" y="177"/>
                  </a:cubicBezTo>
                  <a:cubicBezTo>
                    <a:pt x="226" y="181"/>
                    <a:pt x="213" y="188"/>
                    <a:pt x="208" y="181"/>
                  </a:cubicBezTo>
                  <a:cubicBezTo>
                    <a:pt x="208" y="171"/>
                    <a:pt x="206" y="161"/>
                    <a:pt x="200" y="155"/>
                  </a:cubicBezTo>
                  <a:cubicBezTo>
                    <a:pt x="192" y="147"/>
                    <a:pt x="182" y="143"/>
                    <a:pt x="169" y="146"/>
                  </a:cubicBezTo>
                  <a:cubicBezTo>
                    <a:pt x="163" y="149"/>
                    <a:pt x="158" y="154"/>
                    <a:pt x="157" y="161"/>
                  </a:cubicBezTo>
                  <a:cubicBezTo>
                    <a:pt x="168" y="162"/>
                    <a:pt x="182" y="168"/>
                    <a:pt x="189" y="178"/>
                  </a:cubicBezTo>
                  <a:cubicBezTo>
                    <a:pt x="192" y="189"/>
                    <a:pt x="193" y="200"/>
                    <a:pt x="189" y="210"/>
                  </a:cubicBezTo>
                  <a:cubicBezTo>
                    <a:pt x="184" y="222"/>
                    <a:pt x="172" y="228"/>
                    <a:pt x="161" y="234"/>
                  </a:cubicBezTo>
                  <a:cubicBezTo>
                    <a:pt x="139" y="241"/>
                    <a:pt x="115" y="236"/>
                    <a:pt x="96" y="224"/>
                  </a:cubicBezTo>
                  <a:cubicBezTo>
                    <a:pt x="83" y="210"/>
                    <a:pt x="72" y="190"/>
                    <a:pt x="77" y="170"/>
                  </a:cubicBezTo>
                  <a:cubicBezTo>
                    <a:pt x="79" y="159"/>
                    <a:pt x="72" y="150"/>
                    <a:pt x="78" y="136"/>
                  </a:cubicBezTo>
                  <a:cubicBezTo>
                    <a:pt x="94" y="126"/>
                    <a:pt x="123" y="82"/>
                    <a:pt x="103" y="75"/>
                  </a:cubicBezTo>
                  <a:cubicBezTo>
                    <a:pt x="85" y="69"/>
                    <a:pt x="77" y="101"/>
                    <a:pt x="71" y="80"/>
                  </a:cubicBezTo>
                  <a:cubicBezTo>
                    <a:pt x="61" y="44"/>
                    <a:pt x="46" y="52"/>
                    <a:pt x="38" y="59"/>
                  </a:cubicBezTo>
                  <a:cubicBezTo>
                    <a:pt x="22" y="71"/>
                    <a:pt x="29" y="77"/>
                    <a:pt x="33" y="81"/>
                  </a:cubicBezTo>
                  <a:cubicBezTo>
                    <a:pt x="48" y="93"/>
                    <a:pt x="43" y="78"/>
                    <a:pt x="53" y="82"/>
                  </a:cubicBezTo>
                  <a:cubicBezTo>
                    <a:pt x="64" y="85"/>
                    <a:pt x="72" y="96"/>
                    <a:pt x="71" y="103"/>
                  </a:cubicBezTo>
                  <a:cubicBezTo>
                    <a:pt x="69" y="111"/>
                    <a:pt x="65" y="119"/>
                    <a:pt x="48" y="128"/>
                  </a:cubicBezTo>
                  <a:cubicBezTo>
                    <a:pt x="31" y="136"/>
                    <a:pt x="16" y="130"/>
                    <a:pt x="0" y="130"/>
                  </a:cubicBezTo>
                  <a:cubicBezTo>
                    <a:pt x="9" y="141"/>
                    <a:pt x="25" y="149"/>
                    <a:pt x="30" y="163"/>
                  </a:cubicBezTo>
                  <a:cubicBezTo>
                    <a:pt x="41" y="179"/>
                    <a:pt x="47" y="196"/>
                    <a:pt x="55" y="212"/>
                  </a:cubicBezTo>
                  <a:cubicBezTo>
                    <a:pt x="58" y="243"/>
                    <a:pt x="74" y="275"/>
                    <a:pt x="59" y="306"/>
                  </a:cubicBezTo>
                  <a:cubicBezTo>
                    <a:pt x="60" y="314"/>
                    <a:pt x="57" y="314"/>
                    <a:pt x="58" y="320"/>
                  </a:cubicBezTo>
                  <a:cubicBezTo>
                    <a:pt x="58" y="322"/>
                    <a:pt x="69" y="321"/>
                    <a:pt x="69" y="328"/>
                  </a:cubicBezTo>
                  <a:cubicBezTo>
                    <a:pt x="70" y="332"/>
                    <a:pt x="79" y="335"/>
                    <a:pt x="83" y="339"/>
                  </a:cubicBezTo>
                  <a:cubicBezTo>
                    <a:pt x="88" y="342"/>
                    <a:pt x="95" y="346"/>
                    <a:pt x="96" y="354"/>
                  </a:cubicBezTo>
                  <a:cubicBezTo>
                    <a:pt x="100" y="375"/>
                    <a:pt x="111" y="378"/>
                    <a:pt x="130" y="376"/>
                  </a:cubicBezTo>
                  <a:cubicBezTo>
                    <a:pt x="142" y="374"/>
                    <a:pt x="163" y="370"/>
                    <a:pt x="162" y="358"/>
                  </a:cubicBezTo>
                  <a:cubicBezTo>
                    <a:pt x="160" y="347"/>
                    <a:pt x="166" y="357"/>
                    <a:pt x="165" y="351"/>
                  </a:cubicBezTo>
                  <a:cubicBezTo>
                    <a:pt x="164" y="336"/>
                    <a:pt x="156" y="363"/>
                    <a:pt x="164" y="341"/>
                  </a:cubicBezTo>
                  <a:cubicBezTo>
                    <a:pt x="166" y="336"/>
                    <a:pt x="171" y="329"/>
                    <a:pt x="175" y="325"/>
                  </a:cubicBezTo>
                  <a:cubicBezTo>
                    <a:pt x="177" y="322"/>
                    <a:pt x="183" y="315"/>
                    <a:pt x="182" y="313"/>
                  </a:cubicBezTo>
                  <a:cubicBezTo>
                    <a:pt x="185" y="304"/>
                    <a:pt x="186" y="307"/>
                    <a:pt x="182" y="304"/>
                  </a:cubicBezTo>
                  <a:cubicBezTo>
                    <a:pt x="174" y="293"/>
                    <a:pt x="158" y="287"/>
                    <a:pt x="145" y="284"/>
                  </a:cubicBezTo>
                  <a:cubicBezTo>
                    <a:pt x="138" y="286"/>
                    <a:pt x="128" y="287"/>
                    <a:pt x="124" y="294"/>
                  </a:cubicBezTo>
                  <a:cubicBezTo>
                    <a:pt x="113" y="310"/>
                    <a:pt x="136" y="314"/>
                    <a:pt x="142" y="325"/>
                  </a:cubicBezTo>
                  <a:cubicBezTo>
                    <a:pt x="141" y="333"/>
                    <a:pt x="149" y="344"/>
                    <a:pt x="136" y="348"/>
                  </a:cubicBezTo>
                  <a:cubicBezTo>
                    <a:pt x="134" y="349"/>
                    <a:pt x="131" y="347"/>
                    <a:pt x="130" y="344"/>
                  </a:cubicBezTo>
                  <a:cubicBezTo>
                    <a:pt x="136" y="330"/>
                    <a:pt x="122" y="325"/>
                    <a:pt x="113" y="317"/>
                  </a:cubicBezTo>
                  <a:cubicBezTo>
                    <a:pt x="100" y="306"/>
                    <a:pt x="111" y="294"/>
                    <a:pt x="116" y="283"/>
                  </a:cubicBezTo>
                  <a:cubicBezTo>
                    <a:pt x="123" y="274"/>
                    <a:pt x="137" y="275"/>
                    <a:pt x="147" y="272"/>
                  </a:cubicBezTo>
                  <a:cubicBezTo>
                    <a:pt x="163" y="279"/>
                    <a:pt x="182" y="283"/>
                    <a:pt x="193" y="295"/>
                  </a:cubicBezTo>
                  <a:cubicBezTo>
                    <a:pt x="221" y="289"/>
                    <a:pt x="253" y="289"/>
                    <a:pt x="283" y="290"/>
                  </a:cubicBezTo>
                  <a:cubicBezTo>
                    <a:pt x="290" y="287"/>
                    <a:pt x="303" y="284"/>
                    <a:pt x="304" y="274"/>
                  </a:cubicBezTo>
                  <a:cubicBezTo>
                    <a:pt x="303" y="265"/>
                    <a:pt x="298" y="256"/>
                    <a:pt x="287" y="254"/>
                  </a:cubicBezTo>
                  <a:cubicBezTo>
                    <a:pt x="270" y="250"/>
                    <a:pt x="273" y="270"/>
                    <a:pt x="257" y="272"/>
                  </a:cubicBezTo>
                  <a:cubicBezTo>
                    <a:pt x="243" y="272"/>
                    <a:pt x="228" y="270"/>
                    <a:pt x="217" y="262"/>
                  </a:cubicBezTo>
                  <a:cubicBezTo>
                    <a:pt x="205" y="249"/>
                    <a:pt x="197" y="233"/>
                    <a:pt x="202" y="217"/>
                  </a:cubicBezTo>
                  <a:cubicBezTo>
                    <a:pt x="209" y="202"/>
                    <a:pt x="226" y="197"/>
                    <a:pt x="240" y="190"/>
                  </a:cubicBezTo>
                  <a:cubicBezTo>
                    <a:pt x="272" y="181"/>
                    <a:pt x="304" y="181"/>
                    <a:pt x="335" y="186"/>
                  </a:cubicBezTo>
                  <a:cubicBezTo>
                    <a:pt x="344" y="182"/>
                    <a:pt x="352" y="180"/>
                    <a:pt x="356" y="172"/>
                  </a:cubicBezTo>
                  <a:cubicBezTo>
                    <a:pt x="363" y="163"/>
                    <a:pt x="354" y="155"/>
                    <a:pt x="350" y="148"/>
                  </a:cubicBezTo>
                  <a:cubicBezTo>
                    <a:pt x="356" y="132"/>
                    <a:pt x="377" y="148"/>
                    <a:pt x="388" y="135"/>
                  </a:cubicBezTo>
                  <a:cubicBezTo>
                    <a:pt x="397" y="123"/>
                    <a:pt x="409" y="112"/>
                    <a:pt x="424" y="105"/>
                  </a:cubicBezTo>
                  <a:cubicBezTo>
                    <a:pt x="424" y="77"/>
                    <a:pt x="424" y="77"/>
                    <a:pt x="424" y="77"/>
                  </a:cubicBezTo>
                  <a:cubicBezTo>
                    <a:pt x="422" y="76"/>
                    <a:pt x="420" y="75"/>
                    <a:pt x="419" y="73"/>
                  </a:cubicBezTo>
                  <a:close/>
                  <a:moveTo>
                    <a:pt x="424" y="59"/>
                  </a:moveTo>
                  <a:cubicBezTo>
                    <a:pt x="419" y="73"/>
                    <a:pt x="419" y="73"/>
                    <a:pt x="419" y="73"/>
                  </a:cubicBezTo>
                  <a:lnTo>
                    <a:pt x="424" y="59"/>
                  </a:lnTo>
                  <a:close/>
                </a:path>
              </a:pathLst>
            </a:custGeom>
            <a:grpFill/>
            <a:ln>
              <a:solidFill>
                <a:srgbClr val="F6AB00">
                  <a:alpha val="40000"/>
                </a:srgb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2" name="Freeform 1422"/>
            <p:cNvSpPr>
              <a:spLocks noEditPoints="1"/>
            </p:cNvSpPr>
            <p:nvPr/>
          </p:nvSpPr>
          <p:spPr bwMode="auto">
            <a:xfrm>
              <a:off x="905583" y="6838312"/>
              <a:ext cx="874540" cy="836685"/>
            </a:xfrm>
            <a:custGeom>
              <a:avLst/>
              <a:gdLst>
                <a:gd name="T0" fmla="*/ 177 w 352"/>
                <a:gd name="T1" fmla="*/ 262 h 337"/>
                <a:gd name="T2" fmla="*/ 193 w 352"/>
                <a:gd name="T3" fmla="*/ 241 h 337"/>
                <a:gd name="T4" fmla="*/ 155 w 352"/>
                <a:gd name="T5" fmla="*/ 245 h 337"/>
                <a:gd name="T6" fmla="*/ 150 w 352"/>
                <a:gd name="T7" fmla="*/ 275 h 337"/>
                <a:gd name="T8" fmla="*/ 166 w 352"/>
                <a:gd name="T9" fmla="*/ 292 h 337"/>
                <a:gd name="T10" fmla="*/ 177 w 352"/>
                <a:gd name="T11" fmla="*/ 262 h 337"/>
                <a:gd name="T12" fmla="*/ 116 w 352"/>
                <a:gd name="T13" fmla="*/ 178 h 337"/>
                <a:gd name="T14" fmla="*/ 168 w 352"/>
                <a:gd name="T15" fmla="*/ 224 h 337"/>
                <a:gd name="T16" fmla="*/ 193 w 352"/>
                <a:gd name="T17" fmla="*/ 161 h 337"/>
                <a:gd name="T18" fmla="*/ 166 w 352"/>
                <a:gd name="T19" fmla="*/ 137 h 337"/>
                <a:gd name="T20" fmla="*/ 193 w 352"/>
                <a:gd name="T21" fmla="*/ 103 h 337"/>
                <a:gd name="T22" fmla="*/ 137 w 352"/>
                <a:gd name="T23" fmla="*/ 59 h 337"/>
                <a:gd name="T24" fmla="*/ 215 w 352"/>
                <a:gd name="T25" fmla="*/ 66 h 337"/>
                <a:gd name="T26" fmla="*/ 258 w 352"/>
                <a:gd name="T27" fmla="*/ 126 h 337"/>
                <a:gd name="T28" fmla="*/ 256 w 352"/>
                <a:gd name="T29" fmla="*/ 146 h 337"/>
                <a:gd name="T30" fmla="*/ 259 w 352"/>
                <a:gd name="T31" fmla="*/ 152 h 337"/>
                <a:gd name="T32" fmla="*/ 260 w 352"/>
                <a:gd name="T33" fmla="*/ 154 h 337"/>
                <a:gd name="T34" fmla="*/ 264 w 352"/>
                <a:gd name="T35" fmla="*/ 196 h 337"/>
                <a:gd name="T36" fmla="*/ 305 w 352"/>
                <a:gd name="T37" fmla="*/ 194 h 337"/>
                <a:gd name="T38" fmla="*/ 328 w 352"/>
                <a:gd name="T39" fmla="*/ 225 h 337"/>
                <a:gd name="T40" fmla="*/ 347 w 352"/>
                <a:gd name="T41" fmla="*/ 226 h 337"/>
                <a:gd name="T42" fmla="*/ 347 w 352"/>
                <a:gd name="T43" fmla="*/ 245 h 337"/>
                <a:gd name="T44" fmla="*/ 305 w 352"/>
                <a:gd name="T45" fmla="*/ 245 h 337"/>
                <a:gd name="T46" fmla="*/ 155 w 352"/>
                <a:gd name="T47" fmla="*/ 323 h 337"/>
                <a:gd name="T48" fmla="*/ 127 w 352"/>
                <a:gd name="T49" fmla="*/ 333 h 337"/>
                <a:gd name="T50" fmla="*/ 106 w 352"/>
                <a:gd name="T51" fmla="*/ 337 h 337"/>
                <a:gd name="T52" fmla="*/ 56 w 352"/>
                <a:gd name="T53" fmla="*/ 326 h 337"/>
                <a:gd name="T54" fmla="*/ 23 w 352"/>
                <a:gd name="T55" fmla="*/ 296 h 337"/>
                <a:gd name="T56" fmla="*/ 58 w 352"/>
                <a:gd name="T57" fmla="*/ 228 h 337"/>
                <a:gd name="T58" fmla="*/ 116 w 352"/>
                <a:gd name="T59" fmla="*/ 178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52" h="337">
                  <a:moveTo>
                    <a:pt x="177" y="262"/>
                  </a:moveTo>
                  <a:cubicBezTo>
                    <a:pt x="180" y="254"/>
                    <a:pt x="196" y="251"/>
                    <a:pt x="193" y="241"/>
                  </a:cubicBezTo>
                  <a:cubicBezTo>
                    <a:pt x="190" y="232"/>
                    <a:pt x="174" y="226"/>
                    <a:pt x="155" y="245"/>
                  </a:cubicBezTo>
                  <a:cubicBezTo>
                    <a:pt x="137" y="264"/>
                    <a:pt x="150" y="275"/>
                    <a:pt x="150" y="275"/>
                  </a:cubicBezTo>
                  <a:cubicBezTo>
                    <a:pt x="150" y="275"/>
                    <a:pt x="129" y="296"/>
                    <a:pt x="166" y="292"/>
                  </a:cubicBezTo>
                  <a:cubicBezTo>
                    <a:pt x="186" y="288"/>
                    <a:pt x="175" y="268"/>
                    <a:pt x="177" y="262"/>
                  </a:cubicBezTo>
                  <a:close/>
                  <a:moveTo>
                    <a:pt x="116" y="178"/>
                  </a:moveTo>
                  <a:cubicBezTo>
                    <a:pt x="127" y="190"/>
                    <a:pt x="137" y="224"/>
                    <a:pt x="168" y="224"/>
                  </a:cubicBezTo>
                  <a:cubicBezTo>
                    <a:pt x="198" y="224"/>
                    <a:pt x="193" y="161"/>
                    <a:pt x="193" y="161"/>
                  </a:cubicBezTo>
                  <a:cubicBezTo>
                    <a:pt x="161" y="164"/>
                    <a:pt x="166" y="137"/>
                    <a:pt x="166" y="137"/>
                  </a:cubicBezTo>
                  <a:cubicBezTo>
                    <a:pt x="166" y="124"/>
                    <a:pt x="202" y="112"/>
                    <a:pt x="193" y="103"/>
                  </a:cubicBezTo>
                  <a:cubicBezTo>
                    <a:pt x="183" y="94"/>
                    <a:pt x="137" y="125"/>
                    <a:pt x="137" y="59"/>
                  </a:cubicBezTo>
                  <a:cubicBezTo>
                    <a:pt x="163" y="0"/>
                    <a:pt x="215" y="66"/>
                    <a:pt x="215" y="66"/>
                  </a:cubicBezTo>
                  <a:cubicBezTo>
                    <a:pt x="260" y="76"/>
                    <a:pt x="266" y="97"/>
                    <a:pt x="258" y="126"/>
                  </a:cubicBezTo>
                  <a:cubicBezTo>
                    <a:pt x="256" y="132"/>
                    <a:pt x="247" y="131"/>
                    <a:pt x="256" y="146"/>
                  </a:cubicBezTo>
                  <a:cubicBezTo>
                    <a:pt x="259" y="152"/>
                    <a:pt x="259" y="152"/>
                    <a:pt x="259" y="152"/>
                  </a:cubicBezTo>
                  <a:cubicBezTo>
                    <a:pt x="260" y="154"/>
                    <a:pt x="260" y="154"/>
                    <a:pt x="260" y="154"/>
                  </a:cubicBezTo>
                  <a:cubicBezTo>
                    <a:pt x="263" y="158"/>
                    <a:pt x="264" y="196"/>
                    <a:pt x="264" y="196"/>
                  </a:cubicBezTo>
                  <a:cubicBezTo>
                    <a:pt x="283" y="222"/>
                    <a:pt x="305" y="194"/>
                    <a:pt x="305" y="194"/>
                  </a:cubicBezTo>
                  <a:cubicBezTo>
                    <a:pt x="330" y="194"/>
                    <a:pt x="328" y="225"/>
                    <a:pt x="328" y="225"/>
                  </a:cubicBezTo>
                  <a:cubicBezTo>
                    <a:pt x="328" y="225"/>
                    <a:pt x="342" y="220"/>
                    <a:pt x="347" y="226"/>
                  </a:cubicBezTo>
                  <a:cubicBezTo>
                    <a:pt x="352" y="231"/>
                    <a:pt x="347" y="245"/>
                    <a:pt x="347" y="245"/>
                  </a:cubicBezTo>
                  <a:cubicBezTo>
                    <a:pt x="305" y="245"/>
                    <a:pt x="305" y="245"/>
                    <a:pt x="305" y="245"/>
                  </a:cubicBezTo>
                  <a:cubicBezTo>
                    <a:pt x="198" y="282"/>
                    <a:pt x="155" y="323"/>
                    <a:pt x="155" y="323"/>
                  </a:cubicBezTo>
                  <a:cubicBezTo>
                    <a:pt x="142" y="332"/>
                    <a:pt x="136" y="332"/>
                    <a:pt x="127" y="333"/>
                  </a:cubicBezTo>
                  <a:cubicBezTo>
                    <a:pt x="116" y="335"/>
                    <a:pt x="106" y="337"/>
                    <a:pt x="106" y="337"/>
                  </a:cubicBezTo>
                  <a:cubicBezTo>
                    <a:pt x="56" y="326"/>
                    <a:pt x="56" y="326"/>
                    <a:pt x="56" y="326"/>
                  </a:cubicBezTo>
                  <a:cubicBezTo>
                    <a:pt x="49" y="310"/>
                    <a:pt x="23" y="296"/>
                    <a:pt x="23" y="296"/>
                  </a:cubicBezTo>
                  <a:cubicBezTo>
                    <a:pt x="0" y="213"/>
                    <a:pt x="99" y="282"/>
                    <a:pt x="58" y="228"/>
                  </a:cubicBezTo>
                  <a:cubicBezTo>
                    <a:pt x="38" y="194"/>
                    <a:pt x="94" y="157"/>
                    <a:pt x="116" y="178"/>
                  </a:cubicBezTo>
                  <a:close/>
                </a:path>
              </a:pathLst>
            </a:custGeom>
            <a:grpFill/>
            <a:ln w="17463" cap="rnd">
              <a:solidFill>
                <a:srgbClr val="F6AB00">
                  <a:alpha val="40000"/>
                </a:srgb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3" name="Freeform 1423"/>
            <p:cNvSpPr>
              <a:spLocks/>
            </p:cNvSpPr>
            <p:nvPr/>
          </p:nvSpPr>
          <p:spPr bwMode="auto">
            <a:xfrm>
              <a:off x="4387172" y="6099240"/>
              <a:ext cx="91638" cy="107574"/>
            </a:xfrm>
            <a:custGeom>
              <a:avLst/>
              <a:gdLst>
                <a:gd name="T0" fmla="*/ 32 w 37"/>
                <a:gd name="T1" fmla="*/ 11 h 43"/>
                <a:gd name="T2" fmla="*/ 30 w 37"/>
                <a:gd name="T3" fmla="*/ 39 h 43"/>
                <a:gd name="T4" fmla="*/ 4 w 37"/>
                <a:gd name="T5" fmla="*/ 35 h 43"/>
                <a:gd name="T6" fmla="*/ 5 w 37"/>
                <a:gd name="T7" fmla="*/ 10 h 43"/>
                <a:gd name="T8" fmla="*/ 32 w 37"/>
                <a:gd name="T9" fmla="*/ 1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43">
                  <a:moveTo>
                    <a:pt x="32" y="11"/>
                  </a:moveTo>
                  <a:cubicBezTo>
                    <a:pt x="35" y="19"/>
                    <a:pt x="37" y="31"/>
                    <a:pt x="30" y="39"/>
                  </a:cubicBezTo>
                  <a:cubicBezTo>
                    <a:pt x="22" y="40"/>
                    <a:pt x="11" y="43"/>
                    <a:pt x="4" y="35"/>
                  </a:cubicBezTo>
                  <a:cubicBezTo>
                    <a:pt x="0" y="28"/>
                    <a:pt x="2" y="17"/>
                    <a:pt x="5" y="10"/>
                  </a:cubicBezTo>
                  <a:cubicBezTo>
                    <a:pt x="13" y="3"/>
                    <a:pt x="25" y="0"/>
                    <a:pt x="32" y="11"/>
                  </a:cubicBezTo>
                  <a:close/>
                </a:path>
              </a:pathLst>
            </a:custGeom>
            <a:grpFill/>
            <a:ln w="17463" cap="rnd">
              <a:solidFill>
                <a:srgbClr val="F6AB00">
                  <a:alpha val="40000"/>
                </a:srgb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4" name="Freeform 1424"/>
            <p:cNvSpPr>
              <a:spLocks/>
            </p:cNvSpPr>
            <p:nvPr/>
          </p:nvSpPr>
          <p:spPr bwMode="auto">
            <a:xfrm>
              <a:off x="3998709" y="6280522"/>
              <a:ext cx="1163398" cy="962188"/>
            </a:xfrm>
            <a:custGeom>
              <a:avLst/>
              <a:gdLst>
                <a:gd name="T0" fmla="*/ 145 w 469"/>
                <a:gd name="T1" fmla="*/ 36 h 387"/>
                <a:gd name="T2" fmla="*/ 231 w 469"/>
                <a:gd name="T3" fmla="*/ 80 h 387"/>
                <a:gd name="T4" fmla="*/ 247 w 469"/>
                <a:gd name="T5" fmla="*/ 105 h 387"/>
                <a:gd name="T6" fmla="*/ 289 w 469"/>
                <a:gd name="T7" fmla="*/ 144 h 387"/>
                <a:gd name="T8" fmla="*/ 278 w 469"/>
                <a:gd name="T9" fmla="*/ 174 h 387"/>
                <a:gd name="T10" fmla="*/ 235 w 469"/>
                <a:gd name="T11" fmla="*/ 159 h 387"/>
                <a:gd name="T12" fmla="*/ 248 w 469"/>
                <a:gd name="T13" fmla="*/ 168 h 387"/>
                <a:gd name="T14" fmla="*/ 262 w 469"/>
                <a:gd name="T15" fmla="*/ 224 h 387"/>
                <a:gd name="T16" fmla="*/ 274 w 469"/>
                <a:gd name="T17" fmla="*/ 224 h 387"/>
                <a:gd name="T18" fmla="*/ 313 w 469"/>
                <a:gd name="T19" fmla="*/ 234 h 387"/>
                <a:gd name="T20" fmla="*/ 311 w 469"/>
                <a:gd name="T21" fmla="*/ 271 h 387"/>
                <a:gd name="T22" fmla="*/ 324 w 469"/>
                <a:gd name="T23" fmla="*/ 246 h 387"/>
                <a:gd name="T24" fmla="*/ 280 w 469"/>
                <a:gd name="T25" fmla="*/ 221 h 387"/>
                <a:gd name="T26" fmla="*/ 330 w 469"/>
                <a:gd name="T27" fmla="*/ 164 h 387"/>
                <a:gd name="T28" fmla="*/ 359 w 469"/>
                <a:gd name="T29" fmla="*/ 203 h 387"/>
                <a:gd name="T30" fmla="*/ 396 w 469"/>
                <a:gd name="T31" fmla="*/ 186 h 387"/>
                <a:gd name="T32" fmla="*/ 389 w 469"/>
                <a:gd name="T33" fmla="*/ 162 h 387"/>
                <a:gd name="T34" fmla="*/ 373 w 469"/>
                <a:gd name="T35" fmla="*/ 141 h 387"/>
                <a:gd name="T36" fmla="*/ 410 w 469"/>
                <a:gd name="T37" fmla="*/ 113 h 387"/>
                <a:gd name="T38" fmla="*/ 464 w 469"/>
                <a:gd name="T39" fmla="*/ 174 h 387"/>
                <a:gd name="T40" fmla="*/ 435 w 469"/>
                <a:gd name="T41" fmla="*/ 215 h 387"/>
                <a:gd name="T42" fmla="*/ 456 w 469"/>
                <a:gd name="T43" fmla="*/ 220 h 387"/>
                <a:gd name="T44" fmla="*/ 451 w 469"/>
                <a:gd name="T45" fmla="*/ 277 h 387"/>
                <a:gd name="T46" fmla="*/ 392 w 469"/>
                <a:gd name="T47" fmla="*/ 312 h 387"/>
                <a:gd name="T48" fmla="*/ 385 w 469"/>
                <a:gd name="T49" fmla="*/ 320 h 387"/>
                <a:gd name="T50" fmla="*/ 333 w 469"/>
                <a:gd name="T51" fmla="*/ 353 h 387"/>
                <a:gd name="T52" fmla="*/ 329 w 469"/>
                <a:gd name="T53" fmla="*/ 385 h 387"/>
                <a:gd name="T54" fmla="*/ 303 w 469"/>
                <a:gd name="T55" fmla="*/ 319 h 387"/>
                <a:gd name="T56" fmla="*/ 246 w 469"/>
                <a:gd name="T57" fmla="*/ 328 h 387"/>
                <a:gd name="T58" fmla="*/ 237 w 469"/>
                <a:gd name="T59" fmla="*/ 300 h 387"/>
                <a:gd name="T60" fmla="*/ 177 w 469"/>
                <a:gd name="T61" fmla="*/ 234 h 387"/>
                <a:gd name="T62" fmla="*/ 136 w 469"/>
                <a:gd name="T63" fmla="*/ 252 h 387"/>
                <a:gd name="T64" fmla="*/ 135 w 469"/>
                <a:gd name="T65" fmla="*/ 194 h 387"/>
                <a:gd name="T66" fmla="*/ 170 w 469"/>
                <a:gd name="T67" fmla="*/ 172 h 387"/>
                <a:gd name="T68" fmla="*/ 137 w 469"/>
                <a:gd name="T69" fmla="*/ 182 h 387"/>
                <a:gd name="T70" fmla="*/ 173 w 469"/>
                <a:gd name="T71" fmla="*/ 126 h 387"/>
                <a:gd name="T72" fmla="*/ 180 w 469"/>
                <a:gd name="T73" fmla="*/ 120 h 387"/>
                <a:gd name="T74" fmla="*/ 129 w 469"/>
                <a:gd name="T75" fmla="*/ 88 h 387"/>
                <a:gd name="T76" fmla="*/ 70 w 469"/>
                <a:gd name="T77" fmla="*/ 98 h 387"/>
                <a:gd name="T78" fmla="*/ 21 w 469"/>
                <a:gd name="T79" fmla="*/ 120 h 387"/>
                <a:gd name="T80" fmla="*/ 9 w 469"/>
                <a:gd name="T81" fmla="*/ 67 h 387"/>
                <a:gd name="T82" fmla="*/ 30 w 469"/>
                <a:gd name="T83" fmla="*/ 27 h 387"/>
                <a:gd name="T84" fmla="*/ 65 w 469"/>
                <a:gd name="T85" fmla="*/ 11 h 387"/>
                <a:gd name="T86" fmla="*/ 133 w 469"/>
                <a:gd name="T87" fmla="*/ 12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69" h="387">
                  <a:moveTo>
                    <a:pt x="133" y="12"/>
                  </a:moveTo>
                  <a:cubicBezTo>
                    <a:pt x="140" y="18"/>
                    <a:pt x="137" y="31"/>
                    <a:pt x="145" y="36"/>
                  </a:cubicBezTo>
                  <a:cubicBezTo>
                    <a:pt x="163" y="34"/>
                    <a:pt x="184" y="29"/>
                    <a:pt x="201" y="40"/>
                  </a:cubicBezTo>
                  <a:cubicBezTo>
                    <a:pt x="217" y="46"/>
                    <a:pt x="227" y="63"/>
                    <a:pt x="231" y="80"/>
                  </a:cubicBezTo>
                  <a:cubicBezTo>
                    <a:pt x="231" y="89"/>
                    <a:pt x="232" y="99"/>
                    <a:pt x="232" y="108"/>
                  </a:cubicBezTo>
                  <a:cubicBezTo>
                    <a:pt x="238" y="115"/>
                    <a:pt x="242" y="105"/>
                    <a:pt x="247" y="105"/>
                  </a:cubicBezTo>
                  <a:cubicBezTo>
                    <a:pt x="259" y="104"/>
                    <a:pt x="274" y="104"/>
                    <a:pt x="282" y="116"/>
                  </a:cubicBezTo>
                  <a:cubicBezTo>
                    <a:pt x="288" y="124"/>
                    <a:pt x="287" y="135"/>
                    <a:pt x="289" y="144"/>
                  </a:cubicBezTo>
                  <a:cubicBezTo>
                    <a:pt x="287" y="152"/>
                    <a:pt x="284" y="161"/>
                    <a:pt x="278" y="166"/>
                  </a:cubicBezTo>
                  <a:cubicBezTo>
                    <a:pt x="278" y="174"/>
                    <a:pt x="278" y="174"/>
                    <a:pt x="278" y="174"/>
                  </a:cubicBezTo>
                  <a:cubicBezTo>
                    <a:pt x="275" y="177"/>
                    <a:pt x="273" y="183"/>
                    <a:pt x="269" y="181"/>
                  </a:cubicBezTo>
                  <a:cubicBezTo>
                    <a:pt x="264" y="165"/>
                    <a:pt x="248" y="160"/>
                    <a:pt x="235" y="159"/>
                  </a:cubicBezTo>
                  <a:cubicBezTo>
                    <a:pt x="233" y="160"/>
                    <a:pt x="230" y="159"/>
                    <a:pt x="230" y="162"/>
                  </a:cubicBezTo>
                  <a:cubicBezTo>
                    <a:pt x="234" y="168"/>
                    <a:pt x="242" y="165"/>
                    <a:pt x="248" y="168"/>
                  </a:cubicBezTo>
                  <a:cubicBezTo>
                    <a:pt x="260" y="171"/>
                    <a:pt x="263" y="184"/>
                    <a:pt x="266" y="195"/>
                  </a:cubicBezTo>
                  <a:cubicBezTo>
                    <a:pt x="267" y="205"/>
                    <a:pt x="269" y="216"/>
                    <a:pt x="262" y="224"/>
                  </a:cubicBezTo>
                  <a:cubicBezTo>
                    <a:pt x="261" y="227"/>
                    <a:pt x="262" y="231"/>
                    <a:pt x="265" y="231"/>
                  </a:cubicBezTo>
                  <a:cubicBezTo>
                    <a:pt x="269" y="231"/>
                    <a:pt x="269" y="220"/>
                    <a:pt x="274" y="224"/>
                  </a:cubicBezTo>
                  <a:cubicBezTo>
                    <a:pt x="276" y="230"/>
                    <a:pt x="282" y="234"/>
                    <a:pt x="287" y="236"/>
                  </a:cubicBezTo>
                  <a:cubicBezTo>
                    <a:pt x="296" y="235"/>
                    <a:pt x="305" y="227"/>
                    <a:pt x="313" y="234"/>
                  </a:cubicBezTo>
                  <a:cubicBezTo>
                    <a:pt x="318" y="240"/>
                    <a:pt x="320" y="247"/>
                    <a:pt x="319" y="255"/>
                  </a:cubicBezTo>
                  <a:cubicBezTo>
                    <a:pt x="316" y="260"/>
                    <a:pt x="315" y="266"/>
                    <a:pt x="311" y="271"/>
                  </a:cubicBezTo>
                  <a:cubicBezTo>
                    <a:pt x="311" y="273"/>
                    <a:pt x="315" y="274"/>
                    <a:pt x="316" y="273"/>
                  </a:cubicBezTo>
                  <a:cubicBezTo>
                    <a:pt x="321" y="265"/>
                    <a:pt x="326" y="256"/>
                    <a:pt x="324" y="246"/>
                  </a:cubicBezTo>
                  <a:cubicBezTo>
                    <a:pt x="324" y="238"/>
                    <a:pt x="319" y="229"/>
                    <a:pt x="312" y="226"/>
                  </a:cubicBezTo>
                  <a:cubicBezTo>
                    <a:pt x="301" y="218"/>
                    <a:pt x="287" y="239"/>
                    <a:pt x="280" y="221"/>
                  </a:cubicBezTo>
                  <a:cubicBezTo>
                    <a:pt x="275" y="210"/>
                    <a:pt x="269" y="193"/>
                    <a:pt x="280" y="182"/>
                  </a:cubicBezTo>
                  <a:cubicBezTo>
                    <a:pt x="295" y="171"/>
                    <a:pt x="311" y="159"/>
                    <a:pt x="330" y="164"/>
                  </a:cubicBezTo>
                  <a:cubicBezTo>
                    <a:pt x="337" y="166"/>
                    <a:pt x="344" y="169"/>
                    <a:pt x="350" y="175"/>
                  </a:cubicBezTo>
                  <a:cubicBezTo>
                    <a:pt x="356" y="183"/>
                    <a:pt x="358" y="193"/>
                    <a:pt x="359" y="203"/>
                  </a:cubicBezTo>
                  <a:cubicBezTo>
                    <a:pt x="360" y="205"/>
                    <a:pt x="360" y="208"/>
                    <a:pt x="363" y="209"/>
                  </a:cubicBezTo>
                  <a:cubicBezTo>
                    <a:pt x="376" y="207"/>
                    <a:pt x="391" y="201"/>
                    <a:pt x="396" y="186"/>
                  </a:cubicBezTo>
                  <a:cubicBezTo>
                    <a:pt x="398" y="179"/>
                    <a:pt x="400" y="172"/>
                    <a:pt x="396" y="166"/>
                  </a:cubicBezTo>
                  <a:cubicBezTo>
                    <a:pt x="394" y="163"/>
                    <a:pt x="391" y="162"/>
                    <a:pt x="389" y="162"/>
                  </a:cubicBezTo>
                  <a:cubicBezTo>
                    <a:pt x="383" y="161"/>
                    <a:pt x="380" y="167"/>
                    <a:pt x="375" y="168"/>
                  </a:cubicBezTo>
                  <a:cubicBezTo>
                    <a:pt x="370" y="160"/>
                    <a:pt x="370" y="149"/>
                    <a:pt x="373" y="141"/>
                  </a:cubicBezTo>
                  <a:cubicBezTo>
                    <a:pt x="376" y="127"/>
                    <a:pt x="388" y="123"/>
                    <a:pt x="397" y="116"/>
                  </a:cubicBezTo>
                  <a:cubicBezTo>
                    <a:pt x="410" y="113"/>
                    <a:pt x="410" y="113"/>
                    <a:pt x="410" y="113"/>
                  </a:cubicBezTo>
                  <a:cubicBezTo>
                    <a:pt x="424" y="115"/>
                    <a:pt x="439" y="115"/>
                    <a:pt x="450" y="126"/>
                  </a:cubicBezTo>
                  <a:cubicBezTo>
                    <a:pt x="461" y="139"/>
                    <a:pt x="467" y="157"/>
                    <a:pt x="464" y="174"/>
                  </a:cubicBezTo>
                  <a:cubicBezTo>
                    <a:pt x="464" y="183"/>
                    <a:pt x="458" y="191"/>
                    <a:pt x="455" y="199"/>
                  </a:cubicBezTo>
                  <a:cubicBezTo>
                    <a:pt x="448" y="205"/>
                    <a:pt x="442" y="212"/>
                    <a:pt x="435" y="215"/>
                  </a:cubicBezTo>
                  <a:cubicBezTo>
                    <a:pt x="434" y="218"/>
                    <a:pt x="434" y="218"/>
                    <a:pt x="434" y="218"/>
                  </a:cubicBezTo>
                  <a:cubicBezTo>
                    <a:pt x="440" y="224"/>
                    <a:pt x="448" y="215"/>
                    <a:pt x="456" y="220"/>
                  </a:cubicBezTo>
                  <a:cubicBezTo>
                    <a:pt x="462" y="227"/>
                    <a:pt x="467" y="235"/>
                    <a:pt x="467" y="246"/>
                  </a:cubicBezTo>
                  <a:cubicBezTo>
                    <a:pt x="469" y="259"/>
                    <a:pt x="456" y="267"/>
                    <a:pt x="451" y="277"/>
                  </a:cubicBezTo>
                  <a:cubicBezTo>
                    <a:pt x="435" y="282"/>
                    <a:pt x="415" y="281"/>
                    <a:pt x="401" y="293"/>
                  </a:cubicBezTo>
                  <a:cubicBezTo>
                    <a:pt x="395" y="297"/>
                    <a:pt x="392" y="304"/>
                    <a:pt x="392" y="312"/>
                  </a:cubicBezTo>
                  <a:cubicBezTo>
                    <a:pt x="394" y="325"/>
                    <a:pt x="394" y="325"/>
                    <a:pt x="394" y="325"/>
                  </a:cubicBezTo>
                  <a:cubicBezTo>
                    <a:pt x="391" y="325"/>
                    <a:pt x="389" y="321"/>
                    <a:pt x="385" y="320"/>
                  </a:cubicBezTo>
                  <a:cubicBezTo>
                    <a:pt x="373" y="314"/>
                    <a:pt x="359" y="319"/>
                    <a:pt x="348" y="325"/>
                  </a:cubicBezTo>
                  <a:cubicBezTo>
                    <a:pt x="339" y="331"/>
                    <a:pt x="331" y="341"/>
                    <a:pt x="333" y="353"/>
                  </a:cubicBezTo>
                  <a:cubicBezTo>
                    <a:pt x="335" y="365"/>
                    <a:pt x="353" y="365"/>
                    <a:pt x="349" y="380"/>
                  </a:cubicBezTo>
                  <a:cubicBezTo>
                    <a:pt x="344" y="386"/>
                    <a:pt x="336" y="387"/>
                    <a:pt x="329" y="385"/>
                  </a:cubicBezTo>
                  <a:cubicBezTo>
                    <a:pt x="328" y="378"/>
                    <a:pt x="331" y="371"/>
                    <a:pt x="330" y="363"/>
                  </a:cubicBezTo>
                  <a:cubicBezTo>
                    <a:pt x="326" y="344"/>
                    <a:pt x="320" y="325"/>
                    <a:pt x="303" y="319"/>
                  </a:cubicBezTo>
                  <a:cubicBezTo>
                    <a:pt x="291" y="312"/>
                    <a:pt x="278" y="316"/>
                    <a:pt x="265" y="317"/>
                  </a:cubicBezTo>
                  <a:cubicBezTo>
                    <a:pt x="258" y="319"/>
                    <a:pt x="252" y="322"/>
                    <a:pt x="246" y="328"/>
                  </a:cubicBezTo>
                  <a:cubicBezTo>
                    <a:pt x="242" y="325"/>
                    <a:pt x="244" y="318"/>
                    <a:pt x="241" y="314"/>
                  </a:cubicBezTo>
                  <a:cubicBezTo>
                    <a:pt x="238" y="310"/>
                    <a:pt x="235" y="305"/>
                    <a:pt x="237" y="300"/>
                  </a:cubicBezTo>
                  <a:cubicBezTo>
                    <a:pt x="243" y="283"/>
                    <a:pt x="240" y="262"/>
                    <a:pt x="230" y="247"/>
                  </a:cubicBezTo>
                  <a:cubicBezTo>
                    <a:pt x="218" y="229"/>
                    <a:pt x="194" y="229"/>
                    <a:pt x="177" y="234"/>
                  </a:cubicBezTo>
                  <a:cubicBezTo>
                    <a:pt x="168" y="238"/>
                    <a:pt x="161" y="255"/>
                    <a:pt x="152" y="257"/>
                  </a:cubicBezTo>
                  <a:cubicBezTo>
                    <a:pt x="147" y="257"/>
                    <a:pt x="143" y="256"/>
                    <a:pt x="136" y="252"/>
                  </a:cubicBezTo>
                  <a:cubicBezTo>
                    <a:pt x="131" y="249"/>
                    <a:pt x="129" y="244"/>
                    <a:pt x="127" y="235"/>
                  </a:cubicBezTo>
                  <a:cubicBezTo>
                    <a:pt x="125" y="225"/>
                    <a:pt x="128" y="206"/>
                    <a:pt x="135" y="194"/>
                  </a:cubicBezTo>
                  <a:cubicBezTo>
                    <a:pt x="141" y="187"/>
                    <a:pt x="149" y="180"/>
                    <a:pt x="158" y="178"/>
                  </a:cubicBezTo>
                  <a:cubicBezTo>
                    <a:pt x="162" y="175"/>
                    <a:pt x="170" y="180"/>
                    <a:pt x="170" y="172"/>
                  </a:cubicBezTo>
                  <a:cubicBezTo>
                    <a:pt x="163" y="168"/>
                    <a:pt x="155" y="172"/>
                    <a:pt x="149" y="175"/>
                  </a:cubicBezTo>
                  <a:cubicBezTo>
                    <a:pt x="144" y="175"/>
                    <a:pt x="141" y="182"/>
                    <a:pt x="137" y="182"/>
                  </a:cubicBezTo>
                  <a:cubicBezTo>
                    <a:pt x="128" y="173"/>
                    <a:pt x="129" y="158"/>
                    <a:pt x="131" y="146"/>
                  </a:cubicBezTo>
                  <a:cubicBezTo>
                    <a:pt x="140" y="130"/>
                    <a:pt x="157" y="125"/>
                    <a:pt x="173" y="126"/>
                  </a:cubicBezTo>
                  <a:cubicBezTo>
                    <a:pt x="180" y="125"/>
                    <a:pt x="186" y="139"/>
                    <a:pt x="191" y="130"/>
                  </a:cubicBezTo>
                  <a:cubicBezTo>
                    <a:pt x="191" y="124"/>
                    <a:pt x="184" y="123"/>
                    <a:pt x="180" y="120"/>
                  </a:cubicBezTo>
                  <a:cubicBezTo>
                    <a:pt x="169" y="116"/>
                    <a:pt x="159" y="119"/>
                    <a:pt x="149" y="123"/>
                  </a:cubicBezTo>
                  <a:cubicBezTo>
                    <a:pt x="143" y="111"/>
                    <a:pt x="140" y="96"/>
                    <a:pt x="129" y="88"/>
                  </a:cubicBezTo>
                  <a:cubicBezTo>
                    <a:pt x="115" y="72"/>
                    <a:pt x="91" y="76"/>
                    <a:pt x="74" y="81"/>
                  </a:cubicBezTo>
                  <a:cubicBezTo>
                    <a:pt x="69" y="84"/>
                    <a:pt x="73" y="93"/>
                    <a:pt x="70" y="98"/>
                  </a:cubicBezTo>
                  <a:cubicBezTo>
                    <a:pt x="61" y="111"/>
                    <a:pt x="50" y="124"/>
                    <a:pt x="34" y="123"/>
                  </a:cubicBezTo>
                  <a:cubicBezTo>
                    <a:pt x="21" y="120"/>
                    <a:pt x="21" y="120"/>
                    <a:pt x="21" y="120"/>
                  </a:cubicBezTo>
                  <a:cubicBezTo>
                    <a:pt x="12" y="116"/>
                    <a:pt x="3" y="108"/>
                    <a:pt x="1" y="97"/>
                  </a:cubicBezTo>
                  <a:cubicBezTo>
                    <a:pt x="0" y="86"/>
                    <a:pt x="2" y="74"/>
                    <a:pt x="9" y="67"/>
                  </a:cubicBezTo>
                  <a:cubicBezTo>
                    <a:pt x="11" y="63"/>
                    <a:pt x="16" y="63"/>
                    <a:pt x="17" y="58"/>
                  </a:cubicBezTo>
                  <a:cubicBezTo>
                    <a:pt x="17" y="46"/>
                    <a:pt x="22" y="36"/>
                    <a:pt x="30" y="27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76" y="3"/>
                    <a:pt x="91" y="0"/>
                    <a:pt x="106" y="0"/>
                  </a:cubicBezTo>
                  <a:cubicBezTo>
                    <a:pt x="116" y="1"/>
                    <a:pt x="124" y="7"/>
                    <a:pt x="133" y="12"/>
                  </a:cubicBezTo>
                  <a:close/>
                </a:path>
              </a:pathLst>
            </a:custGeom>
            <a:grpFill/>
            <a:ln w="17463" cap="rnd">
              <a:solidFill>
                <a:srgbClr val="F6AB00">
                  <a:alpha val="40000"/>
                </a:srgb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5" name="Freeform 1427"/>
            <p:cNvSpPr>
              <a:spLocks/>
            </p:cNvSpPr>
            <p:nvPr/>
          </p:nvSpPr>
          <p:spPr bwMode="auto">
            <a:xfrm>
              <a:off x="3853284" y="6914012"/>
              <a:ext cx="1559830" cy="739072"/>
            </a:xfrm>
            <a:custGeom>
              <a:avLst/>
              <a:gdLst>
                <a:gd name="T0" fmla="*/ 134 w 629"/>
                <a:gd name="T1" fmla="*/ 6 h 297"/>
                <a:gd name="T2" fmla="*/ 179 w 629"/>
                <a:gd name="T3" fmla="*/ 53 h 297"/>
                <a:gd name="T4" fmla="*/ 226 w 629"/>
                <a:gd name="T5" fmla="*/ 63 h 297"/>
                <a:gd name="T6" fmla="*/ 296 w 629"/>
                <a:gd name="T7" fmla="*/ 79 h 297"/>
                <a:gd name="T8" fmla="*/ 312 w 629"/>
                <a:gd name="T9" fmla="*/ 157 h 297"/>
                <a:gd name="T10" fmla="*/ 302 w 629"/>
                <a:gd name="T11" fmla="*/ 115 h 297"/>
                <a:gd name="T12" fmla="*/ 359 w 629"/>
                <a:gd name="T13" fmla="*/ 72 h 297"/>
                <a:gd name="T14" fmla="*/ 377 w 629"/>
                <a:gd name="T15" fmla="*/ 141 h 297"/>
                <a:gd name="T16" fmla="*/ 395 w 629"/>
                <a:gd name="T17" fmla="*/ 100 h 297"/>
                <a:gd name="T18" fmla="*/ 452 w 629"/>
                <a:gd name="T19" fmla="*/ 88 h 297"/>
                <a:gd name="T20" fmla="*/ 457 w 629"/>
                <a:gd name="T21" fmla="*/ 115 h 297"/>
                <a:gd name="T22" fmla="*/ 485 w 629"/>
                <a:gd name="T23" fmla="*/ 79 h 297"/>
                <a:gd name="T24" fmla="*/ 468 w 629"/>
                <a:gd name="T25" fmla="*/ 39 h 297"/>
                <a:gd name="T26" fmla="*/ 539 w 629"/>
                <a:gd name="T27" fmla="*/ 92 h 297"/>
                <a:gd name="T28" fmla="*/ 550 w 629"/>
                <a:gd name="T29" fmla="*/ 40 h 297"/>
                <a:gd name="T30" fmla="*/ 629 w 629"/>
                <a:gd name="T31" fmla="*/ 63 h 297"/>
                <a:gd name="T32" fmla="*/ 531 w 629"/>
                <a:gd name="T33" fmla="*/ 152 h 297"/>
                <a:gd name="T34" fmla="*/ 512 w 629"/>
                <a:gd name="T35" fmla="*/ 250 h 297"/>
                <a:gd name="T36" fmla="*/ 432 w 629"/>
                <a:gd name="T37" fmla="*/ 290 h 297"/>
                <a:gd name="T38" fmla="*/ 483 w 629"/>
                <a:gd name="T39" fmla="*/ 165 h 297"/>
                <a:gd name="T40" fmla="*/ 464 w 629"/>
                <a:gd name="T41" fmla="*/ 223 h 297"/>
                <a:gd name="T42" fmla="*/ 399 w 629"/>
                <a:gd name="T43" fmla="*/ 290 h 297"/>
                <a:gd name="T44" fmla="*/ 449 w 629"/>
                <a:gd name="T45" fmla="*/ 170 h 297"/>
                <a:gd name="T46" fmla="*/ 390 w 629"/>
                <a:gd name="T47" fmla="*/ 290 h 297"/>
                <a:gd name="T48" fmla="*/ 416 w 629"/>
                <a:gd name="T49" fmla="*/ 182 h 297"/>
                <a:gd name="T50" fmla="*/ 359 w 629"/>
                <a:gd name="T51" fmla="*/ 291 h 297"/>
                <a:gd name="T52" fmla="*/ 385 w 629"/>
                <a:gd name="T53" fmla="*/ 180 h 297"/>
                <a:gd name="T54" fmla="*/ 327 w 629"/>
                <a:gd name="T55" fmla="*/ 291 h 297"/>
                <a:gd name="T56" fmla="*/ 347 w 629"/>
                <a:gd name="T57" fmla="*/ 191 h 297"/>
                <a:gd name="T58" fmla="*/ 336 w 629"/>
                <a:gd name="T59" fmla="*/ 227 h 297"/>
                <a:gd name="T60" fmla="*/ 278 w 629"/>
                <a:gd name="T61" fmla="*/ 291 h 297"/>
                <a:gd name="T62" fmla="*/ 311 w 629"/>
                <a:gd name="T63" fmla="*/ 204 h 297"/>
                <a:gd name="T64" fmla="*/ 250 w 629"/>
                <a:gd name="T65" fmla="*/ 291 h 297"/>
                <a:gd name="T66" fmla="*/ 279 w 629"/>
                <a:gd name="T67" fmla="*/ 199 h 297"/>
                <a:gd name="T68" fmla="*/ 241 w 629"/>
                <a:gd name="T69" fmla="*/ 291 h 297"/>
                <a:gd name="T70" fmla="*/ 254 w 629"/>
                <a:gd name="T71" fmla="*/ 200 h 297"/>
                <a:gd name="T72" fmla="*/ 212 w 629"/>
                <a:gd name="T73" fmla="*/ 286 h 297"/>
                <a:gd name="T74" fmla="*/ 207 w 629"/>
                <a:gd name="T75" fmla="*/ 257 h 297"/>
                <a:gd name="T76" fmla="*/ 156 w 629"/>
                <a:gd name="T77" fmla="*/ 200 h 297"/>
                <a:gd name="T78" fmla="*/ 203 w 629"/>
                <a:gd name="T79" fmla="*/ 206 h 297"/>
                <a:gd name="T80" fmla="*/ 157 w 629"/>
                <a:gd name="T81" fmla="*/ 157 h 297"/>
                <a:gd name="T82" fmla="*/ 187 w 629"/>
                <a:gd name="T83" fmla="*/ 150 h 297"/>
                <a:gd name="T84" fmla="*/ 77 w 629"/>
                <a:gd name="T85" fmla="*/ 127 h 297"/>
                <a:gd name="T86" fmla="*/ 124 w 629"/>
                <a:gd name="T87" fmla="*/ 77 h 297"/>
                <a:gd name="T88" fmla="*/ 45 w 629"/>
                <a:gd name="T89" fmla="*/ 89 h 297"/>
                <a:gd name="T90" fmla="*/ 23 w 629"/>
                <a:gd name="T91" fmla="*/ 15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29" h="297">
                  <a:moveTo>
                    <a:pt x="88" y="17"/>
                  </a:moveTo>
                  <a:cubicBezTo>
                    <a:pt x="93" y="25"/>
                    <a:pt x="95" y="13"/>
                    <a:pt x="99" y="12"/>
                  </a:cubicBezTo>
                  <a:cubicBezTo>
                    <a:pt x="109" y="3"/>
                    <a:pt x="122" y="3"/>
                    <a:pt x="134" y="6"/>
                  </a:cubicBezTo>
                  <a:cubicBezTo>
                    <a:pt x="145" y="11"/>
                    <a:pt x="159" y="18"/>
                    <a:pt x="163" y="33"/>
                  </a:cubicBezTo>
                  <a:cubicBezTo>
                    <a:pt x="166" y="42"/>
                    <a:pt x="168" y="51"/>
                    <a:pt x="165" y="60"/>
                  </a:cubicBezTo>
                  <a:cubicBezTo>
                    <a:pt x="169" y="66"/>
                    <a:pt x="173" y="54"/>
                    <a:pt x="179" y="53"/>
                  </a:cubicBezTo>
                  <a:cubicBezTo>
                    <a:pt x="190" y="48"/>
                    <a:pt x="204" y="49"/>
                    <a:pt x="213" y="59"/>
                  </a:cubicBezTo>
                  <a:cubicBezTo>
                    <a:pt x="216" y="63"/>
                    <a:pt x="216" y="70"/>
                    <a:pt x="222" y="70"/>
                  </a:cubicBezTo>
                  <a:cubicBezTo>
                    <a:pt x="225" y="70"/>
                    <a:pt x="225" y="66"/>
                    <a:pt x="226" y="63"/>
                  </a:cubicBezTo>
                  <a:cubicBezTo>
                    <a:pt x="237" y="49"/>
                    <a:pt x="254" y="39"/>
                    <a:pt x="271" y="43"/>
                  </a:cubicBezTo>
                  <a:cubicBezTo>
                    <a:pt x="280" y="44"/>
                    <a:pt x="286" y="54"/>
                    <a:pt x="291" y="62"/>
                  </a:cubicBezTo>
                  <a:cubicBezTo>
                    <a:pt x="293" y="67"/>
                    <a:pt x="293" y="74"/>
                    <a:pt x="296" y="79"/>
                  </a:cubicBezTo>
                  <a:cubicBezTo>
                    <a:pt x="291" y="87"/>
                    <a:pt x="287" y="97"/>
                    <a:pt x="288" y="108"/>
                  </a:cubicBezTo>
                  <a:cubicBezTo>
                    <a:pt x="292" y="127"/>
                    <a:pt x="326" y="118"/>
                    <a:pt x="318" y="145"/>
                  </a:cubicBezTo>
                  <a:cubicBezTo>
                    <a:pt x="318" y="151"/>
                    <a:pt x="307" y="150"/>
                    <a:pt x="312" y="157"/>
                  </a:cubicBezTo>
                  <a:cubicBezTo>
                    <a:pt x="318" y="160"/>
                    <a:pt x="320" y="151"/>
                    <a:pt x="323" y="148"/>
                  </a:cubicBezTo>
                  <a:cubicBezTo>
                    <a:pt x="327" y="143"/>
                    <a:pt x="325" y="136"/>
                    <a:pt x="324" y="130"/>
                  </a:cubicBezTo>
                  <a:cubicBezTo>
                    <a:pt x="319" y="121"/>
                    <a:pt x="311" y="116"/>
                    <a:pt x="302" y="115"/>
                  </a:cubicBezTo>
                  <a:cubicBezTo>
                    <a:pt x="293" y="108"/>
                    <a:pt x="293" y="108"/>
                    <a:pt x="293" y="108"/>
                  </a:cubicBezTo>
                  <a:cubicBezTo>
                    <a:pt x="291" y="94"/>
                    <a:pt x="301" y="82"/>
                    <a:pt x="310" y="74"/>
                  </a:cubicBezTo>
                  <a:cubicBezTo>
                    <a:pt x="324" y="66"/>
                    <a:pt x="345" y="62"/>
                    <a:pt x="359" y="72"/>
                  </a:cubicBezTo>
                  <a:cubicBezTo>
                    <a:pt x="373" y="78"/>
                    <a:pt x="377" y="95"/>
                    <a:pt x="380" y="109"/>
                  </a:cubicBezTo>
                  <a:cubicBezTo>
                    <a:pt x="380" y="119"/>
                    <a:pt x="380" y="129"/>
                    <a:pt x="375" y="137"/>
                  </a:cubicBezTo>
                  <a:cubicBezTo>
                    <a:pt x="374" y="140"/>
                    <a:pt x="376" y="141"/>
                    <a:pt x="377" y="141"/>
                  </a:cubicBezTo>
                  <a:cubicBezTo>
                    <a:pt x="385" y="134"/>
                    <a:pt x="398" y="142"/>
                    <a:pt x="406" y="134"/>
                  </a:cubicBezTo>
                  <a:cubicBezTo>
                    <a:pt x="410" y="130"/>
                    <a:pt x="411" y="124"/>
                    <a:pt x="411" y="119"/>
                  </a:cubicBezTo>
                  <a:cubicBezTo>
                    <a:pt x="409" y="110"/>
                    <a:pt x="402" y="105"/>
                    <a:pt x="395" y="100"/>
                  </a:cubicBezTo>
                  <a:cubicBezTo>
                    <a:pt x="393" y="96"/>
                    <a:pt x="395" y="91"/>
                    <a:pt x="396" y="87"/>
                  </a:cubicBezTo>
                  <a:cubicBezTo>
                    <a:pt x="406" y="74"/>
                    <a:pt x="421" y="67"/>
                    <a:pt x="435" y="71"/>
                  </a:cubicBezTo>
                  <a:cubicBezTo>
                    <a:pt x="442" y="73"/>
                    <a:pt x="451" y="79"/>
                    <a:pt x="452" y="88"/>
                  </a:cubicBezTo>
                  <a:cubicBezTo>
                    <a:pt x="453" y="95"/>
                    <a:pt x="455" y="103"/>
                    <a:pt x="451" y="109"/>
                  </a:cubicBezTo>
                  <a:cubicBezTo>
                    <a:pt x="450" y="112"/>
                    <a:pt x="443" y="116"/>
                    <a:pt x="449" y="118"/>
                  </a:cubicBezTo>
                  <a:cubicBezTo>
                    <a:pt x="452" y="121"/>
                    <a:pt x="454" y="115"/>
                    <a:pt x="457" y="115"/>
                  </a:cubicBezTo>
                  <a:cubicBezTo>
                    <a:pt x="466" y="117"/>
                    <a:pt x="477" y="117"/>
                    <a:pt x="485" y="111"/>
                  </a:cubicBezTo>
                  <a:cubicBezTo>
                    <a:pt x="490" y="106"/>
                    <a:pt x="493" y="100"/>
                    <a:pt x="493" y="92"/>
                  </a:cubicBezTo>
                  <a:cubicBezTo>
                    <a:pt x="493" y="86"/>
                    <a:pt x="489" y="82"/>
                    <a:pt x="485" y="79"/>
                  </a:cubicBezTo>
                  <a:cubicBezTo>
                    <a:pt x="477" y="72"/>
                    <a:pt x="464" y="78"/>
                    <a:pt x="457" y="69"/>
                  </a:cubicBezTo>
                  <a:cubicBezTo>
                    <a:pt x="454" y="64"/>
                    <a:pt x="453" y="57"/>
                    <a:pt x="455" y="51"/>
                  </a:cubicBezTo>
                  <a:cubicBezTo>
                    <a:pt x="455" y="44"/>
                    <a:pt x="463" y="43"/>
                    <a:pt x="468" y="39"/>
                  </a:cubicBezTo>
                  <a:cubicBezTo>
                    <a:pt x="484" y="32"/>
                    <a:pt x="506" y="29"/>
                    <a:pt x="521" y="40"/>
                  </a:cubicBezTo>
                  <a:cubicBezTo>
                    <a:pt x="527" y="53"/>
                    <a:pt x="535" y="66"/>
                    <a:pt x="534" y="81"/>
                  </a:cubicBezTo>
                  <a:cubicBezTo>
                    <a:pt x="537" y="84"/>
                    <a:pt x="532" y="92"/>
                    <a:pt x="539" y="92"/>
                  </a:cubicBezTo>
                  <a:cubicBezTo>
                    <a:pt x="550" y="89"/>
                    <a:pt x="563" y="87"/>
                    <a:pt x="568" y="74"/>
                  </a:cubicBezTo>
                  <a:cubicBezTo>
                    <a:pt x="572" y="66"/>
                    <a:pt x="575" y="55"/>
                    <a:pt x="570" y="46"/>
                  </a:cubicBezTo>
                  <a:cubicBezTo>
                    <a:pt x="565" y="40"/>
                    <a:pt x="557" y="41"/>
                    <a:pt x="550" y="40"/>
                  </a:cubicBezTo>
                  <a:cubicBezTo>
                    <a:pt x="550" y="34"/>
                    <a:pt x="555" y="27"/>
                    <a:pt x="559" y="22"/>
                  </a:cubicBezTo>
                  <a:cubicBezTo>
                    <a:pt x="568" y="9"/>
                    <a:pt x="582" y="9"/>
                    <a:pt x="595" y="9"/>
                  </a:cubicBezTo>
                  <a:cubicBezTo>
                    <a:pt x="615" y="17"/>
                    <a:pt x="627" y="41"/>
                    <a:pt x="629" y="63"/>
                  </a:cubicBezTo>
                  <a:cubicBezTo>
                    <a:pt x="627" y="79"/>
                    <a:pt x="627" y="97"/>
                    <a:pt x="616" y="109"/>
                  </a:cubicBezTo>
                  <a:cubicBezTo>
                    <a:pt x="610" y="116"/>
                    <a:pt x="604" y="123"/>
                    <a:pt x="598" y="129"/>
                  </a:cubicBezTo>
                  <a:cubicBezTo>
                    <a:pt x="578" y="142"/>
                    <a:pt x="554" y="145"/>
                    <a:pt x="531" y="152"/>
                  </a:cubicBezTo>
                  <a:cubicBezTo>
                    <a:pt x="529" y="153"/>
                    <a:pt x="529" y="155"/>
                    <a:pt x="530" y="157"/>
                  </a:cubicBezTo>
                  <a:cubicBezTo>
                    <a:pt x="543" y="162"/>
                    <a:pt x="540" y="179"/>
                    <a:pt x="544" y="191"/>
                  </a:cubicBezTo>
                  <a:cubicBezTo>
                    <a:pt x="545" y="216"/>
                    <a:pt x="533" y="241"/>
                    <a:pt x="512" y="250"/>
                  </a:cubicBezTo>
                  <a:cubicBezTo>
                    <a:pt x="493" y="260"/>
                    <a:pt x="468" y="261"/>
                    <a:pt x="454" y="284"/>
                  </a:cubicBezTo>
                  <a:cubicBezTo>
                    <a:pt x="453" y="290"/>
                    <a:pt x="453" y="290"/>
                    <a:pt x="453" y="290"/>
                  </a:cubicBezTo>
                  <a:cubicBezTo>
                    <a:pt x="447" y="291"/>
                    <a:pt x="439" y="291"/>
                    <a:pt x="432" y="290"/>
                  </a:cubicBezTo>
                  <a:cubicBezTo>
                    <a:pt x="434" y="284"/>
                    <a:pt x="441" y="280"/>
                    <a:pt x="443" y="273"/>
                  </a:cubicBezTo>
                  <a:cubicBezTo>
                    <a:pt x="466" y="242"/>
                    <a:pt x="476" y="206"/>
                    <a:pt x="484" y="168"/>
                  </a:cubicBezTo>
                  <a:cubicBezTo>
                    <a:pt x="484" y="167"/>
                    <a:pt x="484" y="165"/>
                    <a:pt x="483" y="165"/>
                  </a:cubicBezTo>
                  <a:cubicBezTo>
                    <a:pt x="481" y="164"/>
                    <a:pt x="481" y="166"/>
                    <a:pt x="480" y="168"/>
                  </a:cubicBezTo>
                  <a:cubicBezTo>
                    <a:pt x="481" y="169"/>
                    <a:pt x="481" y="169"/>
                    <a:pt x="481" y="169"/>
                  </a:cubicBezTo>
                  <a:cubicBezTo>
                    <a:pt x="476" y="187"/>
                    <a:pt x="472" y="206"/>
                    <a:pt x="464" y="223"/>
                  </a:cubicBezTo>
                  <a:cubicBezTo>
                    <a:pt x="457" y="242"/>
                    <a:pt x="447" y="260"/>
                    <a:pt x="436" y="277"/>
                  </a:cubicBezTo>
                  <a:cubicBezTo>
                    <a:pt x="428" y="285"/>
                    <a:pt x="421" y="294"/>
                    <a:pt x="409" y="291"/>
                  </a:cubicBezTo>
                  <a:cubicBezTo>
                    <a:pt x="406" y="290"/>
                    <a:pt x="402" y="292"/>
                    <a:pt x="399" y="290"/>
                  </a:cubicBezTo>
                  <a:cubicBezTo>
                    <a:pt x="406" y="278"/>
                    <a:pt x="416" y="267"/>
                    <a:pt x="423" y="254"/>
                  </a:cubicBezTo>
                  <a:cubicBezTo>
                    <a:pt x="434" y="230"/>
                    <a:pt x="446" y="203"/>
                    <a:pt x="451" y="175"/>
                  </a:cubicBezTo>
                  <a:cubicBezTo>
                    <a:pt x="451" y="174"/>
                    <a:pt x="450" y="172"/>
                    <a:pt x="449" y="170"/>
                  </a:cubicBezTo>
                  <a:cubicBezTo>
                    <a:pt x="445" y="172"/>
                    <a:pt x="449" y="176"/>
                    <a:pt x="447" y="179"/>
                  </a:cubicBezTo>
                  <a:cubicBezTo>
                    <a:pt x="439" y="208"/>
                    <a:pt x="430" y="236"/>
                    <a:pt x="415" y="261"/>
                  </a:cubicBezTo>
                  <a:cubicBezTo>
                    <a:pt x="407" y="270"/>
                    <a:pt x="399" y="282"/>
                    <a:pt x="390" y="290"/>
                  </a:cubicBezTo>
                  <a:cubicBezTo>
                    <a:pt x="383" y="291"/>
                    <a:pt x="374" y="292"/>
                    <a:pt x="367" y="291"/>
                  </a:cubicBezTo>
                  <a:cubicBezTo>
                    <a:pt x="366" y="285"/>
                    <a:pt x="373" y="281"/>
                    <a:pt x="377" y="277"/>
                  </a:cubicBezTo>
                  <a:cubicBezTo>
                    <a:pt x="397" y="249"/>
                    <a:pt x="409" y="217"/>
                    <a:pt x="416" y="182"/>
                  </a:cubicBezTo>
                  <a:cubicBezTo>
                    <a:pt x="417" y="180"/>
                    <a:pt x="416" y="179"/>
                    <a:pt x="415" y="177"/>
                  </a:cubicBezTo>
                  <a:cubicBezTo>
                    <a:pt x="414" y="178"/>
                    <a:pt x="414" y="178"/>
                    <a:pt x="414" y="178"/>
                  </a:cubicBezTo>
                  <a:cubicBezTo>
                    <a:pt x="405" y="220"/>
                    <a:pt x="389" y="261"/>
                    <a:pt x="359" y="291"/>
                  </a:cubicBezTo>
                  <a:cubicBezTo>
                    <a:pt x="352" y="291"/>
                    <a:pt x="345" y="292"/>
                    <a:pt x="337" y="291"/>
                  </a:cubicBezTo>
                  <a:cubicBezTo>
                    <a:pt x="347" y="275"/>
                    <a:pt x="359" y="259"/>
                    <a:pt x="367" y="244"/>
                  </a:cubicBezTo>
                  <a:cubicBezTo>
                    <a:pt x="376" y="224"/>
                    <a:pt x="380" y="201"/>
                    <a:pt x="385" y="180"/>
                  </a:cubicBezTo>
                  <a:cubicBezTo>
                    <a:pt x="384" y="179"/>
                    <a:pt x="383" y="179"/>
                    <a:pt x="383" y="179"/>
                  </a:cubicBezTo>
                  <a:cubicBezTo>
                    <a:pt x="375" y="197"/>
                    <a:pt x="375" y="217"/>
                    <a:pt x="366" y="233"/>
                  </a:cubicBezTo>
                  <a:cubicBezTo>
                    <a:pt x="357" y="254"/>
                    <a:pt x="346" y="278"/>
                    <a:pt x="327" y="291"/>
                  </a:cubicBezTo>
                  <a:cubicBezTo>
                    <a:pt x="309" y="291"/>
                    <a:pt x="309" y="291"/>
                    <a:pt x="309" y="291"/>
                  </a:cubicBezTo>
                  <a:cubicBezTo>
                    <a:pt x="309" y="286"/>
                    <a:pt x="309" y="286"/>
                    <a:pt x="309" y="286"/>
                  </a:cubicBezTo>
                  <a:cubicBezTo>
                    <a:pt x="332" y="259"/>
                    <a:pt x="343" y="225"/>
                    <a:pt x="347" y="191"/>
                  </a:cubicBezTo>
                  <a:cubicBezTo>
                    <a:pt x="347" y="190"/>
                    <a:pt x="347" y="188"/>
                    <a:pt x="346" y="188"/>
                  </a:cubicBezTo>
                  <a:cubicBezTo>
                    <a:pt x="342" y="190"/>
                    <a:pt x="344" y="194"/>
                    <a:pt x="343" y="197"/>
                  </a:cubicBezTo>
                  <a:cubicBezTo>
                    <a:pt x="339" y="206"/>
                    <a:pt x="341" y="218"/>
                    <a:pt x="336" y="227"/>
                  </a:cubicBezTo>
                  <a:cubicBezTo>
                    <a:pt x="330" y="249"/>
                    <a:pt x="320" y="268"/>
                    <a:pt x="305" y="285"/>
                  </a:cubicBezTo>
                  <a:cubicBezTo>
                    <a:pt x="302" y="296"/>
                    <a:pt x="288" y="290"/>
                    <a:pt x="279" y="291"/>
                  </a:cubicBezTo>
                  <a:cubicBezTo>
                    <a:pt x="278" y="291"/>
                    <a:pt x="278" y="291"/>
                    <a:pt x="278" y="291"/>
                  </a:cubicBezTo>
                  <a:cubicBezTo>
                    <a:pt x="297" y="266"/>
                    <a:pt x="307" y="236"/>
                    <a:pt x="314" y="206"/>
                  </a:cubicBezTo>
                  <a:cubicBezTo>
                    <a:pt x="314" y="199"/>
                    <a:pt x="317" y="193"/>
                    <a:pt x="314" y="187"/>
                  </a:cubicBezTo>
                  <a:cubicBezTo>
                    <a:pt x="309" y="190"/>
                    <a:pt x="313" y="199"/>
                    <a:pt x="311" y="204"/>
                  </a:cubicBezTo>
                  <a:cubicBezTo>
                    <a:pt x="306" y="219"/>
                    <a:pt x="303" y="234"/>
                    <a:pt x="298" y="249"/>
                  </a:cubicBezTo>
                  <a:cubicBezTo>
                    <a:pt x="292" y="265"/>
                    <a:pt x="283" y="278"/>
                    <a:pt x="270" y="291"/>
                  </a:cubicBezTo>
                  <a:cubicBezTo>
                    <a:pt x="264" y="292"/>
                    <a:pt x="256" y="292"/>
                    <a:pt x="250" y="291"/>
                  </a:cubicBezTo>
                  <a:cubicBezTo>
                    <a:pt x="259" y="274"/>
                    <a:pt x="271" y="259"/>
                    <a:pt x="275" y="239"/>
                  </a:cubicBezTo>
                  <a:cubicBezTo>
                    <a:pt x="279" y="223"/>
                    <a:pt x="286" y="205"/>
                    <a:pt x="281" y="186"/>
                  </a:cubicBezTo>
                  <a:cubicBezTo>
                    <a:pt x="278" y="189"/>
                    <a:pt x="280" y="195"/>
                    <a:pt x="279" y="199"/>
                  </a:cubicBezTo>
                  <a:cubicBezTo>
                    <a:pt x="279" y="216"/>
                    <a:pt x="271" y="232"/>
                    <a:pt x="267" y="248"/>
                  </a:cubicBezTo>
                  <a:cubicBezTo>
                    <a:pt x="265" y="264"/>
                    <a:pt x="254" y="274"/>
                    <a:pt x="245" y="287"/>
                  </a:cubicBezTo>
                  <a:cubicBezTo>
                    <a:pt x="241" y="291"/>
                    <a:pt x="241" y="291"/>
                    <a:pt x="241" y="291"/>
                  </a:cubicBezTo>
                  <a:cubicBezTo>
                    <a:pt x="232" y="291"/>
                    <a:pt x="223" y="292"/>
                    <a:pt x="216" y="291"/>
                  </a:cubicBezTo>
                  <a:cubicBezTo>
                    <a:pt x="222" y="280"/>
                    <a:pt x="232" y="273"/>
                    <a:pt x="238" y="262"/>
                  </a:cubicBezTo>
                  <a:cubicBezTo>
                    <a:pt x="248" y="244"/>
                    <a:pt x="253" y="222"/>
                    <a:pt x="254" y="200"/>
                  </a:cubicBezTo>
                  <a:cubicBezTo>
                    <a:pt x="254" y="197"/>
                    <a:pt x="252" y="194"/>
                    <a:pt x="250" y="193"/>
                  </a:cubicBezTo>
                  <a:cubicBezTo>
                    <a:pt x="248" y="196"/>
                    <a:pt x="251" y="199"/>
                    <a:pt x="251" y="201"/>
                  </a:cubicBezTo>
                  <a:cubicBezTo>
                    <a:pt x="247" y="234"/>
                    <a:pt x="237" y="266"/>
                    <a:pt x="212" y="286"/>
                  </a:cubicBezTo>
                  <a:cubicBezTo>
                    <a:pt x="209" y="297"/>
                    <a:pt x="197" y="291"/>
                    <a:pt x="190" y="291"/>
                  </a:cubicBezTo>
                  <a:cubicBezTo>
                    <a:pt x="190" y="289"/>
                    <a:pt x="190" y="289"/>
                    <a:pt x="190" y="289"/>
                  </a:cubicBezTo>
                  <a:cubicBezTo>
                    <a:pt x="199" y="281"/>
                    <a:pt x="212" y="273"/>
                    <a:pt x="207" y="257"/>
                  </a:cubicBezTo>
                  <a:cubicBezTo>
                    <a:pt x="205" y="244"/>
                    <a:pt x="191" y="237"/>
                    <a:pt x="179" y="235"/>
                  </a:cubicBezTo>
                  <a:cubicBezTo>
                    <a:pt x="168" y="231"/>
                    <a:pt x="150" y="244"/>
                    <a:pt x="147" y="227"/>
                  </a:cubicBezTo>
                  <a:cubicBezTo>
                    <a:pt x="148" y="217"/>
                    <a:pt x="149" y="207"/>
                    <a:pt x="156" y="200"/>
                  </a:cubicBezTo>
                  <a:cubicBezTo>
                    <a:pt x="166" y="191"/>
                    <a:pt x="177" y="201"/>
                    <a:pt x="187" y="202"/>
                  </a:cubicBezTo>
                  <a:cubicBezTo>
                    <a:pt x="191" y="206"/>
                    <a:pt x="197" y="208"/>
                    <a:pt x="202" y="210"/>
                  </a:cubicBezTo>
                  <a:cubicBezTo>
                    <a:pt x="204" y="210"/>
                    <a:pt x="204" y="207"/>
                    <a:pt x="203" y="206"/>
                  </a:cubicBezTo>
                  <a:cubicBezTo>
                    <a:pt x="191" y="194"/>
                    <a:pt x="175" y="190"/>
                    <a:pt x="159" y="191"/>
                  </a:cubicBezTo>
                  <a:cubicBezTo>
                    <a:pt x="155" y="184"/>
                    <a:pt x="147" y="184"/>
                    <a:pt x="144" y="176"/>
                  </a:cubicBezTo>
                  <a:cubicBezTo>
                    <a:pt x="145" y="168"/>
                    <a:pt x="151" y="161"/>
                    <a:pt x="157" y="157"/>
                  </a:cubicBezTo>
                  <a:cubicBezTo>
                    <a:pt x="164" y="153"/>
                    <a:pt x="173" y="151"/>
                    <a:pt x="181" y="155"/>
                  </a:cubicBezTo>
                  <a:cubicBezTo>
                    <a:pt x="186" y="157"/>
                    <a:pt x="189" y="163"/>
                    <a:pt x="193" y="161"/>
                  </a:cubicBezTo>
                  <a:cubicBezTo>
                    <a:pt x="196" y="155"/>
                    <a:pt x="189" y="153"/>
                    <a:pt x="187" y="150"/>
                  </a:cubicBezTo>
                  <a:cubicBezTo>
                    <a:pt x="180" y="136"/>
                    <a:pt x="171" y="124"/>
                    <a:pt x="157" y="120"/>
                  </a:cubicBezTo>
                  <a:cubicBezTo>
                    <a:pt x="144" y="116"/>
                    <a:pt x="127" y="112"/>
                    <a:pt x="113" y="119"/>
                  </a:cubicBezTo>
                  <a:cubicBezTo>
                    <a:pt x="101" y="120"/>
                    <a:pt x="90" y="130"/>
                    <a:pt x="77" y="127"/>
                  </a:cubicBezTo>
                  <a:cubicBezTo>
                    <a:pt x="70" y="123"/>
                    <a:pt x="68" y="123"/>
                    <a:pt x="68" y="106"/>
                  </a:cubicBezTo>
                  <a:cubicBezTo>
                    <a:pt x="68" y="90"/>
                    <a:pt x="82" y="76"/>
                    <a:pt x="91" y="74"/>
                  </a:cubicBezTo>
                  <a:cubicBezTo>
                    <a:pt x="101" y="68"/>
                    <a:pt x="116" y="68"/>
                    <a:pt x="124" y="77"/>
                  </a:cubicBezTo>
                  <a:cubicBezTo>
                    <a:pt x="125" y="77"/>
                    <a:pt x="127" y="76"/>
                    <a:pt x="127" y="74"/>
                  </a:cubicBezTo>
                  <a:cubicBezTo>
                    <a:pt x="123" y="62"/>
                    <a:pt x="111" y="66"/>
                    <a:pt x="104" y="64"/>
                  </a:cubicBezTo>
                  <a:cubicBezTo>
                    <a:pt x="51" y="35"/>
                    <a:pt x="57" y="77"/>
                    <a:pt x="45" y="89"/>
                  </a:cubicBezTo>
                  <a:cubicBezTo>
                    <a:pt x="29" y="100"/>
                    <a:pt x="19" y="94"/>
                    <a:pt x="12" y="87"/>
                  </a:cubicBezTo>
                  <a:cubicBezTo>
                    <a:pt x="4" y="78"/>
                    <a:pt x="2" y="68"/>
                    <a:pt x="0" y="59"/>
                  </a:cubicBezTo>
                  <a:cubicBezTo>
                    <a:pt x="1" y="41"/>
                    <a:pt x="13" y="23"/>
                    <a:pt x="23" y="15"/>
                  </a:cubicBezTo>
                  <a:cubicBezTo>
                    <a:pt x="34" y="7"/>
                    <a:pt x="58" y="0"/>
                    <a:pt x="77" y="4"/>
                  </a:cubicBezTo>
                  <a:cubicBezTo>
                    <a:pt x="82" y="5"/>
                    <a:pt x="85" y="12"/>
                    <a:pt x="88" y="17"/>
                  </a:cubicBezTo>
                  <a:close/>
                </a:path>
              </a:pathLst>
            </a:custGeom>
            <a:grpFill/>
            <a:ln w="17463" cap="rnd">
              <a:solidFill>
                <a:srgbClr val="F6AB00">
                  <a:alpha val="40000"/>
                </a:srgb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6" name="Freeform 1428"/>
            <p:cNvSpPr>
              <a:spLocks/>
            </p:cNvSpPr>
            <p:nvPr/>
          </p:nvSpPr>
          <p:spPr bwMode="auto">
            <a:xfrm>
              <a:off x="4441" y="6208466"/>
              <a:ext cx="1810838" cy="1177335"/>
            </a:xfrm>
            <a:custGeom>
              <a:avLst/>
              <a:gdLst>
                <a:gd name="T0" fmla="*/ 166 w 730"/>
                <a:gd name="T1" fmla="*/ 58 h 473"/>
                <a:gd name="T2" fmla="*/ 186 w 730"/>
                <a:gd name="T3" fmla="*/ 128 h 473"/>
                <a:gd name="T4" fmla="*/ 168 w 730"/>
                <a:gd name="T5" fmla="*/ 219 h 473"/>
                <a:gd name="T6" fmla="*/ 222 w 730"/>
                <a:gd name="T7" fmla="*/ 187 h 473"/>
                <a:gd name="T8" fmla="*/ 220 w 730"/>
                <a:gd name="T9" fmla="*/ 248 h 473"/>
                <a:gd name="T10" fmla="*/ 210 w 730"/>
                <a:gd name="T11" fmla="*/ 294 h 473"/>
                <a:gd name="T12" fmla="*/ 225 w 730"/>
                <a:gd name="T13" fmla="*/ 282 h 473"/>
                <a:gd name="T14" fmla="*/ 222 w 730"/>
                <a:gd name="T15" fmla="*/ 256 h 473"/>
                <a:gd name="T16" fmla="*/ 301 w 730"/>
                <a:gd name="T17" fmla="*/ 266 h 473"/>
                <a:gd name="T18" fmla="*/ 365 w 730"/>
                <a:gd name="T19" fmla="*/ 244 h 473"/>
                <a:gd name="T20" fmla="*/ 385 w 730"/>
                <a:gd name="T21" fmla="*/ 233 h 473"/>
                <a:gd name="T22" fmla="*/ 420 w 730"/>
                <a:gd name="T23" fmla="*/ 290 h 473"/>
                <a:gd name="T24" fmla="*/ 504 w 730"/>
                <a:gd name="T25" fmla="*/ 243 h 473"/>
                <a:gd name="T26" fmla="*/ 519 w 730"/>
                <a:gd name="T27" fmla="*/ 219 h 473"/>
                <a:gd name="T28" fmla="*/ 562 w 730"/>
                <a:gd name="T29" fmla="*/ 294 h 473"/>
                <a:gd name="T30" fmla="*/ 586 w 730"/>
                <a:gd name="T31" fmla="*/ 318 h 473"/>
                <a:gd name="T32" fmla="*/ 568 w 730"/>
                <a:gd name="T33" fmla="*/ 405 h 473"/>
                <a:gd name="T34" fmla="*/ 708 w 730"/>
                <a:gd name="T35" fmla="*/ 473 h 473"/>
                <a:gd name="T36" fmla="*/ 684 w 730"/>
                <a:gd name="T37" fmla="*/ 424 h 473"/>
                <a:gd name="T38" fmla="*/ 545 w 730"/>
                <a:gd name="T39" fmla="*/ 403 h 473"/>
                <a:gd name="T40" fmla="*/ 547 w 730"/>
                <a:gd name="T41" fmla="*/ 317 h 473"/>
                <a:gd name="T42" fmla="*/ 424 w 730"/>
                <a:gd name="T43" fmla="*/ 340 h 473"/>
                <a:gd name="T44" fmla="*/ 467 w 730"/>
                <a:gd name="T45" fmla="*/ 333 h 473"/>
                <a:gd name="T46" fmla="*/ 477 w 730"/>
                <a:gd name="T47" fmla="*/ 371 h 473"/>
                <a:gd name="T48" fmla="*/ 390 w 730"/>
                <a:gd name="T49" fmla="*/ 362 h 473"/>
                <a:gd name="T50" fmla="*/ 389 w 730"/>
                <a:gd name="T51" fmla="*/ 328 h 473"/>
                <a:gd name="T52" fmla="*/ 362 w 730"/>
                <a:gd name="T53" fmla="*/ 284 h 473"/>
                <a:gd name="T54" fmla="*/ 296 w 730"/>
                <a:gd name="T55" fmla="*/ 338 h 473"/>
                <a:gd name="T56" fmla="*/ 390 w 730"/>
                <a:gd name="T57" fmla="*/ 312 h 473"/>
                <a:gd name="T58" fmla="*/ 294 w 730"/>
                <a:gd name="T59" fmla="*/ 341 h 473"/>
                <a:gd name="T60" fmla="*/ 184 w 730"/>
                <a:gd name="T61" fmla="*/ 318 h 473"/>
                <a:gd name="T62" fmla="*/ 43 w 730"/>
                <a:gd name="T63" fmla="*/ 295 h 473"/>
                <a:gd name="T64" fmla="*/ 31 w 730"/>
                <a:gd name="T65" fmla="*/ 251 h 473"/>
                <a:gd name="T66" fmla="*/ 39 w 730"/>
                <a:gd name="T67" fmla="*/ 225 h 473"/>
                <a:gd name="T68" fmla="*/ 167 w 730"/>
                <a:gd name="T69" fmla="*/ 245 h 473"/>
                <a:gd name="T70" fmla="*/ 115 w 730"/>
                <a:gd name="T71" fmla="*/ 225 h 473"/>
                <a:gd name="T72" fmla="*/ 145 w 730"/>
                <a:gd name="T73" fmla="*/ 205 h 473"/>
                <a:gd name="T74" fmla="*/ 124 w 730"/>
                <a:gd name="T75" fmla="*/ 175 h 473"/>
                <a:gd name="T76" fmla="*/ 95 w 730"/>
                <a:gd name="T77" fmla="*/ 165 h 473"/>
                <a:gd name="T78" fmla="*/ 125 w 730"/>
                <a:gd name="T79" fmla="*/ 102 h 473"/>
                <a:gd name="T80" fmla="*/ 74 w 730"/>
                <a:gd name="T81" fmla="*/ 141 h 473"/>
                <a:gd name="T82" fmla="*/ 56 w 730"/>
                <a:gd name="T83" fmla="*/ 110 h 473"/>
                <a:gd name="T84" fmla="*/ 111 w 730"/>
                <a:gd name="T85" fmla="*/ 74 h 473"/>
                <a:gd name="T86" fmla="*/ 84 w 730"/>
                <a:gd name="T87" fmla="*/ 54 h 473"/>
                <a:gd name="T88" fmla="*/ 156 w 730"/>
                <a:gd name="T89" fmla="*/ 53 h 473"/>
                <a:gd name="T90" fmla="*/ 124 w 730"/>
                <a:gd name="T91" fmla="*/ 26 h 473"/>
                <a:gd name="T92" fmla="*/ 126 w 730"/>
                <a:gd name="T93" fmla="*/ 1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30" h="473">
                  <a:moveTo>
                    <a:pt x="151" y="8"/>
                  </a:moveTo>
                  <a:cubicBezTo>
                    <a:pt x="163" y="7"/>
                    <a:pt x="176" y="13"/>
                    <a:pt x="184" y="20"/>
                  </a:cubicBezTo>
                  <a:cubicBezTo>
                    <a:pt x="191" y="36"/>
                    <a:pt x="170" y="44"/>
                    <a:pt x="166" y="58"/>
                  </a:cubicBezTo>
                  <a:cubicBezTo>
                    <a:pt x="157" y="72"/>
                    <a:pt x="162" y="88"/>
                    <a:pt x="171" y="100"/>
                  </a:cubicBezTo>
                  <a:cubicBezTo>
                    <a:pt x="177" y="110"/>
                    <a:pt x="159" y="116"/>
                    <a:pt x="168" y="124"/>
                  </a:cubicBezTo>
                  <a:cubicBezTo>
                    <a:pt x="174" y="124"/>
                    <a:pt x="182" y="122"/>
                    <a:pt x="186" y="128"/>
                  </a:cubicBezTo>
                  <a:cubicBezTo>
                    <a:pt x="191" y="132"/>
                    <a:pt x="190" y="137"/>
                    <a:pt x="190" y="143"/>
                  </a:cubicBezTo>
                  <a:cubicBezTo>
                    <a:pt x="176" y="157"/>
                    <a:pt x="166" y="173"/>
                    <a:pt x="162" y="192"/>
                  </a:cubicBezTo>
                  <a:cubicBezTo>
                    <a:pt x="162" y="201"/>
                    <a:pt x="160" y="211"/>
                    <a:pt x="168" y="219"/>
                  </a:cubicBezTo>
                  <a:cubicBezTo>
                    <a:pt x="178" y="227"/>
                    <a:pt x="192" y="228"/>
                    <a:pt x="205" y="225"/>
                  </a:cubicBezTo>
                  <a:cubicBezTo>
                    <a:pt x="214" y="222"/>
                    <a:pt x="220" y="215"/>
                    <a:pt x="224" y="208"/>
                  </a:cubicBezTo>
                  <a:cubicBezTo>
                    <a:pt x="228" y="200"/>
                    <a:pt x="214" y="195"/>
                    <a:pt x="222" y="187"/>
                  </a:cubicBezTo>
                  <a:cubicBezTo>
                    <a:pt x="226" y="182"/>
                    <a:pt x="235" y="183"/>
                    <a:pt x="241" y="185"/>
                  </a:cubicBezTo>
                  <a:cubicBezTo>
                    <a:pt x="248" y="189"/>
                    <a:pt x="246" y="196"/>
                    <a:pt x="245" y="200"/>
                  </a:cubicBezTo>
                  <a:cubicBezTo>
                    <a:pt x="235" y="215"/>
                    <a:pt x="225" y="232"/>
                    <a:pt x="220" y="248"/>
                  </a:cubicBezTo>
                  <a:cubicBezTo>
                    <a:pt x="208" y="249"/>
                    <a:pt x="199" y="258"/>
                    <a:pt x="189" y="263"/>
                  </a:cubicBezTo>
                  <a:cubicBezTo>
                    <a:pt x="188" y="270"/>
                    <a:pt x="183" y="277"/>
                    <a:pt x="187" y="282"/>
                  </a:cubicBezTo>
                  <a:cubicBezTo>
                    <a:pt x="193" y="289"/>
                    <a:pt x="198" y="298"/>
                    <a:pt x="210" y="294"/>
                  </a:cubicBezTo>
                  <a:cubicBezTo>
                    <a:pt x="218" y="292"/>
                    <a:pt x="226" y="287"/>
                    <a:pt x="234" y="294"/>
                  </a:cubicBezTo>
                  <a:cubicBezTo>
                    <a:pt x="236" y="294"/>
                    <a:pt x="239" y="293"/>
                    <a:pt x="239" y="292"/>
                  </a:cubicBezTo>
                  <a:cubicBezTo>
                    <a:pt x="240" y="285"/>
                    <a:pt x="230" y="285"/>
                    <a:pt x="225" y="282"/>
                  </a:cubicBezTo>
                  <a:cubicBezTo>
                    <a:pt x="215" y="282"/>
                    <a:pt x="205" y="293"/>
                    <a:pt x="197" y="282"/>
                  </a:cubicBezTo>
                  <a:cubicBezTo>
                    <a:pt x="193" y="278"/>
                    <a:pt x="196" y="273"/>
                    <a:pt x="197" y="268"/>
                  </a:cubicBezTo>
                  <a:cubicBezTo>
                    <a:pt x="203" y="262"/>
                    <a:pt x="212" y="256"/>
                    <a:pt x="222" y="256"/>
                  </a:cubicBezTo>
                  <a:cubicBezTo>
                    <a:pt x="239" y="258"/>
                    <a:pt x="258" y="266"/>
                    <a:pt x="263" y="282"/>
                  </a:cubicBezTo>
                  <a:cubicBezTo>
                    <a:pt x="264" y="285"/>
                    <a:pt x="268" y="288"/>
                    <a:pt x="271" y="286"/>
                  </a:cubicBezTo>
                  <a:cubicBezTo>
                    <a:pt x="281" y="278"/>
                    <a:pt x="288" y="269"/>
                    <a:pt x="301" y="266"/>
                  </a:cubicBezTo>
                  <a:cubicBezTo>
                    <a:pt x="316" y="265"/>
                    <a:pt x="331" y="264"/>
                    <a:pt x="347" y="268"/>
                  </a:cubicBezTo>
                  <a:cubicBezTo>
                    <a:pt x="354" y="268"/>
                    <a:pt x="361" y="264"/>
                    <a:pt x="365" y="260"/>
                  </a:cubicBezTo>
                  <a:cubicBezTo>
                    <a:pt x="370" y="255"/>
                    <a:pt x="368" y="248"/>
                    <a:pt x="365" y="244"/>
                  </a:cubicBezTo>
                  <a:cubicBezTo>
                    <a:pt x="361" y="244"/>
                    <a:pt x="349" y="243"/>
                    <a:pt x="351" y="240"/>
                  </a:cubicBezTo>
                  <a:cubicBezTo>
                    <a:pt x="353" y="235"/>
                    <a:pt x="354" y="231"/>
                    <a:pt x="362" y="230"/>
                  </a:cubicBezTo>
                  <a:cubicBezTo>
                    <a:pt x="373" y="227"/>
                    <a:pt x="378" y="229"/>
                    <a:pt x="385" y="233"/>
                  </a:cubicBezTo>
                  <a:cubicBezTo>
                    <a:pt x="392" y="239"/>
                    <a:pt x="392" y="248"/>
                    <a:pt x="391" y="256"/>
                  </a:cubicBezTo>
                  <a:cubicBezTo>
                    <a:pt x="401" y="263"/>
                    <a:pt x="420" y="267"/>
                    <a:pt x="419" y="283"/>
                  </a:cubicBezTo>
                  <a:cubicBezTo>
                    <a:pt x="419" y="284"/>
                    <a:pt x="417" y="289"/>
                    <a:pt x="420" y="290"/>
                  </a:cubicBezTo>
                  <a:cubicBezTo>
                    <a:pt x="432" y="293"/>
                    <a:pt x="432" y="280"/>
                    <a:pt x="440" y="277"/>
                  </a:cubicBezTo>
                  <a:cubicBezTo>
                    <a:pt x="461" y="260"/>
                    <a:pt x="501" y="284"/>
                    <a:pt x="512" y="255"/>
                  </a:cubicBezTo>
                  <a:cubicBezTo>
                    <a:pt x="513" y="250"/>
                    <a:pt x="509" y="245"/>
                    <a:pt x="504" y="243"/>
                  </a:cubicBezTo>
                  <a:cubicBezTo>
                    <a:pt x="498" y="239"/>
                    <a:pt x="488" y="243"/>
                    <a:pt x="484" y="237"/>
                  </a:cubicBezTo>
                  <a:cubicBezTo>
                    <a:pt x="481" y="233"/>
                    <a:pt x="482" y="228"/>
                    <a:pt x="486" y="226"/>
                  </a:cubicBezTo>
                  <a:cubicBezTo>
                    <a:pt x="494" y="219"/>
                    <a:pt x="506" y="213"/>
                    <a:pt x="519" y="219"/>
                  </a:cubicBezTo>
                  <a:cubicBezTo>
                    <a:pt x="524" y="221"/>
                    <a:pt x="530" y="225"/>
                    <a:pt x="530" y="231"/>
                  </a:cubicBezTo>
                  <a:cubicBezTo>
                    <a:pt x="523" y="251"/>
                    <a:pt x="516" y="276"/>
                    <a:pt x="538" y="290"/>
                  </a:cubicBezTo>
                  <a:cubicBezTo>
                    <a:pt x="544" y="295"/>
                    <a:pt x="554" y="293"/>
                    <a:pt x="562" y="294"/>
                  </a:cubicBezTo>
                  <a:cubicBezTo>
                    <a:pt x="568" y="292"/>
                    <a:pt x="575" y="288"/>
                    <a:pt x="580" y="283"/>
                  </a:cubicBezTo>
                  <a:cubicBezTo>
                    <a:pt x="582" y="285"/>
                    <a:pt x="583" y="288"/>
                    <a:pt x="585" y="291"/>
                  </a:cubicBezTo>
                  <a:cubicBezTo>
                    <a:pt x="584" y="299"/>
                    <a:pt x="577" y="311"/>
                    <a:pt x="586" y="318"/>
                  </a:cubicBezTo>
                  <a:cubicBezTo>
                    <a:pt x="590" y="323"/>
                    <a:pt x="599" y="327"/>
                    <a:pt x="599" y="335"/>
                  </a:cubicBezTo>
                  <a:cubicBezTo>
                    <a:pt x="591" y="359"/>
                    <a:pt x="563" y="373"/>
                    <a:pt x="560" y="399"/>
                  </a:cubicBezTo>
                  <a:cubicBezTo>
                    <a:pt x="560" y="403"/>
                    <a:pt x="565" y="404"/>
                    <a:pt x="568" y="405"/>
                  </a:cubicBezTo>
                  <a:cubicBezTo>
                    <a:pt x="601" y="393"/>
                    <a:pt x="642" y="387"/>
                    <a:pt x="678" y="405"/>
                  </a:cubicBezTo>
                  <a:cubicBezTo>
                    <a:pt x="701" y="419"/>
                    <a:pt x="726" y="439"/>
                    <a:pt x="730" y="464"/>
                  </a:cubicBezTo>
                  <a:cubicBezTo>
                    <a:pt x="723" y="469"/>
                    <a:pt x="715" y="472"/>
                    <a:pt x="708" y="473"/>
                  </a:cubicBezTo>
                  <a:cubicBezTo>
                    <a:pt x="708" y="473"/>
                    <a:pt x="707" y="470"/>
                    <a:pt x="720" y="468"/>
                  </a:cubicBezTo>
                  <a:cubicBezTo>
                    <a:pt x="725" y="457"/>
                    <a:pt x="715" y="443"/>
                    <a:pt x="705" y="435"/>
                  </a:cubicBezTo>
                  <a:cubicBezTo>
                    <a:pt x="697" y="432"/>
                    <a:pt x="690" y="428"/>
                    <a:pt x="684" y="424"/>
                  </a:cubicBezTo>
                  <a:cubicBezTo>
                    <a:pt x="657" y="413"/>
                    <a:pt x="625" y="406"/>
                    <a:pt x="596" y="410"/>
                  </a:cubicBezTo>
                  <a:cubicBezTo>
                    <a:pt x="593" y="410"/>
                    <a:pt x="590" y="412"/>
                    <a:pt x="587" y="413"/>
                  </a:cubicBezTo>
                  <a:cubicBezTo>
                    <a:pt x="574" y="407"/>
                    <a:pt x="559" y="404"/>
                    <a:pt x="545" y="403"/>
                  </a:cubicBezTo>
                  <a:cubicBezTo>
                    <a:pt x="540" y="405"/>
                    <a:pt x="536" y="404"/>
                    <a:pt x="531" y="403"/>
                  </a:cubicBezTo>
                  <a:cubicBezTo>
                    <a:pt x="539" y="385"/>
                    <a:pt x="555" y="368"/>
                    <a:pt x="553" y="345"/>
                  </a:cubicBezTo>
                  <a:cubicBezTo>
                    <a:pt x="553" y="336"/>
                    <a:pt x="554" y="326"/>
                    <a:pt x="547" y="317"/>
                  </a:cubicBezTo>
                  <a:cubicBezTo>
                    <a:pt x="531" y="297"/>
                    <a:pt x="500" y="286"/>
                    <a:pt x="472" y="287"/>
                  </a:cubicBezTo>
                  <a:cubicBezTo>
                    <a:pt x="452" y="288"/>
                    <a:pt x="426" y="297"/>
                    <a:pt x="422" y="317"/>
                  </a:cubicBezTo>
                  <a:cubicBezTo>
                    <a:pt x="422" y="325"/>
                    <a:pt x="417" y="334"/>
                    <a:pt x="424" y="340"/>
                  </a:cubicBezTo>
                  <a:cubicBezTo>
                    <a:pt x="432" y="346"/>
                    <a:pt x="443" y="350"/>
                    <a:pt x="453" y="349"/>
                  </a:cubicBezTo>
                  <a:cubicBezTo>
                    <a:pt x="459" y="347"/>
                    <a:pt x="465" y="344"/>
                    <a:pt x="467" y="339"/>
                  </a:cubicBezTo>
                  <a:cubicBezTo>
                    <a:pt x="466" y="337"/>
                    <a:pt x="466" y="335"/>
                    <a:pt x="467" y="333"/>
                  </a:cubicBezTo>
                  <a:cubicBezTo>
                    <a:pt x="473" y="331"/>
                    <a:pt x="477" y="338"/>
                    <a:pt x="483" y="340"/>
                  </a:cubicBezTo>
                  <a:cubicBezTo>
                    <a:pt x="487" y="344"/>
                    <a:pt x="488" y="349"/>
                    <a:pt x="489" y="355"/>
                  </a:cubicBezTo>
                  <a:cubicBezTo>
                    <a:pt x="487" y="361"/>
                    <a:pt x="483" y="367"/>
                    <a:pt x="477" y="371"/>
                  </a:cubicBezTo>
                  <a:cubicBezTo>
                    <a:pt x="460" y="378"/>
                    <a:pt x="437" y="371"/>
                    <a:pt x="422" y="360"/>
                  </a:cubicBezTo>
                  <a:cubicBezTo>
                    <a:pt x="416" y="359"/>
                    <a:pt x="417" y="347"/>
                    <a:pt x="408" y="349"/>
                  </a:cubicBezTo>
                  <a:cubicBezTo>
                    <a:pt x="405" y="355"/>
                    <a:pt x="400" y="361"/>
                    <a:pt x="390" y="362"/>
                  </a:cubicBezTo>
                  <a:cubicBezTo>
                    <a:pt x="383" y="362"/>
                    <a:pt x="377" y="357"/>
                    <a:pt x="372" y="353"/>
                  </a:cubicBezTo>
                  <a:cubicBezTo>
                    <a:pt x="367" y="348"/>
                    <a:pt x="363" y="341"/>
                    <a:pt x="367" y="335"/>
                  </a:cubicBezTo>
                  <a:cubicBezTo>
                    <a:pt x="373" y="330"/>
                    <a:pt x="380" y="323"/>
                    <a:pt x="389" y="328"/>
                  </a:cubicBezTo>
                  <a:cubicBezTo>
                    <a:pt x="391" y="329"/>
                    <a:pt x="393" y="330"/>
                    <a:pt x="395" y="330"/>
                  </a:cubicBezTo>
                  <a:cubicBezTo>
                    <a:pt x="403" y="322"/>
                    <a:pt x="400" y="311"/>
                    <a:pt x="397" y="302"/>
                  </a:cubicBezTo>
                  <a:cubicBezTo>
                    <a:pt x="390" y="290"/>
                    <a:pt x="377" y="285"/>
                    <a:pt x="362" y="284"/>
                  </a:cubicBezTo>
                  <a:cubicBezTo>
                    <a:pt x="341" y="282"/>
                    <a:pt x="321" y="292"/>
                    <a:pt x="307" y="305"/>
                  </a:cubicBezTo>
                  <a:cubicBezTo>
                    <a:pt x="302" y="315"/>
                    <a:pt x="291" y="323"/>
                    <a:pt x="291" y="335"/>
                  </a:cubicBezTo>
                  <a:cubicBezTo>
                    <a:pt x="292" y="337"/>
                    <a:pt x="293" y="338"/>
                    <a:pt x="296" y="338"/>
                  </a:cubicBezTo>
                  <a:cubicBezTo>
                    <a:pt x="306" y="318"/>
                    <a:pt x="322" y="292"/>
                    <a:pt x="352" y="291"/>
                  </a:cubicBezTo>
                  <a:cubicBezTo>
                    <a:pt x="364" y="292"/>
                    <a:pt x="381" y="291"/>
                    <a:pt x="388" y="304"/>
                  </a:cubicBezTo>
                  <a:cubicBezTo>
                    <a:pt x="390" y="306"/>
                    <a:pt x="389" y="309"/>
                    <a:pt x="390" y="312"/>
                  </a:cubicBezTo>
                  <a:cubicBezTo>
                    <a:pt x="370" y="310"/>
                    <a:pt x="350" y="314"/>
                    <a:pt x="331" y="322"/>
                  </a:cubicBezTo>
                  <a:cubicBezTo>
                    <a:pt x="319" y="324"/>
                    <a:pt x="309" y="335"/>
                    <a:pt x="297" y="338"/>
                  </a:cubicBezTo>
                  <a:cubicBezTo>
                    <a:pt x="294" y="341"/>
                    <a:pt x="294" y="341"/>
                    <a:pt x="294" y="341"/>
                  </a:cubicBezTo>
                  <a:cubicBezTo>
                    <a:pt x="275" y="353"/>
                    <a:pt x="256" y="359"/>
                    <a:pt x="233" y="361"/>
                  </a:cubicBezTo>
                  <a:cubicBezTo>
                    <a:pt x="225" y="362"/>
                    <a:pt x="225" y="362"/>
                    <a:pt x="225" y="362"/>
                  </a:cubicBezTo>
                  <a:cubicBezTo>
                    <a:pt x="218" y="343"/>
                    <a:pt x="201" y="330"/>
                    <a:pt x="184" y="318"/>
                  </a:cubicBezTo>
                  <a:cubicBezTo>
                    <a:pt x="168" y="302"/>
                    <a:pt x="140" y="300"/>
                    <a:pt x="118" y="292"/>
                  </a:cubicBezTo>
                  <a:cubicBezTo>
                    <a:pt x="104" y="291"/>
                    <a:pt x="91" y="289"/>
                    <a:pt x="76" y="290"/>
                  </a:cubicBezTo>
                  <a:cubicBezTo>
                    <a:pt x="65" y="288"/>
                    <a:pt x="54" y="293"/>
                    <a:pt x="43" y="295"/>
                  </a:cubicBezTo>
                  <a:cubicBezTo>
                    <a:pt x="49" y="287"/>
                    <a:pt x="56" y="280"/>
                    <a:pt x="57" y="270"/>
                  </a:cubicBezTo>
                  <a:cubicBezTo>
                    <a:pt x="55" y="263"/>
                    <a:pt x="56" y="255"/>
                    <a:pt x="47" y="251"/>
                  </a:cubicBezTo>
                  <a:cubicBezTo>
                    <a:pt x="42" y="250"/>
                    <a:pt x="35" y="249"/>
                    <a:pt x="31" y="251"/>
                  </a:cubicBezTo>
                  <a:cubicBezTo>
                    <a:pt x="31" y="256"/>
                    <a:pt x="27" y="261"/>
                    <a:pt x="21" y="261"/>
                  </a:cubicBezTo>
                  <a:cubicBezTo>
                    <a:pt x="10" y="261"/>
                    <a:pt x="4" y="252"/>
                    <a:pt x="0" y="245"/>
                  </a:cubicBezTo>
                  <a:cubicBezTo>
                    <a:pt x="7" y="231"/>
                    <a:pt x="30" y="236"/>
                    <a:pt x="39" y="225"/>
                  </a:cubicBezTo>
                  <a:cubicBezTo>
                    <a:pt x="61" y="237"/>
                    <a:pt x="75" y="256"/>
                    <a:pt x="96" y="268"/>
                  </a:cubicBezTo>
                  <a:cubicBezTo>
                    <a:pt x="108" y="277"/>
                    <a:pt x="126" y="277"/>
                    <a:pt x="140" y="274"/>
                  </a:cubicBezTo>
                  <a:cubicBezTo>
                    <a:pt x="154" y="269"/>
                    <a:pt x="165" y="258"/>
                    <a:pt x="167" y="245"/>
                  </a:cubicBezTo>
                  <a:cubicBezTo>
                    <a:pt x="167" y="238"/>
                    <a:pt x="166" y="230"/>
                    <a:pt x="159" y="224"/>
                  </a:cubicBezTo>
                  <a:cubicBezTo>
                    <a:pt x="154" y="219"/>
                    <a:pt x="146" y="216"/>
                    <a:pt x="138" y="214"/>
                  </a:cubicBezTo>
                  <a:cubicBezTo>
                    <a:pt x="128" y="215"/>
                    <a:pt x="120" y="220"/>
                    <a:pt x="115" y="225"/>
                  </a:cubicBezTo>
                  <a:cubicBezTo>
                    <a:pt x="110" y="223"/>
                    <a:pt x="109" y="218"/>
                    <a:pt x="109" y="215"/>
                  </a:cubicBezTo>
                  <a:cubicBezTo>
                    <a:pt x="110" y="207"/>
                    <a:pt x="117" y="203"/>
                    <a:pt x="125" y="201"/>
                  </a:cubicBezTo>
                  <a:cubicBezTo>
                    <a:pt x="131" y="201"/>
                    <a:pt x="139" y="202"/>
                    <a:pt x="145" y="205"/>
                  </a:cubicBezTo>
                  <a:cubicBezTo>
                    <a:pt x="152" y="205"/>
                    <a:pt x="151" y="196"/>
                    <a:pt x="150" y="193"/>
                  </a:cubicBezTo>
                  <a:cubicBezTo>
                    <a:pt x="149" y="187"/>
                    <a:pt x="145" y="181"/>
                    <a:pt x="139" y="179"/>
                  </a:cubicBezTo>
                  <a:cubicBezTo>
                    <a:pt x="124" y="175"/>
                    <a:pt x="124" y="175"/>
                    <a:pt x="124" y="175"/>
                  </a:cubicBezTo>
                  <a:cubicBezTo>
                    <a:pt x="119" y="178"/>
                    <a:pt x="112" y="179"/>
                    <a:pt x="110" y="185"/>
                  </a:cubicBezTo>
                  <a:cubicBezTo>
                    <a:pt x="106" y="186"/>
                    <a:pt x="102" y="185"/>
                    <a:pt x="100" y="181"/>
                  </a:cubicBezTo>
                  <a:cubicBezTo>
                    <a:pt x="95" y="177"/>
                    <a:pt x="94" y="171"/>
                    <a:pt x="95" y="165"/>
                  </a:cubicBezTo>
                  <a:cubicBezTo>
                    <a:pt x="103" y="144"/>
                    <a:pt x="131" y="166"/>
                    <a:pt x="143" y="148"/>
                  </a:cubicBezTo>
                  <a:cubicBezTo>
                    <a:pt x="149" y="143"/>
                    <a:pt x="152" y="135"/>
                    <a:pt x="151" y="127"/>
                  </a:cubicBezTo>
                  <a:cubicBezTo>
                    <a:pt x="150" y="114"/>
                    <a:pt x="136" y="107"/>
                    <a:pt x="125" y="102"/>
                  </a:cubicBezTo>
                  <a:cubicBezTo>
                    <a:pt x="108" y="95"/>
                    <a:pt x="93" y="105"/>
                    <a:pt x="81" y="110"/>
                  </a:cubicBezTo>
                  <a:cubicBezTo>
                    <a:pt x="69" y="114"/>
                    <a:pt x="63" y="122"/>
                    <a:pt x="60" y="131"/>
                  </a:cubicBezTo>
                  <a:cubicBezTo>
                    <a:pt x="64" y="137"/>
                    <a:pt x="74" y="133"/>
                    <a:pt x="74" y="141"/>
                  </a:cubicBezTo>
                  <a:cubicBezTo>
                    <a:pt x="72" y="143"/>
                    <a:pt x="69" y="143"/>
                    <a:pt x="65" y="143"/>
                  </a:cubicBezTo>
                  <a:cubicBezTo>
                    <a:pt x="57" y="142"/>
                    <a:pt x="53" y="135"/>
                    <a:pt x="50" y="128"/>
                  </a:cubicBezTo>
                  <a:cubicBezTo>
                    <a:pt x="47" y="121"/>
                    <a:pt x="53" y="116"/>
                    <a:pt x="56" y="110"/>
                  </a:cubicBezTo>
                  <a:cubicBezTo>
                    <a:pt x="62" y="99"/>
                    <a:pt x="76" y="97"/>
                    <a:pt x="89" y="97"/>
                  </a:cubicBezTo>
                  <a:cubicBezTo>
                    <a:pt x="98" y="94"/>
                    <a:pt x="108" y="93"/>
                    <a:pt x="114" y="85"/>
                  </a:cubicBezTo>
                  <a:cubicBezTo>
                    <a:pt x="116" y="82"/>
                    <a:pt x="115" y="76"/>
                    <a:pt x="111" y="74"/>
                  </a:cubicBezTo>
                  <a:cubicBezTo>
                    <a:pt x="101" y="68"/>
                    <a:pt x="91" y="73"/>
                    <a:pt x="82" y="76"/>
                  </a:cubicBezTo>
                  <a:cubicBezTo>
                    <a:pt x="77" y="73"/>
                    <a:pt x="74" y="70"/>
                    <a:pt x="78" y="63"/>
                  </a:cubicBezTo>
                  <a:cubicBezTo>
                    <a:pt x="77" y="60"/>
                    <a:pt x="81" y="56"/>
                    <a:pt x="84" y="54"/>
                  </a:cubicBezTo>
                  <a:cubicBezTo>
                    <a:pt x="95" y="47"/>
                    <a:pt x="109" y="49"/>
                    <a:pt x="121" y="53"/>
                  </a:cubicBezTo>
                  <a:cubicBezTo>
                    <a:pt x="138" y="66"/>
                    <a:pt x="138" y="66"/>
                    <a:pt x="138" y="66"/>
                  </a:cubicBezTo>
                  <a:cubicBezTo>
                    <a:pt x="147" y="65"/>
                    <a:pt x="150" y="58"/>
                    <a:pt x="156" y="53"/>
                  </a:cubicBezTo>
                  <a:cubicBezTo>
                    <a:pt x="159" y="50"/>
                    <a:pt x="160" y="42"/>
                    <a:pt x="160" y="37"/>
                  </a:cubicBezTo>
                  <a:cubicBezTo>
                    <a:pt x="157" y="30"/>
                    <a:pt x="153" y="24"/>
                    <a:pt x="147" y="19"/>
                  </a:cubicBezTo>
                  <a:cubicBezTo>
                    <a:pt x="138" y="14"/>
                    <a:pt x="134" y="22"/>
                    <a:pt x="124" y="26"/>
                  </a:cubicBezTo>
                  <a:cubicBezTo>
                    <a:pt x="117" y="26"/>
                    <a:pt x="116" y="26"/>
                    <a:pt x="114" y="24"/>
                  </a:cubicBezTo>
                  <a:cubicBezTo>
                    <a:pt x="111" y="21"/>
                    <a:pt x="109" y="19"/>
                    <a:pt x="111" y="14"/>
                  </a:cubicBezTo>
                  <a:cubicBezTo>
                    <a:pt x="113" y="8"/>
                    <a:pt x="118" y="1"/>
                    <a:pt x="126" y="1"/>
                  </a:cubicBezTo>
                  <a:cubicBezTo>
                    <a:pt x="134" y="0"/>
                    <a:pt x="145" y="1"/>
                    <a:pt x="151" y="8"/>
                  </a:cubicBezTo>
                  <a:close/>
                </a:path>
              </a:pathLst>
            </a:custGeom>
            <a:grpFill/>
            <a:ln>
              <a:solidFill>
                <a:srgbClr val="F6AB00">
                  <a:alpha val="40000"/>
                </a:srgb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7" name="Freeform 1571"/>
            <p:cNvSpPr>
              <a:spLocks/>
            </p:cNvSpPr>
            <p:nvPr/>
          </p:nvSpPr>
          <p:spPr bwMode="auto">
            <a:xfrm>
              <a:off x="2614185" y="6712809"/>
              <a:ext cx="2440347" cy="1139486"/>
            </a:xfrm>
            <a:custGeom>
              <a:avLst/>
              <a:gdLst>
                <a:gd name="T0" fmla="*/ 177 w 983"/>
                <a:gd name="T1" fmla="*/ 14 h 458"/>
                <a:gd name="T2" fmla="*/ 181 w 983"/>
                <a:gd name="T3" fmla="*/ 120 h 458"/>
                <a:gd name="T4" fmla="*/ 207 w 983"/>
                <a:gd name="T5" fmla="*/ 150 h 458"/>
                <a:gd name="T6" fmla="*/ 192 w 983"/>
                <a:gd name="T7" fmla="*/ 238 h 458"/>
                <a:gd name="T8" fmla="*/ 255 w 983"/>
                <a:gd name="T9" fmla="*/ 269 h 458"/>
                <a:gd name="T10" fmla="*/ 267 w 983"/>
                <a:gd name="T11" fmla="*/ 217 h 458"/>
                <a:gd name="T12" fmla="*/ 300 w 983"/>
                <a:gd name="T13" fmla="*/ 228 h 458"/>
                <a:gd name="T14" fmla="*/ 245 w 983"/>
                <a:gd name="T15" fmla="*/ 322 h 458"/>
                <a:gd name="T16" fmla="*/ 279 w 983"/>
                <a:gd name="T17" fmla="*/ 356 h 458"/>
                <a:gd name="T18" fmla="*/ 311 w 983"/>
                <a:gd name="T19" fmla="*/ 348 h 458"/>
                <a:gd name="T20" fmla="*/ 260 w 983"/>
                <a:gd name="T21" fmla="*/ 344 h 458"/>
                <a:gd name="T22" fmla="*/ 285 w 983"/>
                <a:gd name="T23" fmla="*/ 304 h 458"/>
                <a:gd name="T24" fmla="*/ 355 w 983"/>
                <a:gd name="T25" fmla="*/ 330 h 458"/>
                <a:gd name="T26" fmla="*/ 447 w 983"/>
                <a:gd name="T27" fmla="*/ 287 h 458"/>
                <a:gd name="T28" fmla="*/ 456 w 983"/>
                <a:gd name="T29" fmla="*/ 256 h 458"/>
                <a:gd name="T30" fmla="*/ 456 w 983"/>
                <a:gd name="T31" fmla="*/ 235 h 458"/>
                <a:gd name="T32" fmla="*/ 499 w 983"/>
                <a:gd name="T33" fmla="*/ 262 h 458"/>
                <a:gd name="T34" fmla="*/ 545 w 983"/>
                <a:gd name="T35" fmla="*/ 297 h 458"/>
                <a:gd name="T36" fmla="*/ 653 w 983"/>
                <a:gd name="T37" fmla="*/ 229 h 458"/>
                <a:gd name="T38" fmla="*/ 613 w 983"/>
                <a:gd name="T39" fmla="*/ 215 h 458"/>
                <a:gd name="T40" fmla="*/ 652 w 983"/>
                <a:gd name="T41" fmla="*/ 183 h 458"/>
                <a:gd name="T42" fmla="*/ 695 w 983"/>
                <a:gd name="T43" fmla="*/ 268 h 458"/>
                <a:gd name="T44" fmla="*/ 746 w 983"/>
                <a:gd name="T45" fmla="*/ 249 h 458"/>
                <a:gd name="T46" fmla="*/ 763 w 983"/>
                <a:gd name="T47" fmla="*/ 291 h 458"/>
                <a:gd name="T48" fmla="*/ 750 w 983"/>
                <a:gd name="T49" fmla="*/ 401 h 458"/>
                <a:gd name="T50" fmla="*/ 901 w 983"/>
                <a:gd name="T51" fmla="*/ 379 h 458"/>
                <a:gd name="T52" fmla="*/ 957 w 983"/>
                <a:gd name="T53" fmla="*/ 458 h 458"/>
                <a:gd name="T54" fmla="*/ 951 w 983"/>
                <a:gd name="T55" fmla="*/ 433 h 458"/>
                <a:gd name="T56" fmla="*/ 970 w 983"/>
                <a:gd name="T57" fmla="*/ 448 h 458"/>
                <a:gd name="T58" fmla="*/ 914 w 983"/>
                <a:gd name="T59" fmla="*/ 401 h 458"/>
                <a:gd name="T60" fmla="*/ 789 w 983"/>
                <a:gd name="T61" fmla="*/ 412 h 458"/>
                <a:gd name="T62" fmla="*/ 715 w 983"/>
                <a:gd name="T63" fmla="*/ 414 h 458"/>
                <a:gd name="T64" fmla="*/ 713 w 983"/>
                <a:gd name="T65" fmla="*/ 300 h 458"/>
                <a:gd name="T66" fmla="*/ 519 w 983"/>
                <a:gd name="T67" fmla="*/ 319 h 458"/>
                <a:gd name="T68" fmla="*/ 405 w 983"/>
                <a:gd name="T69" fmla="*/ 345 h 458"/>
                <a:gd name="T70" fmla="*/ 507 w 983"/>
                <a:gd name="T71" fmla="*/ 323 h 458"/>
                <a:gd name="T72" fmla="*/ 440 w 983"/>
                <a:gd name="T73" fmla="*/ 353 h 458"/>
                <a:gd name="T74" fmla="*/ 340 w 983"/>
                <a:gd name="T75" fmla="*/ 381 h 458"/>
                <a:gd name="T76" fmla="*/ 62 w 983"/>
                <a:gd name="T77" fmla="*/ 342 h 458"/>
                <a:gd name="T78" fmla="*/ 31 w 983"/>
                <a:gd name="T79" fmla="*/ 362 h 458"/>
                <a:gd name="T80" fmla="*/ 45 w 983"/>
                <a:gd name="T81" fmla="*/ 311 h 458"/>
                <a:gd name="T82" fmla="*/ 185 w 983"/>
                <a:gd name="T83" fmla="*/ 348 h 458"/>
                <a:gd name="T84" fmla="*/ 197 w 983"/>
                <a:gd name="T85" fmla="*/ 279 h 458"/>
                <a:gd name="T86" fmla="*/ 141 w 983"/>
                <a:gd name="T87" fmla="*/ 291 h 458"/>
                <a:gd name="T88" fmla="*/ 148 w 983"/>
                <a:gd name="T89" fmla="*/ 259 h 458"/>
                <a:gd name="T90" fmla="*/ 177 w 983"/>
                <a:gd name="T91" fmla="*/ 242 h 458"/>
                <a:gd name="T92" fmla="*/ 140 w 983"/>
                <a:gd name="T93" fmla="*/ 226 h 458"/>
                <a:gd name="T94" fmla="*/ 111 w 983"/>
                <a:gd name="T95" fmla="*/ 240 h 458"/>
                <a:gd name="T96" fmla="*/ 157 w 983"/>
                <a:gd name="T97" fmla="*/ 187 h 458"/>
                <a:gd name="T98" fmla="*/ 122 w 983"/>
                <a:gd name="T99" fmla="*/ 134 h 458"/>
                <a:gd name="T100" fmla="*/ 48 w 983"/>
                <a:gd name="T101" fmla="*/ 187 h 458"/>
                <a:gd name="T102" fmla="*/ 57 w 983"/>
                <a:gd name="T103" fmla="*/ 201 h 458"/>
                <a:gd name="T104" fmla="*/ 37 w 983"/>
                <a:gd name="T105" fmla="*/ 160 h 458"/>
                <a:gd name="T106" fmla="*/ 104 w 983"/>
                <a:gd name="T107" fmla="*/ 115 h 458"/>
                <a:gd name="T108" fmla="*/ 62 w 983"/>
                <a:gd name="T109" fmla="*/ 111 h 458"/>
                <a:gd name="T110" fmla="*/ 59 w 983"/>
                <a:gd name="T111" fmla="*/ 82 h 458"/>
                <a:gd name="T112" fmla="*/ 131 w 983"/>
                <a:gd name="T113" fmla="*/ 84 h 458"/>
                <a:gd name="T114" fmla="*/ 151 w 983"/>
                <a:gd name="T115" fmla="*/ 41 h 458"/>
                <a:gd name="T116" fmla="*/ 103 w 983"/>
                <a:gd name="T117" fmla="*/ 34 h 458"/>
                <a:gd name="T118" fmla="*/ 83 w 983"/>
                <a:gd name="T119" fmla="*/ 24 h 458"/>
                <a:gd name="T120" fmla="*/ 133 w 983"/>
                <a:gd name="T121" fmla="*/ 7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83" h="458">
                  <a:moveTo>
                    <a:pt x="133" y="7"/>
                  </a:moveTo>
                  <a:cubicBezTo>
                    <a:pt x="148" y="2"/>
                    <a:pt x="165" y="7"/>
                    <a:pt x="177" y="14"/>
                  </a:cubicBezTo>
                  <a:cubicBezTo>
                    <a:pt x="190" y="33"/>
                    <a:pt x="166" y="49"/>
                    <a:pt x="164" y="67"/>
                  </a:cubicBezTo>
                  <a:cubicBezTo>
                    <a:pt x="156" y="87"/>
                    <a:pt x="167" y="106"/>
                    <a:pt x="181" y="120"/>
                  </a:cubicBezTo>
                  <a:cubicBezTo>
                    <a:pt x="190" y="130"/>
                    <a:pt x="170" y="142"/>
                    <a:pt x="183" y="149"/>
                  </a:cubicBezTo>
                  <a:cubicBezTo>
                    <a:pt x="190" y="149"/>
                    <a:pt x="201" y="144"/>
                    <a:pt x="207" y="150"/>
                  </a:cubicBezTo>
                  <a:cubicBezTo>
                    <a:pt x="214" y="155"/>
                    <a:pt x="214" y="161"/>
                    <a:pt x="215" y="168"/>
                  </a:cubicBezTo>
                  <a:cubicBezTo>
                    <a:pt x="202" y="190"/>
                    <a:pt x="192" y="213"/>
                    <a:pt x="192" y="238"/>
                  </a:cubicBezTo>
                  <a:cubicBezTo>
                    <a:pt x="195" y="249"/>
                    <a:pt x="195" y="263"/>
                    <a:pt x="207" y="271"/>
                  </a:cubicBezTo>
                  <a:cubicBezTo>
                    <a:pt x="222" y="278"/>
                    <a:pt x="240" y="276"/>
                    <a:pt x="255" y="269"/>
                  </a:cubicBezTo>
                  <a:cubicBezTo>
                    <a:pt x="266" y="263"/>
                    <a:pt x="272" y="253"/>
                    <a:pt x="276" y="243"/>
                  </a:cubicBezTo>
                  <a:cubicBezTo>
                    <a:pt x="279" y="231"/>
                    <a:pt x="259" y="229"/>
                    <a:pt x="267" y="217"/>
                  </a:cubicBezTo>
                  <a:cubicBezTo>
                    <a:pt x="272" y="210"/>
                    <a:pt x="282" y="208"/>
                    <a:pt x="291" y="210"/>
                  </a:cubicBezTo>
                  <a:cubicBezTo>
                    <a:pt x="300" y="212"/>
                    <a:pt x="300" y="222"/>
                    <a:pt x="300" y="228"/>
                  </a:cubicBezTo>
                  <a:cubicBezTo>
                    <a:pt x="292" y="249"/>
                    <a:pt x="282" y="272"/>
                    <a:pt x="280" y="294"/>
                  </a:cubicBezTo>
                  <a:cubicBezTo>
                    <a:pt x="265" y="299"/>
                    <a:pt x="256" y="312"/>
                    <a:pt x="245" y="322"/>
                  </a:cubicBezTo>
                  <a:cubicBezTo>
                    <a:pt x="245" y="330"/>
                    <a:pt x="240" y="340"/>
                    <a:pt x="247" y="347"/>
                  </a:cubicBezTo>
                  <a:cubicBezTo>
                    <a:pt x="257" y="353"/>
                    <a:pt x="265" y="363"/>
                    <a:pt x="279" y="356"/>
                  </a:cubicBezTo>
                  <a:cubicBezTo>
                    <a:pt x="289" y="351"/>
                    <a:pt x="298" y="342"/>
                    <a:pt x="310" y="349"/>
                  </a:cubicBezTo>
                  <a:cubicBezTo>
                    <a:pt x="312" y="349"/>
                    <a:pt x="311" y="349"/>
                    <a:pt x="311" y="348"/>
                  </a:cubicBezTo>
                  <a:cubicBezTo>
                    <a:pt x="298" y="341"/>
                    <a:pt x="297" y="341"/>
                    <a:pt x="289" y="339"/>
                  </a:cubicBezTo>
                  <a:cubicBezTo>
                    <a:pt x="277" y="340"/>
                    <a:pt x="272" y="355"/>
                    <a:pt x="260" y="344"/>
                  </a:cubicBezTo>
                  <a:cubicBezTo>
                    <a:pt x="254" y="340"/>
                    <a:pt x="256" y="332"/>
                    <a:pt x="256" y="326"/>
                  </a:cubicBezTo>
                  <a:cubicBezTo>
                    <a:pt x="262" y="317"/>
                    <a:pt x="273" y="307"/>
                    <a:pt x="285" y="304"/>
                  </a:cubicBezTo>
                  <a:cubicBezTo>
                    <a:pt x="307" y="302"/>
                    <a:pt x="334" y="307"/>
                    <a:pt x="344" y="327"/>
                  </a:cubicBezTo>
                  <a:cubicBezTo>
                    <a:pt x="346" y="331"/>
                    <a:pt x="351" y="333"/>
                    <a:pt x="355" y="330"/>
                  </a:cubicBezTo>
                  <a:cubicBezTo>
                    <a:pt x="365" y="318"/>
                    <a:pt x="371" y="304"/>
                    <a:pt x="387" y="297"/>
                  </a:cubicBezTo>
                  <a:cubicBezTo>
                    <a:pt x="406" y="292"/>
                    <a:pt x="425" y="287"/>
                    <a:pt x="447" y="287"/>
                  </a:cubicBezTo>
                  <a:cubicBezTo>
                    <a:pt x="455" y="287"/>
                    <a:pt x="464" y="280"/>
                    <a:pt x="468" y="273"/>
                  </a:cubicBezTo>
                  <a:cubicBezTo>
                    <a:pt x="473" y="265"/>
                    <a:pt x="461" y="260"/>
                    <a:pt x="456" y="256"/>
                  </a:cubicBezTo>
                  <a:cubicBezTo>
                    <a:pt x="452" y="257"/>
                    <a:pt x="443" y="256"/>
                    <a:pt x="445" y="251"/>
                  </a:cubicBezTo>
                  <a:cubicBezTo>
                    <a:pt x="446" y="244"/>
                    <a:pt x="460" y="245"/>
                    <a:pt x="456" y="235"/>
                  </a:cubicBezTo>
                  <a:cubicBezTo>
                    <a:pt x="466" y="232"/>
                    <a:pt x="476" y="231"/>
                    <a:pt x="486" y="234"/>
                  </a:cubicBezTo>
                  <a:cubicBezTo>
                    <a:pt x="496" y="240"/>
                    <a:pt x="499" y="252"/>
                    <a:pt x="499" y="262"/>
                  </a:cubicBezTo>
                  <a:cubicBezTo>
                    <a:pt x="514" y="268"/>
                    <a:pt x="540" y="268"/>
                    <a:pt x="541" y="289"/>
                  </a:cubicBezTo>
                  <a:cubicBezTo>
                    <a:pt x="541" y="291"/>
                    <a:pt x="541" y="297"/>
                    <a:pt x="545" y="297"/>
                  </a:cubicBezTo>
                  <a:cubicBezTo>
                    <a:pt x="560" y="298"/>
                    <a:pt x="558" y="282"/>
                    <a:pt x="567" y="277"/>
                  </a:cubicBezTo>
                  <a:cubicBezTo>
                    <a:pt x="590" y="249"/>
                    <a:pt x="647" y="270"/>
                    <a:pt x="653" y="229"/>
                  </a:cubicBezTo>
                  <a:cubicBezTo>
                    <a:pt x="652" y="224"/>
                    <a:pt x="647" y="219"/>
                    <a:pt x="640" y="217"/>
                  </a:cubicBezTo>
                  <a:cubicBezTo>
                    <a:pt x="630" y="214"/>
                    <a:pt x="620" y="221"/>
                    <a:pt x="613" y="215"/>
                  </a:cubicBezTo>
                  <a:cubicBezTo>
                    <a:pt x="609" y="210"/>
                    <a:pt x="609" y="204"/>
                    <a:pt x="613" y="200"/>
                  </a:cubicBezTo>
                  <a:cubicBezTo>
                    <a:pt x="621" y="189"/>
                    <a:pt x="635" y="178"/>
                    <a:pt x="652" y="183"/>
                  </a:cubicBezTo>
                  <a:cubicBezTo>
                    <a:pt x="660" y="183"/>
                    <a:pt x="668" y="188"/>
                    <a:pt x="669" y="196"/>
                  </a:cubicBezTo>
                  <a:cubicBezTo>
                    <a:pt x="666" y="222"/>
                    <a:pt x="664" y="255"/>
                    <a:pt x="695" y="268"/>
                  </a:cubicBezTo>
                  <a:cubicBezTo>
                    <a:pt x="704" y="272"/>
                    <a:pt x="716" y="268"/>
                    <a:pt x="726" y="268"/>
                  </a:cubicBezTo>
                  <a:cubicBezTo>
                    <a:pt x="734" y="263"/>
                    <a:pt x="741" y="256"/>
                    <a:pt x="746" y="249"/>
                  </a:cubicBezTo>
                  <a:cubicBezTo>
                    <a:pt x="750" y="250"/>
                    <a:pt x="752" y="254"/>
                    <a:pt x="755" y="258"/>
                  </a:cubicBezTo>
                  <a:cubicBezTo>
                    <a:pt x="755" y="268"/>
                    <a:pt x="750" y="285"/>
                    <a:pt x="763" y="291"/>
                  </a:cubicBezTo>
                  <a:cubicBezTo>
                    <a:pt x="769" y="297"/>
                    <a:pt x="782" y="300"/>
                    <a:pt x="783" y="310"/>
                  </a:cubicBezTo>
                  <a:cubicBezTo>
                    <a:pt x="779" y="343"/>
                    <a:pt x="747" y="367"/>
                    <a:pt x="750" y="401"/>
                  </a:cubicBezTo>
                  <a:cubicBezTo>
                    <a:pt x="751" y="406"/>
                    <a:pt x="757" y="406"/>
                    <a:pt x="762" y="406"/>
                  </a:cubicBezTo>
                  <a:cubicBezTo>
                    <a:pt x="801" y="383"/>
                    <a:pt x="851" y="365"/>
                    <a:pt x="901" y="379"/>
                  </a:cubicBezTo>
                  <a:cubicBezTo>
                    <a:pt x="934" y="392"/>
                    <a:pt x="971" y="410"/>
                    <a:pt x="983" y="441"/>
                  </a:cubicBezTo>
                  <a:cubicBezTo>
                    <a:pt x="975" y="448"/>
                    <a:pt x="966" y="454"/>
                    <a:pt x="957" y="458"/>
                  </a:cubicBezTo>
                  <a:cubicBezTo>
                    <a:pt x="950" y="433"/>
                    <a:pt x="950" y="433"/>
                    <a:pt x="950" y="433"/>
                  </a:cubicBezTo>
                  <a:cubicBezTo>
                    <a:pt x="951" y="433"/>
                    <a:pt x="951" y="433"/>
                    <a:pt x="951" y="433"/>
                  </a:cubicBezTo>
                  <a:cubicBezTo>
                    <a:pt x="950" y="433"/>
                    <a:pt x="950" y="433"/>
                    <a:pt x="950" y="433"/>
                  </a:cubicBezTo>
                  <a:cubicBezTo>
                    <a:pt x="959" y="436"/>
                    <a:pt x="954" y="454"/>
                    <a:pt x="970" y="448"/>
                  </a:cubicBezTo>
                  <a:cubicBezTo>
                    <a:pt x="974" y="433"/>
                    <a:pt x="958" y="418"/>
                    <a:pt x="943" y="411"/>
                  </a:cubicBezTo>
                  <a:cubicBezTo>
                    <a:pt x="933" y="408"/>
                    <a:pt x="923" y="406"/>
                    <a:pt x="914" y="401"/>
                  </a:cubicBezTo>
                  <a:cubicBezTo>
                    <a:pt x="877" y="395"/>
                    <a:pt x="835" y="393"/>
                    <a:pt x="799" y="406"/>
                  </a:cubicBezTo>
                  <a:cubicBezTo>
                    <a:pt x="794" y="406"/>
                    <a:pt x="791" y="410"/>
                    <a:pt x="789" y="412"/>
                  </a:cubicBezTo>
                  <a:cubicBezTo>
                    <a:pt x="771" y="408"/>
                    <a:pt x="750" y="408"/>
                    <a:pt x="732" y="411"/>
                  </a:cubicBezTo>
                  <a:cubicBezTo>
                    <a:pt x="726" y="414"/>
                    <a:pt x="721" y="413"/>
                    <a:pt x="715" y="414"/>
                  </a:cubicBezTo>
                  <a:cubicBezTo>
                    <a:pt x="721" y="388"/>
                    <a:pt x="736" y="363"/>
                    <a:pt x="727" y="335"/>
                  </a:cubicBezTo>
                  <a:cubicBezTo>
                    <a:pt x="725" y="323"/>
                    <a:pt x="724" y="310"/>
                    <a:pt x="713" y="300"/>
                  </a:cubicBezTo>
                  <a:cubicBezTo>
                    <a:pt x="687" y="278"/>
                    <a:pt x="646" y="272"/>
                    <a:pt x="611" y="280"/>
                  </a:cubicBezTo>
                  <a:cubicBezTo>
                    <a:pt x="585" y="287"/>
                    <a:pt x="526" y="329"/>
                    <a:pt x="519" y="319"/>
                  </a:cubicBezTo>
                  <a:cubicBezTo>
                    <a:pt x="507" y="305"/>
                    <a:pt x="488" y="301"/>
                    <a:pt x="470" y="305"/>
                  </a:cubicBezTo>
                  <a:cubicBezTo>
                    <a:pt x="442" y="307"/>
                    <a:pt x="420" y="325"/>
                    <a:pt x="405" y="345"/>
                  </a:cubicBezTo>
                  <a:cubicBezTo>
                    <a:pt x="401" y="359"/>
                    <a:pt x="420" y="325"/>
                    <a:pt x="459" y="316"/>
                  </a:cubicBezTo>
                  <a:cubicBezTo>
                    <a:pt x="474" y="314"/>
                    <a:pt x="496" y="309"/>
                    <a:pt x="507" y="323"/>
                  </a:cubicBezTo>
                  <a:cubicBezTo>
                    <a:pt x="511" y="325"/>
                    <a:pt x="510" y="329"/>
                    <a:pt x="512" y="333"/>
                  </a:cubicBezTo>
                  <a:cubicBezTo>
                    <a:pt x="486" y="335"/>
                    <a:pt x="461" y="338"/>
                    <a:pt x="440" y="353"/>
                  </a:cubicBezTo>
                  <a:cubicBezTo>
                    <a:pt x="427" y="355"/>
                    <a:pt x="406" y="356"/>
                    <a:pt x="381" y="357"/>
                  </a:cubicBezTo>
                  <a:cubicBezTo>
                    <a:pt x="370" y="357"/>
                    <a:pt x="351" y="381"/>
                    <a:pt x="340" y="381"/>
                  </a:cubicBezTo>
                  <a:cubicBezTo>
                    <a:pt x="295" y="380"/>
                    <a:pt x="236" y="385"/>
                    <a:pt x="190" y="378"/>
                  </a:cubicBezTo>
                  <a:cubicBezTo>
                    <a:pt x="119" y="367"/>
                    <a:pt x="67" y="343"/>
                    <a:pt x="62" y="342"/>
                  </a:cubicBezTo>
                  <a:cubicBezTo>
                    <a:pt x="55" y="342"/>
                    <a:pt x="46" y="343"/>
                    <a:pt x="41" y="346"/>
                  </a:cubicBezTo>
                  <a:cubicBezTo>
                    <a:pt x="42" y="352"/>
                    <a:pt x="38" y="360"/>
                    <a:pt x="31" y="362"/>
                  </a:cubicBezTo>
                  <a:cubicBezTo>
                    <a:pt x="16" y="364"/>
                    <a:pt x="7" y="354"/>
                    <a:pt x="0" y="346"/>
                  </a:cubicBezTo>
                  <a:cubicBezTo>
                    <a:pt x="6" y="326"/>
                    <a:pt x="35" y="327"/>
                    <a:pt x="45" y="311"/>
                  </a:cubicBezTo>
                  <a:cubicBezTo>
                    <a:pt x="75" y="321"/>
                    <a:pt x="98" y="341"/>
                    <a:pt x="128" y="351"/>
                  </a:cubicBezTo>
                  <a:cubicBezTo>
                    <a:pt x="145" y="359"/>
                    <a:pt x="168" y="355"/>
                    <a:pt x="185" y="348"/>
                  </a:cubicBezTo>
                  <a:cubicBezTo>
                    <a:pt x="202" y="338"/>
                    <a:pt x="213" y="321"/>
                    <a:pt x="212" y="304"/>
                  </a:cubicBezTo>
                  <a:cubicBezTo>
                    <a:pt x="210" y="295"/>
                    <a:pt x="207" y="285"/>
                    <a:pt x="197" y="279"/>
                  </a:cubicBezTo>
                  <a:cubicBezTo>
                    <a:pt x="189" y="274"/>
                    <a:pt x="178" y="272"/>
                    <a:pt x="167" y="272"/>
                  </a:cubicBezTo>
                  <a:cubicBezTo>
                    <a:pt x="156" y="275"/>
                    <a:pt x="146" y="284"/>
                    <a:pt x="141" y="291"/>
                  </a:cubicBezTo>
                  <a:cubicBezTo>
                    <a:pt x="135" y="290"/>
                    <a:pt x="132" y="285"/>
                    <a:pt x="131" y="280"/>
                  </a:cubicBezTo>
                  <a:cubicBezTo>
                    <a:pt x="131" y="270"/>
                    <a:pt x="137" y="263"/>
                    <a:pt x="148" y="259"/>
                  </a:cubicBezTo>
                  <a:cubicBezTo>
                    <a:pt x="156" y="257"/>
                    <a:pt x="166" y="257"/>
                    <a:pt x="174" y="259"/>
                  </a:cubicBezTo>
                  <a:cubicBezTo>
                    <a:pt x="183" y="257"/>
                    <a:pt x="180" y="246"/>
                    <a:pt x="177" y="242"/>
                  </a:cubicBezTo>
                  <a:cubicBezTo>
                    <a:pt x="174" y="235"/>
                    <a:pt x="168" y="229"/>
                    <a:pt x="160" y="227"/>
                  </a:cubicBezTo>
                  <a:cubicBezTo>
                    <a:pt x="140" y="226"/>
                    <a:pt x="140" y="226"/>
                    <a:pt x="140" y="226"/>
                  </a:cubicBezTo>
                  <a:cubicBezTo>
                    <a:pt x="134" y="231"/>
                    <a:pt x="125" y="234"/>
                    <a:pt x="124" y="242"/>
                  </a:cubicBezTo>
                  <a:cubicBezTo>
                    <a:pt x="120" y="244"/>
                    <a:pt x="114" y="244"/>
                    <a:pt x="111" y="240"/>
                  </a:cubicBezTo>
                  <a:cubicBezTo>
                    <a:pt x="103" y="235"/>
                    <a:pt x="101" y="229"/>
                    <a:pt x="101" y="221"/>
                  </a:cubicBezTo>
                  <a:cubicBezTo>
                    <a:pt x="105" y="192"/>
                    <a:pt x="146" y="212"/>
                    <a:pt x="157" y="187"/>
                  </a:cubicBezTo>
                  <a:cubicBezTo>
                    <a:pt x="164" y="179"/>
                    <a:pt x="165" y="168"/>
                    <a:pt x="162" y="158"/>
                  </a:cubicBezTo>
                  <a:cubicBezTo>
                    <a:pt x="158" y="142"/>
                    <a:pt x="137" y="137"/>
                    <a:pt x="122" y="134"/>
                  </a:cubicBezTo>
                  <a:cubicBezTo>
                    <a:pt x="100" y="129"/>
                    <a:pt x="84" y="145"/>
                    <a:pt x="68" y="154"/>
                  </a:cubicBezTo>
                  <a:cubicBezTo>
                    <a:pt x="55" y="162"/>
                    <a:pt x="50" y="174"/>
                    <a:pt x="48" y="187"/>
                  </a:cubicBezTo>
                  <a:cubicBezTo>
                    <a:pt x="54" y="192"/>
                    <a:pt x="65" y="185"/>
                    <a:pt x="68" y="195"/>
                  </a:cubicBezTo>
                  <a:cubicBezTo>
                    <a:pt x="67" y="198"/>
                    <a:pt x="62" y="200"/>
                    <a:pt x="57" y="201"/>
                  </a:cubicBezTo>
                  <a:cubicBezTo>
                    <a:pt x="47" y="201"/>
                    <a:pt x="39" y="193"/>
                    <a:pt x="34" y="185"/>
                  </a:cubicBezTo>
                  <a:cubicBezTo>
                    <a:pt x="29" y="177"/>
                    <a:pt x="35" y="168"/>
                    <a:pt x="37" y="160"/>
                  </a:cubicBezTo>
                  <a:cubicBezTo>
                    <a:pt x="43" y="145"/>
                    <a:pt x="60" y="139"/>
                    <a:pt x="76" y="136"/>
                  </a:cubicBezTo>
                  <a:cubicBezTo>
                    <a:pt x="86" y="130"/>
                    <a:pt x="100" y="126"/>
                    <a:pt x="104" y="115"/>
                  </a:cubicBezTo>
                  <a:cubicBezTo>
                    <a:pt x="106" y="110"/>
                    <a:pt x="103" y="103"/>
                    <a:pt x="98" y="101"/>
                  </a:cubicBezTo>
                  <a:cubicBezTo>
                    <a:pt x="84" y="96"/>
                    <a:pt x="72" y="105"/>
                    <a:pt x="62" y="111"/>
                  </a:cubicBezTo>
                  <a:cubicBezTo>
                    <a:pt x="55" y="108"/>
                    <a:pt x="67" y="97"/>
                    <a:pt x="54" y="96"/>
                  </a:cubicBezTo>
                  <a:cubicBezTo>
                    <a:pt x="51" y="92"/>
                    <a:pt x="56" y="86"/>
                    <a:pt x="59" y="82"/>
                  </a:cubicBezTo>
                  <a:cubicBezTo>
                    <a:pt x="71" y="71"/>
                    <a:pt x="89" y="69"/>
                    <a:pt x="105" y="72"/>
                  </a:cubicBezTo>
                  <a:cubicBezTo>
                    <a:pt x="131" y="84"/>
                    <a:pt x="131" y="84"/>
                    <a:pt x="131" y="84"/>
                  </a:cubicBezTo>
                  <a:cubicBezTo>
                    <a:pt x="141" y="81"/>
                    <a:pt x="144" y="71"/>
                    <a:pt x="150" y="63"/>
                  </a:cubicBezTo>
                  <a:cubicBezTo>
                    <a:pt x="154" y="58"/>
                    <a:pt x="153" y="48"/>
                    <a:pt x="151" y="41"/>
                  </a:cubicBezTo>
                  <a:cubicBezTo>
                    <a:pt x="146" y="33"/>
                    <a:pt x="139" y="27"/>
                    <a:pt x="130" y="22"/>
                  </a:cubicBezTo>
                  <a:cubicBezTo>
                    <a:pt x="118" y="18"/>
                    <a:pt x="113" y="32"/>
                    <a:pt x="103" y="34"/>
                  </a:cubicBezTo>
                  <a:cubicBezTo>
                    <a:pt x="103" y="39"/>
                    <a:pt x="96" y="37"/>
                    <a:pt x="92" y="36"/>
                  </a:cubicBezTo>
                  <a:cubicBezTo>
                    <a:pt x="88" y="33"/>
                    <a:pt x="81" y="31"/>
                    <a:pt x="83" y="24"/>
                  </a:cubicBezTo>
                  <a:cubicBezTo>
                    <a:pt x="86" y="18"/>
                    <a:pt x="89" y="8"/>
                    <a:pt x="100" y="5"/>
                  </a:cubicBezTo>
                  <a:cubicBezTo>
                    <a:pt x="109" y="2"/>
                    <a:pt x="123" y="0"/>
                    <a:pt x="133" y="7"/>
                  </a:cubicBezTo>
                  <a:close/>
                </a:path>
              </a:pathLst>
            </a:custGeom>
            <a:grpFill/>
            <a:ln w="17463" cap="rnd">
              <a:solidFill>
                <a:srgbClr val="F6AB00">
                  <a:alpha val="40000"/>
                </a:srgb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8" name="Freeform 1573"/>
            <p:cNvSpPr>
              <a:spLocks/>
            </p:cNvSpPr>
            <p:nvPr/>
          </p:nvSpPr>
          <p:spPr bwMode="auto">
            <a:xfrm>
              <a:off x="5349367" y="6268569"/>
              <a:ext cx="133472" cy="161361"/>
            </a:xfrm>
            <a:custGeom>
              <a:avLst/>
              <a:gdLst>
                <a:gd name="T0" fmla="*/ 52 w 54"/>
                <a:gd name="T1" fmla="*/ 18 h 65"/>
                <a:gd name="T2" fmla="*/ 50 w 54"/>
                <a:gd name="T3" fmla="*/ 49 h 65"/>
                <a:gd name="T4" fmla="*/ 40 w 54"/>
                <a:gd name="T5" fmla="*/ 62 h 65"/>
                <a:gd name="T6" fmla="*/ 12 w 54"/>
                <a:gd name="T7" fmla="*/ 58 h 65"/>
                <a:gd name="T8" fmla="*/ 2 w 54"/>
                <a:gd name="T9" fmla="*/ 28 h 65"/>
                <a:gd name="T10" fmla="*/ 19 w 54"/>
                <a:gd name="T11" fmla="*/ 4 h 65"/>
                <a:gd name="T12" fmla="*/ 40 w 54"/>
                <a:gd name="T13" fmla="*/ 4 h 65"/>
                <a:gd name="T14" fmla="*/ 52 w 54"/>
                <a:gd name="T15" fmla="*/ 1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65">
                  <a:moveTo>
                    <a:pt x="52" y="18"/>
                  </a:moveTo>
                  <a:cubicBezTo>
                    <a:pt x="54" y="28"/>
                    <a:pt x="54" y="40"/>
                    <a:pt x="50" y="49"/>
                  </a:cubicBezTo>
                  <a:cubicBezTo>
                    <a:pt x="47" y="54"/>
                    <a:pt x="46" y="61"/>
                    <a:pt x="40" y="62"/>
                  </a:cubicBezTo>
                  <a:cubicBezTo>
                    <a:pt x="30" y="65"/>
                    <a:pt x="21" y="62"/>
                    <a:pt x="12" y="58"/>
                  </a:cubicBezTo>
                  <a:cubicBezTo>
                    <a:pt x="5" y="51"/>
                    <a:pt x="0" y="40"/>
                    <a:pt x="2" y="28"/>
                  </a:cubicBezTo>
                  <a:cubicBezTo>
                    <a:pt x="5" y="18"/>
                    <a:pt x="9" y="6"/>
                    <a:pt x="19" y="4"/>
                  </a:cubicBezTo>
                  <a:cubicBezTo>
                    <a:pt x="26" y="3"/>
                    <a:pt x="34" y="0"/>
                    <a:pt x="40" y="4"/>
                  </a:cubicBezTo>
                  <a:cubicBezTo>
                    <a:pt x="45" y="8"/>
                    <a:pt x="49" y="12"/>
                    <a:pt x="52" y="18"/>
                  </a:cubicBezTo>
                  <a:close/>
                </a:path>
              </a:pathLst>
            </a:custGeom>
            <a:grpFill/>
            <a:ln w="17463" cap="rnd">
              <a:solidFill>
                <a:srgbClr val="F6AB00">
                  <a:alpha val="40000"/>
                </a:srgb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9" name="Freeform 1990"/>
            <p:cNvSpPr>
              <a:spLocks/>
            </p:cNvSpPr>
            <p:nvPr/>
          </p:nvSpPr>
          <p:spPr bwMode="auto">
            <a:xfrm>
              <a:off x="1686609" y="6639423"/>
              <a:ext cx="133472" cy="159368"/>
            </a:xfrm>
            <a:custGeom>
              <a:avLst/>
              <a:gdLst>
                <a:gd name="T0" fmla="*/ 52 w 54"/>
                <a:gd name="T1" fmla="*/ 18 h 64"/>
                <a:gd name="T2" fmla="*/ 51 w 54"/>
                <a:gd name="T3" fmla="*/ 49 h 64"/>
                <a:gd name="T4" fmla="*/ 40 w 54"/>
                <a:gd name="T5" fmla="*/ 61 h 64"/>
                <a:gd name="T6" fmla="*/ 12 w 54"/>
                <a:gd name="T7" fmla="*/ 58 h 64"/>
                <a:gd name="T8" fmla="*/ 2 w 54"/>
                <a:gd name="T9" fmla="*/ 27 h 64"/>
                <a:gd name="T10" fmla="*/ 19 w 54"/>
                <a:gd name="T11" fmla="*/ 3 h 64"/>
                <a:gd name="T12" fmla="*/ 40 w 54"/>
                <a:gd name="T13" fmla="*/ 4 h 64"/>
                <a:gd name="T14" fmla="*/ 52 w 54"/>
                <a:gd name="T15" fmla="*/ 1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64">
                  <a:moveTo>
                    <a:pt x="52" y="18"/>
                  </a:moveTo>
                  <a:cubicBezTo>
                    <a:pt x="54" y="28"/>
                    <a:pt x="54" y="39"/>
                    <a:pt x="51" y="49"/>
                  </a:cubicBezTo>
                  <a:cubicBezTo>
                    <a:pt x="47" y="53"/>
                    <a:pt x="46" y="61"/>
                    <a:pt x="40" y="61"/>
                  </a:cubicBezTo>
                  <a:cubicBezTo>
                    <a:pt x="30" y="64"/>
                    <a:pt x="21" y="62"/>
                    <a:pt x="12" y="58"/>
                  </a:cubicBezTo>
                  <a:cubicBezTo>
                    <a:pt x="4" y="50"/>
                    <a:pt x="0" y="39"/>
                    <a:pt x="2" y="27"/>
                  </a:cubicBezTo>
                  <a:cubicBezTo>
                    <a:pt x="4" y="18"/>
                    <a:pt x="9" y="5"/>
                    <a:pt x="19" y="3"/>
                  </a:cubicBezTo>
                  <a:cubicBezTo>
                    <a:pt x="26" y="2"/>
                    <a:pt x="34" y="0"/>
                    <a:pt x="40" y="4"/>
                  </a:cubicBezTo>
                  <a:cubicBezTo>
                    <a:pt x="45" y="7"/>
                    <a:pt x="49" y="12"/>
                    <a:pt x="52" y="18"/>
                  </a:cubicBezTo>
                  <a:close/>
                </a:path>
              </a:pathLst>
            </a:custGeom>
            <a:grpFill/>
            <a:ln w="17463" cap="rnd">
              <a:solidFill>
                <a:srgbClr val="F6AB00">
                  <a:alpha val="40000"/>
                </a:srgb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0" name="Freeform 2022"/>
            <p:cNvSpPr>
              <a:spLocks noEditPoints="1"/>
            </p:cNvSpPr>
            <p:nvPr/>
          </p:nvSpPr>
          <p:spPr bwMode="auto">
            <a:xfrm>
              <a:off x="7833610" y="6503423"/>
              <a:ext cx="1310815" cy="940275"/>
            </a:xfrm>
            <a:custGeom>
              <a:avLst/>
              <a:gdLst>
                <a:gd name="T0" fmla="*/ 427 w 528"/>
                <a:gd name="T1" fmla="*/ 44 h 378"/>
                <a:gd name="T2" fmla="*/ 423 w 528"/>
                <a:gd name="T3" fmla="*/ 59 h 378"/>
                <a:gd name="T4" fmla="*/ 423 w 528"/>
                <a:gd name="T5" fmla="*/ 77 h 378"/>
                <a:gd name="T6" fmla="*/ 479 w 528"/>
                <a:gd name="T7" fmla="*/ 77 h 378"/>
                <a:gd name="T8" fmla="*/ 475 w 528"/>
                <a:gd name="T9" fmla="*/ 27 h 378"/>
                <a:gd name="T10" fmla="*/ 481 w 528"/>
                <a:gd name="T11" fmla="*/ 5 h 378"/>
                <a:gd name="T12" fmla="*/ 517 w 528"/>
                <a:gd name="T13" fmla="*/ 47 h 378"/>
                <a:gd name="T14" fmla="*/ 450 w 528"/>
                <a:gd name="T15" fmla="*/ 99 h 378"/>
                <a:gd name="T16" fmla="*/ 427 w 528"/>
                <a:gd name="T17" fmla="*/ 44 h 378"/>
                <a:gd name="T18" fmla="*/ 427 w 528"/>
                <a:gd name="T19" fmla="*/ 44 h 378"/>
                <a:gd name="T20" fmla="*/ 423 w 528"/>
                <a:gd name="T21" fmla="*/ 59 h 378"/>
                <a:gd name="T22" fmla="*/ 402 w 528"/>
                <a:gd name="T23" fmla="*/ 4 h 378"/>
                <a:gd name="T24" fmla="*/ 366 w 528"/>
                <a:gd name="T25" fmla="*/ 17 h 378"/>
                <a:gd name="T26" fmla="*/ 372 w 528"/>
                <a:gd name="T27" fmla="*/ 59 h 378"/>
                <a:gd name="T28" fmla="*/ 295 w 528"/>
                <a:gd name="T29" fmla="*/ 12 h 378"/>
                <a:gd name="T30" fmla="*/ 249 w 528"/>
                <a:gd name="T31" fmla="*/ 46 h 378"/>
                <a:gd name="T32" fmla="*/ 265 w 528"/>
                <a:gd name="T33" fmla="*/ 32 h 378"/>
                <a:gd name="T34" fmla="*/ 353 w 528"/>
                <a:gd name="T35" fmla="*/ 84 h 378"/>
                <a:gd name="T36" fmla="*/ 294 w 528"/>
                <a:gd name="T37" fmla="*/ 137 h 378"/>
                <a:gd name="T38" fmla="*/ 214 w 528"/>
                <a:gd name="T39" fmla="*/ 113 h 378"/>
                <a:gd name="T40" fmla="*/ 240 w 528"/>
                <a:gd name="T41" fmla="*/ 135 h 378"/>
                <a:gd name="T42" fmla="*/ 230 w 528"/>
                <a:gd name="T43" fmla="*/ 177 h 378"/>
                <a:gd name="T44" fmla="*/ 200 w 528"/>
                <a:gd name="T45" fmla="*/ 155 h 378"/>
                <a:gd name="T46" fmla="*/ 157 w 528"/>
                <a:gd name="T47" fmla="*/ 161 h 378"/>
                <a:gd name="T48" fmla="*/ 188 w 528"/>
                <a:gd name="T49" fmla="*/ 210 h 378"/>
                <a:gd name="T50" fmla="*/ 96 w 528"/>
                <a:gd name="T51" fmla="*/ 224 h 378"/>
                <a:gd name="T52" fmla="*/ 78 w 528"/>
                <a:gd name="T53" fmla="*/ 136 h 378"/>
                <a:gd name="T54" fmla="*/ 70 w 528"/>
                <a:gd name="T55" fmla="*/ 80 h 378"/>
                <a:gd name="T56" fmla="*/ 33 w 528"/>
                <a:gd name="T57" fmla="*/ 81 h 378"/>
                <a:gd name="T58" fmla="*/ 70 w 528"/>
                <a:gd name="T59" fmla="*/ 103 h 378"/>
                <a:gd name="T60" fmla="*/ 0 w 528"/>
                <a:gd name="T61" fmla="*/ 130 h 378"/>
                <a:gd name="T62" fmla="*/ 55 w 528"/>
                <a:gd name="T63" fmla="*/ 212 h 378"/>
                <a:gd name="T64" fmla="*/ 58 w 528"/>
                <a:gd name="T65" fmla="*/ 320 h 378"/>
                <a:gd name="T66" fmla="*/ 83 w 528"/>
                <a:gd name="T67" fmla="*/ 339 h 378"/>
                <a:gd name="T68" fmla="*/ 129 w 528"/>
                <a:gd name="T69" fmla="*/ 376 h 378"/>
                <a:gd name="T70" fmla="*/ 165 w 528"/>
                <a:gd name="T71" fmla="*/ 351 h 378"/>
                <a:gd name="T72" fmla="*/ 174 w 528"/>
                <a:gd name="T73" fmla="*/ 325 h 378"/>
                <a:gd name="T74" fmla="*/ 181 w 528"/>
                <a:gd name="T75" fmla="*/ 304 h 378"/>
                <a:gd name="T76" fmla="*/ 123 w 528"/>
                <a:gd name="T77" fmla="*/ 294 h 378"/>
                <a:gd name="T78" fmla="*/ 136 w 528"/>
                <a:gd name="T79" fmla="*/ 348 h 378"/>
                <a:gd name="T80" fmla="*/ 113 w 528"/>
                <a:gd name="T81" fmla="*/ 317 h 378"/>
                <a:gd name="T82" fmla="*/ 147 w 528"/>
                <a:gd name="T83" fmla="*/ 272 h 378"/>
                <a:gd name="T84" fmla="*/ 282 w 528"/>
                <a:gd name="T85" fmla="*/ 290 h 378"/>
                <a:gd name="T86" fmla="*/ 287 w 528"/>
                <a:gd name="T87" fmla="*/ 254 h 378"/>
                <a:gd name="T88" fmla="*/ 217 w 528"/>
                <a:gd name="T89" fmla="*/ 262 h 378"/>
                <a:gd name="T90" fmla="*/ 240 w 528"/>
                <a:gd name="T91" fmla="*/ 190 h 378"/>
                <a:gd name="T92" fmla="*/ 356 w 528"/>
                <a:gd name="T93" fmla="*/ 172 h 378"/>
                <a:gd name="T94" fmla="*/ 387 w 528"/>
                <a:gd name="T95" fmla="*/ 135 h 378"/>
                <a:gd name="T96" fmla="*/ 423 w 528"/>
                <a:gd name="T97" fmla="*/ 77 h 378"/>
                <a:gd name="T98" fmla="*/ 423 w 528"/>
                <a:gd name="T99" fmla="*/ 59 h 378"/>
                <a:gd name="T100" fmla="*/ 423 w 528"/>
                <a:gd name="T101" fmla="*/ 59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28" h="378">
                  <a:moveTo>
                    <a:pt x="423" y="59"/>
                  </a:moveTo>
                  <a:cubicBezTo>
                    <a:pt x="427" y="44"/>
                    <a:pt x="427" y="44"/>
                    <a:pt x="427" y="44"/>
                  </a:cubicBezTo>
                  <a:cubicBezTo>
                    <a:pt x="427" y="38"/>
                    <a:pt x="426" y="32"/>
                    <a:pt x="423" y="26"/>
                  </a:cubicBezTo>
                  <a:cubicBezTo>
                    <a:pt x="423" y="59"/>
                    <a:pt x="423" y="59"/>
                    <a:pt x="423" y="59"/>
                  </a:cubicBezTo>
                  <a:close/>
                  <a:moveTo>
                    <a:pt x="423" y="105"/>
                  </a:moveTo>
                  <a:cubicBezTo>
                    <a:pt x="423" y="77"/>
                    <a:pt x="423" y="77"/>
                    <a:pt x="423" y="77"/>
                  </a:cubicBezTo>
                  <a:cubicBezTo>
                    <a:pt x="430" y="82"/>
                    <a:pt x="441" y="82"/>
                    <a:pt x="450" y="84"/>
                  </a:cubicBezTo>
                  <a:cubicBezTo>
                    <a:pt x="459" y="86"/>
                    <a:pt x="471" y="81"/>
                    <a:pt x="479" y="77"/>
                  </a:cubicBezTo>
                  <a:cubicBezTo>
                    <a:pt x="488" y="69"/>
                    <a:pt x="494" y="61"/>
                    <a:pt x="498" y="50"/>
                  </a:cubicBezTo>
                  <a:cubicBezTo>
                    <a:pt x="500" y="36"/>
                    <a:pt x="480" y="37"/>
                    <a:pt x="475" y="27"/>
                  </a:cubicBezTo>
                  <a:cubicBezTo>
                    <a:pt x="468" y="30"/>
                    <a:pt x="469" y="22"/>
                    <a:pt x="469" y="18"/>
                  </a:cubicBezTo>
                  <a:cubicBezTo>
                    <a:pt x="472" y="14"/>
                    <a:pt x="472" y="6"/>
                    <a:pt x="481" y="5"/>
                  </a:cubicBezTo>
                  <a:cubicBezTo>
                    <a:pt x="491" y="6"/>
                    <a:pt x="504" y="5"/>
                    <a:pt x="511" y="14"/>
                  </a:cubicBezTo>
                  <a:cubicBezTo>
                    <a:pt x="517" y="22"/>
                    <a:pt x="524" y="35"/>
                    <a:pt x="517" y="47"/>
                  </a:cubicBezTo>
                  <a:cubicBezTo>
                    <a:pt x="528" y="59"/>
                    <a:pt x="526" y="78"/>
                    <a:pt x="521" y="92"/>
                  </a:cubicBezTo>
                  <a:cubicBezTo>
                    <a:pt x="501" y="112"/>
                    <a:pt x="474" y="94"/>
                    <a:pt x="450" y="99"/>
                  </a:cubicBezTo>
                  <a:cubicBezTo>
                    <a:pt x="440" y="99"/>
                    <a:pt x="431" y="101"/>
                    <a:pt x="423" y="105"/>
                  </a:cubicBezTo>
                  <a:close/>
                  <a:moveTo>
                    <a:pt x="427" y="44"/>
                  </a:moveTo>
                  <a:cubicBezTo>
                    <a:pt x="423" y="59"/>
                    <a:pt x="423" y="59"/>
                    <a:pt x="423" y="59"/>
                  </a:cubicBezTo>
                  <a:lnTo>
                    <a:pt x="427" y="44"/>
                  </a:lnTo>
                  <a:close/>
                  <a:moveTo>
                    <a:pt x="419" y="73"/>
                  </a:moveTo>
                  <a:cubicBezTo>
                    <a:pt x="423" y="59"/>
                    <a:pt x="423" y="59"/>
                    <a:pt x="423" y="59"/>
                  </a:cubicBezTo>
                  <a:cubicBezTo>
                    <a:pt x="423" y="26"/>
                    <a:pt x="423" y="26"/>
                    <a:pt x="423" y="26"/>
                  </a:cubicBezTo>
                  <a:cubicBezTo>
                    <a:pt x="419" y="16"/>
                    <a:pt x="412" y="8"/>
                    <a:pt x="402" y="4"/>
                  </a:cubicBezTo>
                  <a:cubicBezTo>
                    <a:pt x="396" y="2"/>
                    <a:pt x="387" y="0"/>
                    <a:pt x="382" y="4"/>
                  </a:cubicBezTo>
                  <a:cubicBezTo>
                    <a:pt x="384" y="18"/>
                    <a:pt x="367" y="10"/>
                    <a:pt x="366" y="17"/>
                  </a:cubicBezTo>
                  <a:cubicBezTo>
                    <a:pt x="376" y="25"/>
                    <a:pt x="391" y="32"/>
                    <a:pt x="388" y="48"/>
                  </a:cubicBezTo>
                  <a:cubicBezTo>
                    <a:pt x="387" y="54"/>
                    <a:pt x="379" y="59"/>
                    <a:pt x="372" y="59"/>
                  </a:cubicBezTo>
                  <a:cubicBezTo>
                    <a:pt x="356" y="59"/>
                    <a:pt x="347" y="48"/>
                    <a:pt x="337" y="40"/>
                  </a:cubicBezTo>
                  <a:cubicBezTo>
                    <a:pt x="328" y="26"/>
                    <a:pt x="316" y="12"/>
                    <a:pt x="295" y="12"/>
                  </a:cubicBezTo>
                  <a:cubicBezTo>
                    <a:pt x="284" y="13"/>
                    <a:pt x="272" y="10"/>
                    <a:pt x="263" y="18"/>
                  </a:cubicBezTo>
                  <a:cubicBezTo>
                    <a:pt x="254" y="26"/>
                    <a:pt x="246" y="36"/>
                    <a:pt x="249" y="46"/>
                  </a:cubicBezTo>
                  <a:cubicBezTo>
                    <a:pt x="252" y="50"/>
                    <a:pt x="255" y="54"/>
                    <a:pt x="260" y="55"/>
                  </a:cubicBezTo>
                  <a:cubicBezTo>
                    <a:pt x="272" y="48"/>
                    <a:pt x="259" y="40"/>
                    <a:pt x="265" y="32"/>
                  </a:cubicBezTo>
                  <a:cubicBezTo>
                    <a:pt x="281" y="29"/>
                    <a:pt x="298" y="30"/>
                    <a:pt x="311" y="40"/>
                  </a:cubicBezTo>
                  <a:cubicBezTo>
                    <a:pt x="328" y="50"/>
                    <a:pt x="353" y="60"/>
                    <a:pt x="353" y="84"/>
                  </a:cubicBezTo>
                  <a:cubicBezTo>
                    <a:pt x="353" y="100"/>
                    <a:pt x="352" y="121"/>
                    <a:pt x="332" y="131"/>
                  </a:cubicBezTo>
                  <a:cubicBezTo>
                    <a:pt x="321" y="138"/>
                    <a:pt x="307" y="141"/>
                    <a:pt x="294" y="137"/>
                  </a:cubicBezTo>
                  <a:cubicBezTo>
                    <a:pt x="259" y="136"/>
                    <a:pt x="273" y="89"/>
                    <a:pt x="236" y="95"/>
                  </a:cubicBezTo>
                  <a:cubicBezTo>
                    <a:pt x="226" y="98"/>
                    <a:pt x="218" y="103"/>
                    <a:pt x="214" y="113"/>
                  </a:cubicBezTo>
                  <a:cubicBezTo>
                    <a:pt x="209" y="117"/>
                    <a:pt x="211" y="123"/>
                    <a:pt x="215" y="126"/>
                  </a:cubicBezTo>
                  <a:cubicBezTo>
                    <a:pt x="225" y="124"/>
                    <a:pt x="232" y="131"/>
                    <a:pt x="240" y="135"/>
                  </a:cubicBezTo>
                  <a:cubicBezTo>
                    <a:pt x="244" y="155"/>
                    <a:pt x="244" y="155"/>
                    <a:pt x="244" y="155"/>
                  </a:cubicBezTo>
                  <a:cubicBezTo>
                    <a:pt x="244" y="163"/>
                    <a:pt x="238" y="172"/>
                    <a:pt x="230" y="177"/>
                  </a:cubicBezTo>
                  <a:cubicBezTo>
                    <a:pt x="226" y="181"/>
                    <a:pt x="213" y="188"/>
                    <a:pt x="207" y="181"/>
                  </a:cubicBezTo>
                  <a:cubicBezTo>
                    <a:pt x="208" y="171"/>
                    <a:pt x="205" y="161"/>
                    <a:pt x="200" y="155"/>
                  </a:cubicBezTo>
                  <a:cubicBezTo>
                    <a:pt x="192" y="147"/>
                    <a:pt x="181" y="143"/>
                    <a:pt x="169" y="146"/>
                  </a:cubicBezTo>
                  <a:cubicBezTo>
                    <a:pt x="163" y="149"/>
                    <a:pt x="157" y="154"/>
                    <a:pt x="157" y="161"/>
                  </a:cubicBezTo>
                  <a:cubicBezTo>
                    <a:pt x="167" y="162"/>
                    <a:pt x="182" y="168"/>
                    <a:pt x="189" y="178"/>
                  </a:cubicBezTo>
                  <a:cubicBezTo>
                    <a:pt x="191" y="189"/>
                    <a:pt x="192" y="200"/>
                    <a:pt x="188" y="210"/>
                  </a:cubicBezTo>
                  <a:cubicBezTo>
                    <a:pt x="184" y="222"/>
                    <a:pt x="172" y="228"/>
                    <a:pt x="161" y="234"/>
                  </a:cubicBezTo>
                  <a:cubicBezTo>
                    <a:pt x="139" y="241"/>
                    <a:pt x="114" y="236"/>
                    <a:pt x="96" y="224"/>
                  </a:cubicBezTo>
                  <a:cubicBezTo>
                    <a:pt x="83" y="210"/>
                    <a:pt x="71" y="190"/>
                    <a:pt x="77" y="170"/>
                  </a:cubicBezTo>
                  <a:cubicBezTo>
                    <a:pt x="78" y="159"/>
                    <a:pt x="72" y="150"/>
                    <a:pt x="78" y="136"/>
                  </a:cubicBezTo>
                  <a:cubicBezTo>
                    <a:pt x="94" y="126"/>
                    <a:pt x="123" y="82"/>
                    <a:pt x="103" y="75"/>
                  </a:cubicBezTo>
                  <a:cubicBezTo>
                    <a:pt x="84" y="69"/>
                    <a:pt x="76" y="101"/>
                    <a:pt x="70" y="80"/>
                  </a:cubicBezTo>
                  <a:cubicBezTo>
                    <a:pt x="60" y="44"/>
                    <a:pt x="46" y="52"/>
                    <a:pt x="37" y="59"/>
                  </a:cubicBezTo>
                  <a:cubicBezTo>
                    <a:pt x="22" y="71"/>
                    <a:pt x="29" y="77"/>
                    <a:pt x="33" y="81"/>
                  </a:cubicBezTo>
                  <a:cubicBezTo>
                    <a:pt x="48" y="93"/>
                    <a:pt x="43" y="78"/>
                    <a:pt x="52" y="82"/>
                  </a:cubicBezTo>
                  <a:cubicBezTo>
                    <a:pt x="63" y="85"/>
                    <a:pt x="72" y="96"/>
                    <a:pt x="70" y="103"/>
                  </a:cubicBezTo>
                  <a:cubicBezTo>
                    <a:pt x="69" y="111"/>
                    <a:pt x="64" y="119"/>
                    <a:pt x="47" y="128"/>
                  </a:cubicBezTo>
                  <a:cubicBezTo>
                    <a:pt x="31" y="136"/>
                    <a:pt x="15" y="130"/>
                    <a:pt x="0" y="130"/>
                  </a:cubicBezTo>
                  <a:cubicBezTo>
                    <a:pt x="9" y="141"/>
                    <a:pt x="25" y="149"/>
                    <a:pt x="29" y="163"/>
                  </a:cubicBezTo>
                  <a:cubicBezTo>
                    <a:pt x="41" y="179"/>
                    <a:pt x="47" y="196"/>
                    <a:pt x="55" y="212"/>
                  </a:cubicBezTo>
                  <a:cubicBezTo>
                    <a:pt x="57" y="243"/>
                    <a:pt x="73" y="275"/>
                    <a:pt x="58" y="306"/>
                  </a:cubicBezTo>
                  <a:cubicBezTo>
                    <a:pt x="59" y="314"/>
                    <a:pt x="57" y="314"/>
                    <a:pt x="58" y="320"/>
                  </a:cubicBezTo>
                  <a:cubicBezTo>
                    <a:pt x="58" y="322"/>
                    <a:pt x="68" y="321"/>
                    <a:pt x="69" y="328"/>
                  </a:cubicBezTo>
                  <a:cubicBezTo>
                    <a:pt x="70" y="332"/>
                    <a:pt x="78" y="335"/>
                    <a:pt x="83" y="339"/>
                  </a:cubicBezTo>
                  <a:cubicBezTo>
                    <a:pt x="87" y="342"/>
                    <a:pt x="94" y="346"/>
                    <a:pt x="95" y="354"/>
                  </a:cubicBezTo>
                  <a:cubicBezTo>
                    <a:pt x="99" y="375"/>
                    <a:pt x="110" y="378"/>
                    <a:pt x="129" y="376"/>
                  </a:cubicBezTo>
                  <a:cubicBezTo>
                    <a:pt x="142" y="374"/>
                    <a:pt x="162" y="370"/>
                    <a:pt x="161" y="358"/>
                  </a:cubicBezTo>
                  <a:cubicBezTo>
                    <a:pt x="160" y="347"/>
                    <a:pt x="165" y="357"/>
                    <a:pt x="165" y="351"/>
                  </a:cubicBezTo>
                  <a:cubicBezTo>
                    <a:pt x="163" y="336"/>
                    <a:pt x="155" y="363"/>
                    <a:pt x="163" y="341"/>
                  </a:cubicBezTo>
                  <a:cubicBezTo>
                    <a:pt x="165" y="336"/>
                    <a:pt x="171" y="329"/>
                    <a:pt x="174" y="325"/>
                  </a:cubicBezTo>
                  <a:cubicBezTo>
                    <a:pt x="176" y="322"/>
                    <a:pt x="182" y="315"/>
                    <a:pt x="182" y="313"/>
                  </a:cubicBezTo>
                  <a:cubicBezTo>
                    <a:pt x="185" y="304"/>
                    <a:pt x="185" y="307"/>
                    <a:pt x="181" y="304"/>
                  </a:cubicBezTo>
                  <a:cubicBezTo>
                    <a:pt x="174" y="293"/>
                    <a:pt x="158" y="287"/>
                    <a:pt x="144" y="284"/>
                  </a:cubicBezTo>
                  <a:cubicBezTo>
                    <a:pt x="137" y="286"/>
                    <a:pt x="127" y="287"/>
                    <a:pt x="123" y="294"/>
                  </a:cubicBezTo>
                  <a:cubicBezTo>
                    <a:pt x="112" y="310"/>
                    <a:pt x="136" y="314"/>
                    <a:pt x="142" y="325"/>
                  </a:cubicBezTo>
                  <a:cubicBezTo>
                    <a:pt x="141" y="333"/>
                    <a:pt x="148" y="344"/>
                    <a:pt x="136" y="348"/>
                  </a:cubicBezTo>
                  <a:cubicBezTo>
                    <a:pt x="134" y="349"/>
                    <a:pt x="131" y="347"/>
                    <a:pt x="130" y="344"/>
                  </a:cubicBezTo>
                  <a:cubicBezTo>
                    <a:pt x="136" y="330"/>
                    <a:pt x="122" y="325"/>
                    <a:pt x="113" y="317"/>
                  </a:cubicBezTo>
                  <a:cubicBezTo>
                    <a:pt x="99" y="306"/>
                    <a:pt x="111" y="294"/>
                    <a:pt x="116" y="283"/>
                  </a:cubicBezTo>
                  <a:cubicBezTo>
                    <a:pt x="122" y="274"/>
                    <a:pt x="136" y="275"/>
                    <a:pt x="147" y="272"/>
                  </a:cubicBezTo>
                  <a:cubicBezTo>
                    <a:pt x="162" y="279"/>
                    <a:pt x="182" y="283"/>
                    <a:pt x="193" y="295"/>
                  </a:cubicBezTo>
                  <a:cubicBezTo>
                    <a:pt x="220" y="289"/>
                    <a:pt x="253" y="289"/>
                    <a:pt x="282" y="290"/>
                  </a:cubicBezTo>
                  <a:cubicBezTo>
                    <a:pt x="290" y="287"/>
                    <a:pt x="303" y="284"/>
                    <a:pt x="303" y="274"/>
                  </a:cubicBezTo>
                  <a:cubicBezTo>
                    <a:pt x="303" y="265"/>
                    <a:pt x="298" y="256"/>
                    <a:pt x="287" y="254"/>
                  </a:cubicBezTo>
                  <a:cubicBezTo>
                    <a:pt x="270" y="250"/>
                    <a:pt x="272" y="270"/>
                    <a:pt x="257" y="272"/>
                  </a:cubicBezTo>
                  <a:cubicBezTo>
                    <a:pt x="243" y="272"/>
                    <a:pt x="228" y="270"/>
                    <a:pt x="217" y="262"/>
                  </a:cubicBezTo>
                  <a:cubicBezTo>
                    <a:pt x="204" y="249"/>
                    <a:pt x="196" y="233"/>
                    <a:pt x="202" y="217"/>
                  </a:cubicBezTo>
                  <a:cubicBezTo>
                    <a:pt x="209" y="202"/>
                    <a:pt x="226" y="197"/>
                    <a:pt x="240" y="190"/>
                  </a:cubicBezTo>
                  <a:cubicBezTo>
                    <a:pt x="271" y="181"/>
                    <a:pt x="303" y="181"/>
                    <a:pt x="335" y="186"/>
                  </a:cubicBezTo>
                  <a:cubicBezTo>
                    <a:pt x="344" y="182"/>
                    <a:pt x="351" y="180"/>
                    <a:pt x="356" y="172"/>
                  </a:cubicBezTo>
                  <a:cubicBezTo>
                    <a:pt x="362" y="163"/>
                    <a:pt x="353" y="155"/>
                    <a:pt x="350" y="148"/>
                  </a:cubicBezTo>
                  <a:cubicBezTo>
                    <a:pt x="356" y="132"/>
                    <a:pt x="376" y="148"/>
                    <a:pt x="387" y="135"/>
                  </a:cubicBezTo>
                  <a:cubicBezTo>
                    <a:pt x="396" y="123"/>
                    <a:pt x="408" y="112"/>
                    <a:pt x="423" y="105"/>
                  </a:cubicBezTo>
                  <a:cubicBezTo>
                    <a:pt x="423" y="77"/>
                    <a:pt x="423" y="77"/>
                    <a:pt x="423" y="77"/>
                  </a:cubicBezTo>
                  <a:cubicBezTo>
                    <a:pt x="421" y="76"/>
                    <a:pt x="420" y="75"/>
                    <a:pt x="419" y="73"/>
                  </a:cubicBezTo>
                  <a:close/>
                  <a:moveTo>
                    <a:pt x="423" y="59"/>
                  </a:moveTo>
                  <a:cubicBezTo>
                    <a:pt x="419" y="73"/>
                    <a:pt x="419" y="73"/>
                    <a:pt x="419" y="73"/>
                  </a:cubicBezTo>
                  <a:lnTo>
                    <a:pt x="423" y="59"/>
                  </a:lnTo>
                  <a:close/>
                </a:path>
              </a:pathLst>
            </a:custGeom>
            <a:grpFill/>
            <a:ln>
              <a:solidFill>
                <a:srgbClr val="F6AB00">
                  <a:alpha val="40000"/>
                </a:srgb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1" name="Freeform 2111"/>
            <p:cNvSpPr>
              <a:spLocks noEditPoints="1"/>
            </p:cNvSpPr>
            <p:nvPr/>
          </p:nvSpPr>
          <p:spPr bwMode="auto">
            <a:xfrm>
              <a:off x="8227979" y="6921981"/>
              <a:ext cx="824738" cy="753016"/>
            </a:xfrm>
            <a:custGeom>
              <a:avLst/>
              <a:gdLst>
                <a:gd name="T0" fmla="*/ 158 w 333"/>
                <a:gd name="T1" fmla="*/ 228 h 303"/>
                <a:gd name="T2" fmla="*/ 174 w 333"/>
                <a:gd name="T3" fmla="*/ 207 h 303"/>
                <a:gd name="T4" fmla="*/ 149 w 333"/>
                <a:gd name="T5" fmla="*/ 201 h 303"/>
                <a:gd name="T6" fmla="*/ 149 w 333"/>
                <a:gd name="T7" fmla="*/ 190 h 303"/>
                <a:gd name="T8" fmla="*/ 173 w 333"/>
                <a:gd name="T9" fmla="*/ 127 h 303"/>
                <a:gd name="T10" fmla="*/ 149 w 333"/>
                <a:gd name="T11" fmla="*/ 118 h 303"/>
                <a:gd name="T12" fmla="*/ 149 w 333"/>
                <a:gd name="T13" fmla="*/ 97 h 303"/>
                <a:gd name="T14" fmla="*/ 173 w 333"/>
                <a:gd name="T15" fmla="*/ 69 h 303"/>
                <a:gd name="T16" fmla="*/ 149 w 333"/>
                <a:gd name="T17" fmla="*/ 68 h 303"/>
                <a:gd name="T18" fmla="*/ 149 w 333"/>
                <a:gd name="T19" fmla="*/ 1 h 303"/>
                <a:gd name="T20" fmla="*/ 195 w 333"/>
                <a:gd name="T21" fmla="*/ 32 h 303"/>
                <a:gd name="T22" fmla="*/ 238 w 333"/>
                <a:gd name="T23" fmla="*/ 92 h 303"/>
                <a:gd name="T24" fmla="*/ 236 w 333"/>
                <a:gd name="T25" fmla="*/ 112 h 303"/>
                <a:gd name="T26" fmla="*/ 240 w 333"/>
                <a:gd name="T27" fmla="*/ 118 h 303"/>
                <a:gd name="T28" fmla="*/ 241 w 333"/>
                <a:gd name="T29" fmla="*/ 120 h 303"/>
                <a:gd name="T30" fmla="*/ 245 w 333"/>
                <a:gd name="T31" fmla="*/ 162 h 303"/>
                <a:gd name="T32" fmla="*/ 285 w 333"/>
                <a:gd name="T33" fmla="*/ 160 h 303"/>
                <a:gd name="T34" fmla="*/ 309 w 333"/>
                <a:gd name="T35" fmla="*/ 191 h 303"/>
                <a:gd name="T36" fmla="*/ 327 w 333"/>
                <a:gd name="T37" fmla="*/ 192 h 303"/>
                <a:gd name="T38" fmla="*/ 327 w 333"/>
                <a:gd name="T39" fmla="*/ 211 h 303"/>
                <a:gd name="T40" fmla="*/ 285 w 333"/>
                <a:gd name="T41" fmla="*/ 211 h 303"/>
                <a:gd name="T42" fmla="*/ 149 w 333"/>
                <a:gd name="T43" fmla="*/ 278 h 303"/>
                <a:gd name="T44" fmla="*/ 149 w 333"/>
                <a:gd name="T45" fmla="*/ 257 h 303"/>
                <a:gd name="T46" fmla="*/ 158 w 333"/>
                <a:gd name="T47" fmla="*/ 228 h 303"/>
                <a:gd name="T48" fmla="*/ 149 w 333"/>
                <a:gd name="T49" fmla="*/ 201 h 303"/>
                <a:gd name="T50" fmla="*/ 136 w 333"/>
                <a:gd name="T51" fmla="*/ 211 h 303"/>
                <a:gd name="T52" fmla="*/ 130 w 333"/>
                <a:gd name="T53" fmla="*/ 241 h 303"/>
                <a:gd name="T54" fmla="*/ 147 w 333"/>
                <a:gd name="T55" fmla="*/ 258 h 303"/>
                <a:gd name="T56" fmla="*/ 149 w 333"/>
                <a:gd name="T57" fmla="*/ 257 h 303"/>
                <a:gd name="T58" fmla="*/ 149 w 333"/>
                <a:gd name="T59" fmla="*/ 278 h 303"/>
                <a:gd name="T60" fmla="*/ 135 w 333"/>
                <a:gd name="T61" fmla="*/ 289 h 303"/>
                <a:gd name="T62" fmla="*/ 108 w 333"/>
                <a:gd name="T63" fmla="*/ 299 h 303"/>
                <a:gd name="T64" fmla="*/ 86 w 333"/>
                <a:gd name="T65" fmla="*/ 303 h 303"/>
                <a:gd name="T66" fmla="*/ 37 w 333"/>
                <a:gd name="T67" fmla="*/ 292 h 303"/>
                <a:gd name="T68" fmla="*/ 3 w 333"/>
                <a:gd name="T69" fmla="*/ 262 h 303"/>
                <a:gd name="T70" fmla="*/ 0 w 333"/>
                <a:gd name="T71" fmla="*/ 243 h 303"/>
                <a:gd name="T72" fmla="*/ 0 w 333"/>
                <a:gd name="T73" fmla="*/ 238 h 303"/>
                <a:gd name="T74" fmla="*/ 39 w 333"/>
                <a:gd name="T75" fmla="*/ 194 h 303"/>
                <a:gd name="T76" fmla="*/ 96 w 333"/>
                <a:gd name="T77" fmla="*/ 144 h 303"/>
                <a:gd name="T78" fmla="*/ 148 w 333"/>
                <a:gd name="T79" fmla="*/ 190 h 303"/>
                <a:gd name="T80" fmla="*/ 149 w 333"/>
                <a:gd name="T81" fmla="*/ 190 h 303"/>
                <a:gd name="T82" fmla="*/ 149 w 333"/>
                <a:gd name="T83" fmla="*/ 201 h 303"/>
                <a:gd name="T84" fmla="*/ 149 w 333"/>
                <a:gd name="T85" fmla="*/ 1 h 303"/>
                <a:gd name="T86" fmla="*/ 149 w 333"/>
                <a:gd name="T87" fmla="*/ 68 h 303"/>
                <a:gd name="T88" fmla="*/ 118 w 333"/>
                <a:gd name="T89" fmla="*/ 25 h 303"/>
                <a:gd name="T90" fmla="*/ 149 w 333"/>
                <a:gd name="T91" fmla="*/ 1 h 303"/>
                <a:gd name="T92" fmla="*/ 149 w 333"/>
                <a:gd name="T93" fmla="*/ 97 h 303"/>
                <a:gd name="T94" fmla="*/ 149 w 333"/>
                <a:gd name="T95" fmla="*/ 118 h 303"/>
                <a:gd name="T96" fmla="*/ 147 w 333"/>
                <a:gd name="T97" fmla="*/ 103 h 303"/>
                <a:gd name="T98" fmla="*/ 149 w 333"/>
                <a:gd name="T99" fmla="*/ 97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33" h="303">
                  <a:moveTo>
                    <a:pt x="158" y="228"/>
                  </a:moveTo>
                  <a:cubicBezTo>
                    <a:pt x="160" y="220"/>
                    <a:pt x="177" y="217"/>
                    <a:pt x="174" y="207"/>
                  </a:cubicBezTo>
                  <a:cubicBezTo>
                    <a:pt x="171" y="200"/>
                    <a:pt x="162" y="195"/>
                    <a:pt x="149" y="201"/>
                  </a:cubicBezTo>
                  <a:cubicBezTo>
                    <a:pt x="149" y="190"/>
                    <a:pt x="149" y="190"/>
                    <a:pt x="149" y="190"/>
                  </a:cubicBezTo>
                  <a:cubicBezTo>
                    <a:pt x="179" y="189"/>
                    <a:pt x="173" y="127"/>
                    <a:pt x="173" y="127"/>
                  </a:cubicBezTo>
                  <a:cubicBezTo>
                    <a:pt x="159" y="129"/>
                    <a:pt x="152" y="124"/>
                    <a:pt x="149" y="118"/>
                  </a:cubicBezTo>
                  <a:cubicBezTo>
                    <a:pt x="149" y="97"/>
                    <a:pt x="149" y="97"/>
                    <a:pt x="149" y="97"/>
                  </a:cubicBezTo>
                  <a:cubicBezTo>
                    <a:pt x="157" y="87"/>
                    <a:pt x="181" y="77"/>
                    <a:pt x="173" y="69"/>
                  </a:cubicBezTo>
                  <a:cubicBezTo>
                    <a:pt x="170" y="65"/>
                    <a:pt x="160" y="68"/>
                    <a:pt x="149" y="68"/>
                  </a:cubicBezTo>
                  <a:cubicBezTo>
                    <a:pt x="149" y="1"/>
                    <a:pt x="149" y="1"/>
                    <a:pt x="149" y="1"/>
                  </a:cubicBezTo>
                  <a:cubicBezTo>
                    <a:pt x="172" y="2"/>
                    <a:pt x="195" y="32"/>
                    <a:pt x="195" y="32"/>
                  </a:cubicBezTo>
                  <a:cubicBezTo>
                    <a:pt x="241" y="42"/>
                    <a:pt x="246" y="63"/>
                    <a:pt x="238" y="92"/>
                  </a:cubicBezTo>
                  <a:cubicBezTo>
                    <a:pt x="236" y="98"/>
                    <a:pt x="227" y="97"/>
                    <a:pt x="236" y="112"/>
                  </a:cubicBezTo>
                  <a:cubicBezTo>
                    <a:pt x="240" y="118"/>
                    <a:pt x="240" y="118"/>
                    <a:pt x="240" y="118"/>
                  </a:cubicBezTo>
                  <a:cubicBezTo>
                    <a:pt x="241" y="120"/>
                    <a:pt x="241" y="120"/>
                    <a:pt x="241" y="120"/>
                  </a:cubicBezTo>
                  <a:cubicBezTo>
                    <a:pt x="244" y="124"/>
                    <a:pt x="245" y="162"/>
                    <a:pt x="245" y="162"/>
                  </a:cubicBezTo>
                  <a:cubicBezTo>
                    <a:pt x="263" y="188"/>
                    <a:pt x="285" y="160"/>
                    <a:pt x="285" y="160"/>
                  </a:cubicBezTo>
                  <a:cubicBezTo>
                    <a:pt x="311" y="160"/>
                    <a:pt x="309" y="191"/>
                    <a:pt x="309" y="191"/>
                  </a:cubicBezTo>
                  <a:cubicBezTo>
                    <a:pt x="309" y="191"/>
                    <a:pt x="322" y="186"/>
                    <a:pt x="327" y="192"/>
                  </a:cubicBezTo>
                  <a:cubicBezTo>
                    <a:pt x="333" y="197"/>
                    <a:pt x="327" y="211"/>
                    <a:pt x="327" y="211"/>
                  </a:cubicBezTo>
                  <a:cubicBezTo>
                    <a:pt x="285" y="211"/>
                    <a:pt x="285" y="211"/>
                    <a:pt x="285" y="211"/>
                  </a:cubicBezTo>
                  <a:cubicBezTo>
                    <a:pt x="212" y="236"/>
                    <a:pt x="169" y="263"/>
                    <a:pt x="149" y="278"/>
                  </a:cubicBezTo>
                  <a:cubicBezTo>
                    <a:pt x="149" y="257"/>
                    <a:pt x="149" y="257"/>
                    <a:pt x="149" y="257"/>
                  </a:cubicBezTo>
                  <a:cubicBezTo>
                    <a:pt x="165" y="252"/>
                    <a:pt x="155" y="234"/>
                    <a:pt x="158" y="228"/>
                  </a:cubicBezTo>
                  <a:close/>
                  <a:moveTo>
                    <a:pt x="149" y="201"/>
                  </a:moveTo>
                  <a:cubicBezTo>
                    <a:pt x="145" y="203"/>
                    <a:pt x="141" y="207"/>
                    <a:pt x="136" y="211"/>
                  </a:cubicBezTo>
                  <a:cubicBezTo>
                    <a:pt x="117" y="230"/>
                    <a:pt x="130" y="241"/>
                    <a:pt x="130" y="241"/>
                  </a:cubicBezTo>
                  <a:cubicBezTo>
                    <a:pt x="130" y="241"/>
                    <a:pt x="109" y="262"/>
                    <a:pt x="147" y="258"/>
                  </a:cubicBezTo>
                  <a:cubicBezTo>
                    <a:pt x="147" y="258"/>
                    <a:pt x="148" y="257"/>
                    <a:pt x="149" y="257"/>
                  </a:cubicBezTo>
                  <a:cubicBezTo>
                    <a:pt x="149" y="278"/>
                    <a:pt x="149" y="278"/>
                    <a:pt x="149" y="278"/>
                  </a:cubicBezTo>
                  <a:cubicBezTo>
                    <a:pt x="140" y="285"/>
                    <a:pt x="135" y="289"/>
                    <a:pt x="135" y="289"/>
                  </a:cubicBezTo>
                  <a:cubicBezTo>
                    <a:pt x="122" y="298"/>
                    <a:pt x="117" y="298"/>
                    <a:pt x="108" y="299"/>
                  </a:cubicBezTo>
                  <a:cubicBezTo>
                    <a:pt x="96" y="301"/>
                    <a:pt x="86" y="303"/>
                    <a:pt x="86" y="303"/>
                  </a:cubicBezTo>
                  <a:cubicBezTo>
                    <a:pt x="37" y="292"/>
                    <a:pt x="37" y="292"/>
                    <a:pt x="37" y="292"/>
                  </a:cubicBezTo>
                  <a:cubicBezTo>
                    <a:pt x="30" y="276"/>
                    <a:pt x="3" y="262"/>
                    <a:pt x="3" y="262"/>
                  </a:cubicBezTo>
                  <a:cubicBezTo>
                    <a:pt x="1" y="254"/>
                    <a:pt x="0" y="248"/>
                    <a:pt x="0" y="243"/>
                  </a:cubicBezTo>
                  <a:cubicBezTo>
                    <a:pt x="0" y="238"/>
                    <a:pt x="0" y="238"/>
                    <a:pt x="0" y="238"/>
                  </a:cubicBezTo>
                  <a:cubicBezTo>
                    <a:pt x="3" y="194"/>
                    <a:pt x="75" y="242"/>
                    <a:pt x="39" y="194"/>
                  </a:cubicBezTo>
                  <a:cubicBezTo>
                    <a:pt x="19" y="160"/>
                    <a:pt x="75" y="123"/>
                    <a:pt x="96" y="144"/>
                  </a:cubicBezTo>
                  <a:cubicBezTo>
                    <a:pt x="108" y="156"/>
                    <a:pt x="118" y="190"/>
                    <a:pt x="148" y="190"/>
                  </a:cubicBezTo>
                  <a:cubicBezTo>
                    <a:pt x="149" y="190"/>
                    <a:pt x="149" y="190"/>
                    <a:pt x="149" y="190"/>
                  </a:cubicBezTo>
                  <a:cubicBezTo>
                    <a:pt x="149" y="201"/>
                    <a:pt x="149" y="201"/>
                    <a:pt x="149" y="201"/>
                  </a:cubicBezTo>
                  <a:close/>
                  <a:moveTo>
                    <a:pt x="149" y="1"/>
                  </a:moveTo>
                  <a:cubicBezTo>
                    <a:pt x="149" y="68"/>
                    <a:pt x="149" y="68"/>
                    <a:pt x="149" y="68"/>
                  </a:cubicBezTo>
                  <a:cubicBezTo>
                    <a:pt x="134" y="69"/>
                    <a:pt x="118" y="64"/>
                    <a:pt x="118" y="25"/>
                  </a:cubicBezTo>
                  <a:cubicBezTo>
                    <a:pt x="127" y="6"/>
                    <a:pt x="138" y="0"/>
                    <a:pt x="149" y="1"/>
                  </a:cubicBezTo>
                  <a:close/>
                  <a:moveTo>
                    <a:pt x="149" y="97"/>
                  </a:moveTo>
                  <a:cubicBezTo>
                    <a:pt x="149" y="118"/>
                    <a:pt x="149" y="118"/>
                    <a:pt x="149" y="118"/>
                  </a:cubicBezTo>
                  <a:cubicBezTo>
                    <a:pt x="145" y="111"/>
                    <a:pt x="147" y="103"/>
                    <a:pt x="147" y="103"/>
                  </a:cubicBezTo>
                  <a:cubicBezTo>
                    <a:pt x="147" y="101"/>
                    <a:pt x="148" y="99"/>
                    <a:pt x="149" y="97"/>
                  </a:cubicBezTo>
                  <a:close/>
                </a:path>
              </a:pathLst>
            </a:custGeom>
            <a:grpFill/>
            <a:ln>
              <a:solidFill>
                <a:srgbClr val="F6AB00">
                  <a:alpha val="40000"/>
                </a:srgb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2" name="Freeform 2116"/>
            <p:cNvSpPr>
              <a:spLocks/>
            </p:cNvSpPr>
            <p:nvPr/>
          </p:nvSpPr>
          <p:spPr bwMode="auto">
            <a:xfrm>
              <a:off x="7397704" y="6781710"/>
              <a:ext cx="129487" cy="143431"/>
            </a:xfrm>
            <a:custGeom>
              <a:avLst/>
              <a:gdLst>
                <a:gd name="T0" fmla="*/ 48 w 52"/>
                <a:gd name="T1" fmla="*/ 16 h 58"/>
                <a:gd name="T2" fmla="*/ 46 w 52"/>
                <a:gd name="T3" fmla="*/ 48 h 58"/>
                <a:gd name="T4" fmla="*/ 13 w 52"/>
                <a:gd name="T5" fmla="*/ 52 h 58"/>
                <a:gd name="T6" fmla="*/ 2 w 52"/>
                <a:gd name="T7" fmla="*/ 39 h 58"/>
                <a:gd name="T8" fmla="*/ 8 w 52"/>
                <a:gd name="T9" fmla="*/ 11 h 58"/>
                <a:gd name="T10" fmla="*/ 35 w 52"/>
                <a:gd name="T11" fmla="*/ 3 h 58"/>
                <a:gd name="T12" fmla="*/ 48 w 52"/>
                <a:gd name="T13" fmla="*/ 1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58">
                  <a:moveTo>
                    <a:pt x="48" y="16"/>
                  </a:moveTo>
                  <a:cubicBezTo>
                    <a:pt x="50" y="25"/>
                    <a:pt x="52" y="40"/>
                    <a:pt x="46" y="48"/>
                  </a:cubicBezTo>
                  <a:cubicBezTo>
                    <a:pt x="37" y="56"/>
                    <a:pt x="23" y="58"/>
                    <a:pt x="13" y="52"/>
                  </a:cubicBezTo>
                  <a:cubicBezTo>
                    <a:pt x="8" y="49"/>
                    <a:pt x="5" y="45"/>
                    <a:pt x="2" y="39"/>
                  </a:cubicBezTo>
                  <a:cubicBezTo>
                    <a:pt x="0" y="28"/>
                    <a:pt x="2" y="18"/>
                    <a:pt x="8" y="11"/>
                  </a:cubicBezTo>
                  <a:cubicBezTo>
                    <a:pt x="15" y="3"/>
                    <a:pt x="26" y="0"/>
                    <a:pt x="35" y="3"/>
                  </a:cubicBezTo>
                  <a:cubicBezTo>
                    <a:pt x="41" y="3"/>
                    <a:pt x="44" y="11"/>
                    <a:pt x="48" y="16"/>
                  </a:cubicBezTo>
                  <a:close/>
                </a:path>
              </a:pathLst>
            </a:custGeom>
            <a:grpFill/>
            <a:ln w="17463" cap="rnd">
              <a:solidFill>
                <a:srgbClr val="F6AB00">
                  <a:alpha val="40000"/>
                </a:srgb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3" name="Freeform 2119"/>
            <p:cNvSpPr>
              <a:spLocks/>
            </p:cNvSpPr>
            <p:nvPr/>
          </p:nvSpPr>
          <p:spPr bwMode="auto">
            <a:xfrm>
              <a:off x="6379428" y="6552644"/>
              <a:ext cx="1810838" cy="1177335"/>
            </a:xfrm>
            <a:custGeom>
              <a:avLst/>
              <a:gdLst>
                <a:gd name="T0" fmla="*/ 166 w 730"/>
                <a:gd name="T1" fmla="*/ 58 h 473"/>
                <a:gd name="T2" fmla="*/ 186 w 730"/>
                <a:gd name="T3" fmla="*/ 128 h 473"/>
                <a:gd name="T4" fmla="*/ 168 w 730"/>
                <a:gd name="T5" fmla="*/ 219 h 473"/>
                <a:gd name="T6" fmla="*/ 221 w 730"/>
                <a:gd name="T7" fmla="*/ 187 h 473"/>
                <a:gd name="T8" fmla="*/ 220 w 730"/>
                <a:gd name="T9" fmla="*/ 248 h 473"/>
                <a:gd name="T10" fmla="*/ 209 w 730"/>
                <a:gd name="T11" fmla="*/ 294 h 473"/>
                <a:gd name="T12" fmla="*/ 224 w 730"/>
                <a:gd name="T13" fmla="*/ 282 h 473"/>
                <a:gd name="T14" fmla="*/ 222 w 730"/>
                <a:gd name="T15" fmla="*/ 256 h 473"/>
                <a:gd name="T16" fmla="*/ 300 w 730"/>
                <a:gd name="T17" fmla="*/ 266 h 473"/>
                <a:gd name="T18" fmla="*/ 364 w 730"/>
                <a:gd name="T19" fmla="*/ 244 h 473"/>
                <a:gd name="T20" fmla="*/ 384 w 730"/>
                <a:gd name="T21" fmla="*/ 233 h 473"/>
                <a:gd name="T22" fmla="*/ 420 w 730"/>
                <a:gd name="T23" fmla="*/ 290 h 473"/>
                <a:gd name="T24" fmla="*/ 504 w 730"/>
                <a:gd name="T25" fmla="*/ 243 h 473"/>
                <a:gd name="T26" fmla="*/ 518 w 730"/>
                <a:gd name="T27" fmla="*/ 219 h 473"/>
                <a:gd name="T28" fmla="*/ 561 w 730"/>
                <a:gd name="T29" fmla="*/ 294 h 473"/>
                <a:gd name="T30" fmla="*/ 586 w 730"/>
                <a:gd name="T31" fmla="*/ 318 h 473"/>
                <a:gd name="T32" fmla="*/ 568 w 730"/>
                <a:gd name="T33" fmla="*/ 405 h 473"/>
                <a:gd name="T34" fmla="*/ 708 w 730"/>
                <a:gd name="T35" fmla="*/ 473 h 473"/>
                <a:gd name="T36" fmla="*/ 684 w 730"/>
                <a:gd name="T37" fmla="*/ 424 h 473"/>
                <a:gd name="T38" fmla="*/ 544 w 730"/>
                <a:gd name="T39" fmla="*/ 403 h 473"/>
                <a:gd name="T40" fmla="*/ 546 w 730"/>
                <a:gd name="T41" fmla="*/ 317 h 473"/>
                <a:gd name="T42" fmla="*/ 423 w 730"/>
                <a:gd name="T43" fmla="*/ 340 h 473"/>
                <a:gd name="T44" fmla="*/ 467 w 730"/>
                <a:gd name="T45" fmla="*/ 333 h 473"/>
                <a:gd name="T46" fmla="*/ 476 w 730"/>
                <a:gd name="T47" fmla="*/ 371 h 473"/>
                <a:gd name="T48" fmla="*/ 390 w 730"/>
                <a:gd name="T49" fmla="*/ 362 h 473"/>
                <a:gd name="T50" fmla="*/ 389 w 730"/>
                <a:gd name="T51" fmla="*/ 328 h 473"/>
                <a:gd name="T52" fmla="*/ 361 w 730"/>
                <a:gd name="T53" fmla="*/ 284 h 473"/>
                <a:gd name="T54" fmla="*/ 296 w 730"/>
                <a:gd name="T55" fmla="*/ 338 h 473"/>
                <a:gd name="T56" fmla="*/ 390 w 730"/>
                <a:gd name="T57" fmla="*/ 312 h 473"/>
                <a:gd name="T58" fmla="*/ 293 w 730"/>
                <a:gd name="T59" fmla="*/ 341 h 473"/>
                <a:gd name="T60" fmla="*/ 184 w 730"/>
                <a:gd name="T61" fmla="*/ 318 h 473"/>
                <a:gd name="T62" fmla="*/ 43 w 730"/>
                <a:gd name="T63" fmla="*/ 295 h 473"/>
                <a:gd name="T64" fmla="*/ 31 w 730"/>
                <a:gd name="T65" fmla="*/ 251 h 473"/>
                <a:gd name="T66" fmla="*/ 39 w 730"/>
                <a:gd name="T67" fmla="*/ 225 h 473"/>
                <a:gd name="T68" fmla="*/ 166 w 730"/>
                <a:gd name="T69" fmla="*/ 245 h 473"/>
                <a:gd name="T70" fmla="*/ 115 w 730"/>
                <a:gd name="T71" fmla="*/ 225 h 473"/>
                <a:gd name="T72" fmla="*/ 145 w 730"/>
                <a:gd name="T73" fmla="*/ 205 h 473"/>
                <a:gd name="T74" fmla="*/ 124 w 730"/>
                <a:gd name="T75" fmla="*/ 175 h 473"/>
                <a:gd name="T76" fmla="*/ 94 w 730"/>
                <a:gd name="T77" fmla="*/ 165 h 473"/>
                <a:gd name="T78" fmla="*/ 124 w 730"/>
                <a:gd name="T79" fmla="*/ 102 h 473"/>
                <a:gd name="T80" fmla="*/ 74 w 730"/>
                <a:gd name="T81" fmla="*/ 141 h 473"/>
                <a:gd name="T82" fmla="*/ 56 w 730"/>
                <a:gd name="T83" fmla="*/ 110 h 473"/>
                <a:gd name="T84" fmla="*/ 110 w 730"/>
                <a:gd name="T85" fmla="*/ 74 h 473"/>
                <a:gd name="T86" fmla="*/ 84 w 730"/>
                <a:gd name="T87" fmla="*/ 54 h 473"/>
                <a:gd name="T88" fmla="*/ 155 w 730"/>
                <a:gd name="T89" fmla="*/ 53 h 473"/>
                <a:gd name="T90" fmla="*/ 124 w 730"/>
                <a:gd name="T91" fmla="*/ 26 h 473"/>
                <a:gd name="T92" fmla="*/ 126 w 730"/>
                <a:gd name="T93" fmla="*/ 1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30" h="473">
                  <a:moveTo>
                    <a:pt x="151" y="8"/>
                  </a:moveTo>
                  <a:cubicBezTo>
                    <a:pt x="163" y="7"/>
                    <a:pt x="175" y="13"/>
                    <a:pt x="183" y="20"/>
                  </a:cubicBezTo>
                  <a:cubicBezTo>
                    <a:pt x="191" y="36"/>
                    <a:pt x="170" y="44"/>
                    <a:pt x="166" y="58"/>
                  </a:cubicBezTo>
                  <a:cubicBezTo>
                    <a:pt x="157" y="72"/>
                    <a:pt x="162" y="88"/>
                    <a:pt x="171" y="100"/>
                  </a:cubicBezTo>
                  <a:cubicBezTo>
                    <a:pt x="176" y="110"/>
                    <a:pt x="159" y="116"/>
                    <a:pt x="168" y="124"/>
                  </a:cubicBezTo>
                  <a:cubicBezTo>
                    <a:pt x="173" y="124"/>
                    <a:pt x="182" y="122"/>
                    <a:pt x="186" y="128"/>
                  </a:cubicBezTo>
                  <a:cubicBezTo>
                    <a:pt x="190" y="132"/>
                    <a:pt x="190" y="137"/>
                    <a:pt x="189" y="143"/>
                  </a:cubicBezTo>
                  <a:cubicBezTo>
                    <a:pt x="176" y="157"/>
                    <a:pt x="165" y="173"/>
                    <a:pt x="162" y="192"/>
                  </a:cubicBezTo>
                  <a:cubicBezTo>
                    <a:pt x="162" y="201"/>
                    <a:pt x="160" y="211"/>
                    <a:pt x="168" y="219"/>
                  </a:cubicBezTo>
                  <a:cubicBezTo>
                    <a:pt x="178" y="227"/>
                    <a:pt x="192" y="228"/>
                    <a:pt x="204" y="225"/>
                  </a:cubicBezTo>
                  <a:cubicBezTo>
                    <a:pt x="213" y="222"/>
                    <a:pt x="219" y="215"/>
                    <a:pt x="224" y="208"/>
                  </a:cubicBezTo>
                  <a:cubicBezTo>
                    <a:pt x="228" y="200"/>
                    <a:pt x="213" y="195"/>
                    <a:pt x="221" y="187"/>
                  </a:cubicBezTo>
                  <a:cubicBezTo>
                    <a:pt x="226" y="182"/>
                    <a:pt x="234" y="183"/>
                    <a:pt x="240" y="185"/>
                  </a:cubicBezTo>
                  <a:cubicBezTo>
                    <a:pt x="247" y="189"/>
                    <a:pt x="246" y="196"/>
                    <a:pt x="245" y="200"/>
                  </a:cubicBezTo>
                  <a:cubicBezTo>
                    <a:pt x="235" y="215"/>
                    <a:pt x="224" y="232"/>
                    <a:pt x="220" y="248"/>
                  </a:cubicBezTo>
                  <a:cubicBezTo>
                    <a:pt x="207" y="249"/>
                    <a:pt x="198" y="258"/>
                    <a:pt x="189" y="263"/>
                  </a:cubicBezTo>
                  <a:cubicBezTo>
                    <a:pt x="188" y="270"/>
                    <a:pt x="183" y="277"/>
                    <a:pt x="187" y="282"/>
                  </a:cubicBezTo>
                  <a:cubicBezTo>
                    <a:pt x="193" y="289"/>
                    <a:pt x="198" y="298"/>
                    <a:pt x="209" y="294"/>
                  </a:cubicBezTo>
                  <a:cubicBezTo>
                    <a:pt x="218" y="292"/>
                    <a:pt x="226" y="287"/>
                    <a:pt x="234" y="294"/>
                  </a:cubicBezTo>
                  <a:cubicBezTo>
                    <a:pt x="236" y="294"/>
                    <a:pt x="238" y="293"/>
                    <a:pt x="238" y="292"/>
                  </a:cubicBezTo>
                  <a:cubicBezTo>
                    <a:pt x="239" y="285"/>
                    <a:pt x="229" y="285"/>
                    <a:pt x="224" y="282"/>
                  </a:cubicBezTo>
                  <a:cubicBezTo>
                    <a:pt x="215" y="282"/>
                    <a:pt x="204" y="293"/>
                    <a:pt x="196" y="282"/>
                  </a:cubicBezTo>
                  <a:cubicBezTo>
                    <a:pt x="193" y="278"/>
                    <a:pt x="195" y="273"/>
                    <a:pt x="196" y="268"/>
                  </a:cubicBezTo>
                  <a:cubicBezTo>
                    <a:pt x="203" y="262"/>
                    <a:pt x="212" y="256"/>
                    <a:pt x="222" y="256"/>
                  </a:cubicBezTo>
                  <a:cubicBezTo>
                    <a:pt x="238" y="258"/>
                    <a:pt x="258" y="266"/>
                    <a:pt x="263" y="282"/>
                  </a:cubicBezTo>
                  <a:cubicBezTo>
                    <a:pt x="264" y="285"/>
                    <a:pt x="268" y="288"/>
                    <a:pt x="271" y="286"/>
                  </a:cubicBezTo>
                  <a:cubicBezTo>
                    <a:pt x="281" y="278"/>
                    <a:pt x="287" y="269"/>
                    <a:pt x="300" y="266"/>
                  </a:cubicBezTo>
                  <a:cubicBezTo>
                    <a:pt x="315" y="265"/>
                    <a:pt x="330" y="264"/>
                    <a:pt x="347" y="268"/>
                  </a:cubicBezTo>
                  <a:cubicBezTo>
                    <a:pt x="353" y="268"/>
                    <a:pt x="361" y="264"/>
                    <a:pt x="365" y="260"/>
                  </a:cubicBezTo>
                  <a:cubicBezTo>
                    <a:pt x="370" y="255"/>
                    <a:pt x="368" y="248"/>
                    <a:pt x="364" y="244"/>
                  </a:cubicBezTo>
                  <a:cubicBezTo>
                    <a:pt x="361" y="244"/>
                    <a:pt x="349" y="243"/>
                    <a:pt x="351" y="240"/>
                  </a:cubicBezTo>
                  <a:cubicBezTo>
                    <a:pt x="353" y="235"/>
                    <a:pt x="353" y="231"/>
                    <a:pt x="362" y="230"/>
                  </a:cubicBezTo>
                  <a:cubicBezTo>
                    <a:pt x="372" y="227"/>
                    <a:pt x="378" y="229"/>
                    <a:pt x="384" y="233"/>
                  </a:cubicBezTo>
                  <a:cubicBezTo>
                    <a:pt x="391" y="239"/>
                    <a:pt x="392" y="248"/>
                    <a:pt x="390" y="256"/>
                  </a:cubicBezTo>
                  <a:cubicBezTo>
                    <a:pt x="401" y="263"/>
                    <a:pt x="420" y="267"/>
                    <a:pt x="418" y="283"/>
                  </a:cubicBezTo>
                  <a:cubicBezTo>
                    <a:pt x="418" y="284"/>
                    <a:pt x="416" y="289"/>
                    <a:pt x="420" y="290"/>
                  </a:cubicBezTo>
                  <a:cubicBezTo>
                    <a:pt x="431" y="293"/>
                    <a:pt x="431" y="280"/>
                    <a:pt x="440" y="277"/>
                  </a:cubicBezTo>
                  <a:cubicBezTo>
                    <a:pt x="461" y="260"/>
                    <a:pt x="501" y="284"/>
                    <a:pt x="512" y="255"/>
                  </a:cubicBezTo>
                  <a:cubicBezTo>
                    <a:pt x="512" y="250"/>
                    <a:pt x="508" y="245"/>
                    <a:pt x="504" y="243"/>
                  </a:cubicBezTo>
                  <a:cubicBezTo>
                    <a:pt x="497" y="239"/>
                    <a:pt x="488" y="243"/>
                    <a:pt x="483" y="237"/>
                  </a:cubicBezTo>
                  <a:cubicBezTo>
                    <a:pt x="481" y="233"/>
                    <a:pt x="482" y="228"/>
                    <a:pt x="486" y="226"/>
                  </a:cubicBezTo>
                  <a:cubicBezTo>
                    <a:pt x="494" y="219"/>
                    <a:pt x="506" y="213"/>
                    <a:pt x="518" y="219"/>
                  </a:cubicBezTo>
                  <a:cubicBezTo>
                    <a:pt x="524" y="221"/>
                    <a:pt x="529" y="225"/>
                    <a:pt x="529" y="231"/>
                  </a:cubicBezTo>
                  <a:cubicBezTo>
                    <a:pt x="523" y="251"/>
                    <a:pt x="516" y="276"/>
                    <a:pt x="538" y="290"/>
                  </a:cubicBezTo>
                  <a:cubicBezTo>
                    <a:pt x="544" y="295"/>
                    <a:pt x="553" y="293"/>
                    <a:pt x="561" y="294"/>
                  </a:cubicBezTo>
                  <a:cubicBezTo>
                    <a:pt x="568" y="292"/>
                    <a:pt x="575" y="288"/>
                    <a:pt x="579" y="283"/>
                  </a:cubicBezTo>
                  <a:cubicBezTo>
                    <a:pt x="582" y="285"/>
                    <a:pt x="583" y="288"/>
                    <a:pt x="584" y="291"/>
                  </a:cubicBezTo>
                  <a:cubicBezTo>
                    <a:pt x="584" y="299"/>
                    <a:pt x="577" y="311"/>
                    <a:pt x="586" y="318"/>
                  </a:cubicBezTo>
                  <a:cubicBezTo>
                    <a:pt x="589" y="323"/>
                    <a:pt x="599" y="327"/>
                    <a:pt x="598" y="335"/>
                  </a:cubicBezTo>
                  <a:cubicBezTo>
                    <a:pt x="590" y="359"/>
                    <a:pt x="562" y="373"/>
                    <a:pt x="559" y="399"/>
                  </a:cubicBezTo>
                  <a:cubicBezTo>
                    <a:pt x="559" y="403"/>
                    <a:pt x="564" y="404"/>
                    <a:pt x="568" y="405"/>
                  </a:cubicBezTo>
                  <a:cubicBezTo>
                    <a:pt x="601" y="393"/>
                    <a:pt x="641" y="387"/>
                    <a:pt x="677" y="405"/>
                  </a:cubicBezTo>
                  <a:cubicBezTo>
                    <a:pt x="700" y="419"/>
                    <a:pt x="726" y="439"/>
                    <a:pt x="730" y="464"/>
                  </a:cubicBezTo>
                  <a:cubicBezTo>
                    <a:pt x="723" y="469"/>
                    <a:pt x="715" y="472"/>
                    <a:pt x="708" y="473"/>
                  </a:cubicBezTo>
                  <a:cubicBezTo>
                    <a:pt x="708" y="473"/>
                    <a:pt x="706" y="470"/>
                    <a:pt x="719" y="468"/>
                  </a:cubicBezTo>
                  <a:cubicBezTo>
                    <a:pt x="724" y="457"/>
                    <a:pt x="715" y="443"/>
                    <a:pt x="704" y="435"/>
                  </a:cubicBezTo>
                  <a:cubicBezTo>
                    <a:pt x="697" y="432"/>
                    <a:pt x="690" y="428"/>
                    <a:pt x="684" y="424"/>
                  </a:cubicBezTo>
                  <a:cubicBezTo>
                    <a:pt x="656" y="413"/>
                    <a:pt x="625" y="406"/>
                    <a:pt x="596" y="410"/>
                  </a:cubicBezTo>
                  <a:cubicBezTo>
                    <a:pt x="592" y="410"/>
                    <a:pt x="590" y="412"/>
                    <a:pt x="587" y="413"/>
                  </a:cubicBezTo>
                  <a:cubicBezTo>
                    <a:pt x="574" y="407"/>
                    <a:pt x="558" y="404"/>
                    <a:pt x="544" y="403"/>
                  </a:cubicBezTo>
                  <a:cubicBezTo>
                    <a:pt x="539" y="405"/>
                    <a:pt x="535" y="404"/>
                    <a:pt x="531" y="403"/>
                  </a:cubicBezTo>
                  <a:cubicBezTo>
                    <a:pt x="539" y="385"/>
                    <a:pt x="554" y="368"/>
                    <a:pt x="552" y="345"/>
                  </a:cubicBezTo>
                  <a:cubicBezTo>
                    <a:pt x="552" y="336"/>
                    <a:pt x="554" y="326"/>
                    <a:pt x="546" y="317"/>
                  </a:cubicBezTo>
                  <a:cubicBezTo>
                    <a:pt x="530" y="297"/>
                    <a:pt x="500" y="286"/>
                    <a:pt x="472" y="287"/>
                  </a:cubicBezTo>
                  <a:cubicBezTo>
                    <a:pt x="452" y="288"/>
                    <a:pt x="425" y="297"/>
                    <a:pt x="421" y="317"/>
                  </a:cubicBezTo>
                  <a:cubicBezTo>
                    <a:pt x="421" y="325"/>
                    <a:pt x="416" y="334"/>
                    <a:pt x="423" y="340"/>
                  </a:cubicBezTo>
                  <a:cubicBezTo>
                    <a:pt x="432" y="346"/>
                    <a:pt x="442" y="350"/>
                    <a:pt x="453" y="349"/>
                  </a:cubicBezTo>
                  <a:cubicBezTo>
                    <a:pt x="459" y="347"/>
                    <a:pt x="464" y="344"/>
                    <a:pt x="466" y="339"/>
                  </a:cubicBezTo>
                  <a:cubicBezTo>
                    <a:pt x="466" y="337"/>
                    <a:pt x="465" y="335"/>
                    <a:pt x="467" y="333"/>
                  </a:cubicBezTo>
                  <a:cubicBezTo>
                    <a:pt x="473" y="331"/>
                    <a:pt x="477" y="338"/>
                    <a:pt x="482" y="340"/>
                  </a:cubicBezTo>
                  <a:cubicBezTo>
                    <a:pt x="487" y="344"/>
                    <a:pt x="488" y="349"/>
                    <a:pt x="488" y="355"/>
                  </a:cubicBezTo>
                  <a:cubicBezTo>
                    <a:pt x="487" y="361"/>
                    <a:pt x="483" y="367"/>
                    <a:pt x="476" y="371"/>
                  </a:cubicBezTo>
                  <a:cubicBezTo>
                    <a:pt x="459" y="378"/>
                    <a:pt x="437" y="371"/>
                    <a:pt x="422" y="360"/>
                  </a:cubicBezTo>
                  <a:cubicBezTo>
                    <a:pt x="415" y="359"/>
                    <a:pt x="417" y="347"/>
                    <a:pt x="408" y="349"/>
                  </a:cubicBezTo>
                  <a:cubicBezTo>
                    <a:pt x="404" y="355"/>
                    <a:pt x="399" y="361"/>
                    <a:pt x="390" y="362"/>
                  </a:cubicBezTo>
                  <a:cubicBezTo>
                    <a:pt x="382" y="362"/>
                    <a:pt x="377" y="357"/>
                    <a:pt x="372" y="353"/>
                  </a:cubicBezTo>
                  <a:cubicBezTo>
                    <a:pt x="367" y="348"/>
                    <a:pt x="363" y="341"/>
                    <a:pt x="367" y="335"/>
                  </a:cubicBezTo>
                  <a:cubicBezTo>
                    <a:pt x="372" y="330"/>
                    <a:pt x="379" y="323"/>
                    <a:pt x="389" y="328"/>
                  </a:cubicBezTo>
                  <a:cubicBezTo>
                    <a:pt x="391" y="329"/>
                    <a:pt x="393" y="330"/>
                    <a:pt x="395" y="330"/>
                  </a:cubicBezTo>
                  <a:cubicBezTo>
                    <a:pt x="402" y="322"/>
                    <a:pt x="400" y="311"/>
                    <a:pt x="397" y="302"/>
                  </a:cubicBezTo>
                  <a:cubicBezTo>
                    <a:pt x="389" y="290"/>
                    <a:pt x="376" y="285"/>
                    <a:pt x="361" y="284"/>
                  </a:cubicBezTo>
                  <a:cubicBezTo>
                    <a:pt x="340" y="282"/>
                    <a:pt x="320" y="292"/>
                    <a:pt x="307" y="305"/>
                  </a:cubicBezTo>
                  <a:cubicBezTo>
                    <a:pt x="302" y="315"/>
                    <a:pt x="290" y="323"/>
                    <a:pt x="290" y="335"/>
                  </a:cubicBezTo>
                  <a:cubicBezTo>
                    <a:pt x="291" y="337"/>
                    <a:pt x="293" y="338"/>
                    <a:pt x="296" y="338"/>
                  </a:cubicBezTo>
                  <a:cubicBezTo>
                    <a:pt x="306" y="318"/>
                    <a:pt x="321" y="292"/>
                    <a:pt x="352" y="291"/>
                  </a:cubicBezTo>
                  <a:cubicBezTo>
                    <a:pt x="364" y="292"/>
                    <a:pt x="381" y="291"/>
                    <a:pt x="387" y="304"/>
                  </a:cubicBezTo>
                  <a:cubicBezTo>
                    <a:pt x="390" y="306"/>
                    <a:pt x="389" y="309"/>
                    <a:pt x="390" y="312"/>
                  </a:cubicBezTo>
                  <a:cubicBezTo>
                    <a:pt x="369" y="310"/>
                    <a:pt x="349" y="314"/>
                    <a:pt x="331" y="322"/>
                  </a:cubicBezTo>
                  <a:cubicBezTo>
                    <a:pt x="319" y="324"/>
                    <a:pt x="309" y="335"/>
                    <a:pt x="296" y="338"/>
                  </a:cubicBezTo>
                  <a:cubicBezTo>
                    <a:pt x="293" y="341"/>
                    <a:pt x="293" y="341"/>
                    <a:pt x="293" y="341"/>
                  </a:cubicBezTo>
                  <a:cubicBezTo>
                    <a:pt x="274" y="353"/>
                    <a:pt x="255" y="359"/>
                    <a:pt x="233" y="361"/>
                  </a:cubicBezTo>
                  <a:cubicBezTo>
                    <a:pt x="224" y="362"/>
                    <a:pt x="224" y="362"/>
                    <a:pt x="224" y="362"/>
                  </a:cubicBezTo>
                  <a:cubicBezTo>
                    <a:pt x="218" y="343"/>
                    <a:pt x="200" y="330"/>
                    <a:pt x="184" y="318"/>
                  </a:cubicBezTo>
                  <a:cubicBezTo>
                    <a:pt x="167" y="302"/>
                    <a:pt x="140" y="300"/>
                    <a:pt x="118" y="292"/>
                  </a:cubicBezTo>
                  <a:cubicBezTo>
                    <a:pt x="104" y="291"/>
                    <a:pt x="90" y="289"/>
                    <a:pt x="76" y="290"/>
                  </a:cubicBezTo>
                  <a:cubicBezTo>
                    <a:pt x="64" y="288"/>
                    <a:pt x="54" y="293"/>
                    <a:pt x="43" y="295"/>
                  </a:cubicBezTo>
                  <a:cubicBezTo>
                    <a:pt x="48" y="287"/>
                    <a:pt x="55" y="280"/>
                    <a:pt x="56" y="270"/>
                  </a:cubicBezTo>
                  <a:cubicBezTo>
                    <a:pt x="55" y="263"/>
                    <a:pt x="55" y="255"/>
                    <a:pt x="47" y="251"/>
                  </a:cubicBezTo>
                  <a:cubicBezTo>
                    <a:pt x="42" y="250"/>
                    <a:pt x="35" y="249"/>
                    <a:pt x="31" y="251"/>
                  </a:cubicBezTo>
                  <a:cubicBezTo>
                    <a:pt x="30" y="256"/>
                    <a:pt x="26" y="261"/>
                    <a:pt x="20" y="261"/>
                  </a:cubicBezTo>
                  <a:cubicBezTo>
                    <a:pt x="9" y="261"/>
                    <a:pt x="3" y="252"/>
                    <a:pt x="0" y="245"/>
                  </a:cubicBezTo>
                  <a:cubicBezTo>
                    <a:pt x="7" y="231"/>
                    <a:pt x="29" y="236"/>
                    <a:pt x="39" y="225"/>
                  </a:cubicBezTo>
                  <a:cubicBezTo>
                    <a:pt x="60" y="237"/>
                    <a:pt x="74" y="256"/>
                    <a:pt x="96" y="268"/>
                  </a:cubicBezTo>
                  <a:cubicBezTo>
                    <a:pt x="107" y="277"/>
                    <a:pt x="125" y="277"/>
                    <a:pt x="139" y="274"/>
                  </a:cubicBezTo>
                  <a:cubicBezTo>
                    <a:pt x="154" y="269"/>
                    <a:pt x="165" y="258"/>
                    <a:pt x="166" y="245"/>
                  </a:cubicBezTo>
                  <a:cubicBezTo>
                    <a:pt x="166" y="238"/>
                    <a:pt x="166" y="230"/>
                    <a:pt x="159" y="224"/>
                  </a:cubicBezTo>
                  <a:cubicBezTo>
                    <a:pt x="153" y="219"/>
                    <a:pt x="145" y="216"/>
                    <a:pt x="137" y="214"/>
                  </a:cubicBezTo>
                  <a:cubicBezTo>
                    <a:pt x="128" y="215"/>
                    <a:pt x="120" y="220"/>
                    <a:pt x="115" y="225"/>
                  </a:cubicBezTo>
                  <a:cubicBezTo>
                    <a:pt x="110" y="223"/>
                    <a:pt x="109" y="218"/>
                    <a:pt x="109" y="215"/>
                  </a:cubicBezTo>
                  <a:cubicBezTo>
                    <a:pt x="110" y="207"/>
                    <a:pt x="116" y="203"/>
                    <a:pt x="124" y="201"/>
                  </a:cubicBezTo>
                  <a:cubicBezTo>
                    <a:pt x="131" y="201"/>
                    <a:pt x="139" y="202"/>
                    <a:pt x="145" y="205"/>
                  </a:cubicBezTo>
                  <a:cubicBezTo>
                    <a:pt x="152" y="205"/>
                    <a:pt x="151" y="196"/>
                    <a:pt x="149" y="193"/>
                  </a:cubicBezTo>
                  <a:cubicBezTo>
                    <a:pt x="148" y="187"/>
                    <a:pt x="144" y="181"/>
                    <a:pt x="139" y="179"/>
                  </a:cubicBezTo>
                  <a:cubicBezTo>
                    <a:pt x="124" y="175"/>
                    <a:pt x="124" y="175"/>
                    <a:pt x="124" y="175"/>
                  </a:cubicBezTo>
                  <a:cubicBezTo>
                    <a:pt x="118" y="178"/>
                    <a:pt x="111" y="179"/>
                    <a:pt x="109" y="185"/>
                  </a:cubicBezTo>
                  <a:cubicBezTo>
                    <a:pt x="106" y="186"/>
                    <a:pt x="101" y="185"/>
                    <a:pt x="99" y="181"/>
                  </a:cubicBezTo>
                  <a:cubicBezTo>
                    <a:pt x="94" y="177"/>
                    <a:pt x="93" y="171"/>
                    <a:pt x="94" y="165"/>
                  </a:cubicBezTo>
                  <a:cubicBezTo>
                    <a:pt x="102" y="144"/>
                    <a:pt x="130" y="166"/>
                    <a:pt x="143" y="148"/>
                  </a:cubicBezTo>
                  <a:cubicBezTo>
                    <a:pt x="149" y="143"/>
                    <a:pt x="151" y="135"/>
                    <a:pt x="150" y="127"/>
                  </a:cubicBezTo>
                  <a:cubicBezTo>
                    <a:pt x="150" y="114"/>
                    <a:pt x="135" y="107"/>
                    <a:pt x="124" y="102"/>
                  </a:cubicBezTo>
                  <a:cubicBezTo>
                    <a:pt x="107" y="95"/>
                    <a:pt x="93" y="105"/>
                    <a:pt x="80" y="110"/>
                  </a:cubicBezTo>
                  <a:cubicBezTo>
                    <a:pt x="69" y="114"/>
                    <a:pt x="63" y="122"/>
                    <a:pt x="59" y="131"/>
                  </a:cubicBezTo>
                  <a:cubicBezTo>
                    <a:pt x="64" y="137"/>
                    <a:pt x="73" y="133"/>
                    <a:pt x="74" y="141"/>
                  </a:cubicBezTo>
                  <a:cubicBezTo>
                    <a:pt x="72" y="143"/>
                    <a:pt x="68" y="143"/>
                    <a:pt x="65" y="143"/>
                  </a:cubicBezTo>
                  <a:cubicBezTo>
                    <a:pt x="57" y="142"/>
                    <a:pt x="52" y="135"/>
                    <a:pt x="50" y="128"/>
                  </a:cubicBezTo>
                  <a:cubicBezTo>
                    <a:pt x="47" y="121"/>
                    <a:pt x="53" y="116"/>
                    <a:pt x="56" y="110"/>
                  </a:cubicBezTo>
                  <a:cubicBezTo>
                    <a:pt x="62" y="99"/>
                    <a:pt x="76" y="97"/>
                    <a:pt x="88" y="97"/>
                  </a:cubicBezTo>
                  <a:cubicBezTo>
                    <a:pt x="97" y="94"/>
                    <a:pt x="108" y="93"/>
                    <a:pt x="113" y="85"/>
                  </a:cubicBezTo>
                  <a:cubicBezTo>
                    <a:pt x="116" y="82"/>
                    <a:pt x="114" y="76"/>
                    <a:pt x="110" y="74"/>
                  </a:cubicBezTo>
                  <a:cubicBezTo>
                    <a:pt x="100" y="68"/>
                    <a:pt x="90" y="73"/>
                    <a:pt x="82" y="76"/>
                  </a:cubicBezTo>
                  <a:cubicBezTo>
                    <a:pt x="77" y="73"/>
                    <a:pt x="73" y="70"/>
                    <a:pt x="78" y="63"/>
                  </a:cubicBezTo>
                  <a:cubicBezTo>
                    <a:pt x="77" y="60"/>
                    <a:pt x="81" y="56"/>
                    <a:pt x="84" y="54"/>
                  </a:cubicBezTo>
                  <a:cubicBezTo>
                    <a:pt x="95" y="47"/>
                    <a:pt x="109" y="49"/>
                    <a:pt x="120" y="53"/>
                  </a:cubicBezTo>
                  <a:cubicBezTo>
                    <a:pt x="138" y="66"/>
                    <a:pt x="138" y="66"/>
                    <a:pt x="138" y="66"/>
                  </a:cubicBezTo>
                  <a:cubicBezTo>
                    <a:pt x="146" y="65"/>
                    <a:pt x="150" y="58"/>
                    <a:pt x="155" y="53"/>
                  </a:cubicBezTo>
                  <a:cubicBezTo>
                    <a:pt x="159" y="50"/>
                    <a:pt x="160" y="42"/>
                    <a:pt x="159" y="37"/>
                  </a:cubicBezTo>
                  <a:cubicBezTo>
                    <a:pt x="157" y="30"/>
                    <a:pt x="153" y="24"/>
                    <a:pt x="147" y="19"/>
                  </a:cubicBezTo>
                  <a:cubicBezTo>
                    <a:pt x="138" y="14"/>
                    <a:pt x="133" y="22"/>
                    <a:pt x="124" y="26"/>
                  </a:cubicBezTo>
                  <a:cubicBezTo>
                    <a:pt x="116" y="26"/>
                    <a:pt x="116" y="26"/>
                    <a:pt x="113" y="24"/>
                  </a:cubicBezTo>
                  <a:cubicBezTo>
                    <a:pt x="111" y="21"/>
                    <a:pt x="109" y="19"/>
                    <a:pt x="110" y="14"/>
                  </a:cubicBezTo>
                  <a:cubicBezTo>
                    <a:pt x="112" y="8"/>
                    <a:pt x="117" y="1"/>
                    <a:pt x="126" y="1"/>
                  </a:cubicBezTo>
                  <a:cubicBezTo>
                    <a:pt x="133" y="0"/>
                    <a:pt x="145" y="1"/>
                    <a:pt x="151" y="8"/>
                  </a:cubicBezTo>
                  <a:close/>
                </a:path>
              </a:pathLst>
            </a:custGeom>
            <a:grpFill/>
            <a:ln>
              <a:solidFill>
                <a:srgbClr val="F6AB00">
                  <a:alpha val="40000"/>
                </a:srgb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4" name="Freeform 2261"/>
            <p:cNvSpPr>
              <a:spLocks/>
            </p:cNvSpPr>
            <p:nvPr/>
          </p:nvSpPr>
          <p:spPr bwMode="auto">
            <a:xfrm>
              <a:off x="8978181" y="6784877"/>
              <a:ext cx="2438356" cy="1139486"/>
            </a:xfrm>
            <a:custGeom>
              <a:avLst/>
              <a:gdLst>
                <a:gd name="T0" fmla="*/ 177 w 983"/>
                <a:gd name="T1" fmla="*/ 14 h 458"/>
                <a:gd name="T2" fmla="*/ 181 w 983"/>
                <a:gd name="T3" fmla="*/ 120 h 458"/>
                <a:gd name="T4" fmla="*/ 207 w 983"/>
                <a:gd name="T5" fmla="*/ 150 h 458"/>
                <a:gd name="T6" fmla="*/ 192 w 983"/>
                <a:gd name="T7" fmla="*/ 238 h 458"/>
                <a:gd name="T8" fmla="*/ 255 w 983"/>
                <a:gd name="T9" fmla="*/ 269 h 458"/>
                <a:gd name="T10" fmla="*/ 267 w 983"/>
                <a:gd name="T11" fmla="*/ 217 h 458"/>
                <a:gd name="T12" fmla="*/ 300 w 983"/>
                <a:gd name="T13" fmla="*/ 228 h 458"/>
                <a:gd name="T14" fmla="*/ 245 w 983"/>
                <a:gd name="T15" fmla="*/ 322 h 458"/>
                <a:gd name="T16" fmla="*/ 278 w 983"/>
                <a:gd name="T17" fmla="*/ 356 h 458"/>
                <a:gd name="T18" fmla="*/ 311 w 983"/>
                <a:gd name="T19" fmla="*/ 348 h 458"/>
                <a:gd name="T20" fmla="*/ 259 w 983"/>
                <a:gd name="T21" fmla="*/ 344 h 458"/>
                <a:gd name="T22" fmla="*/ 285 w 983"/>
                <a:gd name="T23" fmla="*/ 304 h 458"/>
                <a:gd name="T24" fmla="*/ 355 w 983"/>
                <a:gd name="T25" fmla="*/ 330 h 458"/>
                <a:gd name="T26" fmla="*/ 447 w 983"/>
                <a:gd name="T27" fmla="*/ 287 h 458"/>
                <a:gd name="T28" fmla="*/ 456 w 983"/>
                <a:gd name="T29" fmla="*/ 256 h 458"/>
                <a:gd name="T30" fmla="*/ 456 w 983"/>
                <a:gd name="T31" fmla="*/ 235 h 458"/>
                <a:gd name="T32" fmla="*/ 499 w 983"/>
                <a:gd name="T33" fmla="*/ 262 h 458"/>
                <a:gd name="T34" fmla="*/ 545 w 983"/>
                <a:gd name="T35" fmla="*/ 297 h 458"/>
                <a:gd name="T36" fmla="*/ 653 w 983"/>
                <a:gd name="T37" fmla="*/ 229 h 458"/>
                <a:gd name="T38" fmla="*/ 612 w 983"/>
                <a:gd name="T39" fmla="*/ 215 h 458"/>
                <a:gd name="T40" fmla="*/ 652 w 983"/>
                <a:gd name="T41" fmla="*/ 183 h 458"/>
                <a:gd name="T42" fmla="*/ 695 w 983"/>
                <a:gd name="T43" fmla="*/ 268 h 458"/>
                <a:gd name="T44" fmla="*/ 746 w 983"/>
                <a:gd name="T45" fmla="*/ 249 h 458"/>
                <a:gd name="T46" fmla="*/ 763 w 983"/>
                <a:gd name="T47" fmla="*/ 291 h 458"/>
                <a:gd name="T48" fmla="*/ 750 w 983"/>
                <a:gd name="T49" fmla="*/ 401 h 458"/>
                <a:gd name="T50" fmla="*/ 901 w 983"/>
                <a:gd name="T51" fmla="*/ 379 h 458"/>
                <a:gd name="T52" fmla="*/ 957 w 983"/>
                <a:gd name="T53" fmla="*/ 458 h 458"/>
                <a:gd name="T54" fmla="*/ 951 w 983"/>
                <a:gd name="T55" fmla="*/ 433 h 458"/>
                <a:gd name="T56" fmla="*/ 970 w 983"/>
                <a:gd name="T57" fmla="*/ 448 h 458"/>
                <a:gd name="T58" fmla="*/ 914 w 983"/>
                <a:gd name="T59" fmla="*/ 401 h 458"/>
                <a:gd name="T60" fmla="*/ 788 w 983"/>
                <a:gd name="T61" fmla="*/ 412 h 458"/>
                <a:gd name="T62" fmla="*/ 715 w 983"/>
                <a:gd name="T63" fmla="*/ 414 h 458"/>
                <a:gd name="T64" fmla="*/ 713 w 983"/>
                <a:gd name="T65" fmla="*/ 300 h 458"/>
                <a:gd name="T66" fmla="*/ 519 w 983"/>
                <a:gd name="T67" fmla="*/ 319 h 458"/>
                <a:gd name="T68" fmla="*/ 405 w 983"/>
                <a:gd name="T69" fmla="*/ 345 h 458"/>
                <a:gd name="T70" fmla="*/ 507 w 983"/>
                <a:gd name="T71" fmla="*/ 323 h 458"/>
                <a:gd name="T72" fmla="*/ 440 w 983"/>
                <a:gd name="T73" fmla="*/ 353 h 458"/>
                <a:gd name="T74" fmla="*/ 340 w 983"/>
                <a:gd name="T75" fmla="*/ 381 h 458"/>
                <a:gd name="T76" fmla="*/ 62 w 983"/>
                <a:gd name="T77" fmla="*/ 342 h 458"/>
                <a:gd name="T78" fmla="*/ 30 w 983"/>
                <a:gd name="T79" fmla="*/ 362 h 458"/>
                <a:gd name="T80" fmla="*/ 45 w 983"/>
                <a:gd name="T81" fmla="*/ 311 h 458"/>
                <a:gd name="T82" fmla="*/ 185 w 983"/>
                <a:gd name="T83" fmla="*/ 348 h 458"/>
                <a:gd name="T84" fmla="*/ 197 w 983"/>
                <a:gd name="T85" fmla="*/ 279 h 458"/>
                <a:gd name="T86" fmla="*/ 141 w 983"/>
                <a:gd name="T87" fmla="*/ 291 h 458"/>
                <a:gd name="T88" fmla="*/ 148 w 983"/>
                <a:gd name="T89" fmla="*/ 259 h 458"/>
                <a:gd name="T90" fmla="*/ 177 w 983"/>
                <a:gd name="T91" fmla="*/ 242 h 458"/>
                <a:gd name="T92" fmla="*/ 140 w 983"/>
                <a:gd name="T93" fmla="*/ 226 h 458"/>
                <a:gd name="T94" fmla="*/ 111 w 983"/>
                <a:gd name="T95" fmla="*/ 240 h 458"/>
                <a:gd name="T96" fmla="*/ 157 w 983"/>
                <a:gd name="T97" fmla="*/ 187 h 458"/>
                <a:gd name="T98" fmla="*/ 122 w 983"/>
                <a:gd name="T99" fmla="*/ 134 h 458"/>
                <a:gd name="T100" fmla="*/ 47 w 983"/>
                <a:gd name="T101" fmla="*/ 187 h 458"/>
                <a:gd name="T102" fmla="*/ 57 w 983"/>
                <a:gd name="T103" fmla="*/ 201 h 458"/>
                <a:gd name="T104" fmla="*/ 37 w 983"/>
                <a:gd name="T105" fmla="*/ 160 h 458"/>
                <a:gd name="T106" fmla="*/ 104 w 983"/>
                <a:gd name="T107" fmla="*/ 115 h 458"/>
                <a:gd name="T108" fmla="*/ 62 w 983"/>
                <a:gd name="T109" fmla="*/ 111 h 458"/>
                <a:gd name="T110" fmla="*/ 59 w 983"/>
                <a:gd name="T111" fmla="*/ 82 h 458"/>
                <a:gd name="T112" fmla="*/ 131 w 983"/>
                <a:gd name="T113" fmla="*/ 84 h 458"/>
                <a:gd name="T114" fmla="*/ 151 w 983"/>
                <a:gd name="T115" fmla="*/ 41 h 458"/>
                <a:gd name="T116" fmla="*/ 102 w 983"/>
                <a:gd name="T117" fmla="*/ 34 h 458"/>
                <a:gd name="T118" fmla="*/ 83 w 983"/>
                <a:gd name="T119" fmla="*/ 24 h 458"/>
                <a:gd name="T120" fmla="*/ 133 w 983"/>
                <a:gd name="T121" fmla="*/ 7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83" h="458">
                  <a:moveTo>
                    <a:pt x="133" y="7"/>
                  </a:moveTo>
                  <a:cubicBezTo>
                    <a:pt x="148" y="2"/>
                    <a:pt x="165" y="7"/>
                    <a:pt x="177" y="14"/>
                  </a:cubicBezTo>
                  <a:cubicBezTo>
                    <a:pt x="190" y="33"/>
                    <a:pt x="166" y="49"/>
                    <a:pt x="164" y="67"/>
                  </a:cubicBezTo>
                  <a:cubicBezTo>
                    <a:pt x="156" y="87"/>
                    <a:pt x="167" y="106"/>
                    <a:pt x="181" y="120"/>
                  </a:cubicBezTo>
                  <a:cubicBezTo>
                    <a:pt x="190" y="130"/>
                    <a:pt x="170" y="142"/>
                    <a:pt x="183" y="149"/>
                  </a:cubicBezTo>
                  <a:cubicBezTo>
                    <a:pt x="190" y="149"/>
                    <a:pt x="201" y="144"/>
                    <a:pt x="207" y="150"/>
                  </a:cubicBezTo>
                  <a:cubicBezTo>
                    <a:pt x="214" y="155"/>
                    <a:pt x="214" y="161"/>
                    <a:pt x="215" y="168"/>
                  </a:cubicBezTo>
                  <a:cubicBezTo>
                    <a:pt x="202" y="190"/>
                    <a:pt x="192" y="213"/>
                    <a:pt x="192" y="238"/>
                  </a:cubicBezTo>
                  <a:cubicBezTo>
                    <a:pt x="195" y="249"/>
                    <a:pt x="195" y="263"/>
                    <a:pt x="207" y="271"/>
                  </a:cubicBezTo>
                  <a:cubicBezTo>
                    <a:pt x="222" y="278"/>
                    <a:pt x="239" y="276"/>
                    <a:pt x="255" y="269"/>
                  </a:cubicBezTo>
                  <a:cubicBezTo>
                    <a:pt x="266" y="263"/>
                    <a:pt x="272" y="253"/>
                    <a:pt x="275" y="243"/>
                  </a:cubicBezTo>
                  <a:cubicBezTo>
                    <a:pt x="278" y="231"/>
                    <a:pt x="259" y="229"/>
                    <a:pt x="267" y="217"/>
                  </a:cubicBezTo>
                  <a:cubicBezTo>
                    <a:pt x="272" y="210"/>
                    <a:pt x="282" y="208"/>
                    <a:pt x="291" y="210"/>
                  </a:cubicBezTo>
                  <a:cubicBezTo>
                    <a:pt x="300" y="212"/>
                    <a:pt x="300" y="222"/>
                    <a:pt x="300" y="228"/>
                  </a:cubicBezTo>
                  <a:cubicBezTo>
                    <a:pt x="292" y="249"/>
                    <a:pt x="282" y="272"/>
                    <a:pt x="280" y="294"/>
                  </a:cubicBezTo>
                  <a:cubicBezTo>
                    <a:pt x="265" y="299"/>
                    <a:pt x="256" y="312"/>
                    <a:pt x="245" y="322"/>
                  </a:cubicBezTo>
                  <a:cubicBezTo>
                    <a:pt x="245" y="330"/>
                    <a:pt x="240" y="340"/>
                    <a:pt x="247" y="347"/>
                  </a:cubicBezTo>
                  <a:cubicBezTo>
                    <a:pt x="256" y="353"/>
                    <a:pt x="265" y="363"/>
                    <a:pt x="278" y="356"/>
                  </a:cubicBezTo>
                  <a:cubicBezTo>
                    <a:pt x="289" y="351"/>
                    <a:pt x="297" y="342"/>
                    <a:pt x="309" y="349"/>
                  </a:cubicBezTo>
                  <a:cubicBezTo>
                    <a:pt x="312" y="349"/>
                    <a:pt x="311" y="349"/>
                    <a:pt x="311" y="348"/>
                  </a:cubicBezTo>
                  <a:cubicBezTo>
                    <a:pt x="297" y="341"/>
                    <a:pt x="297" y="341"/>
                    <a:pt x="289" y="339"/>
                  </a:cubicBezTo>
                  <a:cubicBezTo>
                    <a:pt x="277" y="340"/>
                    <a:pt x="272" y="355"/>
                    <a:pt x="259" y="344"/>
                  </a:cubicBezTo>
                  <a:cubicBezTo>
                    <a:pt x="254" y="340"/>
                    <a:pt x="256" y="332"/>
                    <a:pt x="256" y="326"/>
                  </a:cubicBezTo>
                  <a:cubicBezTo>
                    <a:pt x="262" y="317"/>
                    <a:pt x="273" y="307"/>
                    <a:pt x="285" y="304"/>
                  </a:cubicBezTo>
                  <a:cubicBezTo>
                    <a:pt x="307" y="302"/>
                    <a:pt x="333" y="307"/>
                    <a:pt x="344" y="327"/>
                  </a:cubicBezTo>
                  <a:cubicBezTo>
                    <a:pt x="345" y="331"/>
                    <a:pt x="351" y="333"/>
                    <a:pt x="355" y="330"/>
                  </a:cubicBezTo>
                  <a:cubicBezTo>
                    <a:pt x="365" y="318"/>
                    <a:pt x="371" y="304"/>
                    <a:pt x="387" y="297"/>
                  </a:cubicBezTo>
                  <a:cubicBezTo>
                    <a:pt x="406" y="292"/>
                    <a:pt x="425" y="287"/>
                    <a:pt x="447" y="287"/>
                  </a:cubicBezTo>
                  <a:cubicBezTo>
                    <a:pt x="455" y="287"/>
                    <a:pt x="464" y="280"/>
                    <a:pt x="468" y="273"/>
                  </a:cubicBezTo>
                  <a:cubicBezTo>
                    <a:pt x="472" y="265"/>
                    <a:pt x="461" y="260"/>
                    <a:pt x="456" y="256"/>
                  </a:cubicBezTo>
                  <a:cubicBezTo>
                    <a:pt x="451" y="257"/>
                    <a:pt x="443" y="256"/>
                    <a:pt x="445" y="251"/>
                  </a:cubicBezTo>
                  <a:cubicBezTo>
                    <a:pt x="446" y="244"/>
                    <a:pt x="460" y="245"/>
                    <a:pt x="456" y="235"/>
                  </a:cubicBezTo>
                  <a:cubicBezTo>
                    <a:pt x="466" y="232"/>
                    <a:pt x="476" y="231"/>
                    <a:pt x="486" y="234"/>
                  </a:cubicBezTo>
                  <a:cubicBezTo>
                    <a:pt x="496" y="240"/>
                    <a:pt x="499" y="252"/>
                    <a:pt x="499" y="262"/>
                  </a:cubicBezTo>
                  <a:cubicBezTo>
                    <a:pt x="514" y="268"/>
                    <a:pt x="540" y="268"/>
                    <a:pt x="541" y="289"/>
                  </a:cubicBezTo>
                  <a:cubicBezTo>
                    <a:pt x="541" y="291"/>
                    <a:pt x="540" y="297"/>
                    <a:pt x="545" y="297"/>
                  </a:cubicBezTo>
                  <a:cubicBezTo>
                    <a:pt x="560" y="298"/>
                    <a:pt x="557" y="282"/>
                    <a:pt x="567" y="277"/>
                  </a:cubicBezTo>
                  <a:cubicBezTo>
                    <a:pt x="590" y="249"/>
                    <a:pt x="646" y="270"/>
                    <a:pt x="653" y="229"/>
                  </a:cubicBezTo>
                  <a:cubicBezTo>
                    <a:pt x="652" y="224"/>
                    <a:pt x="646" y="219"/>
                    <a:pt x="640" y="217"/>
                  </a:cubicBezTo>
                  <a:cubicBezTo>
                    <a:pt x="630" y="214"/>
                    <a:pt x="620" y="221"/>
                    <a:pt x="612" y="215"/>
                  </a:cubicBezTo>
                  <a:cubicBezTo>
                    <a:pt x="609" y="210"/>
                    <a:pt x="609" y="204"/>
                    <a:pt x="612" y="200"/>
                  </a:cubicBezTo>
                  <a:cubicBezTo>
                    <a:pt x="621" y="189"/>
                    <a:pt x="635" y="178"/>
                    <a:pt x="652" y="183"/>
                  </a:cubicBezTo>
                  <a:cubicBezTo>
                    <a:pt x="660" y="183"/>
                    <a:pt x="668" y="188"/>
                    <a:pt x="669" y="196"/>
                  </a:cubicBezTo>
                  <a:cubicBezTo>
                    <a:pt x="666" y="222"/>
                    <a:pt x="663" y="255"/>
                    <a:pt x="695" y="268"/>
                  </a:cubicBezTo>
                  <a:cubicBezTo>
                    <a:pt x="704" y="272"/>
                    <a:pt x="716" y="268"/>
                    <a:pt x="726" y="268"/>
                  </a:cubicBezTo>
                  <a:cubicBezTo>
                    <a:pt x="734" y="263"/>
                    <a:pt x="741" y="256"/>
                    <a:pt x="746" y="249"/>
                  </a:cubicBezTo>
                  <a:cubicBezTo>
                    <a:pt x="750" y="250"/>
                    <a:pt x="752" y="254"/>
                    <a:pt x="754" y="258"/>
                  </a:cubicBezTo>
                  <a:cubicBezTo>
                    <a:pt x="755" y="268"/>
                    <a:pt x="750" y="285"/>
                    <a:pt x="763" y="291"/>
                  </a:cubicBezTo>
                  <a:cubicBezTo>
                    <a:pt x="769" y="297"/>
                    <a:pt x="782" y="300"/>
                    <a:pt x="783" y="310"/>
                  </a:cubicBezTo>
                  <a:cubicBezTo>
                    <a:pt x="779" y="343"/>
                    <a:pt x="747" y="367"/>
                    <a:pt x="750" y="401"/>
                  </a:cubicBezTo>
                  <a:cubicBezTo>
                    <a:pt x="751" y="406"/>
                    <a:pt x="757" y="406"/>
                    <a:pt x="762" y="406"/>
                  </a:cubicBezTo>
                  <a:cubicBezTo>
                    <a:pt x="801" y="383"/>
                    <a:pt x="851" y="365"/>
                    <a:pt x="901" y="379"/>
                  </a:cubicBezTo>
                  <a:cubicBezTo>
                    <a:pt x="934" y="392"/>
                    <a:pt x="971" y="410"/>
                    <a:pt x="983" y="441"/>
                  </a:cubicBezTo>
                  <a:cubicBezTo>
                    <a:pt x="975" y="448"/>
                    <a:pt x="966" y="454"/>
                    <a:pt x="957" y="458"/>
                  </a:cubicBezTo>
                  <a:cubicBezTo>
                    <a:pt x="950" y="433"/>
                    <a:pt x="950" y="433"/>
                    <a:pt x="950" y="433"/>
                  </a:cubicBezTo>
                  <a:cubicBezTo>
                    <a:pt x="951" y="433"/>
                    <a:pt x="951" y="433"/>
                    <a:pt x="951" y="433"/>
                  </a:cubicBezTo>
                  <a:cubicBezTo>
                    <a:pt x="950" y="433"/>
                    <a:pt x="950" y="433"/>
                    <a:pt x="950" y="433"/>
                  </a:cubicBezTo>
                  <a:cubicBezTo>
                    <a:pt x="959" y="436"/>
                    <a:pt x="954" y="454"/>
                    <a:pt x="970" y="448"/>
                  </a:cubicBezTo>
                  <a:cubicBezTo>
                    <a:pt x="974" y="433"/>
                    <a:pt x="958" y="418"/>
                    <a:pt x="943" y="411"/>
                  </a:cubicBezTo>
                  <a:cubicBezTo>
                    <a:pt x="932" y="408"/>
                    <a:pt x="923" y="406"/>
                    <a:pt x="914" y="401"/>
                  </a:cubicBezTo>
                  <a:cubicBezTo>
                    <a:pt x="877" y="395"/>
                    <a:pt x="835" y="393"/>
                    <a:pt x="799" y="406"/>
                  </a:cubicBezTo>
                  <a:cubicBezTo>
                    <a:pt x="794" y="406"/>
                    <a:pt x="791" y="410"/>
                    <a:pt x="788" y="412"/>
                  </a:cubicBezTo>
                  <a:cubicBezTo>
                    <a:pt x="771" y="408"/>
                    <a:pt x="750" y="408"/>
                    <a:pt x="732" y="411"/>
                  </a:cubicBezTo>
                  <a:cubicBezTo>
                    <a:pt x="726" y="414"/>
                    <a:pt x="720" y="413"/>
                    <a:pt x="715" y="414"/>
                  </a:cubicBezTo>
                  <a:cubicBezTo>
                    <a:pt x="720" y="388"/>
                    <a:pt x="735" y="363"/>
                    <a:pt x="727" y="335"/>
                  </a:cubicBezTo>
                  <a:cubicBezTo>
                    <a:pt x="725" y="323"/>
                    <a:pt x="724" y="310"/>
                    <a:pt x="713" y="300"/>
                  </a:cubicBezTo>
                  <a:cubicBezTo>
                    <a:pt x="687" y="278"/>
                    <a:pt x="646" y="272"/>
                    <a:pt x="610" y="280"/>
                  </a:cubicBezTo>
                  <a:cubicBezTo>
                    <a:pt x="585" y="287"/>
                    <a:pt x="525" y="329"/>
                    <a:pt x="519" y="319"/>
                  </a:cubicBezTo>
                  <a:cubicBezTo>
                    <a:pt x="506" y="305"/>
                    <a:pt x="488" y="301"/>
                    <a:pt x="470" y="305"/>
                  </a:cubicBezTo>
                  <a:cubicBezTo>
                    <a:pt x="442" y="307"/>
                    <a:pt x="419" y="325"/>
                    <a:pt x="405" y="345"/>
                  </a:cubicBezTo>
                  <a:cubicBezTo>
                    <a:pt x="401" y="359"/>
                    <a:pt x="420" y="325"/>
                    <a:pt x="459" y="316"/>
                  </a:cubicBezTo>
                  <a:cubicBezTo>
                    <a:pt x="474" y="314"/>
                    <a:pt x="496" y="309"/>
                    <a:pt x="507" y="323"/>
                  </a:cubicBezTo>
                  <a:cubicBezTo>
                    <a:pt x="511" y="325"/>
                    <a:pt x="510" y="329"/>
                    <a:pt x="512" y="333"/>
                  </a:cubicBezTo>
                  <a:cubicBezTo>
                    <a:pt x="486" y="335"/>
                    <a:pt x="461" y="338"/>
                    <a:pt x="440" y="353"/>
                  </a:cubicBezTo>
                  <a:cubicBezTo>
                    <a:pt x="427" y="355"/>
                    <a:pt x="405" y="356"/>
                    <a:pt x="381" y="357"/>
                  </a:cubicBezTo>
                  <a:cubicBezTo>
                    <a:pt x="370" y="357"/>
                    <a:pt x="351" y="381"/>
                    <a:pt x="340" y="381"/>
                  </a:cubicBezTo>
                  <a:cubicBezTo>
                    <a:pt x="295" y="380"/>
                    <a:pt x="236" y="385"/>
                    <a:pt x="189" y="378"/>
                  </a:cubicBezTo>
                  <a:cubicBezTo>
                    <a:pt x="119" y="367"/>
                    <a:pt x="67" y="343"/>
                    <a:pt x="62" y="342"/>
                  </a:cubicBezTo>
                  <a:cubicBezTo>
                    <a:pt x="55" y="342"/>
                    <a:pt x="45" y="343"/>
                    <a:pt x="41" y="346"/>
                  </a:cubicBezTo>
                  <a:cubicBezTo>
                    <a:pt x="42" y="352"/>
                    <a:pt x="38" y="360"/>
                    <a:pt x="30" y="362"/>
                  </a:cubicBezTo>
                  <a:cubicBezTo>
                    <a:pt x="16" y="364"/>
                    <a:pt x="7" y="354"/>
                    <a:pt x="0" y="346"/>
                  </a:cubicBezTo>
                  <a:cubicBezTo>
                    <a:pt x="6" y="326"/>
                    <a:pt x="35" y="327"/>
                    <a:pt x="45" y="311"/>
                  </a:cubicBezTo>
                  <a:cubicBezTo>
                    <a:pt x="75" y="321"/>
                    <a:pt x="98" y="341"/>
                    <a:pt x="128" y="351"/>
                  </a:cubicBezTo>
                  <a:cubicBezTo>
                    <a:pt x="145" y="359"/>
                    <a:pt x="167" y="355"/>
                    <a:pt x="185" y="348"/>
                  </a:cubicBezTo>
                  <a:cubicBezTo>
                    <a:pt x="202" y="338"/>
                    <a:pt x="213" y="321"/>
                    <a:pt x="212" y="304"/>
                  </a:cubicBezTo>
                  <a:cubicBezTo>
                    <a:pt x="210" y="295"/>
                    <a:pt x="207" y="285"/>
                    <a:pt x="197" y="279"/>
                  </a:cubicBezTo>
                  <a:cubicBezTo>
                    <a:pt x="189" y="274"/>
                    <a:pt x="178" y="272"/>
                    <a:pt x="167" y="272"/>
                  </a:cubicBezTo>
                  <a:cubicBezTo>
                    <a:pt x="155" y="275"/>
                    <a:pt x="146" y="284"/>
                    <a:pt x="141" y="291"/>
                  </a:cubicBezTo>
                  <a:cubicBezTo>
                    <a:pt x="134" y="290"/>
                    <a:pt x="131" y="285"/>
                    <a:pt x="131" y="280"/>
                  </a:cubicBezTo>
                  <a:cubicBezTo>
                    <a:pt x="131" y="270"/>
                    <a:pt x="137" y="263"/>
                    <a:pt x="148" y="259"/>
                  </a:cubicBezTo>
                  <a:cubicBezTo>
                    <a:pt x="155" y="257"/>
                    <a:pt x="166" y="257"/>
                    <a:pt x="174" y="259"/>
                  </a:cubicBezTo>
                  <a:cubicBezTo>
                    <a:pt x="183" y="257"/>
                    <a:pt x="180" y="246"/>
                    <a:pt x="177" y="242"/>
                  </a:cubicBezTo>
                  <a:cubicBezTo>
                    <a:pt x="174" y="235"/>
                    <a:pt x="167" y="229"/>
                    <a:pt x="160" y="227"/>
                  </a:cubicBezTo>
                  <a:cubicBezTo>
                    <a:pt x="140" y="226"/>
                    <a:pt x="140" y="226"/>
                    <a:pt x="140" y="226"/>
                  </a:cubicBezTo>
                  <a:cubicBezTo>
                    <a:pt x="134" y="231"/>
                    <a:pt x="125" y="234"/>
                    <a:pt x="124" y="242"/>
                  </a:cubicBezTo>
                  <a:cubicBezTo>
                    <a:pt x="120" y="244"/>
                    <a:pt x="114" y="244"/>
                    <a:pt x="111" y="240"/>
                  </a:cubicBezTo>
                  <a:cubicBezTo>
                    <a:pt x="103" y="235"/>
                    <a:pt x="100" y="229"/>
                    <a:pt x="100" y="221"/>
                  </a:cubicBezTo>
                  <a:cubicBezTo>
                    <a:pt x="105" y="192"/>
                    <a:pt x="146" y="212"/>
                    <a:pt x="157" y="187"/>
                  </a:cubicBezTo>
                  <a:cubicBezTo>
                    <a:pt x="164" y="179"/>
                    <a:pt x="165" y="168"/>
                    <a:pt x="162" y="158"/>
                  </a:cubicBezTo>
                  <a:cubicBezTo>
                    <a:pt x="158" y="142"/>
                    <a:pt x="137" y="137"/>
                    <a:pt x="122" y="134"/>
                  </a:cubicBezTo>
                  <a:cubicBezTo>
                    <a:pt x="100" y="129"/>
                    <a:pt x="83" y="145"/>
                    <a:pt x="68" y="154"/>
                  </a:cubicBezTo>
                  <a:cubicBezTo>
                    <a:pt x="55" y="162"/>
                    <a:pt x="49" y="174"/>
                    <a:pt x="47" y="187"/>
                  </a:cubicBezTo>
                  <a:cubicBezTo>
                    <a:pt x="54" y="192"/>
                    <a:pt x="65" y="185"/>
                    <a:pt x="68" y="195"/>
                  </a:cubicBezTo>
                  <a:cubicBezTo>
                    <a:pt x="66" y="198"/>
                    <a:pt x="62" y="200"/>
                    <a:pt x="57" y="201"/>
                  </a:cubicBezTo>
                  <a:cubicBezTo>
                    <a:pt x="47" y="201"/>
                    <a:pt x="39" y="193"/>
                    <a:pt x="34" y="185"/>
                  </a:cubicBezTo>
                  <a:cubicBezTo>
                    <a:pt x="28" y="177"/>
                    <a:pt x="35" y="168"/>
                    <a:pt x="37" y="160"/>
                  </a:cubicBezTo>
                  <a:cubicBezTo>
                    <a:pt x="43" y="145"/>
                    <a:pt x="60" y="139"/>
                    <a:pt x="76" y="136"/>
                  </a:cubicBezTo>
                  <a:cubicBezTo>
                    <a:pt x="86" y="130"/>
                    <a:pt x="100" y="126"/>
                    <a:pt x="104" y="115"/>
                  </a:cubicBezTo>
                  <a:cubicBezTo>
                    <a:pt x="106" y="110"/>
                    <a:pt x="103" y="103"/>
                    <a:pt x="98" y="101"/>
                  </a:cubicBezTo>
                  <a:cubicBezTo>
                    <a:pt x="83" y="96"/>
                    <a:pt x="72" y="105"/>
                    <a:pt x="62" y="111"/>
                  </a:cubicBezTo>
                  <a:cubicBezTo>
                    <a:pt x="55" y="108"/>
                    <a:pt x="67" y="97"/>
                    <a:pt x="54" y="96"/>
                  </a:cubicBezTo>
                  <a:cubicBezTo>
                    <a:pt x="51" y="92"/>
                    <a:pt x="56" y="86"/>
                    <a:pt x="59" y="82"/>
                  </a:cubicBezTo>
                  <a:cubicBezTo>
                    <a:pt x="71" y="71"/>
                    <a:pt x="89" y="69"/>
                    <a:pt x="105" y="72"/>
                  </a:cubicBezTo>
                  <a:cubicBezTo>
                    <a:pt x="131" y="84"/>
                    <a:pt x="131" y="84"/>
                    <a:pt x="131" y="84"/>
                  </a:cubicBezTo>
                  <a:cubicBezTo>
                    <a:pt x="141" y="81"/>
                    <a:pt x="144" y="71"/>
                    <a:pt x="150" y="63"/>
                  </a:cubicBezTo>
                  <a:cubicBezTo>
                    <a:pt x="153" y="58"/>
                    <a:pt x="153" y="48"/>
                    <a:pt x="151" y="41"/>
                  </a:cubicBezTo>
                  <a:cubicBezTo>
                    <a:pt x="146" y="33"/>
                    <a:pt x="139" y="27"/>
                    <a:pt x="130" y="22"/>
                  </a:cubicBezTo>
                  <a:cubicBezTo>
                    <a:pt x="117" y="18"/>
                    <a:pt x="113" y="32"/>
                    <a:pt x="102" y="34"/>
                  </a:cubicBezTo>
                  <a:cubicBezTo>
                    <a:pt x="102" y="39"/>
                    <a:pt x="96" y="37"/>
                    <a:pt x="92" y="36"/>
                  </a:cubicBezTo>
                  <a:cubicBezTo>
                    <a:pt x="88" y="33"/>
                    <a:pt x="81" y="31"/>
                    <a:pt x="83" y="24"/>
                  </a:cubicBezTo>
                  <a:cubicBezTo>
                    <a:pt x="86" y="18"/>
                    <a:pt x="89" y="8"/>
                    <a:pt x="100" y="5"/>
                  </a:cubicBezTo>
                  <a:cubicBezTo>
                    <a:pt x="109" y="2"/>
                    <a:pt x="123" y="0"/>
                    <a:pt x="133" y="7"/>
                  </a:cubicBezTo>
                  <a:close/>
                </a:path>
              </a:pathLst>
            </a:custGeom>
            <a:grpFill/>
            <a:ln w="17463" cap="rnd">
              <a:solidFill>
                <a:srgbClr val="F6AB00">
                  <a:alpha val="40000"/>
                </a:srgb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5" name="Freeform 2680"/>
            <p:cNvSpPr>
              <a:spLocks/>
            </p:cNvSpPr>
            <p:nvPr/>
          </p:nvSpPr>
          <p:spPr bwMode="auto">
            <a:xfrm>
              <a:off x="6550614" y="7174978"/>
              <a:ext cx="131480" cy="159368"/>
            </a:xfrm>
            <a:custGeom>
              <a:avLst/>
              <a:gdLst>
                <a:gd name="T0" fmla="*/ 52 w 53"/>
                <a:gd name="T1" fmla="*/ 18 h 64"/>
                <a:gd name="T2" fmla="*/ 50 w 53"/>
                <a:gd name="T3" fmla="*/ 49 h 64"/>
                <a:gd name="T4" fmla="*/ 40 w 53"/>
                <a:gd name="T5" fmla="*/ 61 h 64"/>
                <a:gd name="T6" fmla="*/ 12 w 53"/>
                <a:gd name="T7" fmla="*/ 58 h 64"/>
                <a:gd name="T8" fmla="*/ 2 w 53"/>
                <a:gd name="T9" fmla="*/ 27 h 64"/>
                <a:gd name="T10" fmla="*/ 19 w 53"/>
                <a:gd name="T11" fmla="*/ 3 h 64"/>
                <a:gd name="T12" fmla="*/ 40 w 53"/>
                <a:gd name="T13" fmla="*/ 4 h 64"/>
                <a:gd name="T14" fmla="*/ 52 w 53"/>
                <a:gd name="T15" fmla="*/ 1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64">
                  <a:moveTo>
                    <a:pt x="52" y="18"/>
                  </a:moveTo>
                  <a:cubicBezTo>
                    <a:pt x="53" y="28"/>
                    <a:pt x="53" y="39"/>
                    <a:pt x="50" y="49"/>
                  </a:cubicBezTo>
                  <a:cubicBezTo>
                    <a:pt x="47" y="53"/>
                    <a:pt x="46" y="61"/>
                    <a:pt x="40" y="61"/>
                  </a:cubicBezTo>
                  <a:cubicBezTo>
                    <a:pt x="30" y="64"/>
                    <a:pt x="20" y="62"/>
                    <a:pt x="12" y="58"/>
                  </a:cubicBezTo>
                  <a:cubicBezTo>
                    <a:pt x="4" y="50"/>
                    <a:pt x="0" y="39"/>
                    <a:pt x="2" y="27"/>
                  </a:cubicBezTo>
                  <a:cubicBezTo>
                    <a:pt x="4" y="18"/>
                    <a:pt x="8" y="5"/>
                    <a:pt x="19" y="3"/>
                  </a:cubicBezTo>
                  <a:cubicBezTo>
                    <a:pt x="26" y="2"/>
                    <a:pt x="33" y="0"/>
                    <a:pt x="40" y="4"/>
                  </a:cubicBezTo>
                  <a:cubicBezTo>
                    <a:pt x="45" y="7"/>
                    <a:pt x="49" y="12"/>
                    <a:pt x="52" y="18"/>
                  </a:cubicBezTo>
                  <a:close/>
                </a:path>
              </a:pathLst>
            </a:custGeom>
            <a:grpFill/>
            <a:ln w="17463" cap="rnd">
              <a:solidFill>
                <a:srgbClr val="F6AB00">
                  <a:alpha val="40000"/>
                </a:srgb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26" name="组合 1325"/>
          <p:cNvGrpSpPr/>
          <p:nvPr/>
        </p:nvGrpSpPr>
        <p:grpSpPr>
          <a:xfrm>
            <a:off x="-184716" y="4540506"/>
            <a:ext cx="9746232" cy="2082603"/>
            <a:chOff x="-184716" y="4540506"/>
            <a:chExt cx="9746232" cy="2082603"/>
          </a:xfrm>
        </p:grpSpPr>
        <p:grpSp>
          <p:nvGrpSpPr>
            <p:cNvPr id="1046" name="组合 1045"/>
            <p:cNvGrpSpPr/>
            <p:nvPr/>
          </p:nvGrpSpPr>
          <p:grpSpPr>
            <a:xfrm>
              <a:off x="-184716" y="4540506"/>
              <a:ext cx="1967812" cy="1967812"/>
              <a:chOff x="22230" y="4477298"/>
              <a:chExt cx="1967812" cy="1967812"/>
            </a:xfrm>
            <a:solidFill>
              <a:srgbClr val="F6DFC2"/>
            </a:solidFill>
            <a:effectLst/>
          </p:grpSpPr>
          <p:sp>
            <p:nvSpPr>
              <p:cNvPr id="1047" name="椭圆 1046"/>
              <p:cNvSpPr/>
              <p:nvPr/>
            </p:nvSpPr>
            <p:spPr>
              <a:xfrm>
                <a:off x="22230" y="4477298"/>
                <a:ext cx="1967812" cy="1967812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8" name="椭圆 1047"/>
              <p:cNvSpPr/>
              <p:nvPr/>
            </p:nvSpPr>
            <p:spPr>
              <a:xfrm>
                <a:off x="113259" y="4568327"/>
                <a:ext cx="1785754" cy="1785754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9" name="椭圆 1048"/>
              <p:cNvSpPr/>
              <p:nvPr/>
            </p:nvSpPr>
            <p:spPr>
              <a:xfrm>
                <a:off x="230475" y="4685543"/>
                <a:ext cx="1551322" cy="1551322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0" name="椭圆 1049"/>
              <p:cNvSpPr/>
              <p:nvPr/>
            </p:nvSpPr>
            <p:spPr>
              <a:xfrm>
                <a:off x="379959" y="4835027"/>
                <a:ext cx="1252354" cy="1252354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1" name="椭圆 1050"/>
              <p:cNvSpPr/>
              <p:nvPr/>
            </p:nvSpPr>
            <p:spPr>
              <a:xfrm>
                <a:off x="530761" y="4985829"/>
                <a:ext cx="950750" cy="950750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2" name="椭圆 1051"/>
              <p:cNvSpPr/>
              <p:nvPr/>
            </p:nvSpPr>
            <p:spPr>
              <a:xfrm>
                <a:off x="682878" y="5137946"/>
                <a:ext cx="646516" cy="646516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53" name="组合 1052"/>
            <p:cNvGrpSpPr/>
            <p:nvPr/>
          </p:nvGrpSpPr>
          <p:grpSpPr>
            <a:xfrm>
              <a:off x="1435336" y="4713133"/>
              <a:ext cx="1622558" cy="1622558"/>
              <a:chOff x="22230" y="4477298"/>
              <a:chExt cx="1967812" cy="1967812"/>
            </a:xfrm>
            <a:solidFill>
              <a:srgbClr val="F6DFC2"/>
            </a:solidFill>
            <a:effectLst/>
          </p:grpSpPr>
          <p:sp>
            <p:nvSpPr>
              <p:cNvPr id="1054" name="椭圆 1053"/>
              <p:cNvSpPr/>
              <p:nvPr/>
            </p:nvSpPr>
            <p:spPr>
              <a:xfrm>
                <a:off x="22230" y="4477298"/>
                <a:ext cx="1967812" cy="1967812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5" name="椭圆 1054"/>
              <p:cNvSpPr/>
              <p:nvPr/>
            </p:nvSpPr>
            <p:spPr>
              <a:xfrm>
                <a:off x="113259" y="4568327"/>
                <a:ext cx="1785754" cy="1785754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6" name="椭圆 1055"/>
              <p:cNvSpPr/>
              <p:nvPr/>
            </p:nvSpPr>
            <p:spPr>
              <a:xfrm>
                <a:off x="230475" y="4685543"/>
                <a:ext cx="1551322" cy="1551322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7" name="椭圆 1056"/>
              <p:cNvSpPr/>
              <p:nvPr/>
            </p:nvSpPr>
            <p:spPr>
              <a:xfrm>
                <a:off x="379959" y="4835027"/>
                <a:ext cx="1252354" cy="1252354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8" name="椭圆 1057"/>
              <p:cNvSpPr/>
              <p:nvPr/>
            </p:nvSpPr>
            <p:spPr>
              <a:xfrm>
                <a:off x="530761" y="4985829"/>
                <a:ext cx="950750" cy="950750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9" name="椭圆 1058"/>
              <p:cNvSpPr/>
              <p:nvPr/>
            </p:nvSpPr>
            <p:spPr>
              <a:xfrm>
                <a:off x="682878" y="5137946"/>
                <a:ext cx="646516" cy="646516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60" name="组合 1059"/>
            <p:cNvGrpSpPr/>
            <p:nvPr/>
          </p:nvGrpSpPr>
          <p:grpSpPr>
            <a:xfrm>
              <a:off x="2614318" y="4616510"/>
              <a:ext cx="1822576" cy="1822576"/>
              <a:chOff x="22230" y="4477298"/>
              <a:chExt cx="1967812" cy="1967812"/>
            </a:xfrm>
            <a:solidFill>
              <a:srgbClr val="F6DFC2"/>
            </a:solidFill>
            <a:effectLst/>
          </p:grpSpPr>
          <p:sp>
            <p:nvSpPr>
              <p:cNvPr id="1061" name="椭圆 1060"/>
              <p:cNvSpPr/>
              <p:nvPr/>
            </p:nvSpPr>
            <p:spPr>
              <a:xfrm>
                <a:off x="22230" y="4477298"/>
                <a:ext cx="1967812" cy="1967812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2" name="椭圆 1061"/>
              <p:cNvSpPr/>
              <p:nvPr/>
            </p:nvSpPr>
            <p:spPr>
              <a:xfrm>
                <a:off x="113259" y="4568327"/>
                <a:ext cx="1785754" cy="1785754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3" name="椭圆 1062"/>
              <p:cNvSpPr/>
              <p:nvPr/>
            </p:nvSpPr>
            <p:spPr>
              <a:xfrm>
                <a:off x="230475" y="4685543"/>
                <a:ext cx="1551322" cy="1551322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4" name="椭圆 1063"/>
              <p:cNvSpPr/>
              <p:nvPr/>
            </p:nvSpPr>
            <p:spPr>
              <a:xfrm>
                <a:off x="379959" y="4835027"/>
                <a:ext cx="1252354" cy="1252354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5" name="椭圆 1064"/>
              <p:cNvSpPr/>
              <p:nvPr/>
            </p:nvSpPr>
            <p:spPr>
              <a:xfrm>
                <a:off x="530761" y="4985829"/>
                <a:ext cx="950750" cy="950750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6" name="椭圆 1065"/>
              <p:cNvSpPr/>
              <p:nvPr/>
            </p:nvSpPr>
            <p:spPr>
              <a:xfrm>
                <a:off x="682878" y="5137946"/>
                <a:ext cx="646516" cy="646516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67" name="组合 1066"/>
            <p:cNvGrpSpPr/>
            <p:nvPr/>
          </p:nvGrpSpPr>
          <p:grpSpPr>
            <a:xfrm>
              <a:off x="3951457" y="4800533"/>
              <a:ext cx="1822576" cy="1822576"/>
              <a:chOff x="22230" y="4477298"/>
              <a:chExt cx="1967812" cy="1967812"/>
            </a:xfrm>
            <a:solidFill>
              <a:srgbClr val="F6DFC2"/>
            </a:solidFill>
            <a:effectLst/>
          </p:grpSpPr>
          <p:sp>
            <p:nvSpPr>
              <p:cNvPr id="1068" name="椭圆 1067"/>
              <p:cNvSpPr/>
              <p:nvPr/>
            </p:nvSpPr>
            <p:spPr>
              <a:xfrm>
                <a:off x="22230" y="4477298"/>
                <a:ext cx="1967812" cy="1967812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9" name="椭圆 1068"/>
              <p:cNvSpPr/>
              <p:nvPr/>
            </p:nvSpPr>
            <p:spPr>
              <a:xfrm>
                <a:off x="113259" y="4568327"/>
                <a:ext cx="1785754" cy="1785754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70" name="椭圆 1069"/>
              <p:cNvSpPr/>
              <p:nvPr/>
            </p:nvSpPr>
            <p:spPr>
              <a:xfrm>
                <a:off x="230475" y="4685543"/>
                <a:ext cx="1551322" cy="1551322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71" name="椭圆 1070"/>
              <p:cNvSpPr/>
              <p:nvPr/>
            </p:nvSpPr>
            <p:spPr>
              <a:xfrm>
                <a:off x="379959" y="4835027"/>
                <a:ext cx="1252354" cy="1252354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72" name="椭圆 1071"/>
              <p:cNvSpPr/>
              <p:nvPr/>
            </p:nvSpPr>
            <p:spPr>
              <a:xfrm>
                <a:off x="530761" y="4985829"/>
                <a:ext cx="950750" cy="950750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73" name="椭圆 1072"/>
              <p:cNvSpPr/>
              <p:nvPr/>
            </p:nvSpPr>
            <p:spPr>
              <a:xfrm>
                <a:off x="682878" y="5137946"/>
                <a:ext cx="646516" cy="646516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74" name="组合 1073"/>
            <p:cNvGrpSpPr/>
            <p:nvPr/>
          </p:nvGrpSpPr>
          <p:grpSpPr>
            <a:xfrm>
              <a:off x="5405264" y="4757025"/>
              <a:ext cx="1687455" cy="1687455"/>
              <a:chOff x="22230" y="4477298"/>
              <a:chExt cx="1967812" cy="1967812"/>
            </a:xfrm>
            <a:solidFill>
              <a:srgbClr val="F6DFC2"/>
            </a:solidFill>
            <a:effectLst/>
          </p:grpSpPr>
          <p:sp>
            <p:nvSpPr>
              <p:cNvPr id="1075" name="椭圆 1074"/>
              <p:cNvSpPr/>
              <p:nvPr/>
            </p:nvSpPr>
            <p:spPr>
              <a:xfrm>
                <a:off x="22230" y="4477298"/>
                <a:ext cx="1967812" cy="1967812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76" name="椭圆 1075"/>
              <p:cNvSpPr/>
              <p:nvPr/>
            </p:nvSpPr>
            <p:spPr>
              <a:xfrm>
                <a:off x="113259" y="4568327"/>
                <a:ext cx="1785754" cy="1785754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77" name="椭圆 1076"/>
              <p:cNvSpPr/>
              <p:nvPr/>
            </p:nvSpPr>
            <p:spPr>
              <a:xfrm>
                <a:off x="230475" y="4685543"/>
                <a:ext cx="1551322" cy="1551322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78" name="椭圆 1077"/>
              <p:cNvSpPr/>
              <p:nvPr/>
            </p:nvSpPr>
            <p:spPr>
              <a:xfrm>
                <a:off x="379959" y="4835027"/>
                <a:ext cx="1252354" cy="1252354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79" name="椭圆 1078"/>
              <p:cNvSpPr/>
              <p:nvPr/>
            </p:nvSpPr>
            <p:spPr>
              <a:xfrm>
                <a:off x="530761" y="4985829"/>
                <a:ext cx="950750" cy="950750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80" name="椭圆 1079"/>
              <p:cNvSpPr/>
              <p:nvPr/>
            </p:nvSpPr>
            <p:spPr>
              <a:xfrm>
                <a:off x="682878" y="5137946"/>
                <a:ext cx="646516" cy="646516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81" name="组合 1080"/>
            <p:cNvGrpSpPr/>
            <p:nvPr/>
          </p:nvGrpSpPr>
          <p:grpSpPr>
            <a:xfrm>
              <a:off x="6805042" y="4665248"/>
              <a:ext cx="1687455" cy="1687455"/>
              <a:chOff x="22230" y="4477298"/>
              <a:chExt cx="1967812" cy="1967812"/>
            </a:xfrm>
            <a:solidFill>
              <a:srgbClr val="F6DFC2"/>
            </a:solidFill>
            <a:effectLst/>
          </p:grpSpPr>
          <p:sp>
            <p:nvSpPr>
              <p:cNvPr id="1082" name="椭圆 1081"/>
              <p:cNvSpPr/>
              <p:nvPr/>
            </p:nvSpPr>
            <p:spPr>
              <a:xfrm>
                <a:off x="22230" y="4477298"/>
                <a:ext cx="1967812" cy="1967812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83" name="椭圆 1082"/>
              <p:cNvSpPr/>
              <p:nvPr/>
            </p:nvSpPr>
            <p:spPr>
              <a:xfrm>
                <a:off x="113259" y="4568327"/>
                <a:ext cx="1785754" cy="1785754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84" name="椭圆 1083"/>
              <p:cNvSpPr/>
              <p:nvPr/>
            </p:nvSpPr>
            <p:spPr>
              <a:xfrm>
                <a:off x="230475" y="4685543"/>
                <a:ext cx="1551322" cy="1551322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85" name="椭圆 1084"/>
              <p:cNvSpPr/>
              <p:nvPr/>
            </p:nvSpPr>
            <p:spPr>
              <a:xfrm>
                <a:off x="379959" y="4835027"/>
                <a:ext cx="1252354" cy="1252354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86" name="椭圆 1085"/>
              <p:cNvSpPr/>
              <p:nvPr/>
            </p:nvSpPr>
            <p:spPr>
              <a:xfrm>
                <a:off x="530761" y="4985829"/>
                <a:ext cx="950750" cy="950750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87" name="椭圆 1086"/>
              <p:cNvSpPr/>
              <p:nvPr/>
            </p:nvSpPr>
            <p:spPr>
              <a:xfrm>
                <a:off x="682878" y="5137946"/>
                <a:ext cx="646516" cy="646516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88" name="组合 1087"/>
            <p:cNvGrpSpPr/>
            <p:nvPr/>
          </p:nvGrpSpPr>
          <p:grpSpPr>
            <a:xfrm>
              <a:off x="7874061" y="4665248"/>
              <a:ext cx="1687455" cy="1687455"/>
              <a:chOff x="22230" y="4477298"/>
              <a:chExt cx="1967812" cy="1967812"/>
            </a:xfrm>
            <a:solidFill>
              <a:srgbClr val="F6DFC2"/>
            </a:solidFill>
            <a:effectLst/>
          </p:grpSpPr>
          <p:sp>
            <p:nvSpPr>
              <p:cNvPr id="1089" name="椭圆 1088"/>
              <p:cNvSpPr/>
              <p:nvPr/>
            </p:nvSpPr>
            <p:spPr>
              <a:xfrm>
                <a:off x="22230" y="4477298"/>
                <a:ext cx="1967812" cy="1967812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0" name="椭圆 1089"/>
              <p:cNvSpPr/>
              <p:nvPr/>
            </p:nvSpPr>
            <p:spPr>
              <a:xfrm>
                <a:off x="113259" y="4568327"/>
                <a:ext cx="1785754" cy="1785754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1" name="椭圆 1090"/>
              <p:cNvSpPr/>
              <p:nvPr/>
            </p:nvSpPr>
            <p:spPr>
              <a:xfrm>
                <a:off x="230475" y="4685543"/>
                <a:ext cx="1551322" cy="1551322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2" name="椭圆 1091"/>
              <p:cNvSpPr/>
              <p:nvPr/>
            </p:nvSpPr>
            <p:spPr>
              <a:xfrm>
                <a:off x="379959" y="4835027"/>
                <a:ext cx="1252354" cy="1252354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3" name="椭圆 1092"/>
              <p:cNvSpPr/>
              <p:nvPr/>
            </p:nvSpPr>
            <p:spPr>
              <a:xfrm>
                <a:off x="530761" y="4985829"/>
                <a:ext cx="950750" cy="950750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4" name="椭圆 1093"/>
              <p:cNvSpPr/>
              <p:nvPr/>
            </p:nvSpPr>
            <p:spPr>
              <a:xfrm>
                <a:off x="682878" y="5137946"/>
                <a:ext cx="646516" cy="646516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325" name="组合 1324"/>
          <p:cNvGrpSpPr/>
          <p:nvPr/>
        </p:nvGrpSpPr>
        <p:grpSpPr>
          <a:xfrm>
            <a:off x="-354563" y="5000289"/>
            <a:ext cx="10402032" cy="2034572"/>
            <a:chOff x="-354563" y="5000289"/>
            <a:chExt cx="10402032" cy="2034572"/>
          </a:xfrm>
        </p:grpSpPr>
        <p:grpSp>
          <p:nvGrpSpPr>
            <p:cNvPr id="1095" name="组合 1094"/>
            <p:cNvGrpSpPr/>
            <p:nvPr/>
          </p:nvGrpSpPr>
          <p:grpSpPr>
            <a:xfrm>
              <a:off x="738807" y="5032572"/>
              <a:ext cx="1967812" cy="1967812"/>
              <a:chOff x="22230" y="4477298"/>
              <a:chExt cx="1967812" cy="1967812"/>
            </a:xfrm>
            <a:solidFill>
              <a:srgbClr val="F6DFC2"/>
            </a:solidFill>
            <a:effectLst/>
          </p:grpSpPr>
          <p:sp>
            <p:nvSpPr>
              <p:cNvPr id="1096" name="椭圆 1095"/>
              <p:cNvSpPr/>
              <p:nvPr/>
            </p:nvSpPr>
            <p:spPr>
              <a:xfrm>
                <a:off x="22230" y="4477298"/>
                <a:ext cx="1967812" cy="1967812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7" name="椭圆 1096"/>
              <p:cNvSpPr/>
              <p:nvPr/>
            </p:nvSpPr>
            <p:spPr>
              <a:xfrm>
                <a:off x="113259" y="4568327"/>
                <a:ext cx="1785754" cy="1785754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8" name="椭圆 1097"/>
              <p:cNvSpPr/>
              <p:nvPr/>
            </p:nvSpPr>
            <p:spPr>
              <a:xfrm>
                <a:off x="230475" y="4685543"/>
                <a:ext cx="1551322" cy="1551322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9" name="椭圆 1098"/>
              <p:cNvSpPr/>
              <p:nvPr/>
            </p:nvSpPr>
            <p:spPr>
              <a:xfrm>
                <a:off x="379959" y="4835027"/>
                <a:ext cx="1252354" cy="1252354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0" name="椭圆 1099"/>
              <p:cNvSpPr/>
              <p:nvPr/>
            </p:nvSpPr>
            <p:spPr>
              <a:xfrm>
                <a:off x="530761" y="4985829"/>
                <a:ext cx="950750" cy="950750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1" name="椭圆 1100"/>
              <p:cNvSpPr/>
              <p:nvPr/>
            </p:nvSpPr>
            <p:spPr>
              <a:xfrm>
                <a:off x="682878" y="5137946"/>
                <a:ext cx="646516" cy="646516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02" name="组合 1101"/>
            <p:cNvGrpSpPr/>
            <p:nvPr/>
          </p:nvGrpSpPr>
          <p:grpSpPr>
            <a:xfrm>
              <a:off x="1890072" y="5000289"/>
              <a:ext cx="2034572" cy="2034572"/>
              <a:chOff x="22230" y="4477298"/>
              <a:chExt cx="1967812" cy="1967812"/>
            </a:xfrm>
            <a:solidFill>
              <a:srgbClr val="F6DFC2"/>
            </a:solidFill>
            <a:effectLst/>
          </p:grpSpPr>
          <p:sp>
            <p:nvSpPr>
              <p:cNvPr id="1103" name="椭圆 1102"/>
              <p:cNvSpPr/>
              <p:nvPr/>
            </p:nvSpPr>
            <p:spPr>
              <a:xfrm>
                <a:off x="22230" y="4477298"/>
                <a:ext cx="1967812" cy="1967812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4" name="椭圆 1103"/>
              <p:cNvSpPr/>
              <p:nvPr/>
            </p:nvSpPr>
            <p:spPr>
              <a:xfrm>
                <a:off x="113259" y="4568327"/>
                <a:ext cx="1785754" cy="1785754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5" name="椭圆 1104"/>
              <p:cNvSpPr/>
              <p:nvPr/>
            </p:nvSpPr>
            <p:spPr>
              <a:xfrm>
                <a:off x="230475" y="4685543"/>
                <a:ext cx="1551322" cy="1551322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6" name="椭圆 1105"/>
              <p:cNvSpPr/>
              <p:nvPr/>
            </p:nvSpPr>
            <p:spPr>
              <a:xfrm>
                <a:off x="379959" y="4835027"/>
                <a:ext cx="1252354" cy="1252354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7" name="椭圆 1106"/>
              <p:cNvSpPr/>
              <p:nvPr/>
            </p:nvSpPr>
            <p:spPr>
              <a:xfrm>
                <a:off x="530761" y="4985829"/>
                <a:ext cx="950750" cy="950750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8" name="椭圆 1107"/>
              <p:cNvSpPr/>
              <p:nvPr/>
            </p:nvSpPr>
            <p:spPr>
              <a:xfrm>
                <a:off x="682878" y="5137946"/>
                <a:ext cx="646516" cy="646516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09" name="组合 1108"/>
            <p:cNvGrpSpPr/>
            <p:nvPr/>
          </p:nvGrpSpPr>
          <p:grpSpPr>
            <a:xfrm>
              <a:off x="3291442" y="5041943"/>
              <a:ext cx="1822576" cy="1822576"/>
              <a:chOff x="22230" y="4477298"/>
              <a:chExt cx="1967812" cy="1967812"/>
            </a:xfrm>
            <a:solidFill>
              <a:srgbClr val="F6DFC2"/>
            </a:solidFill>
            <a:effectLst/>
          </p:grpSpPr>
          <p:sp>
            <p:nvSpPr>
              <p:cNvPr id="1110" name="椭圆 1109"/>
              <p:cNvSpPr/>
              <p:nvPr/>
            </p:nvSpPr>
            <p:spPr>
              <a:xfrm>
                <a:off x="22230" y="4477298"/>
                <a:ext cx="1967812" cy="1967812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11" name="椭圆 1110"/>
              <p:cNvSpPr/>
              <p:nvPr/>
            </p:nvSpPr>
            <p:spPr>
              <a:xfrm>
                <a:off x="113259" y="4568327"/>
                <a:ext cx="1785754" cy="1785754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12" name="椭圆 1111"/>
              <p:cNvSpPr/>
              <p:nvPr/>
            </p:nvSpPr>
            <p:spPr>
              <a:xfrm>
                <a:off x="230475" y="4685543"/>
                <a:ext cx="1551322" cy="1551322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13" name="椭圆 1112"/>
              <p:cNvSpPr/>
              <p:nvPr/>
            </p:nvSpPr>
            <p:spPr>
              <a:xfrm>
                <a:off x="379959" y="4835027"/>
                <a:ext cx="1252354" cy="1252354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14" name="椭圆 1113"/>
              <p:cNvSpPr/>
              <p:nvPr/>
            </p:nvSpPr>
            <p:spPr>
              <a:xfrm>
                <a:off x="530761" y="4985829"/>
                <a:ext cx="950750" cy="950750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15" name="椭圆 1114"/>
              <p:cNvSpPr/>
              <p:nvPr/>
            </p:nvSpPr>
            <p:spPr>
              <a:xfrm>
                <a:off x="682878" y="5137946"/>
                <a:ext cx="646516" cy="646516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16" name="组合 1115"/>
            <p:cNvGrpSpPr/>
            <p:nvPr/>
          </p:nvGrpSpPr>
          <p:grpSpPr>
            <a:xfrm>
              <a:off x="4679887" y="5146086"/>
              <a:ext cx="1822576" cy="1822576"/>
              <a:chOff x="22230" y="4477298"/>
              <a:chExt cx="1967812" cy="1967812"/>
            </a:xfrm>
            <a:solidFill>
              <a:srgbClr val="F6DFC2"/>
            </a:solidFill>
            <a:effectLst/>
          </p:grpSpPr>
          <p:sp>
            <p:nvSpPr>
              <p:cNvPr id="1117" name="椭圆 1116"/>
              <p:cNvSpPr/>
              <p:nvPr/>
            </p:nvSpPr>
            <p:spPr>
              <a:xfrm>
                <a:off x="22230" y="4477298"/>
                <a:ext cx="1967812" cy="1967812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18" name="椭圆 1117"/>
              <p:cNvSpPr/>
              <p:nvPr/>
            </p:nvSpPr>
            <p:spPr>
              <a:xfrm>
                <a:off x="113259" y="4568327"/>
                <a:ext cx="1785754" cy="1785754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19" name="椭圆 1118"/>
              <p:cNvSpPr/>
              <p:nvPr/>
            </p:nvSpPr>
            <p:spPr>
              <a:xfrm>
                <a:off x="230475" y="4685543"/>
                <a:ext cx="1551322" cy="1551322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20" name="椭圆 1119"/>
              <p:cNvSpPr/>
              <p:nvPr/>
            </p:nvSpPr>
            <p:spPr>
              <a:xfrm>
                <a:off x="379959" y="4835027"/>
                <a:ext cx="1252354" cy="1252354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21" name="椭圆 1120"/>
              <p:cNvSpPr/>
              <p:nvPr/>
            </p:nvSpPr>
            <p:spPr>
              <a:xfrm>
                <a:off x="530761" y="4985829"/>
                <a:ext cx="950750" cy="950750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22" name="椭圆 1121"/>
              <p:cNvSpPr/>
              <p:nvPr/>
            </p:nvSpPr>
            <p:spPr>
              <a:xfrm>
                <a:off x="682878" y="5137946"/>
                <a:ext cx="646516" cy="646516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23" name="组合 1122"/>
            <p:cNvGrpSpPr/>
            <p:nvPr/>
          </p:nvGrpSpPr>
          <p:grpSpPr>
            <a:xfrm>
              <a:off x="5991283" y="5101014"/>
              <a:ext cx="1687455" cy="1687455"/>
              <a:chOff x="22230" y="4477298"/>
              <a:chExt cx="1967812" cy="1967812"/>
            </a:xfrm>
            <a:solidFill>
              <a:srgbClr val="F6DFC2"/>
            </a:solidFill>
            <a:effectLst/>
          </p:grpSpPr>
          <p:sp>
            <p:nvSpPr>
              <p:cNvPr id="1124" name="椭圆 1123"/>
              <p:cNvSpPr/>
              <p:nvPr/>
            </p:nvSpPr>
            <p:spPr>
              <a:xfrm>
                <a:off x="22230" y="4477298"/>
                <a:ext cx="1967812" cy="1967812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25" name="椭圆 1124"/>
              <p:cNvSpPr/>
              <p:nvPr/>
            </p:nvSpPr>
            <p:spPr>
              <a:xfrm>
                <a:off x="113259" y="4568327"/>
                <a:ext cx="1785754" cy="1785754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26" name="椭圆 1125"/>
              <p:cNvSpPr/>
              <p:nvPr/>
            </p:nvSpPr>
            <p:spPr>
              <a:xfrm>
                <a:off x="230475" y="4685543"/>
                <a:ext cx="1551322" cy="1551322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27" name="椭圆 1126"/>
              <p:cNvSpPr/>
              <p:nvPr/>
            </p:nvSpPr>
            <p:spPr>
              <a:xfrm>
                <a:off x="379959" y="4835027"/>
                <a:ext cx="1252354" cy="1252354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28" name="椭圆 1127"/>
              <p:cNvSpPr/>
              <p:nvPr/>
            </p:nvSpPr>
            <p:spPr>
              <a:xfrm>
                <a:off x="530761" y="4985829"/>
                <a:ext cx="950750" cy="950750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29" name="椭圆 1128"/>
              <p:cNvSpPr/>
              <p:nvPr/>
            </p:nvSpPr>
            <p:spPr>
              <a:xfrm>
                <a:off x="682878" y="5137946"/>
                <a:ext cx="646516" cy="646516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30" name="组合 1129"/>
            <p:cNvGrpSpPr/>
            <p:nvPr/>
          </p:nvGrpSpPr>
          <p:grpSpPr>
            <a:xfrm>
              <a:off x="7212013" y="5044614"/>
              <a:ext cx="1687455" cy="1687455"/>
              <a:chOff x="22230" y="4477298"/>
              <a:chExt cx="1967812" cy="1967812"/>
            </a:xfrm>
            <a:solidFill>
              <a:srgbClr val="F6DFC2"/>
            </a:solidFill>
            <a:effectLst/>
          </p:grpSpPr>
          <p:sp>
            <p:nvSpPr>
              <p:cNvPr id="1131" name="椭圆 1130"/>
              <p:cNvSpPr/>
              <p:nvPr/>
            </p:nvSpPr>
            <p:spPr>
              <a:xfrm>
                <a:off x="22230" y="4477298"/>
                <a:ext cx="1967812" cy="1967812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32" name="椭圆 1131"/>
              <p:cNvSpPr/>
              <p:nvPr/>
            </p:nvSpPr>
            <p:spPr>
              <a:xfrm>
                <a:off x="113259" y="4568327"/>
                <a:ext cx="1785754" cy="1785754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33" name="椭圆 1132"/>
              <p:cNvSpPr/>
              <p:nvPr/>
            </p:nvSpPr>
            <p:spPr>
              <a:xfrm>
                <a:off x="230475" y="4685543"/>
                <a:ext cx="1551322" cy="1551322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34" name="椭圆 1133"/>
              <p:cNvSpPr/>
              <p:nvPr/>
            </p:nvSpPr>
            <p:spPr>
              <a:xfrm>
                <a:off x="379959" y="4835027"/>
                <a:ext cx="1252354" cy="1252354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35" name="椭圆 1134"/>
              <p:cNvSpPr/>
              <p:nvPr/>
            </p:nvSpPr>
            <p:spPr>
              <a:xfrm>
                <a:off x="530761" y="4985829"/>
                <a:ext cx="950750" cy="950750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36" name="椭圆 1135"/>
              <p:cNvSpPr/>
              <p:nvPr/>
            </p:nvSpPr>
            <p:spPr>
              <a:xfrm>
                <a:off x="682878" y="5137946"/>
                <a:ext cx="646516" cy="646516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37" name="组合 1136"/>
            <p:cNvGrpSpPr/>
            <p:nvPr/>
          </p:nvGrpSpPr>
          <p:grpSpPr>
            <a:xfrm>
              <a:off x="-354563" y="5097445"/>
              <a:ext cx="1687455" cy="1687455"/>
              <a:chOff x="22230" y="4477298"/>
              <a:chExt cx="1967812" cy="1967812"/>
            </a:xfrm>
            <a:solidFill>
              <a:srgbClr val="F6DFC2"/>
            </a:solidFill>
            <a:effectLst/>
          </p:grpSpPr>
          <p:sp>
            <p:nvSpPr>
              <p:cNvPr id="1138" name="椭圆 1137"/>
              <p:cNvSpPr/>
              <p:nvPr/>
            </p:nvSpPr>
            <p:spPr>
              <a:xfrm>
                <a:off x="22230" y="4477298"/>
                <a:ext cx="1967812" cy="1967812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39" name="椭圆 1138"/>
              <p:cNvSpPr/>
              <p:nvPr/>
            </p:nvSpPr>
            <p:spPr>
              <a:xfrm>
                <a:off x="113259" y="4568327"/>
                <a:ext cx="1785754" cy="1785754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40" name="椭圆 1139"/>
              <p:cNvSpPr/>
              <p:nvPr/>
            </p:nvSpPr>
            <p:spPr>
              <a:xfrm>
                <a:off x="230475" y="4685543"/>
                <a:ext cx="1551322" cy="1551322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41" name="椭圆 1140"/>
              <p:cNvSpPr/>
              <p:nvPr/>
            </p:nvSpPr>
            <p:spPr>
              <a:xfrm>
                <a:off x="379959" y="4835027"/>
                <a:ext cx="1252354" cy="1252354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42" name="椭圆 1141"/>
              <p:cNvSpPr/>
              <p:nvPr/>
            </p:nvSpPr>
            <p:spPr>
              <a:xfrm>
                <a:off x="530761" y="4985829"/>
                <a:ext cx="950750" cy="950750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43" name="椭圆 1142"/>
              <p:cNvSpPr/>
              <p:nvPr/>
            </p:nvSpPr>
            <p:spPr>
              <a:xfrm>
                <a:off x="682878" y="5137946"/>
                <a:ext cx="646516" cy="646516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44" name="组合 1143"/>
            <p:cNvGrpSpPr/>
            <p:nvPr/>
          </p:nvGrpSpPr>
          <p:grpSpPr>
            <a:xfrm>
              <a:off x="8360014" y="5114476"/>
              <a:ext cx="1687455" cy="1687455"/>
              <a:chOff x="22230" y="4477298"/>
              <a:chExt cx="1967812" cy="1967812"/>
            </a:xfrm>
            <a:solidFill>
              <a:srgbClr val="F6DFC2"/>
            </a:solidFill>
            <a:effectLst/>
          </p:grpSpPr>
          <p:sp>
            <p:nvSpPr>
              <p:cNvPr id="1145" name="椭圆 1144"/>
              <p:cNvSpPr/>
              <p:nvPr/>
            </p:nvSpPr>
            <p:spPr>
              <a:xfrm>
                <a:off x="22230" y="4477298"/>
                <a:ext cx="1967812" cy="1967812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46" name="椭圆 1145"/>
              <p:cNvSpPr/>
              <p:nvPr/>
            </p:nvSpPr>
            <p:spPr>
              <a:xfrm>
                <a:off x="113259" y="4568327"/>
                <a:ext cx="1785754" cy="1785754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47" name="椭圆 1146"/>
              <p:cNvSpPr/>
              <p:nvPr/>
            </p:nvSpPr>
            <p:spPr>
              <a:xfrm>
                <a:off x="230475" y="4685543"/>
                <a:ext cx="1551322" cy="1551322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48" name="椭圆 1147"/>
              <p:cNvSpPr/>
              <p:nvPr/>
            </p:nvSpPr>
            <p:spPr>
              <a:xfrm>
                <a:off x="379959" y="4835027"/>
                <a:ext cx="1252354" cy="1252354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49" name="椭圆 1148"/>
              <p:cNvSpPr/>
              <p:nvPr/>
            </p:nvSpPr>
            <p:spPr>
              <a:xfrm>
                <a:off x="530761" y="4985829"/>
                <a:ext cx="950750" cy="950750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50" name="椭圆 1149"/>
              <p:cNvSpPr/>
              <p:nvPr/>
            </p:nvSpPr>
            <p:spPr>
              <a:xfrm>
                <a:off x="682878" y="5137946"/>
                <a:ext cx="646516" cy="646516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321" name="组合 1320"/>
          <p:cNvGrpSpPr/>
          <p:nvPr/>
        </p:nvGrpSpPr>
        <p:grpSpPr>
          <a:xfrm>
            <a:off x="0" y="0"/>
            <a:ext cx="9144000" cy="4130040"/>
            <a:chOff x="0" y="0"/>
            <a:chExt cx="9144000" cy="4130040"/>
          </a:xfrm>
        </p:grpSpPr>
        <p:sp>
          <p:nvSpPr>
            <p:cNvPr id="1322" name="任意多边形 1321"/>
            <p:cNvSpPr/>
            <p:nvPr/>
          </p:nvSpPr>
          <p:spPr>
            <a:xfrm>
              <a:off x="0" y="0"/>
              <a:ext cx="9143174" cy="4130040"/>
            </a:xfrm>
            <a:custGeom>
              <a:avLst/>
              <a:gdLst>
                <a:gd name="connsiteX0" fmla="*/ 0 w 8393806"/>
                <a:gd name="connsiteY0" fmla="*/ 0 h 3791545"/>
                <a:gd name="connsiteX1" fmla="*/ 4037820 w 8393806"/>
                <a:gd name="connsiteY1" fmla="*/ 0 h 3791545"/>
                <a:gd name="connsiteX2" fmla="*/ 4355986 w 8393806"/>
                <a:gd name="connsiteY2" fmla="*/ 0 h 3791545"/>
                <a:gd name="connsiteX3" fmla="*/ 8393806 w 8393806"/>
                <a:gd name="connsiteY3" fmla="*/ 0 h 3791545"/>
                <a:gd name="connsiteX4" fmla="*/ 8393806 w 8393806"/>
                <a:gd name="connsiteY4" fmla="*/ 2947484 h 3791545"/>
                <a:gd name="connsiteX5" fmla="*/ 5682991 w 8393806"/>
                <a:gd name="connsiteY5" fmla="*/ 2956520 h 3791545"/>
                <a:gd name="connsiteX6" fmla="*/ 5292466 w 8393806"/>
                <a:gd name="connsiteY6" fmla="*/ 3112095 h 3791545"/>
                <a:gd name="connsiteX7" fmla="*/ 4835266 w 8393806"/>
                <a:gd name="connsiteY7" fmla="*/ 3483570 h 3791545"/>
                <a:gd name="connsiteX8" fmla="*/ 4384416 w 8393806"/>
                <a:gd name="connsiteY8" fmla="*/ 3632795 h 3791545"/>
                <a:gd name="connsiteX9" fmla="*/ 4197091 w 8393806"/>
                <a:gd name="connsiteY9" fmla="*/ 3791545 h 3791545"/>
                <a:gd name="connsiteX10" fmla="*/ 4196923 w 8393806"/>
                <a:gd name="connsiteY10" fmla="*/ 3791027 h 3791545"/>
                <a:gd name="connsiteX11" fmla="*/ 4196715 w 8393806"/>
                <a:gd name="connsiteY11" fmla="*/ 3791545 h 3791545"/>
                <a:gd name="connsiteX12" fmla="*/ 4009390 w 8393806"/>
                <a:gd name="connsiteY12" fmla="*/ 3632795 h 3791545"/>
                <a:gd name="connsiteX13" fmla="*/ 3558540 w 8393806"/>
                <a:gd name="connsiteY13" fmla="*/ 3483570 h 3791545"/>
                <a:gd name="connsiteX14" fmla="*/ 3101340 w 8393806"/>
                <a:gd name="connsiteY14" fmla="*/ 3112095 h 3791545"/>
                <a:gd name="connsiteX15" fmla="*/ 2710815 w 8393806"/>
                <a:gd name="connsiteY15" fmla="*/ 2956520 h 3791545"/>
                <a:gd name="connsiteX16" fmla="*/ 0 w 8393806"/>
                <a:gd name="connsiteY16" fmla="*/ 2947484 h 379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8393806" h="3791545">
                  <a:moveTo>
                    <a:pt x="0" y="0"/>
                  </a:moveTo>
                  <a:lnTo>
                    <a:pt x="4037820" y="0"/>
                  </a:lnTo>
                  <a:lnTo>
                    <a:pt x="4355986" y="0"/>
                  </a:lnTo>
                  <a:lnTo>
                    <a:pt x="8393806" y="0"/>
                  </a:lnTo>
                  <a:lnTo>
                    <a:pt x="8393806" y="2947484"/>
                  </a:lnTo>
                  <a:lnTo>
                    <a:pt x="5682991" y="2956520"/>
                  </a:lnTo>
                  <a:cubicBezTo>
                    <a:pt x="5626635" y="3115535"/>
                    <a:pt x="5475029" y="3169775"/>
                    <a:pt x="5292466" y="3112095"/>
                  </a:cubicBezTo>
                  <a:cubicBezTo>
                    <a:pt x="5273417" y="3431183"/>
                    <a:pt x="4968616" y="3502620"/>
                    <a:pt x="4835266" y="3483570"/>
                  </a:cubicBezTo>
                  <a:cubicBezTo>
                    <a:pt x="4720701" y="3661899"/>
                    <a:pt x="4484693" y="3614010"/>
                    <a:pt x="4384416" y="3632795"/>
                  </a:cubicBezTo>
                  <a:cubicBezTo>
                    <a:pt x="4276731" y="3676187"/>
                    <a:pt x="4240483" y="3729103"/>
                    <a:pt x="4197091" y="3791545"/>
                  </a:cubicBezTo>
                  <a:lnTo>
                    <a:pt x="4196923" y="3791027"/>
                  </a:lnTo>
                  <a:lnTo>
                    <a:pt x="4196715" y="3791545"/>
                  </a:lnTo>
                  <a:cubicBezTo>
                    <a:pt x="4153323" y="3729103"/>
                    <a:pt x="4117075" y="3676187"/>
                    <a:pt x="4009390" y="3632795"/>
                  </a:cubicBezTo>
                  <a:cubicBezTo>
                    <a:pt x="3909113" y="3614010"/>
                    <a:pt x="3673105" y="3661899"/>
                    <a:pt x="3558540" y="3483570"/>
                  </a:cubicBezTo>
                  <a:cubicBezTo>
                    <a:pt x="3425190" y="3502620"/>
                    <a:pt x="3120389" y="3431183"/>
                    <a:pt x="3101340" y="3112095"/>
                  </a:cubicBezTo>
                  <a:cubicBezTo>
                    <a:pt x="2918777" y="3169775"/>
                    <a:pt x="2767171" y="3115535"/>
                    <a:pt x="2710815" y="2956520"/>
                  </a:cubicBezTo>
                  <a:lnTo>
                    <a:pt x="0" y="2947484"/>
                  </a:lnTo>
                  <a:close/>
                </a:path>
              </a:pathLst>
            </a:custGeom>
            <a:solidFill>
              <a:srgbClr val="D20421"/>
            </a:solidFill>
            <a:ln w="3175"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3" name="任意多边形 1322"/>
            <p:cNvSpPr/>
            <p:nvPr/>
          </p:nvSpPr>
          <p:spPr>
            <a:xfrm>
              <a:off x="826" y="3183201"/>
              <a:ext cx="9143174" cy="946839"/>
            </a:xfrm>
            <a:custGeom>
              <a:avLst/>
              <a:gdLst>
                <a:gd name="connsiteX0" fmla="*/ 0 w 9143174"/>
                <a:gd name="connsiteY0" fmla="*/ 0 h 946839"/>
                <a:gd name="connsiteX1" fmla="*/ 9143174 w 9143174"/>
                <a:gd name="connsiteY1" fmla="*/ 0 h 946839"/>
                <a:gd name="connsiteX2" fmla="*/ 9143174 w 9143174"/>
                <a:gd name="connsiteY2" fmla="*/ 27424 h 946839"/>
                <a:gd name="connsiteX3" fmla="*/ 6190348 w 9143174"/>
                <a:gd name="connsiteY3" fmla="*/ 37266 h 946839"/>
                <a:gd name="connsiteX4" fmla="*/ 5764958 w 9143174"/>
                <a:gd name="connsiteY4" fmla="*/ 206730 h 946839"/>
                <a:gd name="connsiteX5" fmla="*/ 5266941 w 9143174"/>
                <a:gd name="connsiteY5" fmla="*/ 611369 h 946839"/>
                <a:gd name="connsiteX6" fmla="*/ 4775841 w 9143174"/>
                <a:gd name="connsiteY6" fmla="*/ 773917 h 946839"/>
                <a:gd name="connsiteX7" fmla="*/ 4571792 w 9143174"/>
                <a:gd name="connsiteY7" fmla="*/ 946839 h 946839"/>
                <a:gd name="connsiteX8" fmla="*/ 4571609 w 9143174"/>
                <a:gd name="connsiteY8" fmla="*/ 946275 h 946839"/>
                <a:gd name="connsiteX9" fmla="*/ 4571382 w 9143174"/>
                <a:gd name="connsiteY9" fmla="*/ 946839 h 946839"/>
                <a:gd name="connsiteX10" fmla="*/ 4367334 w 9143174"/>
                <a:gd name="connsiteY10" fmla="*/ 773917 h 946839"/>
                <a:gd name="connsiteX11" fmla="*/ 3876233 w 9143174"/>
                <a:gd name="connsiteY11" fmla="*/ 611369 h 946839"/>
                <a:gd name="connsiteX12" fmla="*/ 3378216 w 9143174"/>
                <a:gd name="connsiteY12" fmla="*/ 206730 h 946839"/>
                <a:gd name="connsiteX13" fmla="*/ 2952827 w 9143174"/>
                <a:gd name="connsiteY13" fmla="*/ 37266 h 946839"/>
                <a:gd name="connsiteX14" fmla="*/ 0 w 9143174"/>
                <a:gd name="connsiteY14" fmla="*/ 27424 h 946839"/>
                <a:gd name="connsiteX0" fmla="*/ 0 w 9143174"/>
                <a:gd name="connsiteY0" fmla="*/ 5397 h 952236"/>
                <a:gd name="connsiteX1" fmla="*/ 4520377 w 9143174"/>
                <a:gd name="connsiteY1" fmla="*/ 0 h 952236"/>
                <a:gd name="connsiteX2" fmla="*/ 9143174 w 9143174"/>
                <a:gd name="connsiteY2" fmla="*/ 5397 h 952236"/>
                <a:gd name="connsiteX3" fmla="*/ 9143174 w 9143174"/>
                <a:gd name="connsiteY3" fmla="*/ 32821 h 952236"/>
                <a:gd name="connsiteX4" fmla="*/ 6190348 w 9143174"/>
                <a:gd name="connsiteY4" fmla="*/ 42663 h 952236"/>
                <a:gd name="connsiteX5" fmla="*/ 5764958 w 9143174"/>
                <a:gd name="connsiteY5" fmla="*/ 212127 h 952236"/>
                <a:gd name="connsiteX6" fmla="*/ 5266941 w 9143174"/>
                <a:gd name="connsiteY6" fmla="*/ 616766 h 952236"/>
                <a:gd name="connsiteX7" fmla="*/ 4775841 w 9143174"/>
                <a:gd name="connsiteY7" fmla="*/ 779314 h 952236"/>
                <a:gd name="connsiteX8" fmla="*/ 4571792 w 9143174"/>
                <a:gd name="connsiteY8" fmla="*/ 952236 h 952236"/>
                <a:gd name="connsiteX9" fmla="*/ 4571609 w 9143174"/>
                <a:gd name="connsiteY9" fmla="*/ 951672 h 952236"/>
                <a:gd name="connsiteX10" fmla="*/ 4571382 w 9143174"/>
                <a:gd name="connsiteY10" fmla="*/ 952236 h 952236"/>
                <a:gd name="connsiteX11" fmla="*/ 4367334 w 9143174"/>
                <a:gd name="connsiteY11" fmla="*/ 779314 h 952236"/>
                <a:gd name="connsiteX12" fmla="*/ 3876233 w 9143174"/>
                <a:gd name="connsiteY12" fmla="*/ 616766 h 952236"/>
                <a:gd name="connsiteX13" fmla="*/ 3378216 w 9143174"/>
                <a:gd name="connsiteY13" fmla="*/ 212127 h 952236"/>
                <a:gd name="connsiteX14" fmla="*/ 2952827 w 9143174"/>
                <a:gd name="connsiteY14" fmla="*/ 42663 h 952236"/>
                <a:gd name="connsiteX15" fmla="*/ 0 w 9143174"/>
                <a:gd name="connsiteY15" fmla="*/ 32821 h 952236"/>
                <a:gd name="connsiteX16" fmla="*/ 0 w 9143174"/>
                <a:gd name="connsiteY16" fmla="*/ 5397 h 952236"/>
                <a:gd name="connsiteX0" fmla="*/ 4520377 w 9143174"/>
                <a:gd name="connsiteY0" fmla="*/ 0 h 952236"/>
                <a:gd name="connsiteX1" fmla="*/ 9143174 w 9143174"/>
                <a:gd name="connsiteY1" fmla="*/ 5397 h 952236"/>
                <a:gd name="connsiteX2" fmla="*/ 9143174 w 9143174"/>
                <a:gd name="connsiteY2" fmla="*/ 32821 h 952236"/>
                <a:gd name="connsiteX3" fmla="*/ 6190348 w 9143174"/>
                <a:gd name="connsiteY3" fmla="*/ 42663 h 952236"/>
                <a:gd name="connsiteX4" fmla="*/ 5764958 w 9143174"/>
                <a:gd name="connsiteY4" fmla="*/ 212127 h 952236"/>
                <a:gd name="connsiteX5" fmla="*/ 5266941 w 9143174"/>
                <a:gd name="connsiteY5" fmla="*/ 616766 h 952236"/>
                <a:gd name="connsiteX6" fmla="*/ 4775841 w 9143174"/>
                <a:gd name="connsiteY6" fmla="*/ 779314 h 952236"/>
                <a:gd name="connsiteX7" fmla="*/ 4571792 w 9143174"/>
                <a:gd name="connsiteY7" fmla="*/ 952236 h 952236"/>
                <a:gd name="connsiteX8" fmla="*/ 4571609 w 9143174"/>
                <a:gd name="connsiteY8" fmla="*/ 951672 h 952236"/>
                <a:gd name="connsiteX9" fmla="*/ 4571382 w 9143174"/>
                <a:gd name="connsiteY9" fmla="*/ 952236 h 952236"/>
                <a:gd name="connsiteX10" fmla="*/ 4367334 w 9143174"/>
                <a:gd name="connsiteY10" fmla="*/ 779314 h 952236"/>
                <a:gd name="connsiteX11" fmla="*/ 3876233 w 9143174"/>
                <a:gd name="connsiteY11" fmla="*/ 616766 h 952236"/>
                <a:gd name="connsiteX12" fmla="*/ 3378216 w 9143174"/>
                <a:gd name="connsiteY12" fmla="*/ 212127 h 952236"/>
                <a:gd name="connsiteX13" fmla="*/ 2952827 w 9143174"/>
                <a:gd name="connsiteY13" fmla="*/ 42663 h 952236"/>
                <a:gd name="connsiteX14" fmla="*/ 0 w 9143174"/>
                <a:gd name="connsiteY14" fmla="*/ 32821 h 952236"/>
                <a:gd name="connsiteX15" fmla="*/ 0 w 9143174"/>
                <a:gd name="connsiteY15" fmla="*/ 5397 h 952236"/>
                <a:gd name="connsiteX16" fmla="*/ 4611817 w 9143174"/>
                <a:gd name="connsiteY16" fmla="*/ 91440 h 952236"/>
                <a:gd name="connsiteX0" fmla="*/ 4520377 w 9143174"/>
                <a:gd name="connsiteY0" fmla="*/ 0 h 952236"/>
                <a:gd name="connsiteX1" fmla="*/ 9143174 w 9143174"/>
                <a:gd name="connsiteY1" fmla="*/ 5397 h 952236"/>
                <a:gd name="connsiteX2" fmla="*/ 9143174 w 9143174"/>
                <a:gd name="connsiteY2" fmla="*/ 32821 h 952236"/>
                <a:gd name="connsiteX3" fmla="*/ 6190348 w 9143174"/>
                <a:gd name="connsiteY3" fmla="*/ 42663 h 952236"/>
                <a:gd name="connsiteX4" fmla="*/ 5764958 w 9143174"/>
                <a:gd name="connsiteY4" fmla="*/ 212127 h 952236"/>
                <a:gd name="connsiteX5" fmla="*/ 5266941 w 9143174"/>
                <a:gd name="connsiteY5" fmla="*/ 616766 h 952236"/>
                <a:gd name="connsiteX6" fmla="*/ 4775841 w 9143174"/>
                <a:gd name="connsiteY6" fmla="*/ 779314 h 952236"/>
                <a:gd name="connsiteX7" fmla="*/ 4571792 w 9143174"/>
                <a:gd name="connsiteY7" fmla="*/ 952236 h 952236"/>
                <a:gd name="connsiteX8" fmla="*/ 4571609 w 9143174"/>
                <a:gd name="connsiteY8" fmla="*/ 951672 h 952236"/>
                <a:gd name="connsiteX9" fmla="*/ 4571382 w 9143174"/>
                <a:gd name="connsiteY9" fmla="*/ 952236 h 952236"/>
                <a:gd name="connsiteX10" fmla="*/ 4367334 w 9143174"/>
                <a:gd name="connsiteY10" fmla="*/ 779314 h 952236"/>
                <a:gd name="connsiteX11" fmla="*/ 3876233 w 9143174"/>
                <a:gd name="connsiteY11" fmla="*/ 616766 h 952236"/>
                <a:gd name="connsiteX12" fmla="*/ 3378216 w 9143174"/>
                <a:gd name="connsiteY12" fmla="*/ 212127 h 952236"/>
                <a:gd name="connsiteX13" fmla="*/ 2952827 w 9143174"/>
                <a:gd name="connsiteY13" fmla="*/ 42663 h 952236"/>
                <a:gd name="connsiteX14" fmla="*/ 0 w 9143174"/>
                <a:gd name="connsiteY14" fmla="*/ 32821 h 952236"/>
                <a:gd name="connsiteX15" fmla="*/ 0 w 9143174"/>
                <a:gd name="connsiteY15" fmla="*/ 5397 h 952236"/>
                <a:gd name="connsiteX0" fmla="*/ 9143174 w 9143174"/>
                <a:gd name="connsiteY0" fmla="*/ 0 h 946839"/>
                <a:gd name="connsiteX1" fmla="*/ 9143174 w 9143174"/>
                <a:gd name="connsiteY1" fmla="*/ 27424 h 946839"/>
                <a:gd name="connsiteX2" fmla="*/ 6190348 w 9143174"/>
                <a:gd name="connsiteY2" fmla="*/ 37266 h 946839"/>
                <a:gd name="connsiteX3" fmla="*/ 5764958 w 9143174"/>
                <a:gd name="connsiteY3" fmla="*/ 206730 h 946839"/>
                <a:gd name="connsiteX4" fmla="*/ 5266941 w 9143174"/>
                <a:gd name="connsiteY4" fmla="*/ 611369 h 946839"/>
                <a:gd name="connsiteX5" fmla="*/ 4775841 w 9143174"/>
                <a:gd name="connsiteY5" fmla="*/ 773917 h 946839"/>
                <a:gd name="connsiteX6" fmla="*/ 4571792 w 9143174"/>
                <a:gd name="connsiteY6" fmla="*/ 946839 h 946839"/>
                <a:gd name="connsiteX7" fmla="*/ 4571609 w 9143174"/>
                <a:gd name="connsiteY7" fmla="*/ 946275 h 946839"/>
                <a:gd name="connsiteX8" fmla="*/ 4571382 w 9143174"/>
                <a:gd name="connsiteY8" fmla="*/ 946839 h 946839"/>
                <a:gd name="connsiteX9" fmla="*/ 4367334 w 9143174"/>
                <a:gd name="connsiteY9" fmla="*/ 773917 h 946839"/>
                <a:gd name="connsiteX10" fmla="*/ 3876233 w 9143174"/>
                <a:gd name="connsiteY10" fmla="*/ 611369 h 946839"/>
                <a:gd name="connsiteX11" fmla="*/ 3378216 w 9143174"/>
                <a:gd name="connsiteY11" fmla="*/ 206730 h 946839"/>
                <a:gd name="connsiteX12" fmla="*/ 2952827 w 9143174"/>
                <a:gd name="connsiteY12" fmla="*/ 37266 h 946839"/>
                <a:gd name="connsiteX13" fmla="*/ 0 w 9143174"/>
                <a:gd name="connsiteY13" fmla="*/ 27424 h 946839"/>
                <a:gd name="connsiteX14" fmla="*/ 0 w 9143174"/>
                <a:gd name="connsiteY14" fmla="*/ 0 h 946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143174" h="946839">
                  <a:moveTo>
                    <a:pt x="9143174" y="0"/>
                  </a:moveTo>
                  <a:lnTo>
                    <a:pt x="9143174" y="27424"/>
                  </a:lnTo>
                  <a:lnTo>
                    <a:pt x="6190348" y="37266"/>
                  </a:lnTo>
                  <a:cubicBezTo>
                    <a:pt x="6128960" y="210477"/>
                    <a:pt x="5963820" y="269560"/>
                    <a:pt x="5764958" y="206730"/>
                  </a:cubicBezTo>
                  <a:cubicBezTo>
                    <a:pt x="5744208" y="554305"/>
                    <a:pt x="5412196" y="632120"/>
                    <a:pt x="5266941" y="611369"/>
                  </a:cubicBezTo>
                  <a:cubicBezTo>
                    <a:pt x="5142148" y="805619"/>
                    <a:pt x="4885070" y="753454"/>
                    <a:pt x="4775841" y="773917"/>
                  </a:cubicBezTo>
                  <a:cubicBezTo>
                    <a:pt x="4658542" y="821182"/>
                    <a:pt x="4619058" y="878823"/>
                    <a:pt x="4571792" y="946839"/>
                  </a:cubicBezTo>
                  <a:lnTo>
                    <a:pt x="4571609" y="946275"/>
                  </a:lnTo>
                  <a:cubicBezTo>
                    <a:pt x="4571533" y="946463"/>
                    <a:pt x="4571458" y="946651"/>
                    <a:pt x="4571382" y="946839"/>
                  </a:cubicBezTo>
                  <a:cubicBezTo>
                    <a:pt x="4524117" y="878823"/>
                    <a:pt x="4484633" y="821182"/>
                    <a:pt x="4367334" y="773917"/>
                  </a:cubicBezTo>
                  <a:cubicBezTo>
                    <a:pt x="4258104" y="753454"/>
                    <a:pt x="4001026" y="805619"/>
                    <a:pt x="3876233" y="611369"/>
                  </a:cubicBezTo>
                  <a:cubicBezTo>
                    <a:pt x="3730978" y="632120"/>
                    <a:pt x="3398966" y="554305"/>
                    <a:pt x="3378216" y="206730"/>
                  </a:cubicBezTo>
                  <a:cubicBezTo>
                    <a:pt x="3179355" y="269560"/>
                    <a:pt x="3014214" y="210477"/>
                    <a:pt x="2952827" y="37266"/>
                  </a:cubicBezTo>
                  <a:lnTo>
                    <a:pt x="0" y="27424"/>
                  </a:lnTo>
                  <a:lnTo>
                    <a:pt x="0" y="0"/>
                  </a:lnTo>
                </a:path>
              </a:pathLst>
            </a:custGeom>
            <a:noFill/>
            <a:ln w="28575">
              <a:solidFill>
                <a:srgbClr val="F7B317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27" name="矩形 1326"/>
          <p:cNvSpPr/>
          <p:nvPr/>
        </p:nvSpPr>
        <p:spPr>
          <a:xfrm>
            <a:off x="0" y="0"/>
            <a:ext cx="9191800" cy="4197717"/>
          </a:xfrm>
          <a:prstGeom prst="rect">
            <a:avLst/>
          </a:prstGeom>
          <a:blipFill dpi="0" rotWithShape="1">
            <a:blip r:embed="rId3">
              <a:alphaModFix amt="5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1310"/>
          <p:cNvSpPr>
            <a:spLocks noEditPoints="1"/>
          </p:cNvSpPr>
          <p:nvPr/>
        </p:nvSpPr>
        <p:spPr bwMode="auto">
          <a:xfrm>
            <a:off x="4289877" y="647700"/>
            <a:ext cx="564246" cy="658614"/>
          </a:xfrm>
          <a:custGeom>
            <a:avLst/>
            <a:gdLst>
              <a:gd name="T0" fmla="*/ 381 w 483"/>
              <a:gd name="T1" fmla="*/ 64 h 564"/>
              <a:gd name="T2" fmla="*/ 0 w 483"/>
              <a:gd name="T3" fmla="*/ 253 h 564"/>
              <a:gd name="T4" fmla="*/ 136 w 483"/>
              <a:gd name="T5" fmla="*/ 564 h 564"/>
              <a:gd name="T6" fmla="*/ 174 w 483"/>
              <a:gd name="T7" fmla="*/ 538 h 564"/>
              <a:gd name="T8" fmla="*/ 201 w 483"/>
              <a:gd name="T9" fmla="*/ 419 h 564"/>
              <a:gd name="T10" fmla="*/ 249 w 483"/>
              <a:gd name="T11" fmla="*/ 564 h 564"/>
              <a:gd name="T12" fmla="*/ 350 w 483"/>
              <a:gd name="T13" fmla="*/ 343 h 564"/>
              <a:gd name="T14" fmla="*/ 365 w 483"/>
              <a:gd name="T15" fmla="*/ 407 h 564"/>
              <a:gd name="T16" fmla="*/ 378 w 483"/>
              <a:gd name="T17" fmla="*/ 302 h 564"/>
              <a:gd name="T18" fmla="*/ 467 w 483"/>
              <a:gd name="T19" fmla="*/ 90 h 564"/>
              <a:gd name="T20" fmla="*/ 429 w 483"/>
              <a:gd name="T21" fmla="*/ 344 h 564"/>
              <a:gd name="T22" fmla="*/ 393 w 483"/>
              <a:gd name="T23" fmla="*/ 93 h 564"/>
              <a:gd name="T24" fmla="*/ 376 w 483"/>
              <a:gd name="T25" fmla="*/ 88 h 564"/>
              <a:gd name="T26" fmla="*/ 331 w 483"/>
              <a:gd name="T27" fmla="*/ 77 h 564"/>
              <a:gd name="T28" fmla="*/ 357 w 483"/>
              <a:gd name="T29" fmla="*/ 112 h 564"/>
              <a:gd name="T30" fmla="*/ 304 w 483"/>
              <a:gd name="T31" fmla="*/ 69 h 564"/>
              <a:gd name="T32" fmla="*/ 344 w 483"/>
              <a:gd name="T33" fmla="*/ 130 h 564"/>
              <a:gd name="T34" fmla="*/ 241 w 483"/>
              <a:gd name="T35" fmla="*/ 115 h 564"/>
              <a:gd name="T36" fmla="*/ 255 w 483"/>
              <a:gd name="T37" fmla="*/ 280 h 564"/>
              <a:gd name="T38" fmla="*/ 335 w 483"/>
              <a:gd name="T39" fmla="*/ 265 h 564"/>
              <a:gd name="T40" fmla="*/ 312 w 483"/>
              <a:gd name="T41" fmla="*/ 177 h 564"/>
              <a:gd name="T42" fmla="*/ 323 w 483"/>
              <a:gd name="T43" fmla="*/ 163 h 564"/>
              <a:gd name="T44" fmla="*/ 297 w 483"/>
              <a:gd name="T45" fmla="*/ 200 h 564"/>
              <a:gd name="T46" fmla="*/ 276 w 483"/>
              <a:gd name="T47" fmla="*/ 204 h 564"/>
              <a:gd name="T48" fmla="*/ 276 w 483"/>
              <a:gd name="T49" fmla="*/ 204 h 564"/>
              <a:gd name="T50" fmla="*/ 241 w 483"/>
              <a:gd name="T51" fmla="*/ 166 h 564"/>
              <a:gd name="T52" fmla="*/ 282 w 483"/>
              <a:gd name="T53" fmla="*/ 58 h 564"/>
              <a:gd name="T54" fmla="*/ 254 w 483"/>
              <a:gd name="T55" fmla="*/ 75 h 564"/>
              <a:gd name="T56" fmla="*/ 245 w 483"/>
              <a:gd name="T57" fmla="*/ 80 h 564"/>
              <a:gd name="T58" fmla="*/ 206 w 483"/>
              <a:gd name="T59" fmla="*/ 85 h 564"/>
              <a:gd name="T60" fmla="*/ 206 w 483"/>
              <a:gd name="T61" fmla="*/ 85 h 564"/>
              <a:gd name="T62" fmla="*/ 198 w 483"/>
              <a:gd name="T63" fmla="*/ 135 h 564"/>
              <a:gd name="T64" fmla="*/ 228 w 483"/>
              <a:gd name="T65" fmla="*/ 153 h 564"/>
              <a:gd name="T66" fmla="*/ 142 w 483"/>
              <a:gd name="T67" fmla="*/ 297 h 564"/>
              <a:gd name="T68" fmla="*/ 148 w 483"/>
              <a:gd name="T69" fmla="*/ 311 h 564"/>
              <a:gd name="T70" fmla="*/ 81 w 483"/>
              <a:gd name="T71" fmla="*/ 326 h 564"/>
              <a:gd name="T72" fmla="*/ 95 w 483"/>
              <a:gd name="T73" fmla="*/ 404 h 564"/>
              <a:gd name="T74" fmla="*/ 145 w 483"/>
              <a:gd name="T75" fmla="*/ 447 h 564"/>
              <a:gd name="T76" fmla="*/ 125 w 483"/>
              <a:gd name="T77" fmla="*/ 368 h 564"/>
              <a:gd name="T78" fmla="*/ 186 w 483"/>
              <a:gd name="T79" fmla="*/ 228 h 564"/>
              <a:gd name="T80" fmla="*/ 241 w 483"/>
              <a:gd name="T81" fmla="*/ 218 h 564"/>
              <a:gd name="T82" fmla="*/ 213 w 483"/>
              <a:gd name="T83" fmla="*/ 233 h 564"/>
              <a:gd name="T84" fmla="*/ 219 w 483"/>
              <a:gd name="T85" fmla="*/ 360 h 564"/>
              <a:gd name="T86" fmla="*/ 333 w 483"/>
              <a:gd name="T87" fmla="*/ 336 h 564"/>
              <a:gd name="T88" fmla="*/ 358 w 483"/>
              <a:gd name="T89" fmla="*/ 304 h 564"/>
              <a:gd name="T90" fmla="*/ 370 w 483"/>
              <a:gd name="T91" fmla="*/ 222 h 564"/>
              <a:gd name="T92" fmla="*/ 347 w 483"/>
              <a:gd name="T93" fmla="*/ 191 h 564"/>
              <a:gd name="T94" fmla="*/ 372 w 483"/>
              <a:gd name="T95" fmla="*/ 186 h 564"/>
              <a:gd name="T96" fmla="*/ 386 w 483"/>
              <a:gd name="T97" fmla="*/ 181 h 564"/>
              <a:gd name="T98" fmla="*/ 386 w 483"/>
              <a:gd name="T99" fmla="*/ 127 h 564"/>
              <a:gd name="T100" fmla="*/ 451 w 483"/>
              <a:gd name="T101" fmla="*/ 75 h 5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83" h="564">
                <a:moveTo>
                  <a:pt x="467" y="90"/>
                </a:moveTo>
                <a:cubicBezTo>
                  <a:pt x="474" y="88"/>
                  <a:pt x="467" y="84"/>
                  <a:pt x="467" y="84"/>
                </a:cubicBezTo>
                <a:cubicBezTo>
                  <a:pt x="470" y="78"/>
                  <a:pt x="467" y="72"/>
                  <a:pt x="467" y="72"/>
                </a:cubicBezTo>
                <a:cubicBezTo>
                  <a:pt x="391" y="59"/>
                  <a:pt x="391" y="59"/>
                  <a:pt x="391" y="59"/>
                </a:cubicBezTo>
                <a:cubicBezTo>
                  <a:pt x="381" y="64"/>
                  <a:pt x="381" y="64"/>
                  <a:pt x="381" y="64"/>
                </a:cubicBezTo>
                <a:cubicBezTo>
                  <a:pt x="381" y="64"/>
                  <a:pt x="305" y="0"/>
                  <a:pt x="228" y="48"/>
                </a:cubicBezTo>
                <a:cubicBezTo>
                  <a:pt x="124" y="113"/>
                  <a:pt x="218" y="191"/>
                  <a:pt x="218" y="191"/>
                </a:cubicBezTo>
                <a:cubicBezTo>
                  <a:pt x="120" y="215"/>
                  <a:pt x="120" y="215"/>
                  <a:pt x="120" y="215"/>
                </a:cubicBezTo>
                <a:cubicBezTo>
                  <a:pt x="120" y="215"/>
                  <a:pt x="69" y="244"/>
                  <a:pt x="60" y="251"/>
                </a:cubicBezTo>
                <a:cubicBezTo>
                  <a:pt x="51" y="258"/>
                  <a:pt x="0" y="253"/>
                  <a:pt x="0" y="253"/>
                </a:cubicBezTo>
                <a:cubicBezTo>
                  <a:pt x="3" y="294"/>
                  <a:pt x="54" y="308"/>
                  <a:pt x="54" y="308"/>
                </a:cubicBezTo>
                <a:cubicBezTo>
                  <a:pt x="44" y="336"/>
                  <a:pt x="92" y="372"/>
                  <a:pt x="92" y="372"/>
                </a:cubicBezTo>
                <a:cubicBezTo>
                  <a:pt x="91" y="387"/>
                  <a:pt x="58" y="409"/>
                  <a:pt x="58" y="409"/>
                </a:cubicBezTo>
                <a:cubicBezTo>
                  <a:pt x="136" y="536"/>
                  <a:pt x="136" y="536"/>
                  <a:pt x="136" y="536"/>
                </a:cubicBezTo>
                <a:cubicBezTo>
                  <a:pt x="136" y="564"/>
                  <a:pt x="136" y="564"/>
                  <a:pt x="136" y="564"/>
                </a:cubicBezTo>
                <a:cubicBezTo>
                  <a:pt x="165" y="564"/>
                  <a:pt x="165" y="564"/>
                  <a:pt x="165" y="564"/>
                </a:cubicBezTo>
                <a:cubicBezTo>
                  <a:pt x="165" y="531"/>
                  <a:pt x="165" y="531"/>
                  <a:pt x="165" y="531"/>
                </a:cubicBezTo>
                <a:cubicBezTo>
                  <a:pt x="136" y="499"/>
                  <a:pt x="129" y="457"/>
                  <a:pt x="129" y="457"/>
                </a:cubicBezTo>
                <a:cubicBezTo>
                  <a:pt x="147" y="477"/>
                  <a:pt x="147" y="477"/>
                  <a:pt x="147" y="477"/>
                </a:cubicBezTo>
                <a:cubicBezTo>
                  <a:pt x="147" y="477"/>
                  <a:pt x="175" y="518"/>
                  <a:pt x="174" y="538"/>
                </a:cubicBezTo>
                <a:cubicBezTo>
                  <a:pt x="174" y="541"/>
                  <a:pt x="170" y="564"/>
                  <a:pt x="170" y="564"/>
                </a:cubicBezTo>
                <a:cubicBezTo>
                  <a:pt x="206" y="564"/>
                  <a:pt x="206" y="564"/>
                  <a:pt x="206" y="564"/>
                </a:cubicBezTo>
                <a:cubicBezTo>
                  <a:pt x="206" y="533"/>
                  <a:pt x="206" y="533"/>
                  <a:pt x="206" y="533"/>
                </a:cubicBezTo>
                <a:cubicBezTo>
                  <a:pt x="170" y="445"/>
                  <a:pt x="170" y="445"/>
                  <a:pt x="170" y="445"/>
                </a:cubicBezTo>
                <a:cubicBezTo>
                  <a:pt x="183" y="440"/>
                  <a:pt x="201" y="419"/>
                  <a:pt x="201" y="419"/>
                </a:cubicBezTo>
                <a:cubicBezTo>
                  <a:pt x="237" y="422"/>
                  <a:pt x="259" y="406"/>
                  <a:pt x="259" y="406"/>
                </a:cubicBezTo>
                <a:cubicBezTo>
                  <a:pt x="267" y="430"/>
                  <a:pt x="238" y="453"/>
                  <a:pt x="238" y="453"/>
                </a:cubicBezTo>
                <a:cubicBezTo>
                  <a:pt x="237" y="520"/>
                  <a:pt x="211" y="534"/>
                  <a:pt x="211" y="534"/>
                </a:cubicBezTo>
                <a:cubicBezTo>
                  <a:pt x="213" y="564"/>
                  <a:pt x="213" y="564"/>
                  <a:pt x="213" y="564"/>
                </a:cubicBezTo>
                <a:cubicBezTo>
                  <a:pt x="249" y="564"/>
                  <a:pt x="249" y="564"/>
                  <a:pt x="249" y="564"/>
                </a:cubicBezTo>
                <a:cubicBezTo>
                  <a:pt x="248" y="542"/>
                  <a:pt x="248" y="542"/>
                  <a:pt x="248" y="542"/>
                </a:cubicBezTo>
                <a:cubicBezTo>
                  <a:pt x="249" y="540"/>
                  <a:pt x="250" y="497"/>
                  <a:pt x="267" y="478"/>
                </a:cubicBezTo>
                <a:cubicBezTo>
                  <a:pt x="277" y="467"/>
                  <a:pt x="282" y="453"/>
                  <a:pt x="284" y="445"/>
                </a:cubicBezTo>
                <a:cubicBezTo>
                  <a:pt x="280" y="462"/>
                  <a:pt x="298" y="394"/>
                  <a:pt x="306" y="390"/>
                </a:cubicBezTo>
                <a:cubicBezTo>
                  <a:pt x="337" y="376"/>
                  <a:pt x="350" y="343"/>
                  <a:pt x="350" y="343"/>
                </a:cubicBezTo>
                <a:cubicBezTo>
                  <a:pt x="363" y="344"/>
                  <a:pt x="404" y="340"/>
                  <a:pt x="404" y="340"/>
                </a:cubicBezTo>
                <a:cubicBezTo>
                  <a:pt x="377" y="377"/>
                  <a:pt x="377" y="377"/>
                  <a:pt x="377" y="377"/>
                </a:cubicBezTo>
                <a:cubicBezTo>
                  <a:pt x="371" y="372"/>
                  <a:pt x="371" y="372"/>
                  <a:pt x="371" y="372"/>
                </a:cubicBezTo>
                <a:cubicBezTo>
                  <a:pt x="355" y="386"/>
                  <a:pt x="355" y="386"/>
                  <a:pt x="355" y="386"/>
                </a:cubicBezTo>
                <a:cubicBezTo>
                  <a:pt x="365" y="407"/>
                  <a:pt x="365" y="407"/>
                  <a:pt x="365" y="407"/>
                </a:cubicBezTo>
                <a:cubicBezTo>
                  <a:pt x="374" y="411"/>
                  <a:pt x="374" y="411"/>
                  <a:pt x="374" y="411"/>
                </a:cubicBezTo>
                <a:cubicBezTo>
                  <a:pt x="395" y="399"/>
                  <a:pt x="395" y="399"/>
                  <a:pt x="395" y="399"/>
                </a:cubicBezTo>
                <a:cubicBezTo>
                  <a:pt x="404" y="378"/>
                  <a:pt x="442" y="341"/>
                  <a:pt x="442" y="341"/>
                </a:cubicBezTo>
                <a:cubicBezTo>
                  <a:pt x="440" y="334"/>
                  <a:pt x="432" y="313"/>
                  <a:pt x="432" y="313"/>
                </a:cubicBezTo>
                <a:cubicBezTo>
                  <a:pt x="378" y="302"/>
                  <a:pt x="378" y="302"/>
                  <a:pt x="378" y="302"/>
                </a:cubicBezTo>
                <a:cubicBezTo>
                  <a:pt x="388" y="297"/>
                  <a:pt x="400" y="250"/>
                  <a:pt x="397" y="203"/>
                </a:cubicBezTo>
                <a:cubicBezTo>
                  <a:pt x="402" y="171"/>
                  <a:pt x="409" y="143"/>
                  <a:pt x="409" y="143"/>
                </a:cubicBezTo>
                <a:cubicBezTo>
                  <a:pt x="440" y="133"/>
                  <a:pt x="452" y="103"/>
                  <a:pt x="452" y="103"/>
                </a:cubicBezTo>
                <a:cubicBezTo>
                  <a:pt x="480" y="126"/>
                  <a:pt x="483" y="119"/>
                  <a:pt x="483" y="119"/>
                </a:cubicBezTo>
                <a:cubicBezTo>
                  <a:pt x="468" y="108"/>
                  <a:pt x="467" y="90"/>
                  <a:pt x="467" y="90"/>
                </a:cubicBezTo>
                <a:close/>
                <a:moveTo>
                  <a:pt x="50" y="288"/>
                </a:moveTo>
                <a:cubicBezTo>
                  <a:pt x="30" y="287"/>
                  <a:pt x="24" y="264"/>
                  <a:pt x="24" y="264"/>
                </a:cubicBezTo>
                <a:cubicBezTo>
                  <a:pt x="54" y="272"/>
                  <a:pt x="54" y="272"/>
                  <a:pt x="54" y="272"/>
                </a:cubicBezTo>
                <a:lnTo>
                  <a:pt x="50" y="288"/>
                </a:lnTo>
                <a:close/>
                <a:moveTo>
                  <a:pt x="429" y="344"/>
                </a:moveTo>
                <a:cubicBezTo>
                  <a:pt x="400" y="376"/>
                  <a:pt x="400" y="376"/>
                  <a:pt x="400" y="376"/>
                </a:cubicBezTo>
                <a:cubicBezTo>
                  <a:pt x="420" y="341"/>
                  <a:pt x="420" y="341"/>
                  <a:pt x="420" y="341"/>
                </a:cubicBezTo>
                <a:lnTo>
                  <a:pt x="429" y="344"/>
                </a:lnTo>
                <a:close/>
                <a:moveTo>
                  <a:pt x="411" y="79"/>
                </a:moveTo>
                <a:cubicBezTo>
                  <a:pt x="398" y="85"/>
                  <a:pt x="393" y="93"/>
                  <a:pt x="393" y="93"/>
                </a:cubicBezTo>
                <a:cubicBezTo>
                  <a:pt x="383" y="76"/>
                  <a:pt x="406" y="76"/>
                  <a:pt x="411" y="79"/>
                </a:cubicBezTo>
                <a:close/>
                <a:moveTo>
                  <a:pt x="391" y="75"/>
                </a:moveTo>
                <a:cubicBezTo>
                  <a:pt x="376" y="84"/>
                  <a:pt x="375" y="87"/>
                  <a:pt x="376" y="88"/>
                </a:cubicBezTo>
                <a:cubicBezTo>
                  <a:pt x="376" y="89"/>
                  <a:pt x="376" y="89"/>
                  <a:pt x="376" y="89"/>
                </a:cubicBezTo>
                <a:cubicBezTo>
                  <a:pt x="376" y="89"/>
                  <a:pt x="376" y="89"/>
                  <a:pt x="376" y="88"/>
                </a:cubicBezTo>
                <a:cubicBezTo>
                  <a:pt x="359" y="74"/>
                  <a:pt x="393" y="74"/>
                  <a:pt x="391" y="75"/>
                </a:cubicBezTo>
                <a:close/>
                <a:moveTo>
                  <a:pt x="342" y="57"/>
                </a:moveTo>
                <a:cubicBezTo>
                  <a:pt x="360" y="68"/>
                  <a:pt x="360" y="68"/>
                  <a:pt x="360" y="68"/>
                </a:cubicBezTo>
                <a:cubicBezTo>
                  <a:pt x="350" y="87"/>
                  <a:pt x="350" y="87"/>
                  <a:pt x="350" y="87"/>
                </a:cubicBezTo>
                <a:cubicBezTo>
                  <a:pt x="331" y="77"/>
                  <a:pt x="331" y="77"/>
                  <a:pt x="331" y="77"/>
                </a:cubicBezTo>
                <a:cubicBezTo>
                  <a:pt x="342" y="70"/>
                  <a:pt x="342" y="70"/>
                  <a:pt x="342" y="70"/>
                </a:cubicBezTo>
                <a:lnTo>
                  <a:pt x="342" y="57"/>
                </a:lnTo>
                <a:close/>
                <a:moveTo>
                  <a:pt x="359" y="123"/>
                </a:moveTo>
                <a:cubicBezTo>
                  <a:pt x="359" y="123"/>
                  <a:pt x="350" y="124"/>
                  <a:pt x="341" y="119"/>
                </a:cubicBezTo>
                <a:cubicBezTo>
                  <a:pt x="341" y="119"/>
                  <a:pt x="351" y="120"/>
                  <a:pt x="357" y="112"/>
                </a:cubicBezTo>
                <a:lnTo>
                  <a:pt x="359" y="123"/>
                </a:lnTo>
                <a:close/>
                <a:moveTo>
                  <a:pt x="310" y="48"/>
                </a:moveTo>
                <a:cubicBezTo>
                  <a:pt x="330" y="52"/>
                  <a:pt x="330" y="52"/>
                  <a:pt x="330" y="52"/>
                </a:cubicBezTo>
                <a:cubicBezTo>
                  <a:pt x="319" y="73"/>
                  <a:pt x="319" y="73"/>
                  <a:pt x="319" y="73"/>
                </a:cubicBezTo>
                <a:cubicBezTo>
                  <a:pt x="304" y="69"/>
                  <a:pt x="304" y="69"/>
                  <a:pt x="304" y="69"/>
                </a:cubicBezTo>
                <a:cubicBezTo>
                  <a:pt x="312" y="63"/>
                  <a:pt x="312" y="63"/>
                  <a:pt x="312" y="63"/>
                </a:cubicBezTo>
                <a:lnTo>
                  <a:pt x="310" y="48"/>
                </a:lnTo>
                <a:close/>
                <a:moveTo>
                  <a:pt x="338" y="101"/>
                </a:moveTo>
                <a:cubicBezTo>
                  <a:pt x="342" y="108"/>
                  <a:pt x="320" y="108"/>
                  <a:pt x="320" y="108"/>
                </a:cubicBezTo>
                <a:cubicBezTo>
                  <a:pt x="326" y="127"/>
                  <a:pt x="344" y="130"/>
                  <a:pt x="344" y="130"/>
                </a:cubicBezTo>
                <a:cubicBezTo>
                  <a:pt x="340" y="135"/>
                  <a:pt x="340" y="135"/>
                  <a:pt x="340" y="135"/>
                </a:cubicBezTo>
                <a:cubicBezTo>
                  <a:pt x="319" y="116"/>
                  <a:pt x="319" y="116"/>
                  <a:pt x="319" y="116"/>
                </a:cubicBezTo>
                <a:cubicBezTo>
                  <a:pt x="246" y="102"/>
                  <a:pt x="255" y="131"/>
                  <a:pt x="255" y="131"/>
                </a:cubicBezTo>
                <a:cubicBezTo>
                  <a:pt x="324" y="120"/>
                  <a:pt x="304" y="155"/>
                  <a:pt x="298" y="166"/>
                </a:cubicBezTo>
                <a:cubicBezTo>
                  <a:pt x="291" y="178"/>
                  <a:pt x="217" y="174"/>
                  <a:pt x="241" y="115"/>
                </a:cubicBezTo>
                <a:cubicBezTo>
                  <a:pt x="284" y="58"/>
                  <a:pt x="338" y="101"/>
                  <a:pt x="338" y="101"/>
                </a:cubicBezTo>
                <a:close/>
                <a:moveTo>
                  <a:pt x="264" y="308"/>
                </a:moveTo>
                <a:cubicBezTo>
                  <a:pt x="275" y="306"/>
                  <a:pt x="296" y="297"/>
                  <a:pt x="284" y="283"/>
                </a:cubicBezTo>
                <a:cubicBezTo>
                  <a:pt x="271" y="267"/>
                  <a:pt x="258" y="292"/>
                  <a:pt x="258" y="292"/>
                </a:cubicBezTo>
                <a:cubicBezTo>
                  <a:pt x="254" y="292"/>
                  <a:pt x="248" y="291"/>
                  <a:pt x="255" y="280"/>
                </a:cubicBezTo>
                <a:cubicBezTo>
                  <a:pt x="261" y="269"/>
                  <a:pt x="295" y="263"/>
                  <a:pt x="298" y="281"/>
                </a:cubicBezTo>
                <a:cubicBezTo>
                  <a:pt x="298" y="287"/>
                  <a:pt x="304" y="317"/>
                  <a:pt x="260" y="321"/>
                </a:cubicBezTo>
                <a:cubicBezTo>
                  <a:pt x="210" y="327"/>
                  <a:pt x="221" y="279"/>
                  <a:pt x="224" y="273"/>
                </a:cubicBezTo>
                <a:cubicBezTo>
                  <a:pt x="226" y="267"/>
                  <a:pt x="237" y="248"/>
                  <a:pt x="273" y="242"/>
                </a:cubicBezTo>
                <a:cubicBezTo>
                  <a:pt x="330" y="232"/>
                  <a:pt x="335" y="265"/>
                  <a:pt x="335" y="265"/>
                </a:cubicBezTo>
                <a:cubicBezTo>
                  <a:pt x="316" y="247"/>
                  <a:pt x="301" y="249"/>
                  <a:pt x="299" y="248"/>
                </a:cubicBezTo>
                <a:cubicBezTo>
                  <a:pt x="296" y="248"/>
                  <a:pt x="252" y="248"/>
                  <a:pt x="241" y="278"/>
                </a:cubicBezTo>
                <a:cubicBezTo>
                  <a:pt x="231" y="305"/>
                  <a:pt x="257" y="311"/>
                  <a:pt x="264" y="308"/>
                </a:cubicBezTo>
                <a:close/>
                <a:moveTo>
                  <a:pt x="322" y="186"/>
                </a:moveTo>
                <a:cubicBezTo>
                  <a:pt x="312" y="177"/>
                  <a:pt x="312" y="177"/>
                  <a:pt x="312" y="177"/>
                </a:cubicBezTo>
                <a:cubicBezTo>
                  <a:pt x="318" y="171"/>
                  <a:pt x="318" y="171"/>
                  <a:pt x="318" y="171"/>
                </a:cubicBezTo>
                <a:cubicBezTo>
                  <a:pt x="322" y="177"/>
                  <a:pt x="322" y="177"/>
                  <a:pt x="322" y="177"/>
                </a:cubicBezTo>
                <a:cubicBezTo>
                  <a:pt x="330" y="178"/>
                  <a:pt x="330" y="178"/>
                  <a:pt x="330" y="178"/>
                </a:cubicBezTo>
                <a:lnTo>
                  <a:pt x="322" y="186"/>
                </a:lnTo>
                <a:close/>
                <a:moveTo>
                  <a:pt x="323" y="163"/>
                </a:moveTo>
                <a:cubicBezTo>
                  <a:pt x="330" y="145"/>
                  <a:pt x="318" y="131"/>
                  <a:pt x="318" y="131"/>
                </a:cubicBezTo>
                <a:cubicBezTo>
                  <a:pt x="341" y="150"/>
                  <a:pt x="335" y="166"/>
                  <a:pt x="335" y="166"/>
                </a:cubicBezTo>
                <a:lnTo>
                  <a:pt x="323" y="163"/>
                </a:lnTo>
                <a:close/>
                <a:moveTo>
                  <a:pt x="309" y="196"/>
                </a:moveTo>
                <a:cubicBezTo>
                  <a:pt x="297" y="200"/>
                  <a:pt x="297" y="200"/>
                  <a:pt x="297" y="200"/>
                </a:cubicBezTo>
                <a:cubicBezTo>
                  <a:pt x="292" y="185"/>
                  <a:pt x="292" y="185"/>
                  <a:pt x="292" y="185"/>
                </a:cubicBezTo>
                <a:cubicBezTo>
                  <a:pt x="302" y="184"/>
                  <a:pt x="302" y="184"/>
                  <a:pt x="302" y="184"/>
                </a:cubicBezTo>
                <a:cubicBezTo>
                  <a:pt x="303" y="190"/>
                  <a:pt x="303" y="190"/>
                  <a:pt x="303" y="190"/>
                </a:cubicBezTo>
                <a:lnTo>
                  <a:pt x="309" y="196"/>
                </a:lnTo>
                <a:close/>
                <a:moveTo>
                  <a:pt x="276" y="204"/>
                </a:moveTo>
                <a:cubicBezTo>
                  <a:pt x="261" y="199"/>
                  <a:pt x="261" y="199"/>
                  <a:pt x="261" y="199"/>
                </a:cubicBezTo>
                <a:cubicBezTo>
                  <a:pt x="264" y="182"/>
                  <a:pt x="264" y="182"/>
                  <a:pt x="264" y="182"/>
                </a:cubicBezTo>
                <a:cubicBezTo>
                  <a:pt x="278" y="185"/>
                  <a:pt x="278" y="185"/>
                  <a:pt x="278" y="185"/>
                </a:cubicBezTo>
                <a:cubicBezTo>
                  <a:pt x="272" y="195"/>
                  <a:pt x="272" y="195"/>
                  <a:pt x="272" y="195"/>
                </a:cubicBezTo>
                <a:lnTo>
                  <a:pt x="276" y="204"/>
                </a:lnTo>
                <a:close/>
                <a:moveTo>
                  <a:pt x="251" y="175"/>
                </a:moveTo>
                <a:cubicBezTo>
                  <a:pt x="242" y="179"/>
                  <a:pt x="242" y="179"/>
                  <a:pt x="242" y="179"/>
                </a:cubicBezTo>
                <a:cubicBezTo>
                  <a:pt x="240" y="189"/>
                  <a:pt x="240" y="189"/>
                  <a:pt x="240" y="189"/>
                </a:cubicBezTo>
                <a:cubicBezTo>
                  <a:pt x="229" y="177"/>
                  <a:pt x="229" y="177"/>
                  <a:pt x="229" y="177"/>
                </a:cubicBezTo>
                <a:cubicBezTo>
                  <a:pt x="241" y="166"/>
                  <a:pt x="241" y="166"/>
                  <a:pt x="241" y="166"/>
                </a:cubicBezTo>
                <a:lnTo>
                  <a:pt x="251" y="175"/>
                </a:lnTo>
                <a:close/>
                <a:moveTo>
                  <a:pt x="294" y="46"/>
                </a:moveTo>
                <a:cubicBezTo>
                  <a:pt x="291" y="68"/>
                  <a:pt x="291" y="68"/>
                  <a:pt x="291" y="68"/>
                </a:cubicBezTo>
                <a:cubicBezTo>
                  <a:pt x="277" y="68"/>
                  <a:pt x="277" y="68"/>
                  <a:pt x="277" y="68"/>
                </a:cubicBezTo>
                <a:cubicBezTo>
                  <a:pt x="282" y="58"/>
                  <a:pt x="282" y="58"/>
                  <a:pt x="282" y="58"/>
                </a:cubicBezTo>
                <a:cubicBezTo>
                  <a:pt x="276" y="47"/>
                  <a:pt x="276" y="47"/>
                  <a:pt x="276" y="47"/>
                </a:cubicBezTo>
                <a:lnTo>
                  <a:pt x="294" y="46"/>
                </a:lnTo>
                <a:close/>
                <a:moveTo>
                  <a:pt x="261" y="49"/>
                </a:moveTo>
                <a:cubicBezTo>
                  <a:pt x="271" y="69"/>
                  <a:pt x="271" y="69"/>
                  <a:pt x="271" y="69"/>
                </a:cubicBezTo>
                <a:cubicBezTo>
                  <a:pt x="254" y="75"/>
                  <a:pt x="254" y="75"/>
                  <a:pt x="254" y="75"/>
                </a:cubicBezTo>
                <a:cubicBezTo>
                  <a:pt x="253" y="63"/>
                  <a:pt x="253" y="63"/>
                  <a:pt x="253" y="63"/>
                </a:cubicBezTo>
                <a:cubicBezTo>
                  <a:pt x="243" y="55"/>
                  <a:pt x="243" y="55"/>
                  <a:pt x="243" y="55"/>
                </a:cubicBezTo>
                <a:lnTo>
                  <a:pt x="261" y="49"/>
                </a:lnTo>
                <a:close/>
                <a:moveTo>
                  <a:pt x="229" y="64"/>
                </a:moveTo>
                <a:cubicBezTo>
                  <a:pt x="245" y="80"/>
                  <a:pt x="245" y="80"/>
                  <a:pt x="245" y="80"/>
                </a:cubicBezTo>
                <a:cubicBezTo>
                  <a:pt x="232" y="89"/>
                  <a:pt x="232" y="89"/>
                  <a:pt x="232" y="89"/>
                </a:cubicBezTo>
                <a:cubicBezTo>
                  <a:pt x="229" y="80"/>
                  <a:pt x="229" y="80"/>
                  <a:pt x="229" y="80"/>
                </a:cubicBezTo>
                <a:cubicBezTo>
                  <a:pt x="215" y="76"/>
                  <a:pt x="215" y="76"/>
                  <a:pt x="215" y="76"/>
                </a:cubicBezTo>
                <a:lnTo>
                  <a:pt x="229" y="64"/>
                </a:lnTo>
                <a:close/>
                <a:moveTo>
                  <a:pt x="206" y="85"/>
                </a:moveTo>
                <a:cubicBezTo>
                  <a:pt x="228" y="98"/>
                  <a:pt x="228" y="98"/>
                  <a:pt x="228" y="98"/>
                </a:cubicBezTo>
                <a:cubicBezTo>
                  <a:pt x="219" y="110"/>
                  <a:pt x="219" y="110"/>
                  <a:pt x="219" y="110"/>
                </a:cubicBezTo>
                <a:cubicBezTo>
                  <a:pt x="211" y="102"/>
                  <a:pt x="211" y="102"/>
                  <a:pt x="211" y="102"/>
                </a:cubicBezTo>
                <a:cubicBezTo>
                  <a:pt x="199" y="100"/>
                  <a:pt x="199" y="100"/>
                  <a:pt x="199" y="100"/>
                </a:cubicBezTo>
                <a:lnTo>
                  <a:pt x="206" y="85"/>
                </a:lnTo>
                <a:close/>
                <a:moveTo>
                  <a:pt x="195" y="120"/>
                </a:moveTo>
                <a:cubicBezTo>
                  <a:pt x="217" y="119"/>
                  <a:pt x="217" y="119"/>
                  <a:pt x="217" y="119"/>
                </a:cubicBezTo>
                <a:cubicBezTo>
                  <a:pt x="216" y="134"/>
                  <a:pt x="216" y="134"/>
                  <a:pt x="216" y="134"/>
                </a:cubicBezTo>
                <a:cubicBezTo>
                  <a:pt x="208" y="130"/>
                  <a:pt x="208" y="130"/>
                  <a:pt x="208" y="130"/>
                </a:cubicBezTo>
                <a:cubicBezTo>
                  <a:pt x="198" y="135"/>
                  <a:pt x="198" y="135"/>
                  <a:pt x="198" y="135"/>
                </a:cubicBezTo>
                <a:lnTo>
                  <a:pt x="195" y="120"/>
                </a:lnTo>
                <a:close/>
                <a:moveTo>
                  <a:pt x="213" y="161"/>
                </a:moveTo>
                <a:cubicBezTo>
                  <a:pt x="203" y="148"/>
                  <a:pt x="203" y="148"/>
                  <a:pt x="203" y="148"/>
                </a:cubicBezTo>
                <a:cubicBezTo>
                  <a:pt x="221" y="143"/>
                  <a:pt x="221" y="143"/>
                  <a:pt x="221" y="143"/>
                </a:cubicBezTo>
                <a:cubicBezTo>
                  <a:pt x="228" y="153"/>
                  <a:pt x="228" y="153"/>
                  <a:pt x="228" y="153"/>
                </a:cubicBezTo>
                <a:cubicBezTo>
                  <a:pt x="219" y="156"/>
                  <a:pt x="219" y="156"/>
                  <a:pt x="219" y="156"/>
                </a:cubicBezTo>
                <a:lnTo>
                  <a:pt x="213" y="161"/>
                </a:lnTo>
                <a:close/>
                <a:moveTo>
                  <a:pt x="142" y="297"/>
                </a:moveTo>
                <a:cubicBezTo>
                  <a:pt x="142" y="297"/>
                  <a:pt x="152" y="253"/>
                  <a:pt x="112" y="244"/>
                </a:cubicBezTo>
                <a:cubicBezTo>
                  <a:pt x="112" y="244"/>
                  <a:pt x="185" y="228"/>
                  <a:pt x="142" y="297"/>
                </a:cubicBezTo>
                <a:close/>
                <a:moveTo>
                  <a:pt x="192" y="260"/>
                </a:moveTo>
                <a:cubicBezTo>
                  <a:pt x="192" y="260"/>
                  <a:pt x="230" y="324"/>
                  <a:pt x="151" y="305"/>
                </a:cubicBezTo>
                <a:cubicBezTo>
                  <a:pt x="151" y="305"/>
                  <a:pt x="196" y="300"/>
                  <a:pt x="192" y="260"/>
                </a:cubicBezTo>
                <a:close/>
                <a:moveTo>
                  <a:pt x="206" y="328"/>
                </a:moveTo>
                <a:cubicBezTo>
                  <a:pt x="206" y="328"/>
                  <a:pt x="165" y="390"/>
                  <a:pt x="148" y="311"/>
                </a:cubicBezTo>
                <a:cubicBezTo>
                  <a:pt x="148" y="311"/>
                  <a:pt x="172" y="349"/>
                  <a:pt x="206" y="328"/>
                </a:cubicBezTo>
                <a:close/>
                <a:moveTo>
                  <a:pt x="145" y="368"/>
                </a:moveTo>
                <a:cubicBezTo>
                  <a:pt x="145" y="368"/>
                  <a:pt x="72" y="354"/>
                  <a:pt x="139" y="308"/>
                </a:cubicBezTo>
                <a:cubicBezTo>
                  <a:pt x="139" y="308"/>
                  <a:pt x="112" y="345"/>
                  <a:pt x="145" y="368"/>
                </a:cubicBezTo>
                <a:close/>
                <a:moveTo>
                  <a:pt x="81" y="326"/>
                </a:moveTo>
                <a:cubicBezTo>
                  <a:pt x="81" y="326"/>
                  <a:pt x="69" y="252"/>
                  <a:pt x="135" y="299"/>
                </a:cubicBezTo>
                <a:cubicBezTo>
                  <a:pt x="135" y="299"/>
                  <a:pt x="92" y="286"/>
                  <a:pt x="81" y="326"/>
                </a:cubicBezTo>
                <a:close/>
                <a:moveTo>
                  <a:pt x="85" y="414"/>
                </a:moveTo>
                <a:cubicBezTo>
                  <a:pt x="91" y="412"/>
                  <a:pt x="91" y="412"/>
                  <a:pt x="91" y="412"/>
                </a:cubicBezTo>
                <a:cubicBezTo>
                  <a:pt x="95" y="404"/>
                  <a:pt x="95" y="404"/>
                  <a:pt x="95" y="404"/>
                </a:cubicBezTo>
                <a:cubicBezTo>
                  <a:pt x="96" y="425"/>
                  <a:pt x="96" y="425"/>
                  <a:pt x="96" y="425"/>
                </a:cubicBezTo>
                <a:cubicBezTo>
                  <a:pt x="122" y="478"/>
                  <a:pt x="122" y="478"/>
                  <a:pt x="122" y="478"/>
                </a:cubicBezTo>
                <a:lnTo>
                  <a:pt x="85" y="414"/>
                </a:lnTo>
                <a:close/>
                <a:moveTo>
                  <a:pt x="179" y="499"/>
                </a:moveTo>
                <a:cubicBezTo>
                  <a:pt x="145" y="447"/>
                  <a:pt x="145" y="447"/>
                  <a:pt x="145" y="447"/>
                </a:cubicBezTo>
                <a:cubicBezTo>
                  <a:pt x="157" y="454"/>
                  <a:pt x="157" y="454"/>
                  <a:pt x="157" y="454"/>
                </a:cubicBezTo>
                <a:lnTo>
                  <a:pt x="179" y="499"/>
                </a:lnTo>
                <a:close/>
                <a:moveTo>
                  <a:pt x="202" y="375"/>
                </a:moveTo>
                <a:cubicBezTo>
                  <a:pt x="202" y="375"/>
                  <a:pt x="198" y="428"/>
                  <a:pt x="133" y="419"/>
                </a:cubicBezTo>
                <a:cubicBezTo>
                  <a:pt x="100" y="415"/>
                  <a:pt x="127" y="361"/>
                  <a:pt x="125" y="368"/>
                </a:cubicBezTo>
                <a:cubicBezTo>
                  <a:pt x="124" y="376"/>
                  <a:pt x="120" y="427"/>
                  <a:pt x="165" y="394"/>
                </a:cubicBezTo>
                <a:cubicBezTo>
                  <a:pt x="168" y="392"/>
                  <a:pt x="172" y="382"/>
                  <a:pt x="167" y="378"/>
                </a:cubicBezTo>
                <a:cubicBezTo>
                  <a:pt x="167" y="378"/>
                  <a:pt x="194" y="381"/>
                  <a:pt x="208" y="357"/>
                </a:cubicBezTo>
                <a:lnTo>
                  <a:pt x="202" y="375"/>
                </a:lnTo>
                <a:close/>
                <a:moveTo>
                  <a:pt x="186" y="228"/>
                </a:moveTo>
                <a:cubicBezTo>
                  <a:pt x="200" y="245"/>
                  <a:pt x="200" y="245"/>
                  <a:pt x="200" y="245"/>
                </a:cubicBezTo>
                <a:cubicBezTo>
                  <a:pt x="144" y="222"/>
                  <a:pt x="144" y="222"/>
                  <a:pt x="144" y="222"/>
                </a:cubicBezTo>
                <a:cubicBezTo>
                  <a:pt x="230" y="204"/>
                  <a:pt x="230" y="204"/>
                  <a:pt x="230" y="204"/>
                </a:cubicBezTo>
                <a:cubicBezTo>
                  <a:pt x="230" y="204"/>
                  <a:pt x="281" y="231"/>
                  <a:pt x="310" y="216"/>
                </a:cubicBezTo>
                <a:cubicBezTo>
                  <a:pt x="310" y="216"/>
                  <a:pt x="292" y="241"/>
                  <a:pt x="241" y="218"/>
                </a:cubicBezTo>
                <a:cubicBezTo>
                  <a:pt x="246" y="228"/>
                  <a:pt x="246" y="228"/>
                  <a:pt x="246" y="228"/>
                </a:cubicBezTo>
                <a:cubicBezTo>
                  <a:pt x="219" y="221"/>
                  <a:pt x="219" y="221"/>
                  <a:pt x="219" y="221"/>
                </a:cubicBezTo>
                <a:cubicBezTo>
                  <a:pt x="233" y="233"/>
                  <a:pt x="233" y="233"/>
                  <a:pt x="233" y="233"/>
                </a:cubicBezTo>
                <a:cubicBezTo>
                  <a:pt x="203" y="224"/>
                  <a:pt x="203" y="224"/>
                  <a:pt x="203" y="224"/>
                </a:cubicBezTo>
                <a:cubicBezTo>
                  <a:pt x="213" y="233"/>
                  <a:pt x="213" y="233"/>
                  <a:pt x="213" y="233"/>
                </a:cubicBezTo>
                <a:lnTo>
                  <a:pt x="186" y="228"/>
                </a:lnTo>
                <a:close/>
                <a:moveTo>
                  <a:pt x="219" y="360"/>
                </a:moveTo>
                <a:cubicBezTo>
                  <a:pt x="236" y="342"/>
                  <a:pt x="223" y="332"/>
                  <a:pt x="223" y="332"/>
                </a:cubicBezTo>
                <a:cubicBezTo>
                  <a:pt x="269" y="363"/>
                  <a:pt x="311" y="304"/>
                  <a:pt x="311" y="304"/>
                </a:cubicBezTo>
                <a:cubicBezTo>
                  <a:pt x="292" y="366"/>
                  <a:pt x="219" y="360"/>
                  <a:pt x="219" y="360"/>
                </a:cubicBezTo>
                <a:close/>
                <a:moveTo>
                  <a:pt x="241" y="514"/>
                </a:moveTo>
                <a:cubicBezTo>
                  <a:pt x="253" y="461"/>
                  <a:pt x="253" y="461"/>
                  <a:pt x="253" y="461"/>
                </a:cubicBezTo>
                <a:cubicBezTo>
                  <a:pt x="263" y="454"/>
                  <a:pt x="263" y="454"/>
                  <a:pt x="263" y="454"/>
                </a:cubicBezTo>
                <a:lnTo>
                  <a:pt x="241" y="514"/>
                </a:lnTo>
                <a:close/>
                <a:moveTo>
                  <a:pt x="333" y="336"/>
                </a:moveTo>
                <a:cubicBezTo>
                  <a:pt x="301" y="407"/>
                  <a:pt x="262" y="392"/>
                  <a:pt x="262" y="392"/>
                </a:cubicBezTo>
                <a:cubicBezTo>
                  <a:pt x="286" y="383"/>
                  <a:pt x="288" y="359"/>
                  <a:pt x="288" y="359"/>
                </a:cubicBezTo>
                <a:cubicBezTo>
                  <a:pt x="372" y="303"/>
                  <a:pt x="313" y="266"/>
                  <a:pt x="301" y="263"/>
                </a:cubicBezTo>
                <a:cubicBezTo>
                  <a:pt x="292" y="261"/>
                  <a:pt x="362" y="265"/>
                  <a:pt x="333" y="336"/>
                </a:cubicBezTo>
                <a:close/>
                <a:moveTo>
                  <a:pt x="358" y="304"/>
                </a:moveTo>
                <a:cubicBezTo>
                  <a:pt x="386" y="267"/>
                  <a:pt x="349" y="236"/>
                  <a:pt x="349" y="236"/>
                </a:cubicBezTo>
                <a:cubicBezTo>
                  <a:pt x="410" y="260"/>
                  <a:pt x="358" y="304"/>
                  <a:pt x="358" y="304"/>
                </a:cubicBezTo>
                <a:close/>
                <a:moveTo>
                  <a:pt x="382" y="219"/>
                </a:moveTo>
                <a:cubicBezTo>
                  <a:pt x="377" y="214"/>
                  <a:pt x="377" y="214"/>
                  <a:pt x="377" y="214"/>
                </a:cubicBezTo>
                <a:cubicBezTo>
                  <a:pt x="370" y="222"/>
                  <a:pt x="370" y="222"/>
                  <a:pt x="370" y="222"/>
                </a:cubicBezTo>
                <a:cubicBezTo>
                  <a:pt x="364" y="210"/>
                  <a:pt x="364" y="210"/>
                  <a:pt x="364" y="210"/>
                </a:cubicBezTo>
                <a:cubicBezTo>
                  <a:pt x="356" y="221"/>
                  <a:pt x="356" y="221"/>
                  <a:pt x="356" y="221"/>
                </a:cubicBezTo>
                <a:cubicBezTo>
                  <a:pt x="353" y="201"/>
                  <a:pt x="353" y="201"/>
                  <a:pt x="353" y="201"/>
                </a:cubicBezTo>
                <a:cubicBezTo>
                  <a:pt x="331" y="209"/>
                  <a:pt x="331" y="209"/>
                  <a:pt x="331" y="209"/>
                </a:cubicBezTo>
                <a:cubicBezTo>
                  <a:pt x="347" y="191"/>
                  <a:pt x="347" y="191"/>
                  <a:pt x="347" y="191"/>
                </a:cubicBezTo>
                <a:cubicBezTo>
                  <a:pt x="347" y="191"/>
                  <a:pt x="372" y="203"/>
                  <a:pt x="385" y="203"/>
                </a:cubicBezTo>
                <a:lnTo>
                  <a:pt x="382" y="219"/>
                </a:lnTo>
                <a:close/>
                <a:moveTo>
                  <a:pt x="386" y="181"/>
                </a:moveTo>
                <a:cubicBezTo>
                  <a:pt x="386" y="183"/>
                  <a:pt x="381" y="177"/>
                  <a:pt x="381" y="177"/>
                </a:cubicBezTo>
                <a:cubicBezTo>
                  <a:pt x="372" y="186"/>
                  <a:pt x="372" y="186"/>
                  <a:pt x="372" y="186"/>
                </a:cubicBezTo>
                <a:cubicBezTo>
                  <a:pt x="367" y="175"/>
                  <a:pt x="367" y="175"/>
                  <a:pt x="367" y="175"/>
                </a:cubicBezTo>
                <a:cubicBezTo>
                  <a:pt x="352" y="178"/>
                  <a:pt x="352" y="178"/>
                  <a:pt x="352" y="178"/>
                </a:cubicBezTo>
                <a:cubicBezTo>
                  <a:pt x="358" y="166"/>
                  <a:pt x="358" y="166"/>
                  <a:pt x="358" y="166"/>
                </a:cubicBezTo>
                <a:cubicBezTo>
                  <a:pt x="358" y="166"/>
                  <a:pt x="387" y="174"/>
                  <a:pt x="391" y="171"/>
                </a:cubicBezTo>
                <a:cubicBezTo>
                  <a:pt x="391" y="171"/>
                  <a:pt x="385" y="180"/>
                  <a:pt x="386" y="181"/>
                </a:cubicBezTo>
                <a:close/>
                <a:moveTo>
                  <a:pt x="361" y="153"/>
                </a:moveTo>
                <a:cubicBezTo>
                  <a:pt x="365" y="142"/>
                  <a:pt x="365" y="142"/>
                  <a:pt x="365" y="142"/>
                </a:cubicBezTo>
                <a:cubicBezTo>
                  <a:pt x="365" y="142"/>
                  <a:pt x="384" y="152"/>
                  <a:pt x="391" y="149"/>
                </a:cubicBezTo>
                <a:cubicBezTo>
                  <a:pt x="391" y="149"/>
                  <a:pt x="382" y="159"/>
                  <a:pt x="361" y="153"/>
                </a:cubicBezTo>
                <a:close/>
                <a:moveTo>
                  <a:pt x="386" y="127"/>
                </a:moveTo>
                <a:cubicBezTo>
                  <a:pt x="386" y="127"/>
                  <a:pt x="389" y="125"/>
                  <a:pt x="382" y="111"/>
                </a:cubicBezTo>
                <a:cubicBezTo>
                  <a:pt x="382" y="111"/>
                  <a:pt x="411" y="136"/>
                  <a:pt x="434" y="105"/>
                </a:cubicBezTo>
                <a:cubicBezTo>
                  <a:pt x="434" y="105"/>
                  <a:pt x="434" y="138"/>
                  <a:pt x="386" y="127"/>
                </a:cubicBezTo>
                <a:close/>
                <a:moveTo>
                  <a:pt x="454" y="83"/>
                </a:moveTo>
                <a:cubicBezTo>
                  <a:pt x="451" y="75"/>
                  <a:pt x="451" y="75"/>
                  <a:pt x="451" y="75"/>
                </a:cubicBezTo>
                <a:cubicBezTo>
                  <a:pt x="462" y="75"/>
                  <a:pt x="462" y="75"/>
                  <a:pt x="462" y="75"/>
                </a:cubicBezTo>
                <a:lnTo>
                  <a:pt x="454" y="83"/>
                </a:lnTo>
                <a:close/>
              </a:path>
            </a:pathLst>
          </a:custGeom>
          <a:solidFill>
            <a:srgbClr val="F6AB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316" name="组合 1315"/>
          <p:cNvGrpSpPr/>
          <p:nvPr/>
        </p:nvGrpSpPr>
        <p:grpSpPr>
          <a:xfrm>
            <a:off x="3695701" y="1420604"/>
            <a:ext cx="1752598" cy="623196"/>
            <a:chOff x="3914775" y="1581306"/>
            <a:chExt cx="1122897" cy="399284"/>
          </a:xfrm>
        </p:grpSpPr>
        <p:sp>
          <p:nvSpPr>
            <p:cNvPr id="1021" name="Freeform 35"/>
            <p:cNvSpPr>
              <a:spLocks noEditPoints="1"/>
            </p:cNvSpPr>
            <p:nvPr/>
          </p:nvSpPr>
          <p:spPr bwMode="auto">
            <a:xfrm>
              <a:off x="3914775" y="1709113"/>
              <a:ext cx="323357" cy="271477"/>
            </a:xfrm>
            <a:custGeom>
              <a:avLst/>
              <a:gdLst>
                <a:gd name="T0" fmla="*/ 223 w 451"/>
                <a:gd name="T1" fmla="*/ 378 h 378"/>
                <a:gd name="T2" fmla="*/ 148 w 451"/>
                <a:gd name="T3" fmla="*/ 378 h 378"/>
                <a:gd name="T4" fmla="*/ 169 w 451"/>
                <a:gd name="T5" fmla="*/ 287 h 378"/>
                <a:gd name="T6" fmla="*/ 0 w 451"/>
                <a:gd name="T7" fmla="*/ 287 h 378"/>
                <a:gd name="T8" fmla="*/ 4 w 451"/>
                <a:gd name="T9" fmla="*/ 269 h 378"/>
                <a:gd name="T10" fmla="*/ 173 w 451"/>
                <a:gd name="T11" fmla="*/ 269 h 378"/>
                <a:gd name="T12" fmla="*/ 192 w 451"/>
                <a:gd name="T13" fmla="*/ 187 h 378"/>
                <a:gd name="T14" fmla="*/ 54 w 451"/>
                <a:gd name="T15" fmla="*/ 187 h 378"/>
                <a:gd name="T16" fmla="*/ 58 w 451"/>
                <a:gd name="T17" fmla="*/ 171 h 378"/>
                <a:gd name="T18" fmla="*/ 196 w 451"/>
                <a:gd name="T19" fmla="*/ 171 h 378"/>
                <a:gd name="T20" fmla="*/ 213 w 451"/>
                <a:gd name="T21" fmla="*/ 98 h 378"/>
                <a:gd name="T22" fmla="*/ 57 w 451"/>
                <a:gd name="T23" fmla="*/ 98 h 378"/>
                <a:gd name="T24" fmla="*/ 61 w 451"/>
                <a:gd name="T25" fmla="*/ 80 h 378"/>
                <a:gd name="T26" fmla="*/ 451 w 451"/>
                <a:gd name="T27" fmla="*/ 80 h 378"/>
                <a:gd name="T28" fmla="*/ 447 w 451"/>
                <a:gd name="T29" fmla="*/ 98 h 378"/>
                <a:gd name="T30" fmla="*/ 288 w 451"/>
                <a:gd name="T31" fmla="*/ 98 h 378"/>
                <a:gd name="T32" fmla="*/ 271 w 451"/>
                <a:gd name="T33" fmla="*/ 171 h 378"/>
                <a:gd name="T34" fmla="*/ 414 w 451"/>
                <a:gd name="T35" fmla="*/ 171 h 378"/>
                <a:gd name="T36" fmla="*/ 410 w 451"/>
                <a:gd name="T37" fmla="*/ 187 h 378"/>
                <a:gd name="T38" fmla="*/ 267 w 451"/>
                <a:gd name="T39" fmla="*/ 187 h 378"/>
                <a:gd name="T40" fmla="*/ 248 w 451"/>
                <a:gd name="T41" fmla="*/ 269 h 378"/>
                <a:gd name="T42" fmla="*/ 421 w 451"/>
                <a:gd name="T43" fmla="*/ 269 h 378"/>
                <a:gd name="T44" fmla="*/ 417 w 451"/>
                <a:gd name="T45" fmla="*/ 287 h 378"/>
                <a:gd name="T46" fmla="*/ 244 w 451"/>
                <a:gd name="T47" fmla="*/ 287 h 378"/>
                <a:gd name="T48" fmla="*/ 223 w 451"/>
                <a:gd name="T49" fmla="*/ 378 h 378"/>
                <a:gd name="T50" fmla="*/ 111 w 451"/>
                <a:gd name="T51" fmla="*/ 0 h 378"/>
                <a:gd name="T52" fmla="*/ 188 w 451"/>
                <a:gd name="T53" fmla="*/ 0 h 378"/>
                <a:gd name="T54" fmla="*/ 240 w 451"/>
                <a:gd name="T55" fmla="*/ 69 h 378"/>
                <a:gd name="T56" fmla="*/ 141 w 451"/>
                <a:gd name="T57" fmla="*/ 59 h 378"/>
                <a:gd name="T58" fmla="*/ 111 w 451"/>
                <a:gd name="T59" fmla="*/ 0 h 378"/>
                <a:gd name="T60" fmla="*/ 363 w 451"/>
                <a:gd name="T61" fmla="*/ 0 h 378"/>
                <a:gd name="T62" fmla="*/ 439 w 451"/>
                <a:gd name="T63" fmla="*/ 0 h 378"/>
                <a:gd name="T64" fmla="*/ 382 w 451"/>
                <a:gd name="T65" fmla="*/ 59 h 378"/>
                <a:gd name="T66" fmla="*/ 279 w 451"/>
                <a:gd name="T67" fmla="*/ 69 h 378"/>
                <a:gd name="T68" fmla="*/ 363 w 451"/>
                <a:gd name="T69" fmla="*/ 0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51" h="378">
                  <a:moveTo>
                    <a:pt x="223" y="378"/>
                  </a:moveTo>
                  <a:cubicBezTo>
                    <a:pt x="148" y="378"/>
                    <a:pt x="148" y="378"/>
                    <a:pt x="148" y="378"/>
                  </a:cubicBezTo>
                  <a:cubicBezTo>
                    <a:pt x="169" y="287"/>
                    <a:pt x="169" y="287"/>
                    <a:pt x="169" y="287"/>
                  </a:cubicBezTo>
                  <a:cubicBezTo>
                    <a:pt x="0" y="287"/>
                    <a:pt x="0" y="287"/>
                    <a:pt x="0" y="287"/>
                  </a:cubicBezTo>
                  <a:cubicBezTo>
                    <a:pt x="4" y="269"/>
                    <a:pt x="4" y="269"/>
                    <a:pt x="4" y="269"/>
                  </a:cubicBezTo>
                  <a:cubicBezTo>
                    <a:pt x="173" y="269"/>
                    <a:pt x="173" y="269"/>
                    <a:pt x="173" y="269"/>
                  </a:cubicBezTo>
                  <a:cubicBezTo>
                    <a:pt x="192" y="187"/>
                    <a:pt x="192" y="187"/>
                    <a:pt x="192" y="187"/>
                  </a:cubicBezTo>
                  <a:cubicBezTo>
                    <a:pt x="54" y="187"/>
                    <a:pt x="54" y="187"/>
                    <a:pt x="54" y="187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196" y="171"/>
                    <a:pt x="196" y="171"/>
                    <a:pt x="196" y="171"/>
                  </a:cubicBezTo>
                  <a:cubicBezTo>
                    <a:pt x="213" y="98"/>
                    <a:pt x="213" y="98"/>
                    <a:pt x="213" y="98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61" y="80"/>
                    <a:pt x="61" y="80"/>
                    <a:pt x="61" y="80"/>
                  </a:cubicBezTo>
                  <a:cubicBezTo>
                    <a:pt x="451" y="80"/>
                    <a:pt x="451" y="80"/>
                    <a:pt x="451" y="80"/>
                  </a:cubicBezTo>
                  <a:cubicBezTo>
                    <a:pt x="447" y="98"/>
                    <a:pt x="447" y="98"/>
                    <a:pt x="447" y="98"/>
                  </a:cubicBezTo>
                  <a:cubicBezTo>
                    <a:pt x="288" y="98"/>
                    <a:pt x="288" y="98"/>
                    <a:pt x="288" y="98"/>
                  </a:cubicBezTo>
                  <a:cubicBezTo>
                    <a:pt x="271" y="171"/>
                    <a:pt x="271" y="171"/>
                    <a:pt x="271" y="171"/>
                  </a:cubicBezTo>
                  <a:cubicBezTo>
                    <a:pt x="414" y="171"/>
                    <a:pt x="414" y="171"/>
                    <a:pt x="414" y="171"/>
                  </a:cubicBezTo>
                  <a:cubicBezTo>
                    <a:pt x="410" y="187"/>
                    <a:pt x="410" y="187"/>
                    <a:pt x="410" y="187"/>
                  </a:cubicBezTo>
                  <a:cubicBezTo>
                    <a:pt x="267" y="187"/>
                    <a:pt x="267" y="187"/>
                    <a:pt x="267" y="187"/>
                  </a:cubicBezTo>
                  <a:cubicBezTo>
                    <a:pt x="248" y="269"/>
                    <a:pt x="248" y="269"/>
                    <a:pt x="248" y="269"/>
                  </a:cubicBezTo>
                  <a:cubicBezTo>
                    <a:pt x="421" y="269"/>
                    <a:pt x="421" y="269"/>
                    <a:pt x="421" y="269"/>
                  </a:cubicBezTo>
                  <a:cubicBezTo>
                    <a:pt x="417" y="287"/>
                    <a:pt x="417" y="287"/>
                    <a:pt x="417" y="287"/>
                  </a:cubicBezTo>
                  <a:cubicBezTo>
                    <a:pt x="244" y="287"/>
                    <a:pt x="244" y="287"/>
                    <a:pt x="244" y="287"/>
                  </a:cubicBezTo>
                  <a:lnTo>
                    <a:pt x="223" y="378"/>
                  </a:lnTo>
                  <a:close/>
                  <a:moveTo>
                    <a:pt x="111" y="0"/>
                  </a:moveTo>
                  <a:cubicBezTo>
                    <a:pt x="188" y="0"/>
                    <a:pt x="188" y="0"/>
                    <a:pt x="188" y="0"/>
                  </a:cubicBezTo>
                  <a:cubicBezTo>
                    <a:pt x="200" y="35"/>
                    <a:pt x="217" y="58"/>
                    <a:pt x="240" y="69"/>
                  </a:cubicBezTo>
                  <a:cubicBezTo>
                    <a:pt x="187" y="70"/>
                    <a:pt x="153" y="67"/>
                    <a:pt x="141" y="59"/>
                  </a:cubicBezTo>
                  <a:cubicBezTo>
                    <a:pt x="129" y="54"/>
                    <a:pt x="119" y="34"/>
                    <a:pt x="111" y="0"/>
                  </a:cubicBezTo>
                  <a:close/>
                  <a:moveTo>
                    <a:pt x="363" y="0"/>
                  </a:moveTo>
                  <a:cubicBezTo>
                    <a:pt x="439" y="0"/>
                    <a:pt x="439" y="0"/>
                    <a:pt x="439" y="0"/>
                  </a:cubicBezTo>
                  <a:cubicBezTo>
                    <a:pt x="416" y="34"/>
                    <a:pt x="397" y="54"/>
                    <a:pt x="382" y="59"/>
                  </a:cubicBezTo>
                  <a:cubicBezTo>
                    <a:pt x="366" y="67"/>
                    <a:pt x="332" y="70"/>
                    <a:pt x="279" y="69"/>
                  </a:cubicBezTo>
                  <a:cubicBezTo>
                    <a:pt x="307" y="58"/>
                    <a:pt x="335" y="35"/>
                    <a:pt x="363" y="0"/>
                  </a:cubicBezTo>
                  <a:close/>
                </a:path>
              </a:pathLst>
            </a:custGeom>
            <a:solidFill>
              <a:srgbClr val="F6A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2" name="Freeform 36"/>
            <p:cNvSpPr>
              <a:spLocks noEditPoints="1"/>
            </p:cNvSpPr>
            <p:nvPr/>
          </p:nvSpPr>
          <p:spPr bwMode="auto">
            <a:xfrm>
              <a:off x="4230195" y="1581306"/>
              <a:ext cx="330513" cy="271030"/>
            </a:xfrm>
            <a:custGeom>
              <a:avLst/>
              <a:gdLst>
                <a:gd name="T0" fmla="*/ 457 w 461"/>
                <a:gd name="T1" fmla="*/ 63 h 378"/>
                <a:gd name="T2" fmla="*/ 328 w 461"/>
                <a:gd name="T3" fmla="*/ 63 h 378"/>
                <a:gd name="T4" fmla="*/ 309 w 461"/>
                <a:gd name="T5" fmla="*/ 144 h 378"/>
                <a:gd name="T6" fmla="*/ 407 w 461"/>
                <a:gd name="T7" fmla="*/ 144 h 378"/>
                <a:gd name="T8" fmla="*/ 403 w 461"/>
                <a:gd name="T9" fmla="*/ 160 h 378"/>
                <a:gd name="T10" fmla="*/ 305 w 461"/>
                <a:gd name="T11" fmla="*/ 160 h 378"/>
                <a:gd name="T12" fmla="*/ 283 w 461"/>
                <a:gd name="T13" fmla="*/ 258 h 378"/>
                <a:gd name="T14" fmla="*/ 423 w 461"/>
                <a:gd name="T15" fmla="*/ 258 h 378"/>
                <a:gd name="T16" fmla="*/ 419 w 461"/>
                <a:gd name="T17" fmla="*/ 276 h 378"/>
                <a:gd name="T18" fmla="*/ 279 w 461"/>
                <a:gd name="T19" fmla="*/ 276 h 378"/>
                <a:gd name="T20" fmla="*/ 255 w 461"/>
                <a:gd name="T21" fmla="*/ 378 h 378"/>
                <a:gd name="T22" fmla="*/ 177 w 461"/>
                <a:gd name="T23" fmla="*/ 378 h 378"/>
                <a:gd name="T24" fmla="*/ 200 w 461"/>
                <a:gd name="T25" fmla="*/ 276 h 378"/>
                <a:gd name="T26" fmla="*/ 0 w 461"/>
                <a:gd name="T27" fmla="*/ 276 h 378"/>
                <a:gd name="T28" fmla="*/ 4 w 461"/>
                <a:gd name="T29" fmla="*/ 258 h 378"/>
                <a:gd name="T30" fmla="*/ 65 w 461"/>
                <a:gd name="T31" fmla="*/ 258 h 378"/>
                <a:gd name="T32" fmla="*/ 81 w 461"/>
                <a:gd name="T33" fmla="*/ 186 h 378"/>
                <a:gd name="T34" fmla="*/ 154 w 461"/>
                <a:gd name="T35" fmla="*/ 144 h 378"/>
                <a:gd name="T36" fmla="*/ 231 w 461"/>
                <a:gd name="T37" fmla="*/ 144 h 378"/>
                <a:gd name="T38" fmla="*/ 249 w 461"/>
                <a:gd name="T39" fmla="*/ 63 h 378"/>
                <a:gd name="T40" fmla="*/ 183 w 461"/>
                <a:gd name="T41" fmla="*/ 63 h 378"/>
                <a:gd name="T42" fmla="*/ 160 w 461"/>
                <a:gd name="T43" fmla="*/ 96 h 378"/>
                <a:gd name="T44" fmla="*/ 154 w 461"/>
                <a:gd name="T45" fmla="*/ 104 h 378"/>
                <a:gd name="T46" fmla="*/ 22 w 461"/>
                <a:gd name="T47" fmla="*/ 149 h 378"/>
                <a:gd name="T48" fmla="*/ 116 w 461"/>
                <a:gd name="T49" fmla="*/ 26 h 378"/>
                <a:gd name="T50" fmla="*/ 224 w 461"/>
                <a:gd name="T51" fmla="*/ 0 h 378"/>
                <a:gd name="T52" fmla="*/ 210 w 461"/>
                <a:gd name="T53" fmla="*/ 23 h 378"/>
                <a:gd name="T54" fmla="*/ 194 w 461"/>
                <a:gd name="T55" fmla="*/ 45 h 378"/>
                <a:gd name="T56" fmla="*/ 461 w 461"/>
                <a:gd name="T57" fmla="*/ 45 h 378"/>
                <a:gd name="T58" fmla="*/ 457 w 461"/>
                <a:gd name="T59" fmla="*/ 63 h 378"/>
                <a:gd name="T60" fmla="*/ 154 w 461"/>
                <a:gd name="T61" fmla="*/ 197 h 378"/>
                <a:gd name="T62" fmla="*/ 140 w 461"/>
                <a:gd name="T63" fmla="*/ 258 h 378"/>
                <a:gd name="T64" fmla="*/ 204 w 461"/>
                <a:gd name="T65" fmla="*/ 258 h 378"/>
                <a:gd name="T66" fmla="*/ 227 w 461"/>
                <a:gd name="T67" fmla="*/ 160 h 378"/>
                <a:gd name="T68" fmla="*/ 197 w 461"/>
                <a:gd name="T69" fmla="*/ 160 h 378"/>
                <a:gd name="T70" fmla="*/ 154 w 461"/>
                <a:gd name="T71" fmla="*/ 197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61" h="378">
                  <a:moveTo>
                    <a:pt x="457" y="63"/>
                  </a:moveTo>
                  <a:cubicBezTo>
                    <a:pt x="328" y="63"/>
                    <a:pt x="328" y="63"/>
                    <a:pt x="328" y="63"/>
                  </a:cubicBezTo>
                  <a:cubicBezTo>
                    <a:pt x="309" y="144"/>
                    <a:pt x="309" y="144"/>
                    <a:pt x="309" y="144"/>
                  </a:cubicBezTo>
                  <a:cubicBezTo>
                    <a:pt x="407" y="144"/>
                    <a:pt x="407" y="144"/>
                    <a:pt x="407" y="144"/>
                  </a:cubicBezTo>
                  <a:cubicBezTo>
                    <a:pt x="403" y="160"/>
                    <a:pt x="403" y="160"/>
                    <a:pt x="403" y="160"/>
                  </a:cubicBezTo>
                  <a:cubicBezTo>
                    <a:pt x="305" y="160"/>
                    <a:pt x="305" y="160"/>
                    <a:pt x="305" y="160"/>
                  </a:cubicBezTo>
                  <a:cubicBezTo>
                    <a:pt x="283" y="258"/>
                    <a:pt x="283" y="258"/>
                    <a:pt x="283" y="258"/>
                  </a:cubicBezTo>
                  <a:cubicBezTo>
                    <a:pt x="423" y="258"/>
                    <a:pt x="423" y="258"/>
                    <a:pt x="423" y="258"/>
                  </a:cubicBezTo>
                  <a:cubicBezTo>
                    <a:pt x="419" y="276"/>
                    <a:pt x="419" y="276"/>
                    <a:pt x="419" y="276"/>
                  </a:cubicBezTo>
                  <a:cubicBezTo>
                    <a:pt x="279" y="276"/>
                    <a:pt x="279" y="276"/>
                    <a:pt x="279" y="276"/>
                  </a:cubicBezTo>
                  <a:cubicBezTo>
                    <a:pt x="255" y="378"/>
                    <a:pt x="255" y="378"/>
                    <a:pt x="255" y="378"/>
                  </a:cubicBezTo>
                  <a:cubicBezTo>
                    <a:pt x="177" y="378"/>
                    <a:pt x="177" y="378"/>
                    <a:pt x="177" y="378"/>
                  </a:cubicBezTo>
                  <a:cubicBezTo>
                    <a:pt x="200" y="276"/>
                    <a:pt x="200" y="276"/>
                    <a:pt x="200" y="276"/>
                  </a:cubicBezTo>
                  <a:cubicBezTo>
                    <a:pt x="0" y="276"/>
                    <a:pt x="0" y="276"/>
                    <a:pt x="0" y="276"/>
                  </a:cubicBezTo>
                  <a:cubicBezTo>
                    <a:pt x="4" y="258"/>
                    <a:pt x="4" y="258"/>
                    <a:pt x="4" y="258"/>
                  </a:cubicBezTo>
                  <a:cubicBezTo>
                    <a:pt x="65" y="258"/>
                    <a:pt x="65" y="258"/>
                    <a:pt x="65" y="258"/>
                  </a:cubicBezTo>
                  <a:cubicBezTo>
                    <a:pt x="81" y="186"/>
                    <a:pt x="81" y="186"/>
                    <a:pt x="81" y="186"/>
                  </a:cubicBezTo>
                  <a:cubicBezTo>
                    <a:pt x="88" y="158"/>
                    <a:pt x="112" y="144"/>
                    <a:pt x="154" y="144"/>
                  </a:cubicBezTo>
                  <a:cubicBezTo>
                    <a:pt x="231" y="144"/>
                    <a:pt x="231" y="144"/>
                    <a:pt x="231" y="144"/>
                  </a:cubicBezTo>
                  <a:cubicBezTo>
                    <a:pt x="249" y="63"/>
                    <a:pt x="249" y="63"/>
                    <a:pt x="249" y="63"/>
                  </a:cubicBezTo>
                  <a:cubicBezTo>
                    <a:pt x="183" y="63"/>
                    <a:pt x="183" y="63"/>
                    <a:pt x="183" y="63"/>
                  </a:cubicBezTo>
                  <a:cubicBezTo>
                    <a:pt x="178" y="71"/>
                    <a:pt x="170" y="82"/>
                    <a:pt x="160" y="96"/>
                  </a:cubicBezTo>
                  <a:cubicBezTo>
                    <a:pt x="165" y="90"/>
                    <a:pt x="163" y="93"/>
                    <a:pt x="154" y="104"/>
                  </a:cubicBezTo>
                  <a:cubicBezTo>
                    <a:pt x="141" y="137"/>
                    <a:pt x="97" y="152"/>
                    <a:pt x="22" y="149"/>
                  </a:cubicBezTo>
                  <a:cubicBezTo>
                    <a:pt x="49" y="136"/>
                    <a:pt x="103" y="97"/>
                    <a:pt x="116" y="26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220" y="4"/>
                    <a:pt x="216" y="12"/>
                    <a:pt x="210" y="23"/>
                  </a:cubicBezTo>
                  <a:cubicBezTo>
                    <a:pt x="203" y="32"/>
                    <a:pt x="198" y="40"/>
                    <a:pt x="194" y="45"/>
                  </a:cubicBezTo>
                  <a:cubicBezTo>
                    <a:pt x="461" y="45"/>
                    <a:pt x="461" y="45"/>
                    <a:pt x="461" y="45"/>
                  </a:cubicBezTo>
                  <a:lnTo>
                    <a:pt x="457" y="63"/>
                  </a:lnTo>
                  <a:close/>
                  <a:moveTo>
                    <a:pt x="154" y="197"/>
                  </a:moveTo>
                  <a:cubicBezTo>
                    <a:pt x="140" y="258"/>
                    <a:pt x="140" y="258"/>
                    <a:pt x="140" y="258"/>
                  </a:cubicBezTo>
                  <a:cubicBezTo>
                    <a:pt x="204" y="258"/>
                    <a:pt x="204" y="258"/>
                    <a:pt x="204" y="258"/>
                  </a:cubicBezTo>
                  <a:cubicBezTo>
                    <a:pt x="227" y="160"/>
                    <a:pt x="227" y="160"/>
                    <a:pt x="227" y="160"/>
                  </a:cubicBezTo>
                  <a:cubicBezTo>
                    <a:pt x="197" y="160"/>
                    <a:pt x="197" y="160"/>
                    <a:pt x="197" y="160"/>
                  </a:cubicBezTo>
                  <a:cubicBezTo>
                    <a:pt x="173" y="159"/>
                    <a:pt x="159" y="171"/>
                    <a:pt x="154" y="197"/>
                  </a:cubicBezTo>
                  <a:close/>
                </a:path>
              </a:pathLst>
            </a:custGeom>
            <a:solidFill>
              <a:srgbClr val="F6A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3" name="Freeform 37"/>
            <p:cNvSpPr>
              <a:spLocks noEditPoints="1"/>
            </p:cNvSpPr>
            <p:nvPr/>
          </p:nvSpPr>
          <p:spPr bwMode="auto">
            <a:xfrm>
              <a:off x="4738913" y="1662769"/>
              <a:ext cx="298759" cy="250457"/>
            </a:xfrm>
            <a:custGeom>
              <a:avLst/>
              <a:gdLst>
                <a:gd name="T0" fmla="*/ 370 w 417"/>
                <a:gd name="T1" fmla="*/ 160 h 349"/>
                <a:gd name="T2" fmla="*/ 36 w 417"/>
                <a:gd name="T3" fmla="*/ 160 h 349"/>
                <a:gd name="T4" fmla="*/ 40 w 417"/>
                <a:gd name="T5" fmla="*/ 145 h 349"/>
                <a:gd name="T6" fmla="*/ 170 w 417"/>
                <a:gd name="T7" fmla="*/ 145 h 349"/>
                <a:gd name="T8" fmla="*/ 185 w 417"/>
                <a:gd name="T9" fmla="*/ 79 h 349"/>
                <a:gd name="T10" fmla="*/ 29 w 417"/>
                <a:gd name="T11" fmla="*/ 79 h 349"/>
                <a:gd name="T12" fmla="*/ 33 w 417"/>
                <a:gd name="T13" fmla="*/ 63 h 349"/>
                <a:gd name="T14" fmla="*/ 189 w 417"/>
                <a:gd name="T15" fmla="*/ 63 h 349"/>
                <a:gd name="T16" fmla="*/ 204 w 417"/>
                <a:gd name="T17" fmla="*/ 0 h 349"/>
                <a:gd name="T18" fmla="*/ 277 w 417"/>
                <a:gd name="T19" fmla="*/ 0 h 349"/>
                <a:gd name="T20" fmla="*/ 262 w 417"/>
                <a:gd name="T21" fmla="*/ 63 h 349"/>
                <a:gd name="T22" fmla="*/ 417 w 417"/>
                <a:gd name="T23" fmla="*/ 63 h 349"/>
                <a:gd name="T24" fmla="*/ 413 w 417"/>
                <a:gd name="T25" fmla="*/ 79 h 349"/>
                <a:gd name="T26" fmla="*/ 259 w 417"/>
                <a:gd name="T27" fmla="*/ 79 h 349"/>
                <a:gd name="T28" fmla="*/ 243 w 417"/>
                <a:gd name="T29" fmla="*/ 145 h 349"/>
                <a:gd name="T30" fmla="*/ 374 w 417"/>
                <a:gd name="T31" fmla="*/ 145 h 349"/>
                <a:gd name="T32" fmla="*/ 370 w 417"/>
                <a:gd name="T33" fmla="*/ 160 h 349"/>
                <a:gd name="T34" fmla="*/ 102 w 417"/>
                <a:gd name="T35" fmla="*/ 206 h 349"/>
                <a:gd name="T36" fmla="*/ 98 w 417"/>
                <a:gd name="T37" fmla="*/ 224 h 349"/>
                <a:gd name="T38" fmla="*/ 139 w 417"/>
                <a:gd name="T39" fmla="*/ 208 h 349"/>
                <a:gd name="T40" fmla="*/ 294 w 417"/>
                <a:gd name="T41" fmla="*/ 208 h 349"/>
                <a:gd name="T42" fmla="*/ 348 w 417"/>
                <a:gd name="T43" fmla="*/ 251 h 349"/>
                <a:gd name="T44" fmla="*/ 334 w 417"/>
                <a:gd name="T45" fmla="*/ 312 h 349"/>
                <a:gd name="T46" fmla="*/ 263 w 417"/>
                <a:gd name="T47" fmla="*/ 348 h 349"/>
                <a:gd name="T48" fmla="*/ 109 w 417"/>
                <a:gd name="T49" fmla="*/ 348 h 349"/>
                <a:gd name="T50" fmla="*/ 75 w 417"/>
                <a:gd name="T51" fmla="*/ 326 h 349"/>
                <a:gd name="T52" fmla="*/ 70 w 417"/>
                <a:gd name="T53" fmla="*/ 347 h 349"/>
                <a:gd name="T54" fmla="*/ 0 w 417"/>
                <a:gd name="T55" fmla="*/ 347 h 349"/>
                <a:gd name="T56" fmla="*/ 32 w 417"/>
                <a:gd name="T57" fmla="*/ 206 h 349"/>
                <a:gd name="T58" fmla="*/ 102 w 417"/>
                <a:gd name="T59" fmla="*/ 206 h 349"/>
                <a:gd name="T60" fmla="*/ 129 w 417"/>
                <a:gd name="T61" fmla="*/ 226 h 349"/>
                <a:gd name="T62" fmla="*/ 95 w 417"/>
                <a:gd name="T63" fmla="*/ 239 h 349"/>
                <a:gd name="T64" fmla="*/ 77 w 417"/>
                <a:gd name="T65" fmla="*/ 315 h 349"/>
                <a:gd name="T66" fmla="*/ 108 w 417"/>
                <a:gd name="T67" fmla="*/ 332 h 349"/>
                <a:gd name="T68" fmla="*/ 223 w 417"/>
                <a:gd name="T69" fmla="*/ 332 h 349"/>
                <a:gd name="T70" fmla="*/ 264 w 417"/>
                <a:gd name="T71" fmla="*/ 309 h 349"/>
                <a:gd name="T72" fmla="*/ 278 w 417"/>
                <a:gd name="T73" fmla="*/ 248 h 349"/>
                <a:gd name="T74" fmla="*/ 248 w 417"/>
                <a:gd name="T75" fmla="*/ 226 h 349"/>
                <a:gd name="T76" fmla="*/ 129 w 417"/>
                <a:gd name="T77" fmla="*/ 226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17" h="349">
                  <a:moveTo>
                    <a:pt x="370" y="160"/>
                  </a:moveTo>
                  <a:cubicBezTo>
                    <a:pt x="36" y="160"/>
                    <a:pt x="36" y="160"/>
                    <a:pt x="36" y="160"/>
                  </a:cubicBezTo>
                  <a:cubicBezTo>
                    <a:pt x="40" y="145"/>
                    <a:pt x="40" y="145"/>
                    <a:pt x="40" y="145"/>
                  </a:cubicBezTo>
                  <a:cubicBezTo>
                    <a:pt x="170" y="145"/>
                    <a:pt x="170" y="145"/>
                    <a:pt x="170" y="145"/>
                  </a:cubicBezTo>
                  <a:cubicBezTo>
                    <a:pt x="185" y="79"/>
                    <a:pt x="185" y="79"/>
                    <a:pt x="185" y="79"/>
                  </a:cubicBezTo>
                  <a:cubicBezTo>
                    <a:pt x="29" y="79"/>
                    <a:pt x="29" y="79"/>
                    <a:pt x="29" y="79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189" y="63"/>
                    <a:pt x="189" y="63"/>
                    <a:pt x="189" y="63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277" y="0"/>
                    <a:pt x="277" y="0"/>
                    <a:pt x="277" y="0"/>
                  </a:cubicBezTo>
                  <a:cubicBezTo>
                    <a:pt x="262" y="63"/>
                    <a:pt x="262" y="63"/>
                    <a:pt x="262" y="63"/>
                  </a:cubicBezTo>
                  <a:cubicBezTo>
                    <a:pt x="417" y="63"/>
                    <a:pt x="417" y="63"/>
                    <a:pt x="417" y="63"/>
                  </a:cubicBezTo>
                  <a:cubicBezTo>
                    <a:pt x="413" y="79"/>
                    <a:pt x="413" y="79"/>
                    <a:pt x="413" y="79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43" y="145"/>
                    <a:pt x="243" y="145"/>
                    <a:pt x="243" y="145"/>
                  </a:cubicBezTo>
                  <a:cubicBezTo>
                    <a:pt x="374" y="145"/>
                    <a:pt x="374" y="145"/>
                    <a:pt x="374" y="145"/>
                  </a:cubicBezTo>
                  <a:lnTo>
                    <a:pt x="370" y="160"/>
                  </a:lnTo>
                  <a:close/>
                  <a:moveTo>
                    <a:pt x="102" y="206"/>
                  </a:moveTo>
                  <a:cubicBezTo>
                    <a:pt x="98" y="224"/>
                    <a:pt x="98" y="224"/>
                    <a:pt x="98" y="224"/>
                  </a:cubicBezTo>
                  <a:cubicBezTo>
                    <a:pt x="107" y="213"/>
                    <a:pt x="121" y="208"/>
                    <a:pt x="139" y="208"/>
                  </a:cubicBezTo>
                  <a:cubicBezTo>
                    <a:pt x="294" y="208"/>
                    <a:pt x="294" y="208"/>
                    <a:pt x="294" y="208"/>
                  </a:cubicBezTo>
                  <a:cubicBezTo>
                    <a:pt x="338" y="207"/>
                    <a:pt x="356" y="221"/>
                    <a:pt x="348" y="251"/>
                  </a:cubicBezTo>
                  <a:cubicBezTo>
                    <a:pt x="334" y="312"/>
                    <a:pt x="334" y="312"/>
                    <a:pt x="334" y="312"/>
                  </a:cubicBezTo>
                  <a:cubicBezTo>
                    <a:pt x="329" y="336"/>
                    <a:pt x="306" y="348"/>
                    <a:pt x="263" y="348"/>
                  </a:cubicBezTo>
                  <a:cubicBezTo>
                    <a:pt x="109" y="348"/>
                    <a:pt x="109" y="348"/>
                    <a:pt x="109" y="348"/>
                  </a:cubicBezTo>
                  <a:cubicBezTo>
                    <a:pt x="86" y="349"/>
                    <a:pt x="74" y="342"/>
                    <a:pt x="75" y="326"/>
                  </a:cubicBezTo>
                  <a:cubicBezTo>
                    <a:pt x="70" y="347"/>
                    <a:pt x="70" y="347"/>
                    <a:pt x="70" y="347"/>
                  </a:cubicBezTo>
                  <a:cubicBezTo>
                    <a:pt x="0" y="347"/>
                    <a:pt x="0" y="347"/>
                    <a:pt x="0" y="347"/>
                  </a:cubicBezTo>
                  <a:cubicBezTo>
                    <a:pt x="32" y="206"/>
                    <a:pt x="32" y="206"/>
                    <a:pt x="32" y="206"/>
                  </a:cubicBezTo>
                  <a:lnTo>
                    <a:pt x="102" y="206"/>
                  </a:lnTo>
                  <a:close/>
                  <a:moveTo>
                    <a:pt x="129" y="226"/>
                  </a:moveTo>
                  <a:cubicBezTo>
                    <a:pt x="112" y="225"/>
                    <a:pt x="100" y="229"/>
                    <a:pt x="95" y="239"/>
                  </a:cubicBezTo>
                  <a:cubicBezTo>
                    <a:pt x="77" y="315"/>
                    <a:pt x="77" y="315"/>
                    <a:pt x="77" y="315"/>
                  </a:cubicBezTo>
                  <a:cubicBezTo>
                    <a:pt x="75" y="328"/>
                    <a:pt x="85" y="334"/>
                    <a:pt x="108" y="332"/>
                  </a:cubicBezTo>
                  <a:cubicBezTo>
                    <a:pt x="223" y="332"/>
                    <a:pt x="223" y="332"/>
                    <a:pt x="223" y="332"/>
                  </a:cubicBezTo>
                  <a:cubicBezTo>
                    <a:pt x="248" y="332"/>
                    <a:pt x="262" y="324"/>
                    <a:pt x="264" y="309"/>
                  </a:cubicBezTo>
                  <a:cubicBezTo>
                    <a:pt x="278" y="248"/>
                    <a:pt x="278" y="248"/>
                    <a:pt x="278" y="248"/>
                  </a:cubicBezTo>
                  <a:cubicBezTo>
                    <a:pt x="283" y="232"/>
                    <a:pt x="273" y="225"/>
                    <a:pt x="248" y="226"/>
                  </a:cubicBezTo>
                  <a:lnTo>
                    <a:pt x="129" y="226"/>
                  </a:lnTo>
                  <a:close/>
                </a:path>
              </a:pathLst>
            </a:custGeom>
            <a:solidFill>
              <a:srgbClr val="F6A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315" name="组合 1314"/>
            <p:cNvGrpSpPr/>
            <p:nvPr/>
          </p:nvGrpSpPr>
          <p:grpSpPr>
            <a:xfrm>
              <a:off x="4445793" y="1706406"/>
              <a:ext cx="328199" cy="247012"/>
              <a:chOff x="4457871" y="1695696"/>
              <a:chExt cx="379568" cy="285674"/>
            </a:xfrm>
          </p:grpSpPr>
          <p:sp>
            <p:nvSpPr>
              <p:cNvPr id="1024" name="Freeform 38"/>
              <p:cNvSpPr>
                <a:spLocks/>
              </p:cNvSpPr>
              <p:nvPr/>
            </p:nvSpPr>
            <p:spPr bwMode="auto">
              <a:xfrm>
                <a:off x="4457871" y="1762133"/>
                <a:ext cx="249644" cy="219237"/>
              </a:xfrm>
              <a:custGeom>
                <a:avLst/>
                <a:gdLst>
                  <a:gd name="T0" fmla="*/ 709 w 1511"/>
                  <a:gd name="T1" fmla="*/ 37 h 490"/>
                  <a:gd name="T2" fmla="*/ 356 w 1511"/>
                  <a:gd name="T3" fmla="*/ 350 h 490"/>
                  <a:gd name="T4" fmla="*/ 179 w 1511"/>
                  <a:gd name="T5" fmla="*/ 355 h 490"/>
                  <a:gd name="T6" fmla="*/ 173 w 1511"/>
                  <a:gd name="T7" fmla="*/ 213 h 490"/>
                  <a:gd name="T8" fmla="*/ 152 w 1511"/>
                  <a:gd name="T9" fmla="*/ 219 h 490"/>
                  <a:gd name="T10" fmla="*/ 174 w 1511"/>
                  <a:gd name="T11" fmla="*/ 213 h 490"/>
                  <a:gd name="T12" fmla="*/ 109 w 1511"/>
                  <a:gd name="T13" fmla="*/ 230 h 490"/>
                  <a:gd name="T14" fmla="*/ 315 w 1511"/>
                  <a:gd name="T15" fmla="*/ 276 h 490"/>
                  <a:gd name="T16" fmla="*/ 553 w 1511"/>
                  <a:gd name="T17" fmla="*/ 390 h 490"/>
                  <a:gd name="T18" fmla="*/ 992 w 1511"/>
                  <a:gd name="T19" fmla="*/ 486 h 490"/>
                  <a:gd name="T20" fmla="*/ 1511 w 1511"/>
                  <a:gd name="T21" fmla="*/ 242 h 490"/>
                  <a:gd name="T22" fmla="*/ 1411 w 1511"/>
                  <a:gd name="T23" fmla="*/ 268 h 490"/>
                  <a:gd name="T24" fmla="*/ 1194 w 1511"/>
                  <a:gd name="T25" fmla="*/ 449 h 490"/>
                  <a:gd name="T26" fmla="*/ 838 w 1511"/>
                  <a:gd name="T27" fmla="*/ 434 h 490"/>
                  <a:gd name="T28" fmla="*/ 424 w 1511"/>
                  <a:gd name="T29" fmla="*/ 265 h 490"/>
                  <a:gd name="T30" fmla="*/ 140 w 1511"/>
                  <a:gd name="T31" fmla="*/ 221 h 490"/>
                  <a:gd name="T32" fmla="*/ 48 w 1511"/>
                  <a:gd name="T33" fmla="*/ 259 h 490"/>
                  <a:gd name="T34" fmla="*/ 74 w 1511"/>
                  <a:gd name="T35" fmla="*/ 374 h 490"/>
                  <a:gd name="T36" fmla="*/ 325 w 1511"/>
                  <a:gd name="T37" fmla="*/ 363 h 490"/>
                  <a:gd name="T38" fmla="*/ 783 w 1511"/>
                  <a:gd name="T39" fmla="*/ 56 h 490"/>
                  <a:gd name="T40" fmla="*/ 747 w 1511"/>
                  <a:gd name="T41" fmla="*/ 19 h 490"/>
                  <a:gd name="T42" fmla="*/ 709 w 1511"/>
                  <a:gd name="T43" fmla="*/ 37 h 490"/>
                  <a:gd name="connsiteX0" fmla="*/ 4537 w 9866"/>
                  <a:gd name="connsiteY0" fmla="*/ 431 h 9599"/>
                  <a:gd name="connsiteX1" fmla="*/ 2201 w 9866"/>
                  <a:gd name="connsiteY1" fmla="*/ 6819 h 9599"/>
                  <a:gd name="connsiteX2" fmla="*/ 1030 w 9866"/>
                  <a:gd name="connsiteY2" fmla="*/ 6921 h 9599"/>
                  <a:gd name="connsiteX3" fmla="*/ 990 w 9866"/>
                  <a:gd name="connsiteY3" fmla="*/ 4023 h 9599"/>
                  <a:gd name="connsiteX4" fmla="*/ 851 w 9866"/>
                  <a:gd name="connsiteY4" fmla="*/ 4145 h 9599"/>
                  <a:gd name="connsiteX5" fmla="*/ 997 w 9866"/>
                  <a:gd name="connsiteY5" fmla="*/ 4023 h 9599"/>
                  <a:gd name="connsiteX6" fmla="*/ 566 w 9866"/>
                  <a:gd name="connsiteY6" fmla="*/ 4370 h 9599"/>
                  <a:gd name="connsiteX7" fmla="*/ 1930 w 9866"/>
                  <a:gd name="connsiteY7" fmla="*/ 5309 h 9599"/>
                  <a:gd name="connsiteX8" fmla="*/ 3505 w 9866"/>
                  <a:gd name="connsiteY8" fmla="*/ 7635 h 9599"/>
                  <a:gd name="connsiteX9" fmla="*/ 6410 w 9866"/>
                  <a:gd name="connsiteY9" fmla="*/ 9594 h 9599"/>
                  <a:gd name="connsiteX10" fmla="*/ 9845 w 9866"/>
                  <a:gd name="connsiteY10" fmla="*/ 4615 h 9599"/>
                  <a:gd name="connsiteX11" fmla="*/ 7747 w 9866"/>
                  <a:gd name="connsiteY11" fmla="*/ 8839 h 9599"/>
                  <a:gd name="connsiteX12" fmla="*/ 5391 w 9866"/>
                  <a:gd name="connsiteY12" fmla="*/ 8533 h 9599"/>
                  <a:gd name="connsiteX13" fmla="*/ 2651 w 9866"/>
                  <a:gd name="connsiteY13" fmla="*/ 5084 h 9599"/>
                  <a:gd name="connsiteX14" fmla="*/ 772 w 9866"/>
                  <a:gd name="connsiteY14" fmla="*/ 4186 h 9599"/>
                  <a:gd name="connsiteX15" fmla="*/ 163 w 9866"/>
                  <a:gd name="connsiteY15" fmla="*/ 4962 h 9599"/>
                  <a:gd name="connsiteX16" fmla="*/ 335 w 9866"/>
                  <a:gd name="connsiteY16" fmla="*/ 7309 h 9599"/>
                  <a:gd name="connsiteX17" fmla="*/ 1996 w 9866"/>
                  <a:gd name="connsiteY17" fmla="*/ 7084 h 9599"/>
                  <a:gd name="connsiteX18" fmla="*/ 5027 w 9866"/>
                  <a:gd name="connsiteY18" fmla="*/ 819 h 9599"/>
                  <a:gd name="connsiteX19" fmla="*/ 4789 w 9866"/>
                  <a:gd name="connsiteY19" fmla="*/ 64 h 9599"/>
                  <a:gd name="connsiteX20" fmla="*/ 4537 w 9866"/>
                  <a:gd name="connsiteY20" fmla="*/ 431 h 9599"/>
                  <a:gd name="connsiteX0" fmla="*/ 4599 w 7875"/>
                  <a:gd name="connsiteY0" fmla="*/ 449 h 10029"/>
                  <a:gd name="connsiteX1" fmla="*/ 2231 w 7875"/>
                  <a:gd name="connsiteY1" fmla="*/ 7104 h 10029"/>
                  <a:gd name="connsiteX2" fmla="*/ 1044 w 7875"/>
                  <a:gd name="connsiteY2" fmla="*/ 7210 h 10029"/>
                  <a:gd name="connsiteX3" fmla="*/ 1003 w 7875"/>
                  <a:gd name="connsiteY3" fmla="*/ 4191 h 10029"/>
                  <a:gd name="connsiteX4" fmla="*/ 863 w 7875"/>
                  <a:gd name="connsiteY4" fmla="*/ 4318 h 10029"/>
                  <a:gd name="connsiteX5" fmla="*/ 1011 w 7875"/>
                  <a:gd name="connsiteY5" fmla="*/ 4191 h 10029"/>
                  <a:gd name="connsiteX6" fmla="*/ 574 w 7875"/>
                  <a:gd name="connsiteY6" fmla="*/ 4553 h 10029"/>
                  <a:gd name="connsiteX7" fmla="*/ 1956 w 7875"/>
                  <a:gd name="connsiteY7" fmla="*/ 5531 h 10029"/>
                  <a:gd name="connsiteX8" fmla="*/ 3553 w 7875"/>
                  <a:gd name="connsiteY8" fmla="*/ 7954 h 10029"/>
                  <a:gd name="connsiteX9" fmla="*/ 6497 w 7875"/>
                  <a:gd name="connsiteY9" fmla="*/ 9995 h 10029"/>
                  <a:gd name="connsiteX10" fmla="*/ 7852 w 7875"/>
                  <a:gd name="connsiteY10" fmla="*/ 9208 h 10029"/>
                  <a:gd name="connsiteX11" fmla="*/ 5464 w 7875"/>
                  <a:gd name="connsiteY11" fmla="*/ 8889 h 10029"/>
                  <a:gd name="connsiteX12" fmla="*/ 2687 w 7875"/>
                  <a:gd name="connsiteY12" fmla="*/ 5296 h 10029"/>
                  <a:gd name="connsiteX13" fmla="*/ 782 w 7875"/>
                  <a:gd name="connsiteY13" fmla="*/ 4361 h 10029"/>
                  <a:gd name="connsiteX14" fmla="*/ 165 w 7875"/>
                  <a:gd name="connsiteY14" fmla="*/ 5169 h 10029"/>
                  <a:gd name="connsiteX15" fmla="*/ 340 w 7875"/>
                  <a:gd name="connsiteY15" fmla="*/ 7614 h 10029"/>
                  <a:gd name="connsiteX16" fmla="*/ 2023 w 7875"/>
                  <a:gd name="connsiteY16" fmla="*/ 7380 h 10029"/>
                  <a:gd name="connsiteX17" fmla="*/ 5095 w 7875"/>
                  <a:gd name="connsiteY17" fmla="*/ 853 h 10029"/>
                  <a:gd name="connsiteX18" fmla="*/ 4854 w 7875"/>
                  <a:gd name="connsiteY18" fmla="*/ 67 h 10029"/>
                  <a:gd name="connsiteX19" fmla="*/ 4599 w 7875"/>
                  <a:gd name="connsiteY19" fmla="*/ 449 h 10029"/>
                  <a:gd name="connsiteX0" fmla="*/ 5839 w 8348"/>
                  <a:gd name="connsiteY0" fmla="*/ 448 h 9995"/>
                  <a:gd name="connsiteX1" fmla="*/ 2832 w 8348"/>
                  <a:gd name="connsiteY1" fmla="*/ 7083 h 9995"/>
                  <a:gd name="connsiteX2" fmla="*/ 1325 w 8348"/>
                  <a:gd name="connsiteY2" fmla="*/ 7189 h 9995"/>
                  <a:gd name="connsiteX3" fmla="*/ 1273 w 8348"/>
                  <a:gd name="connsiteY3" fmla="*/ 4179 h 9995"/>
                  <a:gd name="connsiteX4" fmla="*/ 1095 w 8348"/>
                  <a:gd name="connsiteY4" fmla="*/ 4306 h 9995"/>
                  <a:gd name="connsiteX5" fmla="*/ 1283 w 8348"/>
                  <a:gd name="connsiteY5" fmla="*/ 4179 h 9995"/>
                  <a:gd name="connsiteX6" fmla="*/ 728 w 8348"/>
                  <a:gd name="connsiteY6" fmla="*/ 4540 h 9995"/>
                  <a:gd name="connsiteX7" fmla="*/ 2483 w 8348"/>
                  <a:gd name="connsiteY7" fmla="*/ 5515 h 9995"/>
                  <a:gd name="connsiteX8" fmla="*/ 4511 w 8348"/>
                  <a:gd name="connsiteY8" fmla="*/ 7931 h 9995"/>
                  <a:gd name="connsiteX9" fmla="*/ 8249 w 8348"/>
                  <a:gd name="connsiteY9" fmla="*/ 9966 h 9995"/>
                  <a:gd name="connsiteX10" fmla="*/ 6937 w 8348"/>
                  <a:gd name="connsiteY10" fmla="*/ 8863 h 9995"/>
                  <a:gd name="connsiteX11" fmla="*/ 3411 w 8348"/>
                  <a:gd name="connsiteY11" fmla="*/ 5281 h 9995"/>
                  <a:gd name="connsiteX12" fmla="*/ 992 w 8348"/>
                  <a:gd name="connsiteY12" fmla="*/ 4348 h 9995"/>
                  <a:gd name="connsiteX13" fmla="*/ 209 w 8348"/>
                  <a:gd name="connsiteY13" fmla="*/ 5154 h 9995"/>
                  <a:gd name="connsiteX14" fmla="*/ 431 w 8348"/>
                  <a:gd name="connsiteY14" fmla="*/ 7592 h 9995"/>
                  <a:gd name="connsiteX15" fmla="*/ 2568 w 8348"/>
                  <a:gd name="connsiteY15" fmla="*/ 7359 h 9995"/>
                  <a:gd name="connsiteX16" fmla="*/ 6469 w 8348"/>
                  <a:gd name="connsiteY16" fmla="*/ 851 h 9995"/>
                  <a:gd name="connsiteX17" fmla="*/ 6163 w 8348"/>
                  <a:gd name="connsiteY17" fmla="*/ 67 h 9995"/>
                  <a:gd name="connsiteX18" fmla="*/ 5839 w 8348"/>
                  <a:gd name="connsiteY18" fmla="*/ 448 h 9995"/>
                  <a:gd name="connsiteX0" fmla="*/ 8310 w 11183"/>
                  <a:gd name="connsiteY0" fmla="*/ 8867 h 12671"/>
                  <a:gd name="connsiteX1" fmla="*/ 4086 w 11183"/>
                  <a:gd name="connsiteY1" fmla="*/ 5284 h 12671"/>
                  <a:gd name="connsiteX2" fmla="*/ 1188 w 11183"/>
                  <a:gd name="connsiteY2" fmla="*/ 4350 h 12671"/>
                  <a:gd name="connsiteX3" fmla="*/ 250 w 11183"/>
                  <a:gd name="connsiteY3" fmla="*/ 5157 h 12671"/>
                  <a:gd name="connsiteX4" fmla="*/ 516 w 11183"/>
                  <a:gd name="connsiteY4" fmla="*/ 7596 h 12671"/>
                  <a:gd name="connsiteX5" fmla="*/ 3076 w 11183"/>
                  <a:gd name="connsiteY5" fmla="*/ 7363 h 12671"/>
                  <a:gd name="connsiteX6" fmla="*/ 7749 w 11183"/>
                  <a:gd name="connsiteY6" fmla="*/ 851 h 12671"/>
                  <a:gd name="connsiteX7" fmla="*/ 7383 w 11183"/>
                  <a:gd name="connsiteY7" fmla="*/ 67 h 12671"/>
                  <a:gd name="connsiteX8" fmla="*/ 6994 w 11183"/>
                  <a:gd name="connsiteY8" fmla="*/ 448 h 12671"/>
                  <a:gd name="connsiteX9" fmla="*/ 3392 w 11183"/>
                  <a:gd name="connsiteY9" fmla="*/ 7087 h 12671"/>
                  <a:gd name="connsiteX10" fmla="*/ 1587 w 11183"/>
                  <a:gd name="connsiteY10" fmla="*/ 7193 h 12671"/>
                  <a:gd name="connsiteX11" fmla="*/ 1525 w 11183"/>
                  <a:gd name="connsiteY11" fmla="*/ 4181 h 12671"/>
                  <a:gd name="connsiteX12" fmla="*/ 1312 w 11183"/>
                  <a:gd name="connsiteY12" fmla="*/ 4308 h 12671"/>
                  <a:gd name="connsiteX13" fmla="*/ 1537 w 11183"/>
                  <a:gd name="connsiteY13" fmla="*/ 4181 h 12671"/>
                  <a:gd name="connsiteX14" fmla="*/ 872 w 11183"/>
                  <a:gd name="connsiteY14" fmla="*/ 4542 h 12671"/>
                  <a:gd name="connsiteX15" fmla="*/ 2974 w 11183"/>
                  <a:gd name="connsiteY15" fmla="*/ 5518 h 12671"/>
                  <a:gd name="connsiteX16" fmla="*/ 5404 w 11183"/>
                  <a:gd name="connsiteY16" fmla="*/ 7935 h 12671"/>
                  <a:gd name="connsiteX17" fmla="*/ 11183 w 11183"/>
                  <a:gd name="connsiteY17" fmla="*/ 12671 h 12671"/>
                  <a:gd name="connsiteX0" fmla="*/ 4086 w 11183"/>
                  <a:gd name="connsiteY0" fmla="*/ 5284 h 12671"/>
                  <a:gd name="connsiteX1" fmla="*/ 1188 w 11183"/>
                  <a:gd name="connsiteY1" fmla="*/ 4350 h 12671"/>
                  <a:gd name="connsiteX2" fmla="*/ 250 w 11183"/>
                  <a:gd name="connsiteY2" fmla="*/ 5157 h 12671"/>
                  <a:gd name="connsiteX3" fmla="*/ 516 w 11183"/>
                  <a:gd name="connsiteY3" fmla="*/ 7596 h 12671"/>
                  <a:gd name="connsiteX4" fmla="*/ 3076 w 11183"/>
                  <a:gd name="connsiteY4" fmla="*/ 7363 h 12671"/>
                  <a:gd name="connsiteX5" fmla="*/ 7749 w 11183"/>
                  <a:gd name="connsiteY5" fmla="*/ 851 h 12671"/>
                  <a:gd name="connsiteX6" fmla="*/ 7383 w 11183"/>
                  <a:gd name="connsiteY6" fmla="*/ 67 h 12671"/>
                  <a:gd name="connsiteX7" fmla="*/ 6994 w 11183"/>
                  <a:gd name="connsiteY7" fmla="*/ 448 h 12671"/>
                  <a:gd name="connsiteX8" fmla="*/ 3392 w 11183"/>
                  <a:gd name="connsiteY8" fmla="*/ 7087 h 12671"/>
                  <a:gd name="connsiteX9" fmla="*/ 1587 w 11183"/>
                  <a:gd name="connsiteY9" fmla="*/ 7193 h 12671"/>
                  <a:gd name="connsiteX10" fmla="*/ 1525 w 11183"/>
                  <a:gd name="connsiteY10" fmla="*/ 4181 h 12671"/>
                  <a:gd name="connsiteX11" fmla="*/ 1312 w 11183"/>
                  <a:gd name="connsiteY11" fmla="*/ 4308 h 12671"/>
                  <a:gd name="connsiteX12" fmla="*/ 1537 w 11183"/>
                  <a:gd name="connsiteY12" fmla="*/ 4181 h 12671"/>
                  <a:gd name="connsiteX13" fmla="*/ 872 w 11183"/>
                  <a:gd name="connsiteY13" fmla="*/ 4542 h 12671"/>
                  <a:gd name="connsiteX14" fmla="*/ 2974 w 11183"/>
                  <a:gd name="connsiteY14" fmla="*/ 5518 h 12671"/>
                  <a:gd name="connsiteX15" fmla="*/ 5404 w 11183"/>
                  <a:gd name="connsiteY15" fmla="*/ 7935 h 12671"/>
                  <a:gd name="connsiteX16" fmla="*/ 11183 w 11183"/>
                  <a:gd name="connsiteY16" fmla="*/ 12671 h 12671"/>
                  <a:gd name="connsiteX0" fmla="*/ 4086 w 7749"/>
                  <a:gd name="connsiteY0" fmla="*/ 5284 h 7935"/>
                  <a:gd name="connsiteX1" fmla="*/ 1188 w 7749"/>
                  <a:gd name="connsiteY1" fmla="*/ 4350 h 7935"/>
                  <a:gd name="connsiteX2" fmla="*/ 250 w 7749"/>
                  <a:gd name="connsiteY2" fmla="*/ 5157 h 7935"/>
                  <a:gd name="connsiteX3" fmla="*/ 516 w 7749"/>
                  <a:gd name="connsiteY3" fmla="*/ 7596 h 7935"/>
                  <a:gd name="connsiteX4" fmla="*/ 3076 w 7749"/>
                  <a:gd name="connsiteY4" fmla="*/ 7363 h 7935"/>
                  <a:gd name="connsiteX5" fmla="*/ 7749 w 7749"/>
                  <a:gd name="connsiteY5" fmla="*/ 851 h 7935"/>
                  <a:gd name="connsiteX6" fmla="*/ 7383 w 7749"/>
                  <a:gd name="connsiteY6" fmla="*/ 67 h 7935"/>
                  <a:gd name="connsiteX7" fmla="*/ 6994 w 7749"/>
                  <a:gd name="connsiteY7" fmla="*/ 448 h 7935"/>
                  <a:gd name="connsiteX8" fmla="*/ 3392 w 7749"/>
                  <a:gd name="connsiteY8" fmla="*/ 7087 h 7935"/>
                  <a:gd name="connsiteX9" fmla="*/ 1587 w 7749"/>
                  <a:gd name="connsiteY9" fmla="*/ 7193 h 7935"/>
                  <a:gd name="connsiteX10" fmla="*/ 1525 w 7749"/>
                  <a:gd name="connsiteY10" fmla="*/ 4181 h 7935"/>
                  <a:gd name="connsiteX11" fmla="*/ 1312 w 7749"/>
                  <a:gd name="connsiteY11" fmla="*/ 4308 h 7935"/>
                  <a:gd name="connsiteX12" fmla="*/ 1537 w 7749"/>
                  <a:gd name="connsiteY12" fmla="*/ 4181 h 7935"/>
                  <a:gd name="connsiteX13" fmla="*/ 872 w 7749"/>
                  <a:gd name="connsiteY13" fmla="*/ 4542 h 7935"/>
                  <a:gd name="connsiteX14" fmla="*/ 2974 w 7749"/>
                  <a:gd name="connsiteY14" fmla="*/ 5518 h 7935"/>
                  <a:gd name="connsiteX15" fmla="*/ 5404 w 7749"/>
                  <a:gd name="connsiteY15" fmla="*/ 7935 h 7935"/>
                  <a:gd name="connsiteX0" fmla="*/ 5273 w 10000"/>
                  <a:gd name="connsiteY0" fmla="*/ 6659 h 9936"/>
                  <a:gd name="connsiteX1" fmla="*/ 1533 w 10000"/>
                  <a:gd name="connsiteY1" fmla="*/ 5482 h 9936"/>
                  <a:gd name="connsiteX2" fmla="*/ 323 w 10000"/>
                  <a:gd name="connsiteY2" fmla="*/ 6499 h 9936"/>
                  <a:gd name="connsiteX3" fmla="*/ 666 w 10000"/>
                  <a:gd name="connsiteY3" fmla="*/ 9573 h 9936"/>
                  <a:gd name="connsiteX4" fmla="*/ 3970 w 10000"/>
                  <a:gd name="connsiteY4" fmla="*/ 9279 h 9936"/>
                  <a:gd name="connsiteX5" fmla="*/ 10000 w 10000"/>
                  <a:gd name="connsiteY5" fmla="*/ 1072 h 9936"/>
                  <a:gd name="connsiteX6" fmla="*/ 9528 w 10000"/>
                  <a:gd name="connsiteY6" fmla="*/ 84 h 9936"/>
                  <a:gd name="connsiteX7" fmla="*/ 9026 w 10000"/>
                  <a:gd name="connsiteY7" fmla="*/ 565 h 9936"/>
                  <a:gd name="connsiteX8" fmla="*/ 4377 w 10000"/>
                  <a:gd name="connsiteY8" fmla="*/ 8931 h 9936"/>
                  <a:gd name="connsiteX9" fmla="*/ 2048 w 10000"/>
                  <a:gd name="connsiteY9" fmla="*/ 9065 h 9936"/>
                  <a:gd name="connsiteX10" fmla="*/ 1968 w 10000"/>
                  <a:gd name="connsiteY10" fmla="*/ 5269 h 9936"/>
                  <a:gd name="connsiteX11" fmla="*/ 1693 w 10000"/>
                  <a:gd name="connsiteY11" fmla="*/ 5429 h 9936"/>
                  <a:gd name="connsiteX12" fmla="*/ 1983 w 10000"/>
                  <a:gd name="connsiteY12" fmla="*/ 5269 h 9936"/>
                  <a:gd name="connsiteX13" fmla="*/ 1125 w 10000"/>
                  <a:gd name="connsiteY13" fmla="*/ 5724 h 9936"/>
                  <a:gd name="connsiteX14" fmla="*/ 3838 w 10000"/>
                  <a:gd name="connsiteY14" fmla="*/ 6954 h 9936"/>
                  <a:gd name="connsiteX0" fmla="*/ 1533 w 10000"/>
                  <a:gd name="connsiteY0" fmla="*/ 5517 h 10000"/>
                  <a:gd name="connsiteX1" fmla="*/ 323 w 10000"/>
                  <a:gd name="connsiteY1" fmla="*/ 6541 h 10000"/>
                  <a:gd name="connsiteX2" fmla="*/ 666 w 10000"/>
                  <a:gd name="connsiteY2" fmla="*/ 9635 h 10000"/>
                  <a:gd name="connsiteX3" fmla="*/ 3970 w 10000"/>
                  <a:gd name="connsiteY3" fmla="*/ 9339 h 10000"/>
                  <a:gd name="connsiteX4" fmla="*/ 10000 w 10000"/>
                  <a:gd name="connsiteY4" fmla="*/ 1079 h 10000"/>
                  <a:gd name="connsiteX5" fmla="*/ 9528 w 10000"/>
                  <a:gd name="connsiteY5" fmla="*/ 85 h 10000"/>
                  <a:gd name="connsiteX6" fmla="*/ 9026 w 10000"/>
                  <a:gd name="connsiteY6" fmla="*/ 569 h 10000"/>
                  <a:gd name="connsiteX7" fmla="*/ 4377 w 10000"/>
                  <a:gd name="connsiteY7" fmla="*/ 8989 h 10000"/>
                  <a:gd name="connsiteX8" fmla="*/ 2048 w 10000"/>
                  <a:gd name="connsiteY8" fmla="*/ 9123 h 10000"/>
                  <a:gd name="connsiteX9" fmla="*/ 1968 w 10000"/>
                  <a:gd name="connsiteY9" fmla="*/ 5303 h 10000"/>
                  <a:gd name="connsiteX10" fmla="*/ 1693 w 10000"/>
                  <a:gd name="connsiteY10" fmla="*/ 5464 h 10000"/>
                  <a:gd name="connsiteX11" fmla="*/ 1983 w 10000"/>
                  <a:gd name="connsiteY11" fmla="*/ 5303 h 10000"/>
                  <a:gd name="connsiteX12" fmla="*/ 1125 w 10000"/>
                  <a:gd name="connsiteY12" fmla="*/ 5761 h 10000"/>
                  <a:gd name="connsiteX13" fmla="*/ 3838 w 10000"/>
                  <a:gd name="connsiteY13" fmla="*/ 6999 h 10000"/>
                  <a:gd name="connsiteX0" fmla="*/ 1533 w 10000"/>
                  <a:gd name="connsiteY0" fmla="*/ 5517 h 10000"/>
                  <a:gd name="connsiteX1" fmla="*/ 323 w 10000"/>
                  <a:gd name="connsiteY1" fmla="*/ 6541 h 10000"/>
                  <a:gd name="connsiteX2" fmla="*/ 666 w 10000"/>
                  <a:gd name="connsiteY2" fmla="*/ 9635 h 10000"/>
                  <a:gd name="connsiteX3" fmla="*/ 3970 w 10000"/>
                  <a:gd name="connsiteY3" fmla="*/ 9339 h 10000"/>
                  <a:gd name="connsiteX4" fmla="*/ 10000 w 10000"/>
                  <a:gd name="connsiteY4" fmla="*/ 1079 h 10000"/>
                  <a:gd name="connsiteX5" fmla="*/ 9528 w 10000"/>
                  <a:gd name="connsiteY5" fmla="*/ 85 h 10000"/>
                  <a:gd name="connsiteX6" fmla="*/ 9026 w 10000"/>
                  <a:gd name="connsiteY6" fmla="*/ 569 h 10000"/>
                  <a:gd name="connsiteX7" fmla="*/ 4377 w 10000"/>
                  <a:gd name="connsiteY7" fmla="*/ 8989 h 10000"/>
                  <a:gd name="connsiteX8" fmla="*/ 2048 w 10000"/>
                  <a:gd name="connsiteY8" fmla="*/ 9123 h 10000"/>
                  <a:gd name="connsiteX9" fmla="*/ 1968 w 10000"/>
                  <a:gd name="connsiteY9" fmla="*/ 5303 h 10000"/>
                  <a:gd name="connsiteX10" fmla="*/ 1693 w 10000"/>
                  <a:gd name="connsiteY10" fmla="*/ 5464 h 10000"/>
                  <a:gd name="connsiteX11" fmla="*/ 1983 w 10000"/>
                  <a:gd name="connsiteY11" fmla="*/ 5303 h 10000"/>
                  <a:gd name="connsiteX12" fmla="*/ 1125 w 10000"/>
                  <a:gd name="connsiteY12" fmla="*/ 5761 h 10000"/>
                  <a:gd name="connsiteX0" fmla="*/ 1533 w 10000"/>
                  <a:gd name="connsiteY0" fmla="*/ 5517 h 10000"/>
                  <a:gd name="connsiteX1" fmla="*/ 323 w 10000"/>
                  <a:gd name="connsiteY1" fmla="*/ 6541 h 10000"/>
                  <a:gd name="connsiteX2" fmla="*/ 666 w 10000"/>
                  <a:gd name="connsiteY2" fmla="*/ 9635 h 10000"/>
                  <a:gd name="connsiteX3" fmla="*/ 3970 w 10000"/>
                  <a:gd name="connsiteY3" fmla="*/ 9339 h 10000"/>
                  <a:gd name="connsiteX4" fmla="*/ 10000 w 10000"/>
                  <a:gd name="connsiteY4" fmla="*/ 1079 h 10000"/>
                  <a:gd name="connsiteX5" fmla="*/ 9528 w 10000"/>
                  <a:gd name="connsiteY5" fmla="*/ 85 h 10000"/>
                  <a:gd name="connsiteX6" fmla="*/ 9026 w 10000"/>
                  <a:gd name="connsiteY6" fmla="*/ 569 h 10000"/>
                  <a:gd name="connsiteX7" fmla="*/ 4377 w 10000"/>
                  <a:gd name="connsiteY7" fmla="*/ 8989 h 10000"/>
                  <a:gd name="connsiteX8" fmla="*/ 2048 w 10000"/>
                  <a:gd name="connsiteY8" fmla="*/ 9123 h 10000"/>
                  <a:gd name="connsiteX9" fmla="*/ 1968 w 10000"/>
                  <a:gd name="connsiteY9" fmla="*/ 5303 h 10000"/>
                  <a:gd name="connsiteX10" fmla="*/ 1693 w 10000"/>
                  <a:gd name="connsiteY10" fmla="*/ 5464 h 10000"/>
                  <a:gd name="connsiteX11" fmla="*/ 1125 w 10000"/>
                  <a:gd name="connsiteY11" fmla="*/ 5761 h 10000"/>
                  <a:gd name="connsiteX0" fmla="*/ 1533 w 10000"/>
                  <a:gd name="connsiteY0" fmla="*/ 5517 h 10000"/>
                  <a:gd name="connsiteX1" fmla="*/ 323 w 10000"/>
                  <a:gd name="connsiteY1" fmla="*/ 6541 h 10000"/>
                  <a:gd name="connsiteX2" fmla="*/ 666 w 10000"/>
                  <a:gd name="connsiteY2" fmla="*/ 9635 h 10000"/>
                  <a:gd name="connsiteX3" fmla="*/ 3970 w 10000"/>
                  <a:gd name="connsiteY3" fmla="*/ 9339 h 10000"/>
                  <a:gd name="connsiteX4" fmla="*/ 10000 w 10000"/>
                  <a:gd name="connsiteY4" fmla="*/ 1079 h 10000"/>
                  <a:gd name="connsiteX5" fmla="*/ 9528 w 10000"/>
                  <a:gd name="connsiteY5" fmla="*/ 85 h 10000"/>
                  <a:gd name="connsiteX6" fmla="*/ 9026 w 10000"/>
                  <a:gd name="connsiteY6" fmla="*/ 569 h 10000"/>
                  <a:gd name="connsiteX7" fmla="*/ 4377 w 10000"/>
                  <a:gd name="connsiteY7" fmla="*/ 8989 h 10000"/>
                  <a:gd name="connsiteX8" fmla="*/ 2048 w 10000"/>
                  <a:gd name="connsiteY8" fmla="*/ 9123 h 10000"/>
                  <a:gd name="connsiteX9" fmla="*/ 1693 w 10000"/>
                  <a:gd name="connsiteY9" fmla="*/ 5464 h 10000"/>
                  <a:gd name="connsiteX10" fmla="*/ 1125 w 10000"/>
                  <a:gd name="connsiteY10" fmla="*/ 5761 h 10000"/>
                  <a:gd name="connsiteX0" fmla="*/ 1533 w 10000"/>
                  <a:gd name="connsiteY0" fmla="*/ 5517 h 10000"/>
                  <a:gd name="connsiteX1" fmla="*/ 323 w 10000"/>
                  <a:gd name="connsiteY1" fmla="*/ 6541 h 10000"/>
                  <a:gd name="connsiteX2" fmla="*/ 666 w 10000"/>
                  <a:gd name="connsiteY2" fmla="*/ 9635 h 10000"/>
                  <a:gd name="connsiteX3" fmla="*/ 3970 w 10000"/>
                  <a:gd name="connsiteY3" fmla="*/ 9339 h 10000"/>
                  <a:gd name="connsiteX4" fmla="*/ 10000 w 10000"/>
                  <a:gd name="connsiteY4" fmla="*/ 1079 h 10000"/>
                  <a:gd name="connsiteX5" fmla="*/ 9528 w 10000"/>
                  <a:gd name="connsiteY5" fmla="*/ 85 h 10000"/>
                  <a:gd name="connsiteX6" fmla="*/ 9026 w 10000"/>
                  <a:gd name="connsiteY6" fmla="*/ 569 h 10000"/>
                  <a:gd name="connsiteX7" fmla="*/ 4377 w 10000"/>
                  <a:gd name="connsiteY7" fmla="*/ 8989 h 10000"/>
                  <a:gd name="connsiteX8" fmla="*/ 2048 w 10000"/>
                  <a:gd name="connsiteY8" fmla="*/ 9123 h 10000"/>
                  <a:gd name="connsiteX9" fmla="*/ 1125 w 10000"/>
                  <a:gd name="connsiteY9" fmla="*/ 5761 h 10000"/>
                  <a:gd name="connsiteX0" fmla="*/ 323 w 10000"/>
                  <a:gd name="connsiteY0" fmla="*/ 6541 h 10000"/>
                  <a:gd name="connsiteX1" fmla="*/ 666 w 10000"/>
                  <a:gd name="connsiteY1" fmla="*/ 9635 h 10000"/>
                  <a:gd name="connsiteX2" fmla="*/ 3970 w 10000"/>
                  <a:gd name="connsiteY2" fmla="*/ 9339 h 10000"/>
                  <a:gd name="connsiteX3" fmla="*/ 10000 w 10000"/>
                  <a:gd name="connsiteY3" fmla="*/ 1079 h 10000"/>
                  <a:gd name="connsiteX4" fmla="*/ 9528 w 10000"/>
                  <a:gd name="connsiteY4" fmla="*/ 85 h 10000"/>
                  <a:gd name="connsiteX5" fmla="*/ 9026 w 10000"/>
                  <a:gd name="connsiteY5" fmla="*/ 569 h 10000"/>
                  <a:gd name="connsiteX6" fmla="*/ 4377 w 10000"/>
                  <a:gd name="connsiteY6" fmla="*/ 8989 h 10000"/>
                  <a:gd name="connsiteX7" fmla="*/ 2048 w 10000"/>
                  <a:gd name="connsiteY7" fmla="*/ 9123 h 10000"/>
                  <a:gd name="connsiteX8" fmla="*/ 1125 w 10000"/>
                  <a:gd name="connsiteY8" fmla="*/ 5761 h 10000"/>
                  <a:gd name="connsiteX0" fmla="*/ 323 w 10000"/>
                  <a:gd name="connsiteY0" fmla="*/ 6541 h 10000"/>
                  <a:gd name="connsiteX1" fmla="*/ 666 w 10000"/>
                  <a:gd name="connsiteY1" fmla="*/ 9635 h 10000"/>
                  <a:gd name="connsiteX2" fmla="*/ 3970 w 10000"/>
                  <a:gd name="connsiteY2" fmla="*/ 9339 h 10000"/>
                  <a:gd name="connsiteX3" fmla="*/ 10000 w 10000"/>
                  <a:gd name="connsiteY3" fmla="*/ 1079 h 10000"/>
                  <a:gd name="connsiteX4" fmla="*/ 9528 w 10000"/>
                  <a:gd name="connsiteY4" fmla="*/ 85 h 10000"/>
                  <a:gd name="connsiteX5" fmla="*/ 9026 w 10000"/>
                  <a:gd name="connsiteY5" fmla="*/ 569 h 10000"/>
                  <a:gd name="connsiteX6" fmla="*/ 4377 w 10000"/>
                  <a:gd name="connsiteY6" fmla="*/ 8989 h 10000"/>
                  <a:gd name="connsiteX7" fmla="*/ 2048 w 10000"/>
                  <a:gd name="connsiteY7" fmla="*/ 9123 h 10000"/>
                  <a:gd name="connsiteX0" fmla="*/ 0 w 9334"/>
                  <a:gd name="connsiteY0" fmla="*/ 9635 h 10000"/>
                  <a:gd name="connsiteX1" fmla="*/ 3304 w 9334"/>
                  <a:gd name="connsiteY1" fmla="*/ 9339 h 10000"/>
                  <a:gd name="connsiteX2" fmla="*/ 9334 w 9334"/>
                  <a:gd name="connsiteY2" fmla="*/ 1079 h 10000"/>
                  <a:gd name="connsiteX3" fmla="*/ 8862 w 9334"/>
                  <a:gd name="connsiteY3" fmla="*/ 85 h 10000"/>
                  <a:gd name="connsiteX4" fmla="*/ 8360 w 9334"/>
                  <a:gd name="connsiteY4" fmla="*/ 569 h 10000"/>
                  <a:gd name="connsiteX5" fmla="*/ 3711 w 9334"/>
                  <a:gd name="connsiteY5" fmla="*/ 8989 h 10000"/>
                  <a:gd name="connsiteX6" fmla="*/ 1382 w 9334"/>
                  <a:gd name="connsiteY6" fmla="*/ 9123 h 10000"/>
                  <a:gd name="connsiteX0" fmla="*/ 0 w 10000"/>
                  <a:gd name="connsiteY0" fmla="*/ 9635 h 10000"/>
                  <a:gd name="connsiteX1" fmla="*/ 3540 w 10000"/>
                  <a:gd name="connsiteY1" fmla="*/ 9339 h 10000"/>
                  <a:gd name="connsiteX2" fmla="*/ 10000 w 10000"/>
                  <a:gd name="connsiteY2" fmla="*/ 1079 h 10000"/>
                  <a:gd name="connsiteX3" fmla="*/ 9494 w 10000"/>
                  <a:gd name="connsiteY3" fmla="*/ 85 h 10000"/>
                  <a:gd name="connsiteX4" fmla="*/ 8957 w 10000"/>
                  <a:gd name="connsiteY4" fmla="*/ 569 h 10000"/>
                  <a:gd name="connsiteX5" fmla="*/ 3976 w 10000"/>
                  <a:gd name="connsiteY5" fmla="*/ 8989 h 10000"/>
                  <a:gd name="connsiteX0" fmla="*/ 0 w 6460"/>
                  <a:gd name="connsiteY0" fmla="*/ 9339 h 9339"/>
                  <a:gd name="connsiteX1" fmla="*/ 6460 w 6460"/>
                  <a:gd name="connsiteY1" fmla="*/ 1079 h 9339"/>
                  <a:gd name="connsiteX2" fmla="*/ 5954 w 6460"/>
                  <a:gd name="connsiteY2" fmla="*/ 85 h 9339"/>
                  <a:gd name="connsiteX3" fmla="*/ 5417 w 6460"/>
                  <a:gd name="connsiteY3" fmla="*/ 569 h 9339"/>
                  <a:gd name="connsiteX4" fmla="*/ 436 w 6460"/>
                  <a:gd name="connsiteY4" fmla="*/ 8989 h 9339"/>
                  <a:gd name="connsiteX0" fmla="*/ 0 w 10000"/>
                  <a:gd name="connsiteY0" fmla="*/ 10000 h 10000"/>
                  <a:gd name="connsiteX1" fmla="*/ 10000 w 10000"/>
                  <a:gd name="connsiteY1" fmla="*/ 1155 h 10000"/>
                  <a:gd name="connsiteX2" fmla="*/ 9217 w 10000"/>
                  <a:gd name="connsiteY2" fmla="*/ 91 h 10000"/>
                  <a:gd name="connsiteX3" fmla="*/ 8385 w 10000"/>
                  <a:gd name="connsiteY3" fmla="*/ 609 h 10000"/>
                  <a:gd name="connsiteX4" fmla="*/ 2054 w 10000"/>
                  <a:gd name="connsiteY4" fmla="*/ 8861 h 10000"/>
                  <a:gd name="connsiteX0" fmla="*/ 0 w 7968"/>
                  <a:gd name="connsiteY0" fmla="*/ 8950 h 8950"/>
                  <a:gd name="connsiteX1" fmla="*/ 7968 w 7968"/>
                  <a:gd name="connsiteY1" fmla="*/ 1155 h 8950"/>
                  <a:gd name="connsiteX2" fmla="*/ 7185 w 7968"/>
                  <a:gd name="connsiteY2" fmla="*/ 91 h 8950"/>
                  <a:gd name="connsiteX3" fmla="*/ 6353 w 7968"/>
                  <a:gd name="connsiteY3" fmla="*/ 609 h 8950"/>
                  <a:gd name="connsiteX4" fmla="*/ 22 w 7968"/>
                  <a:gd name="connsiteY4" fmla="*/ 8861 h 8950"/>
                  <a:gd name="connsiteX0" fmla="*/ 0 w 10000"/>
                  <a:gd name="connsiteY0" fmla="*/ 9999 h 9999"/>
                  <a:gd name="connsiteX1" fmla="*/ 10000 w 10000"/>
                  <a:gd name="connsiteY1" fmla="*/ 1290 h 9999"/>
                  <a:gd name="connsiteX2" fmla="*/ 9017 w 10000"/>
                  <a:gd name="connsiteY2" fmla="*/ 101 h 9999"/>
                  <a:gd name="connsiteX3" fmla="*/ 7973 w 10000"/>
                  <a:gd name="connsiteY3" fmla="*/ 679 h 9999"/>
                  <a:gd name="connsiteX4" fmla="*/ 429 w 10000"/>
                  <a:gd name="connsiteY4" fmla="*/ 9665 h 9999"/>
                  <a:gd name="connsiteX0" fmla="*/ 23 w 9571"/>
                  <a:gd name="connsiteY0" fmla="*/ 9824 h 9824"/>
                  <a:gd name="connsiteX1" fmla="*/ 9571 w 9571"/>
                  <a:gd name="connsiteY1" fmla="*/ 1290 h 9824"/>
                  <a:gd name="connsiteX2" fmla="*/ 8588 w 9571"/>
                  <a:gd name="connsiteY2" fmla="*/ 101 h 9824"/>
                  <a:gd name="connsiteX3" fmla="*/ 7544 w 9571"/>
                  <a:gd name="connsiteY3" fmla="*/ 679 h 9824"/>
                  <a:gd name="connsiteX4" fmla="*/ 0 w 9571"/>
                  <a:gd name="connsiteY4" fmla="*/ 9666 h 9824"/>
                  <a:gd name="connsiteX0" fmla="*/ 0 w 9976"/>
                  <a:gd name="connsiteY0" fmla="*/ 10000 h 10000"/>
                  <a:gd name="connsiteX1" fmla="*/ 9976 w 9976"/>
                  <a:gd name="connsiteY1" fmla="*/ 1313 h 10000"/>
                  <a:gd name="connsiteX2" fmla="*/ 8949 w 9976"/>
                  <a:gd name="connsiteY2" fmla="*/ 103 h 10000"/>
                  <a:gd name="connsiteX3" fmla="*/ 7858 w 9976"/>
                  <a:gd name="connsiteY3" fmla="*/ 691 h 10000"/>
                  <a:gd name="connsiteX4" fmla="*/ 28 w 9976"/>
                  <a:gd name="connsiteY4" fmla="*/ 9939 h 10000"/>
                  <a:gd name="connsiteX0" fmla="*/ 0 w 10000"/>
                  <a:gd name="connsiteY0" fmla="*/ 10000 h 10000"/>
                  <a:gd name="connsiteX1" fmla="*/ 10000 w 10000"/>
                  <a:gd name="connsiteY1" fmla="*/ 1313 h 10000"/>
                  <a:gd name="connsiteX2" fmla="*/ 8971 w 10000"/>
                  <a:gd name="connsiteY2" fmla="*/ 103 h 10000"/>
                  <a:gd name="connsiteX3" fmla="*/ 7877 w 10000"/>
                  <a:gd name="connsiteY3" fmla="*/ 691 h 10000"/>
                  <a:gd name="connsiteX4" fmla="*/ 28 w 10000"/>
                  <a:gd name="connsiteY4" fmla="*/ 9939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00" h="10000">
                    <a:moveTo>
                      <a:pt x="0" y="10000"/>
                    </a:moveTo>
                    <a:cubicBezTo>
                      <a:pt x="5629" y="8428"/>
                      <a:pt x="6844" y="7147"/>
                      <a:pt x="10000" y="1313"/>
                    </a:cubicBezTo>
                    <a:cubicBezTo>
                      <a:pt x="9685" y="1936"/>
                      <a:pt x="9286" y="-522"/>
                      <a:pt x="8971" y="103"/>
                    </a:cubicBezTo>
                    <a:lnTo>
                      <a:pt x="7877" y="691"/>
                    </a:lnTo>
                    <a:cubicBezTo>
                      <a:pt x="5979" y="5605"/>
                      <a:pt x="3708" y="8965"/>
                      <a:pt x="28" y="9939"/>
                    </a:cubicBezTo>
                  </a:path>
                </a:pathLst>
              </a:custGeom>
              <a:solidFill>
                <a:srgbClr val="F6AB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5" name="Freeform 39"/>
              <p:cNvSpPr>
                <a:spLocks/>
              </p:cNvSpPr>
              <p:nvPr/>
            </p:nvSpPr>
            <p:spPr bwMode="auto">
              <a:xfrm>
                <a:off x="4540469" y="1695696"/>
                <a:ext cx="296970" cy="273266"/>
              </a:xfrm>
              <a:custGeom>
                <a:avLst/>
                <a:gdLst>
                  <a:gd name="T0" fmla="*/ 414 w 414"/>
                  <a:gd name="T1" fmla="*/ 96 h 381"/>
                  <a:gd name="T2" fmla="*/ 248 w 414"/>
                  <a:gd name="T3" fmla="*/ 96 h 381"/>
                  <a:gd name="T4" fmla="*/ 271 w 414"/>
                  <a:gd name="T5" fmla="*/ 0 h 381"/>
                  <a:gd name="T6" fmla="*/ 196 w 414"/>
                  <a:gd name="T7" fmla="*/ 0 h 381"/>
                  <a:gd name="T8" fmla="*/ 173 w 414"/>
                  <a:gd name="T9" fmla="*/ 96 h 381"/>
                  <a:gd name="T10" fmla="*/ 4 w 414"/>
                  <a:gd name="T11" fmla="*/ 96 h 381"/>
                  <a:gd name="T12" fmla="*/ 0 w 414"/>
                  <a:gd name="T13" fmla="*/ 114 h 381"/>
                  <a:gd name="T14" fmla="*/ 162 w 414"/>
                  <a:gd name="T15" fmla="*/ 114 h 381"/>
                  <a:gd name="T16" fmla="*/ 190 w 414"/>
                  <a:gd name="T17" fmla="*/ 190 h 381"/>
                  <a:gd name="T18" fmla="*/ 190 w 414"/>
                  <a:gd name="T19" fmla="*/ 189 h 381"/>
                  <a:gd name="T20" fmla="*/ 232 w 414"/>
                  <a:gd name="T21" fmla="*/ 336 h 381"/>
                  <a:gd name="T22" fmla="*/ 265 w 414"/>
                  <a:gd name="T23" fmla="*/ 373 h 381"/>
                  <a:gd name="T24" fmla="*/ 356 w 414"/>
                  <a:gd name="T25" fmla="*/ 381 h 381"/>
                  <a:gd name="T26" fmla="*/ 301 w 414"/>
                  <a:gd name="T27" fmla="*/ 306 h 381"/>
                  <a:gd name="T28" fmla="*/ 251 w 414"/>
                  <a:gd name="T29" fmla="*/ 114 h 381"/>
                  <a:gd name="T30" fmla="*/ 410 w 414"/>
                  <a:gd name="T31" fmla="*/ 114 h 381"/>
                  <a:gd name="T32" fmla="*/ 414 w 414"/>
                  <a:gd name="T33" fmla="*/ 96 h 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14" h="381">
                    <a:moveTo>
                      <a:pt x="414" y="96"/>
                    </a:moveTo>
                    <a:cubicBezTo>
                      <a:pt x="248" y="96"/>
                      <a:pt x="248" y="96"/>
                      <a:pt x="248" y="96"/>
                    </a:cubicBezTo>
                    <a:cubicBezTo>
                      <a:pt x="271" y="0"/>
                      <a:pt x="271" y="0"/>
                      <a:pt x="271" y="0"/>
                    </a:cubicBezTo>
                    <a:cubicBezTo>
                      <a:pt x="196" y="0"/>
                      <a:pt x="196" y="0"/>
                      <a:pt x="196" y="0"/>
                    </a:cubicBezTo>
                    <a:cubicBezTo>
                      <a:pt x="173" y="96"/>
                      <a:pt x="173" y="96"/>
                      <a:pt x="173" y="96"/>
                    </a:cubicBezTo>
                    <a:cubicBezTo>
                      <a:pt x="4" y="96"/>
                      <a:pt x="4" y="96"/>
                      <a:pt x="4" y="96"/>
                    </a:cubicBezTo>
                    <a:cubicBezTo>
                      <a:pt x="0" y="114"/>
                      <a:pt x="0" y="114"/>
                      <a:pt x="0" y="114"/>
                    </a:cubicBezTo>
                    <a:cubicBezTo>
                      <a:pt x="162" y="114"/>
                      <a:pt x="162" y="114"/>
                      <a:pt x="162" y="114"/>
                    </a:cubicBezTo>
                    <a:cubicBezTo>
                      <a:pt x="190" y="190"/>
                      <a:pt x="190" y="190"/>
                      <a:pt x="190" y="190"/>
                    </a:cubicBezTo>
                    <a:cubicBezTo>
                      <a:pt x="190" y="190"/>
                      <a:pt x="190" y="189"/>
                      <a:pt x="190" y="189"/>
                    </a:cubicBezTo>
                    <a:cubicBezTo>
                      <a:pt x="201" y="238"/>
                      <a:pt x="215" y="287"/>
                      <a:pt x="232" y="336"/>
                    </a:cubicBezTo>
                    <a:cubicBezTo>
                      <a:pt x="238" y="355"/>
                      <a:pt x="249" y="368"/>
                      <a:pt x="265" y="373"/>
                    </a:cubicBezTo>
                    <a:cubicBezTo>
                      <a:pt x="278" y="378"/>
                      <a:pt x="308" y="381"/>
                      <a:pt x="356" y="381"/>
                    </a:cubicBezTo>
                    <a:cubicBezTo>
                      <a:pt x="332" y="368"/>
                      <a:pt x="314" y="343"/>
                      <a:pt x="301" y="306"/>
                    </a:cubicBezTo>
                    <a:cubicBezTo>
                      <a:pt x="281" y="234"/>
                      <a:pt x="264" y="170"/>
                      <a:pt x="251" y="114"/>
                    </a:cubicBezTo>
                    <a:cubicBezTo>
                      <a:pt x="410" y="114"/>
                      <a:pt x="410" y="114"/>
                      <a:pt x="410" y="114"/>
                    </a:cubicBezTo>
                    <a:lnTo>
                      <a:pt x="414" y="96"/>
                    </a:lnTo>
                    <a:close/>
                  </a:path>
                </a:pathLst>
              </a:custGeom>
              <a:solidFill>
                <a:srgbClr val="F6AB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1307" name="Freeform 5"/>
          <p:cNvSpPr>
            <a:spLocks noEditPoints="1"/>
          </p:cNvSpPr>
          <p:nvPr/>
        </p:nvSpPr>
        <p:spPr bwMode="auto">
          <a:xfrm>
            <a:off x="3771074" y="2449512"/>
            <a:ext cx="1257300" cy="1189038"/>
          </a:xfrm>
          <a:custGeom>
            <a:avLst/>
            <a:gdLst>
              <a:gd name="T0" fmla="*/ 563 w 792"/>
              <a:gd name="T1" fmla="*/ 694 h 749"/>
              <a:gd name="T2" fmla="*/ 505 w 792"/>
              <a:gd name="T3" fmla="*/ 655 h 749"/>
              <a:gd name="T4" fmla="*/ 399 w 792"/>
              <a:gd name="T5" fmla="*/ 733 h 749"/>
              <a:gd name="T6" fmla="*/ 404 w 792"/>
              <a:gd name="T7" fmla="*/ 691 h 749"/>
              <a:gd name="T8" fmla="*/ 413 w 792"/>
              <a:gd name="T9" fmla="*/ 636 h 749"/>
              <a:gd name="T10" fmla="*/ 379 w 792"/>
              <a:gd name="T11" fmla="*/ 570 h 749"/>
              <a:gd name="T12" fmla="*/ 387 w 792"/>
              <a:gd name="T13" fmla="*/ 402 h 749"/>
              <a:gd name="T14" fmla="*/ 426 w 792"/>
              <a:gd name="T15" fmla="*/ 366 h 749"/>
              <a:gd name="T16" fmla="*/ 508 w 792"/>
              <a:gd name="T17" fmla="*/ 300 h 749"/>
              <a:gd name="T18" fmla="*/ 558 w 792"/>
              <a:gd name="T19" fmla="*/ 185 h 749"/>
              <a:gd name="T20" fmla="*/ 541 w 792"/>
              <a:gd name="T21" fmla="*/ 95 h 749"/>
              <a:gd name="T22" fmla="*/ 618 w 792"/>
              <a:gd name="T23" fmla="*/ 112 h 749"/>
              <a:gd name="T24" fmla="*/ 660 w 792"/>
              <a:gd name="T25" fmla="*/ 117 h 749"/>
              <a:gd name="T26" fmla="*/ 786 w 792"/>
              <a:gd name="T27" fmla="*/ 70 h 749"/>
              <a:gd name="T28" fmla="*/ 781 w 792"/>
              <a:gd name="T29" fmla="*/ 121 h 749"/>
              <a:gd name="T30" fmla="*/ 708 w 792"/>
              <a:gd name="T31" fmla="*/ 218 h 749"/>
              <a:gd name="T32" fmla="*/ 639 w 792"/>
              <a:gd name="T33" fmla="*/ 269 h 749"/>
              <a:gd name="T34" fmla="*/ 672 w 792"/>
              <a:gd name="T35" fmla="*/ 327 h 749"/>
              <a:gd name="T36" fmla="*/ 641 w 792"/>
              <a:gd name="T37" fmla="*/ 378 h 749"/>
              <a:gd name="T38" fmla="*/ 641 w 792"/>
              <a:gd name="T39" fmla="*/ 622 h 749"/>
              <a:gd name="T40" fmla="*/ 652 w 792"/>
              <a:gd name="T41" fmla="*/ 699 h 749"/>
              <a:gd name="T42" fmla="*/ 536 w 792"/>
              <a:gd name="T43" fmla="*/ 640 h 749"/>
              <a:gd name="T44" fmla="*/ 582 w 792"/>
              <a:gd name="T45" fmla="*/ 546 h 749"/>
              <a:gd name="T46" fmla="*/ 571 w 792"/>
              <a:gd name="T47" fmla="*/ 641 h 749"/>
              <a:gd name="T48" fmla="*/ 448 w 792"/>
              <a:gd name="T49" fmla="*/ 518 h 749"/>
              <a:gd name="T50" fmla="*/ 532 w 792"/>
              <a:gd name="T51" fmla="*/ 492 h 749"/>
              <a:gd name="T52" fmla="*/ 555 w 792"/>
              <a:gd name="T53" fmla="*/ 524 h 749"/>
              <a:gd name="T54" fmla="*/ 510 w 792"/>
              <a:gd name="T55" fmla="*/ 543 h 749"/>
              <a:gd name="T56" fmla="*/ 70 w 792"/>
              <a:gd name="T57" fmla="*/ 531 h 749"/>
              <a:gd name="T58" fmla="*/ 1 w 792"/>
              <a:gd name="T59" fmla="*/ 484 h 749"/>
              <a:gd name="T60" fmla="*/ 99 w 792"/>
              <a:gd name="T61" fmla="*/ 381 h 749"/>
              <a:gd name="T62" fmla="*/ 157 w 792"/>
              <a:gd name="T63" fmla="*/ 324 h 749"/>
              <a:gd name="T64" fmla="*/ 212 w 792"/>
              <a:gd name="T65" fmla="*/ 271 h 749"/>
              <a:gd name="T66" fmla="*/ 227 w 792"/>
              <a:gd name="T67" fmla="*/ 218 h 749"/>
              <a:gd name="T68" fmla="*/ 168 w 792"/>
              <a:gd name="T69" fmla="*/ 179 h 749"/>
              <a:gd name="T70" fmla="*/ 207 w 792"/>
              <a:gd name="T71" fmla="*/ 159 h 749"/>
              <a:gd name="T72" fmla="*/ 330 w 792"/>
              <a:gd name="T73" fmla="*/ 106 h 749"/>
              <a:gd name="T74" fmla="*/ 429 w 792"/>
              <a:gd name="T75" fmla="*/ 22 h 749"/>
              <a:gd name="T76" fmla="*/ 491 w 792"/>
              <a:gd name="T77" fmla="*/ 25 h 749"/>
              <a:gd name="T78" fmla="*/ 529 w 792"/>
              <a:gd name="T79" fmla="*/ 75 h 749"/>
              <a:gd name="T80" fmla="*/ 480 w 792"/>
              <a:gd name="T81" fmla="*/ 87 h 749"/>
              <a:gd name="T82" fmla="*/ 532 w 792"/>
              <a:gd name="T83" fmla="*/ 145 h 749"/>
              <a:gd name="T84" fmla="*/ 513 w 792"/>
              <a:gd name="T85" fmla="*/ 260 h 749"/>
              <a:gd name="T86" fmla="*/ 349 w 792"/>
              <a:gd name="T87" fmla="*/ 358 h 749"/>
              <a:gd name="T88" fmla="*/ 315 w 792"/>
              <a:gd name="T89" fmla="*/ 302 h 749"/>
              <a:gd name="T90" fmla="*/ 248 w 792"/>
              <a:gd name="T91" fmla="*/ 317 h 749"/>
              <a:gd name="T92" fmla="*/ 201 w 792"/>
              <a:gd name="T93" fmla="*/ 389 h 749"/>
              <a:gd name="T94" fmla="*/ 262 w 792"/>
              <a:gd name="T95" fmla="*/ 338 h 749"/>
              <a:gd name="T96" fmla="*/ 178 w 792"/>
              <a:gd name="T97" fmla="*/ 431 h 749"/>
              <a:gd name="T98" fmla="*/ 112 w 792"/>
              <a:gd name="T99" fmla="*/ 507 h 749"/>
              <a:gd name="T100" fmla="*/ 451 w 792"/>
              <a:gd name="T101" fmla="*/ 473 h 749"/>
              <a:gd name="T102" fmla="*/ 482 w 792"/>
              <a:gd name="T103" fmla="*/ 444 h 749"/>
              <a:gd name="T104" fmla="*/ 555 w 792"/>
              <a:gd name="T105" fmla="*/ 419 h 749"/>
              <a:gd name="T106" fmla="*/ 454 w 792"/>
              <a:gd name="T107" fmla="*/ 481 h 749"/>
              <a:gd name="T108" fmla="*/ 142 w 792"/>
              <a:gd name="T109" fmla="*/ 411 h 749"/>
              <a:gd name="T110" fmla="*/ 491 w 792"/>
              <a:gd name="T111" fmla="*/ 358 h 749"/>
              <a:gd name="T112" fmla="*/ 572 w 792"/>
              <a:gd name="T113" fmla="*/ 363 h 749"/>
              <a:gd name="T114" fmla="*/ 516 w 792"/>
              <a:gd name="T115" fmla="*/ 384 h 749"/>
              <a:gd name="T116" fmla="*/ 401 w 792"/>
              <a:gd name="T117" fmla="*/ 201 h 749"/>
              <a:gd name="T118" fmla="*/ 451 w 792"/>
              <a:gd name="T119" fmla="*/ 174 h 749"/>
              <a:gd name="T120" fmla="*/ 624 w 792"/>
              <a:gd name="T121" fmla="*/ 199 h 749"/>
              <a:gd name="T122" fmla="*/ 685 w 792"/>
              <a:gd name="T123" fmla="*/ 157 h 7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792" h="749">
                <a:moveTo>
                  <a:pt x="627" y="749"/>
                </a:moveTo>
                <a:lnTo>
                  <a:pt x="625" y="747"/>
                </a:lnTo>
                <a:lnTo>
                  <a:pt x="624" y="747"/>
                </a:lnTo>
                <a:lnTo>
                  <a:pt x="622" y="745"/>
                </a:lnTo>
                <a:lnTo>
                  <a:pt x="621" y="744"/>
                </a:lnTo>
                <a:lnTo>
                  <a:pt x="616" y="742"/>
                </a:lnTo>
                <a:lnTo>
                  <a:pt x="613" y="741"/>
                </a:lnTo>
                <a:lnTo>
                  <a:pt x="610" y="739"/>
                </a:lnTo>
                <a:lnTo>
                  <a:pt x="608" y="736"/>
                </a:lnTo>
                <a:lnTo>
                  <a:pt x="607" y="736"/>
                </a:lnTo>
                <a:lnTo>
                  <a:pt x="607" y="736"/>
                </a:lnTo>
                <a:lnTo>
                  <a:pt x="605" y="736"/>
                </a:lnTo>
                <a:lnTo>
                  <a:pt x="605" y="736"/>
                </a:lnTo>
                <a:lnTo>
                  <a:pt x="602" y="731"/>
                </a:lnTo>
                <a:lnTo>
                  <a:pt x="600" y="728"/>
                </a:lnTo>
                <a:lnTo>
                  <a:pt x="599" y="725"/>
                </a:lnTo>
                <a:lnTo>
                  <a:pt x="596" y="722"/>
                </a:lnTo>
                <a:lnTo>
                  <a:pt x="594" y="719"/>
                </a:lnTo>
                <a:lnTo>
                  <a:pt x="593" y="717"/>
                </a:lnTo>
                <a:lnTo>
                  <a:pt x="591" y="716"/>
                </a:lnTo>
                <a:lnTo>
                  <a:pt x="591" y="714"/>
                </a:lnTo>
                <a:lnTo>
                  <a:pt x="590" y="714"/>
                </a:lnTo>
                <a:lnTo>
                  <a:pt x="590" y="714"/>
                </a:lnTo>
                <a:lnTo>
                  <a:pt x="586" y="711"/>
                </a:lnTo>
                <a:lnTo>
                  <a:pt x="583" y="710"/>
                </a:lnTo>
                <a:lnTo>
                  <a:pt x="582" y="707"/>
                </a:lnTo>
                <a:lnTo>
                  <a:pt x="579" y="705"/>
                </a:lnTo>
                <a:lnTo>
                  <a:pt x="575" y="702"/>
                </a:lnTo>
                <a:lnTo>
                  <a:pt x="574" y="700"/>
                </a:lnTo>
                <a:lnTo>
                  <a:pt x="571" y="699"/>
                </a:lnTo>
                <a:lnTo>
                  <a:pt x="569" y="696"/>
                </a:lnTo>
                <a:lnTo>
                  <a:pt x="563" y="694"/>
                </a:lnTo>
                <a:lnTo>
                  <a:pt x="557" y="691"/>
                </a:lnTo>
                <a:lnTo>
                  <a:pt x="554" y="689"/>
                </a:lnTo>
                <a:lnTo>
                  <a:pt x="551" y="689"/>
                </a:lnTo>
                <a:lnTo>
                  <a:pt x="549" y="688"/>
                </a:lnTo>
                <a:lnTo>
                  <a:pt x="546" y="688"/>
                </a:lnTo>
                <a:lnTo>
                  <a:pt x="543" y="686"/>
                </a:lnTo>
                <a:lnTo>
                  <a:pt x="541" y="686"/>
                </a:lnTo>
                <a:lnTo>
                  <a:pt x="538" y="686"/>
                </a:lnTo>
                <a:lnTo>
                  <a:pt x="535" y="686"/>
                </a:lnTo>
                <a:lnTo>
                  <a:pt x="532" y="686"/>
                </a:lnTo>
                <a:lnTo>
                  <a:pt x="530" y="686"/>
                </a:lnTo>
                <a:lnTo>
                  <a:pt x="527" y="686"/>
                </a:lnTo>
                <a:lnTo>
                  <a:pt x="524" y="686"/>
                </a:lnTo>
                <a:lnTo>
                  <a:pt x="522" y="685"/>
                </a:lnTo>
                <a:lnTo>
                  <a:pt x="522" y="685"/>
                </a:lnTo>
                <a:lnTo>
                  <a:pt x="521" y="683"/>
                </a:lnTo>
                <a:lnTo>
                  <a:pt x="521" y="683"/>
                </a:lnTo>
                <a:lnTo>
                  <a:pt x="519" y="682"/>
                </a:lnTo>
                <a:lnTo>
                  <a:pt x="519" y="682"/>
                </a:lnTo>
                <a:lnTo>
                  <a:pt x="519" y="680"/>
                </a:lnTo>
                <a:lnTo>
                  <a:pt x="519" y="678"/>
                </a:lnTo>
                <a:lnTo>
                  <a:pt x="518" y="677"/>
                </a:lnTo>
                <a:lnTo>
                  <a:pt x="518" y="675"/>
                </a:lnTo>
                <a:lnTo>
                  <a:pt x="518" y="674"/>
                </a:lnTo>
                <a:lnTo>
                  <a:pt x="518" y="672"/>
                </a:lnTo>
                <a:lnTo>
                  <a:pt x="516" y="668"/>
                </a:lnTo>
                <a:lnTo>
                  <a:pt x="513" y="664"/>
                </a:lnTo>
                <a:lnTo>
                  <a:pt x="512" y="660"/>
                </a:lnTo>
                <a:lnTo>
                  <a:pt x="510" y="657"/>
                </a:lnTo>
                <a:lnTo>
                  <a:pt x="508" y="657"/>
                </a:lnTo>
                <a:lnTo>
                  <a:pt x="507" y="655"/>
                </a:lnTo>
                <a:lnTo>
                  <a:pt x="505" y="655"/>
                </a:lnTo>
                <a:lnTo>
                  <a:pt x="504" y="655"/>
                </a:lnTo>
                <a:lnTo>
                  <a:pt x="502" y="658"/>
                </a:lnTo>
                <a:lnTo>
                  <a:pt x="501" y="661"/>
                </a:lnTo>
                <a:lnTo>
                  <a:pt x="499" y="664"/>
                </a:lnTo>
                <a:lnTo>
                  <a:pt x="497" y="666"/>
                </a:lnTo>
                <a:lnTo>
                  <a:pt x="494" y="672"/>
                </a:lnTo>
                <a:lnTo>
                  <a:pt x="491" y="677"/>
                </a:lnTo>
                <a:lnTo>
                  <a:pt x="487" y="683"/>
                </a:lnTo>
                <a:lnTo>
                  <a:pt x="483" y="689"/>
                </a:lnTo>
                <a:lnTo>
                  <a:pt x="479" y="694"/>
                </a:lnTo>
                <a:lnTo>
                  <a:pt x="476" y="700"/>
                </a:lnTo>
                <a:lnTo>
                  <a:pt x="472" y="703"/>
                </a:lnTo>
                <a:lnTo>
                  <a:pt x="469" y="705"/>
                </a:lnTo>
                <a:lnTo>
                  <a:pt x="468" y="707"/>
                </a:lnTo>
                <a:lnTo>
                  <a:pt x="465" y="710"/>
                </a:lnTo>
                <a:lnTo>
                  <a:pt x="462" y="711"/>
                </a:lnTo>
                <a:lnTo>
                  <a:pt x="460" y="713"/>
                </a:lnTo>
                <a:lnTo>
                  <a:pt x="457" y="716"/>
                </a:lnTo>
                <a:lnTo>
                  <a:pt x="454" y="717"/>
                </a:lnTo>
                <a:lnTo>
                  <a:pt x="451" y="721"/>
                </a:lnTo>
                <a:lnTo>
                  <a:pt x="446" y="722"/>
                </a:lnTo>
                <a:lnTo>
                  <a:pt x="441" y="724"/>
                </a:lnTo>
                <a:lnTo>
                  <a:pt x="437" y="725"/>
                </a:lnTo>
                <a:lnTo>
                  <a:pt x="433" y="727"/>
                </a:lnTo>
                <a:lnTo>
                  <a:pt x="429" y="728"/>
                </a:lnTo>
                <a:lnTo>
                  <a:pt x="426" y="730"/>
                </a:lnTo>
                <a:lnTo>
                  <a:pt x="423" y="730"/>
                </a:lnTo>
                <a:lnTo>
                  <a:pt x="418" y="730"/>
                </a:lnTo>
                <a:lnTo>
                  <a:pt x="415" y="731"/>
                </a:lnTo>
                <a:lnTo>
                  <a:pt x="410" y="731"/>
                </a:lnTo>
                <a:lnTo>
                  <a:pt x="407" y="731"/>
                </a:lnTo>
                <a:lnTo>
                  <a:pt x="399" y="733"/>
                </a:lnTo>
                <a:lnTo>
                  <a:pt x="391" y="733"/>
                </a:lnTo>
                <a:lnTo>
                  <a:pt x="388" y="733"/>
                </a:lnTo>
                <a:lnTo>
                  <a:pt x="385" y="733"/>
                </a:lnTo>
                <a:lnTo>
                  <a:pt x="382" y="733"/>
                </a:lnTo>
                <a:lnTo>
                  <a:pt x="380" y="731"/>
                </a:lnTo>
                <a:lnTo>
                  <a:pt x="377" y="731"/>
                </a:lnTo>
                <a:lnTo>
                  <a:pt x="374" y="731"/>
                </a:lnTo>
                <a:lnTo>
                  <a:pt x="371" y="731"/>
                </a:lnTo>
                <a:lnTo>
                  <a:pt x="368" y="731"/>
                </a:lnTo>
                <a:lnTo>
                  <a:pt x="368" y="730"/>
                </a:lnTo>
                <a:lnTo>
                  <a:pt x="369" y="728"/>
                </a:lnTo>
                <a:lnTo>
                  <a:pt x="369" y="727"/>
                </a:lnTo>
                <a:lnTo>
                  <a:pt x="369" y="727"/>
                </a:lnTo>
                <a:lnTo>
                  <a:pt x="369" y="725"/>
                </a:lnTo>
                <a:lnTo>
                  <a:pt x="371" y="724"/>
                </a:lnTo>
                <a:lnTo>
                  <a:pt x="371" y="722"/>
                </a:lnTo>
                <a:lnTo>
                  <a:pt x="371" y="721"/>
                </a:lnTo>
                <a:lnTo>
                  <a:pt x="373" y="717"/>
                </a:lnTo>
                <a:lnTo>
                  <a:pt x="374" y="716"/>
                </a:lnTo>
                <a:lnTo>
                  <a:pt x="376" y="713"/>
                </a:lnTo>
                <a:lnTo>
                  <a:pt x="379" y="710"/>
                </a:lnTo>
                <a:lnTo>
                  <a:pt x="380" y="708"/>
                </a:lnTo>
                <a:lnTo>
                  <a:pt x="382" y="705"/>
                </a:lnTo>
                <a:lnTo>
                  <a:pt x="384" y="703"/>
                </a:lnTo>
                <a:lnTo>
                  <a:pt x="387" y="700"/>
                </a:lnTo>
                <a:lnTo>
                  <a:pt x="388" y="699"/>
                </a:lnTo>
                <a:lnTo>
                  <a:pt x="390" y="697"/>
                </a:lnTo>
                <a:lnTo>
                  <a:pt x="391" y="696"/>
                </a:lnTo>
                <a:lnTo>
                  <a:pt x="393" y="694"/>
                </a:lnTo>
                <a:lnTo>
                  <a:pt x="396" y="692"/>
                </a:lnTo>
                <a:lnTo>
                  <a:pt x="401" y="692"/>
                </a:lnTo>
                <a:lnTo>
                  <a:pt x="404" y="691"/>
                </a:lnTo>
                <a:lnTo>
                  <a:pt x="407" y="691"/>
                </a:lnTo>
                <a:lnTo>
                  <a:pt x="410" y="686"/>
                </a:lnTo>
                <a:lnTo>
                  <a:pt x="412" y="683"/>
                </a:lnTo>
                <a:lnTo>
                  <a:pt x="413" y="678"/>
                </a:lnTo>
                <a:lnTo>
                  <a:pt x="416" y="675"/>
                </a:lnTo>
                <a:lnTo>
                  <a:pt x="418" y="671"/>
                </a:lnTo>
                <a:lnTo>
                  <a:pt x="421" y="668"/>
                </a:lnTo>
                <a:lnTo>
                  <a:pt x="423" y="664"/>
                </a:lnTo>
                <a:lnTo>
                  <a:pt x="426" y="660"/>
                </a:lnTo>
                <a:lnTo>
                  <a:pt x="432" y="655"/>
                </a:lnTo>
                <a:lnTo>
                  <a:pt x="438" y="650"/>
                </a:lnTo>
                <a:lnTo>
                  <a:pt x="444" y="646"/>
                </a:lnTo>
                <a:lnTo>
                  <a:pt x="451" y="640"/>
                </a:lnTo>
                <a:lnTo>
                  <a:pt x="457" y="635"/>
                </a:lnTo>
                <a:lnTo>
                  <a:pt x="463" y="630"/>
                </a:lnTo>
                <a:lnTo>
                  <a:pt x="469" y="626"/>
                </a:lnTo>
                <a:lnTo>
                  <a:pt x="476" y="619"/>
                </a:lnTo>
                <a:lnTo>
                  <a:pt x="476" y="619"/>
                </a:lnTo>
                <a:lnTo>
                  <a:pt x="476" y="618"/>
                </a:lnTo>
                <a:lnTo>
                  <a:pt x="476" y="618"/>
                </a:lnTo>
                <a:lnTo>
                  <a:pt x="476" y="616"/>
                </a:lnTo>
                <a:lnTo>
                  <a:pt x="466" y="619"/>
                </a:lnTo>
                <a:lnTo>
                  <a:pt x="457" y="624"/>
                </a:lnTo>
                <a:lnTo>
                  <a:pt x="452" y="626"/>
                </a:lnTo>
                <a:lnTo>
                  <a:pt x="448" y="627"/>
                </a:lnTo>
                <a:lnTo>
                  <a:pt x="441" y="629"/>
                </a:lnTo>
                <a:lnTo>
                  <a:pt x="437" y="630"/>
                </a:lnTo>
                <a:lnTo>
                  <a:pt x="432" y="632"/>
                </a:lnTo>
                <a:lnTo>
                  <a:pt x="427" y="633"/>
                </a:lnTo>
                <a:lnTo>
                  <a:pt x="423" y="635"/>
                </a:lnTo>
                <a:lnTo>
                  <a:pt x="418" y="635"/>
                </a:lnTo>
                <a:lnTo>
                  <a:pt x="413" y="636"/>
                </a:lnTo>
                <a:lnTo>
                  <a:pt x="409" y="636"/>
                </a:lnTo>
                <a:lnTo>
                  <a:pt x="405" y="638"/>
                </a:lnTo>
                <a:lnTo>
                  <a:pt x="404" y="638"/>
                </a:lnTo>
                <a:lnTo>
                  <a:pt x="401" y="638"/>
                </a:lnTo>
                <a:lnTo>
                  <a:pt x="399" y="638"/>
                </a:lnTo>
                <a:lnTo>
                  <a:pt x="396" y="636"/>
                </a:lnTo>
                <a:lnTo>
                  <a:pt x="391" y="635"/>
                </a:lnTo>
                <a:lnTo>
                  <a:pt x="390" y="635"/>
                </a:lnTo>
                <a:lnTo>
                  <a:pt x="390" y="633"/>
                </a:lnTo>
                <a:lnTo>
                  <a:pt x="388" y="633"/>
                </a:lnTo>
                <a:lnTo>
                  <a:pt x="387" y="633"/>
                </a:lnTo>
                <a:lnTo>
                  <a:pt x="385" y="632"/>
                </a:lnTo>
                <a:lnTo>
                  <a:pt x="385" y="632"/>
                </a:lnTo>
                <a:lnTo>
                  <a:pt x="384" y="630"/>
                </a:lnTo>
                <a:lnTo>
                  <a:pt x="384" y="630"/>
                </a:lnTo>
                <a:lnTo>
                  <a:pt x="382" y="629"/>
                </a:lnTo>
                <a:lnTo>
                  <a:pt x="382" y="629"/>
                </a:lnTo>
                <a:lnTo>
                  <a:pt x="380" y="627"/>
                </a:lnTo>
                <a:lnTo>
                  <a:pt x="380" y="627"/>
                </a:lnTo>
                <a:lnTo>
                  <a:pt x="380" y="626"/>
                </a:lnTo>
                <a:lnTo>
                  <a:pt x="380" y="626"/>
                </a:lnTo>
                <a:lnTo>
                  <a:pt x="379" y="624"/>
                </a:lnTo>
                <a:lnTo>
                  <a:pt x="379" y="624"/>
                </a:lnTo>
                <a:lnTo>
                  <a:pt x="379" y="621"/>
                </a:lnTo>
                <a:lnTo>
                  <a:pt x="379" y="619"/>
                </a:lnTo>
                <a:lnTo>
                  <a:pt x="379" y="615"/>
                </a:lnTo>
                <a:lnTo>
                  <a:pt x="377" y="610"/>
                </a:lnTo>
                <a:lnTo>
                  <a:pt x="377" y="602"/>
                </a:lnTo>
                <a:lnTo>
                  <a:pt x="379" y="593"/>
                </a:lnTo>
                <a:lnTo>
                  <a:pt x="379" y="585"/>
                </a:lnTo>
                <a:lnTo>
                  <a:pt x="379" y="577"/>
                </a:lnTo>
                <a:lnTo>
                  <a:pt x="379" y="570"/>
                </a:lnTo>
                <a:lnTo>
                  <a:pt x="380" y="562"/>
                </a:lnTo>
                <a:lnTo>
                  <a:pt x="380" y="554"/>
                </a:lnTo>
                <a:lnTo>
                  <a:pt x="382" y="546"/>
                </a:lnTo>
                <a:lnTo>
                  <a:pt x="382" y="538"/>
                </a:lnTo>
                <a:lnTo>
                  <a:pt x="384" y="531"/>
                </a:lnTo>
                <a:lnTo>
                  <a:pt x="385" y="523"/>
                </a:lnTo>
                <a:lnTo>
                  <a:pt x="385" y="515"/>
                </a:lnTo>
                <a:lnTo>
                  <a:pt x="387" y="509"/>
                </a:lnTo>
                <a:lnTo>
                  <a:pt x="388" y="501"/>
                </a:lnTo>
                <a:lnTo>
                  <a:pt x="388" y="493"/>
                </a:lnTo>
                <a:lnTo>
                  <a:pt x="390" y="487"/>
                </a:lnTo>
                <a:lnTo>
                  <a:pt x="390" y="484"/>
                </a:lnTo>
                <a:lnTo>
                  <a:pt x="390" y="479"/>
                </a:lnTo>
                <a:lnTo>
                  <a:pt x="390" y="475"/>
                </a:lnTo>
                <a:lnTo>
                  <a:pt x="390" y="468"/>
                </a:lnTo>
                <a:lnTo>
                  <a:pt x="391" y="464"/>
                </a:lnTo>
                <a:lnTo>
                  <a:pt x="391" y="458"/>
                </a:lnTo>
                <a:lnTo>
                  <a:pt x="391" y="451"/>
                </a:lnTo>
                <a:lnTo>
                  <a:pt x="391" y="445"/>
                </a:lnTo>
                <a:lnTo>
                  <a:pt x="391" y="439"/>
                </a:lnTo>
                <a:lnTo>
                  <a:pt x="391" y="434"/>
                </a:lnTo>
                <a:lnTo>
                  <a:pt x="391" y="428"/>
                </a:lnTo>
                <a:lnTo>
                  <a:pt x="391" y="423"/>
                </a:lnTo>
                <a:lnTo>
                  <a:pt x="390" y="420"/>
                </a:lnTo>
                <a:lnTo>
                  <a:pt x="390" y="419"/>
                </a:lnTo>
                <a:lnTo>
                  <a:pt x="390" y="416"/>
                </a:lnTo>
                <a:lnTo>
                  <a:pt x="390" y="414"/>
                </a:lnTo>
                <a:lnTo>
                  <a:pt x="388" y="412"/>
                </a:lnTo>
                <a:lnTo>
                  <a:pt x="388" y="409"/>
                </a:lnTo>
                <a:lnTo>
                  <a:pt x="388" y="408"/>
                </a:lnTo>
                <a:lnTo>
                  <a:pt x="387" y="406"/>
                </a:lnTo>
                <a:lnTo>
                  <a:pt x="387" y="402"/>
                </a:lnTo>
                <a:lnTo>
                  <a:pt x="387" y="397"/>
                </a:lnTo>
                <a:lnTo>
                  <a:pt x="387" y="391"/>
                </a:lnTo>
                <a:lnTo>
                  <a:pt x="387" y="388"/>
                </a:lnTo>
                <a:lnTo>
                  <a:pt x="388" y="384"/>
                </a:lnTo>
                <a:lnTo>
                  <a:pt x="388" y="383"/>
                </a:lnTo>
                <a:lnTo>
                  <a:pt x="388" y="381"/>
                </a:lnTo>
                <a:lnTo>
                  <a:pt x="388" y="380"/>
                </a:lnTo>
                <a:lnTo>
                  <a:pt x="388" y="378"/>
                </a:lnTo>
                <a:lnTo>
                  <a:pt x="390" y="377"/>
                </a:lnTo>
                <a:lnTo>
                  <a:pt x="390" y="375"/>
                </a:lnTo>
                <a:lnTo>
                  <a:pt x="391" y="374"/>
                </a:lnTo>
                <a:lnTo>
                  <a:pt x="391" y="372"/>
                </a:lnTo>
                <a:lnTo>
                  <a:pt x="393" y="370"/>
                </a:lnTo>
                <a:lnTo>
                  <a:pt x="393" y="370"/>
                </a:lnTo>
                <a:lnTo>
                  <a:pt x="394" y="369"/>
                </a:lnTo>
                <a:lnTo>
                  <a:pt x="396" y="367"/>
                </a:lnTo>
                <a:lnTo>
                  <a:pt x="398" y="367"/>
                </a:lnTo>
                <a:lnTo>
                  <a:pt x="399" y="366"/>
                </a:lnTo>
                <a:lnTo>
                  <a:pt x="401" y="366"/>
                </a:lnTo>
                <a:lnTo>
                  <a:pt x="402" y="364"/>
                </a:lnTo>
                <a:lnTo>
                  <a:pt x="404" y="364"/>
                </a:lnTo>
                <a:lnTo>
                  <a:pt x="407" y="364"/>
                </a:lnTo>
                <a:lnTo>
                  <a:pt x="409" y="364"/>
                </a:lnTo>
                <a:lnTo>
                  <a:pt x="412" y="363"/>
                </a:lnTo>
                <a:lnTo>
                  <a:pt x="415" y="363"/>
                </a:lnTo>
                <a:lnTo>
                  <a:pt x="418" y="363"/>
                </a:lnTo>
                <a:lnTo>
                  <a:pt x="421" y="363"/>
                </a:lnTo>
                <a:lnTo>
                  <a:pt x="423" y="364"/>
                </a:lnTo>
                <a:lnTo>
                  <a:pt x="424" y="364"/>
                </a:lnTo>
                <a:lnTo>
                  <a:pt x="424" y="366"/>
                </a:lnTo>
                <a:lnTo>
                  <a:pt x="426" y="366"/>
                </a:lnTo>
                <a:lnTo>
                  <a:pt x="426" y="366"/>
                </a:lnTo>
                <a:lnTo>
                  <a:pt x="427" y="364"/>
                </a:lnTo>
                <a:lnTo>
                  <a:pt x="429" y="361"/>
                </a:lnTo>
                <a:lnTo>
                  <a:pt x="430" y="356"/>
                </a:lnTo>
                <a:lnTo>
                  <a:pt x="432" y="353"/>
                </a:lnTo>
                <a:lnTo>
                  <a:pt x="435" y="349"/>
                </a:lnTo>
                <a:lnTo>
                  <a:pt x="437" y="345"/>
                </a:lnTo>
                <a:lnTo>
                  <a:pt x="438" y="344"/>
                </a:lnTo>
                <a:lnTo>
                  <a:pt x="441" y="341"/>
                </a:lnTo>
                <a:lnTo>
                  <a:pt x="443" y="338"/>
                </a:lnTo>
                <a:lnTo>
                  <a:pt x="444" y="338"/>
                </a:lnTo>
                <a:lnTo>
                  <a:pt x="446" y="338"/>
                </a:lnTo>
                <a:lnTo>
                  <a:pt x="446" y="338"/>
                </a:lnTo>
                <a:lnTo>
                  <a:pt x="446" y="336"/>
                </a:lnTo>
                <a:lnTo>
                  <a:pt x="448" y="335"/>
                </a:lnTo>
                <a:lnTo>
                  <a:pt x="449" y="335"/>
                </a:lnTo>
                <a:lnTo>
                  <a:pt x="451" y="333"/>
                </a:lnTo>
                <a:lnTo>
                  <a:pt x="452" y="331"/>
                </a:lnTo>
                <a:lnTo>
                  <a:pt x="458" y="328"/>
                </a:lnTo>
                <a:lnTo>
                  <a:pt x="465" y="327"/>
                </a:lnTo>
                <a:lnTo>
                  <a:pt x="469" y="325"/>
                </a:lnTo>
                <a:lnTo>
                  <a:pt x="472" y="324"/>
                </a:lnTo>
                <a:lnTo>
                  <a:pt x="476" y="321"/>
                </a:lnTo>
                <a:lnTo>
                  <a:pt x="480" y="319"/>
                </a:lnTo>
                <a:lnTo>
                  <a:pt x="483" y="317"/>
                </a:lnTo>
                <a:lnTo>
                  <a:pt x="488" y="316"/>
                </a:lnTo>
                <a:lnTo>
                  <a:pt x="491" y="313"/>
                </a:lnTo>
                <a:lnTo>
                  <a:pt x="494" y="311"/>
                </a:lnTo>
                <a:lnTo>
                  <a:pt x="497" y="308"/>
                </a:lnTo>
                <a:lnTo>
                  <a:pt x="501" y="307"/>
                </a:lnTo>
                <a:lnTo>
                  <a:pt x="504" y="303"/>
                </a:lnTo>
                <a:lnTo>
                  <a:pt x="507" y="302"/>
                </a:lnTo>
                <a:lnTo>
                  <a:pt x="508" y="300"/>
                </a:lnTo>
                <a:lnTo>
                  <a:pt x="512" y="299"/>
                </a:lnTo>
                <a:lnTo>
                  <a:pt x="513" y="297"/>
                </a:lnTo>
                <a:lnTo>
                  <a:pt x="516" y="296"/>
                </a:lnTo>
                <a:lnTo>
                  <a:pt x="519" y="291"/>
                </a:lnTo>
                <a:lnTo>
                  <a:pt x="524" y="286"/>
                </a:lnTo>
                <a:lnTo>
                  <a:pt x="529" y="282"/>
                </a:lnTo>
                <a:lnTo>
                  <a:pt x="532" y="277"/>
                </a:lnTo>
                <a:lnTo>
                  <a:pt x="535" y="272"/>
                </a:lnTo>
                <a:lnTo>
                  <a:pt x="540" y="268"/>
                </a:lnTo>
                <a:lnTo>
                  <a:pt x="541" y="266"/>
                </a:lnTo>
                <a:lnTo>
                  <a:pt x="543" y="263"/>
                </a:lnTo>
                <a:lnTo>
                  <a:pt x="543" y="261"/>
                </a:lnTo>
                <a:lnTo>
                  <a:pt x="544" y="258"/>
                </a:lnTo>
                <a:lnTo>
                  <a:pt x="546" y="258"/>
                </a:lnTo>
                <a:lnTo>
                  <a:pt x="546" y="258"/>
                </a:lnTo>
                <a:lnTo>
                  <a:pt x="547" y="254"/>
                </a:lnTo>
                <a:lnTo>
                  <a:pt x="549" y="249"/>
                </a:lnTo>
                <a:lnTo>
                  <a:pt x="551" y="244"/>
                </a:lnTo>
                <a:lnTo>
                  <a:pt x="552" y="240"/>
                </a:lnTo>
                <a:lnTo>
                  <a:pt x="554" y="235"/>
                </a:lnTo>
                <a:lnTo>
                  <a:pt x="555" y="230"/>
                </a:lnTo>
                <a:lnTo>
                  <a:pt x="557" y="226"/>
                </a:lnTo>
                <a:lnTo>
                  <a:pt x="558" y="221"/>
                </a:lnTo>
                <a:lnTo>
                  <a:pt x="558" y="216"/>
                </a:lnTo>
                <a:lnTo>
                  <a:pt x="558" y="213"/>
                </a:lnTo>
                <a:lnTo>
                  <a:pt x="558" y="209"/>
                </a:lnTo>
                <a:lnTo>
                  <a:pt x="558" y="204"/>
                </a:lnTo>
                <a:lnTo>
                  <a:pt x="558" y="201"/>
                </a:lnTo>
                <a:lnTo>
                  <a:pt x="558" y="196"/>
                </a:lnTo>
                <a:lnTo>
                  <a:pt x="558" y="193"/>
                </a:lnTo>
                <a:lnTo>
                  <a:pt x="558" y="188"/>
                </a:lnTo>
                <a:lnTo>
                  <a:pt x="558" y="185"/>
                </a:lnTo>
                <a:lnTo>
                  <a:pt x="558" y="181"/>
                </a:lnTo>
                <a:lnTo>
                  <a:pt x="557" y="176"/>
                </a:lnTo>
                <a:lnTo>
                  <a:pt x="557" y="171"/>
                </a:lnTo>
                <a:lnTo>
                  <a:pt x="557" y="167"/>
                </a:lnTo>
                <a:lnTo>
                  <a:pt x="555" y="162"/>
                </a:lnTo>
                <a:lnTo>
                  <a:pt x="554" y="157"/>
                </a:lnTo>
                <a:lnTo>
                  <a:pt x="554" y="153"/>
                </a:lnTo>
                <a:lnTo>
                  <a:pt x="552" y="148"/>
                </a:lnTo>
                <a:lnTo>
                  <a:pt x="551" y="143"/>
                </a:lnTo>
                <a:lnTo>
                  <a:pt x="549" y="139"/>
                </a:lnTo>
                <a:lnTo>
                  <a:pt x="549" y="135"/>
                </a:lnTo>
                <a:lnTo>
                  <a:pt x="547" y="132"/>
                </a:lnTo>
                <a:lnTo>
                  <a:pt x="546" y="128"/>
                </a:lnTo>
                <a:lnTo>
                  <a:pt x="544" y="126"/>
                </a:lnTo>
                <a:lnTo>
                  <a:pt x="543" y="125"/>
                </a:lnTo>
                <a:lnTo>
                  <a:pt x="543" y="125"/>
                </a:lnTo>
                <a:lnTo>
                  <a:pt x="541" y="123"/>
                </a:lnTo>
                <a:lnTo>
                  <a:pt x="541" y="118"/>
                </a:lnTo>
                <a:lnTo>
                  <a:pt x="540" y="115"/>
                </a:lnTo>
                <a:lnTo>
                  <a:pt x="540" y="112"/>
                </a:lnTo>
                <a:lnTo>
                  <a:pt x="540" y="109"/>
                </a:lnTo>
                <a:lnTo>
                  <a:pt x="540" y="107"/>
                </a:lnTo>
                <a:lnTo>
                  <a:pt x="540" y="104"/>
                </a:lnTo>
                <a:lnTo>
                  <a:pt x="540" y="104"/>
                </a:lnTo>
                <a:lnTo>
                  <a:pt x="540" y="103"/>
                </a:lnTo>
                <a:lnTo>
                  <a:pt x="540" y="101"/>
                </a:lnTo>
                <a:lnTo>
                  <a:pt x="540" y="101"/>
                </a:lnTo>
                <a:lnTo>
                  <a:pt x="540" y="100"/>
                </a:lnTo>
                <a:lnTo>
                  <a:pt x="540" y="98"/>
                </a:lnTo>
                <a:lnTo>
                  <a:pt x="541" y="98"/>
                </a:lnTo>
                <a:lnTo>
                  <a:pt x="541" y="97"/>
                </a:lnTo>
                <a:lnTo>
                  <a:pt x="541" y="95"/>
                </a:lnTo>
                <a:lnTo>
                  <a:pt x="543" y="93"/>
                </a:lnTo>
                <a:lnTo>
                  <a:pt x="544" y="92"/>
                </a:lnTo>
                <a:lnTo>
                  <a:pt x="547" y="90"/>
                </a:lnTo>
                <a:lnTo>
                  <a:pt x="549" y="87"/>
                </a:lnTo>
                <a:lnTo>
                  <a:pt x="552" y="86"/>
                </a:lnTo>
                <a:lnTo>
                  <a:pt x="555" y="87"/>
                </a:lnTo>
                <a:lnTo>
                  <a:pt x="560" y="87"/>
                </a:lnTo>
                <a:lnTo>
                  <a:pt x="563" y="89"/>
                </a:lnTo>
                <a:lnTo>
                  <a:pt x="568" y="90"/>
                </a:lnTo>
                <a:lnTo>
                  <a:pt x="571" y="90"/>
                </a:lnTo>
                <a:lnTo>
                  <a:pt x="575" y="92"/>
                </a:lnTo>
                <a:lnTo>
                  <a:pt x="580" y="92"/>
                </a:lnTo>
                <a:lnTo>
                  <a:pt x="583" y="93"/>
                </a:lnTo>
                <a:lnTo>
                  <a:pt x="588" y="93"/>
                </a:lnTo>
                <a:lnTo>
                  <a:pt x="591" y="93"/>
                </a:lnTo>
                <a:lnTo>
                  <a:pt x="596" y="93"/>
                </a:lnTo>
                <a:lnTo>
                  <a:pt x="599" y="92"/>
                </a:lnTo>
                <a:lnTo>
                  <a:pt x="602" y="92"/>
                </a:lnTo>
                <a:lnTo>
                  <a:pt x="607" y="92"/>
                </a:lnTo>
                <a:lnTo>
                  <a:pt x="610" y="92"/>
                </a:lnTo>
                <a:lnTo>
                  <a:pt x="615" y="92"/>
                </a:lnTo>
                <a:lnTo>
                  <a:pt x="615" y="93"/>
                </a:lnTo>
                <a:lnTo>
                  <a:pt x="615" y="95"/>
                </a:lnTo>
                <a:lnTo>
                  <a:pt x="616" y="95"/>
                </a:lnTo>
                <a:lnTo>
                  <a:pt x="616" y="97"/>
                </a:lnTo>
                <a:lnTo>
                  <a:pt x="616" y="98"/>
                </a:lnTo>
                <a:lnTo>
                  <a:pt x="616" y="100"/>
                </a:lnTo>
                <a:lnTo>
                  <a:pt x="618" y="101"/>
                </a:lnTo>
                <a:lnTo>
                  <a:pt x="618" y="103"/>
                </a:lnTo>
                <a:lnTo>
                  <a:pt x="618" y="106"/>
                </a:lnTo>
                <a:lnTo>
                  <a:pt x="618" y="109"/>
                </a:lnTo>
                <a:lnTo>
                  <a:pt x="618" y="112"/>
                </a:lnTo>
                <a:lnTo>
                  <a:pt x="618" y="117"/>
                </a:lnTo>
                <a:lnTo>
                  <a:pt x="618" y="121"/>
                </a:lnTo>
                <a:lnTo>
                  <a:pt x="618" y="125"/>
                </a:lnTo>
                <a:lnTo>
                  <a:pt x="618" y="129"/>
                </a:lnTo>
                <a:lnTo>
                  <a:pt x="618" y="132"/>
                </a:lnTo>
                <a:lnTo>
                  <a:pt x="618" y="134"/>
                </a:lnTo>
                <a:lnTo>
                  <a:pt x="618" y="137"/>
                </a:lnTo>
                <a:lnTo>
                  <a:pt x="618" y="139"/>
                </a:lnTo>
                <a:lnTo>
                  <a:pt x="618" y="140"/>
                </a:lnTo>
                <a:lnTo>
                  <a:pt x="619" y="142"/>
                </a:lnTo>
                <a:lnTo>
                  <a:pt x="619" y="143"/>
                </a:lnTo>
                <a:lnTo>
                  <a:pt x="619" y="145"/>
                </a:lnTo>
                <a:lnTo>
                  <a:pt x="621" y="146"/>
                </a:lnTo>
                <a:lnTo>
                  <a:pt x="621" y="146"/>
                </a:lnTo>
                <a:lnTo>
                  <a:pt x="622" y="145"/>
                </a:lnTo>
                <a:lnTo>
                  <a:pt x="622" y="145"/>
                </a:lnTo>
                <a:lnTo>
                  <a:pt x="624" y="145"/>
                </a:lnTo>
                <a:lnTo>
                  <a:pt x="625" y="143"/>
                </a:lnTo>
                <a:lnTo>
                  <a:pt x="629" y="142"/>
                </a:lnTo>
                <a:lnTo>
                  <a:pt x="630" y="140"/>
                </a:lnTo>
                <a:lnTo>
                  <a:pt x="632" y="139"/>
                </a:lnTo>
                <a:lnTo>
                  <a:pt x="633" y="139"/>
                </a:lnTo>
                <a:lnTo>
                  <a:pt x="633" y="137"/>
                </a:lnTo>
                <a:lnTo>
                  <a:pt x="635" y="137"/>
                </a:lnTo>
                <a:lnTo>
                  <a:pt x="636" y="135"/>
                </a:lnTo>
                <a:lnTo>
                  <a:pt x="636" y="134"/>
                </a:lnTo>
                <a:lnTo>
                  <a:pt x="636" y="134"/>
                </a:lnTo>
                <a:lnTo>
                  <a:pt x="641" y="131"/>
                </a:lnTo>
                <a:lnTo>
                  <a:pt x="646" y="126"/>
                </a:lnTo>
                <a:lnTo>
                  <a:pt x="650" y="123"/>
                </a:lnTo>
                <a:lnTo>
                  <a:pt x="655" y="120"/>
                </a:lnTo>
                <a:lnTo>
                  <a:pt x="660" y="117"/>
                </a:lnTo>
                <a:lnTo>
                  <a:pt x="664" y="114"/>
                </a:lnTo>
                <a:lnTo>
                  <a:pt x="669" y="109"/>
                </a:lnTo>
                <a:lnTo>
                  <a:pt x="674" y="106"/>
                </a:lnTo>
                <a:lnTo>
                  <a:pt x="680" y="103"/>
                </a:lnTo>
                <a:lnTo>
                  <a:pt x="686" y="100"/>
                </a:lnTo>
                <a:lnTo>
                  <a:pt x="691" y="95"/>
                </a:lnTo>
                <a:lnTo>
                  <a:pt x="697" y="92"/>
                </a:lnTo>
                <a:lnTo>
                  <a:pt x="703" y="89"/>
                </a:lnTo>
                <a:lnTo>
                  <a:pt x="708" y="86"/>
                </a:lnTo>
                <a:lnTo>
                  <a:pt x="714" y="83"/>
                </a:lnTo>
                <a:lnTo>
                  <a:pt x="721" y="78"/>
                </a:lnTo>
                <a:lnTo>
                  <a:pt x="727" y="76"/>
                </a:lnTo>
                <a:lnTo>
                  <a:pt x="732" y="73"/>
                </a:lnTo>
                <a:lnTo>
                  <a:pt x="738" y="72"/>
                </a:lnTo>
                <a:lnTo>
                  <a:pt x="742" y="69"/>
                </a:lnTo>
                <a:lnTo>
                  <a:pt x="747" y="67"/>
                </a:lnTo>
                <a:lnTo>
                  <a:pt x="753" y="65"/>
                </a:lnTo>
                <a:lnTo>
                  <a:pt x="760" y="64"/>
                </a:lnTo>
                <a:lnTo>
                  <a:pt x="767" y="61"/>
                </a:lnTo>
                <a:lnTo>
                  <a:pt x="771" y="62"/>
                </a:lnTo>
                <a:lnTo>
                  <a:pt x="774" y="62"/>
                </a:lnTo>
                <a:lnTo>
                  <a:pt x="775" y="64"/>
                </a:lnTo>
                <a:lnTo>
                  <a:pt x="777" y="64"/>
                </a:lnTo>
                <a:lnTo>
                  <a:pt x="777" y="64"/>
                </a:lnTo>
                <a:lnTo>
                  <a:pt x="778" y="65"/>
                </a:lnTo>
                <a:lnTo>
                  <a:pt x="780" y="65"/>
                </a:lnTo>
                <a:lnTo>
                  <a:pt x="781" y="65"/>
                </a:lnTo>
                <a:lnTo>
                  <a:pt x="783" y="67"/>
                </a:lnTo>
                <a:lnTo>
                  <a:pt x="783" y="67"/>
                </a:lnTo>
                <a:lnTo>
                  <a:pt x="785" y="69"/>
                </a:lnTo>
                <a:lnTo>
                  <a:pt x="786" y="70"/>
                </a:lnTo>
                <a:lnTo>
                  <a:pt x="786" y="70"/>
                </a:lnTo>
                <a:lnTo>
                  <a:pt x="788" y="72"/>
                </a:lnTo>
                <a:lnTo>
                  <a:pt x="789" y="73"/>
                </a:lnTo>
                <a:lnTo>
                  <a:pt x="789" y="75"/>
                </a:lnTo>
                <a:lnTo>
                  <a:pt x="789" y="76"/>
                </a:lnTo>
                <a:lnTo>
                  <a:pt x="791" y="78"/>
                </a:lnTo>
                <a:lnTo>
                  <a:pt x="791" y="79"/>
                </a:lnTo>
                <a:lnTo>
                  <a:pt x="792" y="81"/>
                </a:lnTo>
                <a:lnTo>
                  <a:pt x="792" y="83"/>
                </a:lnTo>
                <a:lnTo>
                  <a:pt x="792" y="84"/>
                </a:lnTo>
                <a:lnTo>
                  <a:pt x="792" y="86"/>
                </a:lnTo>
                <a:lnTo>
                  <a:pt x="792" y="87"/>
                </a:lnTo>
                <a:lnTo>
                  <a:pt x="792" y="90"/>
                </a:lnTo>
                <a:lnTo>
                  <a:pt x="792" y="92"/>
                </a:lnTo>
                <a:lnTo>
                  <a:pt x="792" y="95"/>
                </a:lnTo>
                <a:lnTo>
                  <a:pt x="792" y="97"/>
                </a:lnTo>
                <a:lnTo>
                  <a:pt x="792" y="100"/>
                </a:lnTo>
                <a:lnTo>
                  <a:pt x="791" y="103"/>
                </a:lnTo>
                <a:lnTo>
                  <a:pt x="791" y="104"/>
                </a:lnTo>
                <a:lnTo>
                  <a:pt x="789" y="106"/>
                </a:lnTo>
                <a:lnTo>
                  <a:pt x="788" y="107"/>
                </a:lnTo>
                <a:lnTo>
                  <a:pt x="786" y="109"/>
                </a:lnTo>
                <a:lnTo>
                  <a:pt x="786" y="111"/>
                </a:lnTo>
                <a:lnTo>
                  <a:pt x="786" y="111"/>
                </a:lnTo>
                <a:lnTo>
                  <a:pt x="786" y="112"/>
                </a:lnTo>
                <a:lnTo>
                  <a:pt x="785" y="114"/>
                </a:lnTo>
                <a:lnTo>
                  <a:pt x="785" y="114"/>
                </a:lnTo>
                <a:lnTo>
                  <a:pt x="785" y="115"/>
                </a:lnTo>
                <a:lnTo>
                  <a:pt x="786" y="117"/>
                </a:lnTo>
                <a:lnTo>
                  <a:pt x="786" y="117"/>
                </a:lnTo>
                <a:lnTo>
                  <a:pt x="785" y="118"/>
                </a:lnTo>
                <a:lnTo>
                  <a:pt x="783" y="120"/>
                </a:lnTo>
                <a:lnTo>
                  <a:pt x="781" y="121"/>
                </a:lnTo>
                <a:lnTo>
                  <a:pt x="780" y="125"/>
                </a:lnTo>
                <a:lnTo>
                  <a:pt x="778" y="126"/>
                </a:lnTo>
                <a:lnTo>
                  <a:pt x="778" y="128"/>
                </a:lnTo>
                <a:lnTo>
                  <a:pt x="777" y="129"/>
                </a:lnTo>
                <a:lnTo>
                  <a:pt x="775" y="131"/>
                </a:lnTo>
                <a:lnTo>
                  <a:pt x="774" y="135"/>
                </a:lnTo>
                <a:lnTo>
                  <a:pt x="772" y="140"/>
                </a:lnTo>
                <a:lnTo>
                  <a:pt x="769" y="143"/>
                </a:lnTo>
                <a:lnTo>
                  <a:pt x="767" y="148"/>
                </a:lnTo>
                <a:lnTo>
                  <a:pt x="764" y="156"/>
                </a:lnTo>
                <a:lnTo>
                  <a:pt x="761" y="165"/>
                </a:lnTo>
                <a:lnTo>
                  <a:pt x="760" y="168"/>
                </a:lnTo>
                <a:lnTo>
                  <a:pt x="757" y="173"/>
                </a:lnTo>
                <a:lnTo>
                  <a:pt x="757" y="174"/>
                </a:lnTo>
                <a:lnTo>
                  <a:pt x="755" y="177"/>
                </a:lnTo>
                <a:lnTo>
                  <a:pt x="753" y="179"/>
                </a:lnTo>
                <a:lnTo>
                  <a:pt x="752" y="181"/>
                </a:lnTo>
                <a:lnTo>
                  <a:pt x="746" y="185"/>
                </a:lnTo>
                <a:lnTo>
                  <a:pt x="741" y="188"/>
                </a:lnTo>
                <a:lnTo>
                  <a:pt x="738" y="190"/>
                </a:lnTo>
                <a:lnTo>
                  <a:pt x="735" y="193"/>
                </a:lnTo>
                <a:lnTo>
                  <a:pt x="732" y="195"/>
                </a:lnTo>
                <a:lnTo>
                  <a:pt x="730" y="196"/>
                </a:lnTo>
                <a:lnTo>
                  <a:pt x="727" y="199"/>
                </a:lnTo>
                <a:lnTo>
                  <a:pt x="724" y="201"/>
                </a:lnTo>
                <a:lnTo>
                  <a:pt x="722" y="204"/>
                </a:lnTo>
                <a:lnTo>
                  <a:pt x="719" y="205"/>
                </a:lnTo>
                <a:lnTo>
                  <a:pt x="718" y="209"/>
                </a:lnTo>
                <a:lnTo>
                  <a:pt x="714" y="210"/>
                </a:lnTo>
                <a:lnTo>
                  <a:pt x="713" y="213"/>
                </a:lnTo>
                <a:lnTo>
                  <a:pt x="711" y="215"/>
                </a:lnTo>
                <a:lnTo>
                  <a:pt x="708" y="218"/>
                </a:lnTo>
                <a:lnTo>
                  <a:pt x="707" y="221"/>
                </a:lnTo>
                <a:lnTo>
                  <a:pt x="705" y="223"/>
                </a:lnTo>
                <a:lnTo>
                  <a:pt x="702" y="226"/>
                </a:lnTo>
                <a:lnTo>
                  <a:pt x="700" y="229"/>
                </a:lnTo>
                <a:lnTo>
                  <a:pt x="699" y="230"/>
                </a:lnTo>
                <a:lnTo>
                  <a:pt x="697" y="233"/>
                </a:lnTo>
                <a:lnTo>
                  <a:pt x="696" y="237"/>
                </a:lnTo>
                <a:lnTo>
                  <a:pt x="694" y="240"/>
                </a:lnTo>
                <a:lnTo>
                  <a:pt x="693" y="243"/>
                </a:lnTo>
                <a:lnTo>
                  <a:pt x="691" y="244"/>
                </a:lnTo>
                <a:lnTo>
                  <a:pt x="689" y="247"/>
                </a:lnTo>
                <a:lnTo>
                  <a:pt x="688" y="251"/>
                </a:lnTo>
                <a:lnTo>
                  <a:pt x="686" y="254"/>
                </a:lnTo>
                <a:lnTo>
                  <a:pt x="685" y="257"/>
                </a:lnTo>
                <a:lnTo>
                  <a:pt x="683" y="261"/>
                </a:lnTo>
                <a:lnTo>
                  <a:pt x="675" y="260"/>
                </a:lnTo>
                <a:lnTo>
                  <a:pt x="669" y="260"/>
                </a:lnTo>
                <a:lnTo>
                  <a:pt x="664" y="260"/>
                </a:lnTo>
                <a:lnTo>
                  <a:pt x="661" y="261"/>
                </a:lnTo>
                <a:lnTo>
                  <a:pt x="658" y="261"/>
                </a:lnTo>
                <a:lnTo>
                  <a:pt x="655" y="261"/>
                </a:lnTo>
                <a:lnTo>
                  <a:pt x="654" y="261"/>
                </a:lnTo>
                <a:lnTo>
                  <a:pt x="652" y="263"/>
                </a:lnTo>
                <a:lnTo>
                  <a:pt x="650" y="263"/>
                </a:lnTo>
                <a:lnTo>
                  <a:pt x="649" y="263"/>
                </a:lnTo>
                <a:lnTo>
                  <a:pt x="647" y="265"/>
                </a:lnTo>
                <a:lnTo>
                  <a:pt x="646" y="265"/>
                </a:lnTo>
                <a:lnTo>
                  <a:pt x="644" y="266"/>
                </a:lnTo>
                <a:lnTo>
                  <a:pt x="643" y="266"/>
                </a:lnTo>
                <a:lnTo>
                  <a:pt x="643" y="268"/>
                </a:lnTo>
                <a:lnTo>
                  <a:pt x="641" y="269"/>
                </a:lnTo>
                <a:lnTo>
                  <a:pt x="639" y="269"/>
                </a:lnTo>
                <a:lnTo>
                  <a:pt x="639" y="271"/>
                </a:lnTo>
                <a:lnTo>
                  <a:pt x="638" y="272"/>
                </a:lnTo>
                <a:lnTo>
                  <a:pt x="638" y="274"/>
                </a:lnTo>
                <a:lnTo>
                  <a:pt x="638" y="275"/>
                </a:lnTo>
                <a:lnTo>
                  <a:pt x="636" y="277"/>
                </a:lnTo>
                <a:lnTo>
                  <a:pt x="638" y="280"/>
                </a:lnTo>
                <a:lnTo>
                  <a:pt x="639" y="283"/>
                </a:lnTo>
                <a:lnTo>
                  <a:pt x="639" y="286"/>
                </a:lnTo>
                <a:lnTo>
                  <a:pt x="641" y="288"/>
                </a:lnTo>
                <a:lnTo>
                  <a:pt x="643" y="291"/>
                </a:lnTo>
                <a:lnTo>
                  <a:pt x="644" y="293"/>
                </a:lnTo>
                <a:lnTo>
                  <a:pt x="646" y="294"/>
                </a:lnTo>
                <a:lnTo>
                  <a:pt x="647" y="297"/>
                </a:lnTo>
                <a:lnTo>
                  <a:pt x="649" y="299"/>
                </a:lnTo>
                <a:lnTo>
                  <a:pt x="650" y="302"/>
                </a:lnTo>
                <a:lnTo>
                  <a:pt x="652" y="302"/>
                </a:lnTo>
                <a:lnTo>
                  <a:pt x="654" y="303"/>
                </a:lnTo>
                <a:lnTo>
                  <a:pt x="654" y="303"/>
                </a:lnTo>
                <a:lnTo>
                  <a:pt x="655" y="305"/>
                </a:lnTo>
                <a:lnTo>
                  <a:pt x="657" y="307"/>
                </a:lnTo>
                <a:lnTo>
                  <a:pt x="657" y="307"/>
                </a:lnTo>
                <a:lnTo>
                  <a:pt x="658" y="307"/>
                </a:lnTo>
                <a:lnTo>
                  <a:pt x="660" y="308"/>
                </a:lnTo>
                <a:lnTo>
                  <a:pt x="660" y="308"/>
                </a:lnTo>
                <a:lnTo>
                  <a:pt x="660" y="310"/>
                </a:lnTo>
                <a:lnTo>
                  <a:pt x="661" y="311"/>
                </a:lnTo>
                <a:lnTo>
                  <a:pt x="663" y="313"/>
                </a:lnTo>
                <a:lnTo>
                  <a:pt x="664" y="316"/>
                </a:lnTo>
                <a:lnTo>
                  <a:pt x="668" y="317"/>
                </a:lnTo>
                <a:lnTo>
                  <a:pt x="669" y="321"/>
                </a:lnTo>
                <a:lnTo>
                  <a:pt x="671" y="324"/>
                </a:lnTo>
                <a:lnTo>
                  <a:pt x="672" y="327"/>
                </a:lnTo>
                <a:lnTo>
                  <a:pt x="675" y="330"/>
                </a:lnTo>
                <a:lnTo>
                  <a:pt x="675" y="333"/>
                </a:lnTo>
                <a:lnTo>
                  <a:pt x="675" y="336"/>
                </a:lnTo>
                <a:lnTo>
                  <a:pt x="675" y="338"/>
                </a:lnTo>
                <a:lnTo>
                  <a:pt x="675" y="341"/>
                </a:lnTo>
                <a:lnTo>
                  <a:pt x="674" y="345"/>
                </a:lnTo>
                <a:lnTo>
                  <a:pt x="671" y="347"/>
                </a:lnTo>
                <a:lnTo>
                  <a:pt x="671" y="349"/>
                </a:lnTo>
                <a:lnTo>
                  <a:pt x="669" y="350"/>
                </a:lnTo>
                <a:lnTo>
                  <a:pt x="669" y="350"/>
                </a:lnTo>
                <a:lnTo>
                  <a:pt x="669" y="352"/>
                </a:lnTo>
                <a:lnTo>
                  <a:pt x="669" y="352"/>
                </a:lnTo>
                <a:lnTo>
                  <a:pt x="669" y="353"/>
                </a:lnTo>
                <a:lnTo>
                  <a:pt x="668" y="353"/>
                </a:lnTo>
                <a:lnTo>
                  <a:pt x="668" y="353"/>
                </a:lnTo>
                <a:lnTo>
                  <a:pt x="666" y="353"/>
                </a:lnTo>
                <a:lnTo>
                  <a:pt x="666" y="353"/>
                </a:lnTo>
                <a:lnTo>
                  <a:pt x="664" y="355"/>
                </a:lnTo>
                <a:lnTo>
                  <a:pt x="663" y="355"/>
                </a:lnTo>
                <a:lnTo>
                  <a:pt x="661" y="356"/>
                </a:lnTo>
                <a:lnTo>
                  <a:pt x="660" y="358"/>
                </a:lnTo>
                <a:lnTo>
                  <a:pt x="658" y="360"/>
                </a:lnTo>
                <a:lnTo>
                  <a:pt x="657" y="361"/>
                </a:lnTo>
                <a:lnTo>
                  <a:pt x="654" y="364"/>
                </a:lnTo>
                <a:lnTo>
                  <a:pt x="650" y="366"/>
                </a:lnTo>
                <a:lnTo>
                  <a:pt x="649" y="369"/>
                </a:lnTo>
                <a:lnTo>
                  <a:pt x="647" y="369"/>
                </a:lnTo>
                <a:lnTo>
                  <a:pt x="646" y="372"/>
                </a:lnTo>
                <a:lnTo>
                  <a:pt x="644" y="374"/>
                </a:lnTo>
                <a:lnTo>
                  <a:pt x="643" y="375"/>
                </a:lnTo>
                <a:lnTo>
                  <a:pt x="643" y="377"/>
                </a:lnTo>
                <a:lnTo>
                  <a:pt x="641" y="378"/>
                </a:lnTo>
                <a:lnTo>
                  <a:pt x="641" y="380"/>
                </a:lnTo>
                <a:lnTo>
                  <a:pt x="639" y="381"/>
                </a:lnTo>
                <a:lnTo>
                  <a:pt x="639" y="383"/>
                </a:lnTo>
                <a:lnTo>
                  <a:pt x="639" y="386"/>
                </a:lnTo>
                <a:lnTo>
                  <a:pt x="638" y="388"/>
                </a:lnTo>
                <a:lnTo>
                  <a:pt x="638" y="389"/>
                </a:lnTo>
                <a:lnTo>
                  <a:pt x="638" y="392"/>
                </a:lnTo>
                <a:lnTo>
                  <a:pt x="636" y="395"/>
                </a:lnTo>
                <a:lnTo>
                  <a:pt x="636" y="400"/>
                </a:lnTo>
                <a:lnTo>
                  <a:pt x="635" y="405"/>
                </a:lnTo>
                <a:lnTo>
                  <a:pt x="635" y="409"/>
                </a:lnTo>
                <a:lnTo>
                  <a:pt x="635" y="412"/>
                </a:lnTo>
                <a:lnTo>
                  <a:pt x="635" y="417"/>
                </a:lnTo>
                <a:lnTo>
                  <a:pt x="633" y="426"/>
                </a:lnTo>
                <a:lnTo>
                  <a:pt x="632" y="436"/>
                </a:lnTo>
                <a:lnTo>
                  <a:pt x="632" y="447"/>
                </a:lnTo>
                <a:lnTo>
                  <a:pt x="633" y="458"/>
                </a:lnTo>
                <a:lnTo>
                  <a:pt x="633" y="470"/>
                </a:lnTo>
                <a:lnTo>
                  <a:pt x="633" y="481"/>
                </a:lnTo>
                <a:lnTo>
                  <a:pt x="633" y="492"/>
                </a:lnTo>
                <a:lnTo>
                  <a:pt x="633" y="504"/>
                </a:lnTo>
                <a:lnTo>
                  <a:pt x="633" y="515"/>
                </a:lnTo>
                <a:lnTo>
                  <a:pt x="635" y="528"/>
                </a:lnTo>
                <a:lnTo>
                  <a:pt x="635" y="538"/>
                </a:lnTo>
                <a:lnTo>
                  <a:pt x="635" y="551"/>
                </a:lnTo>
                <a:lnTo>
                  <a:pt x="636" y="563"/>
                </a:lnTo>
                <a:lnTo>
                  <a:pt x="638" y="574"/>
                </a:lnTo>
                <a:lnTo>
                  <a:pt x="638" y="587"/>
                </a:lnTo>
                <a:lnTo>
                  <a:pt x="639" y="599"/>
                </a:lnTo>
                <a:lnTo>
                  <a:pt x="641" y="610"/>
                </a:lnTo>
                <a:lnTo>
                  <a:pt x="641" y="622"/>
                </a:lnTo>
                <a:lnTo>
                  <a:pt x="641" y="622"/>
                </a:lnTo>
                <a:lnTo>
                  <a:pt x="641" y="624"/>
                </a:lnTo>
                <a:lnTo>
                  <a:pt x="641" y="624"/>
                </a:lnTo>
                <a:lnTo>
                  <a:pt x="641" y="626"/>
                </a:lnTo>
                <a:lnTo>
                  <a:pt x="641" y="627"/>
                </a:lnTo>
                <a:lnTo>
                  <a:pt x="639" y="629"/>
                </a:lnTo>
                <a:lnTo>
                  <a:pt x="638" y="630"/>
                </a:lnTo>
                <a:lnTo>
                  <a:pt x="638" y="632"/>
                </a:lnTo>
                <a:lnTo>
                  <a:pt x="636" y="633"/>
                </a:lnTo>
                <a:lnTo>
                  <a:pt x="635" y="635"/>
                </a:lnTo>
                <a:lnTo>
                  <a:pt x="632" y="638"/>
                </a:lnTo>
                <a:lnTo>
                  <a:pt x="629" y="641"/>
                </a:lnTo>
                <a:lnTo>
                  <a:pt x="625" y="644"/>
                </a:lnTo>
                <a:lnTo>
                  <a:pt x="622" y="646"/>
                </a:lnTo>
                <a:lnTo>
                  <a:pt x="622" y="646"/>
                </a:lnTo>
                <a:lnTo>
                  <a:pt x="622" y="647"/>
                </a:lnTo>
                <a:lnTo>
                  <a:pt x="624" y="647"/>
                </a:lnTo>
                <a:lnTo>
                  <a:pt x="624" y="649"/>
                </a:lnTo>
                <a:lnTo>
                  <a:pt x="625" y="650"/>
                </a:lnTo>
                <a:lnTo>
                  <a:pt x="627" y="652"/>
                </a:lnTo>
                <a:lnTo>
                  <a:pt x="629" y="655"/>
                </a:lnTo>
                <a:lnTo>
                  <a:pt x="632" y="657"/>
                </a:lnTo>
                <a:lnTo>
                  <a:pt x="633" y="660"/>
                </a:lnTo>
                <a:lnTo>
                  <a:pt x="636" y="663"/>
                </a:lnTo>
                <a:lnTo>
                  <a:pt x="643" y="669"/>
                </a:lnTo>
                <a:lnTo>
                  <a:pt x="647" y="674"/>
                </a:lnTo>
                <a:lnTo>
                  <a:pt x="652" y="678"/>
                </a:lnTo>
                <a:lnTo>
                  <a:pt x="655" y="682"/>
                </a:lnTo>
                <a:lnTo>
                  <a:pt x="655" y="685"/>
                </a:lnTo>
                <a:lnTo>
                  <a:pt x="654" y="688"/>
                </a:lnTo>
                <a:lnTo>
                  <a:pt x="654" y="691"/>
                </a:lnTo>
                <a:lnTo>
                  <a:pt x="652" y="696"/>
                </a:lnTo>
                <a:lnTo>
                  <a:pt x="652" y="699"/>
                </a:lnTo>
                <a:lnTo>
                  <a:pt x="650" y="703"/>
                </a:lnTo>
                <a:lnTo>
                  <a:pt x="650" y="707"/>
                </a:lnTo>
                <a:lnTo>
                  <a:pt x="650" y="711"/>
                </a:lnTo>
                <a:lnTo>
                  <a:pt x="649" y="719"/>
                </a:lnTo>
                <a:lnTo>
                  <a:pt x="649" y="728"/>
                </a:lnTo>
                <a:lnTo>
                  <a:pt x="647" y="736"/>
                </a:lnTo>
                <a:lnTo>
                  <a:pt x="646" y="744"/>
                </a:lnTo>
                <a:lnTo>
                  <a:pt x="644" y="745"/>
                </a:lnTo>
                <a:lnTo>
                  <a:pt x="644" y="745"/>
                </a:lnTo>
                <a:lnTo>
                  <a:pt x="643" y="747"/>
                </a:lnTo>
                <a:lnTo>
                  <a:pt x="641" y="747"/>
                </a:lnTo>
                <a:lnTo>
                  <a:pt x="639" y="747"/>
                </a:lnTo>
                <a:lnTo>
                  <a:pt x="638" y="747"/>
                </a:lnTo>
                <a:lnTo>
                  <a:pt x="636" y="749"/>
                </a:lnTo>
                <a:lnTo>
                  <a:pt x="635" y="749"/>
                </a:lnTo>
                <a:lnTo>
                  <a:pt x="633" y="749"/>
                </a:lnTo>
                <a:lnTo>
                  <a:pt x="630" y="749"/>
                </a:lnTo>
                <a:lnTo>
                  <a:pt x="629" y="749"/>
                </a:lnTo>
                <a:lnTo>
                  <a:pt x="627" y="749"/>
                </a:lnTo>
                <a:lnTo>
                  <a:pt x="627" y="749"/>
                </a:lnTo>
                <a:close/>
                <a:moveTo>
                  <a:pt x="568" y="641"/>
                </a:moveTo>
                <a:lnTo>
                  <a:pt x="565" y="641"/>
                </a:lnTo>
                <a:lnTo>
                  <a:pt x="563" y="641"/>
                </a:lnTo>
                <a:lnTo>
                  <a:pt x="561" y="640"/>
                </a:lnTo>
                <a:lnTo>
                  <a:pt x="558" y="640"/>
                </a:lnTo>
                <a:lnTo>
                  <a:pt x="557" y="640"/>
                </a:lnTo>
                <a:lnTo>
                  <a:pt x="555" y="640"/>
                </a:lnTo>
                <a:lnTo>
                  <a:pt x="552" y="640"/>
                </a:lnTo>
                <a:lnTo>
                  <a:pt x="551" y="638"/>
                </a:lnTo>
                <a:lnTo>
                  <a:pt x="546" y="640"/>
                </a:lnTo>
                <a:lnTo>
                  <a:pt x="541" y="640"/>
                </a:lnTo>
                <a:lnTo>
                  <a:pt x="536" y="640"/>
                </a:lnTo>
                <a:lnTo>
                  <a:pt x="533" y="640"/>
                </a:lnTo>
                <a:lnTo>
                  <a:pt x="529" y="640"/>
                </a:lnTo>
                <a:lnTo>
                  <a:pt x="526" y="640"/>
                </a:lnTo>
                <a:lnTo>
                  <a:pt x="524" y="640"/>
                </a:lnTo>
                <a:lnTo>
                  <a:pt x="522" y="638"/>
                </a:lnTo>
                <a:lnTo>
                  <a:pt x="521" y="638"/>
                </a:lnTo>
                <a:lnTo>
                  <a:pt x="519" y="638"/>
                </a:lnTo>
                <a:lnTo>
                  <a:pt x="521" y="633"/>
                </a:lnTo>
                <a:lnTo>
                  <a:pt x="524" y="629"/>
                </a:lnTo>
                <a:lnTo>
                  <a:pt x="526" y="624"/>
                </a:lnTo>
                <a:lnTo>
                  <a:pt x="529" y="619"/>
                </a:lnTo>
                <a:lnTo>
                  <a:pt x="530" y="615"/>
                </a:lnTo>
                <a:lnTo>
                  <a:pt x="533" y="610"/>
                </a:lnTo>
                <a:lnTo>
                  <a:pt x="536" y="605"/>
                </a:lnTo>
                <a:lnTo>
                  <a:pt x="538" y="602"/>
                </a:lnTo>
                <a:lnTo>
                  <a:pt x="544" y="593"/>
                </a:lnTo>
                <a:lnTo>
                  <a:pt x="549" y="585"/>
                </a:lnTo>
                <a:lnTo>
                  <a:pt x="555" y="577"/>
                </a:lnTo>
                <a:lnTo>
                  <a:pt x="560" y="570"/>
                </a:lnTo>
                <a:lnTo>
                  <a:pt x="561" y="570"/>
                </a:lnTo>
                <a:lnTo>
                  <a:pt x="561" y="570"/>
                </a:lnTo>
                <a:lnTo>
                  <a:pt x="563" y="566"/>
                </a:lnTo>
                <a:lnTo>
                  <a:pt x="566" y="563"/>
                </a:lnTo>
                <a:lnTo>
                  <a:pt x="568" y="560"/>
                </a:lnTo>
                <a:lnTo>
                  <a:pt x="569" y="559"/>
                </a:lnTo>
                <a:lnTo>
                  <a:pt x="571" y="556"/>
                </a:lnTo>
                <a:lnTo>
                  <a:pt x="572" y="552"/>
                </a:lnTo>
                <a:lnTo>
                  <a:pt x="575" y="551"/>
                </a:lnTo>
                <a:lnTo>
                  <a:pt x="577" y="548"/>
                </a:lnTo>
                <a:lnTo>
                  <a:pt x="579" y="546"/>
                </a:lnTo>
                <a:lnTo>
                  <a:pt x="580" y="546"/>
                </a:lnTo>
                <a:lnTo>
                  <a:pt x="582" y="546"/>
                </a:lnTo>
                <a:lnTo>
                  <a:pt x="583" y="545"/>
                </a:lnTo>
                <a:lnTo>
                  <a:pt x="583" y="546"/>
                </a:lnTo>
                <a:lnTo>
                  <a:pt x="583" y="549"/>
                </a:lnTo>
                <a:lnTo>
                  <a:pt x="585" y="551"/>
                </a:lnTo>
                <a:lnTo>
                  <a:pt x="585" y="552"/>
                </a:lnTo>
                <a:lnTo>
                  <a:pt x="585" y="556"/>
                </a:lnTo>
                <a:lnTo>
                  <a:pt x="585" y="557"/>
                </a:lnTo>
                <a:lnTo>
                  <a:pt x="585" y="560"/>
                </a:lnTo>
                <a:lnTo>
                  <a:pt x="585" y="562"/>
                </a:lnTo>
                <a:lnTo>
                  <a:pt x="585" y="565"/>
                </a:lnTo>
                <a:lnTo>
                  <a:pt x="585" y="568"/>
                </a:lnTo>
                <a:lnTo>
                  <a:pt x="585" y="571"/>
                </a:lnTo>
                <a:lnTo>
                  <a:pt x="585" y="574"/>
                </a:lnTo>
                <a:lnTo>
                  <a:pt x="583" y="580"/>
                </a:lnTo>
                <a:lnTo>
                  <a:pt x="583" y="587"/>
                </a:lnTo>
                <a:lnTo>
                  <a:pt x="582" y="593"/>
                </a:lnTo>
                <a:lnTo>
                  <a:pt x="580" y="599"/>
                </a:lnTo>
                <a:lnTo>
                  <a:pt x="580" y="605"/>
                </a:lnTo>
                <a:lnTo>
                  <a:pt x="579" y="612"/>
                </a:lnTo>
                <a:lnTo>
                  <a:pt x="577" y="618"/>
                </a:lnTo>
                <a:lnTo>
                  <a:pt x="575" y="622"/>
                </a:lnTo>
                <a:lnTo>
                  <a:pt x="574" y="627"/>
                </a:lnTo>
                <a:lnTo>
                  <a:pt x="574" y="632"/>
                </a:lnTo>
                <a:lnTo>
                  <a:pt x="572" y="633"/>
                </a:lnTo>
                <a:lnTo>
                  <a:pt x="572" y="633"/>
                </a:lnTo>
                <a:lnTo>
                  <a:pt x="572" y="633"/>
                </a:lnTo>
                <a:lnTo>
                  <a:pt x="571" y="635"/>
                </a:lnTo>
                <a:lnTo>
                  <a:pt x="571" y="636"/>
                </a:lnTo>
                <a:lnTo>
                  <a:pt x="571" y="636"/>
                </a:lnTo>
                <a:lnTo>
                  <a:pt x="571" y="640"/>
                </a:lnTo>
                <a:lnTo>
                  <a:pt x="571" y="641"/>
                </a:lnTo>
                <a:lnTo>
                  <a:pt x="571" y="641"/>
                </a:lnTo>
                <a:lnTo>
                  <a:pt x="569" y="641"/>
                </a:lnTo>
                <a:lnTo>
                  <a:pt x="568" y="641"/>
                </a:lnTo>
                <a:lnTo>
                  <a:pt x="568" y="641"/>
                </a:lnTo>
                <a:lnTo>
                  <a:pt x="568" y="641"/>
                </a:lnTo>
                <a:close/>
                <a:moveTo>
                  <a:pt x="446" y="576"/>
                </a:moveTo>
                <a:lnTo>
                  <a:pt x="444" y="574"/>
                </a:lnTo>
                <a:lnTo>
                  <a:pt x="443" y="573"/>
                </a:lnTo>
                <a:lnTo>
                  <a:pt x="443" y="571"/>
                </a:lnTo>
                <a:lnTo>
                  <a:pt x="441" y="570"/>
                </a:lnTo>
                <a:lnTo>
                  <a:pt x="441" y="568"/>
                </a:lnTo>
                <a:lnTo>
                  <a:pt x="441" y="566"/>
                </a:lnTo>
                <a:lnTo>
                  <a:pt x="441" y="565"/>
                </a:lnTo>
                <a:lnTo>
                  <a:pt x="441" y="563"/>
                </a:lnTo>
                <a:lnTo>
                  <a:pt x="440" y="560"/>
                </a:lnTo>
                <a:lnTo>
                  <a:pt x="440" y="557"/>
                </a:lnTo>
                <a:lnTo>
                  <a:pt x="440" y="556"/>
                </a:lnTo>
                <a:lnTo>
                  <a:pt x="440" y="556"/>
                </a:lnTo>
                <a:lnTo>
                  <a:pt x="440" y="543"/>
                </a:lnTo>
                <a:lnTo>
                  <a:pt x="440" y="535"/>
                </a:lnTo>
                <a:lnTo>
                  <a:pt x="440" y="534"/>
                </a:lnTo>
                <a:lnTo>
                  <a:pt x="441" y="531"/>
                </a:lnTo>
                <a:lnTo>
                  <a:pt x="441" y="529"/>
                </a:lnTo>
                <a:lnTo>
                  <a:pt x="441" y="528"/>
                </a:lnTo>
                <a:lnTo>
                  <a:pt x="441" y="526"/>
                </a:lnTo>
                <a:lnTo>
                  <a:pt x="441" y="526"/>
                </a:lnTo>
                <a:lnTo>
                  <a:pt x="443" y="524"/>
                </a:lnTo>
                <a:lnTo>
                  <a:pt x="443" y="523"/>
                </a:lnTo>
                <a:lnTo>
                  <a:pt x="443" y="521"/>
                </a:lnTo>
                <a:lnTo>
                  <a:pt x="444" y="521"/>
                </a:lnTo>
                <a:lnTo>
                  <a:pt x="444" y="520"/>
                </a:lnTo>
                <a:lnTo>
                  <a:pt x="446" y="520"/>
                </a:lnTo>
                <a:lnTo>
                  <a:pt x="448" y="518"/>
                </a:lnTo>
                <a:lnTo>
                  <a:pt x="448" y="518"/>
                </a:lnTo>
                <a:lnTo>
                  <a:pt x="449" y="518"/>
                </a:lnTo>
                <a:lnTo>
                  <a:pt x="451" y="517"/>
                </a:lnTo>
                <a:lnTo>
                  <a:pt x="452" y="517"/>
                </a:lnTo>
                <a:lnTo>
                  <a:pt x="454" y="517"/>
                </a:lnTo>
                <a:lnTo>
                  <a:pt x="457" y="517"/>
                </a:lnTo>
                <a:lnTo>
                  <a:pt x="458" y="517"/>
                </a:lnTo>
                <a:lnTo>
                  <a:pt x="463" y="517"/>
                </a:lnTo>
                <a:lnTo>
                  <a:pt x="469" y="515"/>
                </a:lnTo>
                <a:lnTo>
                  <a:pt x="472" y="517"/>
                </a:lnTo>
                <a:lnTo>
                  <a:pt x="477" y="518"/>
                </a:lnTo>
                <a:lnTo>
                  <a:pt x="480" y="520"/>
                </a:lnTo>
                <a:lnTo>
                  <a:pt x="483" y="521"/>
                </a:lnTo>
                <a:lnTo>
                  <a:pt x="483" y="521"/>
                </a:lnTo>
                <a:lnTo>
                  <a:pt x="485" y="520"/>
                </a:lnTo>
                <a:lnTo>
                  <a:pt x="485" y="518"/>
                </a:lnTo>
                <a:lnTo>
                  <a:pt x="487" y="517"/>
                </a:lnTo>
                <a:lnTo>
                  <a:pt x="487" y="515"/>
                </a:lnTo>
                <a:lnTo>
                  <a:pt x="488" y="515"/>
                </a:lnTo>
                <a:lnTo>
                  <a:pt x="490" y="514"/>
                </a:lnTo>
                <a:lnTo>
                  <a:pt x="491" y="512"/>
                </a:lnTo>
                <a:lnTo>
                  <a:pt x="493" y="510"/>
                </a:lnTo>
                <a:lnTo>
                  <a:pt x="494" y="509"/>
                </a:lnTo>
                <a:lnTo>
                  <a:pt x="497" y="507"/>
                </a:lnTo>
                <a:lnTo>
                  <a:pt x="499" y="507"/>
                </a:lnTo>
                <a:lnTo>
                  <a:pt x="504" y="504"/>
                </a:lnTo>
                <a:lnTo>
                  <a:pt x="508" y="503"/>
                </a:lnTo>
                <a:lnTo>
                  <a:pt x="513" y="500"/>
                </a:lnTo>
                <a:lnTo>
                  <a:pt x="518" y="498"/>
                </a:lnTo>
                <a:lnTo>
                  <a:pt x="522" y="495"/>
                </a:lnTo>
                <a:lnTo>
                  <a:pt x="527" y="493"/>
                </a:lnTo>
                <a:lnTo>
                  <a:pt x="532" y="492"/>
                </a:lnTo>
                <a:lnTo>
                  <a:pt x="535" y="492"/>
                </a:lnTo>
                <a:lnTo>
                  <a:pt x="538" y="490"/>
                </a:lnTo>
                <a:lnTo>
                  <a:pt x="541" y="490"/>
                </a:lnTo>
                <a:lnTo>
                  <a:pt x="543" y="490"/>
                </a:lnTo>
                <a:lnTo>
                  <a:pt x="546" y="490"/>
                </a:lnTo>
                <a:lnTo>
                  <a:pt x="547" y="490"/>
                </a:lnTo>
                <a:lnTo>
                  <a:pt x="551" y="490"/>
                </a:lnTo>
                <a:lnTo>
                  <a:pt x="552" y="490"/>
                </a:lnTo>
                <a:lnTo>
                  <a:pt x="555" y="490"/>
                </a:lnTo>
                <a:lnTo>
                  <a:pt x="558" y="490"/>
                </a:lnTo>
                <a:lnTo>
                  <a:pt x="560" y="490"/>
                </a:lnTo>
                <a:lnTo>
                  <a:pt x="561" y="490"/>
                </a:lnTo>
                <a:lnTo>
                  <a:pt x="561" y="490"/>
                </a:lnTo>
                <a:lnTo>
                  <a:pt x="561" y="492"/>
                </a:lnTo>
                <a:lnTo>
                  <a:pt x="563" y="493"/>
                </a:lnTo>
                <a:lnTo>
                  <a:pt x="563" y="493"/>
                </a:lnTo>
                <a:lnTo>
                  <a:pt x="563" y="495"/>
                </a:lnTo>
                <a:lnTo>
                  <a:pt x="565" y="496"/>
                </a:lnTo>
                <a:lnTo>
                  <a:pt x="565" y="498"/>
                </a:lnTo>
                <a:lnTo>
                  <a:pt x="565" y="500"/>
                </a:lnTo>
                <a:lnTo>
                  <a:pt x="565" y="501"/>
                </a:lnTo>
                <a:lnTo>
                  <a:pt x="565" y="503"/>
                </a:lnTo>
                <a:lnTo>
                  <a:pt x="565" y="504"/>
                </a:lnTo>
                <a:lnTo>
                  <a:pt x="565" y="509"/>
                </a:lnTo>
                <a:lnTo>
                  <a:pt x="565" y="512"/>
                </a:lnTo>
                <a:lnTo>
                  <a:pt x="563" y="515"/>
                </a:lnTo>
                <a:lnTo>
                  <a:pt x="561" y="518"/>
                </a:lnTo>
                <a:lnTo>
                  <a:pt x="560" y="521"/>
                </a:lnTo>
                <a:lnTo>
                  <a:pt x="558" y="524"/>
                </a:lnTo>
                <a:lnTo>
                  <a:pt x="557" y="524"/>
                </a:lnTo>
                <a:lnTo>
                  <a:pt x="557" y="524"/>
                </a:lnTo>
                <a:lnTo>
                  <a:pt x="555" y="524"/>
                </a:lnTo>
                <a:lnTo>
                  <a:pt x="555" y="526"/>
                </a:lnTo>
                <a:lnTo>
                  <a:pt x="551" y="524"/>
                </a:lnTo>
                <a:lnTo>
                  <a:pt x="547" y="523"/>
                </a:lnTo>
                <a:lnTo>
                  <a:pt x="544" y="523"/>
                </a:lnTo>
                <a:lnTo>
                  <a:pt x="541" y="521"/>
                </a:lnTo>
                <a:lnTo>
                  <a:pt x="538" y="521"/>
                </a:lnTo>
                <a:lnTo>
                  <a:pt x="535" y="520"/>
                </a:lnTo>
                <a:lnTo>
                  <a:pt x="532" y="520"/>
                </a:lnTo>
                <a:lnTo>
                  <a:pt x="530" y="520"/>
                </a:lnTo>
                <a:lnTo>
                  <a:pt x="529" y="520"/>
                </a:lnTo>
                <a:lnTo>
                  <a:pt x="527" y="520"/>
                </a:lnTo>
                <a:lnTo>
                  <a:pt x="526" y="520"/>
                </a:lnTo>
                <a:lnTo>
                  <a:pt x="524" y="521"/>
                </a:lnTo>
                <a:lnTo>
                  <a:pt x="524" y="521"/>
                </a:lnTo>
                <a:lnTo>
                  <a:pt x="522" y="521"/>
                </a:lnTo>
                <a:lnTo>
                  <a:pt x="521" y="523"/>
                </a:lnTo>
                <a:lnTo>
                  <a:pt x="519" y="523"/>
                </a:lnTo>
                <a:lnTo>
                  <a:pt x="518" y="523"/>
                </a:lnTo>
                <a:lnTo>
                  <a:pt x="518" y="524"/>
                </a:lnTo>
                <a:lnTo>
                  <a:pt x="516" y="524"/>
                </a:lnTo>
                <a:lnTo>
                  <a:pt x="515" y="526"/>
                </a:lnTo>
                <a:lnTo>
                  <a:pt x="515" y="528"/>
                </a:lnTo>
                <a:lnTo>
                  <a:pt x="513" y="528"/>
                </a:lnTo>
                <a:lnTo>
                  <a:pt x="512" y="529"/>
                </a:lnTo>
                <a:lnTo>
                  <a:pt x="512" y="531"/>
                </a:lnTo>
                <a:lnTo>
                  <a:pt x="512" y="532"/>
                </a:lnTo>
                <a:lnTo>
                  <a:pt x="510" y="534"/>
                </a:lnTo>
                <a:lnTo>
                  <a:pt x="510" y="537"/>
                </a:lnTo>
                <a:lnTo>
                  <a:pt x="510" y="538"/>
                </a:lnTo>
                <a:lnTo>
                  <a:pt x="510" y="540"/>
                </a:lnTo>
                <a:lnTo>
                  <a:pt x="510" y="542"/>
                </a:lnTo>
                <a:lnTo>
                  <a:pt x="510" y="543"/>
                </a:lnTo>
                <a:lnTo>
                  <a:pt x="510" y="545"/>
                </a:lnTo>
                <a:lnTo>
                  <a:pt x="510" y="546"/>
                </a:lnTo>
                <a:lnTo>
                  <a:pt x="512" y="548"/>
                </a:lnTo>
                <a:lnTo>
                  <a:pt x="512" y="549"/>
                </a:lnTo>
                <a:lnTo>
                  <a:pt x="512" y="551"/>
                </a:lnTo>
                <a:lnTo>
                  <a:pt x="508" y="551"/>
                </a:lnTo>
                <a:lnTo>
                  <a:pt x="505" y="549"/>
                </a:lnTo>
                <a:lnTo>
                  <a:pt x="502" y="549"/>
                </a:lnTo>
                <a:lnTo>
                  <a:pt x="499" y="549"/>
                </a:lnTo>
                <a:lnTo>
                  <a:pt x="496" y="549"/>
                </a:lnTo>
                <a:lnTo>
                  <a:pt x="493" y="548"/>
                </a:lnTo>
                <a:lnTo>
                  <a:pt x="490" y="548"/>
                </a:lnTo>
                <a:lnTo>
                  <a:pt x="487" y="548"/>
                </a:lnTo>
                <a:lnTo>
                  <a:pt x="483" y="549"/>
                </a:lnTo>
                <a:lnTo>
                  <a:pt x="480" y="551"/>
                </a:lnTo>
                <a:lnTo>
                  <a:pt x="477" y="552"/>
                </a:lnTo>
                <a:lnTo>
                  <a:pt x="474" y="554"/>
                </a:lnTo>
                <a:lnTo>
                  <a:pt x="471" y="556"/>
                </a:lnTo>
                <a:lnTo>
                  <a:pt x="469" y="557"/>
                </a:lnTo>
                <a:lnTo>
                  <a:pt x="466" y="559"/>
                </a:lnTo>
                <a:lnTo>
                  <a:pt x="463" y="560"/>
                </a:lnTo>
                <a:lnTo>
                  <a:pt x="462" y="562"/>
                </a:lnTo>
                <a:lnTo>
                  <a:pt x="458" y="563"/>
                </a:lnTo>
                <a:lnTo>
                  <a:pt x="457" y="565"/>
                </a:lnTo>
                <a:lnTo>
                  <a:pt x="455" y="566"/>
                </a:lnTo>
                <a:lnTo>
                  <a:pt x="452" y="568"/>
                </a:lnTo>
                <a:lnTo>
                  <a:pt x="451" y="571"/>
                </a:lnTo>
                <a:lnTo>
                  <a:pt x="448" y="573"/>
                </a:lnTo>
                <a:lnTo>
                  <a:pt x="446" y="576"/>
                </a:lnTo>
                <a:lnTo>
                  <a:pt x="446" y="576"/>
                </a:lnTo>
                <a:close/>
                <a:moveTo>
                  <a:pt x="76" y="531"/>
                </a:moveTo>
                <a:lnTo>
                  <a:pt x="70" y="531"/>
                </a:lnTo>
                <a:lnTo>
                  <a:pt x="65" y="529"/>
                </a:lnTo>
                <a:lnTo>
                  <a:pt x="60" y="529"/>
                </a:lnTo>
                <a:lnTo>
                  <a:pt x="56" y="529"/>
                </a:lnTo>
                <a:lnTo>
                  <a:pt x="51" y="528"/>
                </a:lnTo>
                <a:lnTo>
                  <a:pt x="46" y="528"/>
                </a:lnTo>
                <a:lnTo>
                  <a:pt x="42" y="528"/>
                </a:lnTo>
                <a:lnTo>
                  <a:pt x="37" y="528"/>
                </a:lnTo>
                <a:lnTo>
                  <a:pt x="36" y="526"/>
                </a:lnTo>
                <a:lnTo>
                  <a:pt x="32" y="524"/>
                </a:lnTo>
                <a:lnTo>
                  <a:pt x="31" y="524"/>
                </a:lnTo>
                <a:lnTo>
                  <a:pt x="29" y="523"/>
                </a:lnTo>
                <a:lnTo>
                  <a:pt x="28" y="523"/>
                </a:lnTo>
                <a:lnTo>
                  <a:pt x="26" y="521"/>
                </a:lnTo>
                <a:lnTo>
                  <a:pt x="25" y="520"/>
                </a:lnTo>
                <a:lnTo>
                  <a:pt x="23" y="520"/>
                </a:lnTo>
                <a:lnTo>
                  <a:pt x="21" y="518"/>
                </a:lnTo>
                <a:lnTo>
                  <a:pt x="20" y="517"/>
                </a:lnTo>
                <a:lnTo>
                  <a:pt x="18" y="515"/>
                </a:lnTo>
                <a:lnTo>
                  <a:pt x="17" y="515"/>
                </a:lnTo>
                <a:lnTo>
                  <a:pt x="15" y="512"/>
                </a:lnTo>
                <a:lnTo>
                  <a:pt x="12" y="509"/>
                </a:lnTo>
                <a:lnTo>
                  <a:pt x="11" y="507"/>
                </a:lnTo>
                <a:lnTo>
                  <a:pt x="9" y="504"/>
                </a:lnTo>
                <a:lnTo>
                  <a:pt x="7" y="501"/>
                </a:lnTo>
                <a:lnTo>
                  <a:pt x="6" y="498"/>
                </a:lnTo>
                <a:lnTo>
                  <a:pt x="4" y="496"/>
                </a:lnTo>
                <a:lnTo>
                  <a:pt x="3" y="493"/>
                </a:lnTo>
                <a:lnTo>
                  <a:pt x="1" y="490"/>
                </a:lnTo>
                <a:lnTo>
                  <a:pt x="0" y="487"/>
                </a:lnTo>
                <a:lnTo>
                  <a:pt x="0" y="486"/>
                </a:lnTo>
                <a:lnTo>
                  <a:pt x="0" y="484"/>
                </a:lnTo>
                <a:lnTo>
                  <a:pt x="1" y="484"/>
                </a:lnTo>
                <a:lnTo>
                  <a:pt x="1" y="482"/>
                </a:lnTo>
                <a:lnTo>
                  <a:pt x="1" y="481"/>
                </a:lnTo>
                <a:lnTo>
                  <a:pt x="3" y="479"/>
                </a:lnTo>
                <a:lnTo>
                  <a:pt x="3" y="478"/>
                </a:lnTo>
                <a:lnTo>
                  <a:pt x="4" y="476"/>
                </a:lnTo>
                <a:lnTo>
                  <a:pt x="4" y="476"/>
                </a:lnTo>
                <a:lnTo>
                  <a:pt x="6" y="475"/>
                </a:lnTo>
                <a:lnTo>
                  <a:pt x="6" y="473"/>
                </a:lnTo>
                <a:lnTo>
                  <a:pt x="7" y="473"/>
                </a:lnTo>
                <a:lnTo>
                  <a:pt x="11" y="470"/>
                </a:lnTo>
                <a:lnTo>
                  <a:pt x="12" y="468"/>
                </a:lnTo>
                <a:lnTo>
                  <a:pt x="15" y="467"/>
                </a:lnTo>
                <a:lnTo>
                  <a:pt x="18" y="465"/>
                </a:lnTo>
                <a:lnTo>
                  <a:pt x="21" y="464"/>
                </a:lnTo>
                <a:lnTo>
                  <a:pt x="23" y="462"/>
                </a:lnTo>
                <a:lnTo>
                  <a:pt x="29" y="459"/>
                </a:lnTo>
                <a:lnTo>
                  <a:pt x="34" y="456"/>
                </a:lnTo>
                <a:lnTo>
                  <a:pt x="36" y="453"/>
                </a:lnTo>
                <a:lnTo>
                  <a:pt x="39" y="450"/>
                </a:lnTo>
                <a:lnTo>
                  <a:pt x="40" y="445"/>
                </a:lnTo>
                <a:lnTo>
                  <a:pt x="43" y="442"/>
                </a:lnTo>
                <a:lnTo>
                  <a:pt x="45" y="439"/>
                </a:lnTo>
                <a:lnTo>
                  <a:pt x="48" y="436"/>
                </a:lnTo>
                <a:lnTo>
                  <a:pt x="50" y="433"/>
                </a:lnTo>
                <a:lnTo>
                  <a:pt x="53" y="430"/>
                </a:lnTo>
                <a:lnTo>
                  <a:pt x="59" y="423"/>
                </a:lnTo>
                <a:lnTo>
                  <a:pt x="65" y="416"/>
                </a:lnTo>
                <a:lnTo>
                  <a:pt x="71" y="409"/>
                </a:lnTo>
                <a:lnTo>
                  <a:pt x="79" y="402"/>
                </a:lnTo>
                <a:lnTo>
                  <a:pt x="85" y="395"/>
                </a:lnTo>
                <a:lnTo>
                  <a:pt x="92" y="389"/>
                </a:lnTo>
                <a:lnTo>
                  <a:pt x="99" y="381"/>
                </a:lnTo>
                <a:lnTo>
                  <a:pt x="106" y="375"/>
                </a:lnTo>
                <a:lnTo>
                  <a:pt x="107" y="375"/>
                </a:lnTo>
                <a:lnTo>
                  <a:pt x="107" y="375"/>
                </a:lnTo>
                <a:lnTo>
                  <a:pt x="107" y="374"/>
                </a:lnTo>
                <a:lnTo>
                  <a:pt x="107" y="374"/>
                </a:lnTo>
                <a:lnTo>
                  <a:pt x="112" y="369"/>
                </a:lnTo>
                <a:lnTo>
                  <a:pt x="117" y="364"/>
                </a:lnTo>
                <a:lnTo>
                  <a:pt x="118" y="361"/>
                </a:lnTo>
                <a:lnTo>
                  <a:pt x="121" y="360"/>
                </a:lnTo>
                <a:lnTo>
                  <a:pt x="123" y="358"/>
                </a:lnTo>
                <a:lnTo>
                  <a:pt x="124" y="355"/>
                </a:lnTo>
                <a:lnTo>
                  <a:pt x="128" y="353"/>
                </a:lnTo>
                <a:lnTo>
                  <a:pt x="129" y="352"/>
                </a:lnTo>
                <a:lnTo>
                  <a:pt x="132" y="350"/>
                </a:lnTo>
                <a:lnTo>
                  <a:pt x="134" y="349"/>
                </a:lnTo>
                <a:lnTo>
                  <a:pt x="137" y="347"/>
                </a:lnTo>
                <a:lnTo>
                  <a:pt x="140" y="345"/>
                </a:lnTo>
                <a:lnTo>
                  <a:pt x="142" y="345"/>
                </a:lnTo>
                <a:lnTo>
                  <a:pt x="143" y="344"/>
                </a:lnTo>
                <a:lnTo>
                  <a:pt x="145" y="344"/>
                </a:lnTo>
                <a:lnTo>
                  <a:pt x="148" y="344"/>
                </a:lnTo>
                <a:lnTo>
                  <a:pt x="148" y="342"/>
                </a:lnTo>
                <a:lnTo>
                  <a:pt x="149" y="339"/>
                </a:lnTo>
                <a:lnTo>
                  <a:pt x="151" y="339"/>
                </a:lnTo>
                <a:lnTo>
                  <a:pt x="153" y="338"/>
                </a:lnTo>
                <a:lnTo>
                  <a:pt x="154" y="336"/>
                </a:lnTo>
                <a:lnTo>
                  <a:pt x="154" y="335"/>
                </a:lnTo>
                <a:lnTo>
                  <a:pt x="154" y="331"/>
                </a:lnTo>
                <a:lnTo>
                  <a:pt x="156" y="330"/>
                </a:lnTo>
                <a:lnTo>
                  <a:pt x="156" y="328"/>
                </a:lnTo>
                <a:lnTo>
                  <a:pt x="157" y="327"/>
                </a:lnTo>
                <a:lnTo>
                  <a:pt x="157" y="324"/>
                </a:lnTo>
                <a:lnTo>
                  <a:pt x="159" y="322"/>
                </a:lnTo>
                <a:lnTo>
                  <a:pt x="160" y="321"/>
                </a:lnTo>
                <a:lnTo>
                  <a:pt x="162" y="319"/>
                </a:lnTo>
                <a:lnTo>
                  <a:pt x="162" y="317"/>
                </a:lnTo>
                <a:lnTo>
                  <a:pt x="163" y="316"/>
                </a:lnTo>
                <a:lnTo>
                  <a:pt x="165" y="316"/>
                </a:lnTo>
                <a:lnTo>
                  <a:pt x="165" y="316"/>
                </a:lnTo>
                <a:lnTo>
                  <a:pt x="165" y="314"/>
                </a:lnTo>
                <a:lnTo>
                  <a:pt x="167" y="314"/>
                </a:lnTo>
                <a:lnTo>
                  <a:pt x="167" y="314"/>
                </a:lnTo>
                <a:lnTo>
                  <a:pt x="168" y="314"/>
                </a:lnTo>
                <a:lnTo>
                  <a:pt x="168" y="314"/>
                </a:lnTo>
                <a:lnTo>
                  <a:pt x="170" y="314"/>
                </a:lnTo>
                <a:lnTo>
                  <a:pt x="170" y="313"/>
                </a:lnTo>
                <a:lnTo>
                  <a:pt x="170" y="313"/>
                </a:lnTo>
                <a:lnTo>
                  <a:pt x="170" y="311"/>
                </a:lnTo>
                <a:lnTo>
                  <a:pt x="171" y="311"/>
                </a:lnTo>
                <a:lnTo>
                  <a:pt x="173" y="308"/>
                </a:lnTo>
                <a:lnTo>
                  <a:pt x="174" y="307"/>
                </a:lnTo>
                <a:lnTo>
                  <a:pt x="178" y="303"/>
                </a:lnTo>
                <a:lnTo>
                  <a:pt x="181" y="300"/>
                </a:lnTo>
                <a:lnTo>
                  <a:pt x="184" y="296"/>
                </a:lnTo>
                <a:lnTo>
                  <a:pt x="188" y="293"/>
                </a:lnTo>
                <a:lnTo>
                  <a:pt x="192" y="289"/>
                </a:lnTo>
                <a:lnTo>
                  <a:pt x="195" y="286"/>
                </a:lnTo>
                <a:lnTo>
                  <a:pt x="198" y="283"/>
                </a:lnTo>
                <a:lnTo>
                  <a:pt x="202" y="280"/>
                </a:lnTo>
                <a:lnTo>
                  <a:pt x="206" y="277"/>
                </a:lnTo>
                <a:lnTo>
                  <a:pt x="207" y="275"/>
                </a:lnTo>
                <a:lnTo>
                  <a:pt x="209" y="274"/>
                </a:lnTo>
                <a:lnTo>
                  <a:pt x="210" y="272"/>
                </a:lnTo>
                <a:lnTo>
                  <a:pt x="212" y="271"/>
                </a:lnTo>
                <a:lnTo>
                  <a:pt x="213" y="269"/>
                </a:lnTo>
                <a:lnTo>
                  <a:pt x="215" y="266"/>
                </a:lnTo>
                <a:lnTo>
                  <a:pt x="217" y="265"/>
                </a:lnTo>
                <a:lnTo>
                  <a:pt x="218" y="263"/>
                </a:lnTo>
                <a:lnTo>
                  <a:pt x="221" y="260"/>
                </a:lnTo>
                <a:lnTo>
                  <a:pt x="223" y="258"/>
                </a:lnTo>
                <a:lnTo>
                  <a:pt x="224" y="257"/>
                </a:lnTo>
                <a:lnTo>
                  <a:pt x="229" y="252"/>
                </a:lnTo>
                <a:lnTo>
                  <a:pt x="234" y="249"/>
                </a:lnTo>
                <a:lnTo>
                  <a:pt x="238" y="246"/>
                </a:lnTo>
                <a:lnTo>
                  <a:pt x="243" y="241"/>
                </a:lnTo>
                <a:lnTo>
                  <a:pt x="243" y="241"/>
                </a:lnTo>
                <a:lnTo>
                  <a:pt x="243" y="241"/>
                </a:lnTo>
                <a:lnTo>
                  <a:pt x="245" y="241"/>
                </a:lnTo>
                <a:lnTo>
                  <a:pt x="245" y="241"/>
                </a:lnTo>
                <a:lnTo>
                  <a:pt x="245" y="240"/>
                </a:lnTo>
                <a:lnTo>
                  <a:pt x="245" y="238"/>
                </a:lnTo>
                <a:lnTo>
                  <a:pt x="248" y="237"/>
                </a:lnTo>
                <a:lnTo>
                  <a:pt x="249" y="235"/>
                </a:lnTo>
                <a:lnTo>
                  <a:pt x="251" y="233"/>
                </a:lnTo>
                <a:lnTo>
                  <a:pt x="254" y="230"/>
                </a:lnTo>
                <a:lnTo>
                  <a:pt x="256" y="229"/>
                </a:lnTo>
                <a:lnTo>
                  <a:pt x="257" y="227"/>
                </a:lnTo>
                <a:lnTo>
                  <a:pt x="259" y="226"/>
                </a:lnTo>
                <a:lnTo>
                  <a:pt x="259" y="224"/>
                </a:lnTo>
                <a:lnTo>
                  <a:pt x="259" y="223"/>
                </a:lnTo>
                <a:lnTo>
                  <a:pt x="260" y="223"/>
                </a:lnTo>
                <a:lnTo>
                  <a:pt x="254" y="221"/>
                </a:lnTo>
                <a:lnTo>
                  <a:pt x="246" y="221"/>
                </a:lnTo>
                <a:lnTo>
                  <a:pt x="240" y="219"/>
                </a:lnTo>
                <a:lnTo>
                  <a:pt x="234" y="218"/>
                </a:lnTo>
                <a:lnTo>
                  <a:pt x="227" y="218"/>
                </a:lnTo>
                <a:lnTo>
                  <a:pt x="221" y="216"/>
                </a:lnTo>
                <a:lnTo>
                  <a:pt x="215" y="216"/>
                </a:lnTo>
                <a:lnTo>
                  <a:pt x="207" y="215"/>
                </a:lnTo>
                <a:lnTo>
                  <a:pt x="206" y="215"/>
                </a:lnTo>
                <a:lnTo>
                  <a:pt x="202" y="213"/>
                </a:lnTo>
                <a:lnTo>
                  <a:pt x="201" y="212"/>
                </a:lnTo>
                <a:lnTo>
                  <a:pt x="199" y="212"/>
                </a:lnTo>
                <a:lnTo>
                  <a:pt x="196" y="210"/>
                </a:lnTo>
                <a:lnTo>
                  <a:pt x="195" y="209"/>
                </a:lnTo>
                <a:lnTo>
                  <a:pt x="192" y="207"/>
                </a:lnTo>
                <a:lnTo>
                  <a:pt x="190" y="205"/>
                </a:lnTo>
                <a:lnTo>
                  <a:pt x="188" y="204"/>
                </a:lnTo>
                <a:lnTo>
                  <a:pt x="185" y="202"/>
                </a:lnTo>
                <a:lnTo>
                  <a:pt x="184" y="202"/>
                </a:lnTo>
                <a:lnTo>
                  <a:pt x="182" y="201"/>
                </a:lnTo>
                <a:lnTo>
                  <a:pt x="182" y="199"/>
                </a:lnTo>
                <a:lnTo>
                  <a:pt x="182" y="198"/>
                </a:lnTo>
                <a:lnTo>
                  <a:pt x="181" y="198"/>
                </a:lnTo>
                <a:lnTo>
                  <a:pt x="181" y="198"/>
                </a:lnTo>
                <a:lnTo>
                  <a:pt x="179" y="198"/>
                </a:lnTo>
                <a:lnTo>
                  <a:pt x="179" y="196"/>
                </a:lnTo>
                <a:lnTo>
                  <a:pt x="178" y="196"/>
                </a:lnTo>
                <a:lnTo>
                  <a:pt x="178" y="196"/>
                </a:lnTo>
                <a:lnTo>
                  <a:pt x="176" y="195"/>
                </a:lnTo>
                <a:lnTo>
                  <a:pt x="176" y="195"/>
                </a:lnTo>
                <a:lnTo>
                  <a:pt x="174" y="193"/>
                </a:lnTo>
                <a:lnTo>
                  <a:pt x="173" y="190"/>
                </a:lnTo>
                <a:lnTo>
                  <a:pt x="171" y="188"/>
                </a:lnTo>
                <a:lnTo>
                  <a:pt x="171" y="185"/>
                </a:lnTo>
                <a:lnTo>
                  <a:pt x="170" y="184"/>
                </a:lnTo>
                <a:lnTo>
                  <a:pt x="168" y="182"/>
                </a:lnTo>
                <a:lnTo>
                  <a:pt x="168" y="179"/>
                </a:lnTo>
                <a:lnTo>
                  <a:pt x="168" y="177"/>
                </a:lnTo>
                <a:lnTo>
                  <a:pt x="167" y="174"/>
                </a:lnTo>
                <a:lnTo>
                  <a:pt x="167" y="173"/>
                </a:lnTo>
                <a:lnTo>
                  <a:pt x="165" y="173"/>
                </a:lnTo>
                <a:lnTo>
                  <a:pt x="165" y="171"/>
                </a:lnTo>
                <a:lnTo>
                  <a:pt x="163" y="170"/>
                </a:lnTo>
                <a:lnTo>
                  <a:pt x="163" y="168"/>
                </a:lnTo>
                <a:lnTo>
                  <a:pt x="163" y="168"/>
                </a:lnTo>
                <a:lnTo>
                  <a:pt x="163" y="167"/>
                </a:lnTo>
                <a:lnTo>
                  <a:pt x="163" y="165"/>
                </a:lnTo>
                <a:lnTo>
                  <a:pt x="163" y="163"/>
                </a:lnTo>
                <a:lnTo>
                  <a:pt x="163" y="162"/>
                </a:lnTo>
                <a:lnTo>
                  <a:pt x="163" y="160"/>
                </a:lnTo>
                <a:lnTo>
                  <a:pt x="163" y="159"/>
                </a:lnTo>
                <a:lnTo>
                  <a:pt x="165" y="157"/>
                </a:lnTo>
                <a:lnTo>
                  <a:pt x="165" y="157"/>
                </a:lnTo>
                <a:lnTo>
                  <a:pt x="167" y="157"/>
                </a:lnTo>
                <a:lnTo>
                  <a:pt x="167" y="156"/>
                </a:lnTo>
                <a:lnTo>
                  <a:pt x="168" y="156"/>
                </a:lnTo>
                <a:lnTo>
                  <a:pt x="171" y="157"/>
                </a:lnTo>
                <a:lnTo>
                  <a:pt x="173" y="157"/>
                </a:lnTo>
                <a:lnTo>
                  <a:pt x="176" y="157"/>
                </a:lnTo>
                <a:lnTo>
                  <a:pt x="179" y="159"/>
                </a:lnTo>
                <a:lnTo>
                  <a:pt x="182" y="159"/>
                </a:lnTo>
                <a:lnTo>
                  <a:pt x="184" y="159"/>
                </a:lnTo>
                <a:lnTo>
                  <a:pt x="187" y="160"/>
                </a:lnTo>
                <a:lnTo>
                  <a:pt x="190" y="160"/>
                </a:lnTo>
                <a:lnTo>
                  <a:pt x="193" y="160"/>
                </a:lnTo>
                <a:lnTo>
                  <a:pt x="196" y="160"/>
                </a:lnTo>
                <a:lnTo>
                  <a:pt x="199" y="160"/>
                </a:lnTo>
                <a:lnTo>
                  <a:pt x="204" y="159"/>
                </a:lnTo>
                <a:lnTo>
                  <a:pt x="207" y="159"/>
                </a:lnTo>
                <a:lnTo>
                  <a:pt x="210" y="157"/>
                </a:lnTo>
                <a:lnTo>
                  <a:pt x="215" y="157"/>
                </a:lnTo>
                <a:lnTo>
                  <a:pt x="218" y="156"/>
                </a:lnTo>
                <a:lnTo>
                  <a:pt x="223" y="156"/>
                </a:lnTo>
                <a:lnTo>
                  <a:pt x="226" y="154"/>
                </a:lnTo>
                <a:lnTo>
                  <a:pt x="231" y="153"/>
                </a:lnTo>
                <a:lnTo>
                  <a:pt x="234" y="151"/>
                </a:lnTo>
                <a:lnTo>
                  <a:pt x="238" y="149"/>
                </a:lnTo>
                <a:lnTo>
                  <a:pt x="242" y="148"/>
                </a:lnTo>
                <a:lnTo>
                  <a:pt x="246" y="146"/>
                </a:lnTo>
                <a:lnTo>
                  <a:pt x="249" y="145"/>
                </a:lnTo>
                <a:lnTo>
                  <a:pt x="259" y="142"/>
                </a:lnTo>
                <a:lnTo>
                  <a:pt x="266" y="139"/>
                </a:lnTo>
                <a:lnTo>
                  <a:pt x="274" y="135"/>
                </a:lnTo>
                <a:lnTo>
                  <a:pt x="281" y="131"/>
                </a:lnTo>
                <a:lnTo>
                  <a:pt x="288" y="128"/>
                </a:lnTo>
                <a:lnTo>
                  <a:pt x="296" y="125"/>
                </a:lnTo>
                <a:lnTo>
                  <a:pt x="302" y="120"/>
                </a:lnTo>
                <a:lnTo>
                  <a:pt x="309" y="117"/>
                </a:lnTo>
                <a:lnTo>
                  <a:pt x="310" y="117"/>
                </a:lnTo>
                <a:lnTo>
                  <a:pt x="310" y="117"/>
                </a:lnTo>
                <a:lnTo>
                  <a:pt x="312" y="115"/>
                </a:lnTo>
                <a:lnTo>
                  <a:pt x="313" y="115"/>
                </a:lnTo>
                <a:lnTo>
                  <a:pt x="315" y="115"/>
                </a:lnTo>
                <a:lnTo>
                  <a:pt x="316" y="114"/>
                </a:lnTo>
                <a:lnTo>
                  <a:pt x="316" y="114"/>
                </a:lnTo>
                <a:lnTo>
                  <a:pt x="316" y="114"/>
                </a:lnTo>
                <a:lnTo>
                  <a:pt x="318" y="112"/>
                </a:lnTo>
                <a:lnTo>
                  <a:pt x="318" y="112"/>
                </a:lnTo>
                <a:lnTo>
                  <a:pt x="323" y="111"/>
                </a:lnTo>
                <a:lnTo>
                  <a:pt x="327" y="107"/>
                </a:lnTo>
                <a:lnTo>
                  <a:pt x="330" y="106"/>
                </a:lnTo>
                <a:lnTo>
                  <a:pt x="335" y="104"/>
                </a:lnTo>
                <a:lnTo>
                  <a:pt x="338" y="101"/>
                </a:lnTo>
                <a:lnTo>
                  <a:pt x="341" y="100"/>
                </a:lnTo>
                <a:lnTo>
                  <a:pt x="346" y="97"/>
                </a:lnTo>
                <a:lnTo>
                  <a:pt x="349" y="95"/>
                </a:lnTo>
                <a:lnTo>
                  <a:pt x="352" y="92"/>
                </a:lnTo>
                <a:lnTo>
                  <a:pt x="355" y="89"/>
                </a:lnTo>
                <a:lnTo>
                  <a:pt x="359" y="86"/>
                </a:lnTo>
                <a:lnTo>
                  <a:pt x="362" y="83"/>
                </a:lnTo>
                <a:lnTo>
                  <a:pt x="368" y="76"/>
                </a:lnTo>
                <a:lnTo>
                  <a:pt x="376" y="69"/>
                </a:lnTo>
                <a:lnTo>
                  <a:pt x="377" y="69"/>
                </a:lnTo>
                <a:lnTo>
                  <a:pt x="377" y="69"/>
                </a:lnTo>
                <a:lnTo>
                  <a:pt x="379" y="69"/>
                </a:lnTo>
                <a:lnTo>
                  <a:pt x="379" y="67"/>
                </a:lnTo>
                <a:lnTo>
                  <a:pt x="380" y="65"/>
                </a:lnTo>
                <a:lnTo>
                  <a:pt x="380" y="64"/>
                </a:lnTo>
                <a:lnTo>
                  <a:pt x="384" y="61"/>
                </a:lnTo>
                <a:lnTo>
                  <a:pt x="387" y="58"/>
                </a:lnTo>
                <a:lnTo>
                  <a:pt x="390" y="56"/>
                </a:lnTo>
                <a:lnTo>
                  <a:pt x="393" y="53"/>
                </a:lnTo>
                <a:lnTo>
                  <a:pt x="398" y="47"/>
                </a:lnTo>
                <a:lnTo>
                  <a:pt x="404" y="41"/>
                </a:lnTo>
                <a:lnTo>
                  <a:pt x="407" y="37"/>
                </a:lnTo>
                <a:lnTo>
                  <a:pt x="410" y="34"/>
                </a:lnTo>
                <a:lnTo>
                  <a:pt x="413" y="31"/>
                </a:lnTo>
                <a:lnTo>
                  <a:pt x="416" y="30"/>
                </a:lnTo>
                <a:lnTo>
                  <a:pt x="419" y="27"/>
                </a:lnTo>
                <a:lnTo>
                  <a:pt x="423" y="25"/>
                </a:lnTo>
                <a:lnTo>
                  <a:pt x="424" y="23"/>
                </a:lnTo>
                <a:lnTo>
                  <a:pt x="427" y="22"/>
                </a:lnTo>
                <a:lnTo>
                  <a:pt x="429" y="22"/>
                </a:lnTo>
                <a:lnTo>
                  <a:pt x="430" y="20"/>
                </a:lnTo>
                <a:lnTo>
                  <a:pt x="432" y="19"/>
                </a:lnTo>
                <a:lnTo>
                  <a:pt x="433" y="17"/>
                </a:lnTo>
                <a:lnTo>
                  <a:pt x="435" y="16"/>
                </a:lnTo>
                <a:lnTo>
                  <a:pt x="437" y="14"/>
                </a:lnTo>
                <a:lnTo>
                  <a:pt x="440" y="13"/>
                </a:lnTo>
                <a:lnTo>
                  <a:pt x="444" y="9"/>
                </a:lnTo>
                <a:lnTo>
                  <a:pt x="448" y="8"/>
                </a:lnTo>
                <a:lnTo>
                  <a:pt x="451" y="5"/>
                </a:lnTo>
                <a:lnTo>
                  <a:pt x="455" y="3"/>
                </a:lnTo>
                <a:lnTo>
                  <a:pt x="460" y="0"/>
                </a:lnTo>
                <a:lnTo>
                  <a:pt x="466" y="0"/>
                </a:lnTo>
                <a:lnTo>
                  <a:pt x="472" y="0"/>
                </a:lnTo>
                <a:lnTo>
                  <a:pt x="474" y="0"/>
                </a:lnTo>
                <a:lnTo>
                  <a:pt x="477" y="0"/>
                </a:lnTo>
                <a:lnTo>
                  <a:pt x="477" y="0"/>
                </a:lnTo>
                <a:lnTo>
                  <a:pt x="479" y="2"/>
                </a:lnTo>
                <a:lnTo>
                  <a:pt x="480" y="2"/>
                </a:lnTo>
                <a:lnTo>
                  <a:pt x="480" y="2"/>
                </a:lnTo>
                <a:lnTo>
                  <a:pt x="480" y="2"/>
                </a:lnTo>
                <a:lnTo>
                  <a:pt x="482" y="3"/>
                </a:lnTo>
                <a:lnTo>
                  <a:pt x="482" y="3"/>
                </a:lnTo>
                <a:lnTo>
                  <a:pt x="483" y="5"/>
                </a:lnTo>
                <a:lnTo>
                  <a:pt x="483" y="5"/>
                </a:lnTo>
                <a:lnTo>
                  <a:pt x="485" y="6"/>
                </a:lnTo>
                <a:lnTo>
                  <a:pt x="485" y="8"/>
                </a:lnTo>
                <a:lnTo>
                  <a:pt x="485" y="8"/>
                </a:lnTo>
                <a:lnTo>
                  <a:pt x="487" y="11"/>
                </a:lnTo>
                <a:lnTo>
                  <a:pt x="488" y="14"/>
                </a:lnTo>
                <a:lnTo>
                  <a:pt x="488" y="19"/>
                </a:lnTo>
                <a:lnTo>
                  <a:pt x="490" y="23"/>
                </a:lnTo>
                <a:lnTo>
                  <a:pt x="491" y="25"/>
                </a:lnTo>
                <a:lnTo>
                  <a:pt x="493" y="25"/>
                </a:lnTo>
                <a:lnTo>
                  <a:pt x="494" y="27"/>
                </a:lnTo>
                <a:lnTo>
                  <a:pt x="496" y="28"/>
                </a:lnTo>
                <a:lnTo>
                  <a:pt x="502" y="30"/>
                </a:lnTo>
                <a:lnTo>
                  <a:pt x="508" y="31"/>
                </a:lnTo>
                <a:lnTo>
                  <a:pt x="513" y="31"/>
                </a:lnTo>
                <a:lnTo>
                  <a:pt x="516" y="33"/>
                </a:lnTo>
                <a:lnTo>
                  <a:pt x="518" y="34"/>
                </a:lnTo>
                <a:lnTo>
                  <a:pt x="519" y="34"/>
                </a:lnTo>
                <a:lnTo>
                  <a:pt x="521" y="36"/>
                </a:lnTo>
                <a:lnTo>
                  <a:pt x="524" y="36"/>
                </a:lnTo>
                <a:lnTo>
                  <a:pt x="526" y="37"/>
                </a:lnTo>
                <a:lnTo>
                  <a:pt x="526" y="39"/>
                </a:lnTo>
                <a:lnTo>
                  <a:pt x="527" y="39"/>
                </a:lnTo>
                <a:lnTo>
                  <a:pt x="529" y="41"/>
                </a:lnTo>
                <a:lnTo>
                  <a:pt x="530" y="42"/>
                </a:lnTo>
                <a:lnTo>
                  <a:pt x="532" y="44"/>
                </a:lnTo>
                <a:lnTo>
                  <a:pt x="532" y="45"/>
                </a:lnTo>
                <a:lnTo>
                  <a:pt x="533" y="47"/>
                </a:lnTo>
                <a:lnTo>
                  <a:pt x="533" y="48"/>
                </a:lnTo>
                <a:lnTo>
                  <a:pt x="535" y="50"/>
                </a:lnTo>
                <a:lnTo>
                  <a:pt x="535" y="53"/>
                </a:lnTo>
                <a:lnTo>
                  <a:pt x="535" y="55"/>
                </a:lnTo>
                <a:lnTo>
                  <a:pt x="535" y="56"/>
                </a:lnTo>
                <a:lnTo>
                  <a:pt x="535" y="59"/>
                </a:lnTo>
                <a:lnTo>
                  <a:pt x="535" y="62"/>
                </a:lnTo>
                <a:lnTo>
                  <a:pt x="533" y="64"/>
                </a:lnTo>
                <a:lnTo>
                  <a:pt x="533" y="65"/>
                </a:lnTo>
                <a:lnTo>
                  <a:pt x="532" y="69"/>
                </a:lnTo>
                <a:lnTo>
                  <a:pt x="532" y="70"/>
                </a:lnTo>
                <a:lnTo>
                  <a:pt x="530" y="72"/>
                </a:lnTo>
                <a:lnTo>
                  <a:pt x="529" y="75"/>
                </a:lnTo>
                <a:lnTo>
                  <a:pt x="527" y="78"/>
                </a:lnTo>
                <a:lnTo>
                  <a:pt x="527" y="78"/>
                </a:lnTo>
                <a:lnTo>
                  <a:pt x="526" y="78"/>
                </a:lnTo>
                <a:lnTo>
                  <a:pt x="526" y="79"/>
                </a:lnTo>
                <a:lnTo>
                  <a:pt x="524" y="79"/>
                </a:lnTo>
                <a:lnTo>
                  <a:pt x="522" y="78"/>
                </a:lnTo>
                <a:lnTo>
                  <a:pt x="521" y="78"/>
                </a:lnTo>
                <a:lnTo>
                  <a:pt x="521" y="76"/>
                </a:lnTo>
                <a:lnTo>
                  <a:pt x="519" y="76"/>
                </a:lnTo>
                <a:lnTo>
                  <a:pt x="518" y="76"/>
                </a:lnTo>
                <a:lnTo>
                  <a:pt x="516" y="75"/>
                </a:lnTo>
                <a:lnTo>
                  <a:pt x="515" y="75"/>
                </a:lnTo>
                <a:lnTo>
                  <a:pt x="513" y="75"/>
                </a:lnTo>
                <a:lnTo>
                  <a:pt x="510" y="75"/>
                </a:lnTo>
                <a:lnTo>
                  <a:pt x="507" y="75"/>
                </a:lnTo>
                <a:lnTo>
                  <a:pt x="505" y="75"/>
                </a:lnTo>
                <a:lnTo>
                  <a:pt x="502" y="75"/>
                </a:lnTo>
                <a:lnTo>
                  <a:pt x="499" y="75"/>
                </a:lnTo>
                <a:lnTo>
                  <a:pt x="496" y="75"/>
                </a:lnTo>
                <a:lnTo>
                  <a:pt x="493" y="76"/>
                </a:lnTo>
                <a:lnTo>
                  <a:pt x="491" y="76"/>
                </a:lnTo>
                <a:lnTo>
                  <a:pt x="488" y="78"/>
                </a:lnTo>
                <a:lnTo>
                  <a:pt x="487" y="79"/>
                </a:lnTo>
                <a:lnTo>
                  <a:pt x="485" y="79"/>
                </a:lnTo>
                <a:lnTo>
                  <a:pt x="485" y="81"/>
                </a:lnTo>
                <a:lnTo>
                  <a:pt x="483" y="81"/>
                </a:lnTo>
                <a:lnTo>
                  <a:pt x="483" y="83"/>
                </a:lnTo>
                <a:lnTo>
                  <a:pt x="483" y="83"/>
                </a:lnTo>
                <a:lnTo>
                  <a:pt x="482" y="84"/>
                </a:lnTo>
                <a:lnTo>
                  <a:pt x="482" y="86"/>
                </a:lnTo>
                <a:lnTo>
                  <a:pt x="482" y="86"/>
                </a:lnTo>
                <a:lnTo>
                  <a:pt x="480" y="87"/>
                </a:lnTo>
                <a:lnTo>
                  <a:pt x="479" y="89"/>
                </a:lnTo>
                <a:lnTo>
                  <a:pt x="479" y="90"/>
                </a:lnTo>
                <a:lnTo>
                  <a:pt x="477" y="90"/>
                </a:lnTo>
                <a:lnTo>
                  <a:pt x="477" y="92"/>
                </a:lnTo>
                <a:lnTo>
                  <a:pt x="477" y="92"/>
                </a:lnTo>
                <a:lnTo>
                  <a:pt x="477" y="93"/>
                </a:lnTo>
                <a:lnTo>
                  <a:pt x="477" y="93"/>
                </a:lnTo>
                <a:lnTo>
                  <a:pt x="477" y="93"/>
                </a:lnTo>
                <a:lnTo>
                  <a:pt x="479" y="95"/>
                </a:lnTo>
                <a:lnTo>
                  <a:pt x="479" y="95"/>
                </a:lnTo>
                <a:lnTo>
                  <a:pt x="479" y="95"/>
                </a:lnTo>
                <a:lnTo>
                  <a:pt x="479" y="97"/>
                </a:lnTo>
                <a:lnTo>
                  <a:pt x="480" y="97"/>
                </a:lnTo>
                <a:lnTo>
                  <a:pt x="482" y="98"/>
                </a:lnTo>
                <a:lnTo>
                  <a:pt x="483" y="98"/>
                </a:lnTo>
                <a:lnTo>
                  <a:pt x="485" y="98"/>
                </a:lnTo>
                <a:lnTo>
                  <a:pt x="487" y="100"/>
                </a:lnTo>
                <a:lnTo>
                  <a:pt x="490" y="101"/>
                </a:lnTo>
                <a:lnTo>
                  <a:pt x="491" y="101"/>
                </a:lnTo>
                <a:lnTo>
                  <a:pt x="493" y="103"/>
                </a:lnTo>
                <a:lnTo>
                  <a:pt x="494" y="104"/>
                </a:lnTo>
                <a:lnTo>
                  <a:pt x="499" y="106"/>
                </a:lnTo>
                <a:lnTo>
                  <a:pt x="504" y="109"/>
                </a:lnTo>
                <a:lnTo>
                  <a:pt x="507" y="114"/>
                </a:lnTo>
                <a:lnTo>
                  <a:pt x="512" y="117"/>
                </a:lnTo>
                <a:lnTo>
                  <a:pt x="515" y="121"/>
                </a:lnTo>
                <a:lnTo>
                  <a:pt x="518" y="125"/>
                </a:lnTo>
                <a:lnTo>
                  <a:pt x="521" y="129"/>
                </a:lnTo>
                <a:lnTo>
                  <a:pt x="524" y="132"/>
                </a:lnTo>
                <a:lnTo>
                  <a:pt x="526" y="137"/>
                </a:lnTo>
                <a:lnTo>
                  <a:pt x="529" y="142"/>
                </a:lnTo>
                <a:lnTo>
                  <a:pt x="532" y="145"/>
                </a:lnTo>
                <a:lnTo>
                  <a:pt x="535" y="149"/>
                </a:lnTo>
                <a:lnTo>
                  <a:pt x="535" y="153"/>
                </a:lnTo>
                <a:lnTo>
                  <a:pt x="536" y="156"/>
                </a:lnTo>
                <a:lnTo>
                  <a:pt x="538" y="159"/>
                </a:lnTo>
                <a:lnTo>
                  <a:pt x="540" y="162"/>
                </a:lnTo>
                <a:lnTo>
                  <a:pt x="541" y="165"/>
                </a:lnTo>
                <a:lnTo>
                  <a:pt x="541" y="168"/>
                </a:lnTo>
                <a:lnTo>
                  <a:pt x="543" y="171"/>
                </a:lnTo>
                <a:lnTo>
                  <a:pt x="544" y="174"/>
                </a:lnTo>
                <a:lnTo>
                  <a:pt x="544" y="179"/>
                </a:lnTo>
                <a:lnTo>
                  <a:pt x="546" y="182"/>
                </a:lnTo>
                <a:lnTo>
                  <a:pt x="546" y="187"/>
                </a:lnTo>
                <a:lnTo>
                  <a:pt x="546" y="190"/>
                </a:lnTo>
                <a:lnTo>
                  <a:pt x="546" y="195"/>
                </a:lnTo>
                <a:lnTo>
                  <a:pt x="544" y="198"/>
                </a:lnTo>
                <a:lnTo>
                  <a:pt x="544" y="202"/>
                </a:lnTo>
                <a:lnTo>
                  <a:pt x="544" y="205"/>
                </a:lnTo>
                <a:lnTo>
                  <a:pt x="543" y="210"/>
                </a:lnTo>
                <a:lnTo>
                  <a:pt x="543" y="213"/>
                </a:lnTo>
                <a:lnTo>
                  <a:pt x="541" y="218"/>
                </a:lnTo>
                <a:lnTo>
                  <a:pt x="540" y="221"/>
                </a:lnTo>
                <a:lnTo>
                  <a:pt x="540" y="226"/>
                </a:lnTo>
                <a:lnTo>
                  <a:pt x="538" y="229"/>
                </a:lnTo>
                <a:lnTo>
                  <a:pt x="535" y="233"/>
                </a:lnTo>
                <a:lnTo>
                  <a:pt x="533" y="238"/>
                </a:lnTo>
                <a:lnTo>
                  <a:pt x="530" y="241"/>
                </a:lnTo>
                <a:lnTo>
                  <a:pt x="529" y="244"/>
                </a:lnTo>
                <a:lnTo>
                  <a:pt x="526" y="247"/>
                </a:lnTo>
                <a:lnTo>
                  <a:pt x="522" y="251"/>
                </a:lnTo>
                <a:lnTo>
                  <a:pt x="519" y="254"/>
                </a:lnTo>
                <a:lnTo>
                  <a:pt x="516" y="257"/>
                </a:lnTo>
                <a:lnTo>
                  <a:pt x="513" y="260"/>
                </a:lnTo>
                <a:lnTo>
                  <a:pt x="510" y="263"/>
                </a:lnTo>
                <a:lnTo>
                  <a:pt x="504" y="269"/>
                </a:lnTo>
                <a:lnTo>
                  <a:pt x="497" y="275"/>
                </a:lnTo>
                <a:lnTo>
                  <a:pt x="491" y="280"/>
                </a:lnTo>
                <a:lnTo>
                  <a:pt x="485" y="286"/>
                </a:lnTo>
                <a:lnTo>
                  <a:pt x="477" y="291"/>
                </a:lnTo>
                <a:lnTo>
                  <a:pt x="471" y="297"/>
                </a:lnTo>
                <a:lnTo>
                  <a:pt x="465" y="302"/>
                </a:lnTo>
                <a:lnTo>
                  <a:pt x="457" y="308"/>
                </a:lnTo>
                <a:lnTo>
                  <a:pt x="451" y="313"/>
                </a:lnTo>
                <a:lnTo>
                  <a:pt x="443" y="317"/>
                </a:lnTo>
                <a:lnTo>
                  <a:pt x="437" y="324"/>
                </a:lnTo>
                <a:lnTo>
                  <a:pt x="429" y="328"/>
                </a:lnTo>
                <a:lnTo>
                  <a:pt x="424" y="331"/>
                </a:lnTo>
                <a:lnTo>
                  <a:pt x="418" y="335"/>
                </a:lnTo>
                <a:lnTo>
                  <a:pt x="412" y="338"/>
                </a:lnTo>
                <a:lnTo>
                  <a:pt x="404" y="341"/>
                </a:lnTo>
                <a:lnTo>
                  <a:pt x="401" y="342"/>
                </a:lnTo>
                <a:lnTo>
                  <a:pt x="398" y="344"/>
                </a:lnTo>
                <a:lnTo>
                  <a:pt x="394" y="345"/>
                </a:lnTo>
                <a:lnTo>
                  <a:pt x="390" y="347"/>
                </a:lnTo>
                <a:lnTo>
                  <a:pt x="387" y="349"/>
                </a:lnTo>
                <a:lnTo>
                  <a:pt x="384" y="350"/>
                </a:lnTo>
                <a:lnTo>
                  <a:pt x="379" y="352"/>
                </a:lnTo>
                <a:lnTo>
                  <a:pt x="376" y="352"/>
                </a:lnTo>
                <a:lnTo>
                  <a:pt x="371" y="353"/>
                </a:lnTo>
                <a:lnTo>
                  <a:pt x="368" y="355"/>
                </a:lnTo>
                <a:lnTo>
                  <a:pt x="365" y="355"/>
                </a:lnTo>
                <a:lnTo>
                  <a:pt x="360" y="356"/>
                </a:lnTo>
                <a:lnTo>
                  <a:pt x="357" y="356"/>
                </a:lnTo>
                <a:lnTo>
                  <a:pt x="354" y="356"/>
                </a:lnTo>
                <a:lnTo>
                  <a:pt x="349" y="358"/>
                </a:lnTo>
                <a:lnTo>
                  <a:pt x="346" y="358"/>
                </a:lnTo>
                <a:lnTo>
                  <a:pt x="343" y="358"/>
                </a:lnTo>
                <a:lnTo>
                  <a:pt x="340" y="358"/>
                </a:lnTo>
                <a:lnTo>
                  <a:pt x="337" y="358"/>
                </a:lnTo>
                <a:lnTo>
                  <a:pt x="334" y="356"/>
                </a:lnTo>
                <a:lnTo>
                  <a:pt x="330" y="356"/>
                </a:lnTo>
                <a:lnTo>
                  <a:pt x="327" y="355"/>
                </a:lnTo>
                <a:lnTo>
                  <a:pt x="324" y="355"/>
                </a:lnTo>
                <a:lnTo>
                  <a:pt x="321" y="353"/>
                </a:lnTo>
                <a:lnTo>
                  <a:pt x="320" y="350"/>
                </a:lnTo>
                <a:lnTo>
                  <a:pt x="316" y="347"/>
                </a:lnTo>
                <a:lnTo>
                  <a:pt x="315" y="344"/>
                </a:lnTo>
                <a:lnTo>
                  <a:pt x="313" y="341"/>
                </a:lnTo>
                <a:lnTo>
                  <a:pt x="312" y="339"/>
                </a:lnTo>
                <a:lnTo>
                  <a:pt x="310" y="336"/>
                </a:lnTo>
                <a:lnTo>
                  <a:pt x="309" y="333"/>
                </a:lnTo>
                <a:lnTo>
                  <a:pt x="309" y="331"/>
                </a:lnTo>
                <a:lnTo>
                  <a:pt x="307" y="328"/>
                </a:lnTo>
                <a:lnTo>
                  <a:pt x="307" y="327"/>
                </a:lnTo>
                <a:lnTo>
                  <a:pt x="305" y="324"/>
                </a:lnTo>
                <a:lnTo>
                  <a:pt x="305" y="322"/>
                </a:lnTo>
                <a:lnTo>
                  <a:pt x="305" y="321"/>
                </a:lnTo>
                <a:lnTo>
                  <a:pt x="305" y="319"/>
                </a:lnTo>
                <a:lnTo>
                  <a:pt x="305" y="316"/>
                </a:lnTo>
                <a:lnTo>
                  <a:pt x="307" y="314"/>
                </a:lnTo>
                <a:lnTo>
                  <a:pt x="307" y="313"/>
                </a:lnTo>
                <a:lnTo>
                  <a:pt x="309" y="311"/>
                </a:lnTo>
                <a:lnTo>
                  <a:pt x="309" y="308"/>
                </a:lnTo>
                <a:lnTo>
                  <a:pt x="310" y="307"/>
                </a:lnTo>
                <a:lnTo>
                  <a:pt x="312" y="305"/>
                </a:lnTo>
                <a:lnTo>
                  <a:pt x="313" y="303"/>
                </a:lnTo>
                <a:lnTo>
                  <a:pt x="315" y="302"/>
                </a:lnTo>
                <a:lnTo>
                  <a:pt x="316" y="300"/>
                </a:lnTo>
                <a:lnTo>
                  <a:pt x="318" y="299"/>
                </a:lnTo>
                <a:lnTo>
                  <a:pt x="320" y="296"/>
                </a:lnTo>
                <a:lnTo>
                  <a:pt x="323" y="294"/>
                </a:lnTo>
                <a:lnTo>
                  <a:pt x="324" y="293"/>
                </a:lnTo>
                <a:lnTo>
                  <a:pt x="329" y="289"/>
                </a:lnTo>
                <a:lnTo>
                  <a:pt x="335" y="285"/>
                </a:lnTo>
                <a:lnTo>
                  <a:pt x="335" y="283"/>
                </a:lnTo>
                <a:lnTo>
                  <a:pt x="335" y="283"/>
                </a:lnTo>
                <a:lnTo>
                  <a:pt x="330" y="283"/>
                </a:lnTo>
                <a:lnTo>
                  <a:pt x="327" y="283"/>
                </a:lnTo>
                <a:lnTo>
                  <a:pt x="324" y="283"/>
                </a:lnTo>
                <a:lnTo>
                  <a:pt x="321" y="283"/>
                </a:lnTo>
                <a:lnTo>
                  <a:pt x="316" y="283"/>
                </a:lnTo>
                <a:lnTo>
                  <a:pt x="313" y="283"/>
                </a:lnTo>
                <a:lnTo>
                  <a:pt x="310" y="283"/>
                </a:lnTo>
                <a:lnTo>
                  <a:pt x="307" y="283"/>
                </a:lnTo>
                <a:lnTo>
                  <a:pt x="302" y="285"/>
                </a:lnTo>
                <a:lnTo>
                  <a:pt x="298" y="286"/>
                </a:lnTo>
                <a:lnTo>
                  <a:pt x="293" y="288"/>
                </a:lnTo>
                <a:lnTo>
                  <a:pt x="290" y="289"/>
                </a:lnTo>
                <a:lnTo>
                  <a:pt x="285" y="291"/>
                </a:lnTo>
                <a:lnTo>
                  <a:pt x="282" y="294"/>
                </a:lnTo>
                <a:lnTo>
                  <a:pt x="277" y="296"/>
                </a:lnTo>
                <a:lnTo>
                  <a:pt x="274" y="299"/>
                </a:lnTo>
                <a:lnTo>
                  <a:pt x="270" y="300"/>
                </a:lnTo>
                <a:lnTo>
                  <a:pt x="266" y="303"/>
                </a:lnTo>
                <a:lnTo>
                  <a:pt x="262" y="307"/>
                </a:lnTo>
                <a:lnTo>
                  <a:pt x="259" y="310"/>
                </a:lnTo>
                <a:lnTo>
                  <a:pt x="256" y="311"/>
                </a:lnTo>
                <a:lnTo>
                  <a:pt x="251" y="314"/>
                </a:lnTo>
                <a:lnTo>
                  <a:pt x="248" y="317"/>
                </a:lnTo>
                <a:lnTo>
                  <a:pt x="245" y="321"/>
                </a:lnTo>
                <a:lnTo>
                  <a:pt x="242" y="324"/>
                </a:lnTo>
                <a:lnTo>
                  <a:pt x="237" y="327"/>
                </a:lnTo>
                <a:lnTo>
                  <a:pt x="234" y="331"/>
                </a:lnTo>
                <a:lnTo>
                  <a:pt x="231" y="335"/>
                </a:lnTo>
                <a:lnTo>
                  <a:pt x="224" y="341"/>
                </a:lnTo>
                <a:lnTo>
                  <a:pt x="218" y="347"/>
                </a:lnTo>
                <a:lnTo>
                  <a:pt x="212" y="355"/>
                </a:lnTo>
                <a:lnTo>
                  <a:pt x="206" y="361"/>
                </a:lnTo>
                <a:lnTo>
                  <a:pt x="199" y="369"/>
                </a:lnTo>
                <a:lnTo>
                  <a:pt x="193" y="375"/>
                </a:lnTo>
                <a:lnTo>
                  <a:pt x="190" y="380"/>
                </a:lnTo>
                <a:lnTo>
                  <a:pt x="188" y="381"/>
                </a:lnTo>
                <a:lnTo>
                  <a:pt x="187" y="383"/>
                </a:lnTo>
                <a:lnTo>
                  <a:pt x="187" y="383"/>
                </a:lnTo>
                <a:lnTo>
                  <a:pt x="187" y="384"/>
                </a:lnTo>
                <a:lnTo>
                  <a:pt x="187" y="386"/>
                </a:lnTo>
                <a:lnTo>
                  <a:pt x="187" y="386"/>
                </a:lnTo>
                <a:lnTo>
                  <a:pt x="185" y="388"/>
                </a:lnTo>
                <a:lnTo>
                  <a:pt x="185" y="389"/>
                </a:lnTo>
                <a:lnTo>
                  <a:pt x="185" y="391"/>
                </a:lnTo>
                <a:lnTo>
                  <a:pt x="187" y="392"/>
                </a:lnTo>
                <a:lnTo>
                  <a:pt x="188" y="392"/>
                </a:lnTo>
                <a:lnTo>
                  <a:pt x="190" y="392"/>
                </a:lnTo>
                <a:lnTo>
                  <a:pt x="192" y="392"/>
                </a:lnTo>
                <a:lnTo>
                  <a:pt x="193" y="392"/>
                </a:lnTo>
                <a:lnTo>
                  <a:pt x="195" y="392"/>
                </a:lnTo>
                <a:lnTo>
                  <a:pt x="196" y="392"/>
                </a:lnTo>
                <a:lnTo>
                  <a:pt x="198" y="391"/>
                </a:lnTo>
                <a:lnTo>
                  <a:pt x="198" y="391"/>
                </a:lnTo>
                <a:lnTo>
                  <a:pt x="199" y="389"/>
                </a:lnTo>
                <a:lnTo>
                  <a:pt x="201" y="389"/>
                </a:lnTo>
                <a:lnTo>
                  <a:pt x="202" y="388"/>
                </a:lnTo>
                <a:lnTo>
                  <a:pt x="204" y="386"/>
                </a:lnTo>
                <a:lnTo>
                  <a:pt x="204" y="384"/>
                </a:lnTo>
                <a:lnTo>
                  <a:pt x="206" y="384"/>
                </a:lnTo>
                <a:lnTo>
                  <a:pt x="207" y="383"/>
                </a:lnTo>
                <a:lnTo>
                  <a:pt x="210" y="377"/>
                </a:lnTo>
                <a:lnTo>
                  <a:pt x="215" y="370"/>
                </a:lnTo>
                <a:lnTo>
                  <a:pt x="218" y="369"/>
                </a:lnTo>
                <a:lnTo>
                  <a:pt x="220" y="366"/>
                </a:lnTo>
                <a:lnTo>
                  <a:pt x="221" y="366"/>
                </a:lnTo>
                <a:lnTo>
                  <a:pt x="223" y="364"/>
                </a:lnTo>
                <a:lnTo>
                  <a:pt x="223" y="364"/>
                </a:lnTo>
                <a:lnTo>
                  <a:pt x="224" y="363"/>
                </a:lnTo>
                <a:lnTo>
                  <a:pt x="226" y="361"/>
                </a:lnTo>
                <a:lnTo>
                  <a:pt x="229" y="358"/>
                </a:lnTo>
                <a:lnTo>
                  <a:pt x="231" y="355"/>
                </a:lnTo>
                <a:lnTo>
                  <a:pt x="234" y="353"/>
                </a:lnTo>
                <a:lnTo>
                  <a:pt x="237" y="350"/>
                </a:lnTo>
                <a:lnTo>
                  <a:pt x="238" y="349"/>
                </a:lnTo>
                <a:lnTo>
                  <a:pt x="242" y="347"/>
                </a:lnTo>
                <a:lnTo>
                  <a:pt x="245" y="344"/>
                </a:lnTo>
                <a:lnTo>
                  <a:pt x="246" y="342"/>
                </a:lnTo>
                <a:lnTo>
                  <a:pt x="249" y="341"/>
                </a:lnTo>
                <a:lnTo>
                  <a:pt x="252" y="338"/>
                </a:lnTo>
                <a:lnTo>
                  <a:pt x="256" y="336"/>
                </a:lnTo>
                <a:lnTo>
                  <a:pt x="260" y="333"/>
                </a:lnTo>
                <a:lnTo>
                  <a:pt x="266" y="330"/>
                </a:lnTo>
                <a:lnTo>
                  <a:pt x="266" y="330"/>
                </a:lnTo>
                <a:lnTo>
                  <a:pt x="266" y="330"/>
                </a:lnTo>
                <a:lnTo>
                  <a:pt x="266" y="331"/>
                </a:lnTo>
                <a:lnTo>
                  <a:pt x="266" y="333"/>
                </a:lnTo>
                <a:lnTo>
                  <a:pt x="262" y="338"/>
                </a:lnTo>
                <a:lnTo>
                  <a:pt x="259" y="341"/>
                </a:lnTo>
                <a:lnTo>
                  <a:pt x="254" y="345"/>
                </a:lnTo>
                <a:lnTo>
                  <a:pt x="249" y="350"/>
                </a:lnTo>
                <a:lnTo>
                  <a:pt x="246" y="355"/>
                </a:lnTo>
                <a:lnTo>
                  <a:pt x="242" y="360"/>
                </a:lnTo>
                <a:lnTo>
                  <a:pt x="237" y="364"/>
                </a:lnTo>
                <a:lnTo>
                  <a:pt x="234" y="369"/>
                </a:lnTo>
                <a:lnTo>
                  <a:pt x="234" y="370"/>
                </a:lnTo>
                <a:lnTo>
                  <a:pt x="234" y="372"/>
                </a:lnTo>
                <a:lnTo>
                  <a:pt x="232" y="372"/>
                </a:lnTo>
                <a:lnTo>
                  <a:pt x="231" y="372"/>
                </a:lnTo>
                <a:lnTo>
                  <a:pt x="226" y="377"/>
                </a:lnTo>
                <a:lnTo>
                  <a:pt x="221" y="381"/>
                </a:lnTo>
                <a:lnTo>
                  <a:pt x="218" y="386"/>
                </a:lnTo>
                <a:lnTo>
                  <a:pt x="213" y="391"/>
                </a:lnTo>
                <a:lnTo>
                  <a:pt x="209" y="395"/>
                </a:lnTo>
                <a:lnTo>
                  <a:pt x="204" y="402"/>
                </a:lnTo>
                <a:lnTo>
                  <a:pt x="202" y="403"/>
                </a:lnTo>
                <a:lnTo>
                  <a:pt x="199" y="406"/>
                </a:lnTo>
                <a:lnTo>
                  <a:pt x="198" y="409"/>
                </a:lnTo>
                <a:lnTo>
                  <a:pt x="196" y="412"/>
                </a:lnTo>
                <a:lnTo>
                  <a:pt x="196" y="412"/>
                </a:lnTo>
                <a:lnTo>
                  <a:pt x="196" y="414"/>
                </a:lnTo>
                <a:lnTo>
                  <a:pt x="195" y="414"/>
                </a:lnTo>
                <a:lnTo>
                  <a:pt x="193" y="414"/>
                </a:lnTo>
                <a:lnTo>
                  <a:pt x="192" y="417"/>
                </a:lnTo>
                <a:lnTo>
                  <a:pt x="190" y="419"/>
                </a:lnTo>
                <a:lnTo>
                  <a:pt x="187" y="422"/>
                </a:lnTo>
                <a:lnTo>
                  <a:pt x="185" y="423"/>
                </a:lnTo>
                <a:lnTo>
                  <a:pt x="182" y="426"/>
                </a:lnTo>
                <a:lnTo>
                  <a:pt x="181" y="430"/>
                </a:lnTo>
                <a:lnTo>
                  <a:pt x="178" y="431"/>
                </a:lnTo>
                <a:lnTo>
                  <a:pt x="176" y="434"/>
                </a:lnTo>
                <a:lnTo>
                  <a:pt x="173" y="437"/>
                </a:lnTo>
                <a:lnTo>
                  <a:pt x="171" y="440"/>
                </a:lnTo>
                <a:lnTo>
                  <a:pt x="168" y="444"/>
                </a:lnTo>
                <a:lnTo>
                  <a:pt x="165" y="448"/>
                </a:lnTo>
                <a:lnTo>
                  <a:pt x="159" y="454"/>
                </a:lnTo>
                <a:lnTo>
                  <a:pt x="153" y="462"/>
                </a:lnTo>
                <a:lnTo>
                  <a:pt x="146" y="468"/>
                </a:lnTo>
                <a:lnTo>
                  <a:pt x="140" y="476"/>
                </a:lnTo>
                <a:lnTo>
                  <a:pt x="137" y="479"/>
                </a:lnTo>
                <a:lnTo>
                  <a:pt x="134" y="482"/>
                </a:lnTo>
                <a:lnTo>
                  <a:pt x="131" y="486"/>
                </a:lnTo>
                <a:lnTo>
                  <a:pt x="129" y="490"/>
                </a:lnTo>
                <a:lnTo>
                  <a:pt x="128" y="490"/>
                </a:lnTo>
                <a:lnTo>
                  <a:pt x="126" y="490"/>
                </a:lnTo>
                <a:lnTo>
                  <a:pt x="126" y="492"/>
                </a:lnTo>
                <a:lnTo>
                  <a:pt x="124" y="492"/>
                </a:lnTo>
                <a:lnTo>
                  <a:pt x="123" y="493"/>
                </a:lnTo>
                <a:lnTo>
                  <a:pt x="123" y="495"/>
                </a:lnTo>
                <a:lnTo>
                  <a:pt x="121" y="495"/>
                </a:lnTo>
                <a:lnTo>
                  <a:pt x="121" y="496"/>
                </a:lnTo>
                <a:lnTo>
                  <a:pt x="120" y="498"/>
                </a:lnTo>
                <a:lnTo>
                  <a:pt x="120" y="498"/>
                </a:lnTo>
                <a:lnTo>
                  <a:pt x="118" y="500"/>
                </a:lnTo>
                <a:lnTo>
                  <a:pt x="118" y="501"/>
                </a:lnTo>
                <a:lnTo>
                  <a:pt x="118" y="503"/>
                </a:lnTo>
                <a:lnTo>
                  <a:pt x="117" y="503"/>
                </a:lnTo>
                <a:lnTo>
                  <a:pt x="117" y="504"/>
                </a:lnTo>
                <a:lnTo>
                  <a:pt x="117" y="506"/>
                </a:lnTo>
                <a:lnTo>
                  <a:pt x="115" y="506"/>
                </a:lnTo>
                <a:lnTo>
                  <a:pt x="114" y="506"/>
                </a:lnTo>
                <a:lnTo>
                  <a:pt x="112" y="507"/>
                </a:lnTo>
                <a:lnTo>
                  <a:pt x="110" y="510"/>
                </a:lnTo>
                <a:lnTo>
                  <a:pt x="107" y="512"/>
                </a:lnTo>
                <a:lnTo>
                  <a:pt x="106" y="514"/>
                </a:lnTo>
                <a:lnTo>
                  <a:pt x="104" y="515"/>
                </a:lnTo>
                <a:lnTo>
                  <a:pt x="104" y="517"/>
                </a:lnTo>
                <a:lnTo>
                  <a:pt x="103" y="518"/>
                </a:lnTo>
                <a:lnTo>
                  <a:pt x="103" y="518"/>
                </a:lnTo>
                <a:lnTo>
                  <a:pt x="103" y="520"/>
                </a:lnTo>
                <a:lnTo>
                  <a:pt x="101" y="521"/>
                </a:lnTo>
                <a:lnTo>
                  <a:pt x="101" y="523"/>
                </a:lnTo>
                <a:lnTo>
                  <a:pt x="101" y="524"/>
                </a:lnTo>
                <a:lnTo>
                  <a:pt x="99" y="524"/>
                </a:lnTo>
                <a:lnTo>
                  <a:pt x="98" y="524"/>
                </a:lnTo>
                <a:lnTo>
                  <a:pt x="98" y="524"/>
                </a:lnTo>
                <a:lnTo>
                  <a:pt x="98" y="526"/>
                </a:lnTo>
                <a:lnTo>
                  <a:pt x="98" y="526"/>
                </a:lnTo>
                <a:lnTo>
                  <a:pt x="98" y="526"/>
                </a:lnTo>
                <a:lnTo>
                  <a:pt x="96" y="528"/>
                </a:lnTo>
                <a:lnTo>
                  <a:pt x="95" y="528"/>
                </a:lnTo>
                <a:lnTo>
                  <a:pt x="93" y="529"/>
                </a:lnTo>
                <a:lnTo>
                  <a:pt x="92" y="529"/>
                </a:lnTo>
                <a:lnTo>
                  <a:pt x="89" y="529"/>
                </a:lnTo>
                <a:lnTo>
                  <a:pt x="87" y="529"/>
                </a:lnTo>
                <a:lnTo>
                  <a:pt x="84" y="531"/>
                </a:lnTo>
                <a:lnTo>
                  <a:pt x="79" y="531"/>
                </a:lnTo>
                <a:lnTo>
                  <a:pt x="78" y="531"/>
                </a:lnTo>
                <a:lnTo>
                  <a:pt x="76" y="531"/>
                </a:lnTo>
                <a:lnTo>
                  <a:pt x="76" y="531"/>
                </a:lnTo>
                <a:close/>
                <a:moveTo>
                  <a:pt x="452" y="481"/>
                </a:moveTo>
                <a:lnTo>
                  <a:pt x="452" y="478"/>
                </a:lnTo>
                <a:lnTo>
                  <a:pt x="452" y="475"/>
                </a:lnTo>
                <a:lnTo>
                  <a:pt x="451" y="473"/>
                </a:lnTo>
                <a:lnTo>
                  <a:pt x="451" y="468"/>
                </a:lnTo>
                <a:lnTo>
                  <a:pt x="451" y="465"/>
                </a:lnTo>
                <a:lnTo>
                  <a:pt x="451" y="462"/>
                </a:lnTo>
                <a:lnTo>
                  <a:pt x="451" y="459"/>
                </a:lnTo>
                <a:lnTo>
                  <a:pt x="451" y="456"/>
                </a:lnTo>
                <a:lnTo>
                  <a:pt x="451" y="453"/>
                </a:lnTo>
                <a:lnTo>
                  <a:pt x="451" y="450"/>
                </a:lnTo>
                <a:lnTo>
                  <a:pt x="451" y="448"/>
                </a:lnTo>
                <a:lnTo>
                  <a:pt x="451" y="445"/>
                </a:lnTo>
                <a:lnTo>
                  <a:pt x="451" y="442"/>
                </a:lnTo>
                <a:lnTo>
                  <a:pt x="452" y="440"/>
                </a:lnTo>
                <a:lnTo>
                  <a:pt x="452" y="439"/>
                </a:lnTo>
                <a:lnTo>
                  <a:pt x="452" y="436"/>
                </a:lnTo>
                <a:lnTo>
                  <a:pt x="455" y="436"/>
                </a:lnTo>
                <a:lnTo>
                  <a:pt x="458" y="436"/>
                </a:lnTo>
                <a:lnTo>
                  <a:pt x="460" y="436"/>
                </a:lnTo>
                <a:lnTo>
                  <a:pt x="462" y="436"/>
                </a:lnTo>
                <a:lnTo>
                  <a:pt x="463" y="436"/>
                </a:lnTo>
                <a:lnTo>
                  <a:pt x="465" y="436"/>
                </a:lnTo>
                <a:lnTo>
                  <a:pt x="466" y="436"/>
                </a:lnTo>
                <a:lnTo>
                  <a:pt x="468" y="436"/>
                </a:lnTo>
                <a:lnTo>
                  <a:pt x="469" y="437"/>
                </a:lnTo>
                <a:lnTo>
                  <a:pt x="471" y="437"/>
                </a:lnTo>
                <a:lnTo>
                  <a:pt x="472" y="439"/>
                </a:lnTo>
                <a:lnTo>
                  <a:pt x="474" y="440"/>
                </a:lnTo>
                <a:lnTo>
                  <a:pt x="476" y="442"/>
                </a:lnTo>
                <a:lnTo>
                  <a:pt x="477" y="444"/>
                </a:lnTo>
                <a:lnTo>
                  <a:pt x="479" y="444"/>
                </a:lnTo>
                <a:lnTo>
                  <a:pt x="479" y="445"/>
                </a:lnTo>
                <a:lnTo>
                  <a:pt x="480" y="445"/>
                </a:lnTo>
                <a:lnTo>
                  <a:pt x="482" y="445"/>
                </a:lnTo>
                <a:lnTo>
                  <a:pt x="482" y="444"/>
                </a:lnTo>
                <a:lnTo>
                  <a:pt x="482" y="444"/>
                </a:lnTo>
                <a:lnTo>
                  <a:pt x="482" y="442"/>
                </a:lnTo>
                <a:lnTo>
                  <a:pt x="483" y="440"/>
                </a:lnTo>
                <a:lnTo>
                  <a:pt x="483" y="439"/>
                </a:lnTo>
                <a:lnTo>
                  <a:pt x="485" y="439"/>
                </a:lnTo>
                <a:lnTo>
                  <a:pt x="485" y="437"/>
                </a:lnTo>
                <a:lnTo>
                  <a:pt x="487" y="436"/>
                </a:lnTo>
                <a:lnTo>
                  <a:pt x="488" y="434"/>
                </a:lnTo>
                <a:lnTo>
                  <a:pt x="490" y="434"/>
                </a:lnTo>
                <a:lnTo>
                  <a:pt x="491" y="433"/>
                </a:lnTo>
                <a:lnTo>
                  <a:pt x="493" y="431"/>
                </a:lnTo>
                <a:lnTo>
                  <a:pt x="496" y="430"/>
                </a:lnTo>
                <a:lnTo>
                  <a:pt x="499" y="426"/>
                </a:lnTo>
                <a:lnTo>
                  <a:pt x="502" y="425"/>
                </a:lnTo>
                <a:lnTo>
                  <a:pt x="505" y="422"/>
                </a:lnTo>
                <a:lnTo>
                  <a:pt x="510" y="420"/>
                </a:lnTo>
                <a:lnTo>
                  <a:pt x="512" y="419"/>
                </a:lnTo>
                <a:lnTo>
                  <a:pt x="518" y="416"/>
                </a:lnTo>
                <a:lnTo>
                  <a:pt x="521" y="414"/>
                </a:lnTo>
                <a:lnTo>
                  <a:pt x="526" y="414"/>
                </a:lnTo>
                <a:lnTo>
                  <a:pt x="529" y="414"/>
                </a:lnTo>
                <a:lnTo>
                  <a:pt x="533" y="414"/>
                </a:lnTo>
                <a:lnTo>
                  <a:pt x="536" y="414"/>
                </a:lnTo>
                <a:lnTo>
                  <a:pt x="538" y="414"/>
                </a:lnTo>
                <a:lnTo>
                  <a:pt x="541" y="414"/>
                </a:lnTo>
                <a:lnTo>
                  <a:pt x="543" y="414"/>
                </a:lnTo>
                <a:lnTo>
                  <a:pt x="544" y="416"/>
                </a:lnTo>
                <a:lnTo>
                  <a:pt x="547" y="416"/>
                </a:lnTo>
                <a:lnTo>
                  <a:pt x="551" y="416"/>
                </a:lnTo>
                <a:lnTo>
                  <a:pt x="552" y="417"/>
                </a:lnTo>
                <a:lnTo>
                  <a:pt x="555" y="419"/>
                </a:lnTo>
                <a:lnTo>
                  <a:pt x="555" y="419"/>
                </a:lnTo>
                <a:lnTo>
                  <a:pt x="555" y="420"/>
                </a:lnTo>
                <a:lnTo>
                  <a:pt x="557" y="420"/>
                </a:lnTo>
                <a:lnTo>
                  <a:pt x="557" y="420"/>
                </a:lnTo>
                <a:lnTo>
                  <a:pt x="557" y="422"/>
                </a:lnTo>
                <a:lnTo>
                  <a:pt x="557" y="423"/>
                </a:lnTo>
                <a:lnTo>
                  <a:pt x="557" y="425"/>
                </a:lnTo>
                <a:lnTo>
                  <a:pt x="558" y="426"/>
                </a:lnTo>
                <a:lnTo>
                  <a:pt x="555" y="428"/>
                </a:lnTo>
                <a:lnTo>
                  <a:pt x="554" y="430"/>
                </a:lnTo>
                <a:lnTo>
                  <a:pt x="551" y="431"/>
                </a:lnTo>
                <a:lnTo>
                  <a:pt x="549" y="431"/>
                </a:lnTo>
                <a:lnTo>
                  <a:pt x="544" y="434"/>
                </a:lnTo>
                <a:lnTo>
                  <a:pt x="540" y="436"/>
                </a:lnTo>
                <a:lnTo>
                  <a:pt x="538" y="436"/>
                </a:lnTo>
                <a:lnTo>
                  <a:pt x="535" y="437"/>
                </a:lnTo>
                <a:lnTo>
                  <a:pt x="533" y="439"/>
                </a:lnTo>
                <a:lnTo>
                  <a:pt x="532" y="439"/>
                </a:lnTo>
                <a:lnTo>
                  <a:pt x="530" y="440"/>
                </a:lnTo>
                <a:lnTo>
                  <a:pt x="529" y="442"/>
                </a:lnTo>
                <a:lnTo>
                  <a:pt x="527" y="444"/>
                </a:lnTo>
                <a:lnTo>
                  <a:pt x="526" y="444"/>
                </a:lnTo>
                <a:lnTo>
                  <a:pt x="516" y="448"/>
                </a:lnTo>
                <a:lnTo>
                  <a:pt x="508" y="453"/>
                </a:lnTo>
                <a:lnTo>
                  <a:pt x="499" y="458"/>
                </a:lnTo>
                <a:lnTo>
                  <a:pt x="491" y="462"/>
                </a:lnTo>
                <a:lnTo>
                  <a:pt x="483" y="467"/>
                </a:lnTo>
                <a:lnTo>
                  <a:pt x="474" y="472"/>
                </a:lnTo>
                <a:lnTo>
                  <a:pt x="466" y="476"/>
                </a:lnTo>
                <a:lnTo>
                  <a:pt x="457" y="481"/>
                </a:lnTo>
                <a:lnTo>
                  <a:pt x="457" y="481"/>
                </a:lnTo>
                <a:lnTo>
                  <a:pt x="455" y="481"/>
                </a:lnTo>
                <a:lnTo>
                  <a:pt x="454" y="481"/>
                </a:lnTo>
                <a:lnTo>
                  <a:pt x="452" y="481"/>
                </a:lnTo>
                <a:lnTo>
                  <a:pt x="452" y="481"/>
                </a:lnTo>
                <a:close/>
                <a:moveTo>
                  <a:pt x="142" y="411"/>
                </a:moveTo>
                <a:lnTo>
                  <a:pt x="140" y="409"/>
                </a:lnTo>
                <a:lnTo>
                  <a:pt x="139" y="409"/>
                </a:lnTo>
                <a:lnTo>
                  <a:pt x="139" y="408"/>
                </a:lnTo>
                <a:lnTo>
                  <a:pt x="139" y="408"/>
                </a:lnTo>
                <a:lnTo>
                  <a:pt x="139" y="408"/>
                </a:lnTo>
                <a:lnTo>
                  <a:pt x="139" y="406"/>
                </a:lnTo>
                <a:lnTo>
                  <a:pt x="139" y="406"/>
                </a:lnTo>
                <a:lnTo>
                  <a:pt x="139" y="406"/>
                </a:lnTo>
                <a:lnTo>
                  <a:pt x="139" y="405"/>
                </a:lnTo>
                <a:lnTo>
                  <a:pt x="139" y="405"/>
                </a:lnTo>
                <a:lnTo>
                  <a:pt x="139" y="403"/>
                </a:lnTo>
                <a:lnTo>
                  <a:pt x="139" y="403"/>
                </a:lnTo>
                <a:lnTo>
                  <a:pt x="140" y="402"/>
                </a:lnTo>
                <a:lnTo>
                  <a:pt x="140" y="402"/>
                </a:lnTo>
                <a:lnTo>
                  <a:pt x="142" y="400"/>
                </a:lnTo>
                <a:lnTo>
                  <a:pt x="143" y="400"/>
                </a:lnTo>
                <a:lnTo>
                  <a:pt x="145" y="398"/>
                </a:lnTo>
                <a:lnTo>
                  <a:pt x="148" y="397"/>
                </a:lnTo>
                <a:lnTo>
                  <a:pt x="148" y="397"/>
                </a:lnTo>
                <a:lnTo>
                  <a:pt x="148" y="398"/>
                </a:lnTo>
                <a:lnTo>
                  <a:pt x="149" y="400"/>
                </a:lnTo>
                <a:lnTo>
                  <a:pt x="149" y="402"/>
                </a:lnTo>
                <a:lnTo>
                  <a:pt x="148" y="403"/>
                </a:lnTo>
                <a:lnTo>
                  <a:pt x="145" y="406"/>
                </a:lnTo>
                <a:lnTo>
                  <a:pt x="143" y="408"/>
                </a:lnTo>
                <a:lnTo>
                  <a:pt x="143" y="409"/>
                </a:lnTo>
                <a:lnTo>
                  <a:pt x="142" y="409"/>
                </a:lnTo>
                <a:lnTo>
                  <a:pt x="142" y="411"/>
                </a:lnTo>
                <a:lnTo>
                  <a:pt x="142" y="411"/>
                </a:lnTo>
                <a:close/>
                <a:moveTo>
                  <a:pt x="460" y="400"/>
                </a:moveTo>
                <a:lnTo>
                  <a:pt x="458" y="398"/>
                </a:lnTo>
                <a:lnTo>
                  <a:pt x="455" y="398"/>
                </a:lnTo>
                <a:lnTo>
                  <a:pt x="454" y="397"/>
                </a:lnTo>
                <a:lnTo>
                  <a:pt x="452" y="395"/>
                </a:lnTo>
                <a:lnTo>
                  <a:pt x="452" y="394"/>
                </a:lnTo>
                <a:lnTo>
                  <a:pt x="452" y="394"/>
                </a:lnTo>
                <a:lnTo>
                  <a:pt x="451" y="394"/>
                </a:lnTo>
                <a:lnTo>
                  <a:pt x="449" y="392"/>
                </a:lnTo>
                <a:lnTo>
                  <a:pt x="449" y="392"/>
                </a:lnTo>
                <a:lnTo>
                  <a:pt x="449" y="392"/>
                </a:lnTo>
                <a:lnTo>
                  <a:pt x="449" y="391"/>
                </a:lnTo>
                <a:lnTo>
                  <a:pt x="449" y="389"/>
                </a:lnTo>
                <a:lnTo>
                  <a:pt x="449" y="388"/>
                </a:lnTo>
                <a:lnTo>
                  <a:pt x="449" y="386"/>
                </a:lnTo>
                <a:lnTo>
                  <a:pt x="451" y="383"/>
                </a:lnTo>
                <a:lnTo>
                  <a:pt x="454" y="380"/>
                </a:lnTo>
                <a:lnTo>
                  <a:pt x="457" y="377"/>
                </a:lnTo>
                <a:lnTo>
                  <a:pt x="460" y="375"/>
                </a:lnTo>
                <a:lnTo>
                  <a:pt x="462" y="374"/>
                </a:lnTo>
                <a:lnTo>
                  <a:pt x="463" y="372"/>
                </a:lnTo>
                <a:lnTo>
                  <a:pt x="466" y="370"/>
                </a:lnTo>
                <a:lnTo>
                  <a:pt x="468" y="369"/>
                </a:lnTo>
                <a:lnTo>
                  <a:pt x="469" y="367"/>
                </a:lnTo>
                <a:lnTo>
                  <a:pt x="472" y="367"/>
                </a:lnTo>
                <a:lnTo>
                  <a:pt x="474" y="366"/>
                </a:lnTo>
                <a:lnTo>
                  <a:pt x="476" y="364"/>
                </a:lnTo>
                <a:lnTo>
                  <a:pt x="479" y="363"/>
                </a:lnTo>
                <a:lnTo>
                  <a:pt x="482" y="363"/>
                </a:lnTo>
                <a:lnTo>
                  <a:pt x="483" y="361"/>
                </a:lnTo>
                <a:lnTo>
                  <a:pt x="487" y="360"/>
                </a:lnTo>
                <a:lnTo>
                  <a:pt x="491" y="358"/>
                </a:lnTo>
                <a:lnTo>
                  <a:pt x="497" y="356"/>
                </a:lnTo>
                <a:lnTo>
                  <a:pt x="504" y="355"/>
                </a:lnTo>
                <a:lnTo>
                  <a:pt x="508" y="352"/>
                </a:lnTo>
                <a:lnTo>
                  <a:pt x="515" y="350"/>
                </a:lnTo>
                <a:lnTo>
                  <a:pt x="521" y="350"/>
                </a:lnTo>
                <a:lnTo>
                  <a:pt x="526" y="349"/>
                </a:lnTo>
                <a:lnTo>
                  <a:pt x="530" y="347"/>
                </a:lnTo>
                <a:lnTo>
                  <a:pt x="536" y="345"/>
                </a:lnTo>
                <a:lnTo>
                  <a:pt x="541" y="344"/>
                </a:lnTo>
                <a:lnTo>
                  <a:pt x="543" y="344"/>
                </a:lnTo>
                <a:lnTo>
                  <a:pt x="546" y="344"/>
                </a:lnTo>
                <a:lnTo>
                  <a:pt x="549" y="345"/>
                </a:lnTo>
                <a:lnTo>
                  <a:pt x="551" y="345"/>
                </a:lnTo>
                <a:lnTo>
                  <a:pt x="554" y="345"/>
                </a:lnTo>
                <a:lnTo>
                  <a:pt x="557" y="345"/>
                </a:lnTo>
                <a:lnTo>
                  <a:pt x="558" y="345"/>
                </a:lnTo>
                <a:lnTo>
                  <a:pt x="560" y="347"/>
                </a:lnTo>
                <a:lnTo>
                  <a:pt x="561" y="347"/>
                </a:lnTo>
                <a:lnTo>
                  <a:pt x="563" y="347"/>
                </a:lnTo>
                <a:lnTo>
                  <a:pt x="563" y="349"/>
                </a:lnTo>
                <a:lnTo>
                  <a:pt x="565" y="349"/>
                </a:lnTo>
                <a:lnTo>
                  <a:pt x="566" y="350"/>
                </a:lnTo>
                <a:lnTo>
                  <a:pt x="566" y="350"/>
                </a:lnTo>
                <a:lnTo>
                  <a:pt x="568" y="352"/>
                </a:lnTo>
                <a:lnTo>
                  <a:pt x="569" y="352"/>
                </a:lnTo>
                <a:lnTo>
                  <a:pt x="569" y="353"/>
                </a:lnTo>
                <a:lnTo>
                  <a:pt x="571" y="355"/>
                </a:lnTo>
                <a:lnTo>
                  <a:pt x="571" y="356"/>
                </a:lnTo>
                <a:lnTo>
                  <a:pt x="571" y="358"/>
                </a:lnTo>
                <a:lnTo>
                  <a:pt x="572" y="360"/>
                </a:lnTo>
                <a:lnTo>
                  <a:pt x="572" y="361"/>
                </a:lnTo>
                <a:lnTo>
                  <a:pt x="572" y="363"/>
                </a:lnTo>
                <a:lnTo>
                  <a:pt x="572" y="364"/>
                </a:lnTo>
                <a:lnTo>
                  <a:pt x="572" y="367"/>
                </a:lnTo>
                <a:lnTo>
                  <a:pt x="572" y="369"/>
                </a:lnTo>
                <a:lnTo>
                  <a:pt x="569" y="372"/>
                </a:lnTo>
                <a:lnTo>
                  <a:pt x="568" y="377"/>
                </a:lnTo>
                <a:lnTo>
                  <a:pt x="566" y="380"/>
                </a:lnTo>
                <a:lnTo>
                  <a:pt x="563" y="384"/>
                </a:lnTo>
                <a:lnTo>
                  <a:pt x="563" y="384"/>
                </a:lnTo>
                <a:lnTo>
                  <a:pt x="561" y="384"/>
                </a:lnTo>
                <a:lnTo>
                  <a:pt x="560" y="384"/>
                </a:lnTo>
                <a:lnTo>
                  <a:pt x="560" y="384"/>
                </a:lnTo>
                <a:lnTo>
                  <a:pt x="555" y="381"/>
                </a:lnTo>
                <a:lnTo>
                  <a:pt x="552" y="380"/>
                </a:lnTo>
                <a:lnTo>
                  <a:pt x="549" y="378"/>
                </a:lnTo>
                <a:lnTo>
                  <a:pt x="546" y="377"/>
                </a:lnTo>
                <a:lnTo>
                  <a:pt x="543" y="374"/>
                </a:lnTo>
                <a:lnTo>
                  <a:pt x="540" y="374"/>
                </a:lnTo>
                <a:lnTo>
                  <a:pt x="538" y="372"/>
                </a:lnTo>
                <a:lnTo>
                  <a:pt x="536" y="372"/>
                </a:lnTo>
                <a:lnTo>
                  <a:pt x="536" y="372"/>
                </a:lnTo>
                <a:lnTo>
                  <a:pt x="535" y="372"/>
                </a:lnTo>
                <a:lnTo>
                  <a:pt x="535" y="374"/>
                </a:lnTo>
                <a:lnTo>
                  <a:pt x="533" y="374"/>
                </a:lnTo>
                <a:lnTo>
                  <a:pt x="533" y="374"/>
                </a:lnTo>
                <a:lnTo>
                  <a:pt x="533" y="375"/>
                </a:lnTo>
                <a:lnTo>
                  <a:pt x="532" y="377"/>
                </a:lnTo>
                <a:lnTo>
                  <a:pt x="529" y="377"/>
                </a:lnTo>
                <a:lnTo>
                  <a:pt x="527" y="378"/>
                </a:lnTo>
                <a:lnTo>
                  <a:pt x="526" y="380"/>
                </a:lnTo>
                <a:lnTo>
                  <a:pt x="522" y="381"/>
                </a:lnTo>
                <a:lnTo>
                  <a:pt x="521" y="383"/>
                </a:lnTo>
                <a:lnTo>
                  <a:pt x="516" y="384"/>
                </a:lnTo>
                <a:lnTo>
                  <a:pt x="512" y="386"/>
                </a:lnTo>
                <a:lnTo>
                  <a:pt x="507" y="386"/>
                </a:lnTo>
                <a:lnTo>
                  <a:pt x="505" y="388"/>
                </a:lnTo>
                <a:lnTo>
                  <a:pt x="505" y="388"/>
                </a:lnTo>
                <a:lnTo>
                  <a:pt x="504" y="389"/>
                </a:lnTo>
                <a:lnTo>
                  <a:pt x="504" y="389"/>
                </a:lnTo>
                <a:lnTo>
                  <a:pt x="504" y="389"/>
                </a:lnTo>
                <a:lnTo>
                  <a:pt x="502" y="391"/>
                </a:lnTo>
                <a:lnTo>
                  <a:pt x="501" y="391"/>
                </a:lnTo>
                <a:lnTo>
                  <a:pt x="501" y="391"/>
                </a:lnTo>
                <a:lnTo>
                  <a:pt x="499" y="392"/>
                </a:lnTo>
                <a:lnTo>
                  <a:pt x="496" y="392"/>
                </a:lnTo>
                <a:lnTo>
                  <a:pt x="493" y="394"/>
                </a:lnTo>
                <a:lnTo>
                  <a:pt x="488" y="395"/>
                </a:lnTo>
                <a:lnTo>
                  <a:pt x="485" y="395"/>
                </a:lnTo>
                <a:lnTo>
                  <a:pt x="477" y="397"/>
                </a:lnTo>
                <a:lnTo>
                  <a:pt x="469" y="398"/>
                </a:lnTo>
                <a:lnTo>
                  <a:pt x="463" y="398"/>
                </a:lnTo>
                <a:lnTo>
                  <a:pt x="460" y="400"/>
                </a:lnTo>
                <a:lnTo>
                  <a:pt x="460" y="400"/>
                </a:lnTo>
                <a:close/>
                <a:moveTo>
                  <a:pt x="410" y="210"/>
                </a:moveTo>
                <a:lnTo>
                  <a:pt x="409" y="209"/>
                </a:lnTo>
                <a:lnTo>
                  <a:pt x="405" y="209"/>
                </a:lnTo>
                <a:lnTo>
                  <a:pt x="404" y="209"/>
                </a:lnTo>
                <a:lnTo>
                  <a:pt x="402" y="209"/>
                </a:lnTo>
                <a:lnTo>
                  <a:pt x="402" y="207"/>
                </a:lnTo>
                <a:lnTo>
                  <a:pt x="402" y="207"/>
                </a:lnTo>
                <a:lnTo>
                  <a:pt x="401" y="205"/>
                </a:lnTo>
                <a:lnTo>
                  <a:pt x="399" y="205"/>
                </a:lnTo>
                <a:lnTo>
                  <a:pt x="399" y="204"/>
                </a:lnTo>
                <a:lnTo>
                  <a:pt x="401" y="202"/>
                </a:lnTo>
                <a:lnTo>
                  <a:pt x="401" y="201"/>
                </a:lnTo>
                <a:lnTo>
                  <a:pt x="401" y="199"/>
                </a:lnTo>
                <a:lnTo>
                  <a:pt x="401" y="198"/>
                </a:lnTo>
                <a:lnTo>
                  <a:pt x="402" y="196"/>
                </a:lnTo>
                <a:lnTo>
                  <a:pt x="402" y="195"/>
                </a:lnTo>
                <a:lnTo>
                  <a:pt x="402" y="193"/>
                </a:lnTo>
                <a:lnTo>
                  <a:pt x="404" y="193"/>
                </a:lnTo>
                <a:lnTo>
                  <a:pt x="404" y="191"/>
                </a:lnTo>
                <a:lnTo>
                  <a:pt x="405" y="190"/>
                </a:lnTo>
                <a:lnTo>
                  <a:pt x="407" y="188"/>
                </a:lnTo>
                <a:lnTo>
                  <a:pt x="407" y="188"/>
                </a:lnTo>
                <a:lnTo>
                  <a:pt x="409" y="187"/>
                </a:lnTo>
                <a:lnTo>
                  <a:pt x="410" y="185"/>
                </a:lnTo>
                <a:lnTo>
                  <a:pt x="410" y="184"/>
                </a:lnTo>
                <a:lnTo>
                  <a:pt x="413" y="182"/>
                </a:lnTo>
                <a:lnTo>
                  <a:pt x="415" y="181"/>
                </a:lnTo>
                <a:lnTo>
                  <a:pt x="418" y="179"/>
                </a:lnTo>
                <a:lnTo>
                  <a:pt x="421" y="177"/>
                </a:lnTo>
                <a:lnTo>
                  <a:pt x="426" y="174"/>
                </a:lnTo>
                <a:lnTo>
                  <a:pt x="432" y="171"/>
                </a:lnTo>
                <a:lnTo>
                  <a:pt x="433" y="171"/>
                </a:lnTo>
                <a:lnTo>
                  <a:pt x="437" y="171"/>
                </a:lnTo>
                <a:lnTo>
                  <a:pt x="440" y="171"/>
                </a:lnTo>
                <a:lnTo>
                  <a:pt x="441" y="171"/>
                </a:lnTo>
                <a:lnTo>
                  <a:pt x="443" y="171"/>
                </a:lnTo>
                <a:lnTo>
                  <a:pt x="444" y="171"/>
                </a:lnTo>
                <a:lnTo>
                  <a:pt x="446" y="171"/>
                </a:lnTo>
                <a:lnTo>
                  <a:pt x="448" y="171"/>
                </a:lnTo>
                <a:lnTo>
                  <a:pt x="448" y="171"/>
                </a:lnTo>
                <a:lnTo>
                  <a:pt x="449" y="173"/>
                </a:lnTo>
                <a:lnTo>
                  <a:pt x="449" y="173"/>
                </a:lnTo>
                <a:lnTo>
                  <a:pt x="449" y="173"/>
                </a:lnTo>
                <a:lnTo>
                  <a:pt x="451" y="174"/>
                </a:lnTo>
                <a:lnTo>
                  <a:pt x="451" y="174"/>
                </a:lnTo>
                <a:lnTo>
                  <a:pt x="451" y="176"/>
                </a:lnTo>
                <a:lnTo>
                  <a:pt x="452" y="176"/>
                </a:lnTo>
                <a:lnTo>
                  <a:pt x="452" y="177"/>
                </a:lnTo>
                <a:lnTo>
                  <a:pt x="452" y="179"/>
                </a:lnTo>
                <a:lnTo>
                  <a:pt x="452" y="181"/>
                </a:lnTo>
                <a:lnTo>
                  <a:pt x="452" y="181"/>
                </a:lnTo>
                <a:lnTo>
                  <a:pt x="452" y="182"/>
                </a:lnTo>
                <a:lnTo>
                  <a:pt x="452" y="184"/>
                </a:lnTo>
                <a:lnTo>
                  <a:pt x="449" y="187"/>
                </a:lnTo>
                <a:lnTo>
                  <a:pt x="448" y="190"/>
                </a:lnTo>
                <a:lnTo>
                  <a:pt x="446" y="191"/>
                </a:lnTo>
                <a:lnTo>
                  <a:pt x="443" y="195"/>
                </a:lnTo>
                <a:lnTo>
                  <a:pt x="441" y="196"/>
                </a:lnTo>
                <a:lnTo>
                  <a:pt x="438" y="199"/>
                </a:lnTo>
                <a:lnTo>
                  <a:pt x="437" y="201"/>
                </a:lnTo>
                <a:lnTo>
                  <a:pt x="433" y="202"/>
                </a:lnTo>
                <a:lnTo>
                  <a:pt x="429" y="204"/>
                </a:lnTo>
                <a:lnTo>
                  <a:pt x="426" y="205"/>
                </a:lnTo>
                <a:lnTo>
                  <a:pt x="421" y="207"/>
                </a:lnTo>
                <a:lnTo>
                  <a:pt x="418" y="209"/>
                </a:lnTo>
                <a:lnTo>
                  <a:pt x="415" y="209"/>
                </a:lnTo>
                <a:lnTo>
                  <a:pt x="413" y="209"/>
                </a:lnTo>
                <a:lnTo>
                  <a:pt x="412" y="209"/>
                </a:lnTo>
                <a:lnTo>
                  <a:pt x="410" y="210"/>
                </a:lnTo>
                <a:lnTo>
                  <a:pt x="410" y="210"/>
                </a:lnTo>
                <a:close/>
                <a:moveTo>
                  <a:pt x="629" y="207"/>
                </a:moveTo>
                <a:lnTo>
                  <a:pt x="627" y="205"/>
                </a:lnTo>
                <a:lnTo>
                  <a:pt x="627" y="204"/>
                </a:lnTo>
                <a:lnTo>
                  <a:pt x="625" y="202"/>
                </a:lnTo>
                <a:lnTo>
                  <a:pt x="624" y="201"/>
                </a:lnTo>
                <a:lnTo>
                  <a:pt x="624" y="199"/>
                </a:lnTo>
                <a:lnTo>
                  <a:pt x="624" y="198"/>
                </a:lnTo>
                <a:lnTo>
                  <a:pt x="624" y="196"/>
                </a:lnTo>
                <a:lnTo>
                  <a:pt x="624" y="195"/>
                </a:lnTo>
                <a:lnTo>
                  <a:pt x="624" y="193"/>
                </a:lnTo>
                <a:lnTo>
                  <a:pt x="624" y="191"/>
                </a:lnTo>
                <a:lnTo>
                  <a:pt x="624" y="191"/>
                </a:lnTo>
                <a:lnTo>
                  <a:pt x="624" y="190"/>
                </a:lnTo>
                <a:lnTo>
                  <a:pt x="625" y="188"/>
                </a:lnTo>
                <a:lnTo>
                  <a:pt x="625" y="187"/>
                </a:lnTo>
                <a:lnTo>
                  <a:pt x="627" y="185"/>
                </a:lnTo>
                <a:lnTo>
                  <a:pt x="629" y="185"/>
                </a:lnTo>
                <a:lnTo>
                  <a:pt x="629" y="184"/>
                </a:lnTo>
                <a:lnTo>
                  <a:pt x="630" y="182"/>
                </a:lnTo>
                <a:lnTo>
                  <a:pt x="632" y="181"/>
                </a:lnTo>
                <a:lnTo>
                  <a:pt x="632" y="181"/>
                </a:lnTo>
                <a:lnTo>
                  <a:pt x="635" y="177"/>
                </a:lnTo>
                <a:lnTo>
                  <a:pt x="638" y="176"/>
                </a:lnTo>
                <a:lnTo>
                  <a:pt x="643" y="173"/>
                </a:lnTo>
                <a:lnTo>
                  <a:pt x="647" y="170"/>
                </a:lnTo>
                <a:lnTo>
                  <a:pt x="650" y="168"/>
                </a:lnTo>
                <a:lnTo>
                  <a:pt x="655" y="167"/>
                </a:lnTo>
                <a:lnTo>
                  <a:pt x="658" y="165"/>
                </a:lnTo>
                <a:lnTo>
                  <a:pt x="663" y="163"/>
                </a:lnTo>
                <a:lnTo>
                  <a:pt x="663" y="162"/>
                </a:lnTo>
                <a:lnTo>
                  <a:pt x="663" y="160"/>
                </a:lnTo>
                <a:lnTo>
                  <a:pt x="666" y="160"/>
                </a:lnTo>
                <a:lnTo>
                  <a:pt x="669" y="160"/>
                </a:lnTo>
                <a:lnTo>
                  <a:pt x="672" y="160"/>
                </a:lnTo>
                <a:lnTo>
                  <a:pt x="675" y="159"/>
                </a:lnTo>
                <a:lnTo>
                  <a:pt x="678" y="159"/>
                </a:lnTo>
                <a:lnTo>
                  <a:pt x="682" y="159"/>
                </a:lnTo>
                <a:lnTo>
                  <a:pt x="685" y="157"/>
                </a:lnTo>
                <a:lnTo>
                  <a:pt x="686" y="157"/>
                </a:lnTo>
                <a:lnTo>
                  <a:pt x="686" y="160"/>
                </a:lnTo>
                <a:lnTo>
                  <a:pt x="685" y="162"/>
                </a:lnTo>
                <a:lnTo>
                  <a:pt x="683" y="165"/>
                </a:lnTo>
                <a:lnTo>
                  <a:pt x="683" y="168"/>
                </a:lnTo>
                <a:lnTo>
                  <a:pt x="682" y="171"/>
                </a:lnTo>
                <a:lnTo>
                  <a:pt x="680" y="173"/>
                </a:lnTo>
                <a:lnTo>
                  <a:pt x="678" y="176"/>
                </a:lnTo>
                <a:lnTo>
                  <a:pt x="678" y="179"/>
                </a:lnTo>
                <a:lnTo>
                  <a:pt x="675" y="182"/>
                </a:lnTo>
                <a:lnTo>
                  <a:pt x="671" y="185"/>
                </a:lnTo>
                <a:lnTo>
                  <a:pt x="668" y="188"/>
                </a:lnTo>
                <a:lnTo>
                  <a:pt x="664" y="191"/>
                </a:lnTo>
                <a:lnTo>
                  <a:pt x="663" y="193"/>
                </a:lnTo>
                <a:lnTo>
                  <a:pt x="660" y="195"/>
                </a:lnTo>
                <a:lnTo>
                  <a:pt x="658" y="196"/>
                </a:lnTo>
                <a:lnTo>
                  <a:pt x="657" y="198"/>
                </a:lnTo>
                <a:lnTo>
                  <a:pt x="654" y="199"/>
                </a:lnTo>
                <a:lnTo>
                  <a:pt x="652" y="201"/>
                </a:lnTo>
                <a:lnTo>
                  <a:pt x="650" y="202"/>
                </a:lnTo>
                <a:lnTo>
                  <a:pt x="649" y="202"/>
                </a:lnTo>
                <a:lnTo>
                  <a:pt x="646" y="204"/>
                </a:lnTo>
                <a:lnTo>
                  <a:pt x="643" y="204"/>
                </a:lnTo>
                <a:lnTo>
                  <a:pt x="641" y="204"/>
                </a:lnTo>
                <a:lnTo>
                  <a:pt x="638" y="204"/>
                </a:lnTo>
                <a:lnTo>
                  <a:pt x="636" y="205"/>
                </a:lnTo>
                <a:lnTo>
                  <a:pt x="633" y="205"/>
                </a:lnTo>
                <a:lnTo>
                  <a:pt x="632" y="205"/>
                </a:lnTo>
                <a:lnTo>
                  <a:pt x="629" y="207"/>
                </a:lnTo>
                <a:lnTo>
                  <a:pt x="629" y="207"/>
                </a:lnTo>
                <a:close/>
              </a:path>
            </a:pathLst>
          </a:custGeom>
          <a:solidFill>
            <a:srgbClr val="F6AB00"/>
          </a:solidFill>
          <a:ln w="9525">
            <a:solidFill>
              <a:srgbClr val="FFFF00"/>
            </a:solidFill>
            <a:round/>
            <a:headEnd/>
            <a:tailEnd/>
          </a:ln>
          <a:effectLst>
            <a:outerShdw blurRad="381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 rot="19768547">
            <a:off x="7266378" y="2441885"/>
            <a:ext cx="1172710" cy="535981"/>
          </a:xfrm>
          <a:custGeom>
            <a:avLst/>
            <a:gdLst>
              <a:gd name="connsiteX0" fmla="*/ 1052051 w 2163097"/>
              <a:gd name="connsiteY0" fmla="*/ 2507226 h 2595716"/>
              <a:gd name="connsiteX1" fmla="*/ 1091381 w 2163097"/>
              <a:gd name="connsiteY1" fmla="*/ 2595716 h 2595716"/>
              <a:gd name="connsiteX2" fmla="*/ 1435510 w 2163097"/>
              <a:gd name="connsiteY2" fmla="*/ 1641987 h 2595716"/>
              <a:gd name="connsiteX3" fmla="*/ 2084439 w 2163097"/>
              <a:gd name="connsiteY3" fmla="*/ 1533832 h 2595716"/>
              <a:gd name="connsiteX4" fmla="*/ 1759974 w 2163097"/>
              <a:gd name="connsiteY4" fmla="*/ 934064 h 2595716"/>
              <a:gd name="connsiteX5" fmla="*/ 2163097 w 2163097"/>
              <a:gd name="connsiteY5" fmla="*/ 383458 h 2595716"/>
              <a:gd name="connsiteX6" fmla="*/ 1455174 w 2163097"/>
              <a:gd name="connsiteY6" fmla="*/ 501445 h 2595716"/>
              <a:gd name="connsiteX7" fmla="*/ 1091381 w 2163097"/>
              <a:gd name="connsiteY7" fmla="*/ 0 h 2595716"/>
              <a:gd name="connsiteX8" fmla="*/ 865239 w 2163097"/>
              <a:gd name="connsiteY8" fmla="*/ 855406 h 2595716"/>
              <a:gd name="connsiteX9" fmla="*/ 0 w 2163097"/>
              <a:gd name="connsiteY9" fmla="*/ 1061884 h 2595716"/>
              <a:gd name="connsiteX10" fmla="*/ 462116 w 2163097"/>
              <a:gd name="connsiteY10" fmla="*/ 1337187 h 2595716"/>
              <a:gd name="connsiteX11" fmla="*/ 403122 w 2163097"/>
              <a:gd name="connsiteY11" fmla="*/ 1700980 h 2595716"/>
              <a:gd name="connsiteX12" fmla="*/ 806245 w 2163097"/>
              <a:gd name="connsiteY12" fmla="*/ 1622322 h 2595716"/>
              <a:gd name="connsiteX13" fmla="*/ 1052051 w 2163097"/>
              <a:gd name="connsiteY13" fmla="*/ 2507226 h 2595716"/>
              <a:gd name="connsiteX0" fmla="*/ 1052051 w 2163097"/>
              <a:gd name="connsiteY0" fmla="*/ 2507226 h 2595716"/>
              <a:gd name="connsiteX1" fmla="*/ 1091381 w 2163097"/>
              <a:gd name="connsiteY1" fmla="*/ 2595716 h 2595716"/>
              <a:gd name="connsiteX2" fmla="*/ 1435510 w 2163097"/>
              <a:gd name="connsiteY2" fmla="*/ 1641987 h 2595716"/>
              <a:gd name="connsiteX3" fmla="*/ 2084439 w 2163097"/>
              <a:gd name="connsiteY3" fmla="*/ 1533832 h 2595716"/>
              <a:gd name="connsiteX4" fmla="*/ 1759974 w 2163097"/>
              <a:gd name="connsiteY4" fmla="*/ 934064 h 2595716"/>
              <a:gd name="connsiteX5" fmla="*/ 2163097 w 2163097"/>
              <a:gd name="connsiteY5" fmla="*/ 383458 h 2595716"/>
              <a:gd name="connsiteX6" fmla="*/ 1455174 w 2163097"/>
              <a:gd name="connsiteY6" fmla="*/ 501445 h 2595716"/>
              <a:gd name="connsiteX7" fmla="*/ 1091381 w 2163097"/>
              <a:gd name="connsiteY7" fmla="*/ 0 h 2595716"/>
              <a:gd name="connsiteX8" fmla="*/ 707923 w 2163097"/>
              <a:gd name="connsiteY8" fmla="*/ 875071 h 2595716"/>
              <a:gd name="connsiteX9" fmla="*/ 0 w 2163097"/>
              <a:gd name="connsiteY9" fmla="*/ 1061884 h 2595716"/>
              <a:gd name="connsiteX10" fmla="*/ 462116 w 2163097"/>
              <a:gd name="connsiteY10" fmla="*/ 1337187 h 2595716"/>
              <a:gd name="connsiteX11" fmla="*/ 403122 w 2163097"/>
              <a:gd name="connsiteY11" fmla="*/ 1700980 h 2595716"/>
              <a:gd name="connsiteX12" fmla="*/ 806245 w 2163097"/>
              <a:gd name="connsiteY12" fmla="*/ 1622322 h 2595716"/>
              <a:gd name="connsiteX13" fmla="*/ 1052051 w 2163097"/>
              <a:gd name="connsiteY13" fmla="*/ 2507226 h 2595716"/>
              <a:gd name="connsiteX0" fmla="*/ 1052051 w 2163097"/>
              <a:gd name="connsiteY0" fmla="*/ 2507226 h 2595716"/>
              <a:gd name="connsiteX1" fmla="*/ 1091381 w 2163097"/>
              <a:gd name="connsiteY1" fmla="*/ 2595716 h 2595716"/>
              <a:gd name="connsiteX2" fmla="*/ 1435510 w 2163097"/>
              <a:gd name="connsiteY2" fmla="*/ 1641987 h 2595716"/>
              <a:gd name="connsiteX3" fmla="*/ 2084439 w 2163097"/>
              <a:gd name="connsiteY3" fmla="*/ 1533832 h 2595716"/>
              <a:gd name="connsiteX4" fmla="*/ 1759974 w 2163097"/>
              <a:gd name="connsiteY4" fmla="*/ 934064 h 2595716"/>
              <a:gd name="connsiteX5" fmla="*/ 2163097 w 2163097"/>
              <a:gd name="connsiteY5" fmla="*/ 383458 h 2595716"/>
              <a:gd name="connsiteX6" fmla="*/ 1406013 w 2163097"/>
              <a:gd name="connsiteY6" fmla="*/ 648929 h 2595716"/>
              <a:gd name="connsiteX7" fmla="*/ 1091381 w 2163097"/>
              <a:gd name="connsiteY7" fmla="*/ 0 h 2595716"/>
              <a:gd name="connsiteX8" fmla="*/ 707923 w 2163097"/>
              <a:gd name="connsiteY8" fmla="*/ 875071 h 2595716"/>
              <a:gd name="connsiteX9" fmla="*/ 0 w 2163097"/>
              <a:gd name="connsiteY9" fmla="*/ 1061884 h 2595716"/>
              <a:gd name="connsiteX10" fmla="*/ 462116 w 2163097"/>
              <a:gd name="connsiteY10" fmla="*/ 1337187 h 2595716"/>
              <a:gd name="connsiteX11" fmla="*/ 403122 w 2163097"/>
              <a:gd name="connsiteY11" fmla="*/ 1700980 h 2595716"/>
              <a:gd name="connsiteX12" fmla="*/ 806245 w 2163097"/>
              <a:gd name="connsiteY12" fmla="*/ 1622322 h 2595716"/>
              <a:gd name="connsiteX13" fmla="*/ 1052051 w 2163097"/>
              <a:gd name="connsiteY13" fmla="*/ 2507226 h 2595716"/>
              <a:gd name="connsiteX0" fmla="*/ 806245 w 2163097"/>
              <a:gd name="connsiteY0" fmla="*/ 1622322 h 2595716"/>
              <a:gd name="connsiteX1" fmla="*/ 1091381 w 2163097"/>
              <a:gd name="connsiteY1" fmla="*/ 2595716 h 2595716"/>
              <a:gd name="connsiteX2" fmla="*/ 1435510 w 2163097"/>
              <a:gd name="connsiteY2" fmla="*/ 1641987 h 2595716"/>
              <a:gd name="connsiteX3" fmla="*/ 2084439 w 2163097"/>
              <a:gd name="connsiteY3" fmla="*/ 1533832 h 2595716"/>
              <a:gd name="connsiteX4" fmla="*/ 1759974 w 2163097"/>
              <a:gd name="connsiteY4" fmla="*/ 934064 h 2595716"/>
              <a:gd name="connsiteX5" fmla="*/ 2163097 w 2163097"/>
              <a:gd name="connsiteY5" fmla="*/ 383458 h 2595716"/>
              <a:gd name="connsiteX6" fmla="*/ 1406013 w 2163097"/>
              <a:gd name="connsiteY6" fmla="*/ 648929 h 2595716"/>
              <a:gd name="connsiteX7" fmla="*/ 1091381 w 2163097"/>
              <a:gd name="connsiteY7" fmla="*/ 0 h 2595716"/>
              <a:gd name="connsiteX8" fmla="*/ 707923 w 2163097"/>
              <a:gd name="connsiteY8" fmla="*/ 875071 h 2595716"/>
              <a:gd name="connsiteX9" fmla="*/ 0 w 2163097"/>
              <a:gd name="connsiteY9" fmla="*/ 1061884 h 2595716"/>
              <a:gd name="connsiteX10" fmla="*/ 462116 w 2163097"/>
              <a:gd name="connsiteY10" fmla="*/ 1337187 h 2595716"/>
              <a:gd name="connsiteX11" fmla="*/ 403122 w 2163097"/>
              <a:gd name="connsiteY11" fmla="*/ 1700980 h 2595716"/>
              <a:gd name="connsiteX12" fmla="*/ 806245 w 2163097"/>
              <a:gd name="connsiteY12" fmla="*/ 1622322 h 2595716"/>
              <a:gd name="connsiteX0" fmla="*/ 806245 w 2163097"/>
              <a:gd name="connsiteY0" fmla="*/ 1622322 h 2222090"/>
              <a:gd name="connsiteX1" fmla="*/ 1081548 w 2163097"/>
              <a:gd name="connsiteY1" fmla="*/ 2222090 h 2222090"/>
              <a:gd name="connsiteX2" fmla="*/ 1435510 w 2163097"/>
              <a:gd name="connsiteY2" fmla="*/ 1641987 h 2222090"/>
              <a:gd name="connsiteX3" fmla="*/ 2084439 w 2163097"/>
              <a:gd name="connsiteY3" fmla="*/ 1533832 h 2222090"/>
              <a:gd name="connsiteX4" fmla="*/ 1759974 w 2163097"/>
              <a:gd name="connsiteY4" fmla="*/ 934064 h 2222090"/>
              <a:gd name="connsiteX5" fmla="*/ 2163097 w 2163097"/>
              <a:gd name="connsiteY5" fmla="*/ 383458 h 2222090"/>
              <a:gd name="connsiteX6" fmla="*/ 1406013 w 2163097"/>
              <a:gd name="connsiteY6" fmla="*/ 648929 h 2222090"/>
              <a:gd name="connsiteX7" fmla="*/ 1091381 w 2163097"/>
              <a:gd name="connsiteY7" fmla="*/ 0 h 2222090"/>
              <a:gd name="connsiteX8" fmla="*/ 707923 w 2163097"/>
              <a:gd name="connsiteY8" fmla="*/ 875071 h 2222090"/>
              <a:gd name="connsiteX9" fmla="*/ 0 w 2163097"/>
              <a:gd name="connsiteY9" fmla="*/ 1061884 h 2222090"/>
              <a:gd name="connsiteX10" fmla="*/ 462116 w 2163097"/>
              <a:gd name="connsiteY10" fmla="*/ 1337187 h 2222090"/>
              <a:gd name="connsiteX11" fmla="*/ 403122 w 2163097"/>
              <a:gd name="connsiteY11" fmla="*/ 1700980 h 2222090"/>
              <a:gd name="connsiteX12" fmla="*/ 806245 w 2163097"/>
              <a:gd name="connsiteY12" fmla="*/ 1622322 h 2222090"/>
              <a:gd name="connsiteX0" fmla="*/ 806245 w 2163097"/>
              <a:gd name="connsiteY0" fmla="*/ 1622322 h 2349909"/>
              <a:gd name="connsiteX1" fmla="*/ 1071715 w 2163097"/>
              <a:gd name="connsiteY1" fmla="*/ 2349909 h 2349909"/>
              <a:gd name="connsiteX2" fmla="*/ 1435510 w 2163097"/>
              <a:gd name="connsiteY2" fmla="*/ 1641987 h 2349909"/>
              <a:gd name="connsiteX3" fmla="*/ 2084439 w 2163097"/>
              <a:gd name="connsiteY3" fmla="*/ 1533832 h 2349909"/>
              <a:gd name="connsiteX4" fmla="*/ 1759974 w 2163097"/>
              <a:gd name="connsiteY4" fmla="*/ 934064 h 2349909"/>
              <a:gd name="connsiteX5" fmla="*/ 2163097 w 2163097"/>
              <a:gd name="connsiteY5" fmla="*/ 383458 h 2349909"/>
              <a:gd name="connsiteX6" fmla="*/ 1406013 w 2163097"/>
              <a:gd name="connsiteY6" fmla="*/ 648929 h 2349909"/>
              <a:gd name="connsiteX7" fmla="*/ 1091381 w 2163097"/>
              <a:gd name="connsiteY7" fmla="*/ 0 h 2349909"/>
              <a:gd name="connsiteX8" fmla="*/ 707923 w 2163097"/>
              <a:gd name="connsiteY8" fmla="*/ 875071 h 2349909"/>
              <a:gd name="connsiteX9" fmla="*/ 0 w 2163097"/>
              <a:gd name="connsiteY9" fmla="*/ 1061884 h 2349909"/>
              <a:gd name="connsiteX10" fmla="*/ 462116 w 2163097"/>
              <a:gd name="connsiteY10" fmla="*/ 1337187 h 2349909"/>
              <a:gd name="connsiteX11" fmla="*/ 403122 w 2163097"/>
              <a:gd name="connsiteY11" fmla="*/ 1700980 h 2349909"/>
              <a:gd name="connsiteX12" fmla="*/ 806245 w 2163097"/>
              <a:gd name="connsiteY12" fmla="*/ 1622322 h 2349909"/>
              <a:gd name="connsiteX0" fmla="*/ 806245 w 2163097"/>
              <a:gd name="connsiteY0" fmla="*/ 1622322 h 2349909"/>
              <a:gd name="connsiteX1" fmla="*/ 1071715 w 2163097"/>
              <a:gd name="connsiteY1" fmla="*/ 2349909 h 2349909"/>
              <a:gd name="connsiteX2" fmla="*/ 1435510 w 2163097"/>
              <a:gd name="connsiteY2" fmla="*/ 1641987 h 2349909"/>
              <a:gd name="connsiteX3" fmla="*/ 2084439 w 2163097"/>
              <a:gd name="connsiteY3" fmla="*/ 1533832 h 2349909"/>
              <a:gd name="connsiteX4" fmla="*/ 1759974 w 2163097"/>
              <a:gd name="connsiteY4" fmla="*/ 934064 h 2349909"/>
              <a:gd name="connsiteX5" fmla="*/ 2163097 w 2163097"/>
              <a:gd name="connsiteY5" fmla="*/ 383458 h 2349909"/>
              <a:gd name="connsiteX6" fmla="*/ 1406013 w 2163097"/>
              <a:gd name="connsiteY6" fmla="*/ 648929 h 2349909"/>
              <a:gd name="connsiteX7" fmla="*/ 1091381 w 2163097"/>
              <a:gd name="connsiteY7" fmla="*/ 0 h 2349909"/>
              <a:gd name="connsiteX8" fmla="*/ 707923 w 2163097"/>
              <a:gd name="connsiteY8" fmla="*/ 875071 h 2349909"/>
              <a:gd name="connsiteX9" fmla="*/ 0 w 2163097"/>
              <a:gd name="connsiteY9" fmla="*/ 1061884 h 2349909"/>
              <a:gd name="connsiteX10" fmla="*/ 462116 w 2163097"/>
              <a:gd name="connsiteY10" fmla="*/ 1337187 h 2349909"/>
              <a:gd name="connsiteX11" fmla="*/ 324464 w 2163097"/>
              <a:gd name="connsiteY11" fmla="*/ 1799302 h 2349909"/>
              <a:gd name="connsiteX12" fmla="*/ 806245 w 2163097"/>
              <a:gd name="connsiteY12" fmla="*/ 1622322 h 2349909"/>
              <a:gd name="connsiteX0" fmla="*/ 747251 w 2163097"/>
              <a:gd name="connsiteY0" fmla="*/ 1720645 h 2349909"/>
              <a:gd name="connsiteX1" fmla="*/ 1071715 w 2163097"/>
              <a:gd name="connsiteY1" fmla="*/ 2349909 h 2349909"/>
              <a:gd name="connsiteX2" fmla="*/ 1435510 w 2163097"/>
              <a:gd name="connsiteY2" fmla="*/ 1641987 h 2349909"/>
              <a:gd name="connsiteX3" fmla="*/ 2084439 w 2163097"/>
              <a:gd name="connsiteY3" fmla="*/ 1533832 h 2349909"/>
              <a:gd name="connsiteX4" fmla="*/ 1759974 w 2163097"/>
              <a:gd name="connsiteY4" fmla="*/ 934064 h 2349909"/>
              <a:gd name="connsiteX5" fmla="*/ 2163097 w 2163097"/>
              <a:gd name="connsiteY5" fmla="*/ 383458 h 2349909"/>
              <a:gd name="connsiteX6" fmla="*/ 1406013 w 2163097"/>
              <a:gd name="connsiteY6" fmla="*/ 648929 h 2349909"/>
              <a:gd name="connsiteX7" fmla="*/ 1091381 w 2163097"/>
              <a:gd name="connsiteY7" fmla="*/ 0 h 2349909"/>
              <a:gd name="connsiteX8" fmla="*/ 707923 w 2163097"/>
              <a:gd name="connsiteY8" fmla="*/ 875071 h 2349909"/>
              <a:gd name="connsiteX9" fmla="*/ 0 w 2163097"/>
              <a:gd name="connsiteY9" fmla="*/ 1061884 h 2349909"/>
              <a:gd name="connsiteX10" fmla="*/ 462116 w 2163097"/>
              <a:gd name="connsiteY10" fmla="*/ 1337187 h 2349909"/>
              <a:gd name="connsiteX11" fmla="*/ 324464 w 2163097"/>
              <a:gd name="connsiteY11" fmla="*/ 1799302 h 2349909"/>
              <a:gd name="connsiteX12" fmla="*/ 747251 w 2163097"/>
              <a:gd name="connsiteY12" fmla="*/ 1720645 h 2349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163097" h="2349909">
                <a:moveTo>
                  <a:pt x="747251" y="1720645"/>
                </a:moveTo>
                <a:lnTo>
                  <a:pt x="1071715" y="2349909"/>
                </a:lnTo>
                <a:lnTo>
                  <a:pt x="1435510" y="1641987"/>
                </a:lnTo>
                <a:lnTo>
                  <a:pt x="2084439" y="1533832"/>
                </a:lnTo>
                <a:lnTo>
                  <a:pt x="1759974" y="934064"/>
                </a:lnTo>
                <a:lnTo>
                  <a:pt x="2163097" y="383458"/>
                </a:lnTo>
                <a:lnTo>
                  <a:pt x="1406013" y="648929"/>
                </a:lnTo>
                <a:lnTo>
                  <a:pt x="1091381" y="0"/>
                </a:lnTo>
                <a:lnTo>
                  <a:pt x="707923" y="875071"/>
                </a:lnTo>
                <a:lnTo>
                  <a:pt x="0" y="1061884"/>
                </a:lnTo>
                <a:lnTo>
                  <a:pt x="462116" y="1337187"/>
                </a:lnTo>
                <a:lnTo>
                  <a:pt x="324464" y="1799302"/>
                </a:lnTo>
                <a:lnTo>
                  <a:pt x="747251" y="1720645"/>
                </a:lnTo>
                <a:close/>
              </a:path>
            </a:pathLst>
          </a:custGeom>
          <a:solidFill>
            <a:srgbClr val="F6A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1" name="任意多边形 270"/>
          <p:cNvSpPr/>
          <p:nvPr/>
        </p:nvSpPr>
        <p:spPr>
          <a:xfrm rot="3363926">
            <a:off x="8020501" y="2876148"/>
            <a:ext cx="835348" cy="470005"/>
          </a:xfrm>
          <a:custGeom>
            <a:avLst/>
            <a:gdLst>
              <a:gd name="connsiteX0" fmla="*/ 1052051 w 2163097"/>
              <a:gd name="connsiteY0" fmla="*/ 2507226 h 2595716"/>
              <a:gd name="connsiteX1" fmla="*/ 1091381 w 2163097"/>
              <a:gd name="connsiteY1" fmla="*/ 2595716 h 2595716"/>
              <a:gd name="connsiteX2" fmla="*/ 1435510 w 2163097"/>
              <a:gd name="connsiteY2" fmla="*/ 1641987 h 2595716"/>
              <a:gd name="connsiteX3" fmla="*/ 2084439 w 2163097"/>
              <a:gd name="connsiteY3" fmla="*/ 1533832 h 2595716"/>
              <a:gd name="connsiteX4" fmla="*/ 1759974 w 2163097"/>
              <a:gd name="connsiteY4" fmla="*/ 934064 h 2595716"/>
              <a:gd name="connsiteX5" fmla="*/ 2163097 w 2163097"/>
              <a:gd name="connsiteY5" fmla="*/ 383458 h 2595716"/>
              <a:gd name="connsiteX6" fmla="*/ 1455174 w 2163097"/>
              <a:gd name="connsiteY6" fmla="*/ 501445 h 2595716"/>
              <a:gd name="connsiteX7" fmla="*/ 1091381 w 2163097"/>
              <a:gd name="connsiteY7" fmla="*/ 0 h 2595716"/>
              <a:gd name="connsiteX8" fmla="*/ 865239 w 2163097"/>
              <a:gd name="connsiteY8" fmla="*/ 855406 h 2595716"/>
              <a:gd name="connsiteX9" fmla="*/ 0 w 2163097"/>
              <a:gd name="connsiteY9" fmla="*/ 1061884 h 2595716"/>
              <a:gd name="connsiteX10" fmla="*/ 462116 w 2163097"/>
              <a:gd name="connsiteY10" fmla="*/ 1337187 h 2595716"/>
              <a:gd name="connsiteX11" fmla="*/ 403122 w 2163097"/>
              <a:gd name="connsiteY11" fmla="*/ 1700980 h 2595716"/>
              <a:gd name="connsiteX12" fmla="*/ 806245 w 2163097"/>
              <a:gd name="connsiteY12" fmla="*/ 1622322 h 2595716"/>
              <a:gd name="connsiteX13" fmla="*/ 1052051 w 2163097"/>
              <a:gd name="connsiteY13" fmla="*/ 2507226 h 2595716"/>
              <a:gd name="connsiteX0" fmla="*/ 1052051 w 2163097"/>
              <a:gd name="connsiteY0" fmla="*/ 2507226 h 2595716"/>
              <a:gd name="connsiteX1" fmla="*/ 1091381 w 2163097"/>
              <a:gd name="connsiteY1" fmla="*/ 2595716 h 2595716"/>
              <a:gd name="connsiteX2" fmla="*/ 1435510 w 2163097"/>
              <a:gd name="connsiteY2" fmla="*/ 1641987 h 2595716"/>
              <a:gd name="connsiteX3" fmla="*/ 2084439 w 2163097"/>
              <a:gd name="connsiteY3" fmla="*/ 1533832 h 2595716"/>
              <a:gd name="connsiteX4" fmla="*/ 1759974 w 2163097"/>
              <a:gd name="connsiteY4" fmla="*/ 934064 h 2595716"/>
              <a:gd name="connsiteX5" fmla="*/ 2163097 w 2163097"/>
              <a:gd name="connsiteY5" fmla="*/ 383458 h 2595716"/>
              <a:gd name="connsiteX6" fmla="*/ 1455174 w 2163097"/>
              <a:gd name="connsiteY6" fmla="*/ 501445 h 2595716"/>
              <a:gd name="connsiteX7" fmla="*/ 1091381 w 2163097"/>
              <a:gd name="connsiteY7" fmla="*/ 0 h 2595716"/>
              <a:gd name="connsiteX8" fmla="*/ 707923 w 2163097"/>
              <a:gd name="connsiteY8" fmla="*/ 875071 h 2595716"/>
              <a:gd name="connsiteX9" fmla="*/ 0 w 2163097"/>
              <a:gd name="connsiteY9" fmla="*/ 1061884 h 2595716"/>
              <a:gd name="connsiteX10" fmla="*/ 462116 w 2163097"/>
              <a:gd name="connsiteY10" fmla="*/ 1337187 h 2595716"/>
              <a:gd name="connsiteX11" fmla="*/ 403122 w 2163097"/>
              <a:gd name="connsiteY11" fmla="*/ 1700980 h 2595716"/>
              <a:gd name="connsiteX12" fmla="*/ 806245 w 2163097"/>
              <a:gd name="connsiteY12" fmla="*/ 1622322 h 2595716"/>
              <a:gd name="connsiteX13" fmla="*/ 1052051 w 2163097"/>
              <a:gd name="connsiteY13" fmla="*/ 2507226 h 2595716"/>
              <a:gd name="connsiteX0" fmla="*/ 1052051 w 2163097"/>
              <a:gd name="connsiteY0" fmla="*/ 2507226 h 2595716"/>
              <a:gd name="connsiteX1" fmla="*/ 1091381 w 2163097"/>
              <a:gd name="connsiteY1" fmla="*/ 2595716 h 2595716"/>
              <a:gd name="connsiteX2" fmla="*/ 1435510 w 2163097"/>
              <a:gd name="connsiteY2" fmla="*/ 1641987 h 2595716"/>
              <a:gd name="connsiteX3" fmla="*/ 2084439 w 2163097"/>
              <a:gd name="connsiteY3" fmla="*/ 1533832 h 2595716"/>
              <a:gd name="connsiteX4" fmla="*/ 1759974 w 2163097"/>
              <a:gd name="connsiteY4" fmla="*/ 934064 h 2595716"/>
              <a:gd name="connsiteX5" fmla="*/ 2163097 w 2163097"/>
              <a:gd name="connsiteY5" fmla="*/ 383458 h 2595716"/>
              <a:gd name="connsiteX6" fmla="*/ 1406013 w 2163097"/>
              <a:gd name="connsiteY6" fmla="*/ 648929 h 2595716"/>
              <a:gd name="connsiteX7" fmla="*/ 1091381 w 2163097"/>
              <a:gd name="connsiteY7" fmla="*/ 0 h 2595716"/>
              <a:gd name="connsiteX8" fmla="*/ 707923 w 2163097"/>
              <a:gd name="connsiteY8" fmla="*/ 875071 h 2595716"/>
              <a:gd name="connsiteX9" fmla="*/ 0 w 2163097"/>
              <a:gd name="connsiteY9" fmla="*/ 1061884 h 2595716"/>
              <a:gd name="connsiteX10" fmla="*/ 462116 w 2163097"/>
              <a:gd name="connsiteY10" fmla="*/ 1337187 h 2595716"/>
              <a:gd name="connsiteX11" fmla="*/ 403122 w 2163097"/>
              <a:gd name="connsiteY11" fmla="*/ 1700980 h 2595716"/>
              <a:gd name="connsiteX12" fmla="*/ 806245 w 2163097"/>
              <a:gd name="connsiteY12" fmla="*/ 1622322 h 2595716"/>
              <a:gd name="connsiteX13" fmla="*/ 1052051 w 2163097"/>
              <a:gd name="connsiteY13" fmla="*/ 2507226 h 2595716"/>
              <a:gd name="connsiteX0" fmla="*/ 806245 w 2163097"/>
              <a:gd name="connsiteY0" fmla="*/ 1622322 h 2595716"/>
              <a:gd name="connsiteX1" fmla="*/ 1091381 w 2163097"/>
              <a:gd name="connsiteY1" fmla="*/ 2595716 h 2595716"/>
              <a:gd name="connsiteX2" fmla="*/ 1435510 w 2163097"/>
              <a:gd name="connsiteY2" fmla="*/ 1641987 h 2595716"/>
              <a:gd name="connsiteX3" fmla="*/ 2084439 w 2163097"/>
              <a:gd name="connsiteY3" fmla="*/ 1533832 h 2595716"/>
              <a:gd name="connsiteX4" fmla="*/ 1759974 w 2163097"/>
              <a:gd name="connsiteY4" fmla="*/ 934064 h 2595716"/>
              <a:gd name="connsiteX5" fmla="*/ 2163097 w 2163097"/>
              <a:gd name="connsiteY5" fmla="*/ 383458 h 2595716"/>
              <a:gd name="connsiteX6" fmla="*/ 1406013 w 2163097"/>
              <a:gd name="connsiteY6" fmla="*/ 648929 h 2595716"/>
              <a:gd name="connsiteX7" fmla="*/ 1091381 w 2163097"/>
              <a:gd name="connsiteY7" fmla="*/ 0 h 2595716"/>
              <a:gd name="connsiteX8" fmla="*/ 707923 w 2163097"/>
              <a:gd name="connsiteY8" fmla="*/ 875071 h 2595716"/>
              <a:gd name="connsiteX9" fmla="*/ 0 w 2163097"/>
              <a:gd name="connsiteY9" fmla="*/ 1061884 h 2595716"/>
              <a:gd name="connsiteX10" fmla="*/ 462116 w 2163097"/>
              <a:gd name="connsiteY10" fmla="*/ 1337187 h 2595716"/>
              <a:gd name="connsiteX11" fmla="*/ 403122 w 2163097"/>
              <a:gd name="connsiteY11" fmla="*/ 1700980 h 2595716"/>
              <a:gd name="connsiteX12" fmla="*/ 806245 w 2163097"/>
              <a:gd name="connsiteY12" fmla="*/ 1622322 h 2595716"/>
              <a:gd name="connsiteX0" fmla="*/ 806245 w 2163097"/>
              <a:gd name="connsiteY0" fmla="*/ 1622322 h 2222090"/>
              <a:gd name="connsiteX1" fmla="*/ 1081548 w 2163097"/>
              <a:gd name="connsiteY1" fmla="*/ 2222090 h 2222090"/>
              <a:gd name="connsiteX2" fmla="*/ 1435510 w 2163097"/>
              <a:gd name="connsiteY2" fmla="*/ 1641987 h 2222090"/>
              <a:gd name="connsiteX3" fmla="*/ 2084439 w 2163097"/>
              <a:gd name="connsiteY3" fmla="*/ 1533832 h 2222090"/>
              <a:gd name="connsiteX4" fmla="*/ 1759974 w 2163097"/>
              <a:gd name="connsiteY4" fmla="*/ 934064 h 2222090"/>
              <a:gd name="connsiteX5" fmla="*/ 2163097 w 2163097"/>
              <a:gd name="connsiteY5" fmla="*/ 383458 h 2222090"/>
              <a:gd name="connsiteX6" fmla="*/ 1406013 w 2163097"/>
              <a:gd name="connsiteY6" fmla="*/ 648929 h 2222090"/>
              <a:gd name="connsiteX7" fmla="*/ 1091381 w 2163097"/>
              <a:gd name="connsiteY7" fmla="*/ 0 h 2222090"/>
              <a:gd name="connsiteX8" fmla="*/ 707923 w 2163097"/>
              <a:gd name="connsiteY8" fmla="*/ 875071 h 2222090"/>
              <a:gd name="connsiteX9" fmla="*/ 0 w 2163097"/>
              <a:gd name="connsiteY9" fmla="*/ 1061884 h 2222090"/>
              <a:gd name="connsiteX10" fmla="*/ 462116 w 2163097"/>
              <a:gd name="connsiteY10" fmla="*/ 1337187 h 2222090"/>
              <a:gd name="connsiteX11" fmla="*/ 403122 w 2163097"/>
              <a:gd name="connsiteY11" fmla="*/ 1700980 h 2222090"/>
              <a:gd name="connsiteX12" fmla="*/ 806245 w 2163097"/>
              <a:gd name="connsiteY12" fmla="*/ 1622322 h 2222090"/>
              <a:gd name="connsiteX0" fmla="*/ 806245 w 2163097"/>
              <a:gd name="connsiteY0" fmla="*/ 1622322 h 2349909"/>
              <a:gd name="connsiteX1" fmla="*/ 1071715 w 2163097"/>
              <a:gd name="connsiteY1" fmla="*/ 2349909 h 2349909"/>
              <a:gd name="connsiteX2" fmla="*/ 1435510 w 2163097"/>
              <a:gd name="connsiteY2" fmla="*/ 1641987 h 2349909"/>
              <a:gd name="connsiteX3" fmla="*/ 2084439 w 2163097"/>
              <a:gd name="connsiteY3" fmla="*/ 1533832 h 2349909"/>
              <a:gd name="connsiteX4" fmla="*/ 1759974 w 2163097"/>
              <a:gd name="connsiteY4" fmla="*/ 934064 h 2349909"/>
              <a:gd name="connsiteX5" fmla="*/ 2163097 w 2163097"/>
              <a:gd name="connsiteY5" fmla="*/ 383458 h 2349909"/>
              <a:gd name="connsiteX6" fmla="*/ 1406013 w 2163097"/>
              <a:gd name="connsiteY6" fmla="*/ 648929 h 2349909"/>
              <a:gd name="connsiteX7" fmla="*/ 1091381 w 2163097"/>
              <a:gd name="connsiteY7" fmla="*/ 0 h 2349909"/>
              <a:gd name="connsiteX8" fmla="*/ 707923 w 2163097"/>
              <a:gd name="connsiteY8" fmla="*/ 875071 h 2349909"/>
              <a:gd name="connsiteX9" fmla="*/ 0 w 2163097"/>
              <a:gd name="connsiteY9" fmla="*/ 1061884 h 2349909"/>
              <a:gd name="connsiteX10" fmla="*/ 462116 w 2163097"/>
              <a:gd name="connsiteY10" fmla="*/ 1337187 h 2349909"/>
              <a:gd name="connsiteX11" fmla="*/ 403122 w 2163097"/>
              <a:gd name="connsiteY11" fmla="*/ 1700980 h 2349909"/>
              <a:gd name="connsiteX12" fmla="*/ 806245 w 2163097"/>
              <a:gd name="connsiteY12" fmla="*/ 1622322 h 2349909"/>
              <a:gd name="connsiteX0" fmla="*/ 806245 w 2163097"/>
              <a:gd name="connsiteY0" fmla="*/ 1622322 h 2349909"/>
              <a:gd name="connsiteX1" fmla="*/ 1071715 w 2163097"/>
              <a:gd name="connsiteY1" fmla="*/ 2349909 h 2349909"/>
              <a:gd name="connsiteX2" fmla="*/ 1435510 w 2163097"/>
              <a:gd name="connsiteY2" fmla="*/ 1641987 h 2349909"/>
              <a:gd name="connsiteX3" fmla="*/ 2084439 w 2163097"/>
              <a:gd name="connsiteY3" fmla="*/ 1533832 h 2349909"/>
              <a:gd name="connsiteX4" fmla="*/ 1759974 w 2163097"/>
              <a:gd name="connsiteY4" fmla="*/ 934064 h 2349909"/>
              <a:gd name="connsiteX5" fmla="*/ 2163097 w 2163097"/>
              <a:gd name="connsiteY5" fmla="*/ 383458 h 2349909"/>
              <a:gd name="connsiteX6" fmla="*/ 1406013 w 2163097"/>
              <a:gd name="connsiteY6" fmla="*/ 648929 h 2349909"/>
              <a:gd name="connsiteX7" fmla="*/ 1091381 w 2163097"/>
              <a:gd name="connsiteY7" fmla="*/ 0 h 2349909"/>
              <a:gd name="connsiteX8" fmla="*/ 707923 w 2163097"/>
              <a:gd name="connsiteY8" fmla="*/ 875071 h 2349909"/>
              <a:gd name="connsiteX9" fmla="*/ 0 w 2163097"/>
              <a:gd name="connsiteY9" fmla="*/ 1061884 h 2349909"/>
              <a:gd name="connsiteX10" fmla="*/ 462116 w 2163097"/>
              <a:gd name="connsiteY10" fmla="*/ 1337187 h 2349909"/>
              <a:gd name="connsiteX11" fmla="*/ 324464 w 2163097"/>
              <a:gd name="connsiteY11" fmla="*/ 1799302 h 2349909"/>
              <a:gd name="connsiteX12" fmla="*/ 806245 w 2163097"/>
              <a:gd name="connsiteY12" fmla="*/ 1622322 h 2349909"/>
              <a:gd name="connsiteX0" fmla="*/ 747251 w 2163097"/>
              <a:gd name="connsiteY0" fmla="*/ 1720645 h 2349909"/>
              <a:gd name="connsiteX1" fmla="*/ 1071715 w 2163097"/>
              <a:gd name="connsiteY1" fmla="*/ 2349909 h 2349909"/>
              <a:gd name="connsiteX2" fmla="*/ 1435510 w 2163097"/>
              <a:gd name="connsiteY2" fmla="*/ 1641987 h 2349909"/>
              <a:gd name="connsiteX3" fmla="*/ 2084439 w 2163097"/>
              <a:gd name="connsiteY3" fmla="*/ 1533832 h 2349909"/>
              <a:gd name="connsiteX4" fmla="*/ 1759974 w 2163097"/>
              <a:gd name="connsiteY4" fmla="*/ 934064 h 2349909"/>
              <a:gd name="connsiteX5" fmla="*/ 2163097 w 2163097"/>
              <a:gd name="connsiteY5" fmla="*/ 383458 h 2349909"/>
              <a:gd name="connsiteX6" fmla="*/ 1406013 w 2163097"/>
              <a:gd name="connsiteY6" fmla="*/ 648929 h 2349909"/>
              <a:gd name="connsiteX7" fmla="*/ 1091381 w 2163097"/>
              <a:gd name="connsiteY7" fmla="*/ 0 h 2349909"/>
              <a:gd name="connsiteX8" fmla="*/ 707923 w 2163097"/>
              <a:gd name="connsiteY8" fmla="*/ 875071 h 2349909"/>
              <a:gd name="connsiteX9" fmla="*/ 0 w 2163097"/>
              <a:gd name="connsiteY9" fmla="*/ 1061884 h 2349909"/>
              <a:gd name="connsiteX10" fmla="*/ 462116 w 2163097"/>
              <a:gd name="connsiteY10" fmla="*/ 1337187 h 2349909"/>
              <a:gd name="connsiteX11" fmla="*/ 324464 w 2163097"/>
              <a:gd name="connsiteY11" fmla="*/ 1799302 h 2349909"/>
              <a:gd name="connsiteX12" fmla="*/ 747251 w 2163097"/>
              <a:gd name="connsiteY12" fmla="*/ 1720645 h 2349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163097" h="2349909">
                <a:moveTo>
                  <a:pt x="747251" y="1720645"/>
                </a:moveTo>
                <a:lnTo>
                  <a:pt x="1071715" y="2349909"/>
                </a:lnTo>
                <a:lnTo>
                  <a:pt x="1435510" y="1641987"/>
                </a:lnTo>
                <a:lnTo>
                  <a:pt x="2084439" y="1533832"/>
                </a:lnTo>
                <a:lnTo>
                  <a:pt x="1759974" y="934064"/>
                </a:lnTo>
                <a:lnTo>
                  <a:pt x="2163097" y="383458"/>
                </a:lnTo>
                <a:lnTo>
                  <a:pt x="1406013" y="648929"/>
                </a:lnTo>
                <a:lnTo>
                  <a:pt x="1091381" y="0"/>
                </a:lnTo>
                <a:lnTo>
                  <a:pt x="707923" y="875071"/>
                </a:lnTo>
                <a:lnTo>
                  <a:pt x="0" y="1061884"/>
                </a:lnTo>
                <a:lnTo>
                  <a:pt x="462116" y="1337187"/>
                </a:lnTo>
                <a:lnTo>
                  <a:pt x="324464" y="1799302"/>
                </a:lnTo>
                <a:lnTo>
                  <a:pt x="747251" y="1720645"/>
                </a:lnTo>
                <a:close/>
              </a:path>
            </a:pathLst>
          </a:custGeom>
          <a:solidFill>
            <a:srgbClr val="F6A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2" name="任意多边形 271"/>
          <p:cNvSpPr/>
          <p:nvPr/>
        </p:nvSpPr>
        <p:spPr>
          <a:xfrm rot="3498308">
            <a:off x="8521461" y="4279323"/>
            <a:ext cx="318374" cy="183384"/>
          </a:xfrm>
          <a:custGeom>
            <a:avLst/>
            <a:gdLst>
              <a:gd name="connsiteX0" fmla="*/ 1052051 w 2163097"/>
              <a:gd name="connsiteY0" fmla="*/ 2507226 h 2595716"/>
              <a:gd name="connsiteX1" fmla="*/ 1091381 w 2163097"/>
              <a:gd name="connsiteY1" fmla="*/ 2595716 h 2595716"/>
              <a:gd name="connsiteX2" fmla="*/ 1435510 w 2163097"/>
              <a:gd name="connsiteY2" fmla="*/ 1641987 h 2595716"/>
              <a:gd name="connsiteX3" fmla="*/ 2084439 w 2163097"/>
              <a:gd name="connsiteY3" fmla="*/ 1533832 h 2595716"/>
              <a:gd name="connsiteX4" fmla="*/ 1759974 w 2163097"/>
              <a:gd name="connsiteY4" fmla="*/ 934064 h 2595716"/>
              <a:gd name="connsiteX5" fmla="*/ 2163097 w 2163097"/>
              <a:gd name="connsiteY5" fmla="*/ 383458 h 2595716"/>
              <a:gd name="connsiteX6" fmla="*/ 1455174 w 2163097"/>
              <a:gd name="connsiteY6" fmla="*/ 501445 h 2595716"/>
              <a:gd name="connsiteX7" fmla="*/ 1091381 w 2163097"/>
              <a:gd name="connsiteY7" fmla="*/ 0 h 2595716"/>
              <a:gd name="connsiteX8" fmla="*/ 865239 w 2163097"/>
              <a:gd name="connsiteY8" fmla="*/ 855406 h 2595716"/>
              <a:gd name="connsiteX9" fmla="*/ 0 w 2163097"/>
              <a:gd name="connsiteY9" fmla="*/ 1061884 h 2595716"/>
              <a:gd name="connsiteX10" fmla="*/ 462116 w 2163097"/>
              <a:gd name="connsiteY10" fmla="*/ 1337187 h 2595716"/>
              <a:gd name="connsiteX11" fmla="*/ 403122 w 2163097"/>
              <a:gd name="connsiteY11" fmla="*/ 1700980 h 2595716"/>
              <a:gd name="connsiteX12" fmla="*/ 806245 w 2163097"/>
              <a:gd name="connsiteY12" fmla="*/ 1622322 h 2595716"/>
              <a:gd name="connsiteX13" fmla="*/ 1052051 w 2163097"/>
              <a:gd name="connsiteY13" fmla="*/ 2507226 h 2595716"/>
              <a:gd name="connsiteX0" fmla="*/ 1052051 w 2163097"/>
              <a:gd name="connsiteY0" fmla="*/ 2507226 h 2595716"/>
              <a:gd name="connsiteX1" fmla="*/ 1091381 w 2163097"/>
              <a:gd name="connsiteY1" fmla="*/ 2595716 h 2595716"/>
              <a:gd name="connsiteX2" fmla="*/ 1435510 w 2163097"/>
              <a:gd name="connsiteY2" fmla="*/ 1641987 h 2595716"/>
              <a:gd name="connsiteX3" fmla="*/ 2084439 w 2163097"/>
              <a:gd name="connsiteY3" fmla="*/ 1533832 h 2595716"/>
              <a:gd name="connsiteX4" fmla="*/ 1759974 w 2163097"/>
              <a:gd name="connsiteY4" fmla="*/ 934064 h 2595716"/>
              <a:gd name="connsiteX5" fmla="*/ 2163097 w 2163097"/>
              <a:gd name="connsiteY5" fmla="*/ 383458 h 2595716"/>
              <a:gd name="connsiteX6" fmla="*/ 1455174 w 2163097"/>
              <a:gd name="connsiteY6" fmla="*/ 501445 h 2595716"/>
              <a:gd name="connsiteX7" fmla="*/ 1091381 w 2163097"/>
              <a:gd name="connsiteY7" fmla="*/ 0 h 2595716"/>
              <a:gd name="connsiteX8" fmla="*/ 707923 w 2163097"/>
              <a:gd name="connsiteY8" fmla="*/ 875071 h 2595716"/>
              <a:gd name="connsiteX9" fmla="*/ 0 w 2163097"/>
              <a:gd name="connsiteY9" fmla="*/ 1061884 h 2595716"/>
              <a:gd name="connsiteX10" fmla="*/ 462116 w 2163097"/>
              <a:gd name="connsiteY10" fmla="*/ 1337187 h 2595716"/>
              <a:gd name="connsiteX11" fmla="*/ 403122 w 2163097"/>
              <a:gd name="connsiteY11" fmla="*/ 1700980 h 2595716"/>
              <a:gd name="connsiteX12" fmla="*/ 806245 w 2163097"/>
              <a:gd name="connsiteY12" fmla="*/ 1622322 h 2595716"/>
              <a:gd name="connsiteX13" fmla="*/ 1052051 w 2163097"/>
              <a:gd name="connsiteY13" fmla="*/ 2507226 h 2595716"/>
              <a:gd name="connsiteX0" fmla="*/ 1052051 w 2163097"/>
              <a:gd name="connsiteY0" fmla="*/ 2507226 h 2595716"/>
              <a:gd name="connsiteX1" fmla="*/ 1091381 w 2163097"/>
              <a:gd name="connsiteY1" fmla="*/ 2595716 h 2595716"/>
              <a:gd name="connsiteX2" fmla="*/ 1435510 w 2163097"/>
              <a:gd name="connsiteY2" fmla="*/ 1641987 h 2595716"/>
              <a:gd name="connsiteX3" fmla="*/ 2084439 w 2163097"/>
              <a:gd name="connsiteY3" fmla="*/ 1533832 h 2595716"/>
              <a:gd name="connsiteX4" fmla="*/ 1759974 w 2163097"/>
              <a:gd name="connsiteY4" fmla="*/ 934064 h 2595716"/>
              <a:gd name="connsiteX5" fmla="*/ 2163097 w 2163097"/>
              <a:gd name="connsiteY5" fmla="*/ 383458 h 2595716"/>
              <a:gd name="connsiteX6" fmla="*/ 1406013 w 2163097"/>
              <a:gd name="connsiteY6" fmla="*/ 648929 h 2595716"/>
              <a:gd name="connsiteX7" fmla="*/ 1091381 w 2163097"/>
              <a:gd name="connsiteY7" fmla="*/ 0 h 2595716"/>
              <a:gd name="connsiteX8" fmla="*/ 707923 w 2163097"/>
              <a:gd name="connsiteY8" fmla="*/ 875071 h 2595716"/>
              <a:gd name="connsiteX9" fmla="*/ 0 w 2163097"/>
              <a:gd name="connsiteY9" fmla="*/ 1061884 h 2595716"/>
              <a:gd name="connsiteX10" fmla="*/ 462116 w 2163097"/>
              <a:gd name="connsiteY10" fmla="*/ 1337187 h 2595716"/>
              <a:gd name="connsiteX11" fmla="*/ 403122 w 2163097"/>
              <a:gd name="connsiteY11" fmla="*/ 1700980 h 2595716"/>
              <a:gd name="connsiteX12" fmla="*/ 806245 w 2163097"/>
              <a:gd name="connsiteY12" fmla="*/ 1622322 h 2595716"/>
              <a:gd name="connsiteX13" fmla="*/ 1052051 w 2163097"/>
              <a:gd name="connsiteY13" fmla="*/ 2507226 h 2595716"/>
              <a:gd name="connsiteX0" fmla="*/ 806245 w 2163097"/>
              <a:gd name="connsiteY0" fmla="*/ 1622322 h 2595716"/>
              <a:gd name="connsiteX1" fmla="*/ 1091381 w 2163097"/>
              <a:gd name="connsiteY1" fmla="*/ 2595716 h 2595716"/>
              <a:gd name="connsiteX2" fmla="*/ 1435510 w 2163097"/>
              <a:gd name="connsiteY2" fmla="*/ 1641987 h 2595716"/>
              <a:gd name="connsiteX3" fmla="*/ 2084439 w 2163097"/>
              <a:gd name="connsiteY3" fmla="*/ 1533832 h 2595716"/>
              <a:gd name="connsiteX4" fmla="*/ 1759974 w 2163097"/>
              <a:gd name="connsiteY4" fmla="*/ 934064 h 2595716"/>
              <a:gd name="connsiteX5" fmla="*/ 2163097 w 2163097"/>
              <a:gd name="connsiteY5" fmla="*/ 383458 h 2595716"/>
              <a:gd name="connsiteX6" fmla="*/ 1406013 w 2163097"/>
              <a:gd name="connsiteY6" fmla="*/ 648929 h 2595716"/>
              <a:gd name="connsiteX7" fmla="*/ 1091381 w 2163097"/>
              <a:gd name="connsiteY7" fmla="*/ 0 h 2595716"/>
              <a:gd name="connsiteX8" fmla="*/ 707923 w 2163097"/>
              <a:gd name="connsiteY8" fmla="*/ 875071 h 2595716"/>
              <a:gd name="connsiteX9" fmla="*/ 0 w 2163097"/>
              <a:gd name="connsiteY9" fmla="*/ 1061884 h 2595716"/>
              <a:gd name="connsiteX10" fmla="*/ 462116 w 2163097"/>
              <a:gd name="connsiteY10" fmla="*/ 1337187 h 2595716"/>
              <a:gd name="connsiteX11" fmla="*/ 403122 w 2163097"/>
              <a:gd name="connsiteY11" fmla="*/ 1700980 h 2595716"/>
              <a:gd name="connsiteX12" fmla="*/ 806245 w 2163097"/>
              <a:gd name="connsiteY12" fmla="*/ 1622322 h 2595716"/>
              <a:gd name="connsiteX0" fmla="*/ 806245 w 2163097"/>
              <a:gd name="connsiteY0" fmla="*/ 1622322 h 2222090"/>
              <a:gd name="connsiteX1" fmla="*/ 1081548 w 2163097"/>
              <a:gd name="connsiteY1" fmla="*/ 2222090 h 2222090"/>
              <a:gd name="connsiteX2" fmla="*/ 1435510 w 2163097"/>
              <a:gd name="connsiteY2" fmla="*/ 1641987 h 2222090"/>
              <a:gd name="connsiteX3" fmla="*/ 2084439 w 2163097"/>
              <a:gd name="connsiteY3" fmla="*/ 1533832 h 2222090"/>
              <a:gd name="connsiteX4" fmla="*/ 1759974 w 2163097"/>
              <a:gd name="connsiteY4" fmla="*/ 934064 h 2222090"/>
              <a:gd name="connsiteX5" fmla="*/ 2163097 w 2163097"/>
              <a:gd name="connsiteY5" fmla="*/ 383458 h 2222090"/>
              <a:gd name="connsiteX6" fmla="*/ 1406013 w 2163097"/>
              <a:gd name="connsiteY6" fmla="*/ 648929 h 2222090"/>
              <a:gd name="connsiteX7" fmla="*/ 1091381 w 2163097"/>
              <a:gd name="connsiteY7" fmla="*/ 0 h 2222090"/>
              <a:gd name="connsiteX8" fmla="*/ 707923 w 2163097"/>
              <a:gd name="connsiteY8" fmla="*/ 875071 h 2222090"/>
              <a:gd name="connsiteX9" fmla="*/ 0 w 2163097"/>
              <a:gd name="connsiteY9" fmla="*/ 1061884 h 2222090"/>
              <a:gd name="connsiteX10" fmla="*/ 462116 w 2163097"/>
              <a:gd name="connsiteY10" fmla="*/ 1337187 h 2222090"/>
              <a:gd name="connsiteX11" fmla="*/ 403122 w 2163097"/>
              <a:gd name="connsiteY11" fmla="*/ 1700980 h 2222090"/>
              <a:gd name="connsiteX12" fmla="*/ 806245 w 2163097"/>
              <a:gd name="connsiteY12" fmla="*/ 1622322 h 2222090"/>
              <a:gd name="connsiteX0" fmla="*/ 806245 w 2163097"/>
              <a:gd name="connsiteY0" fmla="*/ 1622322 h 2349909"/>
              <a:gd name="connsiteX1" fmla="*/ 1071715 w 2163097"/>
              <a:gd name="connsiteY1" fmla="*/ 2349909 h 2349909"/>
              <a:gd name="connsiteX2" fmla="*/ 1435510 w 2163097"/>
              <a:gd name="connsiteY2" fmla="*/ 1641987 h 2349909"/>
              <a:gd name="connsiteX3" fmla="*/ 2084439 w 2163097"/>
              <a:gd name="connsiteY3" fmla="*/ 1533832 h 2349909"/>
              <a:gd name="connsiteX4" fmla="*/ 1759974 w 2163097"/>
              <a:gd name="connsiteY4" fmla="*/ 934064 h 2349909"/>
              <a:gd name="connsiteX5" fmla="*/ 2163097 w 2163097"/>
              <a:gd name="connsiteY5" fmla="*/ 383458 h 2349909"/>
              <a:gd name="connsiteX6" fmla="*/ 1406013 w 2163097"/>
              <a:gd name="connsiteY6" fmla="*/ 648929 h 2349909"/>
              <a:gd name="connsiteX7" fmla="*/ 1091381 w 2163097"/>
              <a:gd name="connsiteY7" fmla="*/ 0 h 2349909"/>
              <a:gd name="connsiteX8" fmla="*/ 707923 w 2163097"/>
              <a:gd name="connsiteY8" fmla="*/ 875071 h 2349909"/>
              <a:gd name="connsiteX9" fmla="*/ 0 w 2163097"/>
              <a:gd name="connsiteY9" fmla="*/ 1061884 h 2349909"/>
              <a:gd name="connsiteX10" fmla="*/ 462116 w 2163097"/>
              <a:gd name="connsiteY10" fmla="*/ 1337187 h 2349909"/>
              <a:gd name="connsiteX11" fmla="*/ 403122 w 2163097"/>
              <a:gd name="connsiteY11" fmla="*/ 1700980 h 2349909"/>
              <a:gd name="connsiteX12" fmla="*/ 806245 w 2163097"/>
              <a:gd name="connsiteY12" fmla="*/ 1622322 h 2349909"/>
              <a:gd name="connsiteX0" fmla="*/ 806245 w 2163097"/>
              <a:gd name="connsiteY0" fmla="*/ 1622322 h 2349909"/>
              <a:gd name="connsiteX1" fmla="*/ 1071715 w 2163097"/>
              <a:gd name="connsiteY1" fmla="*/ 2349909 h 2349909"/>
              <a:gd name="connsiteX2" fmla="*/ 1435510 w 2163097"/>
              <a:gd name="connsiteY2" fmla="*/ 1641987 h 2349909"/>
              <a:gd name="connsiteX3" fmla="*/ 2084439 w 2163097"/>
              <a:gd name="connsiteY3" fmla="*/ 1533832 h 2349909"/>
              <a:gd name="connsiteX4" fmla="*/ 1759974 w 2163097"/>
              <a:gd name="connsiteY4" fmla="*/ 934064 h 2349909"/>
              <a:gd name="connsiteX5" fmla="*/ 2163097 w 2163097"/>
              <a:gd name="connsiteY5" fmla="*/ 383458 h 2349909"/>
              <a:gd name="connsiteX6" fmla="*/ 1406013 w 2163097"/>
              <a:gd name="connsiteY6" fmla="*/ 648929 h 2349909"/>
              <a:gd name="connsiteX7" fmla="*/ 1091381 w 2163097"/>
              <a:gd name="connsiteY7" fmla="*/ 0 h 2349909"/>
              <a:gd name="connsiteX8" fmla="*/ 707923 w 2163097"/>
              <a:gd name="connsiteY8" fmla="*/ 875071 h 2349909"/>
              <a:gd name="connsiteX9" fmla="*/ 0 w 2163097"/>
              <a:gd name="connsiteY9" fmla="*/ 1061884 h 2349909"/>
              <a:gd name="connsiteX10" fmla="*/ 462116 w 2163097"/>
              <a:gd name="connsiteY10" fmla="*/ 1337187 h 2349909"/>
              <a:gd name="connsiteX11" fmla="*/ 324464 w 2163097"/>
              <a:gd name="connsiteY11" fmla="*/ 1799302 h 2349909"/>
              <a:gd name="connsiteX12" fmla="*/ 806245 w 2163097"/>
              <a:gd name="connsiteY12" fmla="*/ 1622322 h 2349909"/>
              <a:gd name="connsiteX0" fmla="*/ 747251 w 2163097"/>
              <a:gd name="connsiteY0" fmla="*/ 1720645 h 2349909"/>
              <a:gd name="connsiteX1" fmla="*/ 1071715 w 2163097"/>
              <a:gd name="connsiteY1" fmla="*/ 2349909 h 2349909"/>
              <a:gd name="connsiteX2" fmla="*/ 1435510 w 2163097"/>
              <a:gd name="connsiteY2" fmla="*/ 1641987 h 2349909"/>
              <a:gd name="connsiteX3" fmla="*/ 2084439 w 2163097"/>
              <a:gd name="connsiteY3" fmla="*/ 1533832 h 2349909"/>
              <a:gd name="connsiteX4" fmla="*/ 1759974 w 2163097"/>
              <a:gd name="connsiteY4" fmla="*/ 934064 h 2349909"/>
              <a:gd name="connsiteX5" fmla="*/ 2163097 w 2163097"/>
              <a:gd name="connsiteY5" fmla="*/ 383458 h 2349909"/>
              <a:gd name="connsiteX6" fmla="*/ 1406013 w 2163097"/>
              <a:gd name="connsiteY6" fmla="*/ 648929 h 2349909"/>
              <a:gd name="connsiteX7" fmla="*/ 1091381 w 2163097"/>
              <a:gd name="connsiteY7" fmla="*/ 0 h 2349909"/>
              <a:gd name="connsiteX8" fmla="*/ 707923 w 2163097"/>
              <a:gd name="connsiteY8" fmla="*/ 875071 h 2349909"/>
              <a:gd name="connsiteX9" fmla="*/ 0 w 2163097"/>
              <a:gd name="connsiteY9" fmla="*/ 1061884 h 2349909"/>
              <a:gd name="connsiteX10" fmla="*/ 462116 w 2163097"/>
              <a:gd name="connsiteY10" fmla="*/ 1337187 h 2349909"/>
              <a:gd name="connsiteX11" fmla="*/ 324464 w 2163097"/>
              <a:gd name="connsiteY11" fmla="*/ 1799302 h 2349909"/>
              <a:gd name="connsiteX12" fmla="*/ 747251 w 2163097"/>
              <a:gd name="connsiteY12" fmla="*/ 1720645 h 2349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163097" h="2349909">
                <a:moveTo>
                  <a:pt x="747251" y="1720645"/>
                </a:moveTo>
                <a:lnTo>
                  <a:pt x="1071715" y="2349909"/>
                </a:lnTo>
                <a:lnTo>
                  <a:pt x="1435510" y="1641987"/>
                </a:lnTo>
                <a:lnTo>
                  <a:pt x="2084439" y="1533832"/>
                </a:lnTo>
                <a:lnTo>
                  <a:pt x="1759974" y="934064"/>
                </a:lnTo>
                <a:lnTo>
                  <a:pt x="2163097" y="383458"/>
                </a:lnTo>
                <a:lnTo>
                  <a:pt x="1406013" y="648929"/>
                </a:lnTo>
                <a:lnTo>
                  <a:pt x="1091381" y="0"/>
                </a:lnTo>
                <a:lnTo>
                  <a:pt x="707923" y="875071"/>
                </a:lnTo>
                <a:lnTo>
                  <a:pt x="0" y="1061884"/>
                </a:lnTo>
                <a:lnTo>
                  <a:pt x="462116" y="1337187"/>
                </a:lnTo>
                <a:lnTo>
                  <a:pt x="324464" y="1799302"/>
                </a:lnTo>
                <a:lnTo>
                  <a:pt x="747251" y="1720645"/>
                </a:lnTo>
                <a:close/>
              </a:path>
            </a:pathLst>
          </a:custGeom>
          <a:solidFill>
            <a:srgbClr val="F6A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3" name="任意多边形 272"/>
          <p:cNvSpPr/>
          <p:nvPr/>
        </p:nvSpPr>
        <p:spPr>
          <a:xfrm rot="18721569">
            <a:off x="7849427" y="3660459"/>
            <a:ext cx="571568" cy="316368"/>
          </a:xfrm>
          <a:custGeom>
            <a:avLst/>
            <a:gdLst>
              <a:gd name="connsiteX0" fmla="*/ 1052051 w 2163097"/>
              <a:gd name="connsiteY0" fmla="*/ 2507226 h 2595716"/>
              <a:gd name="connsiteX1" fmla="*/ 1091381 w 2163097"/>
              <a:gd name="connsiteY1" fmla="*/ 2595716 h 2595716"/>
              <a:gd name="connsiteX2" fmla="*/ 1435510 w 2163097"/>
              <a:gd name="connsiteY2" fmla="*/ 1641987 h 2595716"/>
              <a:gd name="connsiteX3" fmla="*/ 2084439 w 2163097"/>
              <a:gd name="connsiteY3" fmla="*/ 1533832 h 2595716"/>
              <a:gd name="connsiteX4" fmla="*/ 1759974 w 2163097"/>
              <a:gd name="connsiteY4" fmla="*/ 934064 h 2595716"/>
              <a:gd name="connsiteX5" fmla="*/ 2163097 w 2163097"/>
              <a:gd name="connsiteY5" fmla="*/ 383458 h 2595716"/>
              <a:gd name="connsiteX6" fmla="*/ 1455174 w 2163097"/>
              <a:gd name="connsiteY6" fmla="*/ 501445 h 2595716"/>
              <a:gd name="connsiteX7" fmla="*/ 1091381 w 2163097"/>
              <a:gd name="connsiteY7" fmla="*/ 0 h 2595716"/>
              <a:gd name="connsiteX8" fmla="*/ 865239 w 2163097"/>
              <a:gd name="connsiteY8" fmla="*/ 855406 h 2595716"/>
              <a:gd name="connsiteX9" fmla="*/ 0 w 2163097"/>
              <a:gd name="connsiteY9" fmla="*/ 1061884 h 2595716"/>
              <a:gd name="connsiteX10" fmla="*/ 462116 w 2163097"/>
              <a:gd name="connsiteY10" fmla="*/ 1337187 h 2595716"/>
              <a:gd name="connsiteX11" fmla="*/ 403122 w 2163097"/>
              <a:gd name="connsiteY11" fmla="*/ 1700980 h 2595716"/>
              <a:gd name="connsiteX12" fmla="*/ 806245 w 2163097"/>
              <a:gd name="connsiteY12" fmla="*/ 1622322 h 2595716"/>
              <a:gd name="connsiteX13" fmla="*/ 1052051 w 2163097"/>
              <a:gd name="connsiteY13" fmla="*/ 2507226 h 2595716"/>
              <a:gd name="connsiteX0" fmla="*/ 1052051 w 2163097"/>
              <a:gd name="connsiteY0" fmla="*/ 2507226 h 2595716"/>
              <a:gd name="connsiteX1" fmla="*/ 1091381 w 2163097"/>
              <a:gd name="connsiteY1" fmla="*/ 2595716 h 2595716"/>
              <a:gd name="connsiteX2" fmla="*/ 1435510 w 2163097"/>
              <a:gd name="connsiteY2" fmla="*/ 1641987 h 2595716"/>
              <a:gd name="connsiteX3" fmla="*/ 2084439 w 2163097"/>
              <a:gd name="connsiteY3" fmla="*/ 1533832 h 2595716"/>
              <a:gd name="connsiteX4" fmla="*/ 1759974 w 2163097"/>
              <a:gd name="connsiteY4" fmla="*/ 934064 h 2595716"/>
              <a:gd name="connsiteX5" fmla="*/ 2163097 w 2163097"/>
              <a:gd name="connsiteY5" fmla="*/ 383458 h 2595716"/>
              <a:gd name="connsiteX6" fmla="*/ 1455174 w 2163097"/>
              <a:gd name="connsiteY6" fmla="*/ 501445 h 2595716"/>
              <a:gd name="connsiteX7" fmla="*/ 1091381 w 2163097"/>
              <a:gd name="connsiteY7" fmla="*/ 0 h 2595716"/>
              <a:gd name="connsiteX8" fmla="*/ 707923 w 2163097"/>
              <a:gd name="connsiteY8" fmla="*/ 875071 h 2595716"/>
              <a:gd name="connsiteX9" fmla="*/ 0 w 2163097"/>
              <a:gd name="connsiteY9" fmla="*/ 1061884 h 2595716"/>
              <a:gd name="connsiteX10" fmla="*/ 462116 w 2163097"/>
              <a:gd name="connsiteY10" fmla="*/ 1337187 h 2595716"/>
              <a:gd name="connsiteX11" fmla="*/ 403122 w 2163097"/>
              <a:gd name="connsiteY11" fmla="*/ 1700980 h 2595716"/>
              <a:gd name="connsiteX12" fmla="*/ 806245 w 2163097"/>
              <a:gd name="connsiteY12" fmla="*/ 1622322 h 2595716"/>
              <a:gd name="connsiteX13" fmla="*/ 1052051 w 2163097"/>
              <a:gd name="connsiteY13" fmla="*/ 2507226 h 2595716"/>
              <a:gd name="connsiteX0" fmla="*/ 1052051 w 2163097"/>
              <a:gd name="connsiteY0" fmla="*/ 2507226 h 2595716"/>
              <a:gd name="connsiteX1" fmla="*/ 1091381 w 2163097"/>
              <a:gd name="connsiteY1" fmla="*/ 2595716 h 2595716"/>
              <a:gd name="connsiteX2" fmla="*/ 1435510 w 2163097"/>
              <a:gd name="connsiteY2" fmla="*/ 1641987 h 2595716"/>
              <a:gd name="connsiteX3" fmla="*/ 2084439 w 2163097"/>
              <a:gd name="connsiteY3" fmla="*/ 1533832 h 2595716"/>
              <a:gd name="connsiteX4" fmla="*/ 1759974 w 2163097"/>
              <a:gd name="connsiteY4" fmla="*/ 934064 h 2595716"/>
              <a:gd name="connsiteX5" fmla="*/ 2163097 w 2163097"/>
              <a:gd name="connsiteY5" fmla="*/ 383458 h 2595716"/>
              <a:gd name="connsiteX6" fmla="*/ 1406013 w 2163097"/>
              <a:gd name="connsiteY6" fmla="*/ 648929 h 2595716"/>
              <a:gd name="connsiteX7" fmla="*/ 1091381 w 2163097"/>
              <a:gd name="connsiteY7" fmla="*/ 0 h 2595716"/>
              <a:gd name="connsiteX8" fmla="*/ 707923 w 2163097"/>
              <a:gd name="connsiteY8" fmla="*/ 875071 h 2595716"/>
              <a:gd name="connsiteX9" fmla="*/ 0 w 2163097"/>
              <a:gd name="connsiteY9" fmla="*/ 1061884 h 2595716"/>
              <a:gd name="connsiteX10" fmla="*/ 462116 w 2163097"/>
              <a:gd name="connsiteY10" fmla="*/ 1337187 h 2595716"/>
              <a:gd name="connsiteX11" fmla="*/ 403122 w 2163097"/>
              <a:gd name="connsiteY11" fmla="*/ 1700980 h 2595716"/>
              <a:gd name="connsiteX12" fmla="*/ 806245 w 2163097"/>
              <a:gd name="connsiteY12" fmla="*/ 1622322 h 2595716"/>
              <a:gd name="connsiteX13" fmla="*/ 1052051 w 2163097"/>
              <a:gd name="connsiteY13" fmla="*/ 2507226 h 2595716"/>
              <a:gd name="connsiteX0" fmla="*/ 806245 w 2163097"/>
              <a:gd name="connsiteY0" fmla="*/ 1622322 h 2595716"/>
              <a:gd name="connsiteX1" fmla="*/ 1091381 w 2163097"/>
              <a:gd name="connsiteY1" fmla="*/ 2595716 h 2595716"/>
              <a:gd name="connsiteX2" fmla="*/ 1435510 w 2163097"/>
              <a:gd name="connsiteY2" fmla="*/ 1641987 h 2595716"/>
              <a:gd name="connsiteX3" fmla="*/ 2084439 w 2163097"/>
              <a:gd name="connsiteY3" fmla="*/ 1533832 h 2595716"/>
              <a:gd name="connsiteX4" fmla="*/ 1759974 w 2163097"/>
              <a:gd name="connsiteY4" fmla="*/ 934064 h 2595716"/>
              <a:gd name="connsiteX5" fmla="*/ 2163097 w 2163097"/>
              <a:gd name="connsiteY5" fmla="*/ 383458 h 2595716"/>
              <a:gd name="connsiteX6" fmla="*/ 1406013 w 2163097"/>
              <a:gd name="connsiteY6" fmla="*/ 648929 h 2595716"/>
              <a:gd name="connsiteX7" fmla="*/ 1091381 w 2163097"/>
              <a:gd name="connsiteY7" fmla="*/ 0 h 2595716"/>
              <a:gd name="connsiteX8" fmla="*/ 707923 w 2163097"/>
              <a:gd name="connsiteY8" fmla="*/ 875071 h 2595716"/>
              <a:gd name="connsiteX9" fmla="*/ 0 w 2163097"/>
              <a:gd name="connsiteY9" fmla="*/ 1061884 h 2595716"/>
              <a:gd name="connsiteX10" fmla="*/ 462116 w 2163097"/>
              <a:gd name="connsiteY10" fmla="*/ 1337187 h 2595716"/>
              <a:gd name="connsiteX11" fmla="*/ 403122 w 2163097"/>
              <a:gd name="connsiteY11" fmla="*/ 1700980 h 2595716"/>
              <a:gd name="connsiteX12" fmla="*/ 806245 w 2163097"/>
              <a:gd name="connsiteY12" fmla="*/ 1622322 h 2595716"/>
              <a:gd name="connsiteX0" fmla="*/ 806245 w 2163097"/>
              <a:gd name="connsiteY0" fmla="*/ 1622322 h 2222090"/>
              <a:gd name="connsiteX1" fmla="*/ 1081548 w 2163097"/>
              <a:gd name="connsiteY1" fmla="*/ 2222090 h 2222090"/>
              <a:gd name="connsiteX2" fmla="*/ 1435510 w 2163097"/>
              <a:gd name="connsiteY2" fmla="*/ 1641987 h 2222090"/>
              <a:gd name="connsiteX3" fmla="*/ 2084439 w 2163097"/>
              <a:gd name="connsiteY3" fmla="*/ 1533832 h 2222090"/>
              <a:gd name="connsiteX4" fmla="*/ 1759974 w 2163097"/>
              <a:gd name="connsiteY4" fmla="*/ 934064 h 2222090"/>
              <a:gd name="connsiteX5" fmla="*/ 2163097 w 2163097"/>
              <a:gd name="connsiteY5" fmla="*/ 383458 h 2222090"/>
              <a:gd name="connsiteX6" fmla="*/ 1406013 w 2163097"/>
              <a:gd name="connsiteY6" fmla="*/ 648929 h 2222090"/>
              <a:gd name="connsiteX7" fmla="*/ 1091381 w 2163097"/>
              <a:gd name="connsiteY7" fmla="*/ 0 h 2222090"/>
              <a:gd name="connsiteX8" fmla="*/ 707923 w 2163097"/>
              <a:gd name="connsiteY8" fmla="*/ 875071 h 2222090"/>
              <a:gd name="connsiteX9" fmla="*/ 0 w 2163097"/>
              <a:gd name="connsiteY9" fmla="*/ 1061884 h 2222090"/>
              <a:gd name="connsiteX10" fmla="*/ 462116 w 2163097"/>
              <a:gd name="connsiteY10" fmla="*/ 1337187 h 2222090"/>
              <a:gd name="connsiteX11" fmla="*/ 403122 w 2163097"/>
              <a:gd name="connsiteY11" fmla="*/ 1700980 h 2222090"/>
              <a:gd name="connsiteX12" fmla="*/ 806245 w 2163097"/>
              <a:gd name="connsiteY12" fmla="*/ 1622322 h 2222090"/>
              <a:gd name="connsiteX0" fmla="*/ 806245 w 2163097"/>
              <a:gd name="connsiteY0" fmla="*/ 1622322 h 2349909"/>
              <a:gd name="connsiteX1" fmla="*/ 1071715 w 2163097"/>
              <a:gd name="connsiteY1" fmla="*/ 2349909 h 2349909"/>
              <a:gd name="connsiteX2" fmla="*/ 1435510 w 2163097"/>
              <a:gd name="connsiteY2" fmla="*/ 1641987 h 2349909"/>
              <a:gd name="connsiteX3" fmla="*/ 2084439 w 2163097"/>
              <a:gd name="connsiteY3" fmla="*/ 1533832 h 2349909"/>
              <a:gd name="connsiteX4" fmla="*/ 1759974 w 2163097"/>
              <a:gd name="connsiteY4" fmla="*/ 934064 h 2349909"/>
              <a:gd name="connsiteX5" fmla="*/ 2163097 w 2163097"/>
              <a:gd name="connsiteY5" fmla="*/ 383458 h 2349909"/>
              <a:gd name="connsiteX6" fmla="*/ 1406013 w 2163097"/>
              <a:gd name="connsiteY6" fmla="*/ 648929 h 2349909"/>
              <a:gd name="connsiteX7" fmla="*/ 1091381 w 2163097"/>
              <a:gd name="connsiteY7" fmla="*/ 0 h 2349909"/>
              <a:gd name="connsiteX8" fmla="*/ 707923 w 2163097"/>
              <a:gd name="connsiteY8" fmla="*/ 875071 h 2349909"/>
              <a:gd name="connsiteX9" fmla="*/ 0 w 2163097"/>
              <a:gd name="connsiteY9" fmla="*/ 1061884 h 2349909"/>
              <a:gd name="connsiteX10" fmla="*/ 462116 w 2163097"/>
              <a:gd name="connsiteY10" fmla="*/ 1337187 h 2349909"/>
              <a:gd name="connsiteX11" fmla="*/ 403122 w 2163097"/>
              <a:gd name="connsiteY11" fmla="*/ 1700980 h 2349909"/>
              <a:gd name="connsiteX12" fmla="*/ 806245 w 2163097"/>
              <a:gd name="connsiteY12" fmla="*/ 1622322 h 2349909"/>
              <a:gd name="connsiteX0" fmla="*/ 806245 w 2163097"/>
              <a:gd name="connsiteY0" fmla="*/ 1622322 h 2349909"/>
              <a:gd name="connsiteX1" fmla="*/ 1071715 w 2163097"/>
              <a:gd name="connsiteY1" fmla="*/ 2349909 h 2349909"/>
              <a:gd name="connsiteX2" fmla="*/ 1435510 w 2163097"/>
              <a:gd name="connsiteY2" fmla="*/ 1641987 h 2349909"/>
              <a:gd name="connsiteX3" fmla="*/ 2084439 w 2163097"/>
              <a:gd name="connsiteY3" fmla="*/ 1533832 h 2349909"/>
              <a:gd name="connsiteX4" fmla="*/ 1759974 w 2163097"/>
              <a:gd name="connsiteY4" fmla="*/ 934064 h 2349909"/>
              <a:gd name="connsiteX5" fmla="*/ 2163097 w 2163097"/>
              <a:gd name="connsiteY5" fmla="*/ 383458 h 2349909"/>
              <a:gd name="connsiteX6" fmla="*/ 1406013 w 2163097"/>
              <a:gd name="connsiteY6" fmla="*/ 648929 h 2349909"/>
              <a:gd name="connsiteX7" fmla="*/ 1091381 w 2163097"/>
              <a:gd name="connsiteY7" fmla="*/ 0 h 2349909"/>
              <a:gd name="connsiteX8" fmla="*/ 707923 w 2163097"/>
              <a:gd name="connsiteY8" fmla="*/ 875071 h 2349909"/>
              <a:gd name="connsiteX9" fmla="*/ 0 w 2163097"/>
              <a:gd name="connsiteY9" fmla="*/ 1061884 h 2349909"/>
              <a:gd name="connsiteX10" fmla="*/ 462116 w 2163097"/>
              <a:gd name="connsiteY10" fmla="*/ 1337187 h 2349909"/>
              <a:gd name="connsiteX11" fmla="*/ 324464 w 2163097"/>
              <a:gd name="connsiteY11" fmla="*/ 1799302 h 2349909"/>
              <a:gd name="connsiteX12" fmla="*/ 806245 w 2163097"/>
              <a:gd name="connsiteY12" fmla="*/ 1622322 h 2349909"/>
              <a:gd name="connsiteX0" fmla="*/ 747251 w 2163097"/>
              <a:gd name="connsiteY0" fmla="*/ 1720645 h 2349909"/>
              <a:gd name="connsiteX1" fmla="*/ 1071715 w 2163097"/>
              <a:gd name="connsiteY1" fmla="*/ 2349909 h 2349909"/>
              <a:gd name="connsiteX2" fmla="*/ 1435510 w 2163097"/>
              <a:gd name="connsiteY2" fmla="*/ 1641987 h 2349909"/>
              <a:gd name="connsiteX3" fmla="*/ 2084439 w 2163097"/>
              <a:gd name="connsiteY3" fmla="*/ 1533832 h 2349909"/>
              <a:gd name="connsiteX4" fmla="*/ 1759974 w 2163097"/>
              <a:gd name="connsiteY4" fmla="*/ 934064 h 2349909"/>
              <a:gd name="connsiteX5" fmla="*/ 2163097 w 2163097"/>
              <a:gd name="connsiteY5" fmla="*/ 383458 h 2349909"/>
              <a:gd name="connsiteX6" fmla="*/ 1406013 w 2163097"/>
              <a:gd name="connsiteY6" fmla="*/ 648929 h 2349909"/>
              <a:gd name="connsiteX7" fmla="*/ 1091381 w 2163097"/>
              <a:gd name="connsiteY7" fmla="*/ 0 h 2349909"/>
              <a:gd name="connsiteX8" fmla="*/ 707923 w 2163097"/>
              <a:gd name="connsiteY8" fmla="*/ 875071 h 2349909"/>
              <a:gd name="connsiteX9" fmla="*/ 0 w 2163097"/>
              <a:gd name="connsiteY9" fmla="*/ 1061884 h 2349909"/>
              <a:gd name="connsiteX10" fmla="*/ 462116 w 2163097"/>
              <a:gd name="connsiteY10" fmla="*/ 1337187 h 2349909"/>
              <a:gd name="connsiteX11" fmla="*/ 324464 w 2163097"/>
              <a:gd name="connsiteY11" fmla="*/ 1799302 h 2349909"/>
              <a:gd name="connsiteX12" fmla="*/ 747251 w 2163097"/>
              <a:gd name="connsiteY12" fmla="*/ 1720645 h 2349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163097" h="2349909">
                <a:moveTo>
                  <a:pt x="747251" y="1720645"/>
                </a:moveTo>
                <a:lnTo>
                  <a:pt x="1071715" y="2349909"/>
                </a:lnTo>
                <a:lnTo>
                  <a:pt x="1435510" y="1641987"/>
                </a:lnTo>
                <a:lnTo>
                  <a:pt x="2084439" y="1533832"/>
                </a:lnTo>
                <a:lnTo>
                  <a:pt x="1759974" y="934064"/>
                </a:lnTo>
                <a:lnTo>
                  <a:pt x="2163097" y="383458"/>
                </a:lnTo>
                <a:lnTo>
                  <a:pt x="1406013" y="648929"/>
                </a:lnTo>
                <a:lnTo>
                  <a:pt x="1091381" y="0"/>
                </a:lnTo>
                <a:lnTo>
                  <a:pt x="707923" y="875071"/>
                </a:lnTo>
                <a:lnTo>
                  <a:pt x="0" y="1061884"/>
                </a:lnTo>
                <a:lnTo>
                  <a:pt x="462116" y="1337187"/>
                </a:lnTo>
                <a:lnTo>
                  <a:pt x="324464" y="1799302"/>
                </a:lnTo>
                <a:lnTo>
                  <a:pt x="747251" y="1720645"/>
                </a:lnTo>
                <a:close/>
              </a:path>
            </a:pathLst>
          </a:custGeom>
          <a:solidFill>
            <a:srgbClr val="F6A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等腰三角形 29"/>
          <p:cNvSpPr/>
          <p:nvPr/>
        </p:nvSpPr>
        <p:spPr>
          <a:xfrm rot="12326375">
            <a:off x="7485206" y="3500412"/>
            <a:ext cx="212973" cy="292224"/>
          </a:xfrm>
          <a:prstGeom prst="triangle">
            <a:avLst/>
          </a:prstGeom>
          <a:solidFill>
            <a:srgbClr val="F6AB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5" name="等腰三角形 274"/>
          <p:cNvSpPr/>
          <p:nvPr/>
        </p:nvSpPr>
        <p:spPr>
          <a:xfrm rot="19994061">
            <a:off x="8366556" y="2643674"/>
            <a:ext cx="273383" cy="375113"/>
          </a:xfrm>
          <a:prstGeom prst="triangle">
            <a:avLst/>
          </a:prstGeom>
          <a:solidFill>
            <a:srgbClr val="FE162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6" name="等腰三角形 275"/>
          <p:cNvSpPr/>
          <p:nvPr/>
        </p:nvSpPr>
        <p:spPr>
          <a:xfrm rot="19994061">
            <a:off x="8250114" y="4314493"/>
            <a:ext cx="139966" cy="192049"/>
          </a:xfrm>
          <a:prstGeom prst="triangle">
            <a:avLst/>
          </a:prstGeom>
          <a:solidFill>
            <a:srgbClr val="FE162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8" name="等腰三角形 277"/>
          <p:cNvSpPr/>
          <p:nvPr/>
        </p:nvSpPr>
        <p:spPr>
          <a:xfrm rot="10261898">
            <a:off x="7458105" y="2239993"/>
            <a:ext cx="140111" cy="192248"/>
          </a:xfrm>
          <a:prstGeom prst="triangle">
            <a:avLst/>
          </a:prstGeom>
          <a:solidFill>
            <a:srgbClr val="F6AB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9" name="等腰三角形 278"/>
          <p:cNvSpPr/>
          <p:nvPr/>
        </p:nvSpPr>
        <p:spPr>
          <a:xfrm rot="8979648">
            <a:off x="7189316" y="3862966"/>
            <a:ext cx="201513" cy="276499"/>
          </a:xfrm>
          <a:prstGeom prst="triangle">
            <a:avLst/>
          </a:prstGeom>
          <a:solidFill>
            <a:srgbClr val="FE162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0" name="等腰三角形 279"/>
          <p:cNvSpPr/>
          <p:nvPr/>
        </p:nvSpPr>
        <p:spPr>
          <a:xfrm rot="8979648">
            <a:off x="8023666" y="3341251"/>
            <a:ext cx="125728" cy="172513"/>
          </a:xfrm>
          <a:prstGeom prst="triangle">
            <a:avLst/>
          </a:prstGeom>
          <a:solidFill>
            <a:srgbClr val="FE162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1" name="等腰三角形 280"/>
          <p:cNvSpPr/>
          <p:nvPr/>
        </p:nvSpPr>
        <p:spPr>
          <a:xfrm rot="19430281">
            <a:off x="8593718" y="2438410"/>
            <a:ext cx="140111" cy="192248"/>
          </a:xfrm>
          <a:prstGeom prst="triangle">
            <a:avLst/>
          </a:prstGeom>
          <a:solidFill>
            <a:srgbClr val="F6AB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2" name="等腰三角形 281"/>
          <p:cNvSpPr/>
          <p:nvPr/>
        </p:nvSpPr>
        <p:spPr>
          <a:xfrm rot="14655693">
            <a:off x="7580165" y="2794685"/>
            <a:ext cx="125728" cy="172513"/>
          </a:xfrm>
          <a:prstGeom prst="triangle">
            <a:avLst/>
          </a:prstGeom>
          <a:solidFill>
            <a:srgbClr val="FE162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3" name="等腰三角形 282"/>
          <p:cNvSpPr/>
          <p:nvPr/>
        </p:nvSpPr>
        <p:spPr>
          <a:xfrm rot="5002850">
            <a:off x="8651150" y="3833318"/>
            <a:ext cx="75142" cy="103103"/>
          </a:xfrm>
          <a:prstGeom prst="triangle">
            <a:avLst/>
          </a:prstGeom>
          <a:solidFill>
            <a:srgbClr val="FE162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4" name="等腰三角形 283"/>
          <p:cNvSpPr/>
          <p:nvPr/>
        </p:nvSpPr>
        <p:spPr>
          <a:xfrm rot="19994061">
            <a:off x="7540273" y="4604189"/>
            <a:ext cx="139966" cy="192049"/>
          </a:xfrm>
          <a:prstGeom prst="triangle">
            <a:avLst/>
          </a:prstGeom>
          <a:solidFill>
            <a:srgbClr val="F6AB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5" name="等腰三角形 284"/>
          <p:cNvSpPr/>
          <p:nvPr/>
        </p:nvSpPr>
        <p:spPr>
          <a:xfrm rot="5002850">
            <a:off x="7991711" y="3965093"/>
            <a:ext cx="75142" cy="103103"/>
          </a:xfrm>
          <a:prstGeom prst="triangle">
            <a:avLst/>
          </a:prstGeom>
          <a:solidFill>
            <a:srgbClr val="FE162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6" name="等腰三角形 285"/>
          <p:cNvSpPr/>
          <p:nvPr/>
        </p:nvSpPr>
        <p:spPr>
          <a:xfrm rot="19994061">
            <a:off x="8875131" y="3578238"/>
            <a:ext cx="139966" cy="192049"/>
          </a:xfrm>
          <a:prstGeom prst="triangle">
            <a:avLst/>
          </a:prstGeom>
          <a:solidFill>
            <a:srgbClr val="F6AB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9" name="组合 308"/>
          <p:cNvGrpSpPr/>
          <p:nvPr/>
        </p:nvGrpSpPr>
        <p:grpSpPr>
          <a:xfrm rot="2002872">
            <a:off x="7576763" y="3307609"/>
            <a:ext cx="335268" cy="452994"/>
            <a:chOff x="8216287" y="916840"/>
            <a:chExt cx="385197" cy="520454"/>
          </a:xfrm>
        </p:grpSpPr>
        <p:sp>
          <p:nvSpPr>
            <p:cNvPr id="313" name="任意多边形 312"/>
            <p:cNvSpPr/>
            <p:nvPr/>
          </p:nvSpPr>
          <p:spPr>
            <a:xfrm rot="2263991">
              <a:off x="8216287" y="916840"/>
              <a:ext cx="385197" cy="516374"/>
            </a:xfrm>
            <a:custGeom>
              <a:avLst/>
              <a:gdLst>
                <a:gd name="connsiteX0" fmla="*/ 0 w 530225"/>
                <a:gd name="connsiteY0" fmla="*/ 117475 h 669925"/>
                <a:gd name="connsiteX1" fmla="*/ 219075 w 530225"/>
                <a:gd name="connsiteY1" fmla="*/ 666750 h 669925"/>
                <a:gd name="connsiteX2" fmla="*/ 400050 w 530225"/>
                <a:gd name="connsiteY2" fmla="*/ 669925 h 669925"/>
                <a:gd name="connsiteX3" fmla="*/ 530225 w 530225"/>
                <a:gd name="connsiteY3" fmla="*/ 527050 h 669925"/>
                <a:gd name="connsiteX4" fmla="*/ 241300 w 530225"/>
                <a:gd name="connsiteY4" fmla="*/ 0 h 669925"/>
                <a:gd name="connsiteX5" fmla="*/ 0 w 530225"/>
                <a:gd name="connsiteY5" fmla="*/ 117475 h 669925"/>
                <a:gd name="connsiteX0" fmla="*/ 0 w 530225"/>
                <a:gd name="connsiteY0" fmla="*/ 117475 h 666750"/>
                <a:gd name="connsiteX1" fmla="*/ 219075 w 530225"/>
                <a:gd name="connsiteY1" fmla="*/ 666750 h 666750"/>
                <a:gd name="connsiteX2" fmla="*/ 530225 w 530225"/>
                <a:gd name="connsiteY2" fmla="*/ 527050 h 666750"/>
                <a:gd name="connsiteX3" fmla="*/ 241300 w 530225"/>
                <a:gd name="connsiteY3" fmla="*/ 0 h 666750"/>
                <a:gd name="connsiteX4" fmla="*/ 0 w 530225"/>
                <a:gd name="connsiteY4" fmla="*/ 117475 h 666750"/>
                <a:gd name="connsiteX0" fmla="*/ 0 w 530225"/>
                <a:gd name="connsiteY0" fmla="*/ 120650 h 669925"/>
                <a:gd name="connsiteX1" fmla="*/ 219075 w 530225"/>
                <a:gd name="connsiteY1" fmla="*/ 669925 h 669925"/>
                <a:gd name="connsiteX2" fmla="*/ 530225 w 530225"/>
                <a:gd name="connsiteY2" fmla="*/ 530225 h 669925"/>
                <a:gd name="connsiteX3" fmla="*/ 212725 w 530225"/>
                <a:gd name="connsiteY3" fmla="*/ 0 h 669925"/>
                <a:gd name="connsiteX4" fmla="*/ 0 w 530225"/>
                <a:gd name="connsiteY4" fmla="*/ 120650 h 669925"/>
                <a:gd name="connsiteX0" fmla="*/ 0 w 530225"/>
                <a:gd name="connsiteY0" fmla="*/ 120650 h 701675"/>
                <a:gd name="connsiteX1" fmla="*/ 263525 w 530225"/>
                <a:gd name="connsiteY1" fmla="*/ 701675 h 701675"/>
                <a:gd name="connsiteX2" fmla="*/ 530225 w 530225"/>
                <a:gd name="connsiteY2" fmla="*/ 530225 h 701675"/>
                <a:gd name="connsiteX3" fmla="*/ 212725 w 530225"/>
                <a:gd name="connsiteY3" fmla="*/ 0 h 701675"/>
                <a:gd name="connsiteX4" fmla="*/ 0 w 530225"/>
                <a:gd name="connsiteY4" fmla="*/ 120650 h 701675"/>
                <a:gd name="connsiteX0" fmla="*/ 0 w 530225"/>
                <a:gd name="connsiteY0" fmla="*/ 120650 h 704850"/>
                <a:gd name="connsiteX1" fmla="*/ 234950 w 530225"/>
                <a:gd name="connsiteY1" fmla="*/ 704850 h 704850"/>
                <a:gd name="connsiteX2" fmla="*/ 530225 w 530225"/>
                <a:gd name="connsiteY2" fmla="*/ 530225 h 704850"/>
                <a:gd name="connsiteX3" fmla="*/ 212725 w 530225"/>
                <a:gd name="connsiteY3" fmla="*/ 0 h 704850"/>
                <a:gd name="connsiteX4" fmla="*/ 0 w 530225"/>
                <a:gd name="connsiteY4" fmla="*/ 120650 h 704850"/>
                <a:gd name="connsiteX0" fmla="*/ 0 w 577850"/>
                <a:gd name="connsiteY0" fmla="*/ 120650 h 704850"/>
                <a:gd name="connsiteX1" fmla="*/ 234950 w 577850"/>
                <a:gd name="connsiteY1" fmla="*/ 704850 h 704850"/>
                <a:gd name="connsiteX2" fmla="*/ 577850 w 577850"/>
                <a:gd name="connsiteY2" fmla="*/ 571500 h 704850"/>
                <a:gd name="connsiteX3" fmla="*/ 212725 w 577850"/>
                <a:gd name="connsiteY3" fmla="*/ 0 h 704850"/>
                <a:gd name="connsiteX4" fmla="*/ 0 w 577850"/>
                <a:gd name="connsiteY4" fmla="*/ 120650 h 704850"/>
                <a:gd name="connsiteX0" fmla="*/ 0 w 565150"/>
                <a:gd name="connsiteY0" fmla="*/ 120650 h 704850"/>
                <a:gd name="connsiteX1" fmla="*/ 234950 w 565150"/>
                <a:gd name="connsiteY1" fmla="*/ 704850 h 704850"/>
                <a:gd name="connsiteX2" fmla="*/ 565150 w 565150"/>
                <a:gd name="connsiteY2" fmla="*/ 596900 h 704850"/>
                <a:gd name="connsiteX3" fmla="*/ 212725 w 565150"/>
                <a:gd name="connsiteY3" fmla="*/ 0 h 704850"/>
                <a:gd name="connsiteX4" fmla="*/ 0 w 565150"/>
                <a:gd name="connsiteY4" fmla="*/ 120650 h 704850"/>
                <a:gd name="connsiteX0" fmla="*/ 0 w 565150"/>
                <a:gd name="connsiteY0" fmla="*/ 120650 h 739775"/>
                <a:gd name="connsiteX1" fmla="*/ 276225 w 565150"/>
                <a:gd name="connsiteY1" fmla="*/ 739775 h 739775"/>
                <a:gd name="connsiteX2" fmla="*/ 565150 w 565150"/>
                <a:gd name="connsiteY2" fmla="*/ 596900 h 739775"/>
                <a:gd name="connsiteX3" fmla="*/ 212725 w 565150"/>
                <a:gd name="connsiteY3" fmla="*/ 0 h 739775"/>
                <a:gd name="connsiteX4" fmla="*/ 0 w 565150"/>
                <a:gd name="connsiteY4" fmla="*/ 120650 h 739775"/>
                <a:gd name="connsiteX0" fmla="*/ 0 w 565150"/>
                <a:gd name="connsiteY0" fmla="*/ 120650 h 763685"/>
                <a:gd name="connsiteX1" fmla="*/ 276225 w 565150"/>
                <a:gd name="connsiteY1" fmla="*/ 739775 h 763685"/>
                <a:gd name="connsiteX2" fmla="*/ 565150 w 565150"/>
                <a:gd name="connsiteY2" fmla="*/ 596900 h 763685"/>
                <a:gd name="connsiteX3" fmla="*/ 212725 w 565150"/>
                <a:gd name="connsiteY3" fmla="*/ 0 h 763685"/>
                <a:gd name="connsiteX4" fmla="*/ 0 w 565150"/>
                <a:gd name="connsiteY4" fmla="*/ 120650 h 763685"/>
                <a:gd name="connsiteX0" fmla="*/ 0 w 565175"/>
                <a:gd name="connsiteY0" fmla="*/ 120650 h 773332"/>
                <a:gd name="connsiteX1" fmla="*/ 276225 w 565175"/>
                <a:gd name="connsiteY1" fmla="*/ 739775 h 773332"/>
                <a:gd name="connsiteX2" fmla="*/ 565150 w 565175"/>
                <a:gd name="connsiteY2" fmla="*/ 596900 h 773332"/>
                <a:gd name="connsiteX3" fmla="*/ 212725 w 565175"/>
                <a:gd name="connsiteY3" fmla="*/ 0 h 773332"/>
                <a:gd name="connsiteX4" fmla="*/ 0 w 565175"/>
                <a:gd name="connsiteY4" fmla="*/ 120650 h 773332"/>
                <a:gd name="connsiteX0" fmla="*/ 0 w 565150"/>
                <a:gd name="connsiteY0" fmla="*/ 120650 h 770605"/>
                <a:gd name="connsiteX1" fmla="*/ 276225 w 565150"/>
                <a:gd name="connsiteY1" fmla="*/ 739775 h 770605"/>
                <a:gd name="connsiteX2" fmla="*/ 565150 w 565150"/>
                <a:gd name="connsiteY2" fmla="*/ 596900 h 770605"/>
                <a:gd name="connsiteX3" fmla="*/ 212725 w 565150"/>
                <a:gd name="connsiteY3" fmla="*/ 0 h 770605"/>
                <a:gd name="connsiteX4" fmla="*/ 0 w 565150"/>
                <a:gd name="connsiteY4" fmla="*/ 120650 h 770605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3150 h 757609"/>
                <a:gd name="connsiteX1" fmla="*/ 276225 w 565150"/>
                <a:gd name="connsiteY1" fmla="*/ 742275 h 757609"/>
                <a:gd name="connsiteX2" fmla="*/ 565150 w 565150"/>
                <a:gd name="connsiteY2" fmla="*/ 599400 h 757609"/>
                <a:gd name="connsiteX3" fmla="*/ 212725 w 565150"/>
                <a:gd name="connsiteY3" fmla="*/ 2500 h 757609"/>
                <a:gd name="connsiteX4" fmla="*/ 0 w 565150"/>
                <a:gd name="connsiteY4" fmla="*/ 123150 h 757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5150" h="757609">
                  <a:moveTo>
                    <a:pt x="0" y="123150"/>
                  </a:moveTo>
                  <a:lnTo>
                    <a:pt x="276225" y="742275"/>
                  </a:lnTo>
                  <a:cubicBezTo>
                    <a:pt x="407458" y="793075"/>
                    <a:pt x="538692" y="710525"/>
                    <a:pt x="565150" y="599400"/>
                  </a:cubicBezTo>
                  <a:lnTo>
                    <a:pt x="212725" y="2500"/>
                  </a:lnTo>
                  <a:cubicBezTo>
                    <a:pt x="119592" y="-11258"/>
                    <a:pt x="16933" y="32133"/>
                    <a:pt x="0" y="123150"/>
                  </a:cubicBezTo>
                  <a:close/>
                </a:path>
              </a:pathLst>
            </a:custGeom>
            <a:solidFill>
              <a:srgbClr val="FE1627"/>
            </a:solidFill>
            <a:ln>
              <a:solidFill>
                <a:srgbClr val="F6AB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4" name="椭圆 313"/>
            <p:cNvSpPr/>
            <p:nvPr/>
          </p:nvSpPr>
          <p:spPr>
            <a:xfrm rot="663435">
              <a:off x="8259751" y="1344613"/>
              <a:ext cx="204833" cy="92681"/>
            </a:xfrm>
            <a:prstGeom prst="ellipse">
              <a:avLst/>
            </a:prstGeom>
            <a:noFill/>
            <a:ln>
              <a:solidFill>
                <a:srgbClr val="F6AB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7" name="组合 336"/>
          <p:cNvGrpSpPr/>
          <p:nvPr/>
        </p:nvGrpSpPr>
        <p:grpSpPr>
          <a:xfrm rot="19734309">
            <a:off x="8272690" y="3793684"/>
            <a:ext cx="335268" cy="373874"/>
            <a:chOff x="8216287" y="916840"/>
            <a:chExt cx="385197" cy="536823"/>
          </a:xfrm>
        </p:grpSpPr>
        <p:sp>
          <p:nvSpPr>
            <p:cNvPr id="338" name="任意多边形 337"/>
            <p:cNvSpPr/>
            <p:nvPr/>
          </p:nvSpPr>
          <p:spPr>
            <a:xfrm rot="2263991">
              <a:off x="8216287" y="916840"/>
              <a:ext cx="385197" cy="516374"/>
            </a:xfrm>
            <a:custGeom>
              <a:avLst/>
              <a:gdLst>
                <a:gd name="connsiteX0" fmla="*/ 0 w 530225"/>
                <a:gd name="connsiteY0" fmla="*/ 117475 h 669925"/>
                <a:gd name="connsiteX1" fmla="*/ 219075 w 530225"/>
                <a:gd name="connsiteY1" fmla="*/ 666750 h 669925"/>
                <a:gd name="connsiteX2" fmla="*/ 400050 w 530225"/>
                <a:gd name="connsiteY2" fmla="*/ 669925 h 669925"/>
                <a:gd name="connsiteX3" fmla="*/ 530225 w 530225"/>
                <a:gd name="connsiteY3" fmla="*/ 527050 h 669925"/>
                <a:gd name="connsiteX4" fmla="*/ 241300 w 530225"/>
                <a:gd name="connsiteY4" fmla="*/ 0 h 669925"/>
                <a:gd name="connsiteX5" fmla="*/ 0 w 530225"/>
                <a:gd name="connsiteY5" fmla="*/ 117475 h 669925"/>
                <a:gd name="connsiteX0" fmla="*/ 0 w 530225"/>
                <a:gd name="connsiteY0" fmla="*/ 117475 h 666750"/>
                <a:gd name="connsiteX1" fmla="*/ 219075 w 530225"/>
                <a:gd name="connsiteY1" fmla="*/ 666750 h 666750"/>
                <a:gd name="connsiteX2" fmla="*/ 530225 w 530225"/>
                <a:gd name="connsiteY2" fmla="*/ 527050 h 666750"/>
                <a:gd name="connsiteX3" fmla="*/ 241300 w 530225"/>
                <a:gd name="connsiteY3" fmla="*/ 0 h 666750"/>
                <a:gd name="connsiteX4" fmla="*/ 0 w 530225"/>
                <a:gd name="connsiteY4" fmla="*/ 117475 h 666750"/>
                <a:gd name="connsiteX0" fmla="*/ 0 w 530225"/>
                <a:gd name="connsiteY0" fmla="*/ 120650 h 669925"/>
                <a:gd name="connsiteX1" fmla="*/ 219075 w 530225"/>
                <a:gd name="connsiteY1" fmla="*/ 669925 h 669925"/>
                <a:gd name="connsiteX2" fmla="*/ 530225 w 530225"/>
                <a:gd name="connsiteY2" fmla="*/ 530225 h 669925"/>
                <a:gd name="connsiteX3" fmla="*/ 212725 w 530225"/>
                <a:gd name="connsiteY3" fmla="*/ 0 h 669925"/>
                <a:gd name="connsiteX4" fmla="*/ 0 w 530225"/>
                <a:gd name="connsiteY4" fmla="*/ 120650 h 669925"/>
                <a:gd name="connsiteX0" fmla="*/ 0 w 530225"/>
                <a:gd name="connsiteY0" fmla="*/ 120650 h 701675"/>
                <a:gd name="connsiteX1" fmla="*/ 263525 w 530225"/>
                <a:gd name="connsiteY1" fmla="*/ 701675 h 701675"/>
                <a:gd name="connsiteX2" fmla="*/ 530225 w 530225"/>
                <a:gd name="connsiteY2" fmla="*/ 530225 h 701675"/>
                <a:gd name="connsiteX3" fmla="*/ 212725 w 530225"/>
                <a:gd name="connsiteY3" fmla="*/ 0 h 701675"/>
                <a:gd name="connsiteX4" fmla="*/ 0 w 530225"/>
                <a:gd name="connsiteY4" fmla="*/ 120650 h 701675"/>
                <a:gd name="connsiteX0" fmla="*/ 0 w 530225"/>
                <a:gd name="connsiteY0" fmla="*/ 120650 h 704850"/>
                <a:gd name="connsiteX1" fmla="*/ 234950 w 530225"/>
                <a:gd name="connsiteY1" fmla="*/ 704850 h 704850"/>
                <a:gd name="connsiteX2" fmla="*/ 530225 w 530225"/>
                <a:gd name="connsiteY2" fmla="*/ 530225 h 704850"/>
                <a:gd name="connsiteX3" fmla="*/ 212725 w 530225"/>
                <a:gd name="connsiteY3" fmla="*/ 0 h 704850"/>
                <a:gd name="connsiteX4" fmla="*/ 0 w 530225"/>
                <a:gd name="connsiteY4" fmla="*/ 120650 h 704850"/>
                <a:gd name="connsiteX0" fmla="*/ 0 w 577850"/>
                <a:gd name="connsiteY0" fmla="*/ 120650 h 704850"/>
                <a:gd name="connsiteX1" fmla="*/ 234950 w 577850"/>
                <a:gd name="connsiteY1" fmla="*/ 704850 h 704850"/>
                <a:gd name="connsiteX2" fmla="*/ 577850 w 577850"/>
                <a:gd name="connsiteY2" fmla="*/ 571500 h 704850"/>
                <a:gd name="connsiteX3" fmla="*/ 212725 w 577850"/>
                <a:gd name="connsiteY3" fmla="*/ 0 h 704850"/>
                <a:gd name="connsiteX4" fmla="*/ 0 w 577850"/>
                <a:gd name="connsiteY4" fmla="*/ 120650 h 704850"/>
                <a:gd name="connsiteX0" fmla="*/ 0 w 565150"/>
                <a:gd name="connsiteY0" fmla="*/ 120650 h 704850"/>
                <a:gd name="connsiteX1" fmla="*/ 234950 w 565150"/>
                <a:gd name="connsiteY1" fmla="*/ 704850 h 704850"/>
                <a:gd name="connsiteX2" fmla="*/ 565150 w 565150"/>
                <a:gd name="connsiteY2" fmla="*/ 596900 h 704850"/>
                <a:gd name="connsiteX3" fmla="*/ 212725 w 565150"/>
                <a:gd name="connsiteY3" fmla="*/ 0 h 704850"/>
                <a:gd name="connsiteX4" fmla="*/ 0 w 565150"/>
                <a:gd name="connsiteY4" fmla="*/ 120650 h 704850"/>
                <a:gd name="connsiteX0" fmla="*/ 0 w 565150"/>
                <a:gd name="connsiteY0" fmla="*/ 120650 h 739775"/>
                <a:gd name="connsiteX1" fmla="*/ 276225 w 565150"/>
                <a:gd name="connsiteY1" fmla="*/ 739775 h 739775"/>
                <a:gd name="connsiteX2" fmla="*/ 565150 w 565150"/>
                <a:gd name="connsiteY2" fmla="*/ 596900 h 739775"/>
                <a:gd name="connsiteX3" fmla="*/ 212725 w 565150"/>
                <a:gd name="connsiteY3" fmla="*/ 0 h 739775"/>
                <a:gd name="connsiteX4" fmla="*/ 0 w 565150"/>
                <a:gd name="connsiteY4" fmla="*/ 120650 h 739775"/>
                <a:gd name="connsiteX0" fmla="*/ 0 w 565150"/>
                <a:gd name="connsiteY0" fmla="*/ 120650 h 763685"/>
                <a:gd name="connsiteX1" fmla="*/ 276225 w 565150"/>
                <a:gd name="connsiteY1" fmla="*/ 739775 h 763685"/>
                <a:gd name="connsiteX2" fmla="*/ 565150 w 565150"/>
                <a:gd name="connsiteY2" fmla="*/ 596900 h 763685"/>
                <a:gd name="connsiteX3" fmla="*/ 212725 w 565150"/>
                <a:gd name="connsiteY3" fmla="*/ 0 h 763685"/>
                <a:gd name="connsiteX4" fmla="*/ 0 w 565150"/>
                <a:gd name="connsiteY4" fmla="*/ 120650 h 763685"/>
                <a:gd name="connsiteX0" fmla="*/ 0 w 565175"/>
                <a:gd name="connsiteY0" fmla="*/ 120650 h 773332"/>
                <a:gd name="connsiteX1" fmla="*/ 276225 w 565175"/>
                <a:gd name="connsiteY1" fmla="*/ 739775 h 773332"/>
                <a:gd name="connsiteX2" fmla="*/ 565150 w 565175"/>
                <a:gd name="connsiteY2" fmla="*/ 596900 h 773332"/>
                <a:gd name="connsiteX3" fmla="*/ 212725 w 565175"/>
                <a:gd name="connsiteY3" fmla="*/ 0 h 773332"/>
                <a:gd name="connsiteX4" fmla="*/ 0 w 565175"/>
                <a:gd name="connsiteY4" fmla="*/ 120650 h 773332"/>
                <a:gd name="connsiteX0" fmla="*/ 0 w 565150"/>
                <a:gd name="connsiteY0" fmla="*/ 120650 h 770605"/>
                <a:gd name="connsiteX1" fmla="*/ 276225 w 565150"/>
                <a:gd name="connsiteY1" fmla="*/ 739775 h 770605"/>
                <a:gd name="connsiteX2" fmla="*/ 565150 w 565150"/>
                <a:gd name="connsiteY2" fmla="*/ 596900 h 770605"/>
                <a:gd name="connsiteX3" fmla="*/ 212725 w 565150"/>
                <a:gd name="connsiteY3" fmla="*/ 0 h 770605"/>
                <a:gd name="connsiteX4" fmla="*/ 0 w 565150"/>
                <a:gd name="connsiteY4" fmla="*/ 120650 h 770605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3150 h 757609"/>
                <a:gd name="connsiteX1" fmla="*/ 276225 w 565150"/>
                <a:gd name="connsiteY1" fmla="*/ 742275 h 757609"/>
                <a:gd name="connsiteX2" fmla="*/ 565150 w 565150"/>
                <a:gd name="connsiteY2" fmla="*/ 599400 h 757609"/>
                <a:gd name="connsiteX3" fmla="*/ 212725 w 565150"/>
                <a:gd name="connsiteY3" fmla="*/ 2500 h 757609"/>
                <a:gd name="connsiteX4" fmla="*/ 0 w 565150"/>
                <a:gd name="connsiteY4" fmla="*/ 123150 h 757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5150" h="757609">
                  <a:moveTo>
                    <a:pt x="0" y="123150"/>
                  </a:moveTo>
                  <a:lnTo>
                    <a:pt x="276225" y="742275"/>
                  </a:lnTo>
                  <a:cubicBezTo>
                    <a:pt x="407458" y="793075"/>
                    <a:pt x="538692" y="710525"/>
                    <a:pt x="565150" y="599400"/>
                  </a:cubicBezTo>
                  <a:lnTo>
                    <a:pt x="212725" y="2500"/>
                  </a:lnTo>
                  <a:cubicBezTo>
                    <a:pt x="119592" y="-11258"/>
                    <a:pt x="16933" y="32133"/>
                    <a:pt x="0" y="123150"/>
                  </a:cubicBezTo>
                  <a:close/>
                </a:path>
              </a:pathLst>
            </a:custGeom>
            <a:solidFill>
              <a:srgbClr val="FE1627"/>
            </a:solidFill>
            <a:ln>
              <a:solidFill>
                <a:srgbClr val="F6AB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9" name="椭圆 338"/>
            <p:cNvSpPr/>
            <p:nvPr/>
          </p:nvSpPr>
          <p:spPr>
            <a:xfrm rot="663435">
              <a:off x="8290322" y="1360983"/>
              <a:ext cx="204833" cy="92680"/>
            </a:xfrm>
            <a:prstGeom prst="ellipse">
              <a:avLst/>
            </a:prstGeom>
            <a:noFill/>
            <a:ln>
              <a:solidFill>
                <a:srgbClr val="F6AB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1" name="任意多边形 340"/>
          <p:cNvSpPr/>
          <p:nvPr/>
        </p:nvSpPr>
        <p:spPr>
          <a:xfrm rot="2263991">
            <a:off x="7684450" y="4262334"/>
            <a:ext cx="234441" cy="272227"/>
          </a:xfrm>
          <a:custGeom>
            <a:avLst/>
            <a:gdLst>
              <a:gd name="connsiteX0" fmla="*/ 0 w 530225"/>
              <a:gd name="connsiteY0" fmla="*/ 117475 h 669925"/>
              <a:gd name="connsiteX1" fmla="*/ 219075 w 530225"/>
              <a:gd name="connsiteY1" fmla="*/ 666750 h 669925"/>
              <a:gd name="connsiteX2" fmla="*/ 400050 w 530225"/>
              <a:gd name="connsiteY2" fmla="*/ 669925 h 669925"/>
              <a:gd name="connsiteX3" fmla="*/ 530225 w 530225"/>
              <a:gd name="connsiteY3" fmla="*/ 527050 h 669925"/>
              <a:gd name="connsiteX4" fmla="*/ 241300 w 530225"/>
              <a:gd name="connsiteY4" fmla="*/ 0 h 669925"/>
              <a:gd name="connsiteX5" fmla="*/ 0 w 530225"/>
              <a:gd name="connsiteY5" fmla="*/ 117475 h 669925"/>
              <a:gd name="connsiteX0" fmla="*/ 0 w 530225"/>
              <a:gd name="connsiteY0" fmla="*/ 117475 h 666750"/>
              <a:gd name="connsiteX1" fmla="*/ 219075 w 530225"/>
              <a:gd name="connsiteY1" fmla="*/ 666750 h 666750"/>
              <a:gd name="connsiteX2" fmla="*/ 530225 w 530225"/>
              <a:gd name="connsiteY2" fmla="*/ 527050 h 666750"/>
              <a:gd name="connsiteX3" fmla="*/ 241300 w 530225"/>
              <a:gd name="connsiteY3" fmla="*/ 0 h 666750"/>
              <a:gd name="connsiteX4" fmla="*/ 0 w 530225"/>
              <a:gd name="connsiteY4" fmla="*/ 117475 h 666750"/>
              <a:gd name="connsiteX0" fmla="*/ 0 w 530225"/>
              <a:gd name="connsiteY0" fmla="*/ 120650 h 669925"/>
              <a:gd name="connsiteX1" fmla="*/ 219075 w 530225"/>
              <a:gd name="connsiteY1" fmla="*/ 669925 h 669925"/>
              <a:gd name="connsiteX2" fmla="*/ 530225 w 530225"/>
              <a:gd name="connsiteY2" fmla="*/ 530225 h 669925"/>
              <a:gd name="connsiteX3" fmla="*/ 212725 w 530225"/>
              <a:gd name="connsiteY3" fmla="*/ 0 h 669925"/>
              <a:gd name="connsiteX4" fmla="*/ 0 w 530225"/>
              <a:gd name="connsiteY4" fmla="*/ 120650 h 669925"/>
              <a:gd name="connsiteX0" fmla="*/ 0 w 530225"/>
              <a:gd name="connsiteY0" fmla="*/ 120650 h 701675"/>
              <a:gd name="connsiteX1" fmla="*/ 263525 w 530225"/>
              <a:gd name="connsiteY1" fmla="*/ 701675 h 701675"/>
              <a:gd name="connsiteX2" fmla="*/ 530225 w 530225"/>
              <a:gd name="connsiteY2" fmla="*/ 530225 h 701675"/>
              <a:gd name="connsiteX3" fmla="*/ 212725 w 530225"/>
              <a:gd name="connsiteY3" fmla="*/ 0 h 701675"/>
              <a:gd name="connsiteX4" fmla="*/ 0 w 530225"/>
              <a:gd name="connsiteY4" fmla="*/ 120650 h 701675"/>
              <a:gd name="connsiteX0" fmla="*/ 0 w 530225"/>
              <a:gd name="connsiteY0" fmla="*/ 120650 h 704850"/>
              <a:gd name="connsiteX1" fmla="*/ 234950 w 530225"/>
              <a:gd name="connsiteY1" fmla="*/ 704850 h 704850"/>
              <a:gd name="connsiteX2" fmla="*/ 530225 w 530225"/>
              <a:gd name="connsiteY2" fmla="*/ 530225 h 704850"/>
              <a:gd name="connsiteX3" fmla="*/ 212725 w 530225"/>
              <a:gd name="connsiteY3" fmla="*/ 0 h 704850"/>
              <a:gd name="connsiteX4" fmla="*/ 0 w 530225"/>
              <a:gd name="connsiteY4" fmla="*/ 120650 h 704850"/>
              <a:gd name="connsiteX0" fmla="*/ 0 w 577850"/>
              <a:gd name="connsiteY0" fmla="*/ 120650 h 704850"/>
              <a:gd name="connsiteX1" fmla="*/ 234950 w 577850"/>
              <a:gd name="connsiteY1" fmla="*/ 704850 h 704850"/>
              <a:gd name="connsiteX2" fmla="*/ 577850 w 577850"/>
              <a:gd name="connsiteY2" fmla="*/ 571500 h 704850"/>
              <a:gd name="connsiteX3" fmla="*/ 212725 w 577850"/>
              <a:gd name="connsiteY3" fmla="*/ 0 h 704850"/>
              <a:gd name="connsiteX4" fmla="*/ 0 w 577850"/>
              <a:gd name="connsiteY4" fmla="*/ 120650 h 704850"/>
              <a:gd name="connsiteX0" fmla="*/ 0 w 565150"/>
              <a:gd name="connsiteY0" fmla="*/ 120650 h 704850"/>
              <a:gd name="connsiteX1" fmla="*/ 234950 w 565150"/>
              <a:gd name="connsiteY1" fmla="*/ 704850 h 704850"/>
              <a:gd name="connsiteX2" fmla="*/ 565150 w 565150"/>
              <a:gd name="connsiteY2" fmla="*/ 596900 h 704850"/>
              <a:gd name="connsiteX3" fmla="*/ 212725 w 565150"/>
              <a:gd name="connsiteY3" fmla="*/ 0 h 704850"/>
              <a:gd name="connsiteX4" fmla="*/ 0 w 565150"/>
              <a:gd name="connsiteY4" fmla="*/ 120650 h 704850"/>
              <a:gd name="connsiteX0" fmla="*/ 0 w 565150"/>
              <a:gd name="connsiteY0" fmla="*/ 120650 h 739775"/>
              <a:gd name="connsiteX1" fmla="*/ 276225 w 565150"/>
              <a:gd name="connsiteY1" fmla="*/ 739775 h 739775"/>
              <a:gd name="connsiteX2" fmla="*/ 565150 w 565150"/>
              <a:gd name="connsiteY2" fmla="*/ 596900 h 739775"/>
              <a:gd name="connsiteX3" fmla="*/ 212725 w 565150"/>
              <a:gd name="connsiteY3" fmla="*/ 0 h 739775"/>
              <a:gd name="connsiteX4" fmla="*/ 0 w 565150"/>
              <a:gd name="connsiteY4" fmla="*/ 120650 h 739775"/>
              <a:gd name="connsiteX0" fmla="*/ 0 w 565150"/>
              <a:gd name="connsiteY0" fmla="*/ 120650 h 763685"/>
              <a:gd name="connsiteX1" fmla="*/ 276225 w 565150"/>
              <a:gd name="connsiteY1" fmla="*/ 739775 h 763685"/>
              <a:gd name="connsiteX2" fmla="*/ 565150 w 565150"/>
              <a:gd name="connsiteY2" fmla="*/ 596900 h 763685"/>
              <a:gd name="connsiteX3" fmla="*/ 212725 w 565150"/>
              <a:gd name="connsiteY3" fmla="*/ 0 h 763685"/>
              <a:gd name="connsiteX4" fmla="*/ 0 w 565150"/>
              <a:gd name="connsiteY4" fmla="*/ 120650 h 763685"/>
              <a:gd name="connsiteX0" fmla="*/ 0 w 565175"/>
              <a:gd name="connsiteY0" fmla="*/ 120650 h 773332"/>
              <a:gd name="connsiteX1" fmla="*/ 276225 w 565175"/>
              <a:gd name="connsiteY1" fmla="*/ 739775 h 773332"/>
              <a:gd name="connsiteX2" fmla="*/ 565150 w 565175"/>
              <a:gd name="connsiteY2" fmla="*/ 596900 h 773332"/>
              <a:gd name="connsiteX3" fmla="*/ 212725 w 565175"/>
              <a:gd name="connsiteY3" fmla="*/ 0 h 773332"/>
              <a:gd name="connsiteX4" fmla="*/ 0 w 565175"/>
              <a:gd name="connsiteY4" fmla="*/ 120650 h 773332"/>
              <a:gd name="connsiteX0" fmla="*/ 0 w 565150"/>
              <a:gd name="connsiteY0" fmla="*/ 120650 h 770605"/>
              <a:gd name="connsiteX1" fmla="*/ 276225 w 565150"/>
              <a:gd name="connsiteY1" fmla="*/ 739775 h 770605"/>
              <a:gd name="connsiteX2" fmla="*/ 565150 w 565150"/>
              <a:gd name="connsiteY2" fmla="*/ 596900 h 770605"/>
              <a:gd name="connsiteX3" fmla="*/ 212725 w 565150"/>
              <a:gd name="connsiteY3" fmla="*/ 0 h 770605"/>
              <a:gd name="connsiteX4" fmla="*/ 0 w 565150"/>
              <a:gd name="connsiteY4" fmla="*/ 120650 h 770605"/>
              <a:gd name="connsiteX0" fmla="*/ 0 w 565150"/>
              <a:gd name="connsiteY0" fmla="*/ 120650 h 755109"/>
              <a:gd name="connsiteX1" fmla="*/ 276225 w 565150"/>
              <a:gd name="connsiteY1" fmla="*/ 739775 h 755109"/>
              <a:gd name="connsiteX2" fmla="*/ 565150 w 565150"/>
              <a:gd name="connsiteY2" fmla="*/ 596900 h 755109"/>
              <a:gd name="connsiteX3" fmla="*/ 212725 w 565150"/>
              <a:gd name="connsiteY3" fmla="*/ 0 h 755109"/>
              <a:gd name="connsiteX4" fmla="*/ 0 w 565150"/>
              <a:gd name="connsiteY4" fmla="*/ 120650 h 755109"/>
              <a:gd name="connsiteX0" fmla="*/ 0 w 565150"/>
              <a:gd name="connsiteY0" fmla="*/ 120650 h 755109"/>
              <a:gd name="connsiteX1" fmla="*/ 276225 w 565150"/>
              <a:gd name="connsiteY1" fmla="*/ 739775 h 755109"/>
              <a:gd name="connsiteX2" fmla="*/ 565150 w 565150"/>
              <a:gd name="connsiteY2" fmla="*/ 596900 h 755109"/>
              <a:gd name="connsiteX3" fmla="*/ 212725 w 565150"/>
              <a:gd name="connsiteY3" fmla="*/ 0 h 755109"/>
              <a:gd name="connsiteX4" fmla="*/ 0 w 565150"/>
              <a:gd name="connsiteY4" fmla="*/ 120650 h 755109"/>
              <a:gd name="connsiteX0" fmla="*/ 0 w 565150"/>
              <a:gd name="connsiteY0" fmla="*/ 120650 h 755109"/>
              <a:gd name="connsiteX1" fmla="*/ 276225 w 565150"/>
              <a:gd name="connsiteY1" fmla="*/ 739775 h 755109"/>
              <a:gd name="connsiteX2" fmla="*/ 565150 w 565150"/>
              <a:gd name="connsiteY2" fmla="*/ 596900 h 755109"/>
              <a:gd name="connsiteX3" fmla="*/ 212725 w 565150"/>
              <a:gd name="connsiteY3" fmla="*/ 0 h 755109"/>
              <a:gd name="connsiteX4" fmla="*/ 0 w 565150"/>
              <a:gd name="connsiteY4" fmla="*/ 120650 h 755109"/>
              <a:gd name="connsiteX0" fmla="*/ 0 w 565150"/>
              <a:gd name="connsiteY0" fmla="*/ 123150 h 757609"/>
              <a:gd name="connsiteX1" fmla="*/ 276225 w 565150"/>
              <a:gd name="connsiteY1" fmla="*/ 742275 h 757609"/>
              <a:gd name="connsiteX2" fmla="*/ 565150 w 565150"/>
              <a:gd name="connsiteY2" fmla="*/ 599400 h 757609"/>
              <a:gd name="connsiteX3" fmla="*/ 212725 w 565150"/>
              <a:gd name="connsiteY3" fmla="*/ 2500 h 757609"/>
              <a:gd name="connsiteX4" fmla="*/ 0 w 565150"/>
              <a:gd name="connsiteY4" fmla="*/ 123150 h 757609"/>
              <a:gd name="connsiteX0" fmla="*/ 0 w 565150"/>
              <a:gd name="connsiteY0" fmla="*/ 123150 h 641553"/>
              <a:gd name="connsiteX1" fmla="*/ 160656 w 565150"/>
              <a:gd name="connsiteY1" fmla="*/ 521728 h 641553"/>
              <a:gd name="connsiteX2" fmla="*/ 565150 w 565150"/>
              <a:gd name="connsiteY2" fmla="*/ 599400 h 641553"/>
              <a:gd name="connsiteX3" fmla="*/ 212725 w 565150"/>
              <a:gd name="connsiteY3" fmla="*/ 2500 h 641553"/>
              <a:gd name="connsiteX4" fmla="*/ 0 w 565150"/>
              <a:gd name="connsiteY4" fmla="*/ 123150 h 641553"/>
              <a:gd name="connsiteX0" fmla="*/ 0 w 399193"/>
              <a:gd name="connsiteY0" fmla="*/ 123150 h 533060"/>
              <a:gd name="connsiteX1" fmla="*/ 160656 w 399193"/>
              <a:gd name="connsiteY1" fmla="*/ 521728 h 533060"/>
              <a:gd name="connsiteX2" fmla="*/ 399192 w 399193"/>
              <a:gd name="connsiteY2" fmla="*/ 331378 h 533060"/>
              <a:gd name="connsiteX3" fmla="*/ 212725 w 399193"/>
              <a:gd name="connsiteY3" fmla="*/ 2500 h 533060"/>
              <a:gd name="connsiteX4" fmla="*/ 0 w 399193"/>
              <a:gd name="connsiteY4" fmla="*/ 123150 h 533060"/>
              <a:gd name="connsiteX0" fmla="*/ 0 w 402177"/>
              <a:gd name="connsiteY0" fmla="*/ 123150 h 551672"/>
              <a:gd name="connsiteX1" fmla="*/ 160656 w 402177"/>
              <a:gd name="connsiteY1" fmla="*/ 521728 h 551672"/>
              <a:gd name="connsiteX2" fmla="*/ 315778 w 402177"/>
              <a:gd name="connsiteY2" fmla="*/ 501744 h 551672"/>
              <a:gd name="connsiteX3" fmla="*/ 399192 w 402177"/>
              <a:gd name="connsiteY3" fmla="*/ 331378 h 551672"/>
              <a:gd name="connsiteX4" fmla="*/ 212725 w 402177"/>
              <a:gd name="connsiteY4" fmla="*/ 2500 h 551672"/>
              <a:gd name="connsiteX5" fmla="*/ 0 w 402177"/>
              <a:gd name="connsiteY5" fmla="*/ 123150 h 551672"/>
              <a:gd name="connsiteX0" fmla="*/ 0 w 400250"/>
              <a:gd name="connsiteY0" fmla="*/ 123150 h 793569"/>
              <a:gd name="connsiteX1" fmla="*/ 160656 w 400250"/>
              <a:gd name="connsiteY1" fmla="*/ 521728 h 793569"/>
              <a:gd name="connsiteX2" fmla="*/ 179786 w 400250"/>
              <a:gd name="connsiteY2" fmla="*/ 790669 h 793569"/>
              <a:gd name="connsiteX3" fmla="*/ 399192 w 400250"/>
              <a:gd name="connsiteY3" fmla="*/ 331378 h 793569"/>
              <a:gd name="connsiteX4" fmla="*/ 212725 w 400250"/>
              <a:gd name="connsiteY4" fmla="*/ 2500 h 793569"/>
              <a:gd name="connsiteX5" fmla="*/ 0 w 400250"/>
              <a:gd name="connsiteY5" fmla="*/ 123150 h 793569"/>
              <a:gd name="connsiteX0" fmla="*/ 0 w 401861"/>
              <a:gd name="connsiteY0" fmla="*/ 123150 h 793569"/>
              <a:gd name="connsiteX1" fmla="*/ 160656 w 401861"/>
              <a:gd name="connsiteY1" fmla="*/ 521728 h 793569"/>
              <a:gd name="connsiteX2" fmla="*/ 179786 w 401861"/>
              <a:gd name="connsiteY2" fmla="*/ 790669 h 793569"/>
              <a:gd name="connsiteX3" fmla="*/ 313223 w 401861"/>
              <a:gd name="connsiteY3" fmla="*/ 565430 h 793569"/>
              <a:gd name="connsiteX4" fmla="*/ 399192 w 401861"/>
              <a:gd name="connsiteY4" fmla="*/ 331378 h 793569"/>
              <a:gd name="connsiteX5" fmla="*/ 212725 w 401861"/>
              <a:gd name="connsiteY5" fmla="*/ 2500 h 793569"/>
              <a:gd name="connsiteX6" fmla="*/ 0 w 401861"/>
              <a:gd name="connsiteY6" fmla="*/ 123150 h 793569"/>
              <a:gd name="connsiteX0" fmla="*/ 0 w 550039"/>
              <a:gd name="connsiteY0" fmla="*/ 123150 h 793569"/>
              <a:gd name="connsiteX1" fmla="*/ 160656 w 550039"/>
              <a:gd name="connsiteY1" fmla="*/ 521728 h 793569"/>
              <a:gd name="connsiteX2" fmla="*/ 179786 w 550039"/>
              <a:gd name="connsiteY2" fmla="*/ 790669 h 793569"/>
              <a:gd name="connsiteX3" fmla="*/ 544777 w 550039"/>
              <a:gd name="connsiteY3" fmla="*/ 306526 h 793569"/>
              <a:gd name="connsiteX4" fmla="*/ 399192 w 550039"/>
              <a:gd name="connsiteY4" fmla="*/ 331378 h 793569"/>
              <a:gd name="connsiteX5" fmla="*/ 212725 w 550039"/>
              <a:gd name="connsiteY5" fmla="*/ 2500 h 793569"/>
              <a:gd name="connsiteX6" fmla="*/ 0 w 550039"/>
              <a:gd name="connsiteY6" fmla="*/ 123150 h 793569"/>
              <a:gd name="connsiteX0" fmla="*/ 0 w 544831"/>
              <a:gd name="connsiteY0" fmla="*/ 123150 h 793569"/>
              <a:gd name="connsiteX1" fmla="*/ 160656 w 544831"/>
              <a:gd name="connsiteY1" fmla="*/ 521728 h 793569"/>
              <a:gd name="connsiteX2" fmla="*/ 179786 w 544831"/>
              <a:gd name="connsiteY2" fmla="*/ 790669 h 793569"/>
              <a:gd name="connsiteX3" fmla="*/ 380701 w 544831"/>
              <a:gd name="connsiteY3" fmla="*/ 561396 h 793569"/>
              <a:gd name="connsiteX4" fmla="*/ 544777 w 544831"/>
              <a:gd name="connsiteY4" fmla="*/ 306526 h 793569"/>
              <a:gd name="connsiteX5" fmla="*/ 399192 w 544831"/>
              <a:gd name="connsiteY5" fmla="*/ 331378 h 793569"/>
              <a:gd name="connsiteX6" fmla="*/ 212725 w 544831"/>
              <a:gd name="connsiteY6" fmla="*/ 2500 h 793569"/>
              <a:gd name="connsiteX7" fmla="*/ 0 w 544831"/>
              <a:gd name="connsiteY7" fmla="*/ 123150 h 793569"/>
              <a:gd name="connsiteX0" fmla="*/ 0 w 544831"/>
              <a:gd name="connsiteY0" fmla="*/ 123150 h 793569"/>
              <a:gd name="connsiteX1" fmla="*/ 160656 w 544831"/>
              <a:gd name="connsiteY1" fmla="*/ 521728 h 793569"/>
              <a:gd name="connsiteX2" fmla="*/ 179786 w 544831"/>
              <a:gd name="connsiteY2" fmla="*/ 790669 h 793569"/>
              <a:gd name="connsiteX3" fmla="*/ 323540 w 544831"/>
              <a:gd name="connsiteY3" fmla="*/ 502986 h 793569"/>
              <a:gd name="connsiteX4" fmla="*/ 544777 w 544831"/>
              <a:gd name="connsiteY4" fmla="*/ 306526 h 793569"/>
              <a:gd name="connsiteX5" fmla="*/ 399192 w 544831"/>
              <a:gd name="connsiteY5" fmla="*/ 331378 h 793569"/>
              <a:gd name="connsiteX6" fmla="*/ 212725 w 544831"/>
              <a:gd name="connsiteY6" fmla="*/ 2500 h 793569"/>
              <a:gd name="connsiteX7" fmla="*/ 0 w 544831"/>
              <a:gd name="connsiteY7" fmla="*/ 123150 h 793569"/>
              <a:gd name="connsiteX0" fmla="*/ 0 w 544831"/>
              <a:gd name="connsiteY0" fmla="*/ 123150 h 793569"/>
              <a:gd name="connsiteX1" fmla="*/ 160656 w 544831"/>
              <a:gd name="connsiteY1" fmla="*/ 521728 h 793569"/>
              <a:gd name="connsiteX2" fmla="*/ 179786 w 544831"/>
              <a:gd name="connsiteY2" fmla="*/ 790669 h 793569"/>
              <a:gd name="connsiteX3" fmla="*/ 264506 w 544831"/>
              <a:gd name="connsiteY3" fmla="*/ 656272 h 793569"/>
              <a:gd name="connsiteX4" fmla="*/ 544777 w 544831"/>
              <a:gd name="connsiteY4" fmla="*/ 306526 h 793569"/>
              <a:gd name="connsiteX5" fmla="*/ 399192 w 544831"/>
              <a:gd name="connsiteY5" fmla="*/ 331378 h 793569"/>
              <a:gd name="connsiteX6" fmla="*/ 212725 w 544831"/>
              <a:gd name="connsiteY6" fmla="*/ 2500 h 793569"/>
              <a:gd name="connsiteX7" fmla="*/ 0 w 544831"/>
              <a:gd name="connsiteY7" fmla="*/ 123150 h 793569"/>
              <a:gd name="connsiteX0" fmla="*/ 0 w 544891"/>
              <a:gd name="connsiteY0" fmla="*/ 123150 h 793569"/>
              <a:gd name="connsiteX1" fmla="*/ 160656 w 544891"/>
              <a:gd name="connsiteY1" fmla="*/ 521728 h 793569"/>
              <a:gd name="connsiteX2" fmla="*/ 179786 w 544891"/>
              <a:gd name="connsiteY2" fmla="*/ 790669 h 793569"/>
              <a:gd name="connsiteX3" fmla="*/ 264506 w 544891"/>
              <a:gd name="connsiteY3" fmla="*/ 656272 h 793569"/>
              <a:gd name="connsiteX4" fmla="*/ 420668 w 544891"/>
              <a:gd name="connsiteY4" fmla="*/ 479023 h 793569"/>
              <a:gd name="connsiteX5" fmla="*/ 544777 w 544891"/>
              <a:gd name="connsiteY5" fmla="*/ 306526 h 793569"/>
              <a:gd name="connsiteX6" fmla="*/ 399192 w 544891"/>
              <a:gd name="connsiteY6" fmla="*/ 331378 h 793569"/>
              <a:gd name="connsiteX7" fmla="*/ 212725 w 544891"/>
              <a:gd name="connsiteY7" fmla="*/ 2500 h 793569"/>
              <a:gd name="connsiteX8" fmla="*/ 0 w 544891"/>
              <a:gd name="connsiteY8" fmla="*/ 123150 h 793569"/>
              <a:gd name="connsiteX0" fmla="*/ 0 w 545228"/>
              <a:gd name="connsiteY0" fmla="*/ 123150 h 793569"/>
              <a:gd name="connsiteX1" fmla="*/ 160656 w 545228"/>
              <a:gd name="connsiteY1" fmla="*/ 521728 h 793569"/>
              <a:gd name="connsiteX2" fmla="*/ 179786 w 545228"/>
              <a:gd name="connsiteY2" fmla="*/ 790669 h 793569"/>
              <a:gd name="connsiteX3" fmla="*/ 264506 w 545228"/>
              <a:gd name="connsiteY3" fmla="*/ 656272 h 793569"/>
              <a:gd name="connsiteX4" fmla="*/ 484184 w 545228"/>
              <a:gd name="connsiteY4" fmla="*/ 513795 h 793569"/>
              <a:gd name="connsiteX5" fmla="*/ 544777 w 545228"/>
              <a:gd name="connsiteY5" fmla="*/ 306526 h 793569"/>
              <a:gd name="connsiteX6" fmla="*/ 399192 w 545228"/>
              <a:gd name="connsiteY6" fmla="*/ 331378 h 793569"/>
              <a:gd name="connsiteX7" fmla="*/ 212725 w 545228"/>
              <a:gd name="connsiteY7" fmla="*/ 2500 h 793569"/>
              <a:gd name="connsiteX8" fmla="*/ 0 w 545228"/>
              <a:gd name="connsiteY8" fmla="*/ 123150 h 793569"/>
              <a:gd name="connsiteX0" fmla="*/ 0 w 544842"/>
              <a:gd name="connsiteY0" fmla="*/ 123150 h 793569"/>
              <a:gd name="connsiteX1" fmla="*/ 160656 w 544842"/>
              <a:gd name="connsiteY1" fmla="*/ 521728 h 793569"/>
              <a:gd name="connsiteX2" fmla="*/ 179786 w 544842"/>
              <a:gd name="connsiteY2" fmla="*/ 790669 h 793569"/>
              <a:gd name="connsiteX3" fmla="*/ 264506 w 544842"/>
              <a:gd name="connsiteY3" fmla="*/ 656272 h 793569"/>
              <a:gd name="connsiteX4" fmla="*/ 484184 w 544842"/>
              <a:gd name="connsiteY4" fmla="*/ 513795 h 793569"/>
              <a:gd name="connsiteX5" fmla="*/ 544777 w 544842"/>
              <a:gd name="connsiteY5" fmla="*/ 306526 h 793569"/>
              <a:gd name="connsiteX6" fmla="*/ 399192 w 544842"/>
              <a:gd name="connsiteY6" fmla="*/ 331378 h 793569"/>
              <a:gd name="connsiteX7" fmla="*/ 212725 w 544842"/>
              <a:gd name="connsiteY7" fmla="*/ 2500 h 793569"/>
              <a:gd name="connsiteX8" fmla="*/ 0 w 544842"/>
              <a:gd name="connsiteY8" fmla="*/ 123150 h 793569"/>
              <a:gd name="connsiteX0" fmla="*/ 0 w 544842"/>
              <a:gd name="connsiteY0" fmla="*/ 123150 h 793569"/>
              <a:gd name="connsiteX1" fmla="*/ 160656 w 544842"/>
              <a:gd name="connsiteY1" fmla="*/ 521728 h 793569"/>
              <a:gd name="connsiteX2" fmla="*/ 179786 w 544842"/>
              <a:gd name="connsiteY2" fmla="*/ 790669 h 793569"/>
              <a:gd name="connsiteX3" fmla="*/ 264506 w 544842"/>
              <a:gd name="connsiteY3" fmla="*/ 656272 h 793569"/>
              <a:gd name="connsiteX4" fmla="*/ 484184 w 544842"/>
              <a:gd name="connsiteY4" fmla="*/ 513795 h 793569"/>
              <a:gd name="connsiteX5" fmla="*/ 544777 w 544842"/>
              <a:gd name="connsiteY5" fmla="*/ 306526 h 793569"/>
              <a:gd name="connsiteX6" fmla="*/ 399192 w 544842"/>
              <a:gd name="connsiteY6" fmla="*/ 331378 h 793569"/>
              <a:gd name="connsiteX7" fmla="*/ 212725 w 544842"/>
              <a:gd name="connsiteY7" fmla="*/ 2500 h 793569"/>
              <a:gd name="connsiteX8" fmla="*/ 0 w 544842"/>
              <a:gd name="connsiteY8" fmla="*/ 123150 h 793569"/>
              <a:gd name="connsiteX0" fmla="*/ 0 w 544842"/>
              <a:gd name="connsiteY0" fmla="*/ 123150 h 793569"/>
              <a:gd name="connsiteX1" fmla="*/ 160656 w 544842"/>
              <a:gd name="connsiteY1" fmla="*/ 521728 h 793569"/>
              <a:gd name="connsiteX2" fmla="*/ 179786 w 544842"/>
              <a:gd name="connsiteY2" fmla="*/ 790669 h 793569"/>
              <a:gd name="connsiteX3" fmla="*/ 264506 w 544842"/>
              <a:gd name="connsiteY3" fmla="*/ 656272 h 793569"/>
              <a:gd name="connsiteX4" fmla="*/ 484184 w 544842"/>
              <a:gd name="connsiteY4" fmla="*/ 513795 h 793569"/>
              <a:gd name="connsiteX5" fmla="*/ 544777 w 544842"/>
              <a:gd name="connsiteY5" fmla="*/ 306526 h 793569"/>
              <a:gd name="connsiteX6" fmla="*/ 399192 w 544842"/>
              <a:gd name="connsiteY6" fmla="*/ 331378 h 793569"/>
              <a:gd name="connsiteX7" fmla="*/ 212725 w 544842"/>
              <a:gd name="connsiteY7" fmla="*/ 2500 h 793569"/>
              <a:gd name="connsiteX8" fmla="*/ 0 w 544842"/>
              <a:gd name="connsiteY8" fmla="*/ 123150 h 793569"/>
              <a:gd name="connsiteX0" fmla="*/ 0 w 544842"/>
              <a:gd name="connsiteY0" fmla="*/ 123150 h 790670"/>
              <a:gd name="connsiteX1" fmla="*/ 160656 w 544842"/>
              <a:gd name="connsiteY1" fmla="*/ 521728 h 790670"/>
              <a:gd name="connsiteX2" fmla="*/ 179786 w 544842"/>
              <a:gd name="connsiteY2" fmla="*/ 790669 h 790670"/>
              <a:gd name="connsiteX3" fmla="*/ 264506 w 544842"/>
              <a:gd name="connsiteY3" fmla="*/ 656272 h 790670"/>
              <a:gd name="connsiteX4" fmla="*/ 484184 w 544842"/>
              <a:gd name="connsiteY4" fmla="*/ 513795 h 790670"/>
              <a:gd name="connsiteX5" fmla="*/ 544777 w 544842"/>
              <a:gd name="connsiteY5" fmla="*/ 306526 h 790670"/>
              <a:gd name="connsiteX6" fmla="*/ 399192 w 544842"/>
              <a:gd name="connsiteY6" fmla="*/ 331378 h 790670"/>
              <a:gd name="connsiteX7" fmla="*/ 212725 w 544842"/>
              <a:gd name="connsiteY7" fmla="*/ 2500 h 790670"/>
              <a:gd name="connsiteX8" fmla="*/ 0 w 544842"/>
              <a:gd name="connsiteY8" fmla="*/ 123150 h 790670"/>
              <a:gd name="connsiteX0" fmla="*/ 0 w 544842"/>
              <a:gd name="connsiteY0" fmla="*/ 123150 h 790670"/>
              <a:gd name="connsiteX1" fmla="*/ 160656 w 544842"/>
              <a:gd name="connsiteY1" fmla="*/ 521728 h 790670"/>
              <a:gd name="connsiteX2" fmla="*/ 179786 w 544842"/>
              <a:gd name="connsiteY2" fmla="*/ 790669 h 790670"/>
              <a:gd name="connsiteX3" fmla="*/ 294725 w 544842"/>
              <a:gd name="connsiteY3" fmla="*/ 592067 h 790670"/>
              <a:gd name="connsiteX4" fmla="*/ 484184 w 544842"/>
              <a:gd name="connsiteY4" fmla="*/ 513795 h 790670"/>
              <a:gd name="connsiteX5" fmla="*/ 544777 w 544842"/>
              <a:gd name="connsiteY5" fmla="*/ 306526 h 790670"/>
              <a:gd name="connsiteX6" fmla="*/ 399192 w 544842"/>
              <a:gd name="connsiteY6" fmla="*/ 331378 h 790670"/>
              <a:gd name="connsiteX7" fmla="*/ 212725 w 544842"/>
              <a:gd name="connsiteY7" fmla="*/ 2500 h 790670"/>
              <a:gd name="connsiteX8" fmla="*/ 0 w 544842"/>
              <a:gd name="connsiteY8" fmla="*/ 123150 h 790670"/>
              <a:gd name="connsiteX0" fmla="*/ 0 w 544842"/>
              <a:gd name="connsiteY0" fmla="*/ 123150 h 790670"/>
              <a:gd name="connsiteX1" fmla="*/ 160656 w 544842"/>
              <a:gd name="connsiteY1" fmla="*/ 521728 h 790670"/>
              <a:gd name="connsiteX2" fmla="*/ 179786 w 544842"/>
              <a:gd name="connsiteY2" fmla="*/ 790669 h 790670"/>
              <a:gd name="connsiteX3" fmla="*/ 294725 w 544842"/>
              <a:gd name="connsiteY3" fmla="*/ 592067 h 790670"/>
              <a:gd name="connsiteX4" fmla="*/ 484184 w 544842"/>
              <a:gd name="connsiteY4" fmla="*/ 513795 h 790670"/>
              <a:gd name="connsiteX5" fmla="*/ 544777 w 544842"/>
              <a:gd name="connsiteY5" fmla="*/ 306526 h 790670"/>
              <a:gd name="connsiteX6" fmla="*/ 399192 w 544842"/>
              <a:gd name="connsiteY6" fmla="*/ 331378 h 790670"/>
              <a:gd name="connsiteX7" fmla="*/ 212725 w 544842"/>
              <a:gd name="connsiteY7" fmla="*/ 2500 h 790670"/>
              <a:gd name="connsiteX8" fmla="*/ 0 w 544842"/>
              <a:gd name="connsiteY8" fmla="*/ 123150 h 790670"/>
              <a:gd name="connsiteX0" fmla="*/ 0 w 544837"/>
              <a:gd name="connsiteY0" fmla="*/ 123150 h 790670"/>
              <a:gd name="connsiteX1" fmla="*/ 160656 w 544837"/>
              <a:gd name="connsiteY1" fmla="*/ 521728 h 790670"/>
              <a:gd name="connsiteX2" fmla="*/ 179786 w 544837"/>
              <a:gd name="connsiteY2" fmla="*/ 790669 h 790670"/>
              <a:gd name="connsiteX3" fmla="*/ 294725 w 544837"/>
              <a:gd name="connsiteY3" fmla="*/ 592067 h 790670"/>
              <a:gd name="connsiteX4" fmla="*/ 473867 w 544837"/>
              <a:gd name="connsiteY4" fmla="*/ 576240 h 790670"/>
              <a:gd name="connsiteX5" fmla="*/ 544777 w 544837"/>
              <a:gd name="connsiteY5" fmla="*/ 306526 h 790670"/>
              <a:gd name="connsiteX6" fmla="*/ 399192 w 544837"/>
              <a:gd name="connsiteY6" fmla="*/ 331378 h 790670"/>
              <a:gd name="connsiteX7" fmla="*/ 212725 w 544837"/>
              <a:gd name="connsiteY7" fmla="*/ 2500 h 790670"/>
              <a:gd name="connsiteX8" fmla="*/ 0 w 544837"/>
              <a:gd name="connsiteY8" fmla="*/ 123150 h 790670"/>
              <a:gd name="connsiteX0" fmla="*/ 0 w 544837"/>
              <a:gd name="connsiteY0" fmla="*/ 123150 h 790670"/>
              <a:gd name="connsiteX1" fmla="*/ 160656 w 544837"/>
              <a:gd name="connsiteY1" fmla="*/ 521728 h 790670"/>
              <a:gd name="connsiteX2" fmla="*/ 179786 w 544837"/>
              <a:gd name="connsiteY2" fmla="*/ 790669 h 790670"/>
              <a:gd name="connsiteX3" fmla="*/ 294725 w 544837"/>
              <a:gd name="connsiteY3" fmla="*/ 592067 h 790670"/>
              <a:gd name="connsiteX4" fmla="*/ 473867 w 544837"/>
              <a:gd name="connsiteY4" fmla="*/ 576240 h 790670"/>
              <a:gd name="connsiteX5" fmla="*/ 544777 w 544837"/>
              <a:gd name="connsiteY5" fmla="*/ 306526 h 790670"/>
              <a:gd name="connsiteX6" fmla="*/ 399192 w 544837"/>
              <a:gd name="connsiteY6" fmla="*/ 331378 h 790670"/>
              <a:gd name="connsiteX7" fmla="*/ 212725 w 544837"/>
              <a:gd name="connsiteY7" fmla="*/ 2500 h 790670"/>
              <a:gd name="connsiteX8" fmla="*/ 0 w 544837"/>
              <a:gd name="connsiteY8" fmla="*/ 123150 h 790670"/>
              <a:gd name="connsiteX0" fmla="*/ 0 w 544849"/>
              <a:gd name="connsiteY0" fmla="*/ 123150 h 790670"/>
              <a:gd name="connsiteX1" fmla="*/ 160656 w 544849"/>
              <a:gd name="connsiteY1" fmla="*/ 521728 h 790670"/>
              <a:gd name="connsiteX2" fmla="*/ 179786 w 544849"/>
              <a:gd name="connsiteY2" fmla="*/ 790669 h 790670"/>
              <a:gd name="connsiteX3" fmla="*/ 294725 w 544849"/>
              <a:gd name="connsiteY3" fmla="*/ 592067 h 790670"/>
              <a:gd name="connsiteX4" fmla="*/ 473867 w 544849"/>
              <a:gd name="connsiteY4" fmla="*/ 576240 h 790670"/>
              <a:gd name="connsiteX5" fmla="*/ 544777 w 544849"/>
              <a:gd name="connsiteY5" fmla="*/ 306526 h 790670"/>
              <a:gd name="connsiteX6" fmla="*/ 399192 w 544849"/>
              <a:gd name="connsiteY6" fmla="*/ 331378 h 790670"/>
              <a:gd name="connsiteX7" fmla="*/ 212725 w 544849"/>
              <a:gd name="connsiteY7" fmla="*/ 2500 h 790670"/>
              <a:gd name="connsiteX8" fmla="*/ 0 w 544849"/>
              <a:gd name="connsiteY8" fmla="*/ 123150 h 790670"/>
              <a:gd name="connsiteX0" fmla="*/ 0 w 544849"/>
              <a:gd name="connsiteY0" fmla="*/ 123150 h 790670"/>
              <a:gd name="connsiteX1" fmla="*/ 160656 w 544849"/>
              <a:gd name="connsiteY1" fmla="*/ 521728 h 790670"/>
              <a:gd name="connsiteX2" fmla="*/ 179786 w 544849"/>
              <a:gd name="connsiteY2" fmla="*/ 790669 h 790670"/>
              <a:gd name="connsiteX3" fmla="*/ 294725 w 544849"/>
              <a:gd name="connsiteY3" fmla="*/ 592067 h 790670"/>
              <a:gd name="connsiteX4" fmla="*/ 473867 w 544849"/>
              <a:gd name="connsiteY4" fmla="*/ 576240 h 790670"/>
              <a:gd name="connsiteX5" fmla="*/ 544777 w 544849"/>
              <a:gd name="connsiteY5" fmla="*/ 306526 h 790670"/>
              <a:gd name="connsiteX6" fmla="*/ 399192 w 544849"/>
              <a:gd name="connsiteY6" fmla="*/ 331378 h 790670"/>
              <a:gd name="connsiteX7" fmla="*/ 212725 w 544849"/>
              <a:gd name="connsiteY7" fmla="*/ 2500 h 790670"/>
              <a:gd name="connsiteX8" fmla="*/ 0 w 544849"/>
              <a:gd name="connsiteY8" fmla="*/ 123150 h 790670"/>
              <a:gd name="connsiteX0" fmla="*/ 0 w 544849"/>
              <a:gd name="connsiteY0" fmla="*/ 123150 h 790670"/>
              <a:gd name="connsiteX1" fmla="*/ 160656 w 544849"/>
              <a:gd name="connsiteY1" fmla="*/ 521728 h 790670"/>
              <a:gd name="connsiteX2" fmla="*/ 179786 w 544849"/>
              <a:gd name="connsiteY2" fmla="*/ 790669 h 790670"/>
              <a:gd name="connsiteX3" fmla="*/ 307856 w 544849"/>
              <a:gd name="connsiteY3" fmla="*/ 579369 h 790670"/>
              <a:gd name="connsiteX4" fmla="*/ 473867 w 544849"/>
              <a:gd name="connsiteY4" fmla="*/ 576240 h 790670"/>
              <a:gd name="connsiteX5" fmla="*/ 544777 w 544849"/>
              <a:gd name="connsiteY5" fmla="*/ 306526 h 790670"/>
              <a:gd name="connsiteX6" fmla="*/ 399192 w 544849"/>
              <a:gd name="connsiteY6" fmla="*/ 331378 h 790670"/>
              <a:gd name="connsiteX7" fmla="*/ 212725 w 544849"/>
              <a:gd name="connsiteY7" fmla="*/ 2500 h 790670"/>
              <a:gd name="connsiteX8" fmla="*/ 0 w 544849"/>
              <a:gd name="connsiteY8" fmla="*/ 123150 h 790670"/>
              <a:gd name="connsiteX0" fmla="*/ 0 w 544849"/>
              <a:gd name="connsiteY0" fmla="*/ 123150 h 790670"/>
              <a:gd name="connsiteX1" fmla="*/ 160656 w 544849"/>
              <a:gd name="connsiteY1" fmla="*/ 521728 h 790670"/>
              <a:gd name="connsiteX2" fmla="*/ 179786 w 544849"/>
              <a:gd name="connsiteY2" fmla="*/ 790669 h 790670"/>
              <a:gd name="connsiteX3" fmla="*/ 307856 w 544849"/>
              <a:gd name="connsiteY3" fmla="*/ 579369 h 790670"/>
              <a:gd name="connsiteX4" fmla="*/ 473867 w 544849"/>
              <a:gd name="connsiteY4" fmla="*/ 576240 h 790670"/>
              <a:gd name="connsiteX5" fmla="*/ 544777 w 544849"/>
              <a:gd name="connsiteY5" fmla="*/ 306526 h 790670"/>
              <a:gd name="connsiteX6" fmla="*/ 399192 w 544849"/>
              <a:gd name="connsiteY6" fmla="*/ 331378 h 790670"/>
              <a:gd name="connsiteX7" fmla="*/ 212725 w 544849"/>
              <a:gd name="connsiteY7" fmla="*/ 2500 h 790670"/>
              <a:gd name="connsiteX8" fmla="*/ 0 w 544849"/>
              <a:gd name="connsiteY8" fmla="*/ 123150 h 790670"/>
              <a:gd name="connsiteX0" fmla="*/ 0 w 544849"/>
              <a:gd name="connsiteY0" fmla="*/ 123150 h 790670"/>
              <a:gd name="connsiteX1" fmla="*/ 160656 w 544849"/>
              <a:gd name="connsiteY1" fmla="*/ 521728 h 790670"/>
              <a:gd name="connsiteX2" fmla="*/ 179786 w 544849"/>
              <a:gd name="connsiteY2" fmla="*/ 790669 h 790670"/>
              <a:gd name="connsiteX3" fmla="*/ 295713 w 544849"/>
              <a:gd name="connsiteY3" fmla="*/ 582363 h 790670"/>
              <a:gd name="connsiteX4" fmla="*/ 473867 w 544849"/>
              <a:gd name="connsiteY4" fmla="*/ 576240 h 790670"/>
              <a:gd name="connsiteX5" fmla="*/ 544777 w 544849"/>
              <a:gd name="connsiteY5" fmla="*/ 306526 h 790670"/>
              <a:gd name="connsiteX6" fmla="*/ 399192 w 544849"/>
              <a:gd name="connsiteY6" fmla="*/ 331378 h 790670"/>
              <a:gd name="connsiteX7" fmla="*/ 212725 w 544849"/>
              <a:gd name="connsiteY7" fmla="*/ 2500 h 790670"/>
              <a:gd name="connsiteX8" fmla="*/ 0 w 544849"/>
              <a:gd name="connsiteY8" fmla="*/ 123150 h 790670"/>
              <a:gd name="connsiteX0" fmla="*/ 0 w 544849"/>
              <a:gd name="connsiteY0" fmla="*/ 123150 h 790670"/>
              <a:gd name="connsiteX1" fmla="*/ 160656 w 544849"/>
              <a:gd name="connsiteY1" fmla="*/ 521728 h 790670"/>
              <a:gd name="connsiteX2" fmla="*/ 179786 w 544849"/>
              <a:gd name="connsiteY2" fmla="*/ 790669 h 790670"/>
              <a:gd name="connsiteX3" fmla="*/ 295713 w 544849"/>
              <a:gd name="connsiteY3" fmla="*/ 582363 h 790670"/>
              <a:gd name="connsiteX4" fmla="*/ 473867 w 544849"/>
              <a:gd name="connsiteY4" fmla="*/ 576240 h 790670"/>
              <a:gd name="connsiteX5" fmla="*/ 544777 w 544849"/>
              <a:gd name="connsiteY5" fmla="*/ 306526 h 790670"/>
              <a:gd name="connsiteX6" fmla="*/ 399192 w 544849"/>
              <a:gd name="connsiteY6" fmla="*/ 331378 h 790670"/>
              <a:gd name="connsiteX7" fmla="*/ 212725 w 544849"/>
              <a:gd name="connsiteY7" fmla="*/ 2500 h 790670"/>
              <a:gd name="connsiteX8" fmla="*/ 0 w 544849"/>
              <a:gd name="connsiteY8" fmla="*/ 123150 h 790670"/>
              <a:gd name="connsiteX0" fmla="*/ 0 w 544837"/>
              <a:gd name="connsiteY0" fmla="*/ 123150 h 790670"/>
              <a:gd name="connsiteX1" fmla="*/ 160656 w 544837"/>
              <a:gd name="connsiteY1" fmla="*/ 521728 h 790670"/>
              <a:gd name="connsiteX2" fmla="*/ 179786 w 544837"/>
              <a:gd name="connsiteY2" fmla="*/ 790669 h 790670"/>
              <a:gd name="connsiteX3" fmla="*/ 295713 w 544837"/>
              <a:gd name="connsiteY3" fmla="*/ 582363 h 790670"/>
              <a:gd name="connsiteX4" fmla="*/ 450003 w 544837"/>
              <a:gd name="connsiteY4" fmla="*/ 616810 h 790670"/>
              <a:gd name="connsiteX5" fmla="*/ 544777 w 544837"/>
              <a:gd name="connsiteY5" fmla="*/ 306526 h 790670"/>
              <a:gd name="connsiteX6" fmla="*/ 399192 w 544837"/>
              <a:gd name="connsiteY6" fmla="*/ 331378 h 790670"/>
              <a:gd name="connsiteX7" fmla="*/ 212725 w 544837"/>
              <a:gd name="connsiteY7" fmla="*/ 2500 h 790670"/>
              <a:gd name="connsiteX8" fmla="*/ 0 w 544837"/>
              <a:gd name="connsiteY8" fmla="*/ 123150 h 790670"/>
              <a:gd name="connsiteX0" fmla="*/ 0 w 544837"/>
              <a:gd name="connsiteY0" fmla="*/ 123150 h 790670"/>
              <a:gd name="connsiteX1" fmla="*/ 160656 w 544837"/>
              <a:gd name="connsiteY1" fmla="*/ 521728 h 790670"/>
              <a:gd name="connsiteX2" fmla="*/ 179786 w 544837"/>
              <a:gd name="connsiteY2" fmla="*/ 790669 h 790670"/>
              <a:gd name="connsiteX3" fmla="*/ 295713 w 544837"/>
              <a:gd name="connsiteY3" fmla="*/ 582363 h 790670"/>
              <a:gd name="connsiteX4" fmla="*/ 450003 w 544837"/>
              <a:gd name="connsiteY4" fmla="*/ 616810 h 790670"/>
              <a:gd name="connsiteX5" fmla="*/ 544777 w 544837"/>
              <a:gd name="connsiteY5" fmla="*/ 306526 h 790670"/>
              <a:gd name="connsiteX6" fmla="*/ 399192 w 544837"/>
              <a:gd name="connsiteY6" fmla="*/ 331378 h 790670"/>
              <a:gd name="connsiteX7" fmla="*/ 212725 w 544837"/>
              <a:gd name="connsiteY7" fmla="*/ 2500 h 790670"/>
              <a:gd name="connsiteX8" fmla="*/ 0 w 544837"/>
              <a:gd name="connsiteY8" fmla="*/ 123150 h 790670"/>
              <a:gd name="connsiteX0" fmla="*/ 0 w 544856"/>
              <a:gd name="connsiteY0" fmla="*/ 123150 h 790670"/>
              <a:gd name="connsiteX1" fmla="*/ 160656 w 544856"/>
              <a:gd name="connsiteY1" fmla="*/ 521728 h 790670"/>
              <a:gd name="connsiteX2" fmla="*/ 179786 w 544856"/>
              <a:gd name="connsiteY2" fmla="*/ 790669 h 790670"/>
              <a:gd name="connsiteX3" fmla="*/ 295713 w 544856"/>
              <a:gd name="connsiteY3" fmla="*/ 582363 h 790670"/>
              <a:gd name="connsiteX4" fmla="*/ 450003 w 544856"/>
              <a:gd name="connsiteY4" fmla="*/ 616810 h 790670"/>
              <a:gd name="connsiteX5" fmla="*/ 544777 w 544856"/>
              <a:gd name="connsiteY5" fmla="*/ 306526 h 790670"/>
              <a:gd name="connsiteX6" fmla="*/ 399192 w 544856"/>
              <a:gd name="connsiteY6" fmla="*/ 331378 h 790670"/>
              <a:gd name="connsiteX7" fmla="*/ 212725 w 544856"/>
              <a:gd name="connsiteY7" fmla="*/ 2500 h 790670"/>
              <a:gd name="connsiteX8" fmla="*/ 0 w 544856"/>
              <a:gd name="connsiteY8" fmla="*/ 123150 h 790670"/>
              <a:gd name="connsiteX0" fmla="*/ 0 w 544856"/>
              <a:gd name="connsiteY0" fmla="*/ 123150 h 790670"/>
              <a:gd name="connsiteX1" fmla="*/ 160656 w 544856"/>
              <a:gd name="connsiteY1" fmla="*/ 521728 h 790670"/>
              <a:gd name="connsiteX2" fmla="*/ 179786 w 544856"/>
              <a:gd name="connsiteY2" fmla="*/ 790669 h 790670"/>
              <a:gd name="connsiteX3" fmla="*/ 295713 w 544856"/>
              <a:gd name="connsiteY3" fmla="*/ 582363 h 790670"/>
              <a:gd name="connsiteX4" fmla="*/ 450003 w 544856"/>
              <a:gd name="connsiteY4" fmla="*/ 616810 h 790670"/>
              <a:gd name="connsiteX5" fmla="*/ 544777 w 544856"/>
              <a:gd name="connsiteY5" fmla="*/ 306526 h 790670"/>
              <a:gd name="connsiteX6" fmla="*/ 399192 w 544856"/>
              <a:gd name="connsiteY6" fmla="*/ 331378 h 790670"/>
              <a:gd name="connsiteX7" fmla="*/ 212725 w 544856"/>
              <a:gd name="connsiteY7" fmla="*/ 2500 h 790670"/>
              <a:gd name="connsiteX8" fmla="*/ 0 w 544856"/>
              <a:gd name="connsiteY8" fmla="*/ 123150 h 790670"/>
              <a:gd name="connsiteX0" fmla="*/ 0 w 544856"/>
              <a:gd name="connsiteY0" fmla="*/ 123150 h 790670"/>
              <a:gd name="connsiteX1" fmla="*/ 160656 w 544856"/>
              <a:gd name="connsiteY1" fmla="*/ 521728 h 790670"/>
              <a:gd name="connsiteX2" fmla="*/ 179786 w 544856"/>
              <a:gd name="connsiteY2" fmla="*/ 790669 h 790670"/>
              <a:gd name="connsiteX3" fmla="*/ 295713 w 544856"/>
              <a:gd name="connsiteY3" fmla="*/ 582363 h 790670"/>
              <a:gd name="connsiteX4" fmla="*/ 450003 w 544856"/>
              <a:gd name="connsiteY4" fmla="*/ 616810 h 790670"/>
              <a:gd name="connsiteX5" fmla="*/ 544777 w 544856"/>
              <a:gd name="connsiteY5" fmla="*/ 306526 h 790670"/>
              <a:gd name="connsiteX6" fmla="*/ 399192 w 544856"/>
              <a:gd name="connsiteY6" fmla="*/ 331378 h 790670"/>
              <a:gd name="connsiteX7" fmla="*/ 212725 w 544856"/>
              <a:gd name="connsiteY7" fmla="*/ 2500 h 790670"/>
              <a:gd name="connsiteX8" fmla="*/ 0 w 544856"/>
              <a:gd name="connsiteY8" fmla="*/ 123150 h 790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44856" h="790670">
                <a:moveTo>
                  <a:pt x="0" y="123150"/>
                </a:moveTo>
                <a:lnTo>
                  <a:pt x="160656" y="521728"/>
                </a:lnTo>
                <a:cubicBezTo>
                  <a:pt x="213286" y="584827"/>
                  <a:pt x="183953" y="701209"/>
                  <a:pt x="179786" y="790669"/>
                </a:cubicBezTo>
                <a:cubicBezTo>
                  <a:pt x="238503" y="697263"/>
                  <a:pt x="234881" y="663053"/>
                  <a:pt x="295713" y="582363"/>
                </a:cubicBezTo>
                <a:cubicBezTo>
                  <a:pt x="349821" y="586877"/>
                  <a:pt x="341337" y="586345"/>
                  <a:pt x="450003" y="616810"/>
                </a:cubicBezTo>
                <a:cubicBezTo>
                  <a:pt x="428406" y="493398"/>
                  <a:pt x="548356" y="331133"/>
                  <a:pt x="544777" y="306526"/>
                </a:cubicBezTo>
                <a:cubicBezTo>
                  <a:pt x="541198" y="281919"/>
                  <a:pt x="415942" y="425200"/>
                  <a:pt x="399192" y="331378"/>
                </a:cubicBezTo>
                <a:lnTo>
                  <a:pt x="212725" y="2500"/>
                </a:lnTo>
                <a:cubicBezTo>
                  <a:pt x="119592" y="-11258"/>
                  <a:pt x="16933" y="32133"/>
                  <a:pt x="0" y="123150"/>
                </a:cubicBezTo>
                <a:close/>
              </a:path>
            </a:pathLst>
          </a:custGeom>
          <a:solidFill>
            <a:srgbClr val="FE1627"/>
          </a:solidFill>
          <a:ln>
            <a:solidFill>
              <a:srgbClr val="F6AB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4" name="任意多边形 343"/>
          <p:cNvSpPr/>
          <p:nvPr/>
        </p:nvSpPr>
        <p:spPr>
          <a:xfrm rot="7192471">
            <a:off x="7450722" y="2724941"/>
            <a:ext cx="835348" cy="470005"/>
          </a:xfrm>
          <a:custGeom>
            <a:avLst/>
            <a:gdLst>
              <a:gd name="connsiteX0" fmla="*/ 1052051 w 2163097"/>
              <a:gd name="connsiteY0" fmla="*/ 2507226 h 2595716"/>
              <a:gd name="connsiteX1" fmla="*/ 1091381 w 2163097"/>
              <a:gd name="connsiteY1" fmla="*/ 2595716 h 2595716"/>
              <a:gd name="connsiteX2" fmla="*/ 1435510 w 2163097"/>
              <a:gd name="connsiteY2" fmla="*/ 1641987 h 2595716"/>
              <a:gd name="connsiteX3" fmla="*/ 2084439 w 2163097"/>
              <a:gd name="connsiteY3" fmla="*/ 1533832 h 2595716"/>
              <a:gd name="connsiteX4" fmla="*/ 1759974 w 2163097"/>
              <a:gd name="connsiteY4" fmla="*/ 934064 h 2595716"/>
              <a:gd name="connsiteX5" fmla="*/ 2163097 w 2163097"/>
              <a:gd name="connsiteY5" fmla="*/ 383458 h 2595716"/>
              <a:gd name="connsiteX6" fmla="*/ 1455174 w 2163097"/>
              <a:gd name="connsiteY6" fmla="*/ 501445 h 2595716"/>
              <a:gd name="connsiteX7" fmla="*/ 1091381 w 2163097"/>
              <a:gd name="connsiteY7" fmla="*/ 0 h 2595716"/>
              <a:gd name="connsiteX8" fmla="*/ 865239 w 2163097"/>
              <a:gd name="connsiteY8" fmla="*/ 855406 h 2595716"/>
              <a:gd name="connsiteX9" fmla="*/ 0 w 2163097"/>
              <a:gd name="connsiteY9" fmla="*/ 1061884 h 2595716"/>
              <a:gd name="connsiteX10" fmla="*/ 462116 w 2163097"/>
              <a:gd name="connsiteY10" fmla="*/ 1337187 h 2595716"/>
              <a:gd name="connsiteX11" fmla="*/ 403122 w 2163097"/>
              <a:gd name="connsiteY11" fmla="*/ 1700980 h 2595716"/>
              <a:gd name="connsiteX12" fmla="*/ 806245 w 2163097"/>
              <a:gd name="connsiteY12" fmla="*/ 1622322 h 2595716"/>
              <a:gd name="connsiteX13" fmla="*/ 1052051 w 2163097"/>
              <a:gd name="connsiteY13" fmla="*/ 2507226 h 2595716"/>
              <a:gd name="connsiteX0" fmla="*/ 1052051 w 2163097"/>
              <a:gd name="connsiteY0" fmla="*/ 2507226 h 2595716"/>
              <a:gd name="connsiteX1" fmla="*/ 1091381 w 2163097"/>
              <a:gd name="connsiteY1" fmla="*/ 2595716 h 2595716"/>
              <a:gd name="connsiteX2" fmla="*/ 1435510 w 2163097"/>
              <a:gd name="connsiteY2" fmla="*/ 1641987 h 2595716"/>
              <a:gd name="connsiteX3" fmla="*/ 2084439 w 2163097"/>
              <a:gd name="connsiteY3" fmla="*/ 1533832 h 2595716"/>
              <a:gd name="connsiteX4" fmla="*/ 1759974 w 2163097"/>
              <a:gd name="connsiteY4" fmla="*/ 934064 h 2595716"/>
              <a:gd name="connsiteX5" fmla="*/ 2163097 w 2163097"/>
              <a:gd name="connsiteY5" fmla="*/ 383458 h 2595716"/>
              <a:gd name="connsiteX6" fmla="*/ 1455174 w 2163097"/>
              <a:gd name="connsiteY6" fmla="*/ 501445 h 2595716"/>
              <a:gd name="connsiteX7" fmla="*/ 1091381 w 2163097"/>
              <a:gd name="connsiteY7" fmla="*/ 0 h 2595716"/>
              <a:gd name="connsiteX8" fmla="*/ 707923 w 2163097"/>
              <a:gd name="connsiteY8" fmla="*/ 875071 h 2595716"/>
              <a:gd name="connsiteX9" fmla="*/ 0 w 2163097"/>
              <a:gd name="connsiteY9" fmla="*/ 1061884 h 2595716"/>
              <a:gd name="connsiteX10" fmla="*/ 462116 w 2163097"/>
              <a:gd name="connsiteY10" fmla="*/ 1337187 h 2595716"/>
              <a:gd name="connsiteX11" fmla="*/ 403122 w 2163097"/>
              <a:gd name="connsiteY11" fmla="*/ 1700980 h 2595716"/>
              <a:gd name="connsiteX12" fmla="*/ 806245 w 2163097"/>
              <a:gd name="connsiteY12" fmla="*/ 1622322 h 2595716"/>
              <a:gd name="connsiteX13" fmla="*/ 1052051 w 2163097"/>
              <a:gd name="connsiteY13" fmla="*/ 2507226 h 2595716"/>
              <a:gd name="connsiteX0" fmla="*/ 1052051 w 2163097"/>
              <a:gd name="connsiteY0" fmla="*/ 2507226 h 2595716"/>
              <a:gd name="connsiteX1" fmla="*/ 1091381 w 2163097"/>
              <a:gd name="connsiteY1" fmla="*/ 2595716 h 2595716"/>
              <a:gd name="connsiteX2" fmla="*/ 1435510 w 2163097"/>
              <a:gd name="connsiteY2" fmla="*/ 1641987 h 2595716"/>
              <a:gd name="connsiteX3" fmla="*/ 2084439 w 2163097"/>
              <a:gd name="connsiteY3" fmla="*/ 1533832 h 2595716"/>
              <a:gd name="connsiteX4" fmla="*/ 1759974 w 2163097"/>
              <a:gd name="connsiteY4" fmla="*/ 934064 h 2595716"/>
              <a:gd name="connsiteX5" fmla="*/ 2163097 w 2163097"/>
              <a:gd name="connsiteY5" fmla="*/ 383458 h 2595716"/>
              <a:gd name="connsiteX6" fmla="*/ 1406013 w 2163097"/>
              <a:gd name="connsiteY6" fmla="*/ 648929 h 2595716"/>
              <a:gd name="connsiteX7" fmla="*/ 1091381 w 2163097"/>
              <a:gd name="connsiteY7" fmla="*/ 0 h 2595716"/>
              <a:gd name="connsiteX8" fmla="*/ 707923 w 2163097"/>
              <a:gd name="connsiteY8" fmla="*/ 875071 h 2595716"/>
              <a:gd name="connsiteX9" fmla="*/ 0 w 2163097"/>
              <a:gd name="connsiteY9" fmla="*/ 1061884 h 2595716"/>
              <a:gd name="connsiteX10" fmla="*/ 462116 w 2163097"/>
              <a:gd name="connsiteY10" fmla="*/ 1337187 h 2595716"/>
              <a:gd name="connsiteX11" fmla="*/ 403122 w 2163097"/>
              <a:gd name="connsiteY11" fmla="*/ 1700980 h 2595716"/>
              <a:gd name="connsiteX12" fmla="*/ 806245 w 2163097"/>
              <a:gd name="connsiteY12" fmla="*/ 1622322 h 2595716"/>
              <a:gd name="connsiteX13" fmla="*/ 1052051 w 2163097"/>
              <a:gd name="connsiteY13" fmla="*/ 2507226 h 2595716"/>
              <a:gd name="connsiteX0" fmla="*/ 806245 w 2163097"/>
              <a:gd name="connsiteY0" fmla="*/ 1622322 h 2595716"/>
              <a:gd name="connsiteX1" fmla="*/ 1091381 w 2163097"/>
              <a:gd name="connsiteY1" fmla="*/ 2595716 h 2595716"/>
              <a:gd name="connsiteX2" fmla="*/ 1435510 w 2163097"/>
              <a:gd name="connsiteY2" fmla="*/ 1641987 h 2595716"/>
              <a:gd name="connsiteX3" fmla="*/ 2084439 w 2163097"/>
              <a:gd name="connsiteY3" fmla="*/ 1533832 h 2595716"/>
              <a:gd name="connsiteX4" fmla="*/ 1759974 w 2163097"/>
              <a:gd name="connsiteY4" fmla="*/ 934064 h 2595716"/>
              <a:gd name="connsiteX5" fmla="*/ 2163097 w 2163097"/>
              <a:gd name="connsiteY5" fmla="*/ 383458 h 2595716"/>
              <a:gd name="connsiteX6" fmla="*/ 1406013 w 2163097"/>
              <a:gd name="connsiteY6" fmla="*/ 648929 h 2595716"/>
              <a:gd name="connsiteX7" fmla="*/ 1091381 w 2163097"/>
              <a:gd name="connsiteY7" fmla="*/ 0 h 2595716"/>
              <a:gd name="connsiteX8" fmla="*/ 707923 w 2163097"/>
              <a:gd name="connsiteY8" fmla="*/ 875071 h 2595716"/>
              <a:gd name="connsiteX9" fmla="*/ 0 w 2163097"/>
              <a:gd name="connsiteY9" fmla="*/ 1061884 h 2595716"/>
              <a:gd name="connsiteX10" fmla="*/ 462116 w 2163097"/>
              <a:gd name="connsiteY10" fmla="*/ 1337187 h 2595716"/>
              <a:gd name="connsiteX11" fmla="*/ 403122 w 2163097"/>
              <a:gd name="connsiteY11" fmla="*/ 1700980 h 2595716"/>
              <a:gd name="connsiteX12" fmla="*/ 806245 w 2163097"/>
              <a:gd name="connsiteY12" fmla="*/ 1622322 h 2595716"/>
              <a:gd name="connsiteX0" fmla="*/ 806245 w 2163097"/>
              <a:gd name="connsiteY0" fmla="*/ 1622322 h 2222090"/>
              <a:gd name="connsiteX1" fmla="*/ 1081548 w 2163097"/>
              <a:gd name="connsiteY1" fmla="*/ 2222090 h 2222090"/>
              <a:gd name="connsiteX2" fmla="*/ 1435510 w 2163097"/>
              <a:gd name="connsiteY2" fmla="*/ 1641987 h 2222090"/>
              <a:gd name="connsiteX3" fmla="*/ 2084439 w 2163097"/>
              <a:gd name="connsiteY3" fmla="*/ 1533832 h 2222090"/>
              <a:gd name="connsiteX4" fmla="*/ 1759974 w 2163097"/>
              <a:gd name="connsiteY4" fmla="*/ 934064 h 2222090"/>
              <a:gd name="connsiteX5" fmla="*/ 2163097 w 2163097"/>
              <a:gd name="connsiteY5" fmla="*/ 383458 h 2222090"/>
              <a:gd name="connsiteX6" fmla="*/ 1406013 w 2163097"/>
              <a:gd name="connsiteY6" fmla="*/ 648929 h 2222090"/>
              <a:gd name="connsiteX7" fmla="*/ 1091381 w 2163097"/>
              <a:gd name="connsiteY7" fmla="*/ 0 h 2222090"/>
              <a:gd name="connsiteX8" fmla="*/ 707923 w 2163097"/>
              <a:gd name="connsiteY8" fmla="*/ 875071 h 2222090"/>
              <a:gd name="connsiteX9" fmla="*/ 0 w 2163097"/>
              <a:gd name="connsiteY9" fmla="*/ 1061884 h 2222090"/>
              <a:gd name="connsiteX10" fmla="*/ 462116 w 2163097"/>
              <a:gd name="connsiteY10" fmla="*/ 1337187 h 2222090"/>
              <a:gd name="connsiteX11" fmla="*/ 403122 w 2163097"/>
              <a:gd name="connsiteY11" fmla="*/ 1700980 h 2222090"/>
              <a:gd name="connsiteX12" fmla="*/ 806245 w 2163097"/>
              <a:gd name="connsiteY12" fmla="*/ 1622322 h 2222090"/>
              <a:gd name="connsiteX0" fmla="*/ 806245 w 2163097"/>
              <a:gd name="connsiteY0" fmla="*/ 1622322 h 2349909"/>
              <a:gd name="connsiteX1" fmla="*/ 1071715 w 2163097"/>
              <a:gd name="connsiteY1" fmla="*/ 2349909 h 2349909"/>
              <a:gd name="connsiteX2" fmla="*/ 1435510 w 2163097"/>
              <a:gd name="connsiteY2" fmla="*/ 1641987 h 2349909"/>
              <a:gd name="connsiteX3" fmla="*/ 2084439 w 2163097"/>
              <a:gd name="connsiteY3" fmla="*/ 1533832 h 2349909"/>
              <a:gd name="connsiteX4" fmla="*/ 1759974 w 2163097"/>
              <a:gd name="connsiteY4" fmla="*/ 934064 h 2349909"/>
              <a:gd name="connsiteX5" fmla="*/ 2163097 w 2163097"/>
              <a:gd name="connsiteY5" fmla="*/ 383458 h 2349909"/>
              <a:gd name="connsiteX6" fmla="*/ 1406013 w 2163097"/>
              <a:gd name="connsiteY6" fmla="*/ 648929 h 2349909"/>
              <a:gd name="connsiteX7" fmla="*/ 1091381 w 2163097"/>
              <a:gd name="connsiteY7" fmla="*/ 0 h 2349909"/>
              <a:gd name="connsiteX8" fmla="*/ 707923 w 2163097"/>
              <a:gd name="connsiteY8" fmla="*/ 875071 h 2349909"/>
              <a:gd name="connsiteX9" fmla="*/ 0 w 2163097"/>
              <a:gd name="connsiteY9" fmla="*/ 1061884 h 2349909"/>
              <a:gd name="connsiteX10" fmla="*/ 462116 w 2163097"/>
              <a:gd name="connsiteY10" fmla="*/ 1337187 h 2349909"/>
              <a:gd name="connsiteX11" fmla="*/ 403122 w 2163097"/>
              <a:gd name="connsiteY11" fmla="*/ 1700980 h 2349909"/>
              <a:gd name="connsiteX12" fmla="*/ 806245 w 2163097"/>
              <a:gd name="connsiteY12" fmla="*/ 1622322 h 2349909"/>
              <a:gd name="connsiteX0" fmla="*/ 806245 w 2163097"/>
              <a:gd name="connsiteY0" fmla="*/ 1622322 h 2349909"/>
              <a:gd name="connsiteX1" fmla="*/ 1071715 w 2163097"/>
              <a:gd name="connsiteY1" fmla="*/ 2349909 h 2349909"/>
              <a:gd name="connsiteX2" fmla="*/ 1435510 w 2163097"/>
              <a:gd name="connsiteY2" fmla="*/ 1641987 h 2349909"/>
              <a:gd name="connsiteX3" fmla="*/ 2084439 w 2163097"/>
              <a:gd name="connsiteY3" fmla="*/ 1533832 h 2349909"/>
              <a:gd name="connsiteX4" fmla="*/ 1759974 w 2163097"/>
              <a:gd name="connsiteY4" fmla="*/ 934064 h 2349909"/>
              <a:gd name="connsiteX5" fmla="*/ 2163097 w 2163097"/>
              <a:gd name="connsiteY5" fmla="*/ 383458 h 2349909"/>
              <a:gd name="connsiteX6" fmla="*/ 1406013 w 2163097"/>
              <a:gd name="connsiteY6" fmla="*/ 648929 h 2349909"/>
              <a:gd name="connsiteX7" fmla="*/ 1091381 w 2163097"/>
              <a:gd name="connsiteY7" fmla="*/ 0 h 2349909"/>
              <a:gd name="connsiteX8" fmla="*/ 707923 w 2163097"/>
              <a:gd name="connsiteY8" fmla="*/ 875071 h 2349909"/>
              <a:gd name="connsiteX9" fmla="*/ 0 w 2163097"/>
              <a:gd name="connsiteY9" fmla="*/ 1061884 h 2349909"/>
              <a:gd name="connsiteX10" fmla="*/ 462116 w 2163097"/>
              <a:gd name="connsiteY10" fmla="*/ 1337187 h 2349909"/>
              <a:gd name="connsiteX11" fmla="*/ 324464 w 2163097"/>
              <a:gd name="connsiteY11" fmla="*/ 1799302 h 2349909"/>
              <a:gd name="connsiteX12" fmla="*/ 806245 w 2163097"/>
              <a:gd name="connsiteY12" fmla="*/ 1622322 h 2349909"/>
              <a:gd name="connsiteX0" fmla="*/ 747251 w 2163097"/>
              <a:gd name="connsiteY0" fmla="*/ 1720645 h 2349909"/>
              <a:gd name="connsiteX1" fmla="*/ 1071715 w 2163097"/>
              <a:gd name="connsiteY1" fmla="*/ 2349909 h 2349909"/>
              <a:gd name="connsiteX2" fmla="*/ 1435510 w 2163097"/>
              <a:gd name="connsiteY2" fmla="*/ 1641987 h 2349909"/>
              <a:gd name="connsiteX3" fmla="*/ 2084439 w 2163097"/>
              <a:gd name="connsiteY3" fmla="*/ 1533832 h 2349909"/>
              <a:gd name="connsiteX4" fmla="*/ 1759974 w 2163097"/>
              <a:gd name="connsiteY4" fmla="*/ 934064 h 2349909"/>
              <a:gd name="connsiteX5" fmla="*/ 2163097 w 2163097"/>
              <a:gd name="connsiteY5" fmla="*/ 383458 h 2349909"/>
              <a:gd name="connsiteX6" fmla="*/ 1406013 w 2163097"/>
              <a:gd name="connsiteY6" fmla="*/ 648929 h 2349909"/>
              <a:gd name="connsiteX7" fmla="*/ 1091381 w 2163097"/>
              <a:gd name="connsiteY7" fmla="*/ 0 h 2349909"/>
              <a:gd name="connsiteX8" fmla="*/ 707923 w 2163097"/>
              <a:gd name="connsiteY8" fmla="*/ 875071 h 2349909"/>
              <a:gd name="connsiteX9" fmla="*/ 0 w 2163097"/>
              <a:gd name="connsiteY9" fmla="*/ 1061884 h 2349909"/>
              <a:gd name="connsiteX10" fmla="*/ 462116 w 2163097"/>
              <a:gd name="connsiteY10" fmla="*/ 1337187 h 2349909"/>
              <a:gd name="connsiteX11" fmla="*/ 324464 w 2163097"/>
              <a:gd name="connsiteY11" fmla="*/ 1799302 h 2349909"/>
              <a:gd name="connsiteX12" fmla="*/ 747251 w 2163097"/>
              <a:gd name="connsiteY12" fmla="*/ 1720645 h 2349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163097" h="2349909">
                <a:moveTo>
                  <a:pt x="747251" y="1720645"/>
                </a:moveTo>
                <a:lnTo>
                  <a:pt x="1071715" y="2349909"/>
                </a:lnTo>
                <a:lnTo>
                  <a:pt x="1435510" y="1641987"/>
                </a:lnTo>
                <a:lnTo>
                  <a:pt x="2084439" y="1533832"/>
                </a:lnTo>
                <a:lnTo>
                  <a:pt x="1759974" y="934064"/>
                </a:lnTo>
                <a:lnTo>
                  <a:pt x="2163097" y="383458"/>
                </a:lnTo>
                <a:lnTo>
                  <a:pt x="1406013" y="648929"/>
                </a:lnTo>
                <a:lnTo>
                  <a:pt x="1091381" y="0"/>
                </a:lnTo>
                <a:lnTo>
                  <a:pt x="707923" y="875071"/>
                </a:lnTo>
                <a:lnTo>
                  <a:pt x="0" y="1061884"/>
                </a:lnTo>
                <a:lnTo>
                  <a:pt x="462116" y="1337187"/>
                </a:lnTo>
                <a:lnTo>
                  <a:pt x="324464" y="1799302"/>
                </a:lnTo>
                <a:lnTo>
                  <a:pt x="747251" y="1720645"/>
                </a:lnTo>
                <a:close/>
              </a:path>
            </a:pathLst>
          </a:custGeom>
          <a:solidFill>
            <a:srgbClr val="F6A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5" name="任意多边形 344"/>
          <p:cNvSpPr/>
          <p:nvPr/>
        </p:nvSpPr>
        <p:spPr>
          <a:xfrm rot="3363926">
            <a:off x="7834176" y="3193969"/>
            <a:ext cx="623331" cy="350715"/>
          </a:xfrm>
          <a:custGeom>
            <a:avLst/>
            <a:gdLst>
              <a:gd name="connsiteX0" fmla="*/ 1052051 w 2163097"/>
              <a:gd name="connsiteY0" fmla="*/ 2507226 h 2595716"/>
              <a:gd name="connsiteX1" fmla="*/ 1091381 w 2163097"/>
              <a:gd name="connsiteY1" fmla="*/ 2595716 h 2595716"/>
              <a:gd name="connsiteX2" fmla="*/ 1435510 w 2163097"/>
              <a:gd name="connsiteY2" fmla="*/ 1641987 h 2595716"/>
              <a:gd name="connsiteX3" fmla="*/ 2084439 w 2163097"/>
              <a:gd name="connsiteY3" fmla="*/ 1533832 h 2595716"/>
              <a:gd name="connsiteX4" fmla="*/ 1759974 w 2163097"/>
              <a:gd name="connsiteY4" fmla="*/ 934064 h 2595716"/>
              <a:gd name="connsiteX5" fmla="*/ 2163097 w 2163097"/>
              <a:gd name="connsiteY5" fmla="*/ 383458 h 2595716"/>
              <a:gd name="connsiteX6" fmla="*/ 1455174 w 2163097"/>
              <a:gd name="connsiteY6" fmla="*/ 501445 h 2595716"/>
              <a:gd name="connsiteX7" fmla="*/ 1091381 w 2163097"/>
              <a:gd name="connsiteY7" fmla="*/ 0 h 2595716"/>
              <a:gd name="connsiteX8" fmla="*/ 865239 w 2163097"/>
              <a:gd name="connsiteY8" fmla="*/ 855406 h 2595716"/>
              <a:gd name="connsiteX9" fmla="*/ 0 w 2163097"/>
              <a:gd name="connsiteY9" fmla="*/ 1061884 h 2595716"/>
              <a:gd name="connsiteX10" fmla="*/ 462116 w 2163097"/>
              <a:gd name="connsiteY10" fmla="*/ 1337187 h 2595716"/>
              <a:gd name="connsiteX11" fmla="*/ 403122 w 2163097"/>
              <a:gd name="connsiteY11" fmla="*/ 1700980 h 2595716"/>
              <a:gd name="connsiteX12" fmla="*/ 806245 w 2163097"/>
              <a:gd name="connsiteY12" fmla="*/ 1622322 h 2595716"/>
              <a:gd name="connsiteX13" fmla="*/ 1052051 w 2163097"/>
              <a:gd name="connsiteY13" fmla="*/ 2507226 h 2595716"/>
              <a:gd name="connsiteX0" fmla="*/ 1052051 w 2163097"/>
              <a:gd name="connsiteY0" fmla="*/ 2507226 h 2595716"/>
              <a:gd name="connsiteX1" fmla="*/ 1091381 w 2163097"/>
              <a:gd name="connsiteY1" fmla="*/ 2595716 h 2595716"/>
              <a:gd name="connsiteX2" fmla="*/ 1435510 w 2163097"/>
              <a:gd name="connsiteY2" fmla="*/ 1641987 h 2595716"/>
              <a:gd name="connsiteX3" fmla="*/ 2084439 w 2163097"/>
              <a:gd name="connsiteY3" fmla="*/ 1533832 h 2595716"/>
              <a:gd name="connsiteX4" fmla="*/ 1759974 w 2163097"/>
              <a:gd name="connsiteY4" fmla="*/ 934064 h 2595716"/>
              <a:gd name="connsiteX5" fmla="*/ 2163097 w 2163097"/>
              <a:gd name="connsiteY5" fmla="*/ 383458 h 2595716"/>
              <a:gd name="connsiteX6" fmla="*/ 1455174 w 2163097"/>
              <a:gd name="connsiteY6" fmla="*/ 501445 h 2595716"/>
              <a:gd name="connsiteX7" fmla="*/ 1091381 w 2163097"/>
              <a:gd name="connsiteY7" fmla="*/ 0 h 2595716"/>
              <a:gd name="connsiteX8" fmla="*/ 707923 w 2163097"/>
              <a:gd name="connsiteY8" fmla="*/ 875071 h 2595716"/>
              <a:gd name="connsiteX9" fmla="*/ 0 w 2163097"/>
              <a:gd name="connsiteY9" fmla="*/ 1061884 h 2595716"/>
              <a:gd name="connsiteX10" fmla="*/ 462116 w 2163097"/>
              <a:gd name="connsiteY10" fmla="*/ 1337187 h 2595716"/>
              <a:gd name="connsiteX11" fmla="*/ 403122 w 2163097"/>
              <a:gd name="connsiteY11" fmla="*/ 1700980 h 2595716"/>
              <a:gd name="connsiteX12" fmla="*/ 806245 w 2163097"/>
              <a:gd name="connsiteY12" fmla="*/ 1622322 h 2595716"/>
              <a:gd name="connsiteX13" fmla="*/ 1052051 w 2163097"/>
              <a:gd name="connsiteY13" fmla="*/ 2507226 h 2595716"/>
              <a:gd name="connsiteX0" fmla="*/ 1052051 w 2163097"/>
              <a:gd name="connsiteY0" fmla="*/ 2507226 h 2595716"/>
              <a:gd name="connsiteX1" fmla="*/ 1091381 w 2163097"/>
              <a:gd name="connsiteY1" fmla="*/ 2595716 h 2595716"/>
              <a:gd name="connsiteX2" fmla="*/ 1435510 w 2163097"/>
              <a:gd name="connsiteY2" fmla="*/ 1641987 h 2595716"/>
              <a:gd name="connsiteX3" fmla="*/ 2084439 w 2163097"/>
              <a:gd name="connsiteY3" fmla="*/ 1533832 h 2595716"/>
              <a:gd name="connsiteX4" fmla="*/ 1759974 w 2163097"/>
              <a:gd name="connsiteY4" fmla="*/ 934064 h 2595716"/>
              <a:gd name="connsiteX5" fmla="*/ 2163097 w 2163097"/>
              <a:gd name="connsiteY5" fmla="*/ 383458 h 2595716"/>
              <a:gd name="connsiteX6" fmla="*/ 1406013 w 2163097"/>
              <a:gd name="connsiteY6" fmla="*/ 648929 h 2595716"/>
              <a:gd name="connsiteX7" fmla="*/ 1091381 w 2163097"/>
              <a:gd name="connsiteY7" fmla="*/ 0 h 2595716"/>
              <a:gd name="connsiteX8" fmla="*/ 707923 w 2163097"/>
              <a:gd name="connsiteY8" fmla="*/ 875071 h 2595716"/>
              <a:gd name="connsiteX9" fmla="*/ 0 w 2163097"/>
              <a:gd name="connsiteY9" fmla="*/ 1061884 h 2595716"/>
              <a:gd name="connsiteX10" fmla="*/ 462116 w 2163097"/>
              <a:gd name="connsiteY10" fmla="*/ 1337187 h 2595716"/>
              <a:gd name="connsiteX11" fmla="*/ 403122 w 2163097"/>
              <a:gd name="connsiteY11" fmla="*/ 1700980 h 2595716"/>
              <a:gd name="connsiteX12" fmla="*/ 806245 w 2163097"/>
              <a:gd name="connsiteY12" fmla="*/ 1622322 h 2595716"/>
              <a:gd name="connsiteX13" fmla="*/ 1052051 w 2163097"/>
              <a:gd name="connsiteY13" fmla="*/ 2507226 h 2595716"/>
              <a:gd name="connsiteX0" fmla="*/ 806245 w 2163097"/>
              <a:gd name="connsiteY0" fmla="*/ 1622322 h 2595716"/>
              <a:gd name="connsiteX1" fmla="*/ 1091381 w 2163097"/>
              <a:gd name="connsiteY1" fmla="*/ 2595716 h 2595716"/>
              <a:gd name="connsiteX2" fmla="*/ 1435510 w 2163097"/>
              <a:gd name="connsiteY2" fmla="*/ 1641987 h 2595716"/>
              <a:gd name="connsiteX3" fmla="*/ 2084439 w 2163097"/>
              <a:gd name="connsiteY3" fmla="*/ 1533832 h 2595716"/>
              <a:gd name="connsiteX4" fmla="*/ 1759974 w 2163097"/>
              <a:gd name="connsiteY4" fmla="*/ 934064 h 2595716"/>
              <a:gd name="connsiteX5" fmla="*/ 2163097 w 2163097"/>
              <a:gd name="connsiteY5" fmla="*/ 383458 h 2595716"/>
              <a:gd name="connsiteX6" fmla="*/ 1406013 w 2163097"/>
              <a:gd name="connsiteY6" fmla="*/ 648929 h 2595716"/>
              <a:gd name="connsiteX7" fmla="*/ 1091381 w 2163097"/>
              <a:gd name="connsiteY7" fmla="*/ 0 h 2595716"/>
              <a:gd name="connsiteX8" fmla="*/ 707923 w 2163097"/>
              <a:gd name="connsiteY8" fmla="*/ 875071 h 2595716"/>
              <a:gd name="connsiteX9" fmla="*/ 0 w 2163097"/>
              <a:gd name="connsiteY9" fmla="*/ 1061884 h 2595716"/>
              <a:gd name="connsiteX10" fmla="*/ 462116 w 2163097"/>
              <a:gd name="connsiteY10" fmla="*/ 1337187 h 2595716"/>
              <a:gd name="connsiteX11" fmla="*/ 403122 w 2163097"/>
              <a:gd name="connsiteY11" fmla="*/ 1700980 h 2595716"/>
              <a:gd name="connsiteX12" fmla="*/ 806245 w 2163097"/>
              <a:gd name="connsiteY12" fmla="*/ 1622322 h 2595716"/>
              <a:gd name="connsiteX0" fmla="*/ 806245 w 2163097"/>
              <a:gd name="connsiteY0" fmla="*/ 1622322 h 2222090"/>
              <a:gd name="connsiteX1" fmla="*/ 1081548 w 2163097"/>
              <a:gd name="connsiteY1" fmla="*/ 2222090 h 2222090"/>
              <a:gd name="connsiteX2" fmla="*/ 1435510 w 2163097"/>
              <a:gd name="connsiteY2" fmla="*/ 1641987 h 2222090"/>
              <a:gd name="connsiteX3" fmla="*/ 2084439 w 2163097"/>
              <a:gd name="connsiteY3" fmla="*/ 1533832 h 2222090"/>
              <a:gd name="connsiteX4" fmla="*/ 1759974 w 2163097"/>
              <a:gd name="connsiteY4" fmla="*/ 934064 h 2222090"/>
              <a:gd name="connsiteX5" fmla="*/ 2163097 w 2163097"/>
              <a:gd name="connsiteY5" fmla="*/ 383458 h 2222090"/>
              <a:gd name="connsiteX6" fmla="*/ 1406013 w 2163097"/>
              <a:gd name="connsiteY6" fmla="*/ 648929 h 2222090"/>
              <a:gd name="connsiteX7" fmla="*/ 1091381 w 2163097"/>
              <a:gd name="connsiteY7" fmla="*/ 0 h 2222090"/>
              <a:gd name="connsiteX8" fmla="*/ 707923 w 2163097"/>
              <a:gd name="connsiteY8" fmla="*/ 875071 h 2222090"/>
              <a:gd name="connsiteX9" fmla="*/ 0 w 2163097"/>
              <a:gd name="connsiteY9" fmla="*/ 1061884 h 2222090"/>
              <a:gd name="connsiteX10" fmla="*/ 462116 w 2163097"/>
              <a:gd name="connsiteY10" fmla="*/ 1337187 h 2222090"/>
              <a:gd name="connsiteX11" fmla="*/ 403122 w 2163097"/>
              <a:gd name="connsiteY11" fmla="*/ 1700980 h 2222090"/>
              <a:gd name="connsiteX12" fmla="*/ 806245 w 2163097"/>
              <a:gd name="connsiteY12" fmla="*/ 1622322 h 2222090"/>
              <a:gd name="connsiteX0" fmla="*/ 806245 w 2163097"/>
              <a:gd name="connsiteY0" fmla="*/ 1622322 h 2349909"/>
              <a:gd name="connsiteX1" fmla="*/ 1071715 w 2163097"/>
              <a:gd name="connsiteY1" fmla="*/ 2349909 h 2349909"/>
              <a:gd name="connsiteX2" fmla="*/ 1435510 w 2163097"/>
              <a:gd name="connsiteY2" fmla="*/ 1641987 h 2349909"/>
              <a:gd name="connsiteX3" fmla="*/ 2084439 w 2163097"/>
              <a:gd name="connsiteY3" fmla="*/ 1533832 h 2349909"/>
              <a:gd name="connsiteX4" fmla="*/ 1759974 w 2163097"/>
              <a:gd name="connsiteY4" fmla="*/ 934064 h 2349909"/>
              <a:gd name="connsiteX5" fmla="*/ 2163097 w 2163097"/>
              <a:gd name="connsiteY5" fmla="*/ 383458 h 2349909"/>
              <a:gd name="connsiteX6" fmla="*/ 1406013 w 2163097"/>
              <a:gd name="connsiteY6" fmla="*/ 648929 h 2349909"/>
              <a:gd name="connsiteX7" fmla="*/ 1091381 w 2163097"/>
              <a:gd name="connsiteY7" fmla="*/ 0 h 2349909"/>
              <a:gd name="connsiteX8" fmla="*/ 707923 w 2163097"/>
              <a:gd name="connsiteY8" fmla="*/ 875071 h 2349909"/>
              <a:gd name="connsiteX9" fmla="*/ 0 w 2163097"/>
              <a:gd name="connsiteY9" fmla="*/ 1061884 h 2349909"/>
              <a:gd name="connsiteX10" fmla="*/ 462116 w 2163097"/>
              <a:gd name="connsiteY10" fmla="*/ 1337187 h 2349909"/>
              <a:gd name="connsiteX11" fmla="*/ 403122 w 2163097"/>
              <a:gd name="connsiteY11" fmla="*/ 1700980 h 2349909"/>
              <a:gd name="connsiteX12" fmla="*/ 806245 w 2163097"/>
              <a:gd name="connsiteY12" fmla="*/ 1622322 h 2349909"/>
              <a:gd name="connsiteX0" fmla="*/ 806245 w 2163097"/>
              <a:gd name="connsiteY0" fmla="*/ 1622322 h 2349909"/>
              <a:gd name="connsiteX1" fmla="*/ 1071715 w 2163097"/>
              <a:gd name="connsiteY1" fmla="*/ 2349909 h 2349909"/>
              <a:gd name="connsiteX2" fmla="*/ 1435510 w 2163097"/>
              <a:gd name="connsiteY2" fmla="*/ 1641987 h 2349909"/>
              <a:gd name="connsiteX3" fmla="*/ 2084439 w 2163097"/>
              <a:gd name="connsiteY3" fmla="*/ 1533832 h 2349909"/>
              <a:gd name="connsiteX4" fmla="*/ 1759974 w 2163097"/>
              <a:gd name="connsiteY4" fmla="*/ 934064 h 2349909"/>
              <a:gd name="connsiteX5" fmla="*/ 2163097 w 2163097"/>
              <a:gd name="connsiteY5" fmla="*/ 383458 h 2349909"/>
              <a:gd name="connsiteX6" fmla="*/ 1406013 w 2163097"/>
              <a:gd name="connsiteY6" fmla="*/ 648929 h 2349909"/>
              <a:gd name="connsiteX7" fmla="*/ 1091381 w 2163097"/>
              <a:gd name="connsiteY7" fmla="*/ 0 h 2349909"/>
              <a:gd name="connsiteX8" fmla="*/ 707923 w 2163097"/>
              <a:gd name="connsiteY8" fmla="*/ 875071 h 2349909"/>
              <a:gd name="connsiteX9" fmla="*/ 0 w 2163097"/>
              <a:gd name="connsiteY9" fmla="*/ 1061884 h 2349909"/>
              <a:gd name="connsiteX10" fmla="*/ 462116 w 2163097"/>
              <a:gd name="connsiteY10" fmla="*/ 1337187 h 2349909"/>
              <a:gd name="connsiteX11" fmla="*/ 324464 w 2163097"/>
              <a:gd name="connsiteY11" fmla="*/ 1799302 h 2349909"/>
              <a:gd name="connsiteX12" fmla="*/ 806245 w 2163097"/>
              <a:gd name="connsiteY12" fmla="*/ 1622322 h 2349909"/>
              <a:gd name="connsiteX0" fmla="*/ 747251 w 2163097"/>
              <a:gd name="connsiteY0" fmla="*/ 1720645 h 2349909"/>
              <a:gd name="connsiteX1" fmla="*/ 1071715 w 2163097"/>
              <a:gd name="connsiteY1" fmla="*/ 2349909 h 2349909"/>
              <a:gd name="connsiteX2" fmla="*/ 1435510 w 2163097"/>
              <a:gd name="connsiteY2" fmla="*/ 1641987 h 2349909"/>
              <a:gd name="connsiteX3" fmla="*/ 2084439 w 2163097"/>
              <a:gd name="connsiteY3" fmla="*/ 1533832 h 2349909"/>
              <a:gd name="connsiteX4" fmla="*/ 1759974 w 2163097"/>
              <a:gd name="connsiteY4" fmla="*/ 934064 h 2349909"/>
              <a:gd name="connsiteX5" fmla="*/ 2163097 w 2163097"/>
              <a:gd name="connsiteY5" fmla="*/ 383458 h 2349909"/>
              <a:gd name="connsiteX6" fmla="*/ 1406013 w 2163097"/>
              <a:gd name="connsiteY6" fmla="*/ 648929 h 2349909"/>
              <a:gd name="connsiteX7" fmla="*/ 1091381 w 2163097"/>
              <a:gd name="connsiteY7" fmla="*/ 0 h 2349909"/>
              <a:gd name="connsiteX8" fmla="*/ 707923 w 2163097"/>
              <a:gd name="connsiteY8" fmla="*/ 875071 h 2349909"/>
              <a:gd name="connsiteX9" fmla="*/ 0 w 2163097"/>
              <a:gd name="connsiteY9" fmla="*/ 1061884 h 2349909"/>
              <a:gd name="connsiteX10" fmla="*/ 462116 w 2163097"/>
              <a:gd name="connsiteY10" fmla="*/ 1337187 h 2349909"/>
              <a:gd name="connsiteX11" fmla="*/ 324464 w 2163097"/>
              <a:gd name="connsiteY11" fmla="*/ 1799302 h 2349909"/>
              <a:gd name="connsiteX12" fmla="*/ 747251 w 2163097"/>
              <a:gd name="connsiteY12" fmla="*/ 1720645 h 2349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163097" h="2349909">
                <a:moveTo>
                  <a:pt x="747251" y="1720645"/>
                </a:moveTo>
                <a:lnTo>
                  <a:pt x="1071715" y="2349909"/>
                </a:lnTo>
                <a:lnTo>
                  <a:pt x="1435510" y="1641987"/>
                </a:lnTo>
                <a:lnTo>
                  <a:pt x="2084439" y="1533832"/>
                </a:lnTo>
                <a:lnTo>
                  <a:pt x="1759974" y="934064"/>
                </a:lnTo>
                <a:lnTo>
                  <a:pt x="2163097" y="383458"/>
                </a:lnTo>
                <a:lnTo>
                  <a:pt x="1406013" y="648929"/>
                </a:lnTo>
                <a:lnTo>
                  <a:pt x="1091381" y="0"/>
                </a:lnTo>
                <a:lnTo>
                  <a:pt x="707923" y="875071"/>
                </a:lnTo>
                <a:lnTo>
                  <a:pt x="0" y="1061884"/>
                </a:lnTo>
                <a:lnTo>
                  <a:pt x="462116" y="1337187"/>
                </a:lnTo>
                <a:lnTo>
                  <a:pt x="324464" y="1799302"/>
                </a:lnTo>
                <a:lnTo>
                  <a:pt x="747251" y="1720645"/>
                </a:lnTo>
                <a:close/>
              </a:path>
            </a:pathLst>
          </a:custGeom>
          <a:solidFill>
            <a:srgbClr val="F6A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3" name="任意多边形 352"/>
          <p:cNvSpPr/>
          <p:nvPr/>
        </p:nvSpPr>
        <p:spPr>
          <a:xfrm>
            <a:off x="8171201" y="178427"/>
            <a:ext cx="385197" cy="516374"/>
          </a:xfrm>
          <a:custGeom>
            <a:avLst/>
            <a:gdLst>
              <a:gd name="connsiteX0" fmla="*/ 0 w 530225"/>
              <a:gd name="connsiteY0" fmla="*/ 117475 h 669925"/>
              <a:gd name="connsiteX1" fmla="*/ 219075 w 530225"/>
              <a:gd name="connsiteY1" fmla="*/ 666750 h 669925"/>
              <a:gd name="connsiteX2" fmla="*/ 400050 w 530225"/>
              <a:gd name="connsiteY2" fmla="*/ 669925 h 669925"/>
              <a:gd name="connsiteX3" fmla="*/ 530225 w 530225"/>
              <a:gd name="connsiteY3" fmla="*/ 527050 h 669925"/>
              <a:gd name="connsiteX4" fmla="*/ 241300 w 530225"/>
              <a:gd name="connsiteY4" fmla="*/ 0 h 669925"/>
              <a:gd name="connsiteX5" fmla="*/ 0 w 530225"/>
              <a:gd name="connsiteY5" fmla="*/ 117475 h 669925"/>
              <a:gd name="connsiteX0" fmla="*/ 0 w 530225"/>
              <a:gd name="connsiteY0" fmla="*/ 117475 h 666750"/>
              <a:gd name="connsiteX1" fmla="*/ 219075 w 530225"/>
              <a:gd name="connsiteY1" fmla="*/ 666750 h 666750"/>
              <a:gd name="connsiteX2" fmla="*/ 530225 w 530225"/>
              <a:gd name="connsiteY2" fmla="*/ 527050 h 666750"/>
              <a:gd name="connsiteX3" fmla="*/ 241300 w 530225"/>
              <a:gd name="connsiteY3" fmla="*/ 0 h 666750"/>
              <a:gd name="connsiteX4" fmla="*/ 0 w 530225"/>
              <a:gd name="connsiteY4" fmla="*/ 117475 h 666750"/>
              <a:gd name="connsiteX0" fmla="*/ 0 w 530225"/>
              <a:gd name="connsiteY0" fmla="*/ 120650 h 669925"/>
              <a:gd name="connsiteX1" fmla="*/ 219075 w 530225"/>
              <a:gd name="connsiteY1" fmla="*/ 669925 h 669925"/>
              <a:gd name="connsiteX2" fmla="*/ 530225 w 530225"/>
              <a:gd name="connsiteY2" fmla="*/ 530225 h 669925"/>
              <a:gd name="connsiteX3" fmla="*/ 212725 w 530225"/>
              <a:gd name="connsiteY3" fmla="*/ 0 h 669925"/>
              <a:gd name="connsiteX4" fmla="*/ 0 w 530225"/>
              <a:gd name="connsiteY4" fmla="*/ 120650 h 669925"/>
              <a:gd name="connsiteX0" fmla="*/ 0 w 530225"/>
              <a:gd name="connsiteY0" fmla="*/ 120650 h 701675"/>
              <a:gd name="connsiteX1" fmla="*/ 263525 w 530225"/>
              <a:gd name="connsiteY1" fmla="*/ 701675 h 701675"/>
              <a:gd name="connsiteX2" fmla="*/ 530225 w 530225"/>
              <a:gd name="connsiteY2" fmla="*/ 530225 h 701675"/>
              <a:gd name="connsiteX3" fmla="*/ 212725 w 530225"/>
              <a:gd name="connsiteY3" fmla="*/ 0 h 701675"/>
              <a:gd name="connsiteX4" fmla="*/ 0 w 530225"/>
              <a:gd name="connsiteY4" fmla="*/ 120650 h 701675"/>
              <a:gd name="connsiteX0" fmla="*/ 0 w 530225"/>
              <a:gd name="connsiteY0" fmla="*/ 120650 h 704850"/>
              <a:gd name="connsiteX1" fmla="*/ 234950 w 530225"/>
              <a:gd name="connsiteY1" fmla="*/ 704850 h 704850"/>
              <a:gd name="connsiteX2" fmla="*/ 530225 w 530225"/>
              <a:gd name="connsiteY2" fmla="*/ 530225 h 704850"/>
              <a:gd name="connsiteX3" fmla="*/ 212725 w 530225"/>
              <a:gd name="connsiteY3" fmla="*/ 0 h 704850"/>
              <a:gd name="connsiteX4" fmla="*/ 0 w 530225"/>
              <a:gd name="connsiteY4" fmla="*/ 120650 h 704850"/>
              <a:gd name="connsiteX0" fmla="*/ 0 w 577850"/>
              <a:gd name="connsiteY0" fmla="*/ 120650 h 704850"/>
              <a:gd name="connsiteX1" fmla="*/ 234950 w 577850"/>
              <a:gd name="connsiteY1" fmla="*/ 704850 h 704850"/>
              <a:gd name="connsiteX2" fmla="*/ 577850 w 577850"/>
              <a:gd name="connsiteY2" fmla="*/ 571500 h 704850"/>
              <a:gd name="connsiteX3" fmla="*/ 212725 w 577850"/>
              <a:gd name="connsiteY3" fmla="*/ 0 h 704850"/>
              <a:gd name="connsiteX4" fmla="*/ 0 w 577850"/>
              <a:gd name="connsiteY4" fmla="*/ 120650 h 704850"/>
              <a:gd name="connsiteX0" fmla="*/ 0 w 565150"/>
              <a:gd name="connsiteY0" fmla="*/ 120650 h 704850"/>
              <a:gd name="connsiteX1" fmla="*/ 234950 w 565150"/>
              <a:gd name="connsiteY1" fmla="*/ 704850 h 704850"/>
              <a:gd name="connsiteX2" fmla="*/ 565150 w 565150"/>
              <a:gd name="connsiteY2" fmla="*/ 596900 h 704850"/>
              <a:gd name="connsiteX3" fmla="*/ 212725 w 565150"/>
              <a:gd name="connsiteY3" fmla="*/ 0 h 704850"/>
              <a:gd name="connsiteX4" fmla="*/ 0 w 565150"/>
              <a:gd name="connsiteY4" fmla="*/ 120650 h 704850"/>
              <a:gd name="connsiteX0" fmla="*/ 0 w 565150"/>
              <a:gd name="connsiteY0" fmla="*/ 120650 h 739775"/>
              <a:gd name="connsiteX1" fmla="*/ 276225 w 565150"/>
              <a:gd name="connsiteY1" fmla="*/ 739775 h 739775"/>
              <a:gd name="connsiteX2" fmla="*/ 565150 w 565150"/>
              <a:gd name="connsiteY2" fmla="*/ 596900 h 739775"/>
              <a:gd name="connsiteX3" fmla="*/ 212725 w 565150"/>
              <a:gd name="connsiteY3" fmla="*/ 0 h 739775"/>
              <a:gd name="connsiteX4" fmla="*/ 0 w 565150"/>
              <a:gd name="connsiteY4" fmla="*/ 120650 h 739775"/>
              <a:gd name="connsiteX0" fmla="*/ 0 w 565150"/>
              <a:gd name="connsiteY0" fmla="*/ 120650 h 763685"/>
              <a:gd name="connsiteX1" fmla="*/ 276225 w 565150"/>
              <a:gd name="connsiteY1" fmla="*/ 739775 h 763685"/>
              <a:gd name="connsiteX2" fmla="*/ 565150 w 565150"/>
              <a:gd name="connsiteY2" fmla="*/ 596900 h 763685"/>
              <a:gd name="connsiteX3" fmla="*/ 212725 w 565150"/>
              <a:gd name="connsiteY3" fmla="*/ 0 h 763685"/>
              <a:gd name="connsiteX4" fmla="*/ 0 w 565150"/>
              <a:gd name="connsiteY4" fmla="*/ 120650 h 763685"/>
              <a:gd name="connsiteX0" fmla="*/ 0 w 565175"/>
              <a:gd name="connsiteY0" fmla="*/ 120650 h 773332"/>
              <a:gd name="connsiteX1" fmla="*/ 276225 w 565175"/>
              <a:gd name="connsiteY1" fmla="*/ 739775 h 773332"/>
              <a:gd name="connsiteX2" fmla="*/ 565150 w 565175"/>
              <a:gd name="connsiteY2" fmla="*/ 596900 h 773332"/>
              <a:gd name="connsiteX3" fmla="*/ 212725 w 565175"/>
              <a:gd name="connsiteY3" fmla="*/ 0 h 773332"/>
              <a:gd name="connsiteX4" fmla="*/ 0 w 565175"/>
              <a:gd name="connsiteY4" fmla="*/ 120650 h 773332"/>
              <a:gd name="connsiteX0" fmla="*/ 0 w 565150"/>
              <a:gd name="connsiteY0" fmla="*/ 120650 h 770605"/>
              <a:gd name="connsiteX1" fmla="*/ 276225 w 565150"/>
              <a:gd name="connsiteY1" fmla="*/ 739775 h 770605"/>
              <a:gd name="connsiteX2" fmla="*/ 565150 w 565150"/>
              <a:gd name="connsiteY2" fmla="*/ 596900 h 770605"/>
              <a:gd name="connsiteX3" fmla="*/ 212725 w 565150"/>
              <a:gd name="connsiteY3" fmla="*/ 0 h 770605"/>
              <a:gd name="connsiteX4" fmla="*/ 0 w 565150"/>
              <a:gd name="connsiteY4" fmla="*/ 120650 h 770605"/>
              <a:gd name="connsiteX0" fmla="*/ 0 w 565150"/>
              <a:gd name="connsiteY0" fmla="*/ 120650 h 755109"/>
              <a:gd name="connsiteX1" fmla="*/ 276225 w 565150"/>
              <a:gd name="connsiteY1" fmla="*/ 739775 h 755109"/>
              <a:gd name="connsiteX2" fmla="*/ 565150 w 565150"/>
              <a:gd name="connsiteY2" fmla="*/ 596900 h 755109"/>
              <a:gd name="connsiteX3" fmla="*/ 212725 w 565150"/>
              <a:gd name="connsiteY3" fmla="*/ 0 h 755109"/>
              <a:gd name="connsiteX4" fmla="*/ 0 w 565150"/>
              <a:gd name="connsiteY4" fmla="*/ 120650 h 755109"/>
              <a:gd name="connsiteX0" fmla="*/ 0 w 565150"/>
              <a:gd name="connsiteY0" fmla="*/ 120650 h 755109"/>
              <a:gd name="connsiteX1" fmla="*/ 276225 w 565150"/>
              <a:gd name="connsiteY1" fmla="*/ 739775 h 755109"/>
              <a:gd name="connsiteX2" fmla="*/ 565150 w 565150"/>
              <a:gd name="connsiteY2" fmla="*/ 596900 h 755109"/>
              <a:gd name="connsiteX3" fmla="*/ 212725 w 565150"/>
              <a:gd name="connsiteY3" fmla="*/ 0 h 755109"/>
              <a:gd name="connsiteX4" fmla="*/ 0 w 565150"/>
              <a:gd name="connsiteY4" fmla="*/ 120650 h 755109"/>
              <a:gd name="connsiteX0" fmla="*/ 0 w 565150"/>
              <a:gd name="connsiteY0" fmla="*/ 120650 h 755109"/>
              <a:gd name="connsiteX1" fmla="*/ 276225 w 565150"/>
              <a:gd name="connsiteY1" fmla="*/ 739775 h 755109"/>
              <a:gd name="connsiteX2" fmla="*/ 565150 w 565150"/>
              <a:gd name="connsiteY2" fmla="*/ 596900 h 755109"/>
              <a:gd name="connsiteX3" fmla="*/ 212725 w 565150"/>
              <a:gd name="connsiteY3" fmla="*/ 0 h 755109"/>
              <a:gd name="connsiteX4" fmla="*/ 0 w 565150"/>
              <a:gd name="connsiteY4" fmla="*/ 120650 h 755109"/>
              <a:gd name="connsiteX0" fmla="*/ 0 w 565150"/>
              <a:gd name="connsiteY0" fmla="*/ 123150 h 757609"/>
              <a:gd name="connsiteX1" fmla="*/ 276225 w 565150"/>
              <a:gd name="connsiteY1" fmla="*/ 742275 h 757609"/>
              <a:gd name="connsiteX2" fmla="*/ 565150 w 565150"/>
              <a:gd name="connsiteY2" fmla="*/ 599400 h 757609"/>
              <a:gd name="connsiteX3" fmla="*/ 212725 w 565150"/>
              <a:gd name="connsiteY3" fmla="*/ 2500 h 757609"/>
              <a:gd name="connsiteX4" fmla="*/ 0 w 565150"/>
              <a:gd name="connsiteY4" fmla="*/ 123150 h 757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150" h="757609">
                <a:moveTo>
                  <a:pt x="0" y="123150"/>
                </a:moveTo>
                <a:lnTo>
                  <a:pt x="276225" y="742275"/>
                </a:lnTo>
                <a:cubicBezTo>
                  <a:pt x="407458" y="793075"/>
                  <a:pt x="538692" y="710525"/>
                  <a:pt x="565150" y="599400"/>
                </a:cubicBezTo>
                <a:lnTo>
                  <a:pt x="212725" y="2500"/>
                </a:lnTo>
                <a:cubicBezTo>
                  <a:pt x="119592" y="-11258"/>
                  <a:pt x="16933" y="32133"/>
                  <a:pt x="0" y="123150"/>
                </a:cubicBezTo>
                <a:close/>
              </a:path>
            </a:pathLst>
          </a:custGeom>
          <a:solidFill>
            <a:srgbClr val="FE1627"/>
          </a:solidFill>
          <a:ln>
            <a:solidFill>
              <a:srgbClr val="F6AB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4" name="任意多边形 353"/>
          <p:cNvSpPr/>
          <p:nvPr/>
        </p:nvSpPr>
        <p:spPr>
          <a:xfrm>
            <a:off x="8147779" y="507461"/>
            <a:ext cx="385197" cy="516374"/>
          </a:xfrm>
          <a:custGeom>
            <a:avLst/>
            <a:gdLst>
              <a:gd name="connsiteX0" fmla="*/ 0 w 530225"/>
              <a:gd name="connsiteY0" fmla="*/ 117475 h 669925"/>
              <a:gd name="connsiteX1" fmla="*/ 219075 w 530225"/>
              <a:gd name="connsiteY1" fmla="*/ 666750 h 669925"/>
              <a:gd name="connsiteX2" fmla="*/ 400050 w 530225"/>
              <a:gd name="connsiteY2" fmla="*/ 669925 h 669925"/>
              <a:gd name="connsiteX3" fmla="*/ 530225 w 530225"/>
              <a:gd name="connsiteY3" fmla="*/ 527050 h 669925"/>
              <a:gd name="connsiteX4" fmla="*/ 241300 w 530225"/>
              <a:gd name="connsiteY4" fmla="*/ 0 h 669925"/>
              <a:gd name="connsiteX5" fmla="*/ 0 w 530225"/>
              <a:gd name="connsiteY5" fmla="*/ 117475 h 669925"/>
              <a:gd name="connsiteX0" fmla="*/ 0 w 530225"/>
              <a:gd name="connsiteY0" fmla="*/ 117475 h 666750"/>
              <a:gd name="connsiteX1" fmla="*/ 219075 w 530225"/>
              <a:gd name="connsiteY1" fmla="*/ 666750 h 666750"/>
              <a:gd name="connsiteX2" fmla="*/ 530225 w 530225"/>
              <a:gd name="connsiteY2" fmla="*/ 527050 h 666750"/>
              <a:gd name="connsiteX3" fmla="*/ 241300 w 530225"/>
              <a:gd name="connsiteY3" fmla="*/ 0 h 666750"/>
              <a:gd name="connsiteX4" fmla="*/ 0 w 530225"/>
              <a:gd name="connsiteY4" fmla="*/ 117475 h 666750"/>
              <a:gd name="connsiteX0" fmla="*/ 0 w 530225"/>
              <a:gd name="connsiteY0" fmla="*/ 120650 h 669925"/>
              <a:gd name="connsiteX1" fmla="*/ 219075 w 530225"/>
              <a:gd name="connsiteY1" fmla="*/ 669925 h 669925"/>
              <a:gd name="connsiteX2" fmla="*/ 530225 w 530225"/>
              <a:gd name="connsiteY2" fmla="*/ 530225 h 669925"/>
              <a:gd name="connsiteX3" fmla="*/ 212725 w 530225"/>
              <a:gd name="connsiteY3" fmla="*/ 0 h 669925"/>
              <a:gd name="connsiteX4" fmla="*/ 0 w 530225"/>
              <a:gd name="connsiteY4" fmla="*/ 120650 h 669925"/>
              <a:gd name="connsiteX0" fmla="*/ 0 w 530225"/>
              <a:gd name="connsiteY0" fmla="*/ 120650 h 701675"/>
              <a:gd name="connsiteX1" fmla="*/ 263525 w 530225"/>
              <a:gd name="connsiteY1" fmla="*/ 701675 h 701675"/>
              <a:gd name="connsiteX2" fmla="*/ 530225 w 530225"/>
              <a:gd name="connsiteY2" fmla="*/ 530225 h 701675"/>
              <a:gd name="connsiteX3" fmla="*/ 212725 w 530225"/>
              <a:gd name="connsiteY3" fmla="*/ 0 h 701675"/>
              <a:gd name="connsiteX4" fmla="*/ 0 w 530225"/>
              <a:gd name="connsiteY4" fmla="*/ 120650 h 701675"/>
              <a:gd name="connsiteX0" fmla="*/ 0 w 530225"/>
              <a:gd name="connsiteY0" fmla="*/ 120650 h 704850"/>
              <a:gd name="connsiteX1" fmla="*/ 234950 w 530225"/>
              <a:gd name="connsiteY1" fmla="*/ 704850 h 704850"/>
              <a:gd name="connsiteX2" fmla="*/ 530225 w 530225"/>
              <a:gd name="connsiteY2" fmla="*/ 530225 h 704850"/>
              <a:gd name="connsiteX3" fmla="*/ 212725 w 530225"/>
              <a:gd name="connsiteY3" fmla="*/ 0 h 704850"/>
              <a:gd name="connsiteX4" fmla="*/ 0 w 530225"/>
              <a:gd name="connsiteY4" fmla="*/ 120650 h 704850"/>
              <a:gd name="connsiteX0" fmla="*/ 0 w 577850"/>
              <a:gd name="connsiteY0" fmla="*/ 120650 h 704850"/>
              <a:gd name="connsiteX1" fmla="*/ 234950 w 577850"/>
              <a:gd name="connsiteY1" fmla="*/ 704850 h 704850"/>
              <a:gd name="connsiteX2" fmla="*/ 577850 w 577850"/>
              <a:gd name="connsiteY2" fmla="*/ 571500 h 704850"/>
              <a:gd name="connsiteX3" fmla="*/ 212725 w 577850"/>
              <a:gd name="connsiteY3" fmla="*/ 0 h 704850"/>
              <a:gd name="connsiteX4" fmla="*/ 0 w 577850"/>
              <a:gd name="connsiteY4" fmla="*/ 120650 h 704850"/>
              <a:gd name="connsiteX0" fmla="*/ 0 w 565150"/>
              <a:gd name="connsiteY0" fmla="*/ 120650 h 704850"/>
              <a:gd name="connsiteX1" fmla="*/ 234950 w 565150"/>
              <a:gd name="connsiteY1" fmla="*/ 704850 h 704850"/>
              <a:gd name="connsiteX2" fmla="*/ 565150 w 565150"/>
              <a:gd name="connsiteY2" fmla="*/ 596900 h 704850"/>
              <a:gd name="connsiteX3" fmla="*/ 212725 w 565150"/>
              <a:gd name="connsiteY3" fmla="*/ 0 h 704850"/>
              <a:gd name="connsiteX4" fmla="*/ 0 w 565150"/>
              <a:gd name="connsiteY4" fmla="*/ 120650 h 704850"/>
              <a:gd name="connsiteX0" fmla="*/ 0 w 565150"/>
              <a:gd name="connsiteY0" fmla="*/ 120650 h 739775"/>
              <a:gd name="connsiteX1" fmla="*/ 276225 w 565150"/>
              <a:gd name="connsiteY1" fmla="*/ 739775 h 739775"/>
              <a:gd name="connsiteX2" fmla="*/ 565150 w 565150"/>
              <a:gd name="connsiteY2" fmla="*/ 596900 h 739775"/>
              <a:gd name="connsiteX3" fmla="*/ 212725 w 565150"/>
              <a:gd name="connsiteY3" fmla="*/ 0 h 739775"/>
              <a:gd name="connsiteX4" fmla="*/ 0 w 565150"/>
              <a:gd name="connsiteY4" fmla="*/ 120650 h 739775"/>
              <a:gd name="connsiteX0" fmla="*/ 0 w 565150"/>
              <a:gd name="connsiteY0" fmla="*/ 120650 h 763685"/>
              <a:gd name="connsiteX1" fmla="*/ 276225 w 565150"/>
              <a:gd name="connsiteY1" fmla="*/ 739775 h 763685"/>
              <a:gd name="connsiteX2" fmla="*/ 565150 w 565150"/>
              <a:gd name="connsiteY2" fmla="*/ 596900 h 763685"/>
              <a:gd name="connsiteX3" fmla="*/ 212725 w 565150"/>
              <a:gd name="connsiteY3" fmla="*/ 0 h 763685"/>
              <a:gd name="connsiteX4" fmla="*/ 0 w 565150"/>
              <a:gd name="connsiteY4" fmla="*/ 120650 h 763685"/>
              <a:gd name="connsiteX0" fmla="*/ 0 w 565175"/>
              <a:gd name="connsiteY0" fmla="*/ 120650 h 773332"/>
              <a:gd name="connsiteX1" fmla="*/ 276225 w 565175"/>
              <a:gd name="connsiteY1" fmla="*/ 739775 h 773332"/>
              <a:gd name="connsiteX2" fmla="*/ 565150 w 565175"/>
              <a:gd name="connsiteY2" fmla="*/ 596900 h 773332"/>
              <a:gd name="connsiteX3" fmla="*/ 212725 w 565175"/>
              <a:gd name="connsiteY3" fmla="*/ 0 h 773332"/>
              <a:gd name="connsiteX4" fmla="*/ 0 w 565175"/>
              <a:gd name="connsiteY4" fmla="*/ 120650 h 773332"/>
              <a:gd name="connsiteX0" fmla="*/ 0 w 565150"/>
              <a:gd name="connsiteY0" fmla="*/ 120650 h 770605"/>
              <a:gd name="connsiteX1" fmla="*/ 276225 w 565150"/>
              <a:gd name="connsiteY1" fmla="*/ 739775 h 770605"/>
              <a:gd name="connsiteX2" fmla="*/ 565150 w 565150"/>
              <a:gd name="connsiteY2" fmla="*/ 596900 h 770605"/>
              <a:gd name="connsiteX3" fmla="*/ 212725 w 565150"/>
              <a:gd name="connsiteY3" fmla="*/ 0 h 770605"/>
              <a:gd name="connsiteX4" fmla="*/ 0 w 565150"/>
              <a:gd name="connsiteY4" fmla="*/ 120650 h 770605"/>
              <a:gd name="connsiteX0" fmla="*/ 0 w 565150"/>
              <a:gd name="connsiteY0" fmla="*/ 120650 h 755109"/>
              <a:gd name="connsiteX1" fmla="*/ 276225 w 565150"/>
              <a:gd name="connsiteY1" fmla="*/ 739775 h 755109"/>
              <a:gd name="connsiteX2" fmla="*/ 565150 w 565150"/>
              <a:gd name="connsiteY2" fmla="*/ 596900 h 755109"/>
              <a:gd name="connsiteX3" fmla="*/ 212725 w 565150"/>
              <a:gd name="connsiteY3" fmla="*/ 0 h 755109"/>
              <a:gd name="connsiteX4" fmla="*/ 0 w 565150"/>
              <a:gd name="connsiteY4" fmla="*/ 120650 h 755109"/>
              <a:gd name="connsiteX0" fmla="*/ 0 w 565150"/>
              <a:gd name="connsiteY0" fmla="*/ 120650 h 755109"/>
              <a:gd name="connsiteX1" fmla="*/ 276225 w 565150"/>
              <a:gd name="connsiteY1" fmla="*/ 739775 h 755109"/>
              <a:gd name="connsiteX2" fmla="*/ 565150 w 565150"/>
              <a:gd name="connsiteY2" fmla="*/ 596900 h 755109"/>
              <a:gd name="connsiteX3" fmla="*/ 212725 w 565150"/>
              <a:gd name="connsiteY3" fmla="*/ 0 h 755109"/>
              <a:gd name="connsiteX4" fmla="*/ 0 w 565150"/>
              <a:gd name="connsiteY4" fmla="*/ 120650 h 755109"/>
              <a:gd name="connsiteX0" fmla="*/ 0 w 565150"/>
              <a:gd name="connsiteY0" fmla="*/ 120650 h 755109"/>
              <a:gd name="connsiteX1" fmla="*/ 276225 w 565150"/>
              <a:gd name="connsiteY1" fmla="*/ 739775 h 755109"/>
              <a:gd name="connsiteX2" fmla="*/ 565150 w 565150"/>
              <a:gd name="connsiteY2" fmla="*/ 596900 h 755109"/>
              <a:gd name="connsiteX3" fmla="*/ 212725 w 565150"/>
              <a:gd name="connsiteY3" fmla="*/ 0 h 755109"/>
              <a:gd name="connsiteX4" fmla="*/ 0 w 565150"/>
              <a:gd name="connsiteY4" fmla="*/ 120650 h 755109"/>
              <a:gd name="connsiteX0" fmla="*/ 0 w 565150"/>
              <a:gd name="connsiteY0" fmla="*/ 123150 h 757609"/>
              <a:gd name="connsiteX1" fmla="*/ 276225 w 565150"/>
              <a:gd name="connsiteY1" fmla="*/ 742275 h 757609"/>
              <a:gd name="connsiteX2" fmla="*/ 565150 w 565150"/>
              <a:gd name="connsiteY2" fmla="*/ 599400 h 757609"/>
              <a:gd name="connsiteX3" fmla="*/ 212725 w 565150"/>
              <a:gd name="connsiteY3" fmla="*/ 2500 h 757609"/>
              <a:gd name="connsiteX4" fmla="*/ 0 w 565150"/>
              <a:gd name="connsiteY4" fmla="*/ 123150 h 757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150" h="757609">
                <a:moveTo>
                  <a:pt x="0" y="123150"/>
                </a:moveTo>
                <a:lnTo>
                  <a:pt x="276225" y="742275"/>
                </a:lnTo>
                <a:cubicBezTo>
                  <a:pt x="407458" y="793075"/>
                  <a:pt x="538692" y="710525"/>
                  <a:pt x="565150" y="599400"/>
                </a:cubicBezTo>
                <a:lnTo>
                  <a:pt x="212725" y="2500"/>
                </a:lnTo>
                <a:cubicBezTo>
                  <a:pt x="119592" y="-11258"/>
                  <a:pt x="16933" y="32133"/>
                  <a:pt x="0" y="123150"/>
                </a:cubicBezTo>
                <a:close/>
              </a:path>
            </a:pathLst>
          </a:custGeom>
          <a:solidFill>
            <a:srgbClr val="FE1627"/>
          </a:solidFill>
          <a:ln>
            <a:solidFill>
              <a:srgbClr val="F6AB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5" name="任意多边形 354"/>
          <p:cNvSpPr/>
          <p:nvPr/>
        </p:nvSpPr>
        <p:spPr>
          <a:xfrm rot="924465">
            <a:off x="8060235" y="860744"/>
            <a:ext cx="385197" cy="516374"/>
          </a:xfrm>
          <a:custGeom>
            <a:avLst/>
            <a:gdLst>
              <a:gd name="connsiteX0" fmla="*/ 0 w 530225"/>
              <a:gd name="connsiteY0" fmla="*/ 117475 h 669925"/>
              <a:gd name="connsiteX1" fmla="*/ 219075 w 530225"/>
              <a:gd name="connsiteY1" fmla="*/ 666750 h 669925"/>
              <a:gd name="connsiteX2" fmla="*/ 400050 w 530225"/>
              <a:gd name="connsiteY2" fmla="*/ 669925 h 669925"/>
              <a:gd name="connsiteX3" fmla="*/ 530225 w 530225"/>
              <a:gd name="connsiteY3" fmla="*/ 527050 h 669925"/>
              <a:gd name="connsiteX4" fmla="*/ 241300 w 530225"/>
              <a:gd name="connsiteY4" fmla="*/ 0 h 669925"/>
              <a:gd name="connsiteX5" fmla="*/ 0 w 530225"/>
              <a:gd name="connsiteY5" fmla="*/ 117475 h 669925"/>
              <a:gd name="connsiteX0" fmla="*/ 0 w 530225"/>
              <a:gd name="connsiteY0" fmla="*/ 117475 h 666750"/>
              <a:gd name="connsiteX1" fmla="*/ 219075 w 530225"/>
              <a:gd name="connsiteY1" fmla="*/ 666750 h 666750"/>
              <a:gd name="connsiteX2" fmla="*/ 530225 w 530225"/>
              <a:gd name="connsiteY2" fmla="*/ 527050 h 666750"/>
              <a:gd name="connsiteX3" fmla="*/ 241300 w 530225"/>
              <a:gd name="connsiteY3" fmla="*/ 0 h 666750"/>
              <a:gd name="connsiteX4" fmla="*/ 0 w 530225"/>
              <a:gd name="connsiteY4" fmla="*/ 117475 h 666750"/>
              <a:gd name="connsiteX0" fmla="*/ 0 w 530225"/>
              <a:gd name="connsiteY0" fmla="*/ 120650 h 669925"/>
              <a:gd name="connsiteX1" fmla="*/ 219075 w 530225"/>
              <a:gd name="connsiteY1" fmla="*/ 669925 h 669925"/>
              <a:gd name="connsiteX2" fmla="*/ 530225 w 530225"/>
              <a:gd name="connsiteY2" fmla="*/ 530225 h 669925"/>
              <a:gd name="connsiteX3" fmla="*/ 212725 w 530225"/>
              <a:gd name="connsiteY3" fmla="*/ 0 h 669925"/>
              <a:gd name="connsiteX4" fmla="*/ 0 w 530225"/>
              <a:gd name="connsiteY4" fmla="*/ 120650 h 669925"/>
              <a:gd name="connsiteX0" fmla="*/ 0 w 530225"/>
              <a:gd name="connsiteY0" fmla="*/ 120650 h 701675"/>
              <a:gd name="connsiteX1" fmla="*/ 263525 w 530225"/>
              <a:gd name="connsiteY1" fmla="*/ 701675 h 701675"/>
              <a:gd name="connsiteX2" fmla="*/ 530225 w 530225"/>
              <a:gd name="connsiteY2" fmla="*/ 530225 h 701675"/>
              <a:gd name="connsiteX3" fmla="*/ 212725 w 530225"/>
              <a:gd name="connsiteY3" fmla="*/ 0 h 701675"/>
              <a:gd name="connsiteX4" fmla="*/ 0 w 530225"/>
              <a:gd name="connsiteY4" fmla="*/ 120650 h 701675"/>
              <a:gd name="connsiteX0" fmla="*/ 0 w 530225"/>
              <a:gd name="connsiteY0" fmla="*/ 120650 h 704850"/>
              <a:gd name="connsiteX1" fmla="*/ 234950 w 530225"/>
              <a:gd name="connsiteY1" fmla="*/ 704850 h 704850"/>
              <a:gd name="connsiteX2" fmla="*/ 530225 w 530225"/>
              <a:gd name="connsiteY2" fmla="*/ 530225 h 704850"/>
              <a:gd name="connsiteX3" fmla="*/ 212725 w 530225"/>
              <a:gd name="connsiteY3" fmla="*/ 0 h 704850"/>
              <a:gd name="connsiteX4" fmla="*/ 0 w 530225"/>
              <a:gd name="connsiteY4" fmla="*/ 120650 h 704850"/>
              <a:gd name="connsiteX0" fmla="*/ 0 w 577850"/>
              <a:gd name="connsiteY0" fmla="*/ 120650 h 704850"/>
              <a:gd name="connsiteX1" fmla="*/ 234950 w 577850"/>
              <a:gd name="connsiteY1" fmla="*/ 704850 h 704850"/>
              <a:gd name="connsiteX2" fmla="*/ 577850 w 577850"/>
              <a:gd name="connsiteY2" fmla="*/ 571500 h 704850"/>
              <a:gd name="connsiteX3" fmla="*/ 212725 w 577850"/>
              <a:gd name="connsiteY3" fmla="*/ 0 h 704850"/>
              <a:gd name="connsiteX4" fmla="*/ 0 w 577850"/>
              <a:gd name="connsiteY4" fmla="*/ 120650 h 704850"/>
              <a:gd name="connsiteX0" fmla="*/ 0 w 565150"/>
              <a:gd name="connsiteY0" fmla="*/ 120650 h 704850"/>
              <a:gd name="connsiteX1" fmla="*/ 234950 w 565150"/>
              <a:gd name="connsiteY1" fmla="*/ 704850 h 704850"/>
              <a:gd name="connsiteX2" fmla="*/ 565150 w 565150"/>
              <a:gd name="connsiteY2" fmla="*/ 596900 h 704850"/>
              <a:gd name="connsiteX3" fmla="*/ 212725 w 565150"/>
              <a:gd name="connsiteY3" fmla="*/ 0 h 704850"/>
              <a:gd name="connsiteX4" fmla="*/ 0 w 565150"/>
              <a:gd name="connsiteY4" fmla="*/ 120650 h 704850"/>
              <a:gd name="connsiteX0" fmla="*/ 0 w 565150"/>
              <a:gd name="connsiteY0" fmla="*/ 120650 h 739775"/>
              <a:gd name="connsiteX1" fmla="*/ 276225 w 565150"/>
              <a:gd name="connsiteY1" fmla="*/ 739775 h 739775"/>
              <a:gd name="connsiteX2" fmla="*/ 565150 w 565150"/>
              <a:gd name="connsiteY2" fmla="*/ 596900 h 739775"/>
              <a:gd name="connsiteX3" fmla="*/ 212725 w 565150"/>
              <a:gd name="connsiteY3" fmla="*/ 0 h 739775"/>
              <a:gd name="connsiteX4" fmla="*/ 0 w 565150"/>
              <a:gd name="connsiteY4" fmla="*/ 120650 h 739775"/>
              <a:gd name="connsiteX0" fmla="*/ 0 w 565150"/>
              <a:gd name="connsiteY0" fmla="*/ 120650 h 763685"/>
              <a:gd name="connsiteX1" fmla="*/ 276225 w 565150"/>
              <a:gd name="connsiteY1" fmla="*/ 739775 h 763685"/>
              <a:gd name="connsiteX2" fmla="*/ 565150 w 565150"/>
              <a:gd name="connsiteY2" fmla="*/ 596900 h 763685"/>
              <a:gd name="connsiteX3" fmla="*/ 212725 w 565150"/>
              <a:gd name="connsiteY3" fmla="*/ 0 h 763685"/>
              <a:gd name="connsiteX4" fmla="*/ 0 w 565150"/>
              <a:gd name="connsiteY4" fmla="*/ 120650 h 763685"/>
              <a:gd name="connsiteX0" fmla="*/ 0 w 565175"/>
              <a:gd name="connsiteY0" fmla="*/ 120650 h 773332"/>
              <a:gd name="connsiteX1" fmla="*/ 276225 w 565175"/>
              <a:gd name="connsiteY1" fmla="*/ 739775 h 773332"/>
              <a:gd name="connsiteX2" fmla="*/ 565150 w 565175"/>
              <a:gd name="connsiteY2" fmla="*/ 596900 h 773332"/>
              <a:gd name="connsiteX3" fmla="*/ 212725 w 565175"/>
              <a:gd name="connsiteY3" fmla="*/ 0 h 773332"/>
              <a:gd name="connsiteX4" fmla="*/ 0 w 565175"/>
              <a:gd name="connsiteY4" fmla="*/ 120650 h 773332"/>
              <a:gd name="connsiteX0" fmla="*/ 0 w 565150"/>
              <a:gd name="connsiteY0" fmla="*/ 120650 h 770605"/>
              <a:gd name="connsiteX1" fmla="*/ 276225 w 565150"/>
              <a:gd name="connsiteY1" fmla="*/ 739775 h 770605"/>
              <a:gd name="connsiteX2" fmla="*/ 565150 w 565150"/>
              <a:gd name="connsiteY2" fmla="*/ 596900 h 770605"/>
              <a:gd name="connsiteX3" fmla="*/ 212725 w 565150"/>
              <a:gd name="connsiteY3" fmla="*/ 0 h 770605"/>
              <a:gd name="connsiteX4" fmla="*/ 0 w 565150"/>
              <a:gd name="connsiteY4" fmla="*/ 120650 h 770605"/>
              <a:gd name="connsiteX0" fmla="*/ 0 w 565150"/>
              <a:gd name="connsiteY0" fmla="*/ 120650 h 755109"/>
              <a:gd name="connsiteX1" fmla="*/ 276225 w 565150"/>
              <a:gd name="connsiteY1" fmla="*/ 739775 h 755109"/>
              <a:gd name="connsiteX2" fmla="*/ 565150 w 565150"/>
              <a:gd name="connsiteY2" fmla="*/ 596900 h 755109"/>
              <a:gd name="connsiteX3" fmla="*/ 212725 w 565150"/>
              <a:gd name="connsiteY3" fmla="*/ 0 h 755109"/>
              <a:gd name="connsiteX4" fmla="*/ 0 w 565150"/>
              <a:gd name="connsiteY4" fmla="*/ 120650 h 755109"/>
              <a:gd name="connsiteX0" fmla="*/ 0 w 565150"/>
              <a:gd name="connsiteY0" fmla="*/ 120650 h 755109"/>
              <a:gd name="connsiteX1" fmla="*/ 276225 w 565150"/>
              <a:gd name="connsiteY1" fmla="*/ 739775 h 755109"/>
              <a:gd name="connsiteX2" fmla="*/ 565150 w 565150"/>
              <a:gd name="connsiteY2" fmla="*/ 596900 h 755109"/>
              <a:gd name="connsiteX3" fmla="*/ 212725 w 565150"/>
              <a:gd name="connsiteY3" fmla="*/ 0 h 755109"/>
              <a:gd name="connsiteX4" fmla="*/ 0 w 565150"/>
              <a:gd name="connsiteY4" fmla="*/ 120650 h 755109"/>
              <a:gd name="connsiteX0" fmla="*/ 0 w 565150"/>
              <a:gd name="connsiteY0" fmla="*/ 120650 h 755109"/>
              <a:gd name="connsiteX1" fmla="*/ 276225 w 565150"/>
              <a:gd name="connsiteY1" fmla="*/ 739775 h 755109"/>
              <a:gd name="connsiteX2" fmla="*/ 565150 w 565150"/>
              <a:gd name="connsiteY2" fmla="*/ 596900 h 755109"/>
              <a:gd name="connsiteX3" fmla="*/ 212725 w 565150"/>
              <a:gd name="connsiteY3" fmla="*/ 0 h 755109"/>
              <a:gd name="connsiteX4" fmla="*/ 0 w 565150"/>
              <a:gd name="connsiteY4" fmla="*/ 120650 h 755109"/>
              <a:gd name="connsiteX0" fmla="*/ 0 w 565150"/>
              <a:gd name="connsiteY0" fmla="*/ 123150 h 757609"/>
              <a:gd name="connsiteX1" fmla="*/ 276225 w 565150"/>
              <a:gd name="connsiteY1" fmla="*/ 742275 h 757609"/>
              <a:gd name="connsiteX2" fmla="*/ 565150 w 565150"/>
              <a:gd name="connsiteY2" fmla="*/ 599400 h 757609"/>
              <a:gd name="connsiteX3" fmla="*/ 212725 w 565150"/>
              <a:gd name="connsiteY3" fmla="*/ 2500 h 757609"/>
              <a:gd name="connsiteX4" fmla="*/ 0 w 565150"/>
              <a:gd name="connsiteY4" fmla="*/ 123150 h 757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150" h="757609">
                <a:moveTo>
                  <a:pt x="0" y="123150"/>
                </a:moveTo>
                <a:lnTo>
                  <a:pt x="276225" y="742275"/>
                </a:lnTo>
                <a:cubicBezTo>
                  <a:pt x="407458" y="793075"/>
                  <a:pt x="538692" y="710525"/>
                  <a:pt x="565150" y="599400"/>
                </a:cubicBezTo>
                <a:lnTo>
                  <a:pt x="212725" y="2500"/>
                </a:lnTo>
                <a:cubicBezTo>
                  <a:pt x="119592" y="-11258"/>
                  <a:pt x="16933" y="32133"/>
                  <a:pt x="0" y="123150"/>
                </a:cubicBezTo>
                <a:close/>
              </a:path>
            </a:pathLst>
          </a:custGeom>
          <a:solidFill>
            <a:srgbClr val="FE1627"/>
          </a:solidFill>
          <a:ln>
            <a:solidFill>
              <a:srgbClr val="F6AB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6" name="任意多边形 355"/>
          <p:cNvSpPr/>
          <p:nvPr/>
        </p:nvSpPr>
        <p:spPr>
          <a:xfrm rot="20830612">
            <a:off x="8195518" y="940477"/>
            <a:ext cx="385197" cy="516374"/>
          </a:xfrm>
          <a:custGeom>
            <a:avLst/>
            <a:gdLst>
              <a:gd name="connsiteX0" fmla="*/ 0 w 530225"/>
              <a:gd name="connsiteY0" fmla="*/ 117475 h 669925"/>
              <a:gd name="connsiteX1" fmla="*/ 219075 w 530225"/>
              <a:gd name="connsiteY1" fmla="*/ 666750 h 669925"/>
              <a:gd name="connsiteX2" fmla="*/ 400050 w 530225"/>
              <a:gd name="connsiteY2" fmla="*/ 669925 h 669925"/>
              <a:gd name="connsiteX3" fmla="*/ 530225 w 530225"/>
              <a:gd name="connsiteY3" fmla="*/ 527050 h 669925"/>
              <a:gd name="connsiteX4" fmla="*/ 241300 w 530225"/>
              <a:gd name="connsiteY4" fmla="*/ 0 h 669925"/>
              <a:gd name="connsiteX5" fmla="*/ 0 w 530225"/>
              <a:gd name="connsiteY5" fmla="*/ 117475 h 669925"/>
              <a:gd name="connsiteX0" fmla="*/ 0 w 530225"/>
              <a:gd name="connsiteY0" fmla="*/ 117475 h 666750"/>
              <a:gd name="connsiteX1" fmla="*/ 219075 w 530225"/>
              <a:gd name="connsiteY1" fmla="*/ 666750 h 666750"/>
              <a:gd name="connsiteX2" fmla="*/ 530225 w 530225"/>
              <a:gd name="connsiteY2" fmla="*/ 527050 h 666750"/>
              <a:gd name="connsiteX3" fmla="*/ 241300 w 530225"/>
              <a:gd name="connsiteY3" fmla="*/ 0 h 666750"/>
              <a:gd name="connsiteX4" fmla="*/ 0 w 530225"/>
              <a:gd name="connsiteY4" fmla="*/ 117475 h 666750"/>
              <a:gd name="connsiteX0" fmla="*/ 0 w 530225"/>
              <a:gd name="connsiteY0" fmla="*/ 120650 h 669925"/>
              <a:gd name="connsiteX1" fmla="*/ 219075 w 530225"/>
              <a:gd name="connsiteY1" fmla="*/ 669925 h 669925"/>
              <a:gd name="connsiteX2" fmla="*/ 530225 w 530225"/>
              <a:gd name="connsiteY2" fmla="*/ 530225 h 669925"/>
              <a:gd name="connsiteX3" fmla="*/ 212725 w 530225"/>
              <a:gd name="connsiteY3" fmla="*/ 0 h 669925"/>
              <a:gd name="connsiteX4" fmla="*/ 0 w 530225"/>
              <a:gd name="connsiteY4" fmla="*/ 120650 h 669925"/>
              <a:gd name="connsiteX0" fmla="*/ 0 w 530225"/>
              <a:gd name="connsiteY0" fmla="*/ 120650 h 701675"/>
              <a:gd name="connsiteX1" fmla="*/ 263525 w 530225"/>
              <a:gd name="connsiteY1" fmla="*/ 701675 h 701675"/>
              <a:gd name="connsiteX2" fmla="*/ 530225 w 530225"/>
              <a:gd name="connsiteY2" fmla="*/ 530225 h 701675"/>
              <a:gd name="connsiteX3" fmla="*/ 212725 w 530225"/>
              <a:gd name="connsiteY3" fmla="*/ 0 h 701675"/>
              <a:gd name="connsiteX4" fmla="*/ 0 w 530225"/>
              <a:gd name="connsiteY4" fmla="*/ 120650 h 701675"/>
              <a:gd name="connsiteX0" fmla="*/ 0 w 530225"/>
              <a:gd name="connsiteY0" fmla="*/ 120650 h 704850"/>
              <a:gd name="connsiteX1" fmla="*/ 234950 w 530225"/>
              <a:gd name="connsiteY1" fmla="*/ 704850 h 704850"/>
              <a:gd name="connsiteX2" fmla="*/ 530225 w 530225"/>
              <a:gd name="connsiteY2" fmla="*/ 530225 h 704850"/>
              <a:gd name="connsiteX3" fmla="*/ 212725 w 530225"/>
              <a:gd name="connsiteY3" fmla="*/ 0 h 704850"/>
              <a:gd name="connsiteX4" fmla="*/ 0 w 530225"/>
              <a:gd name="connsiteY4" fmla="*/ 120650 h 704850"/>
              <a:gd name="connsiteX0" fmla="*/ 0 w 577850"/>
              <a:gd name="connsiteY0" fmla="*/ 120650 h 704850"/>
              <a:gd name="connsiteX1" fmla="*/ 234950 w 577850"/>
              <a:gd name="connsiteY1" fmla="*/ 704850 h 704850"/>
              <a:gd name="connsiteX2" fmla="*/ 577850 w 577850"/>
              <a:gd name="connsiteY2" fmla="*/ 571500 h 704850"/>
              <a:gd name="connsiteX3" fmla="*/ 212725 w 577850"/>
              <a:gd name="connsiteY3" fmla="*/ 0 h 704850"/>
              <a:gd name="connsiteX4" fmla="*/ 0 w 577850"/>
              <a:gd name="connsiteY4" fmla="*/ 120650 h 704850"/>
              <a:gd name="connsiteX0" fmla="*/ 0 w 565150"/>
              <a:gd name="connsiteY0" fmla="*/ 120650 h 704850"/>
              <a:gd name="connsiteX1" fmla="*/ 234950 w 565150"/>
              <a:gd name="connsiteY1" fmla="*/ 704850 h 704850"/>
              <a:gd name="connsiteX2" fmla="*/ 565150 w 565150"/>
              <a:gd name="connsiteY2" fmla="*/ 596900 h 704850"/>
              <a:gd name="connsiteX3" fmla="*/ 212725 w 565150"/>
              <a:gd name="connsiteY3" fmla="*/ 0 h 704850"/>
              <a:gd name="connsiteX4" fmla="*/ 0 w 565150"/>
              <a:gd name="connsiteY4" fmla="*/ 120650 h 704850"/>
              <a:gd name="connsiteX0" fmla="*/ 0 w 565150"/>
              <a:gd name="connsiteY0" fmla="*/ 120650 h 739775"/>
              <a:gd name="connsiteX1" fmla="*/ 276225 w 565150"/>
              <a:gd name="connsiteY1" fmla="*/ 739775 h 739775"/>
              <a:gd name="connsiteX2" fmla="*/ 565150 w 565150"/>
              <a:gd name="connsiteY2" fmla="*/ 596900 h 739775"/>
              <a:gd name="connsiteX3" fmla="*/ 212725 w 565150"/>
              <a:gd name="connsiteY3" fmla="*/ 0 h 739775"/>
              <a:gd name="connsiteX4" fmla="*/ 0 w 565150"/>
              <a:gd name="connsiteY4" fmla="*/ 120650 h 739775"/>
              <a:gd name="connsiteX0" fmla="*/ 0 w 565150"/>
              <a:gd name="connsiteY0" fmla="*/ 120650 h 763685"/>
              <a:gd name="connsiteX1" fmla="*/ 276225 w 565150"/>
              <a:gd name="connsiteY1" fmla="*/ 739775 h 763685"/>
              <a:gd name="connsiteX2" fmla="*/ 565150 w 565150"/>
              <a:gd name="connsiteY2" fmla="*/ 596900 h 763685"/>
              <a:gd name="connsiteX3" fmla="*/ 212725 w 565150"/>
              <a:gd name="connsiteY3" fmla="*/ 0 h 763685"/>
              <a:gd name="connsiteX4" fmla="*/ 0 w 565150"/>
              <a:gd name="connsiteY4" fmla="*/ 120650 h 763685"/>
              <a:gd name="connsiteX0" fmla="*/ 0 w 565175"/>
              <a:gd name="connsiteY0" fmla="*/ 120650 h 773332"/>
              <a:gd name="connsiteX1" fmla="*/ 276225 w 565175"/>
              <a:gd name="connsiteY1" fmla="*/ 739775 h 773332"/>
              <a:gd name="connsiteX2" fmla="*/ 565150 w 565175"/>
              <a:gd name="connsiteY2" fmla="*/ 596900 h 773332"/>
              <a:gd name="connsiteX3" fmla="*/ 212725 w 565175"/>
              <a:gd name="connsiteY3" fmla="*/ 0 h 773332"/>
              <a:gd name="connsiteX4" fmla="*/ 0 w 565175"/>
              <a:gd name="connsiteY4" fmla="*/ 120650 h 773332"/>
              <a:gd name="connsiteX0" fmla="*/ 0 w 565150"/>
              <a:gd name="connsiteY0" fmla="*/ 120650 h 770605"/>
              <a:gd name="connsiteX1" fmla="*/ 276225 w 565150"/>
              <a:gd name="connsiteY1" fmla="*/ 739775 h 770605"/>
              <a:gd name="connsiteX2" fmla="*/ 565150 w 565150"/>
              <a:gd name="connsiteY2" fmla="*/ 596900 h 770605"/>
              <a:gd name="connsiteX3" fmla="*/ 212725 w 565150"/>
              <a:gd name="connsiteY3" fmla="*/ 0 h 770605"/>
              <a:gd name="connsiteX4" fmla="*/ 0 w 565150"/>
              <a:gd name="connsiteY4" fmla="*/ 120650 h 770605"/>
              <a:gd name="connsiteX0" fmla="*/ 0 w 565150"/>
              <a:gd name="connsiteY0" fmla="*/ 120650 h 755109"/>
              <a:gd name="connsiteX1" fmla="*/ 276225 w 565150"/>
              <a:gd name="connsiteY1" fmla="*/ 739775 h 755109"/>
              <a:gd name="connsiteX2" fmla="*/ 565150 w 565150"/>
              <a:gd name="connsiteY2" fmla="*/ 596900 h 755109"/>
              <a:gd name="connsiteX3" fmla="*/ 212725 w 565150"/>
              <a:gd name="connsiteY3" fmla="*/ 0 h 755109"/>
              <a:gd name="connsiteX4" fmla="*/ 0 w 565150"/>
              <a:gd name="connsiteY4" fmla="*/ 120650 h 755109"/>
              <a:gd name="connsiteX0" fmla="*/ 0 w 565150"/>
              <a:gd name="connsiteY0" fmla="*/ 120650 h 755109"/>
              <a:gd name="connsiteX1" fmla="*/ 276225 w 565150"/>
              <a:gd name="connsiteY1" fmla="*/ 739775 h 755109"/>
              <a:gd name="connsiteX2" fmla="*/ 565150 w 565150"/>
              <a:gd name="connsiteY2" fmla="*/ 596900 h 755109"/>
              <a:gd name="connsiteX3" fmla="*/ 212725 w 565150"/>
              <a:gd name="connsiteY3" fmla="*/ 0 h 755109"/>
              <a:gd name="connsiteX4" fmla="*/ 0 w 565150"/>
              <a:gd name="connsiteY4" fmla="*/ 120650 h 755109"/>
              <a:gd name="connsiteX0" fmla="*/ 0 w 565150"/>
              <a:gd name="connsiteY0" fmla="*/ 120650 h 755109"/>
              <a:gd name="connsiteX1" fmla="*/ 276225 w 565150"/>
              <a:gd name="connsiteY1" fmla="*/ 739775 h 755109"/>
              <a:gd name="connsiteX2" fmla="*/ 565150 w 565150"/>
              <a:gd name="connsiteY2" fmla="*/ 596900 h 755109"/>
              <a:gd name="connsiteX3" fmla="*/ 212725 w 565150"/>
              <a:gd name="connsiteY3" fmla="*/ 0 h 755109"/>
              <a:gd name="connsiteX4" fmla="*/ 0 w 565150"/>
              <a:gd name="connsiteY4" fmla="*/ 120650 h 755109"/>
              <a:gd name="connsiteX0" fmla="*/ 0 w 565150"/>
              <a:gd name="connsiteY0" fmla="*/ 123150 h 757609"/>
              <a:gd name="connsiteX1" fmla="*/ 276225 w 565150"/>
              <a:gd name="connsiteY1" fmla="*/ 742275 h 757609"/>
              <a:gd name="connsiteX2" fmla="*/ 565150 w 565150"/>
              <a:gd name="connsiteY2" fmla="*/ 599400 h 757609"/>
              <a:gd name="connsiteX3" fmla="*/ 212725 w 565150"/>
              <a:gd name="connsiteY3" fmla="*/ 2500 h 757609"/>
              <a:gd name="connsiteX4" fmla="*/ 0 w 565150"/>
              <a:gd name="connsiteY4" fmla="*/ 123150 h 757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150" h="757609">
                <a:moveTo>
                  <a:pt x="0" y="123150"/>
                </a:moveTo>
                <a:lnTo>
                  <a:pt x="276225" y="742275"/>
                </a:lnTo>
                <a:cubicBezTo>
                  <a:pt x="407458" y="793075"/>
                  <a:pt x="538692" y="710525"/>
                  <a:pt x="565150" y="599400"/>
                </a:cubicBezTo>
                <a:lnTo>
                  <a:pt x="212725" y="2500"/>
                </a:lnTo>
                <a:cubicBezTo>
                  <a:pt x="119592" y="-11258"/>
                  <a:pt x="16933" y="32133"/>
                  <a:pt x="0" y="123150"/>
                </a:cubicBezTo>
                <a:close/>
              </a:path>
            </a:pathLst>
          </a:custGeom>
          <a:solidFill>
            <a:srgbClr val="FE1627"/>
          </a:solidFill>
          <a:ln>
            <a:solidFill>
              <a:srgbClr val="F6AB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7" name="任意多边形 356"/>
          <p:cNvSpPr/>
          <p:nvPr/>
        </p:nvSpPr>
        <p:spPr>
          <a:xfrm rot="3326518">
            <a:off x="7825898" y="787645"/>
            <a:ext cx="385197" cy="516374"/>
          </a:xfrm>
          <a:custGeom>
            <a:avLst/>
            <a:gdLst>
              <a:gd name="connsiteX0" fmla="*/ 0 w 530225"/>
              <a:gd name="connsiteY0" fmla="*/ 117475 h 669925"/>
              <a:gd name="connsiteX1" fmla="*/ 219075 w 530225"/>
              <a:gd name="connsiteY1" fmla="*/ 666750 h 669925"/>
              <a:gd name="connsiteX2" fmla="*/ 400050 w 530225"/>
              <a:gd name="connsiteY2" fmla="*/ 669925 h 669925"/>
              <a:gd name="connsiteX3" fmla="*/ 530225 w 530225"/>
              <a:gd name="connsiteY3" fmla="*/ 527050 h 669925"/>
              <a:gd name="connsiteX4" fmla="*/ 241300 w 530225"/>
              <a:gd name="connsiteY4" fmla="*/ 0 h 669925"/>
              <a:gd name="connsiteX5" fmla="*/ 0 w 530225"/>
              <a:gd name="connsiteY5" fmla="*/ 117475 h 669925"/>
              <a:gd name="connsiteX0" fmla="*/ 0 w 530225"/>
              <a:gd name="connsiteY0" fmla="*/ 117475 h 666750"/>
              <a:gd name="connsiteX1" fmla="*/ 219075 w 530225"/>
              <a:gd name="connsiteY1" fmla="*/ 666750 h 666750"/>
              <a:gd name="connsiteX2" fmla="*/ 530225 w 530225"/>
              <a:gd name="connsiteY2" fmla="*/ 527050 h 666750"/>
              <a:gd name="connsiteX3" fmla="*/ 241300 w 530225"/>
              <a:gd name="connsiteY3" fmla="*/ 0 h 666750"/>
              <a:gd name="connsiteX4" fmla="*/ 0 w 530225"/>
              <a:gd name="connsiteY4" fmla="*/ 117475 h 666750"/>
              <a:gd name="connsiteX0" fmla="*/ 0 w 530225"/>
              <a:gd name="connsiteY0" fmla="*/ 120650 h 669925"/>
              <a:gd name="connsiteX1" fmla="*/ 219075 w 530225"/>
              <a:gd name="connsiteY1" fmla="*/ 669925 h 669925"/>
              <a:gd name="connsiteX2" fmla="*/ 530225 w 530225"/>
              <a:gd name="connsiteY2" fmla="*/ 530225 h 669925"/>
              <a:gd name="connsiteX3" fmla="*/ 212725 w 530225"/>
              <a:gd name="connsiteY3" fmla="*/ 0 h 669925"/>
              <a:gd name="connsiteX4" fmla="*/ 0 w 530225"/>
              <a:gd name="connsiteY4" fmla="*/ 120650 h 669925"/>
              <a:gd name="connsiteX0" fmla="*/ 0 w 530225"/>
              <a:gd name="connsiteY0" fmla="*/ 120650 h 701675"/>
              <a:gd name="connsiteX1" fmla="*/ 263525 w 530225"/>
              <a:gd name="connsiteY1" fmla="*/ 701675 h 701675"/>
              <a:gd name="connsiteX2" fmla="*/ 530225 w 530225"/>
              <a:gd name="connsiteY2" fmla="*/ 530225 h 701675"/>
              <a:gd name="connsiteX3" fmla="*/ 212725 w 530225"/>
              <a:gd name="connsiteY3" fmla="*/ 0 h 701675"/>
              <a:gd name="connsiteX4" fmla="*/ 0 w 530225"/>
              <a:gd name="connsiteY4" fmla="*/ 120650 h 701675"/>
              <a:gd name="connsiteX0" fmla="*/ 0 w 530225"/>
              <a:gd name="connsiteY0" fmla="*/ 120650 h 704850"/>
              <a:gd name="connsiteX1" fmla="*/ 234950 w 530225"/>
              <a:gd name="connsiteY1" fmla="*/ 704850 h 704850"/>
              <a:gd name="connsiteX2" fmla="*/ 530225 w 530225"/>
              <a:gd name="connsiteY2" fmla="*/ 530225 h 704850"/>
              <a:gd name="connsiteX3" fmla="*/ 212725 w 530225"/>
              <a:gd name="connsiteY3" fmla="*/ 0 h 704850"/>
              <a:gd name="connsiteX4" fmla="*/ 0 w 530225"/>
              <a:gd name="connsiteY4" fmla="*/ 120650 h 704850"/>
              <a:gd name="connsiteX0" fmla="*/ 0 w 577850"/>
              <a:gd name="connsiteY0" fmla="*/ 120650 h 704850"/>
              <a:gd name="connsiteX1" fmla="*/ 234950 w 577850"/>
              <a:gd name="connsiteY1" fmla="*/ 704850 h 704850"/>
              <a:gd name="connsiteX2" fmla="*/ 577850 w 577850"/>
              <a:gd name="connsiteY2" fmla="*/ 571500 h 704850"/>
              <a:gd name="connsiteX3" fmla="*/ 212725 w 577850"/>
              <a:gd name="connsiteY3" fmla="*/ 0 h 704850"/>
              <a:gd name="connsiteX4" fmla="*/ 0 w 577850"/>
              <a:gd name="connsiteY4" fmla="*/ 120650 h 704850"/>
              <a:gd name="connsiteX0" fmla="*/ 0 w 565150"/>
              <a:gd name="connsiteY0" fmla="*/ 120650 h 704850"/>
              <a:gd name="connsiteX1" fmla="*/ 234950 w 565150"/>
              <a:gd name="connsiteY1" fmla="*/ 704850 h 704850"/>
              <a:gd name="connsiteX2" fmla="*/ 565150 w 565150"/>
              <a:gd name="connsiteY2" fmla="*/ 596900 h 704850"/>
              <a:gd name="connsiteX3" fmla="*/ 212725 w 565150"/>
              <a:gd name="connsiteY3" fmla="*/ 0 h 704850"/>
              <a:gd name="connsiteX4" fmla="*/ 0 w 565150"/>
              <a:gd name="connsiteY4" fmla="*/ 120650 h 704850"/>
              <a:gd name="connsiteX0" fmla="*/ 0 w 565150"/>
              <a:gd name="connsiteY0" fmla="*/ 120650 h 739775"/>
              <a:gd name="connsiteX1" fmla="*/ 276225 w 565150"/>
              <a:gd name="connsiteY1" fmla="*/ 739775 h 739775"/>
              <a:gd name="connsiteX2" fmla="*/ 565150 w 565150"/>
              <a:gd name="connsiteY2" fmla="*/ 596900 h 739775"/>
              <a:gd name="connsiteX3" fmla="*/ 212725 w 565150"/>
              <a:gd name="connsiteY3" fmla="*/ 0 h 739775"/>
              <a:gd name="connsiteX4" fmla="*/ 0 w 565150"/>
              <a:gd name="connsiteY4" fmla="*/ 120650 h 739775"/>
              <a:gd name="connsiteX0" fmla="*/ 0 w 565150"/>
              <a:gd name="connsiteY0" fmla="*/ 120650 h 763685"/>
              <a:gd name="connsiteX1" fmla="*/ 276225 w 565150"/>
              <a:gd name="connsiteY1" fmla="*/ 739775 h 763685"/>
              <a:gd name="connsiteX2" fmla="*/ 565150 w 565150"/>
              <a:gd name="connsiteY2" fmla="*/ 596900 h 763685"/>
              <a:gd name="connsiteX3" fmla="*/ 212725 w 565150"/>
              <a:gd name="connsiteY3" fmla="*/ 0 h 763685"/>
              <a:gd name="connsiteX4" fmla="*/ 0 w 565150"/>
              <a:gd name="connsiteY4" fmla="*/ 120650 h 763685"/>
              <a:gd name="connsiteX0" fmla="*/ 0 w 565175"/>
              <a:gd name="connsiteY0" fmla="*/ 120650 h 773332"/>
              <a:gd name="connsiteX1" fmla="*/ 276225 w 565175"/>
              <a:gd name="connsiteY1" fmla="*/ 739775 h 773332"/>
              <a:gd name="connsiteX2" fmla="*/ 565150 w 565175"/>
              <a:gd name="connsiteY2" fmla="*/ 596900 h 773332"/>
              <a:gd name="connsiteX3" fmla="*/ 212725 w 565175"/>
              <a:gd name="connsiteY3" fmla="*/ 0 h 773332"/>
              <a:gd name="connsiteX4" fmla="*/ 0 w 565175"/>
              <a:gd name="connsiteY4" fmla="*/ 120650 h 773332"/>
              <a:gd name="connsiteX0" fmla="*/ 0 w 565150"/>
              <a:gd name="connsiteY0" fmla="*/ 120650 h 770605"/>
              <a:gd name="connsiteX1" fmla="*/ 276225 w 565150"/>
              <a:gd name="connsiteY1" fmla="*/ 739775 h 770605"/>
              <a:gd name="connsiteX2" fmla="*/ 565150 w 565150"/>
              <a:gd name="connsiteY2" fmla="*/ 596900 h 770605"/>
              <a:gd name="connsiteX3" fmla="*/ 212725 w 565150"/>
              <a:gd name="connsiteY3" fmla="*/ 0 h 770605"/>
              <a:gd name="connsiteX4" fmla="*/ 0 w 565150"/>
              <a:gd name="connsiteY4" fmla="*/ 120650 h 770605"/>
              <a:gd name="connsiteX0" fmla="*/ 0 w 565150"/>
              <a:gd name="connsiteY0" fmla="*/ 120650 h 755109"/>
              <a:gd name="connsiteX1" fmla="*/ 276225 w 565150"/>
              <a:gd name="connsiteY1" fmla="*/ 739775 h 755109"/>
              <a:gd name="connsiteX2" fmla="*/ 565150 w 565150"/>
              <a:gd name="connsiteY2" fmla="*/ 596900 h 755109"/>
              <a:gd name="connsiteX3" fmla="*/ 212725 w 565150"/>
              <a:gd name="connsiteY3" fmla="*/ 0 h 755109"/>
              <a:gd name="connsiteX4" fmla="*/ 0 w 565150"/>
              <a:gd name="connsiteY4" fmla="*/ 120650 h 755109"/>
              <a:gd name="connsiteX0" fmla="*/ 0 w 565150"/>
              <a:gd name="connsiteY0" fmla="*/ 120650 h 755109"/>
              <a:gd name="connsiteX1" fmla="*/ 276225 w 565150"/>
              <a:gd name="connsiteY1" fmla="*/ 739775 h 755109"/>
              <a:gd name="connsiteX2" fmla="*/ 565150 w 565150"/>
              <a:gd name="connsiteY2" fmla="*/ 596900 h 755109"/>
              <a:gd name="connsiteX3" fmla="*/ 212725 w 565150"/>
              <a:gd name="connsiteY3" fmla="*/ 0 h 755109"/>
              <a:gd name="connsiteX4" fmla="*/ 0 w 565150"/>
              <a:gd name="connsiteY4" fmla="*/ 120650 h 755109"/>
              <a:gd name="connsiteX0" fmla="*/ 0 w 565150"/>
              <a:gd name="connsiteY0" fmla="*/ 120650 h 755109"/>
              <a:gd name="connsiteX1" fmla="*/ 276225 w 565150"/>
              <a:gd name="connsiteY1" fmla="*/ 739775 h 755109"/>
              <a:gd name="connsiteX2" fmla="*/ 565150 w 565150"/>
              <a:gd name="connsiteY2" fmla="*/ 596900 h 755109"/>
              <a:gd name="connsiteX3" fmla="*/ 212725 w 565150"/>
              <a:gd name="connsiteY3" fmla="*/ 0 h 755109"/>
              <a:gd name="connsiteX4" fmla="*/ 0 w 565150"/>
              <a:gd name="connsiteY4" fmla="*/ 120650 h 755109"/>
              <a:gd name="connsiteX0" fmla="*/ 0 w 565150"/>
              <a:gd name="connsiteY0" fmla="*/ 123150 h 757609"/>
              <a:gd name="connsiteX1" fmla="*/ 276225 w 565150"/>
              <a:gd name="connsiteY1" fmla="*/ 742275 h 757609"/>
              <a:gd name="connsiteX2" fmla="*/ 565150 w 565150"/>
              <a:gd name="connsiteY2" fmla="*/ 599400 h 757609"/>
              <a:gd name="connsiteX3" fmla="*/ 212725 w 565150"/>
              <a:gd name="connsiteY3" fmla="*/ 2500 h 757609"/>
              <a:gd name="connsiteX4" fmla="*/ 0 w 565150"/>
              <a:gd name="connsiteY4" fmla="*/ 123150 h 757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150" h="757609">
                <a:moveTo>
                  <a:pt x="0" y="123150"/>
                </a:moveTo>
                <a:lnTo>
                  <a:pt x="276225" y="742275"/>
                </a:lnTo>
                <a:cubicBezTo>
                  <a:pt x="407458" y="793075"/>
                  <a:pt x="538692" y="710525"/>
                  <a:pt x="565150" y="599400"/>
                </a:cubicBezTo>
                <a:lnTo>
                  <a:pt x="212725" y="2500"/>
                </a:lnTo>
                <a:cubicBezTo>
                  <a:pt x="119592" y="-11258"/>
                  <a:pt x="16933" y="32133"/>
                  <a:pt x="0" y="123150"/>
                </a:cubicBezTo>
                <a:close/>
              </a:path>
            </a:pathLst>
          </a:custGeom>
          <a:solidFill>
            <a:srgbClr val="FE1627"/>
          </a:solidFill>
          <a:ln>
            <a:solidFill>
              <a:srgbClr val="F6AB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8" name="任意多边形 357"/>
          <p:cNvSpPr/>
          <p:nvPr/>
        </p:nvSpPr>
        <p:spPr>
          <a:xfrm rot="231272">
            <a:off x="8059213" y="620539"/>
            <a:ext cx="385197" cy="516374"/>
          </a:xfrm>
          <a:custGeom>
            <a:avLst/>
            <a:gdLst>
              <a:gd name="connsiteX0" fmla="*/ 0 w 530225"/>
              <a:gd name="connsiteY0" fmla="*/ 117475 h 669925"/>
              <a:gd name="connsiteX1" fmla="*/ 219075 w 530225"/>
              <a:gd name="connsiteY1" fmla="*/ 666750 h 669925"/>
              <a:gd name="connsiteX2" fmla="*/ 400050 w 530225"/>
              <a:gd name="connsiteY2" fmla="*/ 669925 h 669925"/>
              <a:gd name="connsiteX3" fmla="*/ 530225 w 530225"/>
              <a:gd name="connsiteY3" fmla="*/ 527050 h 669925"/>
              <a:gd name="connsiteX4" fmla="*/ 241300 w 530225"/>
              <a:gd name="connsiteY4" fmla="*/ 0 h 669925"/>
              <a:gd name="connsiteX5" fmla="*/ 0 w 530225"/>
              <a:gd name="connsiteY5" fmla="*/ 117475 h 669925"/>
              <a:gd name="connsiteX0" fmla="*/ 0 w 530225"/>
              <a:gd name="connsiteY0" fmla="*/ 117475 h 666750"/>
              <a:gd name="connsiteX1" fmla="*/ 219075 w 530225"/>
              <a:gd name="connsiteY1" fmla="*/ 666750 h 666750"/>
              <a:gd name="connsiteX2" fmla="*/ 530225 w 530225"/>
              <a:gd name="connsiteY2" fmla="*/ 527050 h 666750"/>
              <a:gd name="connsiteX3" fmla="*/ 241300 w 530225"/>
              <a:gd name="connsiteY3" fmla="*/ 0 h 666750"/>
              <a:gd name="connsiteX4" fmla="*/ 0 w 530225"/>
              <a:gd name="connsiteY4" fmla="*/ 117475 h 666750"/>
              <a:gd name="connsiteX0" fmla="*/ 0 w 530225"/>
              <a:gd name="connsiteY0" fmla="*/ 120650 h 669925"/>
              <a:gd name="connsiteX1" fmla="*/ 219075 w 530225"/>
              <a:gd name="connsiteY1" fmla="*/ 669925 h 669925"/>
              <a:gd name="connsiteX2" fmla="*/ 530225 w 530225"/>
              <a:gd name="connsiteY2" fmla="*/ 530225 h 669925"/>
              <a:gd name="connsiteX3" fmla="*/ 212725 w 530225"/>
              <a:gd name="connsiteY3" fmla="*/ 0 h 669925"/>
              <a:gd name="connsiteX4" fmla="*/ 0 w 530225"/>
              <a:gd name="connsiteY4" fmla="*/ 120650 h 669925"/>
              <a:gd name="connsiteX0" fmla="*/ 0 w 530225"/>
              <a:gd name="connsiteY0" fmla="*/ 120650 h 701675"/>
              <a:gd name="connsiteX1" fmla="*/ 263525 w 530225"/>
              <a:gd name="connsiteY1" fmla="*/ 701675 h 701675"/>
              <a:gd name="connsiteX2" fmla="*/ 530225 w 530225"/>
              <a:gd name="connsiteY2" fmla="*/ 530225 h 701675"/>
              <a:gd name="connsiteX3" fmla="*/ 212725 w 530225"/>
              <a:gd name="connsiteY3" fmla="*/ 0 h 701675"/>
              <a:gd name="connsiteX4" fmla="*/ 0 w 530225"/>
              <a:gd name="connsiteY4" fmla="*/ 120650 h 701675"/>
              <a:gd name="connsiteX0" fmla="*/ 0 w 530225"/>
              <a:gd name="connsiteY0" fmla="*/ 120650 h 704850"/>
              <a:gd name="connsiteX1" fmla="*/ 234950 w 530225"/>
              <a:gd name="connsiteY1" fmla="*/ 704850 h 704850"/>
              <a:gd name="connsiteX2" fmla="*/ 530225 w 530225"/>
              <a:gd name="connsiteY2" fmla="*/ 530225 h 704850"/>
              <a:gd name="connsiteX3" fmla="*/ 212725 w 530225"/>
              <a:gd name="connsiteY3" fmla="*/ 0 h 704850"/>
              <a:gd name="connsiteX4" fmla="*/ 0 w 530225"/>
              <a:gd name="connsiteY4" fmla="*/ 120650 h 704850"/>
              <a:gd name="connsiteX0" fmla="*/ 0 w 577850"/>
              <a:gd name="connsiteY0" fmla="*/ 120650 h 704850"/>
              <a:gd name="connsiteX1" fmla="*/ 234950 w 577850"/>
              <a:gd name="connsiteY1" fmla="*/ 704850 h 704850"/>
              <a:gd name="connsiteX2" fmla="*/ 577850 w 577850"/>
              <a:gd name="connsiteY2" fmla="*/ 571500 h 704850"/>
              <a:gd name="connsiteX3" fmla="*/ 212725 w 577850"/>
              <a:gd name="connsiteY3" fmla="*/ 0 h 704850"/>
              <a:gd name="connsiteX4" fmla="*/ 0 w 577850"/>
              <a:gd name="connsiteY4" fmla="*/ 120650 h 704850"/>
              <a:gd name="connsiteX0" fmla="*/ 0 w 565150"/>
              <a:gd name="connsiteY0" fmla="*/ 120650 h 704850"/>
              <a:gd name="connsiteX1" fmla="*/ 234950 w 565150"/>
              <a:gd name="connsiteY1" fmla="*/ 704850 h 704850"/>
              <a:gd name="connsiteX2" fmla="*/ 565150 w 565150"/>
              <a:gd name="connsiteY2" fmla="*/ 596900 h 704850"/>
              <a:gd name="connsiteX3" fmla="*/ 212725 w 565150"/>
              <a:gd name="connsiteY3" fmla="*/ 0 h 704850"/>
              <a:gd name="connsiteX4" fmla="*/ 0 w 565150"/>
              <a:gd name="connsiteY4" fmla="*/ 120650 h 704850"/>
              <a:gd name="connsiteX0" fmla="*/ 0 w 565150"/>
              <a:gd name="connsiteY0" fmla="*/ 120650 h 739775"/>
              <a:gd name="connsiteX1" fmla="*/ 276225 w 565150"/>
              <a:gd name="connsiteY1" fmla="*/ 739775 h 739775"/>
              <a:gd name="connsiteX2" fmla="*/ 565150 w 565150"/>
              <a:gd name="connsiteY2" fmla="*/ 596900 h 739775"/>
              <a:gd name="connsiteX3" fmla="*/ 212725 w 565150"/>
              <a:gd name="connsiteY3" fmla="*/ 0 h 739775"/>
              <a:gd name="connsiteX4" fmla="*/ 0 w 565150"/>
              <a:gd name="connsiteY4" fmla="*/ 120650 h 739775"/>
              <a:gd name="connsiteX0" fmla="*/ 0 w 565150"/>
              <a:gd name="connsiteY0" fmla="*/ 120650 h 763685"/>
              <a:gd name="connsiteX1" fmla="*/ 276225 w 565150"/>
              <a:gd name="connsiteY1" fmla="*/ 739775 h 763685"/>
              <a:gd name="connsiteX2" fmla="*/ 565150 w 565150"/>
              <a:gd name="connsiteY2" fmla="*/ 596900 h 763685"/>
              <a:gd name="connsiteX3" fmla="*/ 212725 w 565150"/>
              <a:gd name="connsiteY3" fmla="*/ 0 h 763685"/>
              <a:gd name="connsiteX4" fmla="*/ 0 w 565150"/>
              <a:gd name="connsiteY4" fmla="*/ 120650 h 763685"/>
              <a:gd name="connsiteX0" fmla="*/ 0 w 565175"/>
              <a:gd name="connsiteY0" fmla="*/ 120650 h 773332"/>
              <a:gd name="connsiteX1" fmla="*/ 276225 w 565175"/>
              <a:gd name="connsiteY1" fmla="*/ 739775 h 773332"/>
              <a:gd name="connsiteX2" fmla="*/ 565150 w 565175"/>
              <a:gd name="connsiteY2" fmla="*/ 596900 h 773332"/>
              <a:gd name="connsiteX3" fmla="*/ 212725 w 565175"/>
              <a:gd name="connsiteY3" fmla="*/ 0 h 773332"/>
              <a:gd name="connsiteX4" fmla="*/ 0 w 565175"/>
              <a:gd name="connsiteY4" fmla="*/ 120650 h 773332"/>
              <a:gd name="connsiteX0" fmla="*/ 0 w 565150"/>
              <a:gd name="connsiteY0" fmla="*/ 120650 h 770605"/>
              <a:gd name="connsiteX1" fmla="*/ 276225 w 565150"/>
              <a:gd name="connsiteY1" fmla="*/ 739775 h 770605"/>
              <a:gd name="connsiteX2" fmla="*/ 565150 w 565150"/>
              <a:gd name="connsiteY2" fmla="*/ 596900 h 770605"/>
              <a:gd name="connsiteX3" fmla="*/ 212725 w 565150"/>
              <a:gd name="connsiteY3" fmla="*/ 0 h 770605"/>
              <a:gd name="connsiteX4" fmla="*/ 0 w 565150"/>
              <a:gd name="connsiteY4" fmla="*/ 120650 h 770605"/>
              <a:gd name="connsiteX0" fmla="*/ 0 w 565150"/>
              <a:gd name="connsiteY0" fmla="*/ 120650 h 755109"/>
              <a:gd name="connsiteX1" fmla="*/ 276225 w 565150"/>
              <a:gd name="connsiteY1" fmla="*/ 739775 h 755109"/>
              <a:gd name="connsiteX2" fmla="*/ 565150 w 565150"/>
              <a:gd name="connsiteY2" fmla="*/ 596900 h 755109"/>
              <a:gd name="connsiteX3" fmla="*/ 212725 w 565150"/>
              <a:gd name="connsiteY3" fmla="*/ 0 h 755109"/>
              <a:gd name="connsiteX4" fmla="*/ 0 w 565150"/>
              <a:gd name="connsiteY4" fmla="*/ 120650 h 755109"/>
              <a:gd name="connsiteX0" fmla="*/ 0 w 565150"/>
              <a:gd name="connsiteY0" fmla="*/ 120650 h 755109"/>
              <a:gd name="connsiteX1" fmla="*/ 276225 w 565150"/>
              <a:gd name="connsiteY1" fmla="*/ 739775 h 755109"/>
              <a:gd name="connsiteX2" fmla="*/ 565150 w 565150"/>
              <a:gd name="connsiteY2" fmla="*/ 596900 h 755109"/>
              <a:gd name="connsiteX3" fmla="*/ 212725 w 565150"/>
              <a:gd name="connsiteY3" fmla="*/ 0 h 755109"/>
              <a:gd name="connsiteX4" fmla="*/ 0 w 565150"/>
              <a:gd name="connsiteY4" fmla="*/ 120650 h 755109"/>
              <a:gd name="connsiteX0" fmla="*/ 0 w 565150"/>
              <a:gd name="connsiteY0" fmla="*/ 120650 h 755109"/>
              <a:gd name="connsiteX1" fmla="*/ 276225 w 565150"/>
              <a:gd name="connsiteY1" fmla="*/ 739775 h 755109"/>
              <a:gd name="connsiteX2" fmla="*/ 565150 w 565150"/>
              <a:gd name="connsiteY2" fmla="*/ 596900 h 755109"/>
              <a:gd name="connsiteX3" fmla="*/ 212725 w 565150"/>
              <a:gd name="connsiteY3" fmla="*/ 0 h 755109"/>
              <a:gd name="connsiteX4" fmla="*/ 0 w 565150"/>
              <a:gd name="connsiteY4" fmla="*/ 120650 h 755109"/>
              <a:gd name="connsiteX0" fmla="*/ 0 w 565150"/>
              <a:gd name="connsiteY0" fmla="*/ 123150 h 757609"/>
              <a:gd name="connsiteX1" fmla="*/ 276225 w 565150"/>
              <a:gd name="connsiteY1" fmla="*/ 742275 h 757609"/>
              <a:gd name="connsiteX2" fmla="*/ 565150 w 565150"/>
              <a:gd name="connsiteY2" fmla="*/ 599400 h 757609"/>
              <a:gd name="connsiteX3" fmla="*/ 212725 w 565150"/>
              <a:gd name="connsiteY3" fmla="*/ 2500 h 757609"/>
              <a:gd name="connsiteX4" fmla="*/ 0 w 565150"/>
              <a:gd name="connsiteY4" fmla="*/ 123150 h 757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150" h="757609">
                <a:moveTo>
                  <a:pt x="0" y="123150"/>
                </a:moveTo>
                <a:lnTo>
                  <a:pt x="276225" y="742275"/>
                </a:lnTo>
                <a:cubicBezTo>
                  <a:pt x="407458" y="793075"/>
                  <a:pt x="538692" y="710525"/>
                  <a:pt x="565150" y="599400"/>
                </a:cubicBezTo>
                <a:lnTo>
                  <a:pt x="212725" y="2500"/>
                </a:lnTo>
                <a:cubicBezTo>
                  <a:pt x="119592" y="-11258"/>
                  <a:pt x="16933" y="32133"/>
                  <a:pt x="0" y="123150"/>
                </a:cubicBezTo>
                <a:close/>
              </a:path>
            </a:pathLst>
          </a:custGeom>
          <a:solidFill>
            <a:srgbClr val="FE1627"/>
          </a:solidFill>
          <a:ln>
            <a:solidFill>
              <a:srgbClr val="F6AB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9" name="任意多边形 358"/>
          <p:cNvSpPr/>
          <p:nvPr/>
        </p:nvSpPr>
        <p:spPr>
          <a:xfrm rot="20830612">
            <a:off x="8192435" y="1249541"/>
            <a:ext cx="385197" cy="516374"/>
          </a:xfrm>
          <a:custGeom>
            <a:avLst/>
            <a:gdLst>
              <a:gd name="connsiteX0" fmla="*/ 0 w 530225"/>
              <a:gd name="connsiteY0" fmla="*/ 117475 h 669925"/>
              <a:gd name="connsiteX1" fmla="*/ 219075 w 530225"/>
              <a:gd name="connsiteY1" fmla="*/ 666750 h 669925"/>
              <a:gd name="connsiteX2" fmla="*/ 400050 w 530225"/>
              <a:gd name="connsiteY2" fmla="*/ 669925 h 669925"/>
              <a:gd name="connsiteX3" fmla="*/ 530225 w 530225"/>
              <a:gd name="connsiteY3" fmla="*/ 527050 h 669925"/>
              <a:gd name="connsiteX4" fmla="*/ 241300 w 530225"/>
              <a:gd name="connsiteY4" fmla="*/ 0 h 669925"/>
              <a:gd name="connsiteX5" fmla="*/ 0 w 530225"/>
              <a:gd name="connsiteY5" fmla="*/ 117475 h 669925"/>
              <a:gd name="connsiteX0" fmla="*/ 0 w 530225"/>
              <a:gd name="connsiteY0" fmla="*/ 117475 h 666750"/>
              <a:gd name="connsiteX1" fmla="*/ 219075 w 530225"/>
              <a:gd name="connsiteY1" fmla="*/ 666750 h 666750"/>
              <a:gd name="connsiteX2" fmla="*/ 530225 w 530225"/>
              <a:gd name="connsiteY2" fmla="*/ 527050 h 666750"/>
              <a:gd name="connsiteX3" fmla="*/ 241300 w 530225"/>
              <a:gd name="connsiteY3" fmla="*/ 0 h 666750"/>
              <a:gd name="connsiteX4" fmla="*/ 0 w 530225"/>
              <a:gd name="connsiteY4" fmla="*/ 117475 h 666750"/>
              <a:gd name="connsiteX0" fmla="*/ 0 w 530225"/>
              <a:gd name="connsiteY0" fmla="*/ 120650 h 669925"/>
              <a:gd name="connsiteX1" fmla="*/ 219075 w 530225"/>
              <a:gd name="connsiteY1" fmla="*/ 669925 h 669925"/>
              <a:gd name="connsiteX2" fmla="*/ 530225 w 530225"/>
              <a:gd name="connsiteY2" fmla="*/ 530225 h 669925"/>
              <a:gd name="connsiteX3" fmla="*/ 212725 w 530225"/>
              <a:gd name="connsiteY3" fmla="*/ 0 h 669925"/>
              <a:gd name="connsiteX4" fmla="*/ 0 w 530225"/>
              <a:gd name="connsiteY4" fmla="*/ 120650 h 669925"/>
              <a:gd name="connsiteX0" fmla="*/ 0 w 530225"/>
              <a:gd name="connsiteY0" fmla="*/ 120650 h 701675"/>
              <a:gd name="connsiteX1" fmla="*/ 263525 w 530225"/>
              <a:gd name="connsiteY1" fmla="*/ 701675 h 701675"/>
              <a:gd name="connsiteX2" fmla="*/ 530225 w 530225"/>
              <a:gd name="connsiteY2" fmla="*/ 530225 h 701675"/>
              <a:gd name="connsiteX3" fmla="*/ 212725 w 530225"/>
              <a:gd name="connsiteY3" fmla="*/ 0 h 701675"/>
              <a:gd name="connsiteX4" fmla="*/ 0 w 530225"/>
              <a:gd name="connsiteY4" fmla="*/ 120650 h 701675"/>
              <a:gd name="connsiteX0" fmla="*/ 0 w 530225"/>
              <a:gd name="connsiteY0" fmla="*/ 120650 h 704850"/>
              <a:gd name="connsiteX1" fmla="*/ 234950 w 530225"/>
              <a:gd name="connsiteY1" fmla="*/ 704850 h 704850"/>
              <a:gd name="connsiteX2" fmla="*/ 530225 w 530225"/>
              <a:gd name="connsiteY2" fmla="*/ 530225 h 704850"/>
              <a:gd name="connsiteX3" fmla="*/ 212725 w 530225"/>
              <a:gd name="connsiteY3" fmla="*/ 0 h 704850"/>
              <a:gd name="connsiteX4" fmla="*/ 0 w 530225"/>
              <a:gd name="connsiteY4" fmla="*/ 120650 h 704850"/>
              <a:gd name="connsiteX0" fmla="*/ 0 w 577850"/>
              <a:gd name="connsiteY0" fmla="*/ 120650 h 704850"/>
              <a:gd name="connsiteX1" fmla="*/ 234950 w 577850"/>
              <a:gd name="connsiteY1" fmla="*/ 704850 h 704850"/>
              <a:gd name="connsiteX2" fmla="*/ 577850 w 577850"/>
              <a:gd name="connsiteY2" fmla="*/ 571500 h 704850"/>
              <a:gd name="connsiteX3" fmla="*/ 212725 w 577850"/>
              <a:gd name="connsiteY3" fmla="*/ 0 h 704850"/>
              <a:gd name="connsiteX4" fmla="*/ 0 w 577850"/>
              <a:gd name="connsiteY4" fmla="*/ 120650 h 704850"/>
              <a:gd name="connsiteX0" fmla="*/ 0 w 565150"/>
              <a:gd name="connsiteY0" fmla="*/ 120650 h 704850"/>
              <a:gd name="connsiteX1" fmla="*/ 234950 w 565150"/>
              <a:gd name="connsiteY1" fmla="*/ 704850 h 704850"/>
              <a:gd name="connsiteX2" fmla="*/ 565150 w 565150"/>
              <a:gd name="connsiteY2" fmla="*/ 596900 h 704850"/>
              <a:gd name="connsiteX3" fmla="*/ 212725 w 565150"/>
              <a:gd name="connsiteY3" fmla="*/ 0 h 704850"/>
              <a:gd name="connsiteX4" fmla="*/ 0 w 565150"/>
              <a:gd name="connsiteY4" fmla="*/ 120650 h 704850"/>
              <a:gd name="connsiteX0" fmla="*/ 0 w 565150"/>
              <a:gd name="connsiteY0" fmla="*/ 120650 h 739775"/>
              <a:gd name="connsiteX1" fmla="*/ 276225 w 565150"/>
              <a:gd name="connsiteY1" fmla="*/ 739775 h 739775"/>
              <a:gd name="connsiteX2" fmla="*/ 565150 w 565150"/>
              <a:gd name="connsiteY2" fmla="*/ 596900 h 739775"/>
              <a:gd name="connsiteX3" fmla="*/ 212725 w 565150"/>
              <a:gd name="connsiteY3" fmla="*/ 0 h 739775"/>
              <a:gd name="connsiteX4" fmla="*/ 0 w 565150"/>
              <a:gd name="connsiteY4" fmla="*/ 120650 h 739775"/>
              <a:gd name="connsiteX0" fmla="*/ 0 w 565150"/>
              <a:gd name="connsiteY0" fmla="*/ 120650 h 763685"/>
              <a:gd name="connsiteX1" fmla="*/ 276225 w 565150"/>
              <a:gd name="connsiteY1" fmla="*/ 739775 h 763685"/>
              <a:gd name="connsiteX2" fmla="*/ 565150 w 565150"/>
              <a:gd name="connsiteY2" fmla="*/ 596900 h 763685"/>
              <a:gd name="connsiteX3" fmla="*/ 212725 w 565150"/>
              <a:gd name="connsiteY3" fmla="*/ 0 h 763685"/>
              <a:gd name="connsiteX4" fmla="*/ 0 w 565150"/>
              <a:gd name="connsiteY4" fmla="*/ 120650 h 763685"/>
              <a:gd name="connsiteX0" fmla="*/ 0 w 565175"/>
              <a:gd name="connsiteY0" fmla="*/ 120650 h 773332"/>
              <a:gd name="connsiteX1" fmla="*/ 276225 w 565175"/>
              <a:gd name="connsiteY1" fmla="*/ 739775 h 773332"/>
              <a:gd name="connsiteX2" fmla="*/ 565150 w 565175"/>
              <a:gd name="connsiteY2" fmla="*/ 596900 h 773332"/>
              <a:gd name="connsiteX3" fmla="*/ 212725 w 565175"/>
              <a:gd name="connsiteY3" fmla="*/ 0 h 773332"/>
              <a:gd name="connsiteX4" fmla="*/ 0 w 565175"/>
              <a:gd name="connsiteY4" fmla="*/ 120650 h 773332"/>
              <a:gd name="connsiteX0" fmla="*/ 0 w 565150"/>
              <a:gd name="connsiteY0" fmla="*/ 120650 h 770605"/>
              <a:gd name="connsiteX1" fmla="*/ 276225 w 565150"/>
              <a:gd name="connsiteY1" fmla="*/ 739775 h 770605"/>
              <a:gd name="connsiteX2" fmla="*/ 565150 w 565150"/>
              <a:gd name="connsiteY2" fmla="*/ 596900 h 770605"/>
              <a:gd name="connsiteX3" fmla="*/ 212725 w 565150"/>
              <a:gd name="connsiteY3" fmla="*/ 0 h 770605"/>
              <a:gd name="connsiteX4" fmla="*/ 0 w 565150"/>
              <a:gd name="connsiteY4" fmla="*/ 120650 h 770605"/>
              <a:gd name="connsiteX0" fmla="*/ 0 w 565150"/>
              <a:gd name="connsiteY0" fmla="*/ 120650 h 755109"/>
              <a:gd name="connsiteX1" fmla="*/ 276225 w 565150"/>
              <a:gd name="connsiteY1" fmla="*/ 739775 h 755109"/>
              <a:gd name="connsiteX2" fmla="*/ 565150 w 565150"/>
              <a:gd name="connsiteY2" fmla="*/ 596900 h 755109"/>
              <a:gd name="connsiteX3" fmla="*/ 212725 w 565150"/>
              <a:gd name="connsiteY3" fmla="*/ 0 h 755109"/>
              <a:gd name="connsiteX4" fmla="*/ 0 w 565150"/>
              <a:gd name="connsiteY4" fmla="*/ 120650 h 755109"/>
              <a:gd name="connsiteX0" fmla="*/ 0 w 565150"/>
              <a:gd name="connsiteY0" fmla="*/ 120650 h 755109"/>
              <a:gd name="connsiteX1" fmla="*/ 276225 w 565150"/>
              <a:gd name="connsiteY1" fmla="*/ 739775 h 755109"/>
              <a:gd name="connsiteX2" fmla="*/ 565150 w 565150"/>
              <a:gd name="connsiteY2" fmla="*/ 596900 h 755109"/>
              <a:gd name="connsiteX3" fmla="*/ 212725 w 565150"/>
              <a:gd name="connsiteY3" fmla="*/ 0 h 755109"/>
              <a:gd name="connsiteX4" fmla="*/ 0 w 565150"/>
              <a:gd name="connsiteY4" fmla="*/ 120650 h 755109"/>
              <a:gd name="connsiteX0" fmla="*/ 0 w 565150"/>
              <a:gd name="connsiteY0" fmla="*/ 120650 h 755109"/>
              <a:gd name="connsiteX1" fmla="*/ 276225 w 565150"/>
              <a:gd name="connsiteY1" fmla="*/ 739775 h 755109"/>
              <a:gd name="connsiteX2" fmla="*/ 565150 w 565150"/>
              <a:gd name="connsiteY2" fmla="*/ 596900 h 755109"/>
              <a:gd name="connsiteX3" fmla="*/ 212725 w 565150"/>
              <a:gd name="connsiteY3" fmla="*/ 0 h 755109"/>
              <a:gd name="connsiteX4" fmla="*/ 0 w 565150"/>
              <a:gd name="connsiteY4" fmla="*/ 120650 h 755109"/>
              <a:gd name="connsiteX0" fmla="*/ 0 w 565150"/>
              <a:gd name="connsiteY0" fmla="*/ 123150 h 757609"/>
              <a:gd name="connsiteX1" fmla="*/ 276225 w 565150"/>
              <a:gd name="connsiteY1" fmla="*/ 742275 h 757609"/>
              <a:gd name="connsiteX2" fmla="*/ 565150 w 565150"/>
              <a:gd name="connsiteY2" fmla="*/ 599400 h 757609"/>
              <a:gd name="connsiteX3" fmla="*/ 212725 w 565150"/>
              <a:gd name="connsiteY3" fmla="*/ 2500 h 757609"/>
              <a:gd name="connsiteX4" fmla="*/ 0 w 565150"/>
              <a:gd name="connsiteY4" fmla="*/ 123150 h 757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150" h="757609">
                <a:moveTo>
                  <a:pt x="0" y="123150"/>
                </a:moveTo>
                <a:lnTo>
                  <a:pt x="276225" y="742275"/>
                </a:lnTo>
                <a:cubicBezTo>
                  <a:pt x="407458" y="793075"/>
                  <a:pt x="538692" y="710525"/>
                  <a:pt x="565150" y="599400"/>
                </a:cubicBezTo>
                <a:lnTo>
                  <a:pt x="212725" y="2500"/>
                </a:lnTo>
                <a:cubicBezTo>
                  <a:pt x="119592" y="-11258"/>
                  <a:pt x="16933" y="32133"/>
                  <a:pt x="0" y="123150"/>
                </a:cubicBezTo>
                <a:close/>
              </a:path>
            </a:pathLst>
          </a:custGeom>
          <a:solidFill>
            <a:srgbClr val="FE1627"/>
          </a:solidFill>
          <a:ln>
            <a:solidFill>
              <a:srgbClr val="F6AB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0" name="任意多边形 359"/>
          <p:cNvSpPr/>
          <p:nvPr/>
        </p:nvSpPr>
        <p:spPr>
          <a:xfrm rot="4020103">
            <a:off x="7755221" y="1346389"/>
            <a:ext cx="385197" cy="516374"/>
          </a:xfrm>
          <a:custGeom>
            <a:avLst/>
            <a:gdLst>
              <a:gd name="connsiteX0" fmla="*/ 0 w 530225"/>
              <a:gd name="connsiteY0" fmla="*/ 117475 h 669925"/>
              <a:gd name="connsiteX1" fmla="*/ 219075 w 530225"/>
              <a:gd name="connsiteY1" fmla="*/ 666750 h 669925"/>
              <a:gd name="connsiteX2" fmla="*/ 400050 w 530225"/>
              <a:gd name="connsiteY2" fmla="*/ 669925 h 669925"/>
              <a:gd name="connsiteX3" fmla="*/ 530225 w 530225"/>
              <a:gd name="connsiteY3" fmla="*/ 527050 h 669925"/>
              <a:gd name="connsiteX4" fmla="*/ 241300 w 530225"/>
              <a:gd name="connsiteY4" fmla="*/ 0 h 669925"/>
              <a:gd name="connsiteX5" fmla="*/ 0 w 530225"/>
              <a:gd name="connsiteY5" fmla="*/ 117475 h 669925"/>
              <a:gd name="connsiteX0" fmla="*/ 0 w 530225"/>
              <a:gd name="connsiteY0" fmla="*/ 117475 h 666750"/>
              <a:gd name="connsiteX1" fmla="*/ 219075 w 530225"/>
              <a:gd name="connsiteY1" fmla="*/ 666750 h 666750"/>
              <a:gd name="connsiteX2" fmla="*/ 530225 w 530225"/>
              <a:gd name="connsiteY2" fmla="*/ 527050 h 666750"/>
              <a:gd name="connsiteX3" fmla="*/ 241300 w 530225"/>
              <a:gd name="connsiteY3" fmla="*/ 0 h 666750"/>
              <a:gd name="connsiteX4" fmla="*/ 0 w 530225"/>
              <a:gd name="connsiteY4" fmla="*/ 117475 h 666750"/>
              <a:gd name="connsiteX0" fmla="*/ 0 w 530225"/>
              <a:gd name="connsiteY0" fmla="*/ 120650 h 669925"/>
              <a:gd name="connsiteX1" fmla="*/ 219075 w 530225"/>
              <a:gd name="connsiteY1" fmla="*/ 669925 h 669925"/>
              <a:gd name="connsiteX2" fmla="*/ 530225 w 530225"/>
              <a:gd name="connsiteY2" fmla="*/ 530225 h 669925"/>
              <a:gd name="connsiteX3" fmla="*/ 212725 w 530225"/>
              <a:gd name="connsiteY3" fmla="*/ 0 h 669925"/>
              <a:gd name="connsiteX4" fmla="*/ 0 w 530225"/>
              <a:gd name="connsiteY4" fmla="*/ 120650 h 669925"/>
              <a:gd name="connsiteX0" fmla="*/ 0 w 530225"/>
              <a:gd name="connsiteY0" fmla="*/ 120650 h 701675"/>
              <a:gd name="connsiteX1" fmla="*/ 263525 w 530225"/>
              <a:gd name="connsiteY1" fmla="*/ 701675 h 701675"/>
              <a:gd name="connsiteX2" fmla="*/ 530225 w 530225"/>
              <a:gd name="connsiteY2" fmla="*/ 530225 h 701675"/>
              <a:gd name="connsiteX3" fmla="*/ 212725 w 530225"/>
              <a:gd name="connsiteY3" fmla="*/ 0 h 701675"/>
              <a:gd name="connsiteX4" fmla="*/ 0 w 530225"/>
              <a:gd name="connsiteY4" fmla="*/ 120650 h 701675"/>
              <a:gd name="connsiteX0" fmla="*/ 0 w 530225"/>
              <a:gd name="connsiteY0" fmla="*/ 120650 h 704850"/>
              <a:gd name="connsiteX1" fmla="*/ 234950 w 530225"/>
              <a:gd name="connsiteY1" fmla="*/ 704850 h 704850"/>
              <a:gd name="connsiteX2" fmla="*/ 530225 w 530225"/>
              <a:gd name="connsiteY2" fmla="*/ 530225 h 704850"/>
              <a:gd name="connsiteX3" fmla="*/ 212725 w 530225"/>
              <a:gd name="connsiteY3" fmla="*/ 0 h 704850"/>
              <a:gd name="connsiteX4" fmla="*/ 0 w 530225"/>
              <a:gd name="connsiteY4" fmla="*/ 120650 h 704850"/>
              <a:gd name="connsiteX0" fmla="*/ 0 w 577850"/>
              <a:gd name="connsiteY0" fmla="*/ 120650 h 704850"/>
              <a:gd name="connsiteX1" fmla="*/ 234950 w 577850"/>
              <a:gd name="connsiteY1" fmla="*/ 704850 h 704850"/>
              <a:gd name="connsiteX2" fmla="*/ 577850 w 577850"/>
              <a:gd name="connsiteY2" fmla="*/ 571500 h 704850"/>
              <a:gd name="connsiteX3" fmla="*/ 212725 w 577850"/>
              <a:gd name="connsiteY3" fmla="*/ 0 h 704850"/>
              <a:gd name="connsiteX4" fmla="*/ 0 w 577850"/>
              <a:gd name="connsiteY4" fmla="*/ 120650 h 704850"/>
              <a:gd name="connsiteX0" fmla="*/ 0 w 565150"/>
              <a:gd name="connsiteY0" fmla="*/ 120650 h 704850"/>
              <a:gd name="connsiteX1" fmla="*/ 234950 w 565150"/>
              <a:gd name="connsiteY1" fmla="*/ 704850 h 704850"/>
              <a:gd name="connsiteX2" fmla="*/ 565150 w 565150"/>
              <a:gd name="connsiteY2" fmla="*/ 596900 h 704850"/>
              <a:gd name="connsiteX3" fmla="*/ 212725 w 565150"/>
              <a:gd name="connsiteY3" fmla="*/ 0 h 704850"/>
              <a:gd name="connsiteX4" fmla="*/ 0 w 565150"/>
              <a:gd name="connsiteY4" fmla="*/ 120650 h 704850"/>
              <a:gd name="connsiteX0" fmla="*/ 0 w 565150"/>
              <a:gd name="connsiteY0" fmla="*/ 120650 h 739775"/>
              <a:gd name="connsiteX1" fmla="*/ 276225 w 565150"/>
              <a:gd name="connsiteY1" fmla="*/ 739775 h 739775"/>
              <a:gd name="connsiteX2" fmla="*/ 565150 w 565150"/>
              <a:gd name="connsiteY2" fmla="*/ 596900 h 739775"/>
              <a:gd name="connsiteX3" fmla="*/ 212725 w 565150"/>
              <a:gd name="connsiteY3" fmla="*/ 0 h 739775"/>
              <a:gd name="connsiteX4" fmla="*/ 0 w 565150"/>
              <a:gd name="connsiteY4" fmla="*/ 120650 h 739775"/>
              <a:gd name="connsiteX0" fmla="*/ 0 w 565150"/>
              <a:gd name="connsiteY0" fmla="*/ 120650 h 763685"/>
              <a:gd name="connsiteX1" fmla="*/ 276225 w 565150"/>
              <a:gd name="connsiteY1" fmla="*/ 739775 h 763685"/>
              <a:gd name="connsiteX2" fmla="*/ 565150 w 565150"/>
              <a:gd name="connsiteY2" fmla="*/ 596900 h 763685"/>
              <a:gd name="connsiteX3" fmla="*/ 212725 w 565150"/>
              <a:gd name="connsiteY3" fmla="*/ 0 h 763685"/>
              <a:gd name="connsiteX4" fmla="*/ 0 w 565150"/>
              <a:gd name="connsiteY4" fmla="*/ 120650 h 763685"/>
              <a:gd name="connsiteX0" fmla="*/ 0 w 565175"/>
              <a:gd name="connsiteY0" fmla="*/ 120650 h 773332"/>
              <a:gd name="connsiteX1" fmla="*/ 276225 w 565175"/>
              <a:gd name="connsiteY1" fmla="*/ 739775 h 773332"/>
              <a:gd name="connsiteX2" fmla="*/ 565150 w 565175"/>
              <a:gd name="connsiteY2" fmla="*/ 596900 h 773332"/>
              <a:gd name="connsiteX3" fmla="*/ 212725 w 565175"/>
              <a:gd name="connsiteY3" fmla="*/ 0 h 773332"/>
              <a:gd name="connsiteX4" fmla="*/ 0 w 565175"/>
              <a:gd name="connsiteY4" fmla="*/ 120650 h 773332"/>
              <a:gd name="connsiteX0" fmla="*/ 0 w 565150"/>
              <a:gd name="connsiteY0" fmla="*/ 120650 h 770605"/>
              <a:gd name="connsiteX1" fmla="*/ 276225 w 565150"/>
              <a:gd name="connsiteY1" fmla="*/ 739775 h 770605"/>
              <a:gd name="connsiteX2" fmla="*/ 565150 w 565150"/>
              <a:gd name="connsiteY2" fmla="*/ 596900 h 770605"/>
              <a:gd name="connsiteX3" fmla="*/ 212725 w 565150"/>
              <a:gd name="connsiteY3" fmla="*/ 0 h 770605"/>
              <a:gd name="connsiteX4" fmla="*/ 0 w 565150"/>
              <a:gd name="connsiteY4" fmla="*/ 120650 h 770605"/>
              <a:gd name="connsiteX0" fmla="*/ 0 w 565150"/>
              <a:gd name="connsiteY0" fmla="*/ 120650 h 755109"/>
              <a:gd name="connsiteX1" fmla="*/ 276225 w 565150"/>
              <a:gd name="connsiteY1" fmla="*/ 739775 h 755109"/>
              <a:gd name="connsiteX2" fmla="*/ 565150 w 565150"/>
              <a:gd name="connsiteY2" fmla="*/ 596900 h 755109"/>
              <a:gd name="connsiteX3" fmla="*/ 212725 w 565150"/>
              <a:gd name="connsiteY3" fmla="*/ 0 h 755109"/>
              <a:gd name="connsiteX4" fmla="*/ 0 w 565150"/>
              <a:gd name="connsiteY4" fmla="*/ 120650 h 755109"/>
              <a:gd name="connsiteX0" fmla="*/ 0 w 565150"/>
              <a:gd name="connsiteY0" fmla="*/ 120650 h 755109"/>
              <a:gd name="connsiteX1" fmla="*/ 276225 w 565150"/>
              <a:gd name="connsiteY1" fmla="*/ 739775 h 755109"/>
              <a:gd name="connsiteX2" fmla="*/ 565150 w 565150"/>
              <a:gd name="connsiteY2" fmla="*/ 596900 h 755109"/>
              <a:gd name="connsiteX3" fmla="*/ 212725 w 565150"/>
              <a:gd name="connsiteY3" fmla="*/ 0 h 755109"/>
              <a:gd name="connsiteX4" fmla="*/ 0 w 565150"/>
              <a:gd name="connsiteY4" fmla="*/ 120650 h 755109"/>
              <a:gd name="connsiteX0" fmla="*/ 0 w 565150"/>
              <a:gd name="connsiteY0" fmla="*/ 120650 h 755109"/>
              <a:gd name="connsiteX1" fmla="*/ 276225 w 565150"/>
              <a:gd name="connsiteY1" fmla="*/ 739775 h 755109"/>
              <a:gd name="connsiteX2" fmla="*/ 565150 w 565150"/>
              <a:gd name="connsiteY2" fmla="*/ 596900 h 755109"/>
              <a:gd name="connsiteX3" fmla="*/ 212725 w 565150"/>
              <a:gd name="connsiteY3" fmla="*/ 0 h 755109"/>
              <a:gd name="connsiteX4" fmla="*/ 0 w 565150"/>
              <a:gd name="connsiteY4" fmla="*/ 120650 h 755109"/>
              <a:gd name="connsiteX0" fmla="*/ 0 w 565150"/>
              <a:gd name="connsiteY0" fmla="*/ 123150 h 757609"/>
              <a:gd name="connsiteX1" fmla="*/ 276225 w 565150"/>
              <a:gd name="connsiteY1" fmla="*/ 742275 h 757609"/>
              <a:gd name="connsiteX2" fmla="*/ 565150 w 565150"/>
              <a:gd name="connsiteY2" fmla="*/ 599400 h 757609"/>
              <a:gd name="connsiteX3" fmla="*/ 212725 w 565150"/>
              <a:gd name="connsiteY3" fmla="*/ 2500 h 757609"/>
              <a:gd name="connsiteX4" fmla="*/ 0 w 565150"/>
              <a:gd name="connsiteY4" fmla="*/ 123150 h 757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150" h="757609">
                <a:moveTo>
                  <a:pt x="0" y="123150"/>
                </a:moveTo>
                <a:lnTo>
                  <a:pt x="276225" y="742275"/>
                </a:lnTo>
                <a:cubicBezTo>
                  <a:pt x="407458" y="793075"/>
                  <a:pt x="538692" y="710525"/>
                  <a:pt x="565150" y="599400"/>
                </a:cubicBezTo>
                <a:lnTo>
                  <a:pt x="212725" y="2500"/>
                </a:lnTo>
                <a:cubicBezTo>
                  <a:pt x="119592" y="-11258"/>
                  <a:pt x="16933" y="32133"/>
                  <a:pt x="0" y="123150"/>
                </a:cubicBezTo>
                <a:close/>
              </a:path>
            </a:pathLst>
          </a:custGeom>
          <a:solidFill>
            <a:srgbClr val="FE1627"/>
          </a:solidFill>
          <a:ln>
            <a:solidFill>
              <a:srgbClr val="F6AB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1" name="任意多边形 360"/>
          <p:cNvSpPr/>
          <p:nvPr/>
        </p:nvSpPr>
        <p:spPr>
          <a:xfrm rot="4062003">
            <a:off x="7816085" y="1559883"/>
            <a:ext cx="385197" cy="516374"/>
          </a:xfrm>
          <a:custGeom>
            <a:avLst/>
            <a:gdLst>
              <a:gd name="connsiteX0" fmla="*/ 0 w 530225"/>
              <a:gd name="connsiteY0" fmla="*/ 117475 h 669925"/>
              <a:gd name="connsiteX1" fmla="*/ 219075 w 530225"/>
              <a:gd name="connsiteY1" fmla="*/ 666750 h 669925"/>
              <a:gd name="connsiteX2" fmla="*/ 400050 w 530225"/>
              <a:gd name="connsiteY2" fmla="*/ 669925 h 669925"/>
              <a:gd name="connsiteX3" fmla="*/ 530225 w 530225"/>
              <a:gd name="connsiteY3" fmla="*/ 527050 h 669925"/>
              <a:gd name="connsiteX4" fmla="*/ 241300 w 530225"/>
              <a:gd name="connsiteY4" fmla="*/ 0 h 669925"/>
              <a:gd name="connsiteX5" fmla="*/ 0 w 530225"/>
              <a:gd name="connsiteY5" fmla="*/ 117475 h 669925"/>
              <a:gd name="connsiteX0" fmla="*/ 0 w 530225"/>
              <a:gd name="connsiteY0" fmla="*/ 117475 h 666750"/>
              <a:gd name="connsiteX1" fmla="*/ 219075 w 530225"/>
              <a:gd name="connsiteY1" fmla="*/ 666750 h 666750"/>
              <a:gd name="connsiteX2" fmla="*/ 530225 w 530225"/>
              <a:gd name="connsiteY2" fmla="*/ 527050 h 666750"/>
              <a:gd name="connsiteX3" fmla="*/ 241300 w 530225"/>
              <a:gd name="connsiteY3" fmla="*/ 0 h 666750"/>
              <a:gd name="connsiteX4" fmla="*/ 0 w 530225"/>
              <a:gd name="connsiteY4" fmla="*/ 117475 h 666750"/>
              <a:gd name="connsiteX0" fmla="*/ 0 w 530225"/>
              <a:gd name="connsiteY0" fmla="*/ 120650 h 669925"/>
              <a:gd name="connsiteX1" fmla="*/ 219075 w 530225"/>
              <a:gd name="connsiteY1" fmla="*/ 669925 h 669925"/>
              <a:gd name="connsiteX2" fmla="*/ 530225 w 530225"/>
              <a:gd name="connsiteY2" fmla="*/ 530225 h 669925"/>
              <a:gd name="connsiteX3" fmla="*/ 212725 w 530225"/>
              <a:gd name="connsiteY3" fmla="*/ 0 h 669925"/>
              <a:gd name="connsiteX4" fmla="*/ 0 w 530225"/>
              <a:gd name="connsiteY4" fmla="*/ 120650 h 669925"/>
              <a:gd name="connsiteX0" fmla="*/ 0 w 530225"/>
              <a:gd name="connsiteY0" fmla="*/ 120650 h 701675"/>
              <a:gd name="connsiteX1" fmla="*/ 263525 w 530225"/>
              <a:gd name="connsiteY1" fmla="*/ 701675 h 701675"/>
              <a:gd name="connsiteX2" fmla="*/ 530225 w 530225"/>
              <a:gd name="connsiteY2" fmla="*/ 530225 h 701675"/>
              <a:gd name="connsiteX3" fmla="*/ 212725 w 530225"/>
              <a:gd name="connsiteY3" fmla="*/ 0 h 701675"/>
              <a:gd name="connsiteX4" fmla="*/ 0 w 530225"/>
              <a:gd name="connsiteY4" fmla="*/ 120650 h 701675"/>
              <a:gd name="connsiteX0" fmla="*/ 0 w 530225"/>
              <a:gd name="connsiteY0" fmla="*/ 120650 h 704850"/>
              <a:gd name="connsiteX1" fmla="*/ 234950 w 530225"/>
              <a:gd name="connsiteY1" fmla="*/ 704850 h 704850"/>
              <a:gd name="connsiteX2" fmla="*/ 530225 w 530225"/>
              <a:gd name="connsiteY2" fmla="*/ 530225 h 704850"/>
              <a:gd name="connsiteX3" fmla="*/ 212725 w 530225"/>
              <a:gd name="connsiteY3" fmla="*/ 0 h 704850"/>
              <a:gd name="connsiteX4" fmla="*/ 0 w 530225"/>
              <a:gd name="connsiteY4" fmla="*/ 120650 h 704850"/>
              <a:gd name="connsiteX0" fmla="*/ 0 w 577850"/>
              <a:gd name="connsiteY0" fmla="*/ 120650 h 704850"/>
              <a:gd name="connsiteX1" fmla="*/ 234950 w 577850"/>
              <a:gd name="connsiteY1" fmla="*/ 704850 h 704850"/>
              <a:gd name="connsiteX2" fmla="*/ 577850 w 577850"/>
              <a:gd name="connsiteY2" fmla="*/ 571500 h 704850"/>
              <a:gd name="connsiteX3" fmla="*/ 212725 w 577850"/>
              <a:gd name="connsiteY3" fmla="*/ 0 h 704850"/>
              <a:gd name="connsiteX4" fmla="*/ 0 w 577850"/>
              <a:gd name="connsiteY4" fmla="*/ 120650 h 704850"/>
              <a:gd name="connsiteX0" fmla="*/ 0 w 565150"/>
              <a:gd name="connsiteY0" fmla="*/ 120650 h 704850"/>
              <a:gd name="connsiteX1" fmla="*/ 234950 w 565150"/>
              <a:gd name="connsiteY1" fmla="*/ 704850 h 704850"/>
              <a:gd name="connsiteX2" fmla="*/ 565150 w 565150"/>
              <a:gd name="connsiteY2" fmla="*/ 596900 h 704850"/>
              <a:gd name="connsiteX3" fmla="*/ 212725 w 565150"/>
              <a:gd name="connsiteY3" fmla="*/ 0 h 704850"/>
              <a:gd name="connsiteX4" fmla="*/ 0 w 565150"/>
              <a:gd name="connsiteY4" fmla="*/ 120650 h 704850"/>
              <a:gd name="connsiteX0" fmla="*/ 0 w 565150"/>
              <a:gd name="connsiteY0" fmla="*/ 120650 h 739775"/>
              <a:gd name="connsiteX1" fmla="*/ 276225 w 565150"/>
              <a:gd name="connsiteY1" fmla="*/ 739775 h 739775"/>
              <a:gd name="connsiteX2" fmla="*/ 565150 w 565150"/>
              <a:gd name="connsiteY2" fmla="*/ 596900 h 739775"/>
              <a:gd name="connsiteX3" fmla="*/ 212725 w 565150"/>
              <a:gd name="connsiteY3" fmla="*/ 0 h 739775"/>
              <a:gd name="connsiteX4" fmla="*/ 0 w 565150"/>
              <a:gd name="connsiteY4" fmla="*/ 120650 h 739775"/>
              <a:gd name="connsiteX0" fmla="*/ 0 w 565150"/>
              <a:gd name="connsiteY0" fmla="*/ 120650 h 763685"/>
              <a:gd name="connsiteX1" fmla="*/ 276225 w 565150"/>
              <a:gd name="connsiteY1" fmla="*/ 739775 h 763685"/>
              <a:gd name="connsiteX2" fmla="*/ 565150 w 565150"/>
              <a:gd name="connsiteY2" fmla="*/ 596900 h 763685"/>
              <a:gd name="connsiteX3" fmla="*/ 212725 w 565150"/>
              <a:gd name="connsiteY3" fmla="*/ 0 h 763685"/>
              <a:gd name="connsiteX4" fmla="*/ 0 w 565150"/>
              <a:gd name="connsiteY4" fmla="*/ 120650 h 763685"/>
              <a:gd name="connsiteX0" fmla="*/ 0 w 565175"/>
              <a:gd name="connsiteY0" fmla="*/ 120650 h 773332"/>
              <a:gd name="connsiteX1" fmla="*/ 276225 w 565175"/>
              <a:gd name="connsiteY1" fmla="*/ 739775 h 773332"/>
              <a:gd name="connsiteX2" fmla="*/ 565150 w 565175"/>
              <a:gd name="connsiteY2" fmla="*/ 596900 h 773332"/>
              <a:gd name="connsiteX3" fmla="*/ 212725 w 565175"/>
              <a:gd name="connsiteY3" fmla="*/ 0 h 773332"/>
              <a:gd name="connsiteX4" fmla="*/ 0 w 565175"/>
              <a:gd name="connsiteY4" fmla="*/ 120650 h 773332"/>
              <a:gd name="connsiteX0" fmla="*/ 0 w 565150"/>
              <a:gd name="connsiteY0" fmla="*/ 120650 h 770605"/>
              <a:gd name="connsiteX1" fmla="*/ 276225 w 565150"/>
              <a:gd name="connsiteY1" fmla="*/ 739775 h 770605"/>
              <a:gd name="connsiteX2" fmla="*/ 565150 w 565150"/>
              <a:gd name="connsiteY2" fmla="*/ 596900 h 770605"/>
              <a:gd name="connsiteX3" fmla="*/ 212725 w 565150"/>
              <a:gd name="connsiteY3" fmla="*/ 0 h 770605"/>
              <a:gd name="connsiteX4" fmla="*/ 0 w 565150"/>
              <a:gd name="connsiteY4" fmla="*/ 120650 h 770605"/>
              <a:gd name="connsiteX0" fmla="*/ 0 w 565150"/>
              <a:gd name="connsiteY0" fmla="*/ 120650 h 755109"/>
              <a:gd name="connsiteX1" fmla="*/ 276225 w 565150"/>
              <a:gd name="connsiteY1" fmla="*/ 739775 h 755109"/>
              <a:gd name="connsiteX2" fmla="*/ 565150 w 565150"/>
              <a:gd name="connsiteY2" fmla="*/ 596900 h 755109"/>
              <a:gd name="connsiteX3" fmla="*/ 212725 w 565150"/>
              <a:gd name="connsiteY3" fmla="*/ 0 h 755109"/>
              <a:gd name="connsiteX4" fmla="*/ 0 w 565150"/>
              <a:gd name="connsiteY4" fmla="*/ 120650 h 755109"/>
              <a:gd name="connsiteX0" fmla="*/ 0 w 565150"/>
              <a:gd name="connsiteY0" fmla="*/ 120650 h 755109"/>
              <a:gd name="connsiteX1" fmla="*/ 276225 w 565150"/>
              <a:gd name="connsiteY1" fmla="*/ 739775 h 755109"/>
              <a:gd name="connsiteX2" fmla="*/ 565150 w 565150"/>
              <a:gd name="connsiteY2" fmla="*/ 596900 h 755109"/>
              <a:gd name="connsiteX3" fmla="*/ 212725 w 565150"/>
              <a:gd name="connsiteY3" fmla="*/ 0 h 755109"/>
              <a:gd name="connsiteX4" fmla="*/ 0 w 565150"/>
              <a:gd name="connsiteY4" fmla="*/ 120650 h 755109"/>
              <a:gd name="connsiteX0" fmla="*/ 0 w 565150"/>
              <a:gd name="connsiteY0" fmla="*/ 120650 h 755109"/>
              <a:gd name="connsiteX1" fmla="*/ 276225 w 565150"/>
              <a:gd name="connsiteY1" fmla="*/ 739775 h 755109"/>
              <a:gd name="connsiteX2" fmla="*/ 565150 w 565150"/>
              <a:gd name="connsiteY2" fmla="*/ 596900 h 755109"/>
              <a:gd name="connsiteX3" fmla="*/ 212725 w 565150"/>
              <a:gd name="connsiteY3" fmla="*/ 0 h 755109"/>
              <a:gd name="connsiteX4" fmla="*/ 0 w 565150"/>
              <a:gd name="connsiteY4" fmla="*/ 120650 h 755109"/>
              <a:gd name="connsiteX0" fmla="*/ 0 w 565150"/>
              <a:gd name="connsiteY0" fmla="*/ 123150 h 757609"/>
              <a:gd name="connsiteX1" fmla="*/ 276225 w 565150"/>
              <a:gd name="connsiteY1" fmla="*/ 742275 h 757609"/>
              <a:gd name="connsiteX2" fmla="*/ 565150 w 565150"/>
              <a:gd name="connsiteY2" fmla="*/ 599400 h 757609"/>
              <a:gd name="connsiteX3" fmla="*/ 212725 w 565150"/>
              <a:gd name="connsiteY3" fmla="*/ 2500 h 757609"/>
              <a:gd name="connsiteX4" fmla="*/ 0 w 565150"/>
              <a:gd name="connsiteY4" fmla="*/ 123150 h 757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150" h="757609">
                <a:moveTo>
                  <a:pt x="0" y="123150"/>
                </a:moveTo>
                <a:lnTo>
                  <a:pt x="276225" y="742275"/>
                </a:lnTo>
                <a:cubicBezTo>
                  <a:pt x="407458" y="793075"/>
                  <a:pt x="538692" y="710525"/>
                  <a:pt x="565150" y="599400"/>
                </a:cubicBezTo>
                <a:lnTo>
                  <a:pt x="212725" y="2500"/>
                </a:lnTo>
                <a:cubicBezTo>
                  <a:pt x="119592" y="-11258"/>
                  <a:pt x="16933" y="32133"/>
                  <a:pt x="0" y="123150"/>
                </a:cubicBezTo>
                <a:close/>
              </a:path>
            </a:pathLst>
          </a:custGeom>
          <a:solidFill>
            <a:srgbClr val="FE1627"/>
          </a:solidFill>
          <a:ln>
            <a:solidFill>
              <a:srgbClr val="F6AB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2" name="任意多边形 361"/>
          <p:cNvSpPr/>
          <p:nvPr/>
        </p:nvSpPr>
        <p:spPr>
          <a:xfrm rot="20517555">
            <a:off x="8232213" y="1551846"/>
            <a:ext cx="385197" cy="516374"/>
          </a:xfrm>
          <a:custGeom>
            <a:avLst/>
            <a:gdLst>
              <a:gd name="connsiteX0" fmla="*/ 0 w 530225"/>
              <a:gd name="connsiteY0" fmla="*/ 117475 h 669925"/>
              <a:gd name="connsiteX1" fmla="*/ 219075 w 530225"/>
              <a:gd name="connsiteY1" fmla="*/ 666750 h 669925"/>
              <a:gd name="connsiteX2" fmla="*/ 400050 w 530225"/>
              <a:gd name="connsiteY2" fmla="*/ 669925 h 669925"/>
              <a:gd name="connsiteX3" fmla="*/ 530225 w 530225"/>
              <a:gd name="connsiteY3" fmla="*/ 527050 h 669925"/>
              <a:gd name="connsiteX4" fmla="*/ 241300 w 530225"/>
              <a:gd name="connsiteY4" fmla="*/ 0 h 669925"/>
              <a:gd name="connsiteX5" fmla="*/ 0 w 530225"/>
              <a:gd name="connsiteY5" fmla="*/ 117475 h 669925"/>
              <a:gd name="connsiteX0" fmla="*/ 0 w 530225"/>
              <a:gd name="connsiteY0" fmla="*/ 117475 h 666750"/>
              <a:gd name="connsiteX1" fmla="*/ 219075 w 530225"/>
              <a:gd name="connsiteY1" fmla="*/ 666750 h 666750"/>
              <a:gd name="connsiteX2" fmla="*/ 530225 w 530225"/>
              <a:gd name="connsiteY2" fmla="*/ 527050 h 666750"/>
              <a:gd name="connsiteX3" fmla="*/ 241300 w 530225"/>
              <a:gd name="connsiteY3" fmla="*/ 0 h 666750"/>
              <a:gd name="connsiteX4" fmla="*/ 0 w 530225"/>
              <a:gd name="connsiteY4" fmla="*/ 117475 h 666750"/>
              <a:gd name="connsiteX0" fmla="*/ 0 w 530225"/>
              <a:gd name="connsiteY0" fmla="*/ 120650 h 669925"/>
              <a:gd name="connsiteX1" fmla="*/ 219075 w 530225"/>
              <a:gd name="connsiteY1" fmla="*/ 669925 h 669925"/>
              <a:gd name="connsiteX2" fmla="*/ 530225 w 530225"/>
              <a:gd name="connsiteY2" fmla="*/ 530225 h 669925"/>
              <a:gd name="connsiteX3" fmla="*/ 212725 w 530225"/>
              <a:gd name="connsiteY3" fmla="*/ 0 h 669925"/>
              <a:gd name="connsiteX4" fmla="*/ 0 w 530225"/>
              <a:gd name="connsiteY4" fmla="*/ 120650 h 669925"/>
              <a:gd name="connsiteX0" fmla="*/ 0 w 530225"/>
              <a:gd name="connsiteY0" fmla="*/ 120650 h 701675"/>
              <a:gd name="connsiteX1" fmla="*/ 263525 w 530225"/>
              <a:gd name="connsiteY1" fmla="*/ 701675 h 701675"/>
              <a:gd name="connsiteX2" fmla="*/ 530225 w 530225"/>
              <a:gd name="connsiteY2" fmla="*/ 530225 h 701675"/>
              <a:gd name="connsiteX3" fmla="*/ 212725 w 530225"/>
              <a:gd name="connsiteY3" fmla="*/ 0 h 701675"/>
              <a:gd name="connsiteX4" fmla="*/ 0 w 530225"/>
              <a:gd name="connsiteY4" fmla="*/ 120650 h 701675"/>
              <a:gd name="connsiteX0" fmla="*/ 0 w 530225"/>
              <a:gd name="connsiteY0" fmla="*/ 120650 h 704850"/>
              <a:gd name="connsiteX1" fmla="*/ 234950 w 530225"/>
              <a:gd name="connsiteY1" fmla="*/ 704850 h 704850"/>
              <a:gd name="connsiteX2" fmla="*/ 530225 w 530225"/>
              <a:gd name="connsiteY2" fmla="*/ 530225 h 704850"/>
              <a:gd name="connsiteX3" fmla="*/ 212725 w 530225"/>
              <a:gd name="connsiteY3" fmla="*/ 0 h 704850"/>
              <a:gd name="connsiteX4" fmla="*/ 0 w 530225"/>
              <a:gd name="connsiteY4" fmla="*/ 120650 h 704850"/>
              <a:gd name="connsiteX0" fmla="*/ 0 w 577850"/>
              <a:gd name="connsiteY0" fmla="*/ 120650 h 704850"/>
              <a:gd name="connsiteX1" fmla="*/ 234950 w 577850"/>
              <a:gd name="connsiteY1" fmla="*/ 704850 h 704850"/>
              <a:gd name="connsiteX2" fmla="*/ 577850 w 577850"/>
              <a:gd name="connsiteY2" fmla="*/ 571500 h 704850"/>
              <a:gd name="connsiteX3" fmla="*/ 212725 w 577850"/>
              <a:gd name="connsiteY3" fmla="*/ 0 h 704850"/>
              <a:gd name="connsiteX4" fmla="*/ 0 w 577850"/>
              <a:gd name="connsiteY4" fmla="*/ 120650 h 704850"/>
              <a:gd name="connsiteX0" fmla="*/ 0 w 565150"/>
              <a:gd name="connsiteY0" fmla="*/ 120650 h 704850"/>
              <a:gd name="connsiteX1" fmla="*/ 234950 w 565150"/>
              <a:gd name="connsiteY1" fmla="*/ 704850 h 704850"/>
              <a:gd name="connsiteX2" fmla="*/ 565150 w 565150"/>
              <a:gd name="connsiteY2" fmla="*/ 596900 h 704850"/>
              <a:gd name="connsiteX3" fmla="*/ 212725 w 565150"/>
              <a:gd name="connsiteY3" fmla="*/ 0 h 704850"/>
              <a:gd name="connsiteX4" fmla="*/ 0 w 565150"/>
              <a:gd name="connsiteY4" fmla="*/ 120650 h 704850"/>
              <a:gd name="connsiteX0" fmla="*/ 0 w 565150"/>
              <a:gd name="connsiteY0" fmla="*/ 120650 h 739775"/>
              <a:gd name="connsiteX1" fmla="*/ 276225 w 565150"/>
              <a:gd name="connsiteY1" fmla="*/ 739775 h 739775"/>
              <a:gd name="connsiteX2" fmla="*/ 565150 w 565150"/>
              <a:gd name="connsiteY2" fmla="*/ 596900 h 739775"/>
              <a:gd name="connsiteX3" fmla="*/ 212725 w 565150"/>
              <a:gd name="connsiteY3" fmla="*/ 0 h 739775"/>
              <a:gd name="connsiteX4" fmla="*/ 0 w 565150"/>
              <a:gd name="connsiteY4" fmla="*/ 120650 h 739775"/>
              <a:gd name="connsiteX0" fmla="*/ 0 w 565150"/>
              <a:gd name="connsiteY0" fmla="*/ 120650 h 763685"/>
              <a:gd name="connsiteX1" fmla="*/ 276225 w 565150"/>
              <a:gd name="connsiteY1" fmla="*/ 739775 h 763685"/>
              <a:gd name="connsiteX2" fmla="*/ 565150 w 565150"/>
              <a:gd name="connsiteY2" fmla="*/ 596900 h 763685"/>
              <a:gd name="connsiteX3" fmla="*/ 212725 w 565150"/>
              <a:gd name="connsiteY3" fmla="*/ 0 h 763685"/>
              <a:gd name="connsiteX4" fmla="*/ 0 w 565150"/>
              <a:gd name="connsiteY4" fmla="*/ 120650 h 763685"/>
              <a:gd name="connsiteX0" fmla="*/ 0 w 565175"/>
              <a:gd name="connsiteY0" fmla="*/ 120650 h 773332"/>
              <a:gd name="connsiteX1" fmla="*/ 276225 w 565175"/>
              <a:gd name="connsiteY1" fmla="*/ 739775 h 773332"/>
              <a:gd name="connsiteX2" fmla="*/ 565150 w 565175"/>
              <a:gd name="connsiteY2" fmla="*/ 596900 h 773332"/>
              <a:gd name="connsiteX3" fmla="*/ 212725 w 565175"/>
              <a:gd name="connsiteY3" fmla="*/ 0 h 773332"/>
              <a:gd name="connsiteX4" fmla="*/ 0 w 565175"/>
              <a:gd name="connsiteY4" fmla="*/ 120650 h 773332"/>
              <a:gd name="connsiteX0" fmla="*/ 0 w 565150"/>
              <a:gd name="connsiteY0" fmla="*/ 120650 h 770605"/>
              <a:gd name="connsiteX1" fmla="*/ 276225 w 565150"/>
              <a:gd name="connsiteY1" fmla="*/ 739775 h 770605"/>
              <a:gd name="connsiteX2" fmla="*/ 565150 w 565150"/>
              <a:gd name="connsiteY2" fmla="*/ 596900 h 770605"/>
              <a:gd name="connsiteX3" fmla="*/ 212725 w 565150"/>
              <a:gd name="connsiteY3" fmla="*/ 0 h 770605"/>
              <a:gd name="connsiteX4" fmla="*/ 0 w 565150"/>
              <a:gd name="connsiteY4" fmla="*/ 120650 h 770605"/>
              <a:gd name="connsiteX0" fmla="*/ 0 w 565150"/>
              <a:gd name="connsiteY0" fmla="*/ 120650 h 755109"/>
              <a:gd name="connsiteX1" fmla="*/ 276225 w 565150"/>
              <a:gd name="connsiteY1" fmla="*/ 739775 h 755109"/>
              <a:gd name="connsiteX2" fmla="*/ 565150 w 565150"/>
              <a:gd name="connsiteY2" fmla="*/ 596900 h 755109"/>
              <a:gd name="connsiteX3" fmla="*/ 212725 w 565150"/>
              <a:gd name="connsiteY3" fmla="*/ 0 h 755109"/>
              <a:gd name="connsiteX4" fmla="*/ 0 w 565150"/>
              <a:gd name="connsiteY4" fmla="*/ 120650 h 755109"/>
              <a:gd name="connsiteX0" fmla="*/ 0 w 565150"/>
              <a:gd name="connsiteY0" fmla="*/ 120650 h 755109"/>
              <a:gd name="connsiteX1" fmla="*/ 276225 w 565150"/>
              <a:gd name="connsiteY1" fmla="*/ 739775 h 755109"/>
              <a:gd name="connsiteX2" fmla="*/ 565150 w 565150"/>
              <a:gd name="connsiteY2" fmla="*/ 596900 h 755109"/>
              <a:gd name="connsiteX3" fmla="*/ 212725 w 565150"/>
              <a:gd name="connsiteY3" fmla="*/ 0 h 755109"/>
              <a:gd name="connsiteX4" fmla="*/ 0 w 565150"/>
              <a:gd name="connsiteY4" fmla="*/ 120650 h 755109"/>
              <a:gd name="connsiteX0" fmla="*/ 0 w 565150"/>
              <a:gd name="connsiteY0" fmla="*/ 120650 h 755109"/>
              <a:gd name="connsiteX1" fmla="*/ 276225 w 565150"/>
              <a:gd name="connsiteY1" fmla="*/ 739775 h 755109"/>
              <a:gd name="connsiteX2" fmla="*/ 565150 w 565150"/>
              <a:gd name="connsiteY2" fmla="*/ 596900 h 755109"/>
              <a:gd name="connsiteX3" fmla="*/ 212725 w 565150"/>
              <a:gd name="connsiteY3" fmla="*/ 0 h 755109"/>
              <a:gd name="connsiteX4" fmla="*/ 0 w 565150"/>
              <a:gd name="connsiteY4" fmla="*/ 120650 h 755109"/>
              <a:gd name="connsiteX0" fmla="*/ 0 w 565150"/>
              <a:gd name="connsiteY0" fmla="*/ 123150 h 757609"/>
              <a:gd name="connsiteX1" fmla="*/ 276225 w 565150"/>
              <a:gd name="connsiteY1" fmla="*/ 742275 h 757609"/>
              <a:gd name="connsiteX2" fmla="*/ 565150 w 565150"/>
              <a:gd name="connsiteY2" fmla="*/ 599400 h 757609"/>
              <a:gd name="connsiteX3" fmla="*/ 212725 w 565150"/>
              <a:gd name="connsiteY3" fmla="*/ 2500 h 757609"/>
              <a:gd name="connsiteX4" fmla="*/ 0 w 565150"/>
              <a:gd name="connsiteY4" fmla="*/ 123150 h 757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150" h="757609">
                <a:moveTo>
                  <a:pt x="0" y="123150"/>
                </a:moveTo>
                <a:lnTo>
                  <a:pt x="276225" y="742275"/>
                </a:lnTo>
                <a:cubicBezTo>
                  <a:pt x="407458" y="793075"/>
                  <a:pt x="538692" y="710525"/>
                  <a:pt x="565150" y="599400"/>
                </a:cubicBezTo>
                <a:lnTo>
                  <a:pt x="212725" y="2500"/>
                </a:lnTo>
                <a:cubicBezTo>
                  <a:pt x="119592" y="-11258"/>
                  <a:pt x="16933" y="32133"/>
                  <a:pt x="0" y="123150"/>
                </a:cubicBezTo>
                <a:close/>
              </a:path>
            </a:pathLst>
          </a:custGeom>
          <a:solidFill>
            <a:srgbClr val="FE1627"/>
          </a:solidFill>
          <a:ln>
            <a:solidFill>
              <a:srgbClr val="F6AB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63" name="组合 362"/>
          <p:cNvGrpSpPr/>
          <p:nvPr/>
        </p:nvGrpSpPr>
        <p:grpSpPr>
          <a:xfrm>
            <a:off x="7781110" y="106629"/>
            <a:ext cx="516374" cy="429030"/>
            <a:chOff x="8071099" y="108510"/>
            <a:chExt cx="516374" cy="429030"/>
          </a:xfrm>
          <a:solidFill>
            <a:srgbClr val="FE1627"/>
          </a:solidFill>
        </p:grpSpPr>
        <p:sp>
          <p:nvSpPr>
            <p:cNvPr id="400" name="任意多边形 399"/>
            <p:cNvSpPr/>
            <p:nvPr/>
          </p:nvSpPr>
          <p:spPr>
            <a:xfrm rot="4668254">
              <a:off x="8136687" y="42922"/>
              <a:ext cx="385197" cy="516374"/>
            </a:xfrm>
            <a:custGeom>
              <a:avLst/>
              <a:gdLst>
                <a:gd name="connsiteX0" fmla="*/ 0 w 530225"/>
                <a:gd name="connsiteY0" fmla="*/ 117475 h 669925"/>
                <a:gd name="connsiteX1" fmla="*/ 219075 w 530225"/>
                <a:gd name="connsiteY1" fmla="*/ 666750 h 669925"/>
                <a:gd name="connsiteX2" fmla="*/ 400050 w 530225"/>
                <a:gd name="connsiteY2" fmla="*/ 669925 h 669925"/>
                <a:gd name="connsiteX3" fmla="*/ 530225 w 530225"/>
                <a:gd name="connsiteY3" fmla="*/ 527050 h 669925"/>
                <a:gd name="connsiteX4" fmla="*/ 241300 w 530225"/>
                <a:gd name="connsiteY4" fmla="*/ 0 h 669925"/>
                <a:gd name="connsiteX5" fmla="*/ 0 w 530225"/>
                <a:gd name="connsiteY5" fmla="*/ 117475 h 669925"/>
                <a:gd name="connsiteX0" fmla="*/ 0 w 530225"/>
                <a:gd name="connsiteY0" fmla="*/ 117475 h 666750"/>
                <a:gd name="connsiteX1" fmla="*/ 219075 w 530225"/>
                <a:gd name="connsiteY1" fmla="*/ 666750 h 666750"/>
                <a:gd name="connsiteX2" fmla="*/ 530225 w 530225"/>
                <a:gd name="connsiteY2" fmla="*/ 527050 h 666750"/>
                <a:gd name="connsiteX3" fmla="*/ 241300 w 530225"/>
                <a:gd name="connsiteY3" fmla="*/ 0 h 666750"/>
                <a:gd name="connsiteX4" fmla="*/ 0 w 530225"/>
                <a:gd name="connsiteY4" fmla="*/ 117475 h 666750"/>
                <a:gd name="connsiteX0" fmla="*/ 0 w 530225"/>
                <a:gd name="connsiteY0" fmla="*/ 120650 h 669925"/>
                <a:gd name="connsiteX1" fmla="*/ 219075 w 530225"/>
                <a:gd name="connsiteY1" fmla="*/ 669925 h 669925"/>
                <a:gd name="connsiteX2" fmla="*/ 530225 w 530225"/>
                <a:gd name="connsiteY2" fmla="*/ 530225 h 669925"/>
                <a:gd name="connsiteX3" fmla="*/ 212725 w 530225"/>
                <a:gd name="connsiteY3" fmla="*/ 0 h 669925"/>
                <a:gd name="connsiteX4" fmla="*/ 0 w 530225"/>
                <a:gd name="connsiteY4" fmla="*/ 120650 h 669925"/>
                <a:gd name="connsiteX0" fmla="*/ 0 w 530225"/>
                <a:gd name="connsiteY0" fmla="*/ 120650 h 701675"/>
                <a:gd name="connsiteX1" fmla="*/ 263525 w 530225"/>
                <a:gd name="connsiteY1" fmla="*/ 701675 h 701675"/>
                <a:gd name="connsiteX2" fmla="*/ 530225 w 530225"/>
                <a:gd name="connsiteY2" fmla="*/ 530225 h 701675"/>
                <a:gd name="connsiteX3" fmla="*/ 212725 w 530225"/>
                <a:gd name="connsiteY3" fmla="*/ 0 h 701675"/>
                <a:gd name="connsiteX4" fmla="*/ 0 w 530225"/>
                <a:gd name="connsiteY4" fmla="*/ 120650 h 701675"/>
                <a:gd name="connsiteX0" fmla="*/ 0 w 530225"/>
                <a:gd name="connsiteY0" fmla="*/ 120650 h 704850"/>
                <a:gd name="connsiteX1" fmla="*/ 234950 w 530225"/>
                <a:gd name="connsiteY1" fmla="*/ 704850 h 704850"/>
                <a:gd name="connsiteX2" fmla="*/ 530225 w 530225"/>
                <a:gd name="connsiteY2" fmla="*/ 530225 h 704850"/>
                <a:gd name="connsiteX3" fmla="*/ 212725 w 530225"/>
                <a:gd name="connsiteY3" fmla="*/ 0 h 704850"/>
                <a:gd name="connsiteX4" fmla="*/ 0 w 530225"/>
                <a:gd name="connsiteY4" fmla="*/ 120650 h 704850"/>
                <a:gd name="connsiteX0" fmla="*/ 0 w 577850"/>
                <a:gd name="connsiteY0" fmla="*/ 120650 h 704850"/>
                <a:gd name="connsiteX1" fmla="*/ 234950 w 577850"/>
                <a:gd name="connsiteY1" fmla="*/ 704850 h 704850"/>
                <a:gd name="connsiteX2" fmla="*/ 577850 w 577850"/>
                <a:gd name="connsiteY2" fmla="*/ 571500 h 704850"/>
                <a:gd name="connsiteX3" fmla="*/ 212725 w 577850"/>
                <a:gd name="connsiteY3" fmla="*/ 0 h 704850"/>
                <a:gd name="connsiteX4" fmla="*/ 0 w 577850"/>
                <a:gd name="connsiteY4" fmla="*/ 120650 h 704850"/>
                <a:gd name="connsiteX0" fmla="*/ 0 w 565150"/>
                <a:gd name="connsiteY0" fmla="*/ 120650 h 704850"/>
                <a:gd name="connsiteX1" fmla="*/ 234950 w 565150"/>
                <a:gd name="connsiteY1" fmla="*/ 704850 h 704850"/>
                <a:gd name="connsiteX2" fmla="*/ 565150 w 565150"/>
                <a:gd name="connsiteY2" fmla="*/ 596900 h 704850"/>
                <a:gd name="connsiteX3" fmla="*/ 212725 w 565150"/>
                <a:gd name="connsiteY3" fmla="*/ 0 h 704850"/>
                <a:gd name="connsiteX4" fmla="*/ 0 w 565150"/>
                <a:gd name="connsiteY4" fmla="*/ 120650 h 704850"/>
                <a:gd name="connsiteX0" fmla="*/ 0 w 565150"/>
                <a:gd name="connsiteY0" fmla="*/ 120650 h 739775"/>
                <a:gd name="connsiteX1" fmla="*/ 276225 w 565150"/>
                <a:gd name="connsiteY1" fmla="*/ 739775 h 739775"/>
                <a:gd name="connsiteX2" fmla="*/ 565150 w 565150"/>
                <a:gd name="connsiteY2" fmla="*/ 596900 h 739775"/>
                <a:gd name="connsiteX3" fmla="*/ 212725 w 565150"/>
                <a:gd name="connsiteY3" fmla="*/ 0 h 739775"/>
                <a:gd name="connsiteX4" fmla="*/ 0 w 565150"/>
                <a:gd name="connsiteY4" fmla="*/ 120650 h 739775"/>
                <a:gd name="connsiteX0" fmla="*/ 0 w 565150"/>
                <a:gd name="connsiteY0" fmla="*/ 120650 h 763685"/>
                <a:gd name="connsiteX1" fmla="*/ 276225 w 565150"/>
                <a:gd name="connsiteY1" fmla="*/ 739775 h 763685"/>
                <a:gd name="connsiteX2" fmla="*/ 565150 w 565150"/>
                <a:gd name="connsiteY2" fmla="*/ 596900 h 763685"/>
                <a:gd name="connsiteX3" fmla="*/ 212725 w 565150"/>
                <a:gd name="connsiteY3" fmla="*/ 0 h 763685"/>
                <a:gd name="connsiteX4" fmla="*/ 0 w 565150"/>
                <a:gd name="connsiteY4" fmla="*/ 120650 h 763685"/>
                <a:gd name="connsiteX0" fmla="*/ 0 w 565175"/>
                <a:gd name="connsiteY0" fmla="*/ 120650 h 773332"/>
                <a:gd name="connsiteX1" fmla="*/ 276225 w 565175"/>
                <a:gd name="connsiteY1" fmla="*/ 739775 h 773332"/>
                <a:gd name="connsiteX2" fmla="*/ 565150 w 565175"/>
                <a:gd name="connsiteY2" fmla="*/ 596900 h 773332"/>
                <a:gd name="connsiteX3" fmla="*/ 212725 w 565175"/>
                <a:gd name="connsiteY3" fmla="*/ 0 h 773332"/>
                <a:gd name="connsiteX4" fmla="*/ 0 w 565175"/>
                <a:gd name="connsiteY4" fmla="*/ 120650 h 773332"/>
                <a:gd name="connsiteX0" fmla="*/ 0 w 565150"/>
                <a:gd name="connsiteY0" fmla="*/ 120650 h 770605"/>
                <a:gd name="connsiteX1" fmla="*/ 276225 w 565150"/>
                <a:gd name="connsiteY1" fmla="*/ 739775 h 770605"/>
                <a:gd name="connsiteX2" fmla="*/ 565150 w 565150"/>
                <a:gd name="connsiteY2" fmla="*/ 596900 h 770605"/>
                <a:gd name="connsiteX3" fmla="*/ 212725 w 565150"/>
                <a:gd name="connsiteY3" fmla="*/ 0 h 770605"/>
                <a:gd name="connsiteX4" fmla="*/ 0 w 565150"/>
                <a:gd name="connsiteY4" fmla="*/ 120650 h 770605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3150 h 757609"/>
                <a:gd name="connsiteX1" fmla="*/ 276225 w 565150"/>
                <a:gd name="connsiteY1" fmla="*/ 742275 h 757609"/>
                <a:gd name="connsiteX2" fmla="*/ 565150 w 565150"/>
                <a:gd name="connsiteY2" fmla="*/ 599400 h 757609"/>
                <a:gd name="connsiteX3" fmla="*/ 212725 w 565150"/>
                <a:gd name="connsiteY3" fmla="*/ 2500 h 757609"/>
                <a:gd name="connsiteX4" fmla="*/ 0 w 565150"/>
                <a:gd name="connsiteY4" fmla="*/ 123150 h 757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5150" h="757609">
                  <a:moveTo>
                    <a:pt x="0" y="123150"/>
                  </a:moveTo>
                  <a:lnTo>
                    <a:pt x="276225" y="742275"/>
                  </a:lnTo>
                  <a:cubicBezTo>
                    <a:pt x="407458" y="793075"/>
                    <a:pt x="538692" y="710525"/>
                    <a:pt x="565150" y="599400"/>
                  </a:cubicBezTo>
                  <a:lnTo>
                    <a:pt x="212725" y="2500"/>
                  </a:lnTo>
                  <a:cubicBezTo>
                    <a:pt x="119592" y="-11258"/>
                    <a:pt x="16933" y="32133"/>
                    <a:pt x="0" y="123150"/>
                  </a:cubicBezTo>
                  <a:close/>
                </a:path>
              </a:pathLst>
            </a:custGeom>
            <a:grpFill/>
            <a:ln>
              <a:solidFill>
                <a:srgbClr val="F6AB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1" name="椭圆 400"/>
            <p:cNvSpPr/>
            <p:nvPr/>
          </p:nvSpPr>
          <p:spPr>
            <a:xfrm rot="3213170">
              <a:off x="8054617" y="388783"/>
              <a:ext cx="204833" cy="92681"/>
            </a:xfrm>
            <a:prstGeom prst="ellipse">
              <a:avLst/>
            </a:prstGeom>
            <a:grpFill/>
            <a:ln>
              <a:solidFill>
                <a:srgbClr val="F6AB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4" name="组合 363"/>
          <p:cNvGrpSpPr/>
          <p:nvPr/>
        </p:nvGrpSpPr>
        <p:grpSpPr>
          <a:xfrm>
            <a:off x="7732453" y="361390"/>
            <a:ext cx="516374" cy="426309"/>
            <a:chOff x="8019196" y="353839"/>
            <a:chExt cx="516374" cy="426309"/>
          </a:xfrm>
          <a:solidFill>
            <a:srgbClr val="FE1627"/>
          </a:solidFill>
        </p:grpSpPr>
        <p:sp>
          <p:nvSpPr>
            <p:cNvPr id="398" name="任意多边形 397"/>
            <p:cNvSpPr/>
            <p:nvPr/>
          </p:nvSpPr>
          <p:spPr>
            <a:xfrm rot="4668254">
              <a:off x="8084784" y="288251"/>
              <a:ext cx="385197" cy="516374"/>
            </a:xfrm>
            <a:custGeom>
              <a:avLst/>
              <a:gdLst>
                <a:gd name="connsiteX0" fmla="*/ 0 w 530225"/>
                <a:gd name="connsiteY0" fmla="*/ 117475 h 669925"/>
                <a:gd name="connsiteX1" fmla="*/ 219075 w 530225"/>
                <a:gd name="connsiteY1" fmla="*/ 666750 h 669925"/>
                <a:gd name="connsiteX2" fmla="*/ 400050 w 530225"/>
                <a:gd name="connsiteY2" fmla="*/ 669925 h 669925"/>
                <a:gd name="connsiteX3" fmla="*/ 530225 w 530225"/>
                <a:gd name="connsiteY3" fmla="*/ 527050 h 669925"/>
                <a:gd name="connsiteX4" fmla="*/ 241300 w 530225"/>
                <a:gd name="connsiteY4" fmla="*/ 0 h 669925"/>
                <a:gd name="connsiteX5" fmla="*/ 0 w 530225"/>
                <a:gd name="connsiteY5" fmla="*/ 117475 h 669925"/>
                <a:gd name="connsiteX0" fmla="*/ 0 w 530225"/>
                <a:gd name="connsiteY0" fmla="*/ 117475 h 666750"/>
                <a:gd name="connsiteX1" fmla="*/ 219075 w 530225"/>
                <a:gd name="connsiteY1" fmla="*/ 666750 h 666750"/>
                <a:gd name="connsiteX2" fmla="*/ 530225 w 530225"/>
                <a:gd name="connsiteY2" fmla="*/ 527050 h 666750"/>
                <a:gd name="connsiteX3" fmla="*/ 241300 w 530225"/>
                <a:gd name="connsiteY3" fmla="*/ 0 h 666750"/>
                <a:gd name="connsiteX4" fmla="*/ 0 w 530225"/>
                <a:gd name="connsiteY4" fmla="*/ 117475 h 666750"/>
                <a:gd name="connsiteX0" fmla="*/ 0 w 530225"/>
                <a:gd name="connsiteY0" fmla="*/ 120650 h 669925"/>
                <a:gd name="connsiteX1" fmla="*/ 219075 w 530225"/>
                <a:gd name="connsiteY1" fmla="*/ 669925 h 669925"/>
                <a:gd name="connsiteX2" fmla="*/ 530225 w 530225"/>
                <a:gd name="connsiteY2" fmla="*/ 530225 h 669925"/>
                <a:gd name="connsiteX3" fmla="*/ 212725 w 530225"/>
                <a:gd name="connsiteY3" fmla="*/ 0 h 669925"/>
                <a:gd name="connsiteX4" fmla="*/ 0 w 530225"/>
                <a:gd name="connsiteY4" fmla="*/ 120650 h 669925"/>
                <a:gd name="connsiteX0" fmla="*/ 0 w 530225"/>
                <a:gd name="connsiteY0" fmla="*/ 120650 h 701675"/>
                <a:gd name="connsiteX1" fmla="*/ 263525 w 530225"/>
                <a:gd name="connsiteY1" fmla="*/ 701675 h 701675"/>
                <a:gd name="connsiteX2" fmla="*/ 530225 w 530225"/>
                <a:gd name="connsiteY2" fmla="*/ 530225 h 701675"/>
                <a:gd name="connsiteX3" fmla="*/ 212725 w 530225"/>
                <a:gd name="connsiteY3" fmla="*/ 0 h 701675"/>
                <a:gd name="connsiteX4" fmla="*/ 0 w 530225"/>
                <a:gd name="connsiteY4" fmla="*/ 120650 h 701675"/>
                <a:gd name="connsiteX0" fmla="*/ 0 w 530225"/>
                <a:gd name="connsiteY0" fmla="*/ 120650 h 704850"/>
                <a:gd name="connsiteX1" fmla="*/ 234950 w 530225"/>
                <a:gd name="connsiteY1" fmla="*/ 704850 h 704850"/>
                <a:gd name="connsiteX2" fmla="*/ 530225 w 530225"/>
                <a:gd name="connsiteY2" fmla="*/ 530225 h 704850"/>
                <a:gd name="connsiteX3" fmla="*/ 212725 w 530225"/>
                <a:gd name="connsiteY3" fmla="*/ 0 h 704850"/>
                <a:gd name="connsiteX4" fmla="*/ 0 w 530225"/>
                <a:gd name="connsiteY4" fmla="*/ 120650 h 704850"/>
                <a:gd name="connsiteX0" fmla="*/ 0 w 577850"/>
                <a:gd name="connsiteY0" fmla="*/ 120650 h 704850"/>
                <a:gd name="connsiteX1" fmla="*/ 234950 w 577850"/>
                <a:gd name="connsiteY1" fmla="*/ 704850 h 704850"/>
                <a:gd name="connsiteX2" fmla="*/ 577850 w 577850"/>
                <a:gd name="connsiteY2" fmla="*/ 571500 h 704850"/>
                <a:gd name="connsiteX3" fmla="*/ 212725 w 577850"/>
                <a:gd name="connsiteY3" fmla="*/ 0 h 704850"/>
                <a:gd name="connsiteX4" fmla="*/ 0 w 577850"/>
                <a:gd name="connsiteY4" fmla="*/ 120650 h 704850"/>
                <a:gd name="connsiteX0" fmla="*/ 0 w 565150"/>
                <a:gd name="connsiteY0" fmla="*/ 120650 h 704850"/>
                <a:gd name="connsiteX1" fmla="*/ 234950 w 565150"/>
                <a:gd name="connsiteY1" fmla="*/ 704850 h 704850"/>
                <a:gd name="connsiteX2" fmla="*/ 565150 w 565150"/>
                <a:gd name="connsiteY2" fmla="*/ 596900 h 704850"/>
                <a:gd name="connsiteX3" fmla="*/ 212725 w 565150"/>
                <a:gd name="connsiteY3" fmla="*/ 0 h 704850"/>
                <a:gd name="connsiteX4" fmla="*/ 0 w 565150"/>
                <a:gd name="connsiteY4" fmla="*/ 120650 h 704850"/>
                <a:gd name="connsiteX0" fmla="*/ 0 w 565150"/>
                <a:gd name="connsiteY0" fmla="*/ 120650 h 739775"/>
                <a:gd name="connsiteX1" fmla="*/ 276225 w 565150"/>
                <a:gd name="connsiteY1" fmla="*/ 739775 h 739775"/>
                <a:gd name="connsiteX2" fmla="*/ 565150 w 565150"/>
                <a:gd name="connsiteY2" fmla="*/ 596900 h 739775"/>
                <a:gd name="connsiteX3" fmla="*/ 212725 w 565150"/>
                <a:gd name="connsiteY3" fmla="*/ 0 h 739775"/>
                <a:gd name="connsiteX4" fmla="*/ 0 w 565150"/>
                <a:gd name="connsiteY4" fmla="*/ 120650 h 739775"/>
                <a:gd name="connsiteX0" fmla="*/ 0 w 565150"/>
                <a:gd name="connsiteY0" fmla="*/ 120650 h 763685"/>
                <a:gd name="connsiteX1" fmla="*/ 276225 w 565150"/>
                <a:gd name="connsiteY1" fmla="*/ 739775 h 763685"/>
                <a:gd name="connsiteX2" fmla="*/ 565150 w 565150"/>
                <a:gd name="connsiteY2" fmla="*/ 596900 h 763685"/>
                <a:gd name="connsiteX3" fmla="*/ 212725 w 565150"/>
                <a:gd name="connsiteY3" fmla="*/ 0 h 763685"/>
                <a:gd name="connsiteX4" fmla="*/ 0 w 565150"/>
                <a:gd name="connsiteY4" fmla="*/ 120650 h 763685"/>
                <a:gd name="connsiteX0" fmla="*/ 0 w 565175"/>
                <a:gd name="connsiteY0" fmla="*/ 120650 h 773332"/>
                <a:gd name="connsiteX1" fmla="*/ 276225 w 565175"/>
                <a:gd name="connsiteY1" fmla="*/ 739775 h 773332"/>
                <a:gd name="connsiteX2" fmla="*/ 565150 w 565175"/>
                <a:gd name="connsiteY2" fmla="*/ 596900 h 773332"/>
                <a:gd name="connsiteX3" fmla="*/ 212725 w 565175"/>
                <a:gd name="connsiteY3" fmla="*/ 0 h 773332"/>
                <a:gd name="connsiteX4" fmla="*/ 0 w 565175"/>
                <a:gd name="connsiteY4" fmla="*/ 120650 h 773332"/>
                <a:gd name="connsiteX0" fmla="*/ 0 w 565150"/>
                <a:gd name="connsiteY0" fmla="*/ 120650 h 770605"/>
                <a:gd name="connsiteX1" fmla="*/ 276225 w 565150"/>
                <a:gd name="connsiteY1" fmla="*/ 739775 h 770605"/>
                <a:gd name="connsiteX2" fmla="*/ 565150 w 565150"/>
                <a:gd name="connsiteY2" fmla="*/ 596900 h 770605"/>
                <a:gd name="connsiteX3" fmla="*/ 212725 w 565150"/>
                <a:gd name="connsiteY3" fmla="*/ 0 h 770605"/>
                <a:gd name="connsiteX4" fmla="*/ 0 w 565150"/>
                <a:gd name="connsiteY4" fmla="*/ 120650 h 770605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3150 h 757609"/>
                <a:gd name="connsiteX1" fmla="*/ 276225 w 565150"/>
                <a:gd name="connsiteY1" fmla="*/ 742275 h 757609"/>
                <a:gd name="connsiteX2" fmla="*/ 565150 w 565150"/>
                <a:gd name="connsiteY2" fmla="*/ 599400 h 757609"/>
                <a:gd name="connsiteX3" fmla="*/ 212725 w 565150"/>
                <a:gd name="connsiteY3" fmla="*/ 2500 h 757609"/>
                <a:gd name="connsiteX4" fmla="*/ 0 w 565150"/>
                <a:gd name="connsiteY4" fmla="*/ 123150 h 757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5150" h="757609">
                  <a:moveTo>
                    <a:pt x="0" y="123150"/>
                  </a:moveTo>
                  <a:lnTo>
                    <a:pt x="276225" y="742275"/>
                  </a:lnTo>
                  <a:cubicBezTo>
                    <a:pt x="407458" y="793075"/>
                    <a:pt x="538692" y="710525"/>
                    <a:pt x="565150" y="599400"/>
                  </a:cubicBezTo>
                  <a:lnTo>
                    <a:pt x="212725" y="2500"/>
                  </a:lnTo>
                  <a:cubicBezTo>
                    <a:pt x="119592" y="-11258"/>
                    <a:pt x="16933" y="32133"/>
                    <a:pt x="0" y="123150"/>
                  </a:cubicBezTo>
                  <a:close/>
                </a:path>
              </a:pathLst>
            </a:custGeom>
            <a:grpFill/>
            <a:ln>
              <a:solidFill>
                <a:srgbClr val="F6AB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9" name="椭圆 398"/>
            <p:cNvSpPr/>
            <p:nvPr/>
          </p:nvSpPr>
          <p:spPr>
            <a:xfrm rot="3213170">
              <a:off x="7999733" y="631391"/>
              <a:ext cx="204833" cy="92681"/>
            </a:xfrm>
            <a:prstGeom prst="ellipse">
              <a:avLst/>
            </a:prstGeom>
            <a:grpFill/>
            <a:ln>
              <a:solidFill>
                <a:srgbClr val="F6AB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5" name="组合 364"/>
          <p:cNvGrpSpPr/>
          <p:nvPr/>
        </p:nvGrpSpPr>
        <p:grpSpPr>
          <a:xfrm>
            <a:off x="7655242" y="678387"/>
            <a:ext cx="516374" cy="425590"/>
            <a:chOff x="7932690" y="658677"/>
            <a:chExt cx="516374" cy="425590"/>
          </a:xfrm>
          <a:solidFill>
            <a:srgbClr val="FE1627"/>
          </a:solidFill>
        </p:grpSpPr>
        <p:sp>
          <p:nvSpPr>
            <p:cNvPr id="396" name="任意多边形 395"/>
            <p:cNvSpPr/>
            <p:nvPr/>
          </p:nvSpPr>
          <p:spPr>
            <a:xfrm rot="4668254">
              <a:off x="7998278" y="593089"/>
              <a:ext cx="385197" cy="516374"/>
            </a:xfrm>
            <a:custGeom>
              <a:avLst/>
              <a:gdLst>
                <a:gd name="connsiteX0" fmla="*/ 0 w 530225"/>
                <a:gd name="connsiteY0" fmla="*/ 117475 h 669925"/>
                <a:gd name="connsiteX1" fmla="*/ 219075 w 530225"/>
                <a:gd name="connsiteY1" fmla="*/ 666750 h 669925"/>
                <a:gd name="connsiteX2" fmla="*/ 400050 w 530225"/>
                <a:gd name="connsiteY2" fmla="*/ 669925 h 669925"/>
                <a:gd name="connsiteX3" fmla="*/ 530225 w 530225"/>
                <a:gd name="connsiteY3" fmla="*/ 527050 h 669925"/>
                <a:gd name="connsiteX4" fmla="*/ 241300 w 530225"/>
                <a:gd name="connsiteY4" fmla="*/ 0 h 669925"/>
                <a:gd name="connsiteX5" fmla="*/ 0 w 530225"/>
                <a:gd name="connsiteY5" fmla="*/ 117475 h 669925"/>
                <a:gd name="connsiteX0" fmla="*/ 0 w 530225"/>
                <a:gd name="connsiteY0" fmla="*/ 117475 h 666750"/>
                <a:gd name="connsiteX1" fmla="*/ 219075 w 530225"/>
                <a:gd name="connsiteY1" fmla="*/ 666750 h 666750"/>
                <a:gd name="connsiteX2" fmla="*/ 530225 w 530225"/>
                <a:gd name="connsiteY2" fmla="*/ 527050 h 666750"/>
                <a:gd name="connsiteX3" fmla="*/ 241300 w 530225"/>
                <a:gd name="connsiteY3" fmla="*/ 0 h 666750"/>
                <a:gd name="connsiteX4" fmla="*/ 0 w 530225"/>
                <a:gd name="connsiteY4" fmla="*/ 117475 h 666750"/>
                <a:gd name="connsiteX0" fmla="*/ 0 w 530225"/>
                <a:gd name="connsiteY0" fmla="*/ 120650 h 669925"/>
                <a:gd name="connsiteX1" fmla="*/ 219075 w 530225"/>
                <a:gd name="connsiteY1" fmla="*/ 669925 h 669925"/>
                <a:gd name="connsiteX2" fmla="*/ 530225 w 530225"/>
                <a:gd name="connsiteY2" fmla="*/ 530225 h 669925"/>
                <a:gd name="connsiteX3" fmla="*/ 212725 w 530225"/>
                <a:gd name="connsiteY3" fmla="*/ 0 h 669925"/>
                <a:gd name="connsiteX4" fmla="*/ 0 w 530225"/>
                <a:gd name="connsiteY4" fmla="*/ 120650 h 669925"/>
                <a:gd name="connsiteX0" fmla="*/ 0 w 530225"/>
                <a:gd name="connsiteY0" fmla="*/ 120650 h 701675"/>
                <a:gd name="connsiteX1" fmla="*/ 263525 w 530225"/>
                <a:gd name="connsiteY1" fmla="*/ 701675 h 701675"/>
                <a:gd name="connsiteX2" fmla="*/ 530225 w 530225"/>
                <a:gd name="connsiteY2" fmla="*/ 530225 h 701675"/>
                <a:gd name="connsiteX3" fmla="*/ 212725 w 530225"/>
                <a:gd name="connsiteY3" fmla="*/ 0 h 701675"/>
                <a:gd name="connsiteX4" fmla="*/ 0 w 530225"/>
                <a:gd name="connsiteY4" fmla="*/ 120650 h 701675"/>
                <a:gd name="connsiteX0" fmla="*/ 0 w 530225"/>
                <a:gd name="connsiteY0" fmla="*/ 120650 h 704850"/>
                <a:gd name="connsiteX1" fmla="*/ 234950 w 530225"/>
                <a:gd name="connsiteY1" fmla="*/ 704850 h 704850"/>
                <a:gd name="connsiteX2" fmla="*/ 530225 w 530225"/>
                <a:gd name="connsiteY2" fmla="*/ 530225 h 704850"/>
                <a:gd name="connsiteX3" fmla="*/ 212725 w 530225"/>
                <a:gd name="connsiteY3" fmla="*/ 0 h 704850"/>
                <a:gd name="connsiteX4" fmla="*/ 0 w 530225"/>
                <a:gd name="connsiteY4" fmla="*/ 120650 h 704850"/>
                <a:gd name="connsiteX0" fmla="*/ 0 w 577850"/>
                <a:gd name="connsiteY0" fmla="*/ 120650 h 704850"/>
                <a:gd name="connsiteX1" fmla="*/ 234950 w 577850"/>
                <a:gd name="connsiteY1" fmla="*/ 704850 h 704850"/>
                <a:gd name="connsiteX2" fmla="*/ 577850 w 577850"/>
                <a:gd name="connsiteY2" fmla="*/ 571500 h 704850"/>
                <a:gd name="connsiteX3" fmla="*/ 212725 w 577850"/>
                <a:gd name="connsiteY3" fmla="*/ 0 h 704850"/>
                <a:gd name="connsiteX4" fmla="*/ 0 w 577850"/>
                <a:gd name="connsiteY4" fmla="*/ 120650 h 704850"/>
                <a:gd name="connsiteX0" fmla="*/ 0 w 565150"/>
                <a:gd name="connsiteY0" fmla="*/ 120650 h 704850"/>
                <a:gd name="connsiteX1" fmla="*/ 234950 w 565150"/>
                <a:gd name="connsiteY1" fmla="*/ 704850 h 704850"/>
                <a:gd name="connsiteX2" fmla="*/ 565150 w 565150"/>
                <a:gd name="connsiteY2" fmla="*/ 596900 h 704850"/>
                <a:gd name="connsiteX3" fmla="*/ 212725 w 565150"/>
                <a:gd name="connsiteY3" fmla="*/ 0 h 704850"/>
                <a:gd name="connsiteX4" fmla="*/ 0 w 565150"/>
                <a:gd name="connsiteY4" fmla="*/ 120650 h 704850"/>
                <a:gd name="connsiteX0" fmla="*/ 0 w 565150"/>
                <a:gd name="connsiteY0" fmla="*/ 120650 h 739775"/>
                <a:gd name="connsiteX1" fmla="*/ 276225 w 565150"/>
                <a:gd name="connsiteY1" fmla="*/ 739775 h 739775"/>
                <a:gd name="connsiteX2" fmla="*/ 565150 w 565150"/>
                <a:gd name="connsiteY2" fmla="*/ 596900 h 739775"/>
                <a:gd name="connsiteX3" fmla="*/ 212725 w 565150"/>
                <a:gd name="connsiteY3" fmla="*/ 0 h 739775"/>
                <a:gd name="connsiteX4" fmla="*/ 0 w 565150"/>
                <a:gd name="connsiteY4" fmla="*/ 120650 h 739775"/>
                <a:gd name="connsiteX0" fmla="*/ 0 w 565150"/>
                <a:gd name="connsiteY0" fmla="*/ 120650 h 763685"/>
                <a:gd name="connsiteX1" fmla="*/ 276225 w 565150"/>
                <a:gd name="connsiteY1" fmla="*/ 739775 h 763685"/>
                <a:gd name="connsiteX2" fmla="*/ 565150 w 565150"/>
                <a:gd name="connsiteY2" fmla="*/ 596900 h 763685"/>
                <a:gd name="connsiteX3" fmla="*/ 212725 w 565150"/>
                <a:gd name="connsiteY3" fmla="*/ 0 h 763685"/>
                <a:gd name="connsiteX4" fmla="*/ 0 w 565150"/>
                <a:gd name="connsiteY4" fmla="*/ 120650 h 763685"/>
                <a:gd name="connsiteX0" fmla="*/ 0 w 565175"/>
                <a:gd name="connsiteY0" fmla="*/ 120650 h 773332"/>
                <a:gd name="connsiteX1" fmla="*/ 276225 w 565175"/>
                <a:gd name="connsiteY1" fmla="*/ 739775 h 773332"/>
                <a:gd name="connsiteX2" fmla="*/ 565150 w 565175"/>
                <a:gd name="connsiteY2" fmla="*/ 596900 h 773332"/>
                <a:gd name="connsiteX3" fmla="*/ 212725 w 565175"/>
                <a:gd name="connsiteY3" fmla="*/ 0 h 773332"/>
                <a:gd name="connsiteX4" fmla="*/ 0 w 565175"/>
                <a:gd name="connsiteY4" fmla="*/ 120650 h 773332"/>
                <a:gd name="connsiteX0" fmla="*/ 0 w 565150"/>
                <a:gd name="connsiteY0" fmla="*/ 120650 h 770605"/>
                <a:gd name="connsiteX1" fmla="*/ 276225 w 565150"/>
                <a:gd name="connsiteY1" fmla="*/ 739775 h 770605"/>
                <a:gd name="connsiteX2" fmla="*/ 565150 w 565150"/>
                <a:gd name="connsiteY2" fmla="*/ 596900 h 770605"/>
                <a:gd name="connsiteX3" fmla="*/ 212725 w 565150"/>
                <a:gd name="connsiteY3" fmla="*/ 0 h 770605"/>
                <a:gd name="connsiteX4" fmla="*/ 0 w 565150"/>
                <a:gd name="connsiteY4" fmla="*/ 120650 h 770605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3150 h 757609"/>
                <a:gd name="connsiteX1" fmla="*/ 276225 w 565150"/>
                <a:gd name="connsiteY1" fmla="*/ 742275 h 757609"/>
                <a:gd name="connsiteX2" fmla="*/ 565150 w 565150"/>
                <a:gd name="connsiteY2" fmla="*/ 599400 h 757609"/>
                <a:gd name="connsiteX3" fmla="*/ 212725 w 565150"/>
                <a:gd name="connsiteY3" fmla="*/ 2500 h 757609"/>
                <a:gd name="connsiteX4" fmla="*/ 0 w 565150"/>
                <a:gd name="connsiteY4" fmla="*/ 123150 h 757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5150" h="757609">
                  <a:moveTo>
                    <a:pt x="0" y="123150"/>
                  </a:moveTo>
                  <a:lnTo>
                    <a:pt x="276225" y="742275"/>
                  </a:lnTo>
                  <a:cubicBezTo>
                    <a:pt x="407458" y="793075"/>
                    <a:pt x="538692" y="710525"/>
                    <a:pt x="565150" y="599400"/>
                  </a:cubicBezTo>
                  <a:lnTo>
                    <a:pt x="212725" y="2500"/>
                  </a:lnTo>
                  <a:cubicBezTo>
                    <a:pt x="119592" y="-11258"/>
                    <a:pt x="16933" y="32133"/>
                    <a:pt x="0" y="123150"/>
                  </a:cubicBezTo>
                  <a:close/>
                </a:path>
              </a:pathLst>
            </a:custGeom>
            <a:grpFill/>
            <a:ln>
              <a:solidFill>
                <a:srgbClr val="F6AB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7" name="椭圆 396"/>
            <p:cNvSpPr/>
            <p:nvPr/>
          </p:nvSpPr>
          <p:spPr>
            <a:xfrm rot="3213170">
              <a:off x="7911775" y="935510"/>
              <a:ext cx="204833" cy="92681"/>
            </a:xfrm>
            <a:prstGeom prst="ellipse">
              <a:avLst/>
            </a:prstGeom>
            <a:grpFill/>
            <a:ln>
              <a:solidFill>
                <a:srgbClr val="F6AB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6" name="组合 365"/>
          <p:cNvGrpSpPr/>
          <p:nvPr/>
        </p:nvGrpSpPr>
        <p:grpSpPr>
          <a:xfrm>
            <a:off x="7639085" y="952061"/>
            <a:ext cx="516374" cy="411030"/>
            <a:chOff x="7893812" y="927643"/>
            <a:chExt cx="516374" cy="411030"/>
          </a:xfrm>
          <a:solidFill>
            <a:srgbClr val="FE1627"/>
          </a:solidFill>
        </p:grpSpPr>
        <p:sp>
          <p:nvSpPr>
            <p:cNvPr id="394" name="任意多边形 393"/>
            <p:cNvSpPr/>
            <p:nvPr/>
          </p:nvSpPr>
          <p:spPr>
            <a:xfrm rot="3823071">
              <a:off x="7959400" y="862055"/>
              <a:ext cx="385197" cy="516374"/>
            </a:xfrm>
            <a:custGeom>
              <a:avLst/>
              <a:gdLst>
                <a:gd name="connsiteX0" fmla="*/ 0 w 530225"/>
                <a:gd name="connsiteY0" fmla="*/ 117475 h 669925"/>
                <a:gd name="connsiteX1" fmla="*/ 219075 w 530225"/>
                <a:gd name="connsiteY1" fmla="*/ 666750 h 669925"/>
                <a:gd name="connsiteX2" fmla="*/ 400050 w 530225"/>
                <a:gd name="connsiteY2" fmla="*/ 669925 h 669925"/>
                <a:gd name="connsiteX3" fmla="*/ 530225 w 530225"/>
                <a:gd name="connsiteY3" fmla="*/ 527050 h 669925"/>
                <a:gd name="connsiteX4" fmla="*/ 241300 w 530225"/>
                <a:gd name="connsiteY4" fmla="*/ 0 h 669925"/>
                <a:gd name="connsiteX5" fmla="*/ 0 w 530225"/>
                <a:gd name="connsiteY5" fmla="*/ 117475 h 669925"/>
                <a:gd name="connsiteX0" fmla="*/ 0 w 530225"/>
                <a:gd name="connsiteY0" fmla="*/ 117475 h 666750"/>
                <a:gd name="connsiteX1" fmla="*/ 219075 w 530225"/>
                <a:gd name="connsiteY1" fmla="*/ 666750 h 666750"/>
                <a:gd name="connsiteX2" fmla="*/ 530225 w 530225"/>
                <a:gd name="connsiteY2" fmla="*/ 527050 h 666750"/>
                <a:gd name="connsiteX3" fmla="*/ 241300 w 530225"/>
                <a:gd name="connsiteY3" fmla="*/ 0 h 666750"/>
                <a:gd name="connsiteX4" fmla="*/ 0 w 530225"/>
                <a:gd name="connsiteY4" fmla="*/ 117475 h 666750"/>
                <a:gd name="connsiteX0" fmla="*/ 0 w 530225"/>
                <a:gd name="connsiteY0" fmla="*/ 120650 h 669925"/>
                <a:gd name="connsiteX1" fmla="*/ 219075 w 530225"/>
                <a:gd name="connsiteY1" fmla="*/ 669925 h 669925"/>
                <a:gd name="connsiteX2" fmla="*/ 530225 w 530225"/>
                <a:gd name="connsiteY2" fmla="*/ 530225 h 669925"/>
                <a:gd name="connsiteX3" fmla="*/ 212725 w 530225"/>
                <a:gd name="connsiteY3" fmla="*/ 0 h 669925"/>
                <a:gd name="connsiteX4" fmla="*/ 0 w 530225"/>
                <a:gd name="connsiteY4" fmla="*/ 120650 h 669925"/>
                <a:gd name="connsiteX0" fmla="*/ 0 w 530225"/>
                <a:gd name="connsiteY0" fmla="*/ 120650 h 701675"/>
                <a:gd name="connsiteX1" fmla="*/ 263525 w 530225"/>
                <a:gd name="connsiteY1" fmla="*/ 701675 h 701675"/>
                <a:gd name="connsiteX2" fmla="*/ 530225 w 530225"/>
                <a:gd name="connsiteY2" fmla="*/ 530225 h 701675"/>
                <a:gd name="connsiteX3" fmla="*/ 212725 w 530225"/>
                <a:gd name="connsiteY3" fmla="*/ 0 h 701675"/>
                <a:gd name="connsiteX4" fmla="*/ 0 w 530225"/>
                <a:gd name="connsiteY4" fmla="*/ 120650 h 701675"/>
                <a:gd name="connsiteX0" fmla="*/ 0 w 530225"/>
                <a:gd name="connsiteY0" fmla="*/ 120650 h 704850"/>
                <a:gd name="connsiteX1" fmla="*/ 234950 w 530225"/>
                <a:gd name="connsiteY1" fmla="*/ 704850 h 704850"/>
                <a:gd name="connsiteX2" fmla="*/ 530225 w 530225"/>
                <a:gd name="connsiteY2" fmla="*/ 530225 h 704850"/>
                <a:gd name="connsiteX3" fmla="*/ 212725 w 530225"/>
                <a:gd name="connsiteY3" fmla="*/ 0 h 704850"/>
                <a:gd name="connsiteX4" fmla="*/ 0 w 530225"/>
                <a:gd name="connsiteY4" fmla="*/ 120650 h 704850"/>
                <a:gd name="connsiteX0" fmla="*/ 0 w 577850"/>
                <a:gd name="connsiteY0" fmla="*/ 120650 h 704850"/>
                <a:gd name="connsiteX1" fmla="*/ 234950 w 577850"/>
                <a:gd name="connsiteY1" fmla="*/ 704850 h 704850"/>
                <a:gd name="connsiteX2" fmla="*/ 577850 w 577850"/>
                <a:gd name="connsiteY2" fmla="*/ 571500 h 704850"/>
                <a:gd name="connsiteX3" fmla="*/ 212725 w 577850"/>
                <a:gd name="connsiteY3" fmla="*/ 0 h 704850"/>
                <a:gd name="connsiteX4" fmla="*/ 0 w 577850"/>
                <a:gd name="connsiteY4" fmla="*/ 120650 h 704850"/>
                <a:gd name="connsiteX0" fmla="*/ 0 w 565150"/>
                <a:gd name="connsiteY0" fmla="*/ 120650 h 704850"/>
                <a:gd name="connsiteX1" fmla="*/ 234950 w 565150"/>
                <a:gd name="connsiteY1" fmla="*/ 704850 h 704850"/>
                <a:gd name="connsiteX2" fmla="*/ 565150 w 565150"/>
                <a:gd name="connsiteY2" fmla="*/ 596900 h 704850"/>
                <a:gd name="connsiteX3" fmla="*/ 212725 w 565150"/>
                <a:gd name="connsiteY3" fmla="*/ 0 h 704850"/>
                <a:gd name="connsiteX4" fmla="*/ 0 w 565150"/>
                <a:gd name="connsiteY4" fmla="*/ 120650 h 704850"/>
                <a:gd name="connsiteX0" fmla="*/ 0 w 565150"/>
                <a:gd name="connsiteY0" fmla="*/ 120650 h 739775"/>
                <a:gd name="connsiteX1" fmla="*/ 276225 w 565150"/>
                <a:gd name="connsiteY1" fmla="*/ 739775 h 739775"/>
                <a:gd name="connsiteX2" fmla="*/ 565150 w 565150"/>
                <a:gd name="connsiteY2" fmla="*/ 596900 h 739775"/>
                <a:gd name="connsiteX3" fmla="*/ 212725 w 565150"/>
                <a:gd name="connsiteY3" fmla="*/ 0 h 739775"/>
                <a:gd name="connsiteX4" fmla="*/ 0 w 565150"/>
                <a:gd name="connsiteY4" fmla="*/ 120650 h 739775"/>
                <a:gd name="connsiteX0" fmla="*/ 0 w 565150"/>
                <a:gd name="connsiteY0" fmla="*/ 120650 h 763685"/>
                <a:gd name="connsiteX1" fmla="*/ 276225 w 565150"/>
                <a:gd name="connsiteY1" fmla="*/ 739775 h 763685"/>
                <a:gd name="connsiteX2" fmla="*/ 565150 w 565150"/>
                <a:gd name="connsiteY2" fmla="*/ 596900 h 763685"/>
                <a:gd name="connsiteX3" fmla="*/ 212725 w 565150"/>
                <a:gd name="connsiteY3" fmla="*/ 0 h 763685"/>
                <a:gd name="connsiteX4" fmla="*/ 0 w 565150"/>
                <a:gd name="connsiteY4" fmla="*/ 120650 h 763685"/>
                <a:gd name="connsiteX0" fmla="*/ 0 w 565175"/>
                <a:gd name="connsiteY0" fmla="*/ 120650 h 773332"/>
                <a:gd name="connsiteX1" fmla="*/ 276225 w 565175"/>
                <a:gd name="connsiteY1" fmla="*/ 739775 h 773332"/>
                <a:gd name="connsiteX2" fmla="*/ 565150 w 565175"/>
                <a:gd name="connsiteY2" fmla="*/ 596900 h 773332"/>
                <a:gd name="connsiteX3" fmla="*/ 212725 w 565175"/>
                <a:gd name="connsiteY3" fmla="*/ 0 h 773332"/>
                <a:gd name="connsiteX4" fmla="*/ 0 w 565175"/>
                <a:gd name="connsiteY4" fmla="*/ 120650 h 773332"/>
                <a:gd name="connsiteX0" fmla="*/ 0 w 565150"/>
                <a:gd name="connsiteY0" fmla="*/ 120650 h 770605"/>
                <a:gd name="connsiteX1" fmla="*/ 276225 w 565150"/>
                <a:gd name="connsiteY1" fmla="*/ 739775 h 770605"/>
                <a:gd name="connsiteX2" fmla="*/ 565150 w 565150"/>
                <a:gd name="connsiteY2" fmla="*/ 596900 h 770605"/>
                <a:gd name="connsiteX3" fmla="*/ 212725 w 565150"/>
                <a:gd name="connsiteY3" fmla="*/ 0 h 770605"/>
                <a:gd name="connsiteX4" fmla="*/ 0 w 565150"/>
                <a:gd name="connsiteY4" fmla="*/ 120650 h 770605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3150 h 757609"/>
                <a:gd name="connsiteX1" fmla="*/ 276225 w 565150"/>
                <a:gd name="connsiteY1" fmla="*/ 742275 h 757609"/>
                <a:gd name="connsiteX2" fmla="*/ 565150 w 565150"/>
                <a:gd name="connsiteY2" fmla="*/ 599400 h 757609"/>
                <a:gd name="connsiteX3" fmla="*/ 212725 w 565150"/>
                <a:gd name="connsiteY3" fmla="*/ 2500 h 757609"/>
                <a:gd name="connsiteX4" fmla="*/ 0 w 565150"/>
                <a:gd name="connsiteY4" fmla="*/ 123150 h 757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5150" h="757609">
                  <a:moveTo>
                    <a:pt x="0" y="123150"/>
                  </a:moveTo>
                  <a:lnTo>
                    <a:pt x="276225" y="742275"/>
                  </a:lnTo>
                  <a:cubicBezTo>
                    <a:pt x="407458" y="793075"/>
                    <a:pt x="538692" y="710525"/>
                    <a:pt x="565150" y="599400"/>
                  </a:cubicBezTo>
                  <a:lnTo>
                    <a:pt x="212725" y="2500"/>
                  </a:lnTo>
                  <a:cubicBezTo>
                    <a:pt x="119592" y="-11258"/>
                    <a:pt x="16933" y="32133"/>
                    <a:pt x="0" y="123150"/>
                  </a:cubicBezTo>
                  <a:close/>
                </a:path>
              </a:pathLst>
            </a:custGeom>
            <a:grpFill/>
            <a:ln>
              <a:solidFill>
                <a:srgbClr val="F6AB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5" name="椭圆 394"/>
            <p:cNvSpPr/>
            <p:nvPr/>
          </p:nvSpPr>
          <p:spPr>
            <a:xfrm rot="2452258">
              <a:off x="7916387" y="1245992"/>
              <a:ext cx="204833" cy="92681"/>
            </a:xfrm>
            <a:prstGeom prst="ellipse">
              <a:avLst/>
            </a:prstGeom>
            <a:grpFill/>
            <a:ln>
              <a:solidFill>
                <a:srgbClr val="F6AB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7" name="组合 366"/>
          <p:cNvGrpSpPr/>
          <p:nvPr/>
        </p:nvGrpSpPr>
        <p:grpSpPr>
          <a:xfrm>
            <a:off x="7666225" y="1193222"/>
            <a:ext cx="516374" cy="434771"/>
            <a:chOff x="7956214" y="1195103"/>
            <a:chExt cx="516374" cy="434771"/>
          </a:xfrm>
          <a:solidFill>
            <a:srgbClr val="FE1627"/>
          </a:solidFill>
        </p:grpSpPr>
        <p:sp>
          <p:nvSpPr>
            <p:cNvPr id="392" name="任意多边形 391"/>
            <p:cNvSpPr/>
            <p:nvPr/>
          </p:nvSpPr>
          <p:spPr>
            <a:xfrm rot="3176036">
              <a:off x="8021802" y="1129515"/>
              <a:ext cx="385197" cy="516374"/>
            </a:xfrm>
            <a:custGeom>
              <a:avLst/>
              <a:gdLst>
                <a:gd name="connsiteX0" fmla="*/ 0 w 530225"/>
                <a:gd name="connsiteY0" fmla="*/ 117475 h 669925"/>
                <a:gd name="connsiteX1" fmla="*/ 219075 w 530225"/>
                <a:gd name="connsiteY1" fmla="*/ 666750 h 669925"/>
                <a:gd name="connsiteX2" fmla="*/ 400050 w 530225"/>
                <a:gd name="connsiteY2" fmla="*/ 669925 h 669925"/>
                <a:gd name="connsiteX3" fmla="*/ 530225 w 530225"/>
                <a:gd name="connsiteY3" fmla="*/ 527050 h 669925"/>
                <a:gd name="connsiteX4" fmla="*/ 241300 w 530225"/>
                <a:gd name="connsiteY4" fmla="*/ 0 h 669925"/>
                <a:gd name="connsiteX5" fmla="*/ 0 w 530225"/>
                <a:gd name="connsiteY5" fmla="*/ 117475 h 669925"/>
                <a:gd name="connsiteX0" fmla="*/ 0 w 530225"/>
                <a:gd name="connsiteY0" fmla="*/ 117475 h 666750"/>
                <a:gd name="connsiteX1" fmla="*/ 219075 w 530225"/>
                <a:gd name="connsiteY1" fmla="*/ 666750 h 666750"/>
                <a:gd name="connsiteX2" fmla="*/ 530225 w 530225"/>
                <a:gd name="connsiteY2" fmla="*/ 527050 h 666750"/>
                <a:gd name="connsiteX3" fmla="*/ 241300 w 530225"/>
                <a:gd name="connsiteY3" fmla="*/ 0 h 666750"/>
                <a:gd name="connsiteX4" fmla="*/ 0 w 530225"/>
                <a:gd name="connsiteY4" fmla="*/ 117475 h 666750"/>
                <a:gd name="connsiteX0" fmla="*/ 0 w 530225"/>
                <a:gd name="connsiteY0" fmla="*/ 120650 h 669925"/>
                <a:gd name="connsiteX1" fmla="*/ 219075 w 530225"/>
                <a:gd name="connsiteY1" fmla="*/ 669925 h 669925"/>
                <a:gd name="connsiteX2" fmla="*/ 530225 w 530225"/>
                <a:gd name="connsiteY2" fmla="*/ 530225 h 669925"/>
                <a:gd name="connsiteX3" fmla="*/ 212725 w 530225"/>
                <a:gd name="connsiteY3" fmla="*/ 0 h 669925"/>
                <a:gd name="connsiteX4" fmla="*/ 0 w 530225"/>
                <a:gd name="connsiteY4" fmla="*/ 120650 h 669925"/>
                <a:gd name="connsiteX0" fmla="*/ 0 w 530225"/>
                <a:gd name="connsiteY0" fmla="*/ 120650 h 701675"/>
                <a:gd name="connsiteX1" fmla="*/ 263525 w 530225"/>
                <a:gd name="connsiteY1" fmla="*/ 701675 h 701675"/>
                <a:gd name="connsiteX2" fmla="*/ 530225 w 530225"/>
                <a:gd name="connsiteY2" fmla="*/ 530225 h 701675"/>
                <a:gd name="connsiteX3" fmla="*/ 212725 w 530225"/>
                <a:gd name="connsiteY3" fmla="*/ 0 h 701675"/>
                <a:gd name="connsiteX4" fmla="*/ 0 w 530225"/>
                <a:gd name="connsiteY4" fmla="*/ 120650 h 701675"/>
                <a:gd name="connsiteX0" fmla="*/ 0 w 530225"/>
                <a:gd name="connsiteY0" fmla="*/ 120650 h 704850"/>
                <a:gd name="connsiteX1" fmla="*/ 234950 w 530225"/>
                <a:gd name="connsiteY1" fmla="*/ 704850 h 704850"/>
                <a:gd name="connsiteX2" fmla="*/ 530225 w 530225"/>
                <a:gd name="connsiteY2" fmla="*/ 530225 h 704850"/>
                <a:gd name="connsiteX3" fmla="*/ 212725 w 530225"/>
                <a:gd name="connsiteY3" fmla="*/ 0 h 704850"/>
                <a:gd name="connsiteX4" fmla="*/ 0 w 530225"/>
                <a:gd name="connsiteY4" fmla="*/ 120650 h 704850"/>
                <a:gd name="connsiteX0" fmla="*/ 0 w 577850"/>
                <a:gd name="connsiteY0" fmla="*/ 120650 h 704850"/>
                <a:gd name="connsiteX1" fmla="*/ 234950 w 577850"/>
                <a:gd name="connsiteY1" fmla="*/ 704850 h 704850"/>
                <a:gd name="connsiteX2" fmla="*/ 577850 w 577850"/>
                <a:gd name="connsiteY2" fmla="*/ 571500 h 704850"/>
                <a:gd name="connsiteX3" fmla="*/ 212725 w 577850"/>
                <a:gd name="connsiteY3" fmla="*/ 0 h 704850"/>
                <a:gd name="connsiteX4" fmla="*/ 0 w 577850"/>
                <a:gd name="connsiteY4" fmla="*/ 120650 h 704850"/>
                <a:gd name="connsiteX0" fmla="*/ 0 w 565150"/>
                <a:gd name="connsiteY0" fmla="*/ 120650 h 704850"/>
                <a:gd name="connsiteX1" fmla="*/ 234950 w 565150"/>
                <a:gd name="connsiteY1" fmla="*/ 704850 h 704850"/>
                <a:gd name="connsiteX2" fmla="*/ 565150 w 565150"/>
                <a:gd name="connsiteY2" fmla="*/ 596900 h 704850"/>
                <a:gd name="connsiteX3" fmla="*/ 212725 w 565150"/>
                <a:gd name="connsiteY3" fmla="*/ 0 h 704850"/>
                <a:gd name="connsiteX4" fmla="*/ 0 w 565150"/>
                <a:gd name="connsiteY4" fmla="*/ 120650 h 704850"/>
                <a:gd name="connsiteX0" fmla="*/ 0 w 565150"/>
                <a:gd name="connsiteY0" fmla="*/ 120650 h 739775"/>
                <a:gd name="connsiteX1" fmla="*/ 276225 w 565150"/>
                <a:gd name="connsiteY1" fmla="*/ 739775 h 739775"/>
                <a:gd name="connsiteX2" fmla="*/ 565150 w 565150"/>
                <a:gd name="connsiteY2" fmla="*/ 596900 h 739775"/>
                <a:gd name="connsiteX3" fmla="*/ 212725 w 565150"/>
                <a:gd name="connsiteY3" fmla="*/ 0 h 739775"/>
                <a:gd name="connsiteX4" fmla="*/ 0 w 565150"/>
                <a:gd name="connsiteY4" fmla="*/ 120650 h 739775"/>
                <a:gd name="connsiteX0" fmla="*/ 0 w 565150"/>
                <a:gd name="connsiteY0" fmla="*/ 120650 h 763685"/>
                <a:gd name="connsiteX1" fmla="*/ 276225 w 565150"/>
                <a:gd name="connsiteY1" fmla="*/ 739775 h 763685"/>
                <a:gd name="connsiteX2" fmla="*/ 565150 w 565150"/>
                <a:gd name="connsiteY2" fmla="*/ 596900 h 763685"/>
                <a:gd name="connsiteX3" fmla="*/ 212725 w 565150"/>
                <a:gd name="connsiteY3" fmla="*/ 0 h 763685"/>
                <a:gd name="connsiteX4" fmla="*/ 0 w 565150"/>
                <a:gd name="connsiteY4" fmla="*/ 120650 h 763685"/>
                <a:gd name="connsiteX0" fmla="*/ 0 w 565175"/>
                <a:gd name="connsiteY0" fmla="*/ 120650 h 773332"/>
                <a:gd name="connsiteX1" fmla="*/ 276225 w 565175"/>
                <a:gd name="connsiteY1" fmla="*/ 739775 h 773332"/>
                <a:gd name="connsiteX2" fmla="*/ 565150 w 565175"/>
                <a:gd name="connsiteY2" fmla="*/ 596900 h 773332"/>
                <a:gd name="connsiteX3" fmla="*/ 212725 w 565175"/>
                <a:gd name="connsiteY3" fmla="*/ 0 h 773332"/>
                <a:gd name="connsiteX4" fmla="*/ 0 w 565175"/>
                <a:gd name="connsiteY4" fmla="*/ 120650 h 773332"/>
                <a:gd name="connsiteX0" fmla="*/ 0 w 565150"/>
                <a:gd name="connsiteY0" fmla="*/ 120650 h 770605"/>
                <a:gd name="connsiteX1" fmla="*/ 276225 w 565150"/>
                <a:gd name="connsiteY1" fmla="*/ 739775 h 770605"/>
                <a:gd name="connsiteX2" fmla="*/ 565150 w 565150"/>
                <a:gd name="connsiteY2" fmla="*/ 596900 h 770605"/>
                <a:gd name="connsiteX3" fmla="*/ 212725 w 565150"/>
                <a:gd name="connsiteY3" fmla="*/ 0 h 770605"/>
                <a:gd name="connsiteX4" fmla="*/ 0 w 565150"/>
                <a:gd name="connsiteY4" fmla="*/ 120650 h 770605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3150 h 757609"/>
                <a:gd name="connsiteX1" fmla="*/ 276225 w 565150"/>
                <a:gd name="connsiteY1" fmla="*/ 742275 h 757609"/>
                <a:gd name="connsiteX2" fmla="*/ 565150 w 565150"/>
                <a:gd name="connsiteY2" fmla="*/ 599400 h 757609"/>
                <a:gd name="connsiteX3" fmla="*/ 212725 w 565150"/>
                <a:gd name="connsiteY3" fmla="*/ 2500 h 757609"/>
                <a:gd name="connsiteX4" fmla="*/ 0 w 565150"/>
                <a:gd name="connsiteY4" fmla="*/ 123150 h 757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5150" h="757609">
                  <a:moveTo>
                    <a:pt x="0" y="123150"/>
                  </a:moveTo>
                  <a:lnTo>
                    <a:pt x="276225" y="742275"/>
                  </a:lnTo>
                  <a:cubicBezTo>
                    <a:pt x="407458" y="793075"/>
                    <a:pt x="538692" y="710525"/>
                    <a:pt x="565150" y="599400"/>
                  </a:cubicBezTo>
                  <a:lnTo>
                    <a:pt x="212725" y="2500"/>
                  </a:lnTo>
                  <a:cubicBezTo>
                    <a:pt x="119592" y="-11258"/>
                    <a:pt x="16933" y="32133"/>
                    <a:pt x="0" y="123150"/>
                  </a:cubicBezTo>
                  <a:close/>
                </a:path>
              </a:pathLst>
            </a:custGeom>
            <a:grpFill/>
            <a:ln>
              <a:solidFill>
                <a:srgbClr val="F6AB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3" name="椭圆 392"/>
            <p:cNvSpPr/>
            <p:nvPr/>
          </p:nvSpPr>
          <p:spPr>
            <a:xfrm rot="1659650">
              <a:off x="8014209" y="1537193"/>
              <a:ext cx="204833" cy="92681"/>
            </a:xfrm>
            <a:prstGeom prst="ellipse">
              <a:avLst/>
            </a:prstGeom>
            <a:grpFill/>
            <a:ln>
              <a:solidFill>
                <a:srgbClr val="F6AB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8" name="组合 367"/>
          <p:cNvGrpSpPr/>
          <p:nvPr/>
        </p:nvGrpSpPr>
        <p:grpSpPr>
          <a:xfrm>
            <a:off x="7701559" y="1856579"/>
            <a:ext cx="516374" cy="397640"/>
            <a:chOff x="7991548" y="1858460"/>
            <a:chExt cx="516374" cy="397640"/>
          </a:xfrm>
          <a:solidFill>
            <a:srgbClr val="FE1627"/>
          </a:solidFill>
        </p:grpSpPr>
        <p:sp>
          <p:nvSpPr>
            <p:cNvPr id="390" name="任意多边形 389"/>
            <p:cNvSpPr/>
            <p:nvPr/>
          </p:nvSpPr>
          <p:spPr>
            <a:xfrm rot="4168174">
              <a:off x="8057136" y="1792872"/>
              <a:ext cx="385197" cy="516374"/>
            </a:xfrm>
            <a:custGeom>
              <a:avLst/>
              <a:gdLst>
                <a:gd name="connsiteX0" fmla="*/ 0 w 530225"/>
                <a:gd name="connsiteY0" fmla="*/ 117475 h 669925"/>
                <a:gd name="connsiteX1" fmla="*/ 219075 w 530225"/>
                <a:gd name="connsiteY1" fmla="*/ 666750 h 669925"/>
                <a:gd name="connsiteX2" fmla="*/ 400050 w 530225"/>
                <a:gd name="connsiteY2" fmla="*/ 669925 h 669925"/>
                <a:gd name="connsiteX3" fmla="*/ 530225 w 530225"/>
                <a:gd name="connsiteY3" fmla="*/ 527050 h 669925"/>
                <a:gd name="connsiteX4" fmla="*/ 241300 w 530225"/>
                <a:gd name="connsiteY4" fmla="*/ 0 h 669925"/>
                <a:gd name="connsiteX5" fmla="*/ 0 w 530225"/>
                <a:gd name="connsiteY5" fmla="*/ 117475 h 669925"/>
                <a:gd name="connsiteX0" fmla="*/ 0 w 530225"/>
                <a:gd name="connsiteY0" fmla="*/ 117475 h 666750"/>
                <a:gd name="connsiteX1" fmla="*/ 219075 w 530225"/>
                <a:gd name="connsiteY1" fmla="*/ 666750 h 666750"/>
                <a:gd name="connsiteX2" fmla="*/ 530225 w 530225"/>
                <a:gd name="connsiteY2" fmla="*/ 527050 h 666750"/>
                <a:gd name="connsiteX3" fmla="*/ 241300 w 530225"/>
                <a:gd name="connsiteY3" fmla="*/ 0 h 666750"/>
                <a:gd name="connsiteX4" fmla="*/ 0 w 530225"/>
                <a:gd name="connsiteY4" fmla="*/ 117475 h 666750"/>
                <a:gd name="connsiteX0" fmla="*/ 0 w 530225"/>
                <a:gd name="connsiteY0" fmla="*/ 120650 h 669925"/>
                <a:gd name="connsiteX1" fmla="*/ 219075 w 530225"/>
                <a:gd name="connsiteY1" fmla="*/ 669925 h 669925"/>
                <a:gd name="connsiteX2" fmla="*/ 530225 w 530225"/>
                <a:gd name="connsiteY2" fmla="*/ 530225 h 669925"/>
                <a:gd name="connsiteX3" fmla="*/ 212725 w 530225"/>
                <a:gd name="connsiteY3" fmla="*/ 0 h 669925"/>
                <a:gd name="connsiteX4" fmla="*/ 0 w 530225"/>
                <a:gd name="connsiteY4" fmla="*/ 120650 h 669925"/>
                <a:gd name="connsiteX0" fmla="*/ 0 w 530225"/>
                <a:gd name="connsiteY0" fmla="*/ 120650 h 701675"/>
                <a:gd name="connsiteX1" fmla="*/ 263525 w 530225"/>
                <a:gd name="connsiteY1" fmla="*/ 701675 h 701675"/>
                <a:gd name="connsiteX2" fmla="*/ 530225 w 530225"/>
                <a:gd name="connsiteY2" fmla="*/ 530225 h 701675"/>
                <a:gd name="connsiteX3" fmla="*/ 212725 w 530225"/>
                <a:gd name="connsiteY3" fmla="*/ 0 h 701675"/>
                <a:gd name="connsiteX4" fmla="*/ 0 w 530225"/>
                <a:gd name="connsiteY4" fmla="*/ 120650 h 701675"/>
                <a:gd name="connsiteX0" fmla="*/ 0 w 530225"/>
                <a:gd name="connsiteY0" fmla="*/ 120650 h 704850"/>
                <a:gd name="connsiteX1" fmla="*/ 234950 w 530225"/>
                <a:gd name="connsiteY1" fmla="*/ 704850 h 704850"/>
                <a:gd name="connsiteX2" fmla="*/ 530225 w 530225"/>
                <a:gd name="connsiteY2" fmla="*/ 530225 h 704850"/>
                <a:gd name="connsiteX3" fmla="*/ 212725 w 530225"/>
                <a:gd name="connsiteY3" fmla="*/ 0 h 704850"/>
                <a:gd name="connsiteX4" fmla="*/ 0 w 530225"/>
                <a:gd name="connsiteY4" fmla="*/ 120650 h 704850"/>
                <a:gd name="connsiteX0" fmla="*/ 0 w 577850"/>
                <a:gd name="connsiteY0" fmla="*/ 120650 h 704850"/>
                <a:gd name="connsiteX1" fmla="*/ 234950 w 577850"/>
                <a:gd name="connsiteY1" fmla="*/ 704850 h 704850"/>
                <a:gd name="connsiteX2" fmla="*/ 577850 w 577850"/>
                <a:gd name="connsiteY2" fmla="*/ 571500 h 704850"/>
                <a:gd name="connsiteX3" fmla="*/ 212725 w 577850"/>
                <a:gd name="connsiteY3" fmla="*/ 0 h 704850"/>
                <a:gd name="connsiteX4" fmla="*/ 0 w 577850"/>
                <a:gd name="connsiteY4" fmla="*/ 120650 h 704850"/>
                <a:gd name="connsiteX0" fmla="*/ 0 w 565150"/>
                <a:gd name="connsiteY0" fmla="*/ 120650 h 704850"/>
                <a:gd name="connsiteX1" fmla="*/ 234950 w 565150"/>
                <a:gd name="connsiteY1" fmla="*/ 704850 h 704850"/>
                <a:gd name="connsiteX2" fmla="*/ 565150 w 565150"/>
                <a:gd name="connsiteY2" fmla="*/ 596900 h 704850"/>
                <a:gd name="connsiteX3" fmla="*/ 212725 w 565150"/>
                <a:gd name="connsiteY3" fmla="*/ 0 h 704850"/>
                <a:gd name="connsiteX4" fmla="*/ 0 w 565150"/>
                <a:gd name="connsiteY4" fmla="*/ 120650 h 704850"/>
                <a:gd name="connsiteX0" fmla="*/ 0 w 565150"/>
                <a:gd name="connsiteY0" fmla="*/ 120650 h 739775"/>
                <a:gd name="connsiteX1" fmla="*/ 276225 w 565150"/>
                <a:gd name="connsiteY1" fmla="*/ 739775 h 739775"/>
                <a:gd name="connsiteX2" fmla="*/ 565150 w 565150"/>
                <a:gd name="connsiteY2" fmla="*/ 596900 h 739775"/>
                <a:gd name="connsiteX3" fmla="*/ 212725 w 565150"/>
                <a:gd name="connsiteY3" fmla="*/ 0 h 739775"/>
                <a:gd name="connsiteX4" fmla="*/ 0 w 565150"/>
                <a:gd name="connsiteY4" fmla="*/ 120650 h 739775"/>
                <a:gd name="connsiteX0" fmla="*/ 0 w 565150"/>
                <a:gd name="connsiteY0" fmla="*/ 120650 h 763685"/>
                <a:gd name="connsiteX1" fmla="*/ 276225 w 565150"/>
                <a:gd name="connsiteY1" fmla="*/ 739775 h 763685"/>
                <a:gd name="connsiteX2" fmla="*/ 565150 w 565150"/>
                <a:gd name="connsiteY2" fmla="*/ 596900 h 763685"/>
                <a:gd name="connsiteX3" fmla="*/ 212725 w 565150"/>
                <a:gd name="connsiteY3" fmla="*/ 0 h 763685"/>
                <a:gd name="connsiteX4" fmla="*/ 0 w 565150"/>
                <a:gd name="connsiteY4" fmla="*/ 120650 h 763685"/>
                <a:gd name="connsiteX0" fmla="*/ 0 w 565175"/>
                <a:gd name="connsiteY0" fmla="*/ 120650 h 773332"/>
                <a:gd name="connsiteX1" fmla="*/ 276225 w 565175"/>
                <a:gd name="connsiteY1" fmla="*/ 739775 h 773332"/>
                <a:gd name="connsiteX2" fmla="*/ 565150 w 565175"/>
                <a:gd name="connsiteY2" fmla="*/ 596900 h 773332"/>
                <a:gd name="connsiteX3" fmla="*/ 212725 w 565175"/>
                <a:gd name="connsiteY3" fmla="*/ 0 h 773332"/>
                <a:gd name="connsiteX4" fmla="*/ 0 w 565175"/>
                <a:gd name="connsiteY4" fmla="*/ 120650 h 773332"/>
                <a:gd name="connsiteX0" fmla="*/ 0 w 565150"/>
                <a:gd name="connsiteY0" fmla="*/ 120650 h 770605"/>
                <a:gd name="connsiteX1" fmla="*/ 276225 w 565150"/>
                <a:gd name="connsiteY1" fmla="*/ 739775 h 770605"/>
                <a:gd name="connsiteX2" fmla="*/ 565150 w 565150"/>
                <a:gd name="connsiteY2" fmla="*/ 596900 h 770605"/>
                <a:gd name="connsiteX3" fmla="*/ 212725 w 565150"/>
                <a:gd name="connsiteY3" fmla="*/ 0 h 770605"/>
                <a:gd name="connsiteX4" fmla="*/ 0 w 565150"/>
                <a:gd name="connsiteY4" fmla="*/ 120650 h 770605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3150 h 757609"/>
                <a:gd name="connsiteX1" fmla="*/ 276225 w 565150"/>
                <a:gd name="connsiteY1" fmla="*/ 742275 h 757609"/>
                <a:gd name="connsiteX2" fmla="*/ 565150 w 565150"/>
                <a:gd name="connsiteY2" fmla="*/ 599400 h 757609"/>
                <a:gd name="connsiteX3" fmla="*/ 212725 w 565150"/>
                <a:gd name="connsiteY3" fmla="*/ 2500 h 757609"/>
                <a:gd name="connsiteX4" fmla="*/ 0 w 565150"/>
                <a:gd name="connsiteY4" fmla="*/ 123150 h 757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5150" h="757609">
                  <a:moveTo>
                    <a:pt x="0" y="123150"/>
                  </a:moveTo>
                  <a:lnTo>
                    <a:pt x="276225" y="742275"/>
                  </a:lnTo>
                  <a:cubicBezTo>
                    <a:pt x="407458" y="793075"/>
                    <a:pt x="538692" y="710525"/>
                    <a:pt x="565150" y="599400"/>
                  </a:cubicBezTo>
                  <a:lnTo>
                    <a:pt x="212725" y="2500"/>
                  </a:lnTo>
                  <a:cubicBezTo>
                    <a:pt x="119592" y="-11258"/>
                    <a:pt x="16933" y="32133"/>
                    <a:pt x="0" y="123150"/>
                  </a:cubicBezTo>
                  <a:close/>
                </a:path>
              </a:pathLst>
            </a:custGeom>
            <a:grpFill/>
            <a:ln>
              <a:solidFill>
                <a:srgbClr val="F6AB00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1" name="椭圆 390"/>
            <p:cNvSpPr/>
            <p:nvPr/>
          </p:nvSpPr>
          <p:spPr>
            <a:xfrm rot="2439860">
              <a:off x="7998808" y="2163419"/>
              <a:ext cx="204833" cy="92681"/>
            </a:xfrm>
            <a:prstGeom prst="ellipse">
              <a:avLst/>
            </a:prstGeom>
            <a:grpFill/>
            <a:ln>
              <a:solidFill>
                <a:srgbClr val="F6AB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9" name="组合 368"/>
          <p:cNvGrpSpPr/>
          <p:nvPr/>
        </p:nvGrpSpPr>
        <p:grpSpPr>
          <a:xfrm>
            <a:off x="7764251" y="2006929"/>
            <a:ext cx="516374" cy="433598"/>
            <a:chOff x="8054240" y="2008810"/>
            <a:chExt cx="516374" cy="433598"/>
          </a:xfrm>
          <a:solidFill>
            <a:srgbClr val="FE1627"/>
          </a:solidFill>
        </p:grpSpPr>
        <p:sp>
          <p:nvSpPr>
            <p:cNvPr id="388" name="任意多边形 387"/>
            <p:cNvSpPr/>
            <p:nvPr/>
          </p:nvSpPr>
          <p:spPr>
            <a:xfrm rot="3172595">
              <a:off x="8119828" y="1943222"/>
              <a:ext cx="385197" cy="516374"/>
            </a:xfrm>
            <a:custGeom>
              <a:avLst/>
              <a:gdLst>
                <a:gd name="connsiteX0" fmla="*/ 0 w 530225"/>
                <a:gd name="connsiteY0" fmla="*/ 117475 h 669925"/>
                <a:gd name="connsiteX1" fmla="*/ 219075 w 530225"/>
                <a:gd name="connsiteY1" fmla="*/ 666750 h 669925"/>
                <a:gd name="connsiteX2" fmla="*/ 400050 w 530225"/>
                <a:gd name="connsiteY2" fmla="*/ 669925 h 669925"/>
                <a:gd name="connsiteX3" fmla="*/ 530225 w 530225"/>
                <a:gd name="connsiteY3" fmla="*/ 527050 h 669925"/>
                <a:gd name="connsiteX4" fmla="*/ 241300 w 530225"/>
                <a:gd name="connsiteY4" fmla="*/ 0 h 669925"/>
                <a:gd name="connsiteX5" fmla="*/ 0 w 530225"/>
                <a:gd name="connsiteY5" fmla="*/ 117475 h 669925"/>
                <a:gd name="connsiteX0" fmla="*/ 0 w 530225"/>
                <a:gd name="connsiteY0" fmla="*/ 117475 h 666750"/>
                <a:gd name="connsiteX1" fmla="*/ 219075 w 530225"/>
                <a:gd name="connsiteY1" fmla="*/ 666750 h 666750"/>
                <a:gd name="connsiteX2" fmla="*/ 530225 w 530225"/>
                <a:gd name="connsiteY2" fmla="*/ 527050 h 666750"/>
                <a:gd name="connsiteX3" fmla="*/ 241300 w 530225"/>
                <a:gd name="connsiteY3" fmla="*/ 0 h 666750"/>
                <a:gd name="connsiteX4" fmla="*/ 0 w 530225"/>
                <a:gd name="connsiteY4" fmla="*/ 117475 h 666750"/>
                <a:gd name="connsiteX0" fmla="*/ 0 w 530225"/>
                <a:gd name="connsiteY0" fmla="*/ 120650 h 669925"/>
                <a:gd name="connsiteX1" fmla="*/ 219075 w 530225"/>
                <a:gd name="connsiteY1" fmla="*/ 669925 h 669925"/>
                <a:gd name="connsiteX2" fmla="*/ 530225 w 530225"/>
                <a:gd name="connsiteY2" fmla="*/ 530225 h 669925"/>
                <a:gd name="connsiteX3" fmla="*/ 212725 w 530225"/>
                <a:gd name="connsiteY3" fmla="*/ 0 h 669925"/>
                <a:gd name="connsiteX4" fmla="*/ 0 w 530225"/>
                <a:gd name="connsiteY4" fmla="*/ 120650 h 669925"/>
                <a:gd name="connsiteX0" fmla="*/ 0 w 530225"/>
                <a:gd name="connsiteY0" fmla="*/ 120650 h 701675"/>
                <a:gd name="connsiteX1" fmla="*/ 263525 w 530225"/>
                <a:gd name="connsiteY1" fmla="*/ 701675 h 701675"/>
                <a:gd name="connsiteX2" fmla="*/ 530225 w 530225"/>
                <a:gd name="connsiteY2" fmla="*/ 530225 h 701675"/>
                <a:gd name="connsiteX3" fmla="*/ 212725 w 530225"/>
                <a:gd name="connsiteY3" fmla="*/ 0 h 701675"/>
                <a:gd name="connsiteX4" fmla="*/ 0 w 530225"/>
                <a:gd name="connsiteY4" fmla="*/ 120650 h 701675"/>
                <a:gd name="connsiteX0" fmla="*/ 0 w 530225"/>
                <a:gd name="connsiteY0" fmla="*/ 120650 h 704850"/>
                <a:gd name="connsiteX1" fmla="*/ 234950 w 530225"/>
                <a:gd name="connsiteY1" fmla="*/ 704850 h 704850"/>
                <a:gd name="connsiteX2" fmla="*/ 530225 w 530225"/>
                <a:gd name="connsiteY2" fmla="*/ 530225 h 704850"/>
                <a:gd name="connsiteX3" fmla="*/ 212725 w 530225"/>
                <a:gd name="connsiteY3" fmla="*/ 0 h 704850"/>
                <a:gd name="connsiteX4" fmla="*/ 0 w 530225"/>
                <a:gd name="connsiteY4" fmla="*/ 120650 h 704850"/>
                <a:gd name="connsiteX0" fmla="*/ 0 w 577850"/>
                <a:gd name="connsiteY0" fmla="*/ 120650 h 704850"/>
                <a:gd name="connsiteX1" fmla="*/ 234950 w 577850"/>
                <a:gd name="connsiteY1" fmla="*/ 704850 h 704850"/>
                <a:gd name="connsiteX2" fmla="*/ 577850 w 577850"/>
                <a:gd name="connsiteY2" fmla="*/ 571500 h 704850"/>
                <a:gd name="connsiteX3" fmla="*/ 212725 w 577850"/>
                <a:gd name="connsiteY3" fmla="*/ 0 h 704850"/>
                <a:gd name="connsiteX4" fmla="*/ 0 w 577850"/>
                <a:gd name="connsiteY4" fmla="*/ 120650 h 704850"/>
                <a:gd name="connsiteX0" fmla="*/ 0 w 565150"/>
                <a:gd name="connsiteY0" fmla="*/ 120650 h 704850"/>
                <a:gd name="connsiteX1" fmla="*/ 234950 w 565150"/>
                <a:gd name="connsiteY1" fmla="*/ 704850 h 704850"/>
                <a:gd name="connsiteX2" fmla="*/ 565150 w 565150"/>
                <a:gd name="connsiteY2" fmla="*/ 596900 h 704850"/>
                <a:gd name="connsiteX3" fmla="*/ 212725 w 565150"/>
                <a:gd name="connsiteY3" fmla="*/ 0 h 704850"/>
                <a:gd name="connsiteX4" fmla="*/ 0 w 565150"/>
                <a:gd name="connsiteY4" fmla="*/ 120650 h 704850"/>
                <a:gd name="connsiteX0" fmla="*/ 0 w 565150"/>
                <a:gd name="connsiteY0" fmla="*/ 120650 h 739775"/>
                <a:gd name="connsiteX1" fmla="*/ 276225 w 565150"/>
                <a:gd name="connsiteY1" fmla="*/ 739775 h 739775"/>
                <a:gd name="connsiteX2" fmla="*/ 565150 w 565150"/>
                <a:gd name="connsiteY2" fmla="*/ 596900 h 739775"/>
                <a:gd name="connsiteX3" fmla="*/ 212725 w 565150"/>
                <a:gd name="connsiteY3" fmla="*/ 0 h 739775"/>
                <a:gd name="connsiteX4" fmla="*/ 0 w 565150"/>
                <a:gd name="connsiteY4" fmla="*/ 120650 h 739775"/>
                <a:gd name="connsiteX0" fmla="*/ 0 w 565150"/>
                <a:gd name="connsiteY0" fmla="*/ 120650 h 763685"/>
                <a:gd name="connsiteX1" fmla="*/ 276225 w 565150"/>
                <a:gd name="connsiteY1" fmla="*/ 739775 h 763685"/>
                <a:gd name="connsiteX2" fmla="*/ 565150 w 565150"/>
                <a:gd name="connsiteY2" fmla="*/ 596900 h 763685"/>
                <a:gd name="connsiteX3" fmla="*/ 212725 w 565150"/>
                <a:gd name="connsiteY3" fmla="*/ 0 h 763685"/>
                <a:gd name="connsiteX4" fmla="*/ 0 w 565150"/>
                <a:gd name="connsiteY4" fmla="*/ 120650 h 763685"/>
                <a:gd name="connsiteX0" fmla="*/ 0 w 565175"/>
                <a:gd name="connsiteY0" fmla="*/ 120650 h 773332"/>
                <a:gd name="connsiteX1" fmla="*/ 276225 w 565175"/>
                <a:gd name="connsiteY1" fmla="*/ 739775 h 773332"/>
                <a:gd name="connsiteX2" fmla="*/ 565150 w 565175"/>
                <a:gd name="connsiteY2" fmla="*/ 596900 h 773332"/>
                <a:gd name="connsiteX3" fmla="*/ 212725 w 565175"/>
                <a:gd name="connsiteY3" fmla="*/ 0 h 773332"/>
                <a:gd name="connsiteX4" fmla="*/ 0 w 565175"/>
                <a:gd name="connsiteY4" fmla="*/ 120650 h 773332"/>
                <a:gd name="connsiteX0" fmla="*/ 0 w 565150"/>
                <a:gd name="connsiteY0" fmla="*/ 120650 h 770605"/>
                <a:gd name="connsiteX1" fmla="*/ 276225 w 565150"/>
                <a:gd name="connsiteY1" fmla="*/ 739775 h 770605"/>
                <a:gd name="connsiteX2" fmla="*/ 565150 w 565150"/>
                <a:gd name="connsiteY2" fmla="*/ 596900 h 770605"/>
                <a:gd name="connsiteX3" fmla="*/ 212725 w 565150"/>
                <a:gd name="connsiteY3" fmla="*/ 0 h 770605"/>
                <a:gd name="connsiteX4" fmla="*/ 0 w 565150"/>
                <a:gd name="connsiteY4" fmla="*/ 120650 h 770605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3150 h 757609"/>
                <a:gd name="connsiteX1" fmla="*/ 276225 w 565150"/>
                <a:gd name="connsiteY1" fmla="*/ 742275 h 757609"/>
                <a:gd name="connsiteX2" fmla="*/ 565150 w 565150"/>
                <a:gd name="connsiteY2" fmla="*/ 599400 h 757609"/>
                <a:gd name="connsiteX3" fmla="*/ 212725 w 565150"/>
                <a:gd name="connsiteY3" fmla="*/ 2500 h 757609"/>
                <a:gd name="connsiteX4" fmla="*/ 0 w 565150"/>
                <a:gd name="connsiteY4" fmla="*/ 123150 h 757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5150" h="757609">
                  <a:moveTo>
                    <a:pt x="0" y="123150"/>
                  </a:moveTo>
                  <a:lnTo>
                    <a:pt x="276225" y="742275"/>
                  </a:lnTo>
                  <a:cubicBezTo>
                    <a:pt x="407458" y="793075"/>
                    <a:pt x="538692" y="710525"/>
                    <a:pt x="565150" y="599400"/>
                  </a:cubicBezTo>
                  <a:lnTo>
                    <a:pt x="212725" y="2500"/>
                  </a:lnTo>
                  <a:cubicBezTo>
                    <a:pt x="119592" y="-11258"/>
                    <a:pt x="16933" y="32133"/>
                    <a:pt x="0" y="123150"/>
                  </a:cubicBezTo>
                  <a:close/>
                </a:path>
              </a:pathLst>
            </a:custGeom>
            <a:grpFill/>
            <a:ln>
              <a:solidFill>
                <a:srgbClr val="F6AB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9" name="椭圆 388"/>
            <p:cNvSpPr/>
            <p:nvPr/>
          </p:nvSpPr>
          <p:spPr>
            <a:xfrm rot="1644202">
              <a:off x="8110176" y="2349727"/>
              <a:ext cx="204833" cy="92681"/>
            </a:xfrm>
            <a:prstGeom prst="ellipse">
              <a:avLst/>
            </a:prstGeom>
            <a:grpFill/>
            <a:ln>
              <a:solidFill>
                <a:srgbClr val="F6AB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0" name="组合 369"/>
          <p:cNvGrpSpPr/>
          <p:nvPr/>
        </p:nvGrpSpPr>
        <p:grpSpPr>
          <a:xfrm>
            <a:off x="7955006" y="1683057"/>
            <a:ext cx="385197" cy="516374"/>
            <a:chOff x="8295200" y="1744217"/>
            <a:chExt cx="385197" cy="516374"/>
          </a:xfrm>
          <a:solidFill>
            <a:srgbClr val="FE1627"/>
          </a:solidFill>
        </p:grpSpPr>
        <p:sp>
          <p:nvSpPr>
            <p:cNvPr id="386" name="任意多边形 385"/>
            <p:cNvSpPr/>
            <p:nvPr/>
          </p:nvSpPr>
          <p:spPr>
            <a:xfrm rot="2546234">
              <a:off x="8295200" y="1744217"/>
              <a:ext cx="385197" cy="516374"/>
            </a:xfrm>
            <a:custGeom>
              <a:avLst/>
              <a:gdLst>
                <a:gd name="connsiteX0" fmla="*/ 0 w 530225"/>
                <a:gd name="connsiteY0" fmla="*/ 117475 h 669925"/>
                <a:gd name="connsiteX1" fmla="*/ 219075 w 530225"/>
                <a:gd name="connsiteY1" fmla="*/ 666750 h 669925"/>
                <a:gd name="connsiteX2" fmla="*/ 400050 w 530225"/>
                <a:gd name="connsiteY2" fmla="*/ 669925 h 669925"/>
                <a:gd name="connsiteX3" fmla="*/ 530225 w 530225"/>
                <a:gd name="connsiteY3" fmla="*/ 527050 h 669925"/>
                <a:gd name="connsiteX4" fmla="*/ 241300 w 530225"/>
                <a:gd name="connsiteY4" fmla="*/ 0 h 669925"/>
                <a:gd name="connsiteX5" fmla="*/ 0 w 530225"/>
                <a:gd name="connsiteY5" fmla="*/ 117475 h 669925"/>
                <a:gd name="connsiteX0" fmla="*/ 0 w 530225"/>
                <a:gd name="connsiteY0" fmla="*/ 117475 h 666750"/>
                <a:gd name="connsiteX1" fmla="*/ 219075 w 530225"/>
                <a:gd name="connsiteY1" fmla="*/ 666750 h 666750"/>
                <a:gd name="connsiteX2" fmla="*/ 530225 w 530225"/>
                <a:gd name="connsiteY2" fmla="*/ 527050 h 666750"/>
                <a:gd name="connsiteX3" fmla="*/ 241300 w 530225"/>
                <a:gd name="connsiteY3" fmla="*/ 0 h 666750"/>
                <a:gd name="connsiteX4" fmla="*/ 0 w 530225"/>
                <a:gd name="connsiteY4" fmla="*/ 117475 h 666750"/>
                <a:gd name="connsiteX0" fmla="*/ 0 w 530225"/>
                <a:gd name="connsiteY0" fmla="*/ 120650 h 669925"/>
                <a:gd name="connsiteX1" fmla="*/ 219075 w 530225"/>
                <a:gd name="connsiteY1" fmla="*/ 669925 h 669925"/>
                <a:gd name="connsiteX2" fmla="*/ 530225 w 530225"/>
                <a:gd name="connsiteY2" fmla="*/ 530225 h 669925"/>
                <a:gd name="connsiteX3" fmla="*/ 212725 w 530225"/>
                <a:gd name="connsiteY3" fmla="*/ 0 h 669925"/>
                <a:gd name="connsiteX4" fmla="*/ 0 w 530225"/>
                <a:gd name="connsiteY4" fmla="*/ 120650 h 669925"/>
                <a:gd name="connsiteX0" fmla="*/ 0 w 530225"/>
                <a:gd name="connsiteY0" fmla="*/ 120650 h 701675"/>
                <a:gd name="connsiteX1" fmla="*/ 263525 w 530225"/>
                <a:gd name="connsiteY1" fmla="*/ 701675 h 701675"/>
                <a:gd name="connsiteX2" fmla="*/ 530225 w 530225"/>
                <a:gd name="connsiteY2" fmla="*/ 530225 h 701675"/>
                <a:gd name="connsiteX3" fmla="*/ 212725 w 530225"/>
                <a:gd name="connsiteY3" fmla="*/ 0 h 701675"/>
                <a:gd name="connsiteX4" fmla="*/ 0 w 530225"/>
                <a:gd name="connsiteY4" fmla="*/ 120650 h 701675"/>
                <a:gd name="connsiteX0" fmla="*/ 0 w 530225"/>
                <a:gd name="connsiteY0" fmla="*/ 120650 h 704850"/>
                <a:gd name="connsiteX1" fmla="*/ 234950 w 530225"/>
                <a:gd name="connsiteY1" fmla="*/ 704850 h 704850"/>
                <a:gd name="connsiteX2" fmla="*/ 530225 w 530225"/>
                <a:gd name="connsiteY2" fmla="*/ 530225 h 704850"/>
                <a:gd name="connsiteX3" fmla="*/ 212725 w 530225"/>
                <a:gd name="connsiteY3" fmla="*/ 0 h 704850"/>
                <a:gd name="connsiteX4" fmla="*/ 0 w 530225"/>
                <a:gd name="connsiteY4" fmla="*/ 120650 h 704850"/>
                <a:gd name="connsiteX0" fmla="*/ 0 w 577850"/>
                <a:gd name="connsiteY0" fmla="*/ 120650 h 704850"/>
                <a:gd name="connsiteX1" fmla="*/ 234950 w 577850"/>
                <a:gd name="connsiteY1" fmla="*/ 704850 h 704850"/>
                <a:gd name="connsiteX2" fmla="*/ 577850 w 577850"/>
                <a:gd name="connsiteY2" fmla="*/ 571500 h 704850"/>
                <a:gd name="connsiteX3" fmla="*/ 212725 w 577850"/>
                <a:gd name="connsiteY3" fmla="*/ 0 h 704850"/>
                <a:gd name="connsiteX4" fmla="*/ 0 w 577850"/>
                <a:gd name="connsiteY4" fmla="*/ 120650 h 704850"/>
                <a:gd name="connsiteX0" fmla="*/ 0 w 565150"/>
                <a:gd name="connsiteY0" fmla="*/ 120650 h 704850"/>
                <a:gd name="connsiteX1" fmla="*/ 234950 w 565150"/>
                <a:gd name="connsiteY1" fmla="*/ 704850 h 704850"/>
                <a:gd name="connsiteX2" fmla="*/ 565150 w 565150"/>
                <a:gd name="connsiteY2" fmla="*/ 596900 h 704850"/>
                <a:gd name="connsiteX3" fmla="*/ 212725 w 565150"/>
                <a:gd name="connsiteY3" fmla="*/ 0 h 704850"/>
                <a:gd name="connsiteX4" fmla="*/ 0 w 565150"/>
                <a:gd name="connsiteY4" fmla="*/ 120650 h 704850"/>
                <a:gd name="connsiteX0" fmla="*/ 0 w 565150"/>
                <a:gd name="connsiteY0" fmla="*/ 120650 h 739775"/>
                <a:gd name="connsiteX1" fmla="*/ 276225 w 565150"/>
                <a:gd name="connsiteY1" fmla="*/ 739775 h 739775"/>
                <a:gd name="connsiteX2" fmla="*/ 565150 w 565150"/>
                <a:gd name="connsiteY2" fmla="*/ 596900 h 739775"/>
                <a:gd name="connsiteX3" fmla="*/ 212725 w 565150"/>
                <a:gd name="connsiteY3" fmla="*/ 0 h 739775"/>
                <a:gd name="connsiteX4" fmla="*/ 0 w 565150"/>
                <a:gd name="connsiteY4" fmla="*/ 120650 h 739775"/>
                <a:gd name="connsiteX0" fmla="*/ 0 w 565150"/>
                <a:gd name="connsiteY0" fmla="*/ 120650 h 763685"/>
                <a:gd name="connsiteX1" fmla="*/ 276225 w 565150"/>
                <a:gd name="connsiteY1" fmla="*/ 739775 h 763685"/>
                <a:gd name="connsiteX2" fmla="*/ 565150 w 565150"/>
                <a:gd name="connsiteY2" fmla="*/ 596900 h 763685"/>
                <a:gd name="connsiteX3" fmla="*/ 212725 w 565150"/>
                <a:gd name="connsiteY3" fmla="*/ 0 h 763685"/>
                <a:gd name="connsiteX4" fmla="*/ 0 w 565150"/>
                <a:gd name="connsiteY4" fmla="*/ 120650 h 763685"/>
                <a:gd name="connsiteX0" fmla="*/ 0 w 565175"/>
                <a:gd name="connsiteY0" fmla="*/ 120650 h 773332"/>
                <a:gd name="connsiteX1" fmla="*/ 276225 w 565175"/>
                <a:gd name="connsiteY1" fmla="*/ 739775 h 773332"/>
                <a:gd name="connsiteX2" fmla="*/ 565150 w 565175"/>
                <a:gd name="connsiteY2" fmla="*/ 596900 h 773332"/>
                <a:gd name="connsiteX3" fmla="*/ 212725 w 565175"/>
                <a:gd name="connsiteY3" fmla="*/ 0 h 773332"/>
                <a:gd name="connsiteX4" fmla="*/ 0 w 565175"/>
                <a:gd name="connsiteY4" fmla="*/ 120650 h 773332"/>
                <a:gd name="connsiteX0" fmla="*/ 0 w 565150"/>
                <a:gd name="connsiteY0" fmla="*/ 120650 h 770605"/>
                <a:gd name="connsiteX1" fmla="*/ 276225 w 565150"/>
                <a:gd name="connsiteY1" fmla="*/ 739775 h 770605"/>
                <a:gd name="connsiteX2" fmla="*/ 565150 w 565150"/>
                <a:gd name="connsiteY2" fmla="*/ 596900 h 770605"/>
                <a:gd name="connsiteX3" fmla="*/ 212725 w 565150"/>
                <a:gd name="connsiteY3" fmla="*/ 0 h 770605"/>
                <a:gd name="connsiteX4" fmla="*/ 0 w 565150"/>
                <a:gd name="connsiteY4" fmla="*/ 120650 h 770605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3150 h 757609"/>
                <a:gd name="connsiteX1" fmla="*/ 276225 w 565150"/>
                <a:gd name="connsiteY1" fmla="*/ 742275 h 757609"/>
                <a:gd name="connsiteX2" fmla="*/ 565150 w 565150"/>
                <a:gd name="connsiteY2" fmla="*/ 599400 h 757609"/>
                <a:gd name="connsiteX3" fmla="*/ 212725 w 565150"/>
                <a:gd name="connsiteY3" fmla="*/ 2500 h 757609"/>
                <a:gd name="connsiteX4" fmla="*/ 0 w 565150"/>
                <a:gd name="connsiteY4" fmla="*/ 123150 h 757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5150" h="757609">
                  <a:moveTo>
                    <a:pt x="0" y="123150"/>
                  </a:moveTo>
                  <a:lnTo>
                    <a:pt x="276225" y="742275"/>
                  </a:lnTo>
                  <a:cubicBezTo>
                    <a:pt x="407458" y="793075"/>
                    <a:pt x="538692" y="710525"/>
                    <a:pt x="565150" y="599400"/>
                  </a:cubicBezTo>
                  <a:lnTo>
                    <a:pt x="212725" y="2500"/>
                  </a:lnTo>
                  <a:cubicBezTo>
                    <a:pt x="119592" y="-11258"/>
                    <a:pt x="16933" y="32133"/>
                    <a:pt x="0" y="123150"/>
                  </a:cubicBezTo>
                  <a:close/>
                </a:path>
              </a:pathLst>
            </a:custGeom>
            <a:grpFill/>
            <a:ln>
              <a:solidFill>
                <a:srgbClr val="F6AB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7" name="椭圆 386"/>
            <p:cNvSpPr/>
            <p:nvPr/>
          </p:nvSpPr>
          <p:spPr>
            <a:xfrm rot="832277">
              <a:off x="8324128" y="2163835"/>
              <a:ext cx="204833" cy="92681"/>
            </a:xfrm>
            <a:prstGeom prst="ellipse">
              <a:avLst/>
            </a:prstGeom>
            <a:grpFill/>
            <a:ln>
              <a:solidFill>
                <a:srgbClr val="F6AB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1" name="组合 370"/>
          <p:cNvGrpSpPr/>
          <p:nvPr/>
        </p:nvGrpSpPr>
        <p:grpSpPr>
          <a:xfrm>
            <a:off x="8257163" y="1725463"/>
            <a:ext cx="399704" cy="516374"/>
            <a:chOff x="8549866" y="1844565"/>
            <a:chExt cx="399704" cy="516374"/>
          </a:xfrm>
          <a:solidFill>
            <a:srgbClr val="FE1627"/>
          </a:solidFill>
        </p:grpSpPr>
        <p:sp>
          <p:nvSpPr>
            <p:cNvPr id="384" name="任意多边形 383"/>
            <p:cNvSpPr/>
            <p:nvPr/>
          </p:nvSpPr>
          <p:spPr>
            <a:xfrm rot="20282819">
              <a:off x="8549866" y="1844565"/>
              <a:ext cx="385197" cy="516374"/>
            </a:xfrm>
            <a:custGeom>
              <a:avLst/>
              <a:gdLst>
                <a:gd name="connsiteX0" fmla="*/ 0 w 530225"/>
                <a:gd name="connsiteY0" fmla="*/ 117475 h 669925"/>
                <a:gd name="connsiteX1" fmla="*/ 219075 w 530225"/>
                <a:gd name="connsiteY1" fmla="*/ 666750 h 669925"/>
                <a:gd name="connsiteX2" fmla="*/ 400050 w 530225"/>
                <a:gd name="connsiteY2" fmla="*/ 669925 h 669925"/>
                <a:gd name="connsiteX3" fmla="*/ 530225 w 530225"/>
                <a:gd name="connsiteY3" fmla="*/ 527050 h 669925"/>
                <a:gd name="connsiteX4" fmla="*/ 241300 w 530225"/>
                <a:gd name="connsiteY4" fmla="*/ 0 h 669925"/>
                <a:gd name="connsiteX5" fmla="*/ 0 w 530225"/>
                <a:gd name="connsiteY5" fmla="*/ 117475 h 669925"/>
                <a:gd name="connsiteX0" fmla="*/ 0 w 530225"/>
                <a:gd name="connsiteY0" fmla="*/ 117475 h 666750"/>
                <a:gd name="connsiteX1" fmla="*/ 219075 w 530225"/>
                <a:gd name="connsiteY1" fmla="*/ 666750 h 666750"/>
                <a:gd name="connsiteX2" fmla="*/ 530225 w 530225"/>
                <a:gd name="connsiteY2" fmla="*/ 527050 h 666750"/>
                <a:gd name="connsiteX3" fmla="*/ 241300 w 530225"/>
                <a:gd name="connsiteY3" fmla="*/ 0 h 666750"/>
                <a:gd name="connsiteX4" fmla="*/ 0 w 530225"/>
                <a:gd name="connsiteY4" fmla="*/ 117475 h 666750"/>
                <a:gd name="connsiteX0" fmla="*/ 0 w 530225"/>
                <a:gd name="connsiteY0" fmla="*/ 120650 h 669925"/>
                <a:gd name="connsiteX1" fmla="*/ 219075 w 530225"/>
                <a:gd name="connsiteY1" fmla="*/ 669925 h 669925"/>
                <a:gd name="connsiteX2" fmla="*/ 530225 w 530225"/>
                <a:gd name="connsiteY2" fmla="*/ 530225 h 669925"/>
                <a:gd name="connsiteX3" fmla="*/ 212725 w 530225"/>
                <a:gd name="connsiteY3" fmla="*/ 0 h 669925"/>
                <a:gd name="connsiteX4" fmla="*/ 0 w 530225"/>
                <a:gd name="connsiteY4" fmla="*/ 120650 h 669925"/>
                <a:gd name="connsiteX0" fmla="*/ 0 w 530225"/>
                <a:gd name="connsiteY0" fmla="*/ 120650 h 701675"/>
                <a:gd name="connsiteX1" fmla="*/ 263525 w 530225"/>
                <a:gd name="connsiteY1" fmla="*/ 701675 h 701675"/>
                <a:gd name="connsiteX2" fmla="*/ 530225 w 530225"/>
                <a:gd name="connsiteY2" fmla="*/ 530225 h 701675"/>
                <a:gd name="connsiteX3" fmla="*/ 212725 w 530225"/>
                <a:gd name="connsiteY3" fmla="*/ 0 h 701675"/>
                <a:gd name="connsiteX4" fmla="*/ 0 w 530225"/>
                <a:gd name="connsiteY4" fmla="*/ 120650 h 701675"/>
                <a:gd name="connsiteX0" fmla="*/ 0 w 530225"/>
                <a:gd name="connsiteY0" fmla="*/ 120650 h 704850"/>
                <a:gd name="connsiteX1" fmla="*/ 234950 w 530225"/>
                <a:gd name="connsiteY1" fmla="*/ 704850 h 704850"/>
                <a:gd name="connsiteX2" fmla="*/ 530225 w 530225"/>
                <a:gd name="connsiteY2" fmla="*/ 530225 h 704850"/>
                <a:gd name="connsiteX3" fmla="*/ 212725 w 530225"/>
                <a:gd name="connsiteY3" fmla="*/ 0 h 704850"/>
                <a:gd name="connsiteX4" fmla="*/ 0 w 530225"/>
                <a:gd name="connsiteY4" fmla="*/ 120650 h 704850"/>
                <a:gd name="connsiteX0" fmla="*/ 0 w 577850"/>
                <a:gd name="connsiteY0" fmla="*/ 120650 h 704850"/>
                <a:gd name="connsiteX1" fmla="*/ 234950 w 577850"/>
                <a:gd name="connsiteY1" fmla="*/ 704850 h 704850"/>
                <a:gd name="connsiteX2" fmla="*/ 577850 w 577850"/>
                <a:gd name="connsiteY2" fmla="*/ 571500 h 704850"/>
                <a:gd name="connsiteX3" fmla="*/ 212725 w 577850"/>
                <a:gd name="connsiteY3" fmla="*/ 0 h 704850"/>
                <a:gd name="connsiteX4" fmla="*/ 0 w 577850"/>
                <a:gd name="connsiteY4" fmla="*/ 120650 h 704850"/>
                <a:gd name="connsiteX0" fmla="*/ 0 w 565150"/>
                <a:gd name="connsiteY0" fmla="*/ 120650 h 704850"/>
                <a:gd name="connsiteX1" fmla="*/ 234950 w 565150"/>
                <a:gd name="connsiteY1" fmla="*/ 704850 h 704850"/>
                <a:gd name="connsiteX2" fmla="*/ 565150 w 565150"/>
                <a:gd name="connsiteY2" fmla="*/ 596900 h 704850"/>
                <a:gd name="connsiteX3" fmla="*/ 212725 w 565150"/>
                <a:gd name="connsiteY3" fmla="*/ 0 h 704850"/>
                <a:gd name="connsiteX4" fmla="*/ 0 w 565150"/>
                <a:gd name="connsiteY4" fmla="*/ 120650 h 704850"/>
                <a:gd name="connsiteX0" fmla="*/ 0 w 565150"/>
                <a:gd name="connsiteY0" fmla="*/ 120650 h 739775"/>
                <a:gd name="connsiteX1" fmla="*/ 276225 w 565150"/>
                <a:gd name="connsiteY1" fmla="*/ 739775 h 739775"/>
                <a:gd name="connsiteX2" fmla="*/ 565150 w 565150"/>
                <a:gd name="connsiteY2" fmla="*/ 596900 h 739775"/>
                <a:gd name="connsiteX3" fmla="*/ 212725 w 565150"/>
                <a:gd name="connsiteY3" fmla="*/ 0 h 739775"/>
                <a:gd name="connsiteX4" fmla="*/ 0 w 565150"/>
                <a:gd name="connsiteY4" fmla="*/ 120650 h 739775"/>
                <a:gd name="connsiteX0" fmla="*/ 0 w 565150"/>
                <a:gd name="connsiteY0" fmla="*/ 120650 h 763685"/>
                <a:gd name="connsiteX1" fmla="*/ 276225 w 565150"/>
                <a:gd name="connsiteY1" fmla="*/ 739775 h 763685"/>
                <a:gd name="connsiteX2" fmla="*/ 565150 w 565150"/>
                <a:gd name="connsiteY2" fmla="*/ 596900 h 763685"/>
                <a:gd name="connsiteX3" fmla="*/ 212725 w 565150"/>
                <a:gd name="connsiteY3" fmla="*/ 0 h 763685"/>
                <a:gd name="connsiteX4" fmla="*/ 0 w 565150"/>
                <a:gd name="connsiteY4" fmla="*/ 120650 h 763685"/>
                <a:gd name="connsiteX0" fmla="*/ 0 w 565175"/>
                <a:gd name="connsiteY0" fmla="*/ 120650 h 773332"/>
                <a:gd name="connsiteX1" fmla="*/ 276225 w 565175"/>
                <a:gd name="connsiteY1" fmla="*/ 739775 h 773332"/>
                <a:gd name="connsiteX2" fmla="*/ 565150 w 565175"/>
                <a:gd name="connsiteY2" fmla="*/ 596900 h 773332"/>
                <a:gd name="connsiteX3" fmla="*/ 212725 w 565175"/>
                <a:gd name="connsiteY3" fmla="*/ 0 h 773332"/>
                <a:gd name="connsiteX4" fmla="*/ 0 w 565175"/>
                <a:gd name="connsiteY4" fmla="*/ 120650 h 773332"/>
                <a:gd name="connsiteX0" fmla="*/ 0 w 565150"/>
                <a:gd name="connsiteY0" fmla="*/ 120650 h 770605"/>
                <a:gd name="connsiteX1" fmla="*/ 276225 w 565150"/>
                <a:gd name="connsiteY1" fmla="*/ 739775 h 770605"/>
                <a:gd name="connsiteX2" fmla="*/ 565150 w 565150"/>
                <a:gd name="connsiteY2" fmla="*/ 596900 h 770605"/>
                <a:gd name="connsiteX3" fmla="*/ 212725 w 565150"/>
                <a:gd name="connsiteY3" fmla="*/ 0 h 770605"/>
                <a:gd name="connsiteX4" fmla="*/ 0 w 565150"/>
                <a:gd name="connsiteY4" fmla="*/ 120650 h 770605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3150 h 757609"/>
                <a:gd name="connsiteX1" fmla="*/ 276225 w 565150"/>
                <a:gd name="connsiteY1" fmla="*/ 742275 h 757609"/>
                <a:gd name="connsiteX2" fmla="*/ 565150 w 565150"/>
                <a:gd name="connsiteY2" fmla="*/ 599400 h 757609"/>
                <a:gd name="connsiteX3" fmla="*/ 212725 w 565150"/>
                <a:gd name="connsiteY3" fmla="*/ 2500 h 757609"/>
                <a:gd name="connsiteX4" fmla="*/ 0 w 565150"/>
                <a:gd name="connsiteY4" fmla="*/ 123150 h 757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5150" h="757609">
                  <a:moveTo>
                    <a:pt x="0" y="123150"/>
                  </a:moveTo>
                  <a:lnTo>
                    <a:pt x="276225" y="742275"/>
                  </a:lnTo>
                  <a:cubicBezTo>
                    <a:pt x="407458" y="793075"/>
                    <a:pt x="538692" y="710525"/>
                    <a:pt x="565150" y="599400"/>
                  </a:cubicBezTo>
                  <a:lnTo>
                    <a:pt x="212725" y="2500"/>
                  </a:lnTo>
                  <a:cubicBezTo>
                    <a:pt x="119592" y="-11258"/>
                    <a:pt x="16933" y="32133"/>
                    <a:pt x="0" y="123150"/>
                  </a:cubicBezTo>
                  <a:close/>
                </a:path>
              </a:pathLst>
            </a:custGeom>
            <a:grpFill/>
            <a:ln>
              <a:solidFill>
                <a:srgbClr val="F6AB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5" name="椭圆 384"/>
            <p:cNvSpPr/>
            <p:nvPr/>
          </p:nvSpPr>
          <p:spPr>
            <a:xfrm rot="18416621">
              <a:off x="8800813" y="2199647"/>
              <a:ext cx="204833" cy="92681"/>
            </a:xfrm>
            <a:prstGeom prst="ellipse">
              <a:avLst/>
            </a:prstGeom>
            <a:grpFill/>
            <a:ln>
              <a:solidFill>
                <a:srgbClr val="F6AB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2" name="组合 371"/>
          <p:cNvGrpSpPr/>
          <p:nvPr/>
        </p:nvGrpSpPr>
        <p:grpSpPr>
          <a:xfrm>
            <a:off x="8060107" y="1343440"/>
            <a:ext cx="389073" cy="516374"/>
            <a:chOff x="8350096" y="1345321"/>
            <a:chExt cx="389073" cy="516374"/>
          </a:xfrm>
          <a:solidFill>
            <a:srgbClr val="FE1627"/>
          </a:solidFill>
        </p:grpSpPr>
        <p:sp>
          <p:nvSpPr>
            <p:cNvPr id="382" name="任意多边形 381"/>
            <p:cNvSpPr/>
            <p:nvPr/>
          </p:nvSpPr>
          <p:spPr>
            <a:xfrm>
              <a:off x="8350096" y="1345321"/>
              <a:ext cx="385197" cy="516374"/>
            </a:xfrm>
            <a:custGeom>
              <a:avLst/>
              <a:gdLst>
                <a:gd name="connsiteX0" fmla="*/ 0 w 530225"/>
                <a:gd name="connsiteY0" fmla="*/ 117475 h 669925"/>
                <a:gd name="connsiteX1" fmla="*/ 219075 w 530225"/>
                <a:gd name="connsiteY1" fmla="*/ 666750 h 669925"/>
                <a:gd name="connsiteX2" fmla="*/ 400050 w 530225"/>
                <a:gd name="connsiteY2" fmla="*/ 669925 h 669925"/>
                <a:gd name="connsiteX3" fmla="*/ 530225 w 530225"/>
                <a:gd name="connsiteY3" fmla="*/ 527050 h 669925"/>
                <a:gd name="connsiteX4" fmla="*/ 241300 w 530225"/>
                <a:gd name="connsiteY4" fmla="*/ 0 h 669925"/>
                <a:gd name="connsiteX5" fmla="*/ 0 w 530225"/>
                <a:gd name="connsiteY5" fmla="*/ 117475 h 669925"/>
                <a:gd name="connsiteX0" fmla="*/ 0 w 530225"/>
                <a:gd name="connsiteY0" fmla="*/ 117475 h 666750"/>
                <a:gd name="connsiteX1" fmla="*/ 219075 w 530225"/>
                <a:gd name="connsiteY1" fmla="*/ 666750 h 666750"/>
                <a:gd name="connsiteX2" fmla="*/ 530225 w 530225"/>
                <a:gd name="connsiteY2" fmla="*/ 527050 h 666750"/>
                <a:gd name="connsiteX3" fmla="*/ 241300 w 530225"/>
                <a:gd name="connsiteY3" fmla="*/ 0 h 666750"/>
                <a:gd name="connsiteX4" fmla="*/ 0 w 530225"/>
                <a:gd name="connsiteY4" fmla="*/ 117475 h 666750"/>
                <a:gd name="connsiteX0" fmla="*/ 0 w 530225"/>
                <a:gd name="connsiteY0" fmla="*/ 120650 h 669925"/>
                <a:gd name="connsiteX1" fmla="*/ 219075 w 530225"/>
                <a:gd name="connsiteY1" fmla="*/ 669925 h 669925"/>
                <a:gd name="connsiteX2" fmla="*/ 530225 w 530225"/>
                <a:gd name="connsiteY2" fmla="*/ 530225 h 669925"/>
                <a:gd name="connsiteX3" fmla="*/ 212725 w 530225"/>
                <a:gd name="connsiteY3" fmla="*/ 0 h 669925"/>
                <a:gd name="connsiteX4" fmla="*/ 0 w 530225"/>
                <a:gd name="connsiteY4" fmla="*/ 120650 h 669925"/>
                <a:gd name="connsiteX0" fmla="*/ 0 w 530225"/>
                <a:gd name="connsiteY0" fmla="*/ 120650 h 701675"/>
                <a:gd name="connsiteX1" fmla="*/ 263525 w 530225"/>
                <a:gd name="connsiteY1" fmla="*/ 701675 h 701675"/>
                <a:gd name="connsiteX2" fmla="*/ 530225 w 530225"/>
                <a:gd name="connsiteY2" fmla="*/ 530225 h 701675"/>
                <a:gd name="connsiteX3" fmla="*/ 212725 w 530225"/>
                <a:gd name="connsiteY3" fmla="*/ 0 h 701675"/>
                <a:gd name="connsiteX4" fmla="*/ 0 w 530225"/>
                <a:gd name="connsiteY4" fmla="*/ 120650 h 701675"/>
                <a:gd name="connsiteX0" fmla="*/ 0 w 530225"/>
                <a:gd name="connsiteY0" fmla="*/ 120650 h 704850"/>
                <a:gd name="connsiteX1" fmla="*/ 234950 w 530225"/>
                <a:gd name="connsiteY1" fmla="*/ 704850 h 704850"/>
                <a:gd name="connsiteX2" fmla="*/ 530225 w 530225"/>
                <a:gd name="connsiteY2" fmla="*/ 530225 h 704850"/>
                <a:gd name="connsiteX3" fmla="*/ 212725 w 530225"/>
                <a:gd name="connsiteY3" fmla="*/ 0 h 704850"/>
                <a:gd name="connsiteX4" fmla="*/ 0 w 530225"/>
                <a:gd name="connsiteY4" fmla="*/ 120650 h 704850"/>
                <a:gd name="connsiteX0" fmla="*/ 0 w 577850"/>
                <a:gd name="connsiteY0" fmla="*/ 120650 h 704850"/>
                <a:gd name="connsiteX1" fmla="*/ 234950 w 577850"/>
                <a:gd name="connsiteY1" fmla="*/ 704850 h 704850"/>
                <a:gd name="connsiteX2" fmla="*/ 577850 w 577850"/>
                <a:gd name="connsiteY2" fmla="*/ 571500 h 704850"/>
                <a:gd name="connsiteX3" fmla="*/ 212725 w 577850"/>
                <a:gd name="connsiteY3" fmla="*/ 0 h 704850"/>
                <a:gd name="connsiteX4" fmla="*/ 0 w 577850"/>
                <a:gd name="connsiteY4" fmla="*/ 120650 h 704850"/>
                <a:gd name="connsiteX0" fmla="*/ 0 w 565150"/>
                <a:gd name="connsiteY0" fmla="*/ 120650 h 704850"/>
                <a:gd name="connsiteX1" fmla="*/ 234950 w 565150"/>
                <a:gd name="connsiteY1" fmla="*/ 704850 h 704850"/>
                <a:gd name="connsiteX2" fmla="*/ 565150 w 565150"/>
                <a:gd name="connsiteY2" fmla="*/ 596900 h 704850"/>
                <a:gd name="connsiteX3" fmla="*/ 212725 w 565150"/>
                <a:gd name="connsiteY3" fmla="*/ 0 h 704850"/>
                <a:gd name="connsiteX4" fmla="*/ 0 w 565150"/>
                <a:gd name="connsiteY4" fmla="*/ 120650 h 704850"/>
                <a:gd name="connsiteX0" fmla="*/ 0 w 565150"/>
                <a:gd name="connsiteY0" fmla="*/ 120650 h 739775"/>
                <a:gd name="connsiteX1" fmla="*/ 276225 w 565150"/>
                <a:gd name="connsiteY1" fmla="*/ 739775 h 739775"/>
                <a:gd name="connsiteX2" fmla="*/ 565150 w 565150"/>
                <a:gd name="connsiteY2" fmla="*/ 596900 h 739775"/>
                <a:gd name="connsiteX3" fmla="*/ 212725 w 565150"/>
                <a:gd name="connsiteY3" fmla="*/ 0 h 739775"/>
                <a:gd name="connsiteX4" fmla="*/ 0 w 565150"/>
                <a:gd name="connsiteY4" fmla="*/ 120650 h 739775"/>
                <a:gd name="connsiteX0" fmla="*/ 0 w 565150"/>
                <a:gd name="connsiteY0" fmla="*/ 120650 h 763685"/>
                <a:gd name="connsiteX1" fmla="*/ 276225 w 565150"/>
                <a:gd name="connsiteY1" fmla="*/ 739775 h 763685"/>
                <a:gd name="connsiteX2" fmla="*/ 565150 w 565150"/>
                <a:gd name="connsiteY2" fmla="*/ 596900 h 763685"/>
                <a:gd name="connsiteX3" fmla="*/ 212725 w 565150"/>
                <a:gd name="connsiteY3" fmla="*/ 0 h 763685"/>
                <a:gd name="connsiteX4" fmla="*/ 0 w 565150"/>
                <a:gd name="connsiteY4" fmla="*/ 120650 h 763685"/>
                <a:gd name="connsiteX0" fmla="*/ 0 w 565175"/>
                <a:gd name="connsiteY0" fmla="*/ 120650 h 773332"/>
                <a:gd name="connsiteX1" fmla="*/ 276225 w 565175"/>
                <a:gd name="connsiteY1" fmla="*/ 739775 h 773332"/>
                <a:gd name="connsiteX2" fmla="*/ 565150 w 565175"/>
                <a:gd name="connsiteY2" fmla="*/ 596900 h 773332"/>
                <a:gd name="connsiteX3" fmla="*/ 212725 w 565175"/>
                <a:gd name="connsiteY3" fmla="*/ 0 h 773332"/>
                <a:gd name="connsiteX4" fmla="*/ 0 w 565175"/>
                <a:gd name="connsiteY4" fmla="*/ 120650 h 773332"/>
                <a:gd name="connsiteX0" fmla="*/ 0 w 565150"/>
                <a:gd name="connsiteY0" fmla="*/ 120650 h 770605"/>
                <a:gd name="connsiteX1" fmla="*/ 276225 w 565150"/>
                <a:gd name="connsiteY1" fmla="*/ 739775 h 770605"/>
                <a:gd name="connsiteX2" fmla="*/ 565150 w 565150"/>
                <a:gd name="connsiteY2" fmla="*/ 596900 h 770605"/>
                <a:gd name="connsiteX3" fmla="*/ 212725 w 565150"/>
                <a:gd name="connsiteY3" fmla="*/ 0 h 770605"/>
                <a:gd name="connsiteX4" fmla="*/ 0 w 565150"/>
                <a:gd name="connsiteY4" fmla="*/ 120650 h 770605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3150 h 757609"/>
                <a:gd name="connsiteX1" fmla="*/ 276225 w 565150"/>
                <a:gd name="connsiteY1" fmla="*/ 742275 h 757609"/>
                <a:gd name="connsiteX2" fmla="*/ 565150 w 565150"/>
                <a:gd name="connsiteY2" fmla="*/ 599400 h 757609"/>
                <a:gd name="connsiteX3" fmla="*/ 212725 w 565150"/>
                <a:gd name="connsiteY3" fmla="*/ 2500 h 757609"/>
                <a:gd name="connsiteX4" fmla="*/ 0 w 565150"/>
                <a:gd name="connsiteY4" fmla="*/ 123150 h 757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5150" h="757609">
                  <a:moveTo>
                    <a:pt x="0" y="123150"/>
                  </a:moveTo>
                  <a:lnTo>
                    <a:pt x="276225" y="742275"/>
                  </a:lnTo>
                  <a:cubicBezTo>
                    <a:pt x="407458" y="793075"/>
                    <a:pt x="538692" y="710525"/>
                    <a:pt x="565150" y="599400"/>
                  </a:cubicBezTo>
                  <a:lnTo>
                    <a:pt x="212725" y="2500"/>
                  </a:lnTo>
                  <a:cubicBezTo>
                    <a:pt x="119592" y="-11258"/>
                    <a:pt x="16933" y="32133"/>
                    <a:pt x="0" y="123150"/>
                  </a:cubicBezTo>
                  <a:close/>
                </a:path>
              </a:pathLst>
            </a:custGeom>
            <a:grpFill/>
            <a:ln>
              <a:solidFill>
                <a:srgbClr val="F6AB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3" name="椭圆 382"/>
            <p:cNvSpPr/>
            <p:nvPr/>
          </p:nvSpPr>
          <p:spPr>
            <a:xfrm rot="19872218">
              <a:off x="8534336" y="1751500"/>
              <a:ext cx="204833" cy="92681"/>
            </a:xfrm>
            <a:prstGeom prst="ellipse">
              <a:avLst/>
            </a:prstGeom>
            <a:grpFill/>
            <a:ln>
              <a:solidFill>
                <a:srgbClr val="F6AB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3" name="组合 372"/>
          <p:cNvGrpSpPr/>
          <p:nvPr/>
        </p:nvGrpSpPr>
        <p:grpSpPr>
          <a:xfrm>
            <a:off x="7870049" y="1372941"/>
            <a:ext cx="385197" cy="516374"/>
            <a:chOff x="8198542" y="1453977"/>
            <a:chExt cx="385197" cy="516374"/>
          </a:xfrm>
          <a:solidFill>
            <a:srgbClr val="FE1627"/>
          </a:solidFill>
        </p:grpSpPr>
        <p:sp>
          <p:nvSpPr>
            <p:cNvPr id="380" name="任意多边形 379"/>
            <p:cNvSpPr/>
            <p:nvPr/>
          </p:nvSpPr>
          <p:spPr>
            <a:xfrm rot="2546234">
              <a:off x="8198542" y="1453977"/>
              <a:ext cx="385197" cy="516374"/>
            </a:xfrm>
            <a:custGeom>
              <a:avLst/>
              <a:gdLst>
                <a:gd name="connsiteX0" fmla="*/ 0 w 530225"/>
                <a:gd name="connsiteY0" fmla="*/ 117475 h 669925"/>
                <a:gd name="connsiteX1" fmla="*/ 219075 w 530225"/>
                <a:gd name="connsiteY1" fmla="*/ 666750 h 669925"/>
                <a:gd name="connsiteX2" fmla="*/ 400050 w 530225"/>
                <a:gd name="connsiteY2" fmla="*/ 669925 h 669925"/>
                <a:gd name="connsiteX3" fmla="*/ 530225 w 530225"/>
                <a:gd name="connsiteY3" fmla="*/ 527050 h 669925"/>
                <a:gd name="connsiteX4" fmla="*/ 241300 w 530225"/>
                <a:gd name="connsiteY4" fmla="*/ 0 h 669925"/>
                <a:gd name="connsiteX5" fmla="*/ 0 w 530225"/>
                <a:gd name="connsiteY5" fmla="*/ 117475 h 669925"/>
                <a:gd name="connsiteX0" fmla="*/ 0 w 530225"/>
                <a:gd name="connsiteY0" fmla="*/ 117475 h 666750"/>
                <a:gd name="connsiteX1" fmla="*/ 219075 w 530225"/>
                <a:gd name="connsiteY1" fmla="*/ 666750 h 666750"/>
                <a:gd name="connsiteX2" fmla="*/ 530225 w 530225"/>
                <a:gd name="connsiteY2" fmla="*/ 527050 h 666750"/>
                <a:gd name="connsiteX3" fmla="*/ 241300 w 530225"/>
                <a:gd name="connsiteY3" fmla="*/ 0 h 666750"/>
                <a:gd name="connsiteX4" fmla="*/ 0 w 530225"/>
                <a:gd name="connsiteY4" fmla="*/ 117475 h 666750"/>
                <a:gd name="connsiteX0" fmla="*/ 0 w 530225"/>
                <a:gd name="connsiteY0" fmla="*/ 120650 h 669925"/>
                <a:gd name="connsiteX1" fmla="*/ 219075 w 530225"/>
                <a:gd name="connsiteY1" fmla="*/ 669925 h 669925"/>
                <a:gd name="connsiteX2" fmla="*/ 530225 w 530225"/>
                <a:gd name="connsiteY2" fmla="*/ 530225 h 669925"/>
                <a:gd name="connsiteX3" fmla="*/ 212725 w 530225"/>
                <a:gd name="connsiteY3" fmla="*/ 0 h 669925"/>
                <a:gd name="connsiteX4" fmla="*/ 0 w 530225"/>
                <a:gd name="connsiteY4" fmla="*/ 120650 h 669925"/>
                <a:gd name="connsiteX0" fmla="*/ 0 w 530225"/>
                <a:gd name="connsiteY0" fmla="*/ 120650 h 701675"/>
                <a:gd name="connsiteX1" fmla="*/ 263525 w 530225"/>
                <a:gd name="connsiteY1" fmla="*/ 701675 h 701675"/>
                <a:gd name="connsiteX2" fmla="*/ 530225 w 530225"/>
                <a:gd name="connsiteY2" fmla="*/ 530225 h 701675"/>
                <a:gd name="connsiteX3" fmla="*/ 212725 w 530225"/>
                <a:gd name="connsiteY3" fmla="*/ 0 h 701675"/>
                <a:gd name="connsiteX4" fmla="*/ 0 w 530225"/>
                <a:gd name="connsiteY4" fmla="*/ 120650 h 701675"/>
                <a:gd name="connsiteX0" fmla="*/ 0 w 530225"/>
                <a:gd name="connsiteY0" fmla="*/ 120650 h 704850"/>
                <a:gd name="connsiteX1" fmla="*/ 234950 w 530225"/>
                <a:gd name="connsiteY1" fmla="*/ 704850 h 704850"/>
                <a:gd name="connsiteX2" fmla="*/ 530225 w 530225"/>
                <a:gd name="connsiteY2" fmla="*/ 530225 h 704850"/>
                <a:gd name="connsiteX3" fmla="*/ 212725 w 530225"/>
                <a:gd name="connsiteY3" fmla="*/ 0 h 704850"/>
                <a:gd name="connsiteX4" fmla="*/ 0 w 530225"/>
                <a:gd name="connsiteY4" fmla="*/ 120650 h 704850"/>
                <a:gd name="connsiteX0" fmla="*/ 0 w 577850"/>
                <a:gd name="connsiteY0" fmla="*/ 120650 h 704850"/>
                <a:gd name="connsiteX1" fmla="*/ 234950 w 577850"/>
                <a:gd name="connsiteY1" fmla="*/ 704850 h 704850"/>
                <a:gd name="connsiteX2" fmla="*/ 577850 w 577850"/>
                <a:gd name="connsiteY2" fmla="*/ 571500 h 704850"/>
                <a:gd name="connsiteX3" fmla="*/ 212725 w 577850"/>
                <a:gd name="connsiteY3" fmla="*/ 0 h 704850"/>
                <a:gd name="connsiteX4" fmla="*/ 0 w 577850"/>
                <a:gd name="connsiteY4" fmla="*/ 120650 h 704850"/>
                <a:gd name="connsiteX0" fmla="*/ 0 w 565150"/>
                <a:gd name="connsiteY0" fmla="*/ 120650 h 704850"/>
                <a:gd name="connsiteX1" fmla="*/ 234950 w 565150"/>
                <a:gd name="connsiteY1" fmla="*/ 704850 h 704850"/>
                <a:gd name="connsiteX2" fmla="*/ 565150 w 565150"/>
                <a:gd name="connsiteY2" fmla="*/ 596900 h 704850"/>
                <a:gd name="connsiteX3" fmla="*/ 212725 w 565150"/>
                <a:gd name="connsiteY3" fmla="*/ 0 h 704850"/>
                <a:gd name="connsiteX4" fmla="*/ 0 w 565150"/>
                <a:gd name="connsiteY4" fmla="*/ 120650 h 704850"/>
                <a:gd name="connsiteX0" fmla="*/ 0 w 565150"/>
                <a:gd name="connsiteY0" fmla="*/ 120650 h 739775"/>
                <a:gd name="connsiteX1" fmla="*/ 276225 w 565150"/>
                <a:gd name="connsiteY1" fmla="*/ 739775 h 739775"/>
                <a:gd name="connsiteX2" fmla="*/ 565150 w 565150"/>
                <a:gd name="connsiteY2" fmla="*/ 596900 h 739775"/>
                <a:gd name="connsiteX3" fmla="*/ 212725 w 565150"/>
                <a:gd name="connsiteY3" fmla="*/ 0 h 739775"/>
                <a:gd name="connsiteX4" fmla="*/ 0 w 565150"/>
                <a:gd name="connsiteY4" fmla="*/ 120650 h 739775"/>
                <a:gd name="connsiteX0" fmla="*/ 0 w 565150"/>
                <a:gd name="connsiteY0" fmla="*/ 120650 h 763685"/>
                <a:gd name="connsiteX1" fmla="*/ 276225 w 565150"/>
                <a:gd name="connsiteY1" fmla="*/ 739775 h 763685"/>
                <a:gd name="connsiteX2" fmla="*/ 565150 w 565150"/>
                <a:gd name="connsiteY2" fmla="*/ 596900 h 763685"/>
                <a:gd name="connsiteX3" fmla="*/ 212725 w 565150"/>
                <a:gd name="connsiteY3" fmla="*/ 0 h 763685"/>
                <a:gd name="connsiteX4" fmla="*/ 0 w 565150"/>
                <a:gd name="connsiteY4" fmla="*/ 120650 h 763685"/>
                <a:gd name="connsiteX0" fmla="*/ 0 w 565175"/>
                <a:gd name="connsiteY0" fmla="*/ 120650 h 773332"/>
                <a:gd name="connsiteX1" fmla="*/ 276225 w 565175"/>
                <a:gd name="connsiteY1" fmla="*/ 739775 h 773332"/>
                <a:gd name="connsiteX2" fmla="*/ 565150 w 565175"/>
                <a:gd name="connsiteY2" fmla="*/ 596900 h 773332"/>
                <a:gd name="connsiteX3" fmla="*/ 212725 w 565175"/>
                <a:gd name="connsiteY3" fmla="*/ 0 h 773332"/>
                <a:gd name="connsiteX4" fmla="*/ 0 w 565175"/>
                <a:gd name="connsiteY4" fmla="*/ 120650 h 773332"/>
                <a:gd name="connsiteX0" fmla="*/ 0 w 565150"/>
                <a:gd name="connsiteY0" fmla="*/ 120650 h 770605"/>
                <a:gd name="connsiteX1" fmla="*/ 276225 w 565150"/>
                <a:gd name="connsiteY1" fmla="*/ 739775 h 770605"/>
                <a:gd name="connsiteX2" fmla="*/ 565150 w 565150"/>
                <a:gd name="connsiteY2" fmla="*/ 596900 h 770605"/>
                <a:gd name="connsiteX3" fmla="*/ 212725 w 565150"/>
                <a:gd name="connsiteY3" fmla="*/ 0 h 770605"/>
                <a:gd name="connsiteX4" fmla="*/ 0 w 565150"/>
                <a:gd name="connsiteY4" fmla="*/ 120650 h 770605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3150 h 757609"/>
                <a:gd name="connsiteX1" fmla="*/ 276225 w 565150"/>
                <a:gd name="connsiteY1" fmla="*/ 742275 h 757609"/>
                <a:gd name="connsiteX2" fmla="*/ 565150 w 565150"/>
                <a:gd name="connsiteY2" fmla="*/ 599400 h 757609"/>
                <a:gd name="connsiteX3" fmla="*/ 212725 w 565150"/>
                <a:gd name="connsiteY3" fmla="*/ 2500 h 757609"/>
                <a:gd name="connsiteX4" fmla="*/ 0 w 565150"/>
                <a:gd name="connsiteY4" fmla="*/ 123150 h 757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5150" h="757609">
                  <a:moveTo>
                    <a:pt x="0" y="123150"/>
                  </a:moveTo>
                  <a:lnTo>
                    <a:pt x="276225" y="742275"/>
                  </a:lnTo>
                  <a:cubicBezTo>
                    <a:pt x="407458" y="793075"/>
                    <a:pt x="538692" y="710525"/>
                    <a:pt x="565150" y="599400"/>
                  </a:cubicBezTo>
                  <a:lnTo>
                    <a:pt x="212725" y="2500"/>
                  </a:lnTo>
                  <a:cubicBezTo>
                    <a:pt x="119592" y="-11258"/>
                    <a:pt x="16933" y="32133"/>
                    <a:pt x="0" y="123150"/>
                  </a:cubicBezTo>
                  <a:close/>
                </a:path>
              </a:pathLst>
            </a:custGeom>
            <a:grpFill/>
            <a:ln>
              <a:solidFill>
                <a:srgbClr val="F6AB00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1" name="椭圆 380"/>
            <p:cNvSpPr/>
            <p:nvPr/>
          </p:nvSpPr>
          <p:spPr>
            <a:xfrm rot="1158199">
              <a:off x="8223399" y="1872068"/>
              <a:ext cx="204833" cy="92681"/>
            </a:xfrm>
            <a:prstGeom prst="ellipse">
              <a:avLst/>
            </a:prstGeom>
            <a:grpFill/>
            <a:ln>
              <a:solidFill>
                <a:srgbClr val="F6AB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4" name="组合 373"/>
          <p:cNvGrpSpPr/>
          <p:nvPr/>
        </p:nvGrpSpPr>
        <p:grpSpPr>
          <a:xfrm>
            <a:off x="7903953" y="941244"/>
            <a:ext cx="385197" cy="520454"/>
            <a:chOff x="8216287" y="916840"/>
            <a:chExt cx="385197" cy="520454"/>
          </a:xfrm>
          <a:solidFill>
            <a:srgbClr val="FE1627"/>
          </a:solidFill>
        </p:grpSpPr>
        <p:sp>
          <p:nvSpPr>
            <p:cNvPr id="378" name="任意多边形 377"/>
            <p:cNvSpPr/>
            <p:nvPr/>
          </p:nvSpPr>
          <p:spPr>
            <a:xfrm rot="2263991">
              <a:off x="8216287" y="916840"/>
              <a:ext cx="385197" cy="516374"/>
            </a:xfrm>
            <a:custGeom>
              <a:avLst/>
              <a:gdLst>
                <a:gd name="connsiteX0" fmla="*/ 0 w 530225"/>
                <a:gd name="connsiteY0" fmla="*/ 117475 h 669925"/>
                <a:gd name="connsiteX1" fmla="*/ 219075 w 530225"/>
                <a:gd name="connsiteY1" fmla="*/ 666750 h 669925"/>
                <a:gd name="connsiteX2" fmla="*/ 400050 w 530225"/>
                <a:gd name="connsiteY2" fmla="*/ 669925 h 669925"/>
                <a:gd name="connsiteX3" fmla="*/ 530225 w 530225"/>
                <a:gd name="connsiteY3" fmla="*/ 527050 h 669925"/>
                <a:gd name="connsiteX4" fmla="*/ 241300 w 530225"/>
                <a:gd name="connsiteY4" fmla="*/ 0 h 669925"/>
                <a:gd name="connsiteX5" fmla="*/ 0 w 530225"/>
                <a:gd name="connsiteY5" fmla="*/ 117475 h 669925"/>
                <a:gd name="connsiteX0" fmla="*/ 0 w 530225"/>
                <a:gd name="connsiteY0" fmla="*/ 117475 h 666750"/>
                <a:gd name="connsiteX1" fmla="*/ 219075 w 530225"/>
                <a:gd name="connsiteY1" fmla="*/ 666750 h 666750"/>
                <a:gd name="connsiteX2" fmla="*/ 530225 w 530225"/>
                <a:gd name="connsiteY2" fmla="*/ 527050 h 666750"/>
                <a:gd name="connsiteX3" fmla="*/ 241300 w 530225"/>
                <a:gd name="connsiteY3" fmla="*/ 0 h 666750"/>
                <a:gd name="connsiteX4" fmla="*/ 0 w 530225"/>
                <a:gd name="connsiteY4" fmla="*/ 117475 h 666750"/>
                <a:gd name="connsiteX0" fmla="*/ 0 w 530225"/>
                <a:gd name="connsiteY0" fmla="*/ 120650 h 669925"/>
                <a:gd name="connsiteX1" fmla="*/ 219075 w 530225"/>
                <a:gd name="connsiteY1" fmla="*/ 669925 h 669925"/>
                <a:gd name="connsiteX2" fmla="*/ 530225 w 530225"/>
                <a:gd name="connsiteY2" fmla="*/ 530225 h 669925"/>
                <a:gd name="connsiteX3" fmla="*/ 212725 w 530225"/>
                <a:gd name="connsiteY3" fmla="*/ 0 h 669925"/>
                <a:gd name="connsiteX4" fmla="*/ 0 w 530225"/>
                <a:gd name="connsiteY4" fmla="*/ 120650 h 669925"/>
                <a:gd name="connsiteX0" fmla="*/ 0 w 530225"/>
                <a:gd name="connsiteY0" fmla="*/ 120650 h 701675"/>
                <a:gd name="connsiteX1" fmla="*/ 263525 w 530225"/>
                <a:gd name="connsiteY1" fmla="*/ 701675 h 701675"/>
                <a:gd name="connsiteX2" fmla="*/ 530225 w 530225"/>
                <a:gd name="connsiteY2" fmla="*/ 530225 h 701675"/>
                <a:gd name="connsiteX3" fmla="*/ 212725 w 530225"/>
                <a:gd name="connsiteY3" fmla="*/ 0 h 701675"/>
                <a:gd name="connsiteX4" fmla="*/ 0 w 530225"/>
                <a:gd name="connsiteY4" fmla="*/ 120650 h 701675"/>
                <a:gd name="connsiteX0" fmla="*/ 0 w 530225"/>
                <a:gd name="connsiteY0" fmla="*/ 120650 h 704850"/>
                <a:gd name="connsiteX1" fmla="*/ 234950 w 530225"/>
                <a:gd name="connsiteY1" fmla="*/ 704850 h 704850"/>
                <a:gd name="connsiteX2" fmla="*/ 530225 w 530225"/>
                <a:gd name="connsiteY2" fmla="*/ 530225 h 704850"/>
                <a:gd name="connsiteX3" fmla="*/ 212725 w 530225"/>
                <a:gd name="connsiteY3" fmla="*/ 0 h 704850"/>
                <a:gd name="connsiteX4" fmla="*/ 0 w 530225"/>
                <a:gd name="connsiteY4" fmla="*/ 120650 h 704850"/>
                <a:gd name="connsiteX0" fmla="*/ 0 w 577850"/>
                <a:gd name="connsiteY0" fmla="*/ 120650 h 704850"/>
                <a:gd name="connsiteX1" fmla="*/ 234950 w 577850"/>
                <a:gd name="connsiteY1" fmla="*/ 704850 h 704850"/>
                <a:gd name="connsiteX2" fmla="*/ 577850 w 577850"/>
                <a:gd name="connsiteY2" fmla="*/ 571500 h 704850"/>
                <a:gd name="connsiteX3" fmla="*/ 212725 w 577850"/>
                <a:gd name="connsiteY3" fmla="*/ 0 h 704850"/>
                <a:gd name="connsiteX4" fmla="*/ 0 w 577850"/>
                <a:gd name="connsiteY4" fmla="*/ 120650 h 704850"/>
                <a:gd name="connsiteX0" fmla="*/ 0 w 565150"/>
                <a:gd name="connsiteY0" fmla="*/ 120650 h 704850"/>
                <a:gd name="connsiteX1" fmla="*/ 234950 w 565150"/>
                <a:gd name="connsiteY1" fmla="*/ 704850 h 704850"/>
                <a:gd name="connsiteX2" fmla="*/ 565150 w 565150"/>
                <a:gd name="connsiteY2" fmla="*/ 596900 h 704850"/>
                <a:gd name="connsiteX3" fmla="*/ 212725 w 565150"/>
                <a:gd name="connsiteY3" fmla="*/ 0 h 704850"/>
                <a:gd name="connsiteX4" fmla="*/ 0 w 565150"/>
                <a:gd name="connsiteY4" fmla="*/ 120650 h 704850"/>
                <a:gd name="connsiteX0" fmla="*/ 0 w 565150"/>
                <a:gd name="connsiteY0" fmla="*/ 120650 h 739775"/>
                <a:gd name="connsiteX1" fmla="*/ 276225 w 565150"/>
                <a:gd name="connsiteY1" fmla="*/ 739775 h 739775"/>
                <a:gd name="connsiteX2" fmla="*/ 565150 w 565150"/>
                <a:gd name="connsiteY2" fmla="*/ 596900 h 739775"/>
                <a:gd name="connsiteX3" fmla="*/ 212725 w 565150"/>
                <a:gd name="connsiteY3" fmla="*/ 0 h 739775"/>
                <a:gd name="connsiteX4" fmla="*/ 0 w 565150"/>
                <a:gd name="connsiteY4" fmla="*/ 120650 h 739775"/>
                <a:gd name="connsiteX0" fmla="*/ 0 w 565150"/>
                <a:gd name="connsiteY0" fmla="*/ 120650 h 763685"/>
                <a:gd name="connsiteX1" fmla="*/ 276225 w 565150"/>
                <a:gd name="connsiteY1" fmla="*/ 739775 h 763685"/>
                <a:gd name="connsiteX2" fmla="*/ 565150 w 565150"/>
                <a:gd name="connsiteY2" fmla="*/ 596900 h 763685"/>
                <a:gd name="connsiteX3" fmla="*/ 212725 w 565150"/>
                <a:gd name="connsiteY3" fmla="*/ 0 h 763685"/>
                <a:gd name="connsiteX4" fmla="*/ 0 w 565150"/>
                <a:gd name="connsiteY4" fmla="*/ 120650 h 763685"/>
                <a:gd name="connsiteX0" fmla="*/ 0 w 565175"/>
                <a:gd name="connsiteY0" fmla="*/ 120650 h 773332"/>
                <a:gd name="connsiteX1" fmla="*/ 276225 w 565175"/>
                <a:gd name="connsiteY1" fmla="*/ 739775 h 773332"/>
                <a:gd name="connsiteX2" fmla="*/ 565150 w 565175"/>
                <a:gd name="connsiteY2" fmla="*/ 596900 h 773332"/>
                <a:gd name="connsiteX3" fmla="*/ 212725 w 565175"/>
                <a:gd name="connsiteY3" fmla="*/ 0 h 773332"/>
                <a:gd name="connsiteX4" fmla="*/ 0 w 565175"/>
                <a:gd name="connsiteY4" fmla="*/ 120650 h 773332"/>
                <a:gd name="connsiteX0" fmla="*/ 0 w 565150"/>
                <a:gd name="connsiteY0" fmla="*/ 120650 h 770605"/>
                <a:gd name="connsiteX1" fmla="*/ 276225 w 565150"/>
                <a:gd name="connsiteY1" fmla="*/ 739775 h 770605"/>
                <a:gd name="connsiteX2" fmla="*/ 565150 w 565150"/>
                <a:gd name="connsiteY2" fmla="*/ 596900 h 770605"/>
                <a:gd name="connsiteX3" fmla="*/ 212725 w 565150"/>
                <a:gd name="connsiteY3" fmla="*/ 0 h 770605"/>
                <a:gd name="connsiteX4" fmla="*/ 0 w 565150"/>
                <a:gd name="connsiteY4" fmla="*/ 120650 h 770605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3150 h 757609"/>
                <a:gd name="connsiteX1" fmla="*/ 276225 w 565150"/>
                <a:gd name="connsiteY1" fmla="*/ 742275 h 757609"/>
                <a:gd name="connsiteX2" fmla="*/ 565150 w 565150"/>
                <a:gd name="connsiteY2" fmla="*/ 599400 h 757609"/>
                <a:gd name="connsiteX3" fmla="*/ 212725 w 565150"/>
                <a:gd name="connsiteY3" fmla="*/ 2500 h 757609"/>
                <a:gd name="connsiteX4" fmla="*/ 0 w 565150"/>
                <a:gd name="connsiteY4" fmla="*/ 123150 h 757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5150" h="757609">
                  <a:moveTo>
                    <a:pt x="0" y="123150"/>
                  </a:moveTo>
                  <a:lnTo>
                    <a:pt x="276225" y="742275"/>
                  </a:lnTo>
                  <a:cubicBezTo>
                    <a:pt x="407458" y="793075"/>
                    <a:pt x="538692" y="710525"/>
                    <a:pt x="565150" y="599400"/>
                  </a:cubicBezTo>
                  <a:lnTo>
                    <a:pt x="212725" y="2500"/>
                  </a:lnTo>
                  <a:cubicBezTo>
                    <a:pt x="119592" y="-11258"/>
                    <a:pt x="16933" y="32133"/>
                    <a:pt x="0" y="123150"/>
                  </a:cubicBezTo>
                  <a:close/>
                </a:path>
              </a:pathLst>
            </a:custGeom>
            <a:grpFill/>
            <a:ln>
              <a:solidFill>
                <a:srgbClr val="F6AB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9" name="椭圆 378"/>
            <p:cNvSpPr/>
            <p:nvPr/>
          </p:nvSpPr>
          <p:spPr>
            <a:xfrm rot="663435">
              <a:off x="8259751" y="1344613"/>
              <a:ext cx="204833" cy="92681"/>
            </a:xfrm>
            <a:prstGeom prst="ellipse">
              <a:avLst/>
            </a:prstGeom>
            <a:grpFill/>
            <a:ln>
              <a:solidFill>
                <a:srgbClr val="F6AB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5" name="组合 374"/>
          <p:cNvGrpSpPr/>
          <p:nvPr/>
        </p:nvGrpSpPr>
        <p:grpSpPr>
          <a:xfrm>
            <a:off x="7984720" y="267334"/>
            <a:ext cx="385197" cy="517387"/>
            <a:chOff x="8274709" y="269215"/>
            <a:chExt cx="385197" cy="517387"/>
          </a:xfrm>
          <a:solidFill>
            <a:srgbClr val="FE1627"/>
          </a:solidFill>
        </p:grpSpPr>
        <p:sp>
          <p:nvSpPr>
            <p:cNvPr id="376" name="任意多边形 375"/>
            <p:cNvSpPr/>
            <p:nvPr/>
          </p:nvSpPr>
          <p:spPr>
            <a:xfrm rot="2229594">
              <a:off x="8274709" y="269215"/>
              <a:ext cx="385197" cy="516374"/>
            </a:xfrm>
            <a:custGeom>
              <a:avLst/>
              <a:gdLst>
                <a:gd name="connsiteX0" fmla="*/ 0 w 530225"/>
                <a:gd name="connsiteY0" fmla="*/ 117475 h 669925"/>
                <a:gd name="connsiteX1" fmla="*/ 219075 w 530225"/>
                <a:gd name="connsiteY1" fmla="*/ 666750 h 669925"/>
                <a:gd name="connsiteX2" fmla="*/ 400050 w 530225"/>
                <a:gd name="connsiteY2" fmla="*/ 669925 h 669925"/>
                <a:gd name="connsiteX3" fmla="*/ 530225 w 530225"/>
                <a:gd name="connsiteY3" fmla="*/ 527050 h 669925"/>
                <a:gd name="connsiteX4" fmla="*/ 241300 w 530225"/>
                <a:gd name="connsiteY4" fmla="*/ 0 h 669925"/>
                <a:gd name="connsiteX5" fmla="*/ 0 w 530225"/>
                <a:gd name="connsiteY5" fmla="*/ 117475 h 669925"/>
                <a:gd name="connsiteX0" fmla="*/ 0 w 530225"/>
                <a:gd name="connsiteY0" fmla="*/ 117475 h 666750"/>
                <a:gd name="connsiteX1" fmla="*/ 219075 w 530225"/>
                <a:gd name="connsiteY1" fmla="*/ 666750 h 666750"/>
                <a:gd name="connsiteX2" fmla="*/ 530225 w 530225"/>
                <a:gd name="connsiteY2" fmla="*/ 527050 h 666750"/>
                <a:gd name="connsiteX3" fmla="*/ 241300 w 530225"/>
                <a:gd name="connsiteY3" fmla="*/ 0 h 666750"/>
                <a:gd name="connsiteX4" fmla="*/ 0 w 530225"/>
                <a:gd name="connsiteY4" fmla="*/ 117475 h 666750"/>
                <a:gd name="connsiteX0" fmla="*/ 0 w 530225"/>
                <a:gd name="connsiteY0" fmla="*/ 120650 h 669925"/>
                <a:gd name="connsiteX1" fmla="*/ 219075 w 530225"/>
                <a:gd name="connsiteY1" fmla="*/ 669925 h 669925"/>
                <a:gd name="connsiteX2" fmla="*/ 530225 w 530225"/>
                <a:gd name="connsiteY2" fmla="*/ 530225 h 669925"/>
                <a:gd name="connsiteX3" fmla="*/ 212725 w 530225"/>
                <a:gd name="connsiteY3" fmla="*/ 0 h 669925"/>
                <a:gd name="connsiteX4" fmla="*/ 0 w 530225"/>
                <a:gd name="connsiteY4" fmla="*/ 120650 h 669925"/>
                <a:gd name="connsiteX0" fmla="*/ 0 w 530225"/>
                <a:gd name="connsiteY0" fmla="*/ 120650 h 701675"/>
                <a:gd name="connsiteX1" fmla="*/ 263525 w 530225"/>
                <a:gd name="connsiteY1" fmla="*/ 701675 h 701675"/>
                <a:gd name="connsiteX2" fmla="*/ 530225 w 530225"/>
                <a:gd name="connsiteY2" fmla="*/ 530225 h 701675"/>
                <a:gd name="connsiteX3" fmla="*/ 212725 w 530225"/>
                <a:gd name="connsiteY3" fmla="*/ 0 h 701675"/>
                <a:gd name="connsiteX4" fmla="*/ 0 w 530225"/>
                <a:gd name="connsiteY4" fmla="*/ 120650 h 701675"/>
                <a:gd name="connsiteX0" fmla="*/ 0 w 530225"/>
                <a:gd name="connsiteY0" fmla="*/ 120650 h 704850"/>
                <a:gd name="connsiteX1" fmla="*/ 234950 w 530225"/>
                <a:gd name="connsiteY1" fmla="*/ 704850 h 704850"/>
                <a:gd name="connsiteX2" fmla="*/ 530225 w 530225"/>
                <a:gd name="connsiteY2" fmla="*/ 530225 h 704850"/>
                <a:gd name="connsiteX3" fmla="*/ 212725 w 530225"/>
                <a:gd name="connsiteY3" fmla="*/ 0 h 704850"/>
                <a:gd name="connsiteX4" fmla="*/ 0 w 530225"/>
                <a:gd name="connsiteY4" fmla="*/ 120650 h 704850"/>
                <a:gd name="connsiteX0" fmla="*/ 0 w 577850"/>
                <a:gd name="connsiteY0" fmla="*/ 120650 h 704850"/>
                <a:gd name="connsiteX1" fmla="*/ 234950 w 577850"/>
                <a:gd name="connsiteY1" fmla="*/ 704850 h 704850"/>
                <a:gd name="connsiteX2" fmla="*/ 577850 w 577850"/>
                <a:gd name="connsiteY2" fmla="*/ 571500 h 704850"/>
                <a:gd name="connsiteX3" fmla="*/ 212725 w 577850"/>
                <a:gd name="connsiteY3" fmla="*/ 0 h 704850"/>
                <a:gd name="connsiteX4" fmla="*/ 0 w 577850"/>
                <a:gd name="connsiteY4" fmla="*/ 120650 h 704850"/>
                <a:gd name="connsiteX0" fmla="*/ 0 w 565150"/>
                <a:gd name="connsiteY0" fmla="*/ 120650 h 704850"/>
                <a:gd name="connsiteX1" fmla="*/ 234950 w 565150"/>
                <a:gd name="connsiteY1" fmla="*/ 704850 h 704850"/>
                <a:gd name="connsiteX2" fmla="*/ 565150 w 565150"/>
                <a:gd name="connsiteY2" fmla="*/ 596900 h 704850"/>
                <a:gd name="connsiteX3" fmla="*/ 212725 w 565150"/>
                <a:gd name="connsiteY3" fmla="*/ 0 h 704850"/>
                <a:gd name="connsiteX4" fmla="*/ 0 w 565150"/>
                <a:gd name="connsiteY4" fmla="*/ 120650 h 704850"/>
                <a:gd name="connsiteX0" fmla="*/ 0 w 565150"/>
                <a:gd name="connsiteY0" fmla="*/ 120650 h 739775"/>
                <a:gd name="connsiteX1" fmla="*/ 276225 w 565150"/>
                <a:gd name="connsiteY1" fmla="*/ 739775 h 739775"/>
                <a:gd name="connsiteX2" fmla="*/ 565150 w 565150"/>
                <a:gd name="connsiteY2" fmla="*/ 596900 h 739775"/>
                <a:gd name="connsiteX3" fmla="*/ 212725 w 565150"/>
                <a:gd name="connsiteY3" fmla="*/ 0 h 739775"/>
                <a:gd name="connsiteX4" fmla="*/ 0 w 565150"/>
                <a:gd name="connsiteY4" fmla="*/ 120650 h 739775"/>
                <a:gd name="connsiteX0" fmla="*/ 0 w 565150"/>
                <a:gd name="connsiteY0" fmla="*/ 120650 h 763685"/>
                <a:gd name="connsiteX1" fmla="*/ 276225 w 565150"/>
                <a:gd name="connsiteY1" fmla="*/ 739775 h 763685"/>
                <a:gd name="connsiteX2" fmla="*/ 565150 w 565150"/>
                <a:gd name="connsiteY2" fmla="*/ 596900 h 763685"/>
                <a:gd name="connsiteX3" fmla="*/ 212725 w 565150"/>
                <a:gd name="connsiteY3" fmla="*/ 0 h 763685"/>
                <a:gd name="connsiteX4" fmla="*/ 0 w 565150"/>
                <a:gd name="connsiteY4" fmla="*/ 120650 h 763685"/>
                <a:gd name="connsiteX0" fmla="*/ 0 w 565175"/>
                <a:gd name="connsiteY0" fmla="*/ 120650 h 773332"/>
                <a:gd name="connsiteX1" fmla="*/ 276225 w 565175"/>
                <a:gd name="connsiteY1" fmla="*/ 739775 h 773332"/>
                <a:gd name="connsiteX2" fmla="*/ 565150 w 565175"/>
                <a:gd name="connsiteY2" fmla="*/ 596900 h 773332"/>
                <a:gd name="connsiteX3" fmla="*/ 212725 w 565175"/>
                <a:gd name="connsiteY3" fmla="*/ 0 h 773332"/>
                <a:gd name="connsiteX4" fmla="*/ 0 w 565175"/>
                <a:gd name="connsiteY4" fmla="*/ 120650 h 773332"/>
                <a:gd name="connsiteX0" fmla="*/ 0 w 565150"/>
                <a:gd name="connsiteY0" fmla="*/ 120650 h 770605"/>
                <a:gd name="connsiteX1" fmla="*/ 276225 w 565150"/>
                <a:gd name="connsiteY1" fmla="*/ 739775 h 770605"/>
                <a:gd name="connsiteX2" fmla="*/ 565150 w 565150"/>
                <a:gd name="connsiteY2" fmla="*/ 596900 h 770605"/>
                <a:gd name="connsiteX3" fmla="*/ 212725 w 565150"/>
                <a:gd name="connsiteY3" fmla="*/ 0 h 770605"/>
                <a:gd name="connsiteX4" fmla="*/ 0 w 565150"/>
                <a:gd name="connsiteY4" fmla="*/ 120650 h 770605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3150 h 757609"/>
                <a:gd name="connsiteX1" fmla="*/ 276225 w 565150"/>
                <a:gd name="connsiteY1" fmla="*/ 742275 h 757609"/>
                <a:gd name="connsiteX2" fmla="*/ 565150 w 565150"/>
                <a:gd name="connsiteY2" fmla="*/ 599400 h 757609"/>
                <a:gd name="connsiteX3" fmla="*/ 212725 w 565150"/>
                <a:gd name="connsiteY3" fmla="*/ 2500 h 757609"/>
                <a:gd name="connsiteX4" fmla="*/ 0 w 565150"/>
                <a:gd name="connsiteY4" fmla="*/ 123150 h 757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5150" h="757609">
                  <a:moveTo>
                    <a:pt x="0" y="123150"/>
                  </a:moveTo>
                  <a:lnTo>
                    <a:pt x="276225" y="742275"/>
                  </a:lnTo>
                  <a:cubicBezTo>
                    <a:pt x="407458" y="793075"/>
                    <a:pt x="538692" y="710525"/>
                    <a:pt x="565150" y="599400"/>
                  </a:cubicBezTo>
                  <a:lnTo>
                    <a:pt x="212725" y="2500"/>
                  </a:lnTo>
                  <a:cubicBezTo>
                    <a:pt x="119592" y="-11258"/>
                    <a:pt x="16933" y="32133"/>
                    <a:pt x="0" y="123150"/>
                  </a:cubicBezTo>
                  <a:close/>
                </a:path>
              </a:pathLst>
            </a:custGeom>
            <a:grpFill/>
            <a:ln>
              <a:solidFill>
                <a:srgbClr val="F6AB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7" name="椭圆 376"/>
            <p:cNvSpPr/>
            <p:nvPr/>
          </p:nvSpPr>
          <p:spPr>
            <a:xfrm rot="809709">
              <a:off x="8318843" y="693921"/>
              <a:ext cx="204833" cy="92681"/>
            </a:xfrm>
            <a:prstGeom prst="ellipse">
              <a:avLst/>
            </a:prstGeom>
            <a:grpFill/>
            <a:ln>
              <a:solidFill>
                <a:srgbClr val="F6AB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640437" y="108510"/>
            <a:ext cx="1017782" cy="2333898"/>
            <a:chOff x="7929074" y="108510"/>
            <a:chExt cx="1017782" cy="2333898"/>
          </a:xfrm>
        </p:grpSpPr>
        <p:sp>
          <p:nvSpPr>
            <p:cNvPr id="6" name="任意多边形 5"/>
            <p:cNvSpPr/>
            <p:nvPr/>
          </p:nvSpPr>
          <p:spPr>
            <a:xfrm>
              <a:off x="8461190" y="180308"/>
              <a:ext cx="385197" cy="516374"/>
            </a:xfrm>
            <a:custGeom>
              <a:avLst/>
              <a:gdLst>
                <a:gd name="connsiteX0" fmla="*/ 0 w 530225"/>
                <a:gd name="connsiteY0" fmla="*/ 117475 h 669925"/>
                <a:gd name="connsiteX1" fmla="*/ 219075 w 530225"/>
                <a:gd name="connsiteY1" fmla="*/ 666750 h 669925"/>
                <a:gd name="connsiteX2" fmla="*/ 400050 w 530225"/>
                <a:gd name="connsiteY2" fmla="*/ 669925 h 669925"/>
                <a:gd name="connsiteX3" fmla="*/ 530225 w 530225"/>
                <a:gd name="connsiteY3" fmla="*/ 527050 h 669925"/>
                <a:gd name="connsiteX4" fmla="*/ 241300 w 530225"/>
                <a:gd name="connsiteY4" fmla="*/ 0 h 669925"/>
                <a:gd name="connsiteX5" fmla="*/ 0 w 530225"/>
                <a:gd name="connsiteY5" fmla="*/ 117475 h 669925"/>
                <a:gd name="connsiteX0" fmla="*/ 0 w 530225"/>
                <a:gd name="connsiteY0" fmla="*/ 117475 h 666750"/>
                <a:gd name="connsiteX1" fmla="*/ 219075 w 530225"/>
                <a:gd name="connsiteY1" fmla="*/ 666750 h 666750"/>
                <a:gd name="connsiteX2" fmla="*/ 530225 w 530225"/>
                <a:gd name="connsiteY2" fmla="*/ 527050 h 666750"/>
                <a:gd name="connsiteX3" fmla="*/ 241300 w 530225"/>
                <a:gd name="connsiteY3" fmla="*/ 0 h 666750"/>
                <a:gd name="connsiteX4" fmla="*/ 0 w 530225"/>
                <a:gd name="connsiteY4" fmla="*/ 117475 h 666750"/>
                <a:gd name="connsiteX0" fmla="*/ 0 w 530225"/>
                <a:gd name="connsiteY0" fmla="*/ 120650 h 669925"/>
                <a:gd name="connsiteX1" fmla="*/ 219075 w 530225"/>
                <a:gd name="connsiteY1" fmla="*/ 669925 h 669925"/>
                <a:gd name="connsiteX2" fmla="*/ 530225 w 530225"/>
                <a:gd name="connsiteY2" fmla="*/ 530225 h 669925"/>
                <a:gd name="connsiteX3" fmla="*/ 212725 w 530225"/>
                <a:gd name="connsiteY3" fmla="*/ 0 h 669925"/>
                <a:gd name="connsiteX4" fmla="*/ 0 w 530225"/>
                <a:gd name="connsiteY4" fmla="*/ 120650 h 669925"/>
                <a:gd name="connsiteX0" fmla="*/ 0 w 530225"/>
                <a:gd name="connsiteY0" fmla="*/ 120650 h 701675"/>
                <a:gd name="connsiteX1" fmla="*/ 263525 w 530225"/>
                <a:gd name="connsiteY1" fmla="*/ 701675 h 701675"/>
                <a:gd name="connsiteX2" fmla="*/ 530225 w 530225"/>
                <a:gd name="connsiteY2" fmla="*/ 530225 h 701675"/>
                <a:gd name="connsiteX3" fmla="*/ 212725 w 530225"/>
                <a:gd name="connsiteY3" fmla="*/ 0 h 701675"/>
                <a:gd name="connsiteX4" fmla="*/ 0 w 530225"/>
                <a:gd name="connsiteY4" fmla="*/ 120650 h 701675"/>
                <a:gd name="connsiteX0" fmla="*/ 0 w 530225"/>
                <a:gd name="connsiteY0" fmla="*/ 120650 h 704850"/>
                <a:gd name="connsiteX1" fmla="*/ 234950 w 530225"/>
                <a:gd name="connsiteY1" fmla="*/ 704850 h 704850"/>
                <a:gd name="connsiteX2" fmla="*/ 530225 w 530225"/>
                <a:gd name="connsiteY2" fmla="*/ 530225 h 704850"/>
                <a:gd name="connsiteX3" fmla="*/ 212725 w 530225"/>
                <a:gd name="connsiteY3" fmla="*/ 0 h 704850"/>
                <a:gd name="connsiteX4" fmla="*/ 0 w 530225"/>
                <a:gd name="connsiteY4" fmla="*/ 120650 h 704850"/>
                <a:gd name="connsiteX0" fmla="*/ 0 w 577850"/>
                <a:gd name="connsiteY0" fmla="*/ 120650 h 704850"/>
                <a:gd name="connsiteX1" fmla="*/ 234950 w 577850"/>
                <a:gd name="connsiteY1" fmla="*/ 704850 h 704850"/>
                <a:gd name="connsiteX2" fmla="*/ 577850 w 577850"/>
                <a:gd name="connsiteY2" fmla="*/ 571500 h 704850"/>
                <a:gd name="connsiteX3" fmla="*/ 212725 w 577850"/>
                <a:gd name="connsiteY3" fmla="*/ 0 h 704850"/>
                <a:gd name="connsiteX4" fmla="*/ 0 w 577850"/>
                <a:gd name="connsiteY4" fmla="*/ 120650 h 704850"/>
                <a:gd name="connsiteX0" fmla="*/ 0 w 565150"/>
                <a:gd name="connsiteY0" fmla="*/ 120650 h 704850"/>
                <a:gd name="connsiteX1" fmla="*/ 234950 w 565150"/>
                <a:gd name="connsiteY1" fmla="*/ 704850 h 704850"/>
                <a:gd name="connsiteX2" fmla="*/ 565150 w 565150"/>
                <a:gd name="connsiteY2" fmla="*/ 596900 h 704850"/>
                <a:gd name="connsiteX3" fmla="*/ 212725 w 565150"/>
                <a:gd name="connsiteY3" fmla="*/ 0 h 704850"/>
                <a:gd name="connsiteX4" fmla="*/ 0 w 565150"/>
                <a:gd name="connsiteY4" fmla="*/ 120650 h 704850"/>
                <a:gd name="connsiteX0" fmla="*/ 0 w 565150"/>
                <a:gd name="connsiteY0" fmla="*/ 120650 h 739775"/>
                <a:gd name="connsiteX1" fmla="*/ 276225 w 565150"/>
                <a:gd name="connsiteY1" fmla="*/ 739775 h 739775"/>
                <a:gd name="connsiteX2" fmla="*/ 565150 w 565150"/>
                <a:gd name="connsiteY2" fmla="*/ 596900 h 739775"/>
                <a:gd name="connsiteX3" fmla="*/ 212725 w 565150"/>
                <a:gd name="connsiteY3" fmla="*/ 0 h 739775"/>
                <a:gd name="connsiteX4" fmla="*/ 0 w 565150"/>
                <a:gd name="connsiteY4" fmla="*/ 120650 h 739775"/>
                <a:gd name="connsiteX0" fmla="*/ 0 w 565150"/>
                <a:gd name="connsiteY0" fmla="*/ 120650 h 763685"/>
                <a:gd name="connsiteX1" fmla="*/ 276225 w 565150"/>
                <a:gd name="connsiteY1" fmla="*/ 739775 h 763685"/>
                <a:gd name="connsiteX2" fmla="*/ 565150 w 565150"/>
                <a:gd name="connsiteY2" fmla="*/ 596900 h 763685"/>
                <a:gd name="connsiteX3" fmla="*/ 212725 w 565150"/>
                <a:gd name="connsiteY3" fmla="*/ 0 h 763685"/>
                <a:gd name="connsiteX4" fmla="*/ 0 w 565150"/>
                <a:gd name="connsiteY4" fmla="*/ 120650 h 763685"/>
                <a:gd name="connsiteX0" fmla="*/ 0 w 565175"/>
                <a:gd name="connsiteY0" fmla="*/ 120650 h 773332"/>
                <a:gd name="connsiteX1" fmla="*/ 276225 w 565175"/>
                <a:gd name="connsiteY1" fmla="*/ 739775 h 773332"/>
                <a:gd name="connsiteX2" fmla="*/ 565150 w 565175"/>
                <a:gd name="connsiteY2" fmla="*/ 596900 h 773332"/>
                <a:gd name="connsiteX3" fmla="*/ 212725 w 565175"/>
                <a:gd name="connsiteY3" fmla="*/ 0 h 773332"/>
                <a:gd name="connsiteX4" fmla="*/ 0 w 565175"/>
                <a:gd name="connsiteY4" fmla="*/ 120650 h 773332"/>
                <a:gd name="connsiteX0" fmla="*/ 0 w 565150"/>
                <a:gd name="connsiteY0" fmla="*/ 120650 h 770605"/>
                <a:gd name="connsiteX1" fmla="*/ 276225 w 565150"/>
                <a:gd name="connsiteY1" fmla="*/ 739775 h 770605"/>
                <a:gd name="connsiteX2" fmla="*/ 565150 w 565150"/>
                <a:gd name="connsiteY2" fmla="*/ 596900 h 770605"/>
                <a:gd name="connsiteX3" fmla="*/ 212725 w 565150"/>
                <a:gd name="connsiteY3" fmla="*/ 0 h 770605"/>
                <a:gd name="connsiteX4" fmla="*/ 0 w 565150"/>
                <a:gd name="connsiteY4" fmla="*/ 120650 h 770605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3150 h 757609"/>
                <a:gd name="connsiteX1" fmla="*/ 276225 w 565150"/>
                <a:gd name="connsiteY1" fmla="*/ 742275 h 757609"/>
                <a:gd name="connsiteX2" fmla="*/ 565150 w 565150"/>
                <a:gd name="connsiteY2" fmla="*/ 599400 h 757609"/>
                <a:gd name="connsiteX3" fmla="*/ 212725 w 565150"/>
                <a:gd name="connsiteY3" fmla="*/ 2500 h 757609"/>
                <a:gd name="connsiteX4" fmla="*/ 0 w 565150"/>
                <a:gd name="connsiteY4" fmla="*/ 123150 h 757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5150" h="757609">
                  <a:moveTo>
                    <a:pt x="0" y="123150"/>
                  </a:moveTo>
                  <a:lnTo>
                    <a:pt x="276225" y="742275"/>
                  </a:lnTo>
                  <a:cubicBezTo>
                    <a:pt x="407458" y="793075"/>
                    <a:pt x="538692" y="710525"/>
                    <a:pt x="565150" y="599400"/>
                  </a:cubicBezTo>
                  <a:lnTo>
                    <a:pt x="212725" y="2500"/>
                  </a:lnTo>
                  <a:cubicBezTo>
                    <a:pt x="119592" y="-11258"/>
                    <a:pt x="16933" y="32133"/>
                    <a:pt x="0" y="123150"/>
                  </a:cubicBezTo>
                  <a:close/>
                </a:path>
              </a:pathLst>
            </a:custGeom>
            <a:solidFill>
              <a:srgbClr val="FE1627"/>
            </a:solidFill>
            <a:ln>
              <a:solidFill>
                <a:srgbClr val="F6AB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任意多边形 168"/>
            <p:cNvSpPr/>
            <p:nvPr/>
          </p:nvSpPr>
          <p:spPr>
            <a:xfrm>
              <a:off x="8437768" y="509342"/>
              <a:ext cx="385197" cy="516374"/>
            </a:xfrm>
            <a:custGeom>
              <a:avLst/>
              <a:gdLst>
                <a:gd name="connsiteX0" fmla="*/ 0 w 530225"/>
                <a:gd name="connsiteY0" fmla="*/ 117475 h 669925"/>
                <a:gd name="connsiteX1" fmla="*/ 219075 w 530225"/>
                <a:gd name="connsiteY1" fmla="*/ 666750 h 669925"/>
                <a:gd name="connsiteX2" fmla="*/ 400050 w 530225"/>
                <a:gd name="connsiteY2" fmla="*/ 669925 h 669925"/>
                <a:gd name="connsiteX3" fmla="*/ 530225 w 530225"/>
                <a:gd name="connsiteY3" fmla="*/ 527050 h 669925"/>
                <a:gd name="connsiteX4" fmla="*/ 241300 w 530225"/>
                <a:gd name="connsiteY4" fmla="*/ 0 h 669925"/>
                <a:gd name="connsiteX5" fmla="*/ 0 w 530225"/>
                <a:gd name="connsiteY5" fmla="*/ 117475 h 669925"/>
                <a:gd name="connsiteX0" fmla="*/ 0 w 530225"/>
                <a:gd name="connsiteY0" fmla="*/ 117475 h 666750"/>
                <a:gd name="connsiteX1" fmla="*/ 219075 w 530225"/>
                <a:gd name="connsiteY1" fmla="*/ 666750 h 666750"/>
                <a:gd name="connsiteX2" fmla="*/ 530225 w 530225"/>
                <a:gd name="connsiteY2" fmla="*/ 527050 h 666750"/>
                <a:gd name="connsiteX3" fmla="*/ 241300 w 530225"/>
                <a:gd name="connsiteY3" fmla="*/ 0 h 666750"/>
                <a:gd name="connsiteX4" fmla="*/ 0 w 530225"/>
                <a:gd name="connsiteY4" fmla="*/ 117475 h 666750"/>
                <a:gd name="connsiteX0" fmla="*/ 0 w 530225"/>
                <a:gd name="connsiteY0" fmla="*/ 120650 h 669925"/>
                <a:gd name="connsiteX1" fmla="*/ 219075 w 530225"/>
                <a:gd name="connsiteY1" fmla="*/ 669925 h 669925"/>
                <a:gd name="connsiteX2" fmla="*/ 530225 w 530225"/>
                <a:gd name="connsiteY2" fmla="*/ 530225 h 669925"/>
                <a:gd name="connsiteX3" fmla="*/ 212725 w 530225"/>
                <a:gd name="connsiteY3" fmla="*/ 0 h 669925"/>
                <a:gd name="connsiteX4" fmla="*/ 0 w 530225"/>
                <a:gd name="connsiteY4" fmla="*/ 120650 h 669925"/>
                <a:gd name="connsiteX0" fmla="*/ 0 w 530225"/>
                <a:gd name="connsiteY0" fmla="*/ 120650 h 701675"/>
                <a:gd name="connsiteX1" fmla="*/ 263525 w 530225"/>
                <a:gd name="connsiteY1" fmla="*/ 701675 h 701675"/>
                <a:gd name="connsiteX2" fmla="*/ 530225 w 530225"/>
                <a:gd name="connsiteY2" fmla="*/ 530225 h 701675"/>
                <a:gd name="connsiteX3" fmla="*/ 212725 w 530225"/>
                <a:gd name="connsiteY3" fmla="*/ 0 h 701675"/>
                <a:gd name="connsiteX4" fmla="*/ 0 w 530225"/>
                <a:gd name="connsiteY4" fmla="*/ 120650 h 701675"/>
                <a:gd name="connsiteX0" fmla="*/ 0 w 530225"/>
                <a:gd name="connsiteY0" fmla="*/ 120650 h 704850"/>
                <a:gd name="connsiteX1" fmla="*/ 234950 w 530225"/>
                <a:gd name="connsiteY1" fmla="*/ 704850 h 704850"/>
                <a:gd name="connsiteX2" fmla="*/ 530225 w 530225"/>
                <a:gd name="connsiteY2" fmla="*/ 530225 h 704850"/>
                <a:gd name="connsiteX3" fmla="*/ 212725 w 530225"/>
                <a:gd name="connsiteY3" fmla="*/ 0 h 704850"/>
                <a:gd name="connsiteX4" fmla="*/ 0 w 530225"/>
                <a:gd name="connsiteY4" fmla="*/ 120650 h 704850"/>
                <a:gd name="connsiteX0" fmla="*/ 0 w 577850"/>
                <a:gd name="connsiteY0" fmla="*/ 120650 h 704850"/>
                <a:gd name="connsiteX1" fmla="*/ 234950 w 577850"/>
                <a:gd name="connsiteY1" fmla="*/ 704850 h 704850"/>
                <a:gd name="connsiteX2" fmla="*/ 577850 w 577850"/>
                <a:gd name="connsiteY2" fmla="*/ 571500 h 704850"/>
                <a:gd name="connsiteX3" fmla="*/ 212725 w 577850"/>
                <a:gd name="connsiteY3" fmla="*/ 0 h 704850"/>
                <a:gd name="connsiteX4" fmla="*/ 0 w 577850"/>
                <a:gd name="connsiteY4" fmla="*/ 120650 h 704850"/>
                <a:gd name="connsiteX0" fmla="*/ 0 w 565150"/>
                <a:gd name="connsiteY0" fmla="*/ 120650 h 704850"/>
                <a:gd name="connsiteX1" fmla="*/ 234950 w 565150"/>
                <a:gd name="connsiteY1" fmla="*/ 704850 h 704850"/>
                <a:gd name="connsiteX2" fmla="*/ 565150 w 565150"/>
                <a:gd name="connsiteY2" fmla="*/ 596900 h 704850"/>
                <a:gd name="connsiteX3" fmla="*/ 212725 w 565150"/>
                <a:gd name="connsiteY3" fmla="*/ 0 h 704850"/>
                <a:gd name="connsiteX4" fmla="*/ 0 w 565150"/>
                <a:gd name="connsiteY4" fmla="*/ 120650 h 704850"/>
                <a:gd name="connsiteX0" fmla="*/ 0 w 565150"/>
                <a:gd name="connsiteY0" fmla="*/ 120650 h 739775"/>
                <a:gd name="connsiteX1" fmla="*/ 276225 w 565150"/>
                <a:gd name="connsiteY1" fmla="*/ 739775 h 739775"/>
                <a:gd name="connsiteX2" fmla="*/ 565150 w 565150"/>
                <a:gd name="connsiteY2" fmla="*/ 596900 h 739775"/>
                <a:gd name="connsiteX3" fmla="*/ 212725 w 565150"/>
                <a:gd name="connsiteY3" fmla="*/ 0 h 739775"/>
                <a:gd name="connsiteX4" fmla="*/ 0 w 565150"/>
                <a:gd name="connsiteY4" fmla="*/ 120650 h 739775"/>
                <a:gd name="connsiteX0" fmla="*/ 0 w 565150"/>
                <a:gd name="connsiteY0" fmla="*/ 120650 h 763685"/>
                <a:gd name="connsiteX1" fmla="*/ 276225 w 565150"/>
                <a:gd name="connsiteY1" fmla="*/ 739775 h 763685"/>
                <a:gd name="connsiteX2" fmla="*/ 565150 w 565150"/>
                <a:gd name="connsiteY2" fmla="*/ 596900 h 763685"/>
                <a:gd name="connsiteX3" fmla="*/ 212725 w 565150"/>
                <a:gd name="connsiteY3" fmla="*/ 0 h 763685"/>
                <a:gd name="connsiteX4" fmla="*/ 0 w 565150"/>
                <a:gd name="connsiteY4" fmla="*/ 120650 h 763685"/>
                <a:gd name="connsiteX0" fmla="*/ 0 w 565175"/>
                <a:gd name="connsiteY0" fmla="*/ 120650 h 773332"/>
                <a:gd name="connsiteX1" fmla="*/ 276225 w 565175"/>
                <a:gd name="connsiteY1" fmla="*/ 739775 h 773332"/>
                <a:gd name="connsiteX2" fmla="*/ 565150 w 565175"/>
                <a:gd name="connsiteY2" fmla="*/ 596900 h 773332"/>
                <a:gd name="connsiteX3" fmla="*/ 212725 w 565175"/>
                <a:gd name="connsiteY3" fmla="*/ 0 h 773332"/>
                <a:gd name="connsiteX4" fmla="*/ 0 w 565175"/>
                <a:gd name="connsiteY4" fmla="*/ 120650 h 773332"/>
                <a:gd name="connsiteX0" fmla="*/ 0 w 565150"/>
                <a:gd name="connsiteY0" fmla="*/ 120650 h 770605"/>
                <a:gd name="connsiteX1" fmla="*/ 276225 w 565150"/>
                <a:gd name="connsiteY1" fmla="*/ 739775 h 770605"/>
                <a:gd name="connsiteX2" fmla="*/ 565150 w 565150"/>
                <a:gd name="connsiteY2" fmla="*/ 596900 h 770605"/>
                <a:gd name="connsiteX3" fmla="*/ 212725 w 565150"/>
                <a:gd name="connsiteY3" fmla="*/ 0 h 770605"/>
                <a:gd name="connsiteX4" fmla="*/ 0 w 565150"/>
                <a:gd name="connsiteY4" fmla="*/ 120650 h 770605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3150 h 757609"/>
                <a:gd name="connsiteX1" fmla="*/ 276225 w 565150"/>
                <a:gd name="connsiteY1" fmla="*/ 742275 h 757609"/>
                <a:gd name="connsiteX2" fmla="*/ 565150 w 565150"/>
                <a:gd name="connsiteY2" fmla="*/ 599400 h 757609"/>
                <a:gd name="connsiteX3" fmla="*/ 212725 w 565150"/>
                <a:gd name="connsiteY3" fmla="*/ 2500 h 757609"/>
                <a:gd name="connsiteX4" fmla="*/ 0 w 565150"/>
                <a:gd name="connsiteY4" fmla="*/ 123150 h 757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5150" h="757609">
                  <a:moveTo>
                    <a:pt x="0" y="123150"/>
                  </a:moveTo>
                  <a:lnTo>
                    <a:pt x="276225" y="742275"/>
                  </a:lnTo>
                  <a:cubicBezTo>
                    <a:pt x="407458" y="793075"/>
                    <a:pt x="538692" y="710525"/>
                    <a:pt x="565150" y="599400"/>
                  </a:cubicBezTo>
                  <a:lnTo>
                    <a:pt x="212725" y="2500"/>
                  </a:lnTo>
                  <a:cubicBezTo>
                    <a:pt x="119592" y="-11258"/>
                    <a:pt x="16933" y="32133"/>
                    <a:pt x="0" y="123150"/>
                  </a:cubicBezTo>
                  <a:close/>
                </a:path>
              </a:pathLst>
            </a:custGeom>
            <a:solidFill>
              <a:srgbClr val="FE1627"/>
            </a:solidFill>
            <a:ln>
              <a:solidFill>
                <a:srgbClr val="F6AB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任意多边形 170"/>
            <p:cNvSpPr/>
            <p:nvPr/>
          </p:nvSpPr>
          <p:spPr>
            <a:xfrm rot="924465">
              <a:off x="8350224" y="862625"/>
              <a:ext cx="385197" cy="516374"/>
            </a:xfrm>
            <a:custGeom>
              <a:avLst/>
              <a:gdLst>
                <a:gd name="connsiteX0" fmla="*/ 0 w 530225"/>
                <a:gd name="connsiteY0" fmla="*/ 117475 h 669925"/>
                <a:gd name="connsiteX1" fmla="*/ 219075 w 530225"/>
                <a:gd name="connsiteY1" fmla="*/ 666750 h 669925"/>
                <a:gd name="connsiteX2" fmla="*/ 400050 w 530225"/>
                <a:gd name="connsiteY2" fmla="*/ 669925 h 669925"/>
                <a:gd name="connsiteX3" fmla="*/ 530225 w 530225"/>
                <a:gd name="connsiteY3" fmla="*/ 527050 h 669925"/>
                <a:gd name="connsiteX4" fmla="*/ 241300 w 530225"/>
                <a:gd name="connsiteY4" fmla="*/ 0 h 669925"/>
                <a:gd name="connsiteX5" fmla="*/ 0 w 530225"/>
                <a:gd name="connsiteY5" fmla="*/ 117475 h 669925"/>
                <a:gd name="connsiteX0" fmla="*/ 0 w 530225"/>
                <a:gd name="connsiteY0" fmla="*/ 117475 h 666750"/>
                <a:gd name="connsiteX1" fmla="*/ 219075 w 530225"/>
                <a:gd name="connsiteY1" fmla="*/ 666750 h 666750"/>
                <a:gd name="connsiteX2" fmla="*/ 530225 w 530225"/>
                <a:gd name="connsiteY2" fmla="*/ 527050 h 666750"/>
                <a:gd name="connsiteX3" fmla="*/ 241300 w 530225"/>
                <a:gd name="connsiteY3" fmla="*/ 0 h 666750"/>
                <a:gd name="connsiteX4" fmla="*/ 0 w 530225"/>
                <a:gd name="connsiteY4" fmla="*/ 117475 h 666750"/>
                <a:gd name="connsiteX0" fmla="*/ 0 w 530225"/>
                <a:gd name="connsiteY0" fmla="*/ 120650 h 669925"/>
                <a:gd name="connsiteX1" fmla="*/ 219075 w 530225"/>
                <a:gd name="connsiteY1" fmla="*/ 669925 h 669925"/>
                <a:gd name="connsiteX2" fmla="*/ 530225 w 530225"/>
                <a:gd name="connsiteY2" fmla="*/ 530225 h 669925"/>
                <a:gd name="connsiteX3" fmla="*/ 212725 w 530225"/>
                <a:gd name="connsiteY3" fmla="*/ 0 h 669925"/>
                <a:gd name="connsiteX4" fmla="*/ 0 w 530225"/>
                <a:gd name="connsiteY4" fmla="*/ 120650 h 669925"/>
                <a:gd name="connsiteX0" fmla="*/ 0 w 530225"/>
                <a:gd name="connsiteY0" fmla="*/ 120650 h 701675"/>
                <a:gd name="connsiteX1" fmla="*/ 263525 w 530225"/>
                <a:gd name="connsiteY1" fmla="*/ 701675 h 701675"/>
                <a:gd name="connsiteX2" fmla="*/ 530225 w 530225"/>
                <a:gd name="connsiteY2" fmla="*/ 530225 h 701675"/>
                <a:gd name="connsiteX3" fmla="*/ 212725 w 530225"/>
                <a:gd name="connsiteY3" fmla="*/ 0 h 701675"/>
                <a:gd name="connsiteX4" fmla="*/ 0 w 530225"/>
                <a:gd name="connsiteY4" fmla="*/ 120650 h 701675"/>
                <a:gd name="connsiteX0" fmla="*/ 0 w 530225"/>
                <a:gd name="connsiteY0" fmla="*/ 120650 h 704850"/>
                <a:gd name="connsiteX1" fmla="*/ 234950 w 530225"/>
                <a:gd name="connsiteY1" fmla="*/ 704850 h 704850"/>
                <a:gd name="connsiteX2" fmla="*/ 530225 w 530225"/>
                <a:gd name="connsiteY2" fmla="*/ 530225 h 704850"/>
                <a:gd name="connsiteX3" fmla="*/ 212725 w 530225"/>
                <a:gd name="connsiteY3" fmla="*/ 0 h 704850"/>
                <a:gd name="connsiteX4" fmla="*/ 0 w 530225"/>
                <a:gd name="connsiteY4" fmla="*/ 120650 h 704850"/>
                <a:gd name="connsiteX0" fmla="*/ 0 w 577850"/>
                <a:gd name="connsiteY0" fmla="*/ 120650 h 704850"/>
                <a:gd name="connsiteX1" fmla="*/ 234950 w 577850"/>
                <a:gd name="connsiteY1" fmla="*/ 704850 h 704850"/>
                <a:gd name="connsiteX2" fmla="*/ 577850 w 577850"/>
                <a:gd name="connsiteY2" fmla="*/ 571500 h 704850"/>
                <a:gd name="connsiteX3" fmla="*/ 212725 w 577850"/>
                <a:gd name="connsiteY3" fmla="*/ 0 h 704850"/>
                <a:gd name="connsiteX4" fmla="*/ 0 w 577850"/>
                <a:gd name="connsiteY4" fmla="*/ 120650 h 704850"/>
                <a:gd name="connsiteX0" fmla="*/ 0 w 565150"/>
                <a:gd name="connsiteY0" fmla="*/ 120650 h 704850"/>
                <a:gd name="connsiteX1" fmla="*/ 234950 w 565150"/>
                <a:gd name="connsiteY1" fmla="*/ 704850 h 704850"/>
                <a:gd name="connsiteX2" fmla="*/ 565150 w 565150"/>
                <a:gd name="connsiteY2" fmla="*/ 596900 h 704850"/>
                <a:gd name="connsiteX3" fmla="*/ 212725 w 565150"/>
                <a:gd name="connsiteY3" fmla="*/ 0 h 704850"/>
                <a:gd name="connsiteX4" fmla="*/ 0 w 565150"/>
                <a:gd name="connsiteY4" fmla="*/ 120650 h 704850"/>
                <a:gd name="connsiteX0" fmla="*/ 0 w 565150"/>
                <a:gd name="connsiteY0" fmla="*/ 120650 h 739775"/>
                <a:gd name="connsiteX1" fmla="*/ 276225 w 565150"/>
                <a:gd name="connsiteY1" fmla="*/ 739775 h 739775"/>
                <a:gd name="connsiteX2" fmla="*/ 565150 w 565150"/>
                <a:gd name="connsiteY2" fmla="*/ 596900 h 739775"/>
                <a:gd name="connsiteX3" fmla="*/ 212725 w 565150"/>
                <a:gd name="connsiteY3" fmla="*/ 0 h 739775"/>
                <a:gd name="connsiteX4" fmla="*/ 0 w 565150"/>
                <a:gd name="connsiteY4" fmla="*/ 120650 h 739775"/>
                <a:gd name="connsiteX0" fmla="*/ 0 w 565150"/>
                <a:gd name="connsiteY0" fmla="*/ 120650 h 763685"/>
                <a:gd name="connsiteX1" fmla="*/ 276225 w 565150"/>
                <a:gd name="connsiteY1" fmla="*/ 739775 h 763685"/>
                <a:gd name="connsiteX2" fmla="*/ 565150 w 565150"/>
                <a:gd name="connsiteY2" fmla="*/ 596900 h 763685"/>
                <a:gd name="connsiteX3" fmla="*/ 212725 w 565150"/>
                <a:gd name="connsiteY3" fmla="*/ 0 h 763685"/>
                <a:gd name="connsiteX4" fmla="*/ 0 w 565150"/>
                <a:gd name="connsiteY4" fmla="*/ 120650 h 763685"/>
                <a:gd name="connsiteX0" fmla="*/ 0 w 565175"/>
                <a:gd name="connsiteY0" fmla="*/ 120650 h 773332"/>
                <a:gd name="connsiteX1" fmla="*/ 276225 w 565175"/>
                <a:gd name="connsiteY1" fmla="*/ 739775 h 773332"/>
                <a:gd name="connsiteX2" fmla="*/ 565150 w 565175"/>
                <a:gd name="connsiteY2" fmla="*/ 596900 h 773332"/>
                <a:gd name="connsiteX3" fmla="*/ 212725 w 565175"/>
                <a:gd name="connsiteY3" fmla="*/ 0 h 773332"/>
                <a:gd name="connsiteX4" fmla="*/ 0 w 565175"/>
                <a:gd name="connsiteY4" fmla="*/ 120650 h 773332"/>
                <a:gd name="connsiteX0" fmla="*/ 0 w 565150"/>
                <a:gd name="connsiteY0" fmla="*/ 120650 h 770605"/>
                <a:gd name="connsiteX1" fmla="*/ 276225 w 565150"/>
                <a:gd name="connsiteY1" fmla="*/ 739775 h 770605"/>
                <a:gd name="connsiteX2" fmla="*/ 565150 w 565150"/>
                <a:gd name="connsiteY2" fmla="*/ 596900 h 770605"/>
                <a:gd name="connsiteX3" fmla="*/ 212725 w 565150"/>
                <a:gd name="connsiteY3" fmla="*/ 0 h 770605"/>
                <a:gd name="connsiteX4" fmla="*/ 0 w 565150"/>
                <a:gd name="connsiteY4" fmla="*/ 120650 h 770605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3150 h 757609"/>
                <a:gd name="connsiteX1" fmla="*/ 276225 w 565150"/>
                <a:gd name="connsiteY1" fmla="*/ 742275 h 757609"/>
                <a:gd name="connsiteX2" fmla="*/ 565150 w 565150"/>
                <a:gd name="connsiteY2" fmla="*/ 599400 h 757609"/>
                <a:gd name="connsiteX3" fmla="*/ 212725 w 565150"/>
                <a:gd name="connsiteY3" fmla="*/ 2500 h 757609"/>
                <a:gd name="connsiteX4" fmla="*/ 0 w 565150"/>
                <a:gd name="connsiteY4" fmla="*/ 123150 h 757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5150" h="757609">
                  <a:moveTo>
                    <a:pt x="0" y="123150"/>
                  </a:moveTo>
                  <a:lnTo>
                    <a:pt x="276225" y="742275"/>
                  </a:lnTo>
                  <a:cubicBezTo>
                    <a:pt x="407458" y="793075"/>
                    <a:pt x="538692" y="710525"/>
                    <a:pt x="565150" y="599400"/>
                  </a:cubicBezTo>
                  <a:lnTo>
                    <a:pt x="212725" y="2500"/>
                  </a:lnTo>
                  <a:cubicBezTo>
                    <a:pt x="119592" y="-11258"/>
                    <a:pt x="16933" y="32133"/>
                    <a:pt x="0" y="123150"/>
                  </a:cubicBezTo>
                  <a:close/>
                </a:path>
              </a:pathLst>
            </a:custGeom>
            <a:solidFill>
              <a:srgbClr val="FE1627"/>
            </a:solidFill>
            <a:ln>
              <a:solidFill>
                <a:srgbClr val="F6AB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2" name="任意多边形 171"/>
            <p:cNvSpPr/>
            <p:nvPr/>
          </p:nvSpPr>
          <p:spPr>
            <a:xfrm rot="20830612">
              <a:off x="8485507" y="942358"/>
              <a:ext cx="385197" cy="516374"/>
            </a:xfrm>
            <a:custGeom>
              <a:avLst/>
              <a:gdLst>
                <a:gd name="connsiteX0" fmla="*/ 0 w 530225"/>
                <a:gd name="connsiteY0" fmla="*/ 117475 h 669925"/>
                <a:gd name="connsiteX1" fmla="*/ 219075 w 530225"/>
                <a:gd name="connsiteY1" fmla="*/ 666750 h 669925"/>
                <a:gd name="connsiteX2" fmla="*/ 400050 w 530225"/>
                <a:gd name="connsiteY2" fmla="*/ 669925 h 669925"/>
                <a:gd name="connsiteX3" fmla="*/ 530225 w 530225"/>
                <a:gd name="connsiteY3" fmla="*/ 527050 h 669925"/>
                <a:gd name="connsiteX4" fmla="*/ 241300 w 530225"/>
                <a:gd name="connsiteY4" fmla="*/ 0 h 669925"/>
                <a:gd name="connsiteX5" fmla="*/ 0 w 530225"/>
                <a:gd name="connsiteY5" fmla="*/ 117475 h 669925"/>
                <a:gd name="connsiteX0" fmla="*/ 0 w 530225"/>
                <a:gd name="connsiteY0" fmla="*/ 117475 h 666750"/>
                <a:gd name="connsiteX1" fmla="*/ 219075 w 530225"/>
                <a:gd name="connsiteY1" fmla="*/ 666750 h 666750"/>
                <a:gd name="connsiteX2" fmla="*/ 530225 w 530225"/>
                <a:gd name="connsiteY2" fmla="*/ 527050 h 666750"/>
                <a:gd name="connsiteX3" fmla="*/ 241300 w 530225"/>
                <a:gd name="connsiteY3" fmla="*/ 0 h 666750"/>
                <a:gd name="connsiteX4" fmla="*/ 0 w 530225"/>
                <a:gd name="connsiteY4" fmla="*/ 117475 h 666750"/>
                <a:gd name="connsiteX0" fmla="*/ 0 w 530225"/>
                <a:gd name="connsiteY0" fmla="*/ 120650 h 669925"/>
                <a:gd name="connsiteX1" fmla="*/ 219075 w 530225"/>
                <a:gd name="connsiteY1" fmla="*/ 669925 h 669925"/>
                <a:gd name="connsiteX2" fmla="*/ 530225 w 530225"/>
                <a:gd name="connsiteY2" fmla="*/ 530225 h 669925"/>
                <a:gd name="connsiteX3" fmla="*/ 212725 w 530225"/>
                <a:gd name="connsiteY3" fmla="*/ 0 h 669925"/>
                <a:gd name="connsiteX4" fmla="*/ 0 w 530225"/>
                <a:gd name="connsiteY4" fmla="*/ 120650 h 669925"/>
                <a:gd name="connsiteX0" fmla="*/ 0 w 530225"/>
                <a:gd name="connsiteY0" fmla="*/ 120650 h 701675"/>
                <a:gd name="connsiteX1" fmla="*/ 263525 w 530225"/>
                <a:gd name="connsiteY1" fmla="*/ 701675 h 701675"/>
                <a:gd name="connsiteX2" fmla="*/ 530225 w 530225"/>
                <a:gd name="connsiteY2" fmla="*/ 530225 h 701675"/>
                <a:gd name="connsiteX3" fmla="*/ 212725 w 530225"/>
                <a:gd name="connsiteY3" fmla="*/ 0 h 701675"/>
                <a:gd name="connsiteX4" fmla="*/ 0 w 530225"/>
                <a:gd name="connsiteY4" fmla="*/ 120650 h 701675"/>
                <a:gd name="connsiteX0" fmla="*/ 0 w 530225"/>
                <a:gd name="connsiteY0" fmla="*/ 120650 h 704850"/>
                <a:gd name="connsiteX1" fmla="*/ 234950 w 530225"/>
                <a:gd name="connsiteY1" fmla="*/ 704850 h 704850"/>
                <a:gd name="connsiteX2" fmla="*/ 530225 w 530225"/>
                <a:gd name="connsiteY2" fmla="*/ 530225 h 704850"/>
                <a:gd name="connsiteX3" fmla="*/ 212725 w 530225"/>
                <a:gd name="connsiteY3" fmla="*/ 0 h 704850"/>
                <a:gd name="connsiteX4" fmla="*/ 0 w 530225"/>
                <a:gd name="connsiteY4" fmla="*/ 120650 h 704850"/>
                <a:gd name="connsiteX0" fmla="*/ 0 w 577850"/>
                <a:gd name="connsiteY0" fmla="*/ 120650 h 704850"/>
                <a:gd name="connsiteX1" fmla="*/ 234950 w 577850"/>
                <a:gd name="connsiteY1" fmla="*/ 704850 h 704850"/>
                <a:gd name="connsiteX2" fmla="*/ 577850 w 577850"/>
                <a:gd name="connsiteY2" fmla="*/ 571500 h 704850"/>
                <a:gd name="connsiteX3" fmla="*/ 212725 w 577850"/>
                <a:gd name="connsiteY3" fmla="*/ 0 h 704850"/>
                <a:gd name="connsiteX4" fmla="*/ 0 w 577850"/>
                <a:gd name="connsiteY4" fmla="*/ 120650 h 704850"/>
                <a:gd name="connsiteX0" fmla="*/ 0 w 565150"/>
                <a:gd name="connsiteY0" fmla="*/ 120650 h 704850"/>
                <a:gd name="connsiteX1" fmla="*/ 234950 w 565150"/>
                <a:gd name="connsiteY1" fmla="*/ 704850 h 704850"/>
                <a:gd name="connsiteX2" fmla="*/ 565150 w 565150"/>
                <a:gd name="connsiteY2" fmla="*/ 596900 h 704850"/>
                <a:gd name="connsiteX3" fmla="*/ 212725 w 565150"/>
                <a:gd name="connsiteY3" fmla="*/ 0 h 704850"/>
                <a:gd name="connsiteX4" fmla="*/ 0 w 565150"/>
                <a:gd name="connsiteY4" fmla="*/ 120650 h 704850"/>
                <a:gd name="connsiteX0" fmla="*/ 0 w 565150"/>
                <a:gd name="connsiteY0" fmla="*/ 120650 h 739775"/>
                <a:gd name="connsiteX1" fmla="*/ 276225 w 565150"/>
                <a:gd name="connsiteY1" fmla="*/ 739775 h 739775"/>
                <a:gd name="connsiteX2" fmla="*/ 565150 w 565150"/>
                <a:gd name="connsiteY2" fmla="*/ 596900 h 739775"/>
                <a:gd name="connsiteX3" fmla="*/ 212725 w 565150"/>
                <a:gd name="connsiteY3" fmla="*/ 0 h 739775"/>
                <a:gd name="connsiteX4" fmla="*/ 0 w 565150"/>
                <a:gd name="connsiteY4" fmla="*/ 120650 h 739775"/>
                <a:gd name="connsiteX0" fmla="*/ 0 w 565150"/>
                <a:gd name="connsiteY0" fmla="*/ 120650 h 763685"/>
                <a:gd name="connsiteX1" fmla="*/ 276225 w 565150"/>
                <a:gd name="connsiteY1" fmla="*/ 739775 h 763685"/>
                <a:gd name="connsiteX2" fmla="*/ 565150 w 565150"/>
                <a:gd name="connsiteY2" fmla="*/ 596900 h 763685"/>
                <a:gd name="connsiteX3" fmla="*/ 212725 w 565150"/>
                <a:gd name="connsiteY3" fmla="*/ 0 h 763685"/>
                <a:gd name="connsiteX4" fmla="*/ 0 w 565150"/>
                <a:gd name="connsiteY4" fmla="*/ 120650 h 763685"/>
                <a:gd name="connsiteX0" fmla="*/ 0 w 565175"/>
                <a:gd name="connsiteY0" fmla="*/ 120650 h 773332"/>
                <a:gd name="connsiteX1" fmla="*/ 276225 w 565175"/>
                <a:gd name="connsiteY1" fmla="*/ 739775 h 773332"/>
                <a:gd name="connsiteX2" fmla="*/ 565150 w 565175"/>
                <a:gd name="connsiteY2" fmla="*/ 596900 h 773332"/>
                <a:gd name="connsiteX3" fmla="*/ 212725 w 565175"/>
                <a:gd name="connsiteY3" fmla="*/ 0 h 773332"/>
                <a:gd name="connsiteX4" fmla="*/ 0 w 565175"/>
                <a:gd name="connsiteY4" fmla="*/ 120650 h 773332"/>
                <a:gd name="connsiteX0" fmla="*/ 0 w 565150"/>
                <a:gd name="connsiteY0" fmla="*/ 120650 h 770605"/>
                <a:gd name="connsiteX1" fmla="*/ 276225 w 565150"/>
                <a:gd name="connsiteY1" fmla="*/ 739775 h 770605"/>
                <a:gd name="connsiteX2" fmla="*/ 565150 w 565150"/>
                <a:gd name="connsiteY2" fmla="*/ 596900 h 770605"/>
                <a:gd name="connsiteX3" fmla="*/ 212725 w 565150"/>
                <a:gd name="connsiteY3" fmla="*/ 0 h 770605"/>
                <a:gd name="connsiteX4" fmla="*/ 0 w 565150"/>
                <a:gd name="connsiteY4" fmla="*/ 120650 h 770605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3150 h 757609"/>
                <a:gd name="connsiteX1" fmla="*/ 276225 w 565150"/>
                <a:gd name="connsiteY1" fmla="*/ 742275 h 757609"/>
                <a:gd name="connsiteX2" fmla="*/ 565150 w 565150"/>
                <a:gd name="connsiteY2" fmla="*/ 599400 h 757609"/>
                <a:gd name="connsiteX3" fmla="*/ 212725 w 565150"/>
                <a:gd name="connsiteY3" fmla="*/ 2500 h 757609"/>
                <a:gd name="connsiteX4" fmla="*/ 0 w 565150"/>
                <a:gd name="connsiteY4" fmla="*/ 123150 h 757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5150" h="757609">
                  <a:moveTo>
                    <a:pt x="0" y="123150"/>
                  </a:moveTo>
                  <a:lnTo>
                    <a:pt x="276225" y="742275"/>
                  </a:lnTo>
                  <a:cubicBezTo>
                    <a:pt x="407458" y="793075"/>
                    <a:pt x="538692" y="710525"/>
                    <a:pt x="565150" y="599400"/>
                  </a:cubicBezTo>
                  <a:lnTo>
                    <a:pt x="212725" y="2500"/>
                  </a:lnTo>
                  <a:cubicBezTo>
                    <a:pt x="119592" y="-11258"/>
                    <a:pt x="16933" y="32133"/>
                    <a:pt x="0" y="123150"/>
                  </a:cubicBezTo>
                  <a:close/>
                </a:path>
              </a:pathLst>
            </a:custGeom>
            <a:solidFill>
              <a:srgbClr val="FE1627"/>
            </a:solidFill>
            <a:ln>
              <a:solidFill>
                <a:srgbClr val="F6AB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任意多边形 172"/>
            <p:cNvSpPr/>
            <p:nvPr/>
          </p:nvSpPr>
          <p:spPr>
            <a:xfrm rot="3326518">
              <a:off x="8115887" y="789526"/>
              <a:ext cx="385197" cy="516374"/>
            </a:xfrm>
            <a:custGeom>
              <a:avLst/>
              <a:gdLst>
                <a:gd name="connsiteX0" fmla="*/ 0 w 530225"/>
                <a:gd name="connsiteY0" fmla="*/ 117475 h 669925"/>
                <a:gd name="connsiteX1" fmla="*/ 219075 w 530225"/>
                <a:gd name="connsiteY1" fmla="*/ 666750 h 669925"/>
                <a:gd name="connsiteX2" fmla="*/ 400050 w 530225"/>
                <a:gd name="connsiteY2" fmla="*/ 669925 h 669925"/>
                <a:gd name="connsiteX3" fmla="*/ 530225 w 530225"/>
                <a:gd name="connsiteY3" fmla="*/ 527050 h 669925"/>
                <a:gd name="connsiteX4" fmla="*/ 241300 w 530225"/>
                <a:gd name="connsiteY4" fmla="*/ 0 h 669925"/>
                <a:gd name="connsiteX5" fmla="*/ 0 w 530225"/>
                <a:gd name="connsiteY5" fmla="*/ 117475 h 669925"/>
                <a:gd name="connsiteX0" fmla="*/ 0 w 530225"/>
                <a:gd name="connsiteY0" fmla="*/ 117475 h 666750"/>
                <a:gd name="connsiteX1" fmla="*/ 219075 w 530225"/>
                <a:gd name="connsiteY1" fmla="*/ 666750 h 666750"/>
                <a:gd name="connsiteX2" fmla="*/ 530225 w 530225"/>
                <a:gd name="connsiteY2" fmla="*/ 527050 h 666750"/>
                <a:gd name="connsiteX3" fmla="*/ 241300 w 530225"/>
                <a:gd name="connsiteY3" fmla="*/ 0 h 666750"/>
                <a:gd name="connsiteX4" fmla="*/ 0 w 530225"/>
                <a:gd name="connsiteY4" fmla="*/ 117475 h 666750"/>
                <a:gd name="connsiteX0" fmla="*/ 0 w 530225"/>
                <a:gd name="connsiteY0" fmla="*/ 120650 h 669925"/>
                <a:gd name="connsiteX1" fmla="*/ 219075 w 530225"/>
                <a:gd name="connsiteY1" fmla="*/ 669925 h 669925"/>
                <a:gd name="connsiteX2" fmla="*/ 530225 w 530225"/>
                <a:gd name="connsiteY2" fmla="*/ 530225 h 669925"/>
                <a:gd name="connsiteX3" fmla="*/ 212725 w 530225"/>
                <a:gd name="connsiteY3" fmla="*/ 0 h 669925"/>
                <a:gd name="connsiteX4" fmla="*/ 0 w 530225"/>
                <a:gd name="connsiteY4" fmla="*/ 120650 h 669925"/>
                <a:gd name="connsiteX0" fmla="*/ 0 w 530225"/>
                <a:gd name="connsiteY0" fmla="*/ 120650 h 701675"/>
                <a:gd name="connsiteX1" fmla="*/ 263525 w 530225"/>
                <a:gd name="connsiteY1" fmla="*/ 701675 h 701675"/>
                <a:gd name="connsiteX2" fmla="*/ 530225 w 530225"/>
                <a:gd name="connsiteY2" fmla="*/ 530225 h 701675"/>
                <a:gd name="connsiteX3" fmla="*/ 212725 w 530225"/>
                <a:gd name="connsiteY3" fmla="*/ 0 h 701675"/>
                <a:gd name="connsiteX4" fmla="*/ 0 w 530225"/>
                <a:gd name="connsiteY4" fmla="*/ 120650 h 701675"/>
                <a:gd name="connsiteX0" fmla="*/ 0 w 530225"/>
                <a:gd name="connsiteY0" fmla="*/ 120650 h 704850"/>
                <a:gd name="connsiteX1" fmla="*/ 234950 w 530225"/>
                <a:gd name="connsiteY1" fmla="*/ 704850 h 704850"/>
                <a:gd name="connsiteX2" fmla="*/ 530225 w 530225"/>
                <a:gd name="connsiteY2" fmla="*/ 530225 h 704850"/>
                <a:gd name="connsiteX3" fmla="*/ 212725 w 530225"/>
                <a:gd name="connsiteY3" fmla="*/ 0 h 704850"/>
                <a:gd name="connsiteX4" fmla="*/ 0 w 530225"/>
                <a:gd name="connsiteY4" fmla="*/ 120650 h 704850"/>
                <a:gd name="connsiteX0" fmla="*/ 0 w 577850"/>
                <a:gd name="connsiteY0" fmla="*/ 120650 h 704850"/>
                <a:gd name="connsiteX1" fmla="*/ 234950 w 577850"/>
                <a:gd name="connsiteY1" fmla="*/ 704850 h 704850"/>
                <a:gd name="connsiteX2" fmla="*/ 577850 w 577850"/>
                <a:gd name="connsiteY2" fmla="*/ 571500 h 704850"/>
                <a:gd name="connsiteX3" fmla="*/ 212725 w 577850"/>
                <a:gd name="connsiteY3" fmla="*/ 0 h 704850"/>
                <a:gd name="connsiteX4" fmla="*/ 0 w 577850"/>
                <a:gd name="connsiteY4" fmla="*/ 120650 h 704850"/>
                <a:gd name="connsiteX0" fmla="*/ 0 w 565150"/>
                <a:gd name="connsiteY0" fmla="*/ 120650 h 704850"/>
                <a:gd name="connsiteX1" fmla="*/ 234950 w 565150"/>
                <a:gd name="connsiteY1" fmla="*/ 704850 h 704850"/>
                <a:gd name="connsiteX2" fmla="*/ 565150 w 565150"/>
                <a:gd name="connsiteY2" fmla="*/ 596900 h 704850"/>
                <a:gd name="connsiteX3" fmla="*/ 212725 w 565150"/>
                <a:gd name="connsiteY3" fmla="*/ 0 h 704850"/>
                <a:gd name="connsiteX4" fmla="*/ 0 w 565150"/>
                <a:gd name="connsiteY4" fmla="*/ 120650 h 704850"/>
                <a:gd name="connsiteX0" fmla="*/ 0 w 565150"/>
                <a:gd name="connsiteY0" fmla="*/ 120650 h 739775"/>
                <a:gd name="connsiteX1" fmla="*/ 276225 w 565150"/>
                <a:gd name="connsiteY1" fmla="*/ 739775 h 739775"/>
                <a:gd name="connsiteX2" fmla="*/ 565150 w 565150"/>
                <a:gd name="connsiteY2" fmla="*/ 596900 h 739775"/>
                <a:gd name="connsiteX3" fmla="*/ 212725 w 565150"/>
                <a:gd name="connsiteY3" fmla="*/ 0 h 739775"/>
                <a:gd name="connsiteX4" fmla="*/ 0 w 565150"/>
                <a:gd name="connsiteY4" fmla="*/ 120650 h 739775"/>
                <a:gd name="connsiteX0" fmla="*/ 0 w 565150"/>
                <a:gd name="connsiteY0" fmla="*/ 120650 h 763685"/>
                <a:gd name="connsiteX1" fmla="*/ 276225 w 565150"/>
                <a:gd name="connsiteY1" fmla="*/ 739775 h 763685"/>
                <a:gd name="connsiteX2" fmla="*/ 565150 w 565150"/>
                <a:gd name="connsiteY2" fmla="*/ 596900 h 763685"/>
                <a:gd name="connsiteX3" fmla="*/ 212725 w 565150"/>
                <a:gd name="connsiteY3" fmla="*/ 0 h 763685"/>
                <a:gd name="connsiteX4" fmla="*/ 0 w 565150"/>
                <a:gd name="connsiteY4" fmla="*/ 120650 h 763685"/>
                <a:gd name="connsiteX0" fmla="*/ 0 w 565175"/>
                <a:gd name="connsiteY0" fmla="*/ 120650 h 773332"/>
                <a:gd name="connsiteX1" fmla="*/ 276225 w 565175"/>
                <a:gd name="connsiteY1" fmla="*/ 739775 h 773332"/>
                <a:gd name="connsiteX2" fmla="*/ 565150 w 565175"/>
                <a:gd name="connsiteY2" fmla="*/ 596900 h 773332"/>
                <a:gd name="connsiteX3" fmla="*/ 212725 w 565175"/>
                <a:gd name="connsiteY3" fmla="*/ 0 h 773332"/>
                <a:gd name="connsiteX4" fmla="*/ 0 w 565175"/>
                <a:gd name="connsiteY4" fmla="*/ 120650 h 773332"/>
                <a:gd name="connsiteX0" fmla="*/ 0 w 565150"/>
                <a:gd name="connsiteY0" fmla="*/ 120650 h 770605"/>
                <a:gd name="connsiteX1" fmla="*/ 276225 w 565150"/>
                <a:gd name="connsiteY1" fmla="*/ 739775 h 770605"/>
                <a:gd name="connsiteX2" fmla="*/ 565150 w 565150"/>
                <a:gd name="connsiteY2" fmla="*/ 596900 h 770605"/>
                <a:gd name="connsiteX3" fmla="*/ 212725 w 565150"/>
                <a:gd name="connsiteY3" fmla="*/ 0 h 770605"/>
                <a:gd name="connsiteX4" fmla="*/ 0 w 565150"/>
                <a:gd name="connsiteY4" fmla="*/ 120650 h 770605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3150 h 757609"/>
                <a:gd name="connsiteX1" fmla="*/ 276225 w 565150"/>
                <a:gd name="connsiteY1" fmla="*/ 742275 h 757609"/>
                <a:gd name="connsiteX2" fmla="*/ 565150 w 565150"/>
                <a:gd name="connsiteY2" fmla="*/ 599400 h 757609"/>
                <a:gd name="connsiteX3" fmla="*/ 212725 w 565150"/>
                <a:gd name="connsiteY3" fmla="*/ 2500 h 757609"/>
                <a:gd name="connsiteX4" fmla="*/ 0 w 565150"/>
                <a:gd name="connsiteY4" fmla="*/ 123150 h 757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5150" h="757609">
                  <a:moveTo>
                    <a:pt x="0" y="123150"/>
                  </a:moveTo>
                  <a:lnTo>
                    <a:pt x="276225" y="742275"/>
                  </a:lnTo>
                  <a:cubicBezTo>
                    <a:pt x="407458" y="793075"/>
                    <a:pt x="538692" y="710525"/>
                    <a:pt x="565150" y="599400"/>
                  </a:cubicBezTo>
                  <a:lnTo>
                    <a:pt x="212725" y="2500"/>
                  </a:lnTo>
                  <a:cubicBezTo>
                    <a:pt x="119592" y="-11258"/>
                    <a:pt x="16933" y="32133"/>
                    <a:pt x="0" y="123150"/>
                  </a:cubicBezTo>
                  <a:close/>
                </a:path>
              </a:pathLst>
            </a:custGeom>
            <a:solidFill>
              <a:srgbClr val="FE1627"/>
            </a:solidFill>
            <a:ln>
              <a:solidFill>
                <a:srgbClr val="F6AB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" name="任意多边形 176"/>
            <p:cNvSpPr/>
            <p:nvPr/>
          </p:nvSpPr>
          <p:spPr>
            <a:xfrm rot="231272">
              <a:off x="8349202" y="622420"/>
              <a:ext cx="385197" cy="516374"/>
            </a:xfrm>
            <a:custGeom>
              <a:avLst/>
              <a:gdLst>
                <a:gd name="connsiteX0" fmla="*/ 0 w 530225"/>
                <a:gd name="connsiteY0" fmla="*/ 117475 h 669925"/>
                <a:gd name="connsiteX1" fmla="*/ 219075 w 530225"/>
                <a:gd name="connsiteY1" fmla="*/ 666750 h 669925"/>
                <a:gd name="connsiteX2" fmla="*/ 400050 w 530225"/>
                <a:gd name="connsiteY2" fmla="*/ 669925 h 669925"/>
                <a:gd name="connsiteX3" fmla="*/ 530225 w 530225"/>
                <a:gd name="connsiteY3" fmla="*/ 527050 h 669925"/>
                <a:gd name="connsiteX4" fmla="*/ 241300 w 530225"/>
                <a:gd name="connsiteY4" fmla="*/ 0 h 669925"/>
                <a:gd name="connsiteX5" fmla="*/ 0 w 530225"/>
                <a:gd name="connsiteY5" fmla="*/ 117475 h 669925"/>
                <a:gd name="connsiteX0" fmla="*/ 0 w 530225"/>
                <a:gd name="connsiteY0" fmla="*/ 117475 h 666750"/>
                <a:gd name="connsiteX1" fmla="*/ 219075 w 530225"/>
                <a:gd name="connsiteY1" fmla="*/ 666750 h 666750"/>
                <a:gd name="connsiteX2" fmla="*/ 530225 w 530225"/>
                <a:gd name="connsiteY2" fmla="*/ 527050 h 666750"/>
                <a:gd name="connsiteX3" fmla="*/ 241300 w 530225"/>
                <a:gd name="connsiteY3" fmla="*/ 0 h 666750"/>
                <a:gd name="connsiteX4" fmla="*/ 0 w 530225"/>
                <a:gd name="connsiteY4" fmla="*/ 117475 h 666750"/>
                <a:gd name="connsiteX0" fmla="*/ 0 w 530225"/>
                <a:gd name="connsiteY0" fmla="*/ 120650 h 669925"/>
                <a:gd name="connsiteX1" fmla="*/ 219075 w 530225"/>
                <a:gd name="connsiteY1" fmla="*/ 669925 h 669925"/>
                <a:gd name="connsiteX2" fmla="*/ 530225 w 530225"/>
                <a:gd name="connsiteY2" fmla="*/ 530225 h 669925"/>
                <a:gd name="connsiteX3" fmla="*/ 212725 w 530225"/>
                <a:gd name="connsiteY3" fmla="*/ 0 h 669925"/>
                <a:gd name="connsiteX4" fmla="*/ 0 w 530225"/>
                <a:gd name="connsiteY4" fmla="*/ 120650 h 669925"/>
                <a:gd name="connsiteX0" fmla="*/ 0 w 530225"/>
                <a:gd name="connsiteY0" fmla="*/ 120650 h 701675"/>
                <a:gd name="connsiteX1" fmla="*/ 263525 w 530225"/>
                <a:gd name="connsiteY1" fmla="*/ 701675 h 701675"/>
                <a:gd name="connsiteX2" fmla="*/ 530225 w 530225"/>
                <a:gd name="connsiteY2" fmla="*/ 530225 h 701675"/>
                <a:gd name="connsiteX3" fmla="*/ 212725 w 530225"/>
                <a:gd name="connsiteY3" fmla="*/ 0 h 701675"/>
                <a:gd name="connsiteX4" fmla="*/ 0 w 530225"/>
                <a:gd name="connsiteY4" fmla="*/ 120650 h 701675"/>
                <a:gd name="connsiteX0" fmla="*/ 0 w 530225"/>
                <a:gd name="connsiteY0" fmla="*/ 120650 h 704850"/>
                <a:gd name="connsiteX1" fmla="*/ 234950 w 530225"/>
                <a:gd name="connsiteY1" fmla="*/ 704850 h 704850"/>
                <a:gd name="connsiteX2" fmla="*/ 530225 w 530225"/>
                <a:gd name="connsiteY2" fmla="*/ 530225 h 704850"/>
                <a:gd name="connsiteX3" fmla="*/ 212725 w 530225"/>
                <a:gd name="connsiteY3" fmla="*/ 0 h 704850"/>
                <a:gd name="connsiteX4" fmla="*/ 0 w 530225"/>
                <a:gd name="connsiteY4" fmla="*/ 120650 h 704850"/>
                <a:gd name="connsiteX0" fmla="*/ 0 w 577850"/>
                <a:gd name="connsiteY0" fmla="*/ 120650 h 704850"/>
                <a:gd name="connsiteX1" fmla="*/ 234950 w 577850"/>
                <a:gd name="connsiteY1" fmla="*/ 704850 h 704850"/>
                <a:gd name="connsiteX2" fmla="*/ 577850 w 577850"/>
                <a:gd name="connsiteY2" fmla="*/ 571500 h 704850"/>
                <a:gd name="connsiteX3" fmla="*/ 212725 w 577850"/>
                <a:gd name="connsiteY3" fmla="*/ 0 h 704850"/>
                <a:gd name="connsiteX4" fmla="*/ 0 w 577850"/>
                <a:gd name="connsiteY4" fmla="*/ 120650 h 704850"/>
                <a:gd name="connsiteX0" fmla="*/ 0 w 565150"/>
                <a:gd name="connsiteY0" fmla="*/ 120650 h 704850"/>
                <a:gd name="connsiteX1" fmla="*/ 234950 w 565150"/>
                <a:gd name="connsiteY1" fmla="*/ 704850 h 704850"/>
                <a:gd name="connsiteX2" fmla="*/ 565150 w 565150"/>
                <a:gd name="connsiteY2" fmla="*/ 596900 h 704850"/>
                <a:gd name="connsiteX3" fmla="*/ 212725 w 565150"/>
                <a:gd name="connsiteY3" fmla="*/ 0 h 704850"/>
                <a:gd name="connsiteX4" fmla="*/ 0 w 565150"/>
                <a:gd name="connsiteY4" fmla="*/ 120650 h 704850"/>
                <a:gd name="connsiteX0" fmla="*/ 0 w 565150"/>
                <a:gd name="connsiteY0" fmla="*/ 120650 h 739775"/>
                <a:gd name="connsiteX1" fmla="*/ 276225 w 565150"/>
                <a:gd name="connsiteY1" fmla="*/ 739775 h 739775"/>
                <a:gd name="connsiteX2" fmla="*/ 565150 w 565150"/>
                <a:gd name="connsiteY2" fmla="*/ 596900 h 739775"/>
                <a:gd name="connsiteX3" fmla="*/ 212725 w 565150"/>
                <a:gd name="connsiteY3" fmla="*/ 0 h 739775"/>
                <a:gd name="connsiteX4" fmla="*/ 0 w 565150"/>
                <a:gd name="connsiteY4" fmla="*/ 120650 h 739775"/>
                <a:gd name="connsiteX0" fmla="*/ 0 w 565150"/>
                <a:gd name="connsiteY0" fmla="*/ 120650 h 763685"/>
                <a:gd name="connsiteX1" fmla="*/ 276225 w 565150"/>
                <a:gd name="connsiteY1" fmla="*/ 739775 h 763685"/>
                <a:gd name="connsiteX2" fmla="*/ 565150 w 565150"/>
                <a:gd name="connsiteY2" fmla="*/ 596900 h 763685"/>
                <a:gd name="connsiteX3" fmla="*/ 212725 w 565150"/>
                <a:gd name="connsiteY3" fmla="*/ 0 h 763685"/>
                <a:gd name="connsiteX4" fmla="*/ 0 w 565150"/>
                <a:gd name="connsiteY4" fmla="*/ 120650 h 763685"/>
                <a:gd name="connsiteX0" fmla="*/ 0 w 565175"/>
                <a:gd name="connsiteY0" fmla="*/ 120650 h 773332"/>
                <a:gd name="connsiteX1" fmla="*/ 276225 w 565175"/>
                <a:gd name="connsiteY1" fmla="*/ 739775 h 773332"/>
                <a:gd name="connsiteX2" fmla="*/ 565150 w 565175"/>
                <a:gd name="connsiteY2" fmla="*/ 596900 h 773332"/>
                <a:gd name="connsiteX3" fmla="*/ 212725 w 565175"/>
                <a:gd name="connsiteY3" fmla="*/ 0 h 773332"/>
                <a:gd name="connsiteX4" fmla="*/ 0 w 565175"/>
                <a:gd name="connsiteY4" fmla="*/ 120650 h 773332"/>
                <a:gd name="connsiteX0" fmla="*/ 0 w 565150"/>
                <a:gd name="connsiteY0" fmla="*/ 120650 h 770605"/>
                <a:gd name="connsiteX1" fmla="*/ 276225 w 565150"/>
                <a:gd name="connsiteY1" fmla="*/ 739775 h 770605"/>
                <a:gd name="connsiteX2" fmla="*/ 565150 w 565150"/>
                <a:gd name="connsiteY2" fmla="*/ 596900 h 770605"/>
                <a:gd name="connsiteX3" fmla="*/ 212725 w 565150"/>
                <a:gd name="connsiteY3" fmla="*/ 0 h 770605"/>
                <a:gd name="connsiteX4" fmla="*/ 0 w 565150"/>
                <a:gd name="connsiteY4" fmla="*/ 120650 h 770605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3150 h 757609"/>
                <a:gd name="connsiteX1" fmla="*/ 276225 w 565150"/>
                <a:gd name="connsiteY1" fmla="*/ 742275 h 757609"/>
                <a:gd name="connsiteX2" fmla="*/ 565150 w 565150"/>
                <a:gd name="connsiteY2" fmla="*/ 599400 h 757609"/>
                <a:gd name="connsiteX3" fmla="*/ 212725 w 565150"/>
                <a:gd name="connsiteY3" fmla="*/ 2500 h 757609"/>
                <a:gd name="connsiteX4" fmla="*/ 0 w 565150"/>
                <a:gd name="connsiteY4" fmla="*/ 123150 h 757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5150" h="757609">
                  <a:moveTo>
                    <a:pt x="0" y="123150"/>
                  </a:moveTo>
                  <a:lnTo>
                    <a:pt x="276225" y="742275"/>
                  </a:lnTo>
                  <a:cubicBezTo>
                    <a:pt x="407458" y="793075"/>
                    <a:pt x="538692" y="710525"/>
                    <a:pt x="565150" y="599400"/>
                  </a:cubicBezTo>
                  <a:lnTo>
                    <a:pt x="212725" y="2500"/>
                  </a:lnTo>
                  <a:cubicBezTo>
                    <a:pt x="119592" y="-11258"/>
                    <a:pt x="16933" y="32133"/>
                    <a:pt x="0" y="123150"/>
                  </a:cubicBezTo>
                  <a:close/>
                </a:path>
              </a:pathLst>
            </a:custGeom>
            <a:solidFill>
              <a:srgbClr val="FE1627"/>
            </a:solidFill>
            <a:ln>
              <a:solidFill>
                <a:srgbClr val="F6AB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任意多边形 177"/>
            <p:cNvSpPr/>
            <p:nvPr/>
          </p:nvSpPr>
          <p:spPr>
            <a:xfrm rot="20830612">
              <a:off x="8482424" y="1251422"/>
              <a:ext cx="385197" cy="516374"/>
            </a:xfrm>
            <a:custGeom>
              <a:avLst/>
              <a:gdLst>
                <a:gd name="connsiteX0" fmla="*/ 0 w 530225"/>
                <a:gd name="connsiteY0" fmla="*/ 117475 h 669925"/>
                <a:gd name="connsiteX1" fmla="*/ 219075 w 530225"/>
                <a:gd name="connsiteY1" fmla="*/ 666750 h 669925"/>
                <a:gd name="connsiteX2" fmla="*/ 400050 w 530225"/>
                <a:gd name="connsiteY2" fmla="*/ 669925 h 669925"/>
                <a:gd name="connsiteX3" fmla="*/ 530225 w 530225"/>
                <a:gd name="connsiteY3" fmla="*/ 527050 h 669925"/>
                <a:gd name="connsiteX4" fmla="*/ 241300 w 530225"/>
                <a:gd name="connsiteY4" fmla="*/ 0 h 669925"/>
                <a:gd name="connsiteX5" fmla="*/ 0 w 530225"/>
                <a:gd name="connsiteY5" fmla="*/ 117475 h 669925"/>
                <a:gd name="connsiteX0" fmla="*/ 0 w 530225"/>
                <a:gd name="connsiteY0" fmla="*/ 117475 h 666750"/>
                <a:gd name="connsiteX1" fmla="*/ 219075 w 530225"/>
                <a:gd name="connsiteY1" fmla="*/ 666750 h 666750"/>
                <a:gd name="connsiteX2" fmla="*/ 530225 w 530225"/>
                <a:gd name="connsiteY2" fmla="*/ 527050 h 666750"/>
                <a:gd name="connsiteX3" fmla="*/ 241300 w 530225"/>
                <a:gd name="connsiteY3" fmla="*/ 0 h 666750"/>
                <a:gd name="connsiteX4" fmla="*/ 0 w 530225"/>
                <a:gd name="connsiteY4" fmla="*/ 117475 h 666750"/>
                <a:gd name="connsiteX0" fmla="*/ 0 w 530225"/>
                <a:gd name="connsiteY0" fmla="*/ 120650 h 669925"/>
                <a:gd name="connsiteX1" fmla="*/ 219075 w 530225"/>
                <a:gd name="connsiteY1" fmla="*/ 669925 h 669925"/>
                <a:gd name="connsiteX2" fmla="*/ 530225 w 530225"/>
                <a:gd name="connsiteY2" fmla="*/ 530225 h 669925"/>
                <a:gd name="connsiteX3" fmla="*/ 212725 w 530225"/>
                <a:gd name="connsiteY3" fmla="*/ 0 h 669925"/>
                <a:gd name="connsiteX4" fmla="*/ 0 w 530225"/>
                <a:gd name="connsiteY4" fmla="*/ 120650 h 669925"/>
                <a:gd name="connsiteX0" fmla="*/ 0 w 530225"/>
                <a:gd name="connsiteY0" fmla="*/ 120650 h 701675"/>
                <a:gd name="connsiteX1" fmla="*/ 263525 w 530225"/>
                <a:gd name="connsiteY1" fmla="*/ 701675 h 701675"/>
                <a:gd name="connsiteX2" fmla="*/ 530225 w 530225"/>
                <a:gd name="connsiteY2" fmla="*/ 530225 h 701675"/>
                <a:gd name="connsiteX3" fmla="*/ 212725 w 530225"/>
                <a:gd name="connsiteY3" fmla="*/ 0 h 701675"/>
                <a:gd name="connsiteX4" fmla="*/ 0 w 530225"/>
                <a:gd name="connsiteY4" fmla="*/ 120650 h 701675"/>
                <a:gd name="connsiteX0" fmla="*/ 0 w 530225"/>
                <a:gd name="connsiteY0" fmla="*/ 120650 h 704850"/>
                <a:gd name="connsiteX1" fmla="*/ 234950 w 530225"/>
                <a:gd name="connsiteY1" fmla="*/ 704850 h 704850"/>
                <a:gd name="connsiteX2" fmla="*/ 530225 w 530225"/>
                <a:gd name="connsiteY2" fmla="*/ 530225 h 704850"/>
                <a:gd name="connsiteX3" fmla="*/ 212725 w 530225"/>
                <a:gd name="connsiteY3" fmla="*/ 0 h 704850"/>
                <a:gd name="connsiteX4" fmla="*/ 0 w 530225"/>
                <a:gd name="connsiteY4" fmla="*/ 120650 h 704850"/>
                <a:gd name="connsiteX0" fmla="*/ 0 w 577850"/>
                <a:gd name="connsiteY0" fmla="*/ 120650 h 704850"/>
                <a:gd name="connsiteX1" fmla="*/ 234950 w 577850"/>
                <a:gd name="connsiteY1" fmla="*/ 704850 h 704850"/>
                <a:gd name="connsiteX2" fmla="*/ 577850 w 577850"/>
                <a:gd name="connsiteY2" fmla="*/ 571500 h 704850"/>
                <a:gd name="connsiteX3" fmla="*/ 212725 w 577850"/>
                <a:gd name="connsiteY3" fmla="*/ 0 h 704850"/>
                <a:gd name="connsiteX4" fmla="*/ 0 w 577850"/>
                <a:gd name="connsiteY4" fmla="*/ 120650 h 704850"/>
                <a:gd name="connsiteX0" fmla="*/ 0 w 565150"/>
                <a:gd name="connsiteY0" fmla="*/ 120650 h 704850"/>
                <a:gd name="connsiteX1" fmla="*/ 234950 w 565150"/>
                <a:gd name="connsiteY1" fmla="*/ 704850 h 704850"/>
                <a:gd name="connsiteX2" fmla="*/ 565150 w 565150"/>
                <a:gd name="connsiteY2" fmla="*/ 596900 h 704850"/>
                <a:gd name="connsiteX3" fmla="*/ 212725 w 565150"/>
                <a:gd name="connsiteY3" fmla="*/ 0 h 704850"/>
                <a:gd name="connsiteX4" fmla="*/ 0 w 565150"/>
                <a:gd name="connsiteY4" fmla="*/ 120650 h 704850"/>
                <a:gd name="connsiteX0" fmla="*/ 0 w 565150"/>
                <a:gd name="connsiteY0" fmla="*/ 120650 h 739775"/>
                <a:gd name="connsiteX1" fmla="*/ 276225 w 565150"/>
                <a:gd name="connsiteY1" fmla="*/ 739775 h 739775"/>
                <a:gd name="connsiteX2" fmla="*/ 565150 w 565150"/>
                <a:gd name="connsiteY2" fmla="*/ 596900 h 739775"/>
                <a:gd name="connsiteX3" fmla="*/ 212725 w 565150"/>
                <a:gd name="connsiteY3" fmla="*/ 0 h 739775"/>
                <a:gd name="connsiteX4" fmla="*/ 0 w 565150"/>
                <a:gd name="connsiteY4" fmla="*/ 120650 h 739775"/>
                <a:gd name="connsiteX0" fmla="*/ 0 w 565150"/>
                <a:gd name="connsiteY0" fmla="*/ 120650 h 763685"/>
                <a:gd name="connsiteX1" fmla="*/ 276225 w 565150"/>
                <a:gd name="connsiteY1" fmla="*/ 739775 h 763685"/>
                <a:gd name="connsiteX2" fmla="*/ 565150 w 565150"/>
                <a:gd name="connsiteY2" fmla="*/ 596900 h 763685"/>
                <a:gd name="connsiteX3" fmla="*/ 212725 w 565150"/>
                <a:gd name="connsiteY3" fmla="*/ 0 h 763685"/>
                <a:gd name="connsiteX4" fmla="*/ 0 w 565150"/>
                <a:gd name="connsiteY4" fmla="*/ 120650 h 763685"/>
                <a:gd name="connsiteX0" fmla="*/ 0 w 565175"/>
                <a:gd name="connsiteY0" fmla="*/ 120650 h 773332"/>
                <a:gd name="connsiteX1" fmla="*/ 276225 w 565175"/>
                <a:gd name="connsiteY1" fmla="*/ 739775 h 773332"/>
                <a:gd name="connsiteX2" fmla="*/ 565150 w 565175"/>
                <a:gd name="connsiteY2" fmla="*/ 596900 h 773332"/>
                <a:gd name="connsiteX3" fmla="*/ 212725 w 565175"/>
                <a:gd name="connsiteY3" fmla="*/ 0 h 773332"/>
                <a:gd name="connsiteX4" fmla="*/ 0 w 565175"/>
                <a:gd name="connsiteY4" fmla="*/ 120650 h 773332"/>
                <a:gd name="connsiteX0" fmla="*/ 0 w 565150"/>
                <a:gd name="connsiteY0" fmla="*/ 120650 h 770605"/>
                <a:gd name="connsiteX1" fmla="*/ 276225 w 565150"/>
                <a:gd name="connsiteY1" fmla="*/ 739775 h 770605"/>
                <a:gd name="connsiteX2" fmla="*/ 565150 w 565150"/>
                <a:gd name="connsiteY2" fmla="*/ 596900 h 770605"/>
                <a:gd name="connsiteX3" fmla="*/ 212725 w 565150"/>
                <a:gd name="connsiteY3" fmla="*/ 0 h 770605"/>
                <a:gd name="connsiteX4" fmla="*/ 0 w 565150"/>
                <a:gd name="connsiteY4" fmla="*/ 120650 h 770605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3150 h 757609"/>
                <a:gd name="connsiteX1" fmla="*/ 276225 w 565150"/>
                <a:gd name="connsiteY1" fmla="*/ 742275 h 757609"/>
                <a:gd name="connsiteX2" fmla="*/ 565150 w 565150"/>
                <a:gd name="connsiteY2" fmla="*/ 599400 h 757609"/>
                <a:gd name="connsiteX3" fmla="*/ 212725 w 565150"/>
                <a:gd name="connsiteY3" fmla="*/ 2500 h 757609"/>
                <a:gd name="connsiteX4" fmla="*/ 0 w 565150"/>
                <a:gd name="connsiteY4" fmla="*/ 123150 h 757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5150" h="757609">
                  <a:moveTo>
                    <a:pt x="0" y="123150"/>
                  </a:moveTo>
                  <a:lnTo>
                    <a:pt x="276225" y="742275"/>
                  </a:lnTo>
                  <a:cubicBezTo>
                    <a:pt x="407458" y="793075"/>
                    <a:pt x="538692" y="710525"/>
                    <a:pt x="565150" y="599400"/>
                  </a:cubicBezTo>
                  <a:lnTo>
                    <a:pt x="212725" y="2500"/>
                  </a:lnTo>
                  <a:cubicBezTo>
                    <a:pt x="119592" y="-11258"/>
                    <a:pt x="16933" y="32133"/>
                    <a:pt x="0" y="123150"/>
                  </a:cubicBezTo>
                  <a:close/>
                </a:path>
              </a:pathLst>
            </a:custGeom>
            <a:solidFill>
              <a:srgbClr val="FE1627"/>
            </a:solidFill>
            <a:ln>
              <a:solidFill>
                <a:srgbClr val="F6AB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9" name="任意多边形 178"/>
            <p:cNvSpPr/>
            <p:nvPr/>
          </p:nvSpPr>
          <p:spPr>
            <a:xfrm rot="4020103">
              <a:off x="8045210" y="1348270"/>
              <a:ext cx="385197" cy="516374"/>
            </a:xfrm>
            <a:custGeom>
              <a:avLst/>
              <a:gdLst>
                <a:gd name="connsiteX0" fmla="*/ 0 w 530225"/>
                <a:gd name="connsiteY0" fmla="*/ 117475 h 669925"/>
                <a:gd name="connsiteX1" fmla="*/ 219075 w 530225"/>
                <a:gd name="connsiteY1" fmla="*/ 666750 h 669925"/>
                <a:gd name="connsiteX2" fmla="*/ 400050 w 530225"/>
                <a:gd name="connsiteY2" fmla="*/ 669925 h 669925"/>
                <a:gd name="connsiteX3" fmla="*/ 530225 w 530225"/>
                <a:gd name="connsiteY3" fmla="*/ 527050 h 669925"/>
                <a:gd name="connsiteX4" fmla="*/ 241300 w 530225"/>
                <a:gd name="connsiteY4" fmla="*/ 0 h 669925"/>
                <a:gd name="connsiteX5" fmla="*/ 0 w 530225"/>
                <a:gd name="connsiteY5" fmla="*/ 117475 h 669925"/>
                <a:gd name="connsiteX0" fmla="*/ 0 w 530225"/>
                <a:gd name="connsiteY0" fmla="*/ 117475 h 666750"/>
                <a:gd name="connsiteX1" fmla="*/ 219075 w 530225"/>
                <a:gd name="connsiteY1" fmla="*/ 666750 h 666750"/>
                <a:gd name="connsiteX2" fmla="*/ 530225 w 530225"/>
                <a:gd name="connsiteY2" fmla="*/ 527050 h 666750"/>
                <a:gd name="connsiteX3" fmla="*/ 241300 w 530225"/>
                <a:gd name="connsiteY3" fmla="*/ 0 h 666750"/>
                <a:gd name="connsiteX4" fmla="*/ 0 w 530225"/>
                <a:gd name="connsiteY4" fmla="*/ 117475 h 666750"/>
                <a:gd name="connsiteX0" fmla="*/ 0 w 530225"/>
                <a:gd name="connsiteY0" fmla="*/ 120650 h 669925"/>
                <a:gd name="connsiteX1" fmla="*/ 219075 w 530225"/>
                <a:gd name="connsiteY1" fmla="*/ 669925 h 669925"/>
                <a:gd name="connsiteX2" fmla="*/ 530225 w 530225"/>
                <a:gd name="connsiteY2" fmla="*/ 530225 h 669925"/>
                <a:gd name="connsiteX3" fmla="*/ 212725 w 530225"/>
                <a:gd name="connsiteY3" fmla="*/ 0 h 669925"/>
                <a:gd name="connsiteX4" fmla="*/ 0 w 530225"/>
                <a:gd name="connsiteY4" fmla="*/ 120650 h 669925"/>
                <a:gd name="connsiteX0" fmla="*/ 0 w 530225"/>
                <a:gd name="connsiteY0" fmla="*/ 120650 h 701675"/>
                <a:gd name="connsiteX1" fmla="*/ 263525 w 530225"/>
                <a:gd name="connsiteY1" fmla="*/ 701675 h 701675"/>
                <a:gd name="connsiteX2" fmla="*/ 530225 w 530225"/>
                <a:gd name="connsiteY2" fmla="*/ 530225 h 701675"/>
                <a:gd name="connsiteX3" fmla="*/ 212725 w 530225"/>
                <a:gd name="connsiteY3" fmla="*/ 0 h 701675"/>
                <a:gd name="connsiteX4" fmla="*/ 0 w 530225"/>
                <a:gd name="connsiteY4" fmla="*/ 120650 h 701675"/>
                <a:gd name="connsiteX0" fmla="*/ 0 w 530225"/>
                <a:gd name="connsiteY0" fmla="*/ 120650 h 704850"/>
                <a:gd name="connsiteX1" fmla="*/ 234950 w 530225"/>
                <a:gd name="connsiteY1" fmla="*/ 704850 h 704850"/>
                <a:gd name="connsiteX2" fmla="*/ 530225 w 530225"/>
                <a:gd name="connsiteY2" fmla="*/ 530225 h 704850"/>
                <a:gd name="connsiteX3" fmla="*/ 212725 w 530225"/>
                <a:gd name="connsiteY3" fmla="*/ 0 h 704850"/>
                <a:gd name="connsiteX4" fmla="*/ 0 w 530225"/>
                <a:gd name="connsiteY4" fmla="*/ 120650 h 704850"/>
                <a:gd name="connsiteX0" fmla="*/ 0 w 577850"/>
                <a:gd name="connsiteY0" fmla="*/ 120650 h 704850"/>
                <a:gd name="connsiteX1" fmla="*/ 234950 w 577850"/>
                <a:gd name="connsiteY1" fmla="*/ 704850 h 704850"/>
                <a:gd name="connsiteX2" fmla="*/ 577850 w 577850"/>
                <a:gd name="connsiteY2" fmla="*/ 571500 h 704850"/>
                <a:gd name="connsiteX3" fmla="*/ 212725 w 577850"/>
                <a:gd name="connsiteY3" fmla="*/ 0 h 704850"/>
                <a:gd name="connsiteX4" fmla="*/ 0 w 577850"/>
                <a:gd name="connsiteY4" fmla="*/ 120650 h 704850"/>
                <a:gd name="connsiteX0" fmla="*/ 0 w 565150"/>
                <a:gd name="connsiteY0" fmla="*/ 120650 h 704850"/>
                <a:gd name="connsiteX1" fmla="*/ 234950 w 565150"/>
                <a:gd name="connsiteY1" fmla="*/ 704850 h 704850"/>
                <a:gd name="connsiteX2" fmla="*/ 565150 w 565150"/>
                <a:gd name="connsiteY2" fmla="*/ 596900 h 704850"/>
                <a:gd name="connsiteX3" fmla="*/ 212725 w 565150"/>
                <a:gd name="connsiteY3" fmla="*/ 0 h 704850"/>
                <a:gd name="connsiteX4" fmla="*/ 0 w 565150"/>
                <a:gd name="connsiteY4" fmla="*/ 120650 h 704850"/>
                <a:gd name="connsiteX0" fmla="*/ 0 w 565150"/>
                <a:gd name="connsiteY0" fmla="*/ 120650 h 739775"/>
                <a:gd name="connsiteX1" fmla="*/ 276225 w 565150"/>
                <a:gd name="connsiteY1" fmla="*/ 739775 h 739775"/>
                <a:gd name="connsiteX2" fmla="*/ 565150 w 565150"/>
                <a:gd name="connsiteY2" fmla="*/ 596900 h 739775"/>
                <a:gd name="connsiteX3" fmla="*/ 212725 w 565150"/>
                <a:gd name="connsiteY3" fmla="*/ 0 h 739775"/>
                <a:gd name="connsiteX4" fmla="*/ 0 w 565150"/>
                <a:gd name="connsiteY4" fmla="*/ 120650 h 739775"/>
                <a:gd name="connsiteX0" fmla="*/ 0 w 565150"/>
                <a:gd name="connsiteY0" fmla="*/ 120650 h 763685"/>
                <a:gd name="connsiteX1" fmla="*/ 276225 w 565150"/>
                <a:gd name="connsiteY1" fmla="*/ 739775 h 763685"/>
                <a:gd name="connsiteX2" fmla="*/ 565150 w 565150"/>
                <a:gd name="connsiteY2" fmla="*/ 596900 h 763685"/>
                <a:gd name="connsiteX3" fmla="*/ 212725 w 565150"/>
                <a:gd name="connsiteY3" fmla="*/ 0 h 763685"/>
                <a:gd name="connsiteX4" fmla="*/ 0 w 565150"/>
                <a:gd name="connsiteY4" fmla="*/ 120650 h 763685"/>
                <a:gd name="connsiteX0" fmla="*/ 0 w 565175"/>
                <a:gd name="connsiteY0" fmla="*/ 120650 h 773332"/>
                <a:gd name="connsiteX1" fmla="*/ 276225 w 565175"/>
                <a:gd name="connsiteY1" fmla="*/ 739775 h 773332"/>
                <a:gd name="connsiteX2" fmla="*/ 565150 w 565175"/>
                <a:gd name="connsiteY2" fmla="*/ 596900 h 773332"/>
                <a:gd name="connsiteX3" fmla="*/ 212725 w 565175"/>
                <a:gd name="connsiteY3" fmla="*/ 0 h 773332"/>
                <a:gd name="connsiteX4" fmla="*/ 0 w 565175"/>
                <a:gd name="connsiteY4" fmla="*/ 120650 h 773332"/>
                <a:gd name="connsiteX0" fmla="*/ 0 w 565150"/>
                <a:gd name="connsiteY0" fmla="*/ 120650 h 770605"/>
                <a:gd name="connsiteX1" fmla="*/ 276225 w 565150"/>
                <a:gd name="connsiteY1" fmla="*/ 739775 h 770605"/>
                <a:gd name="connsiteX2" fmla="*/ 565150 w 565150"/>
                <a:gd name="connsiteY2" fmla="*/ 596900 h 770605"/>
                <a:gd name="connsiteX3" fmla="*/ 212725 w 565150"/>
                <a:gd name="connsiteY3" fmla="*/ 0 h 770605"/>
                <a:gd name="connsiteX4" fmla="*/ 0 w 565150"/>
                <a:gd name="connsiteY4" fmla="*/ 120650 h 770605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3150 h 757609"/>
                <a:gd name="connsiteX1" fmla="*/ 276225 w 565150"/>
                <a:gd name="connsiteY1" fmla="*/ 742275 h 757609"/>
                <a:gd name="connsiteX2" fmla="*/ 565150 w 565150"/>
                <a:gd name="connsiteY2" fmla="*/ 599400 h 757609"/>
                <a:gd name="connsiteX3" fmla="*/ 212725 w 565150"/>
                <a:gd name="connsiteY3" fmla="*/ 2500 h 757609"/>
                <a:gd name="connsiteX4" fmla="*/ 0 w 565150"/>
                <a:gd name="connsiteY4" fmla="*/ 123150 h 757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5150" h="757609">
                  <a:moveTo>
                    <a:pt x="0" y="123150"/>
                  </a:moveTo>
                  <a:lnTo>
                    <a:pt x="276225" y="742275"/>
                  </a:lnTo>
                  <a:cubicBezTo>
                    <a:pt x="407458" y="793075"/>
                    <a:pt x="538692" y="710525"/>
                    <a:pt x="565150" y="599400"/>
                  </a:cubicBezTo>
                  <a:lnTo>
                    <a:pt x="212725" y="2500"/>
                  </a:lnTo>
                  <a:cubicBezTo>
                    <a:pt x="119592" y="-11258"/>
                    <a:pt x="16933" y="32133"/>
                    <a:pt x="0" y="123150"/>
                  </a:cubicBezTo>
                  <a:close/>
                </a:path>
              </a:pathLst>
            </a:custGeom>
            <a:solidFill>
              <a:srgbClr val="FE1627"/>
            </a:solidFill>
            <a:ln>
              <a:solidFill>
                <a:srgbClr val="F6AB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任意多边形 181"/>
            <p:cNvSpPr/>
            <p:nvPr/>
          </p:nvSpPr>
          <p:spPr>
            <a:xfrm rot="4062003">
              <a:off x="8106074" y="1561764"/>
              <a:ext cx="385197" cy="516374"/>
            </a:xfrm>
            <a:custGeom>
              <a:avLst/>
              <a:gdLst>
                <a:gd name="connsiteX0" fmla="*/ 0 w 530225"/>
                <a:gd name="connsiteY0" fmla="*/ 117475 h 669925"/>
                <a:gd name="connsiteX1" fmla="*/ 219075 w 530225"/>
                <a:gd name="connsiteY1" fmla="*/ 666750 h 669925"/>
                <a:gd name="connsiteX2" fmla="*/ 400050 w 530225"/>
                <a:gd name="connsiteY2" fmla="*/ 669925 h 669925"/>
                <a:gd name="connsiteX3" fmla="*/ 530225 w 530225"/>
                <a:gd name="connsiteY3" fmla="*/ 527050 h 669925"/>
                <a:gd name="connsiteX4" fmla="*/ 241300 w 530225"/>
                <a:gd name="connsiteY4" fmla="*/ 0 h 669925"/>
                <a:gd name="connsiteX5" fmla="*/ 0 w 530225"/>
                <a:gd name="connsiteY5" fmla="*/ 117475 h 669925"/>
                <a:gd name="connsiteX0" fmla="*/ 0 w 530225"/>
                <a:gd name="connsiteY0" fmla="*/ 117475 h 666750"/>
                <a:gd name="connsiteX1" fmla="*/ 219075 w 530225"/>
                <a:gd name="connsiteY1" fmla="*/ 666750 h 666750"/>
                <a:gd name="connsiteX2" fmla="*/ 530225 w 530225"/>
                <a:gd name="connsiteY2" fmla="*/ 527050 h 666750"/>
                <a:gd name="connsiteX3" fmla="*/ 241300 w 530225"/>
                <a:gd name="connsiteY3" fmla="*/ 0 h 666750"/>
                <a:gd name="connsiteX4" fmla="*/ 0 w 530225"/>
                <a:gd name="connsiteY4" fmla="*/ 117475 h 666750"/>
                <a:gd name="connsiteX0" fmla="*/ 0 w 530225"/>
                <a:gd name="connsiteY0" fmla="*/ 120650 h 669925"/>
                <a:gd name="connsiteX1" fmla="*/ 219075 w 530225"/>
                <a:gd name="connsiteY1" fmla="*/ 669925 h 669925"/>
                <a:gd name="connsiteX2" fmla="*/ 530225 w 530225"/>
                <a:gd name="connsiteY2" fmla="*/ 530225 h 669925"/>
                <a:gd name="connsiteX3" fmla="*/ 212725 w 530225"/>
                <a:gd name="connsiteY3" fmla="*/ 0 h 669925"/>
                <a:gd name="connsiteX4" fmla="*/ 0 w 530225"/>
                <a:gd name="connsiteY4" fmla="*/ 120650 h 669925"/>
                <a:gd name="connsiteX0" fmla="*/ 0 w 530225"/>
                <a:gd name="connsiteY0" fmla="*/ 120650 h 701675"/>
                <a:gd name="connsiteX1" fmla="*/ 263525 w 530225"/>
                <a:gd name="connsiteY1" fmla="*/ 701675 h 701675"/>
                <a:gd name="connsiteX2" fmla="*/ 530225 w 530225"/>
                <a:gd name="connsiteY2" fmla="*/ 530225 h 701675"/>
                <a:gd name="connsiteX3" fmla="*/ 212725 w 530225"/>
                <a:gd name="connsiteY3" fmla="*/ 0 h 701675"/>
                <a:gd name="connsiteX4" fmla="*/ 0 w 530225"/>
                <a:gd name="connsiteY4" fmla="*/ 120650 h 701675"/>
                <a:gd name="connsiteX0" fmla="*/ 0 w 530225"/>
                <a:gd name="connsiteY0" fmla="*/ 120650 h 704850"/>
                <a:gd name="connsiteX1" fmla="*/ 234950 w 530225"/>
                <a:gd name="connsiteY1" fmla="*/ 704850 h 704850"/>
                <a:gd name="connsiteX2" fmla="*/ 530225 w 530225"/>
                <a:gd name="connsiteY2" fmla="*/ 530225 h 704850"/>
                <a:gd name="connsiteX3" fmla="*/ 212725 w 530225"/>
                <a:gd name="connsiteY3" fmla="*/ 0 h 704850"/>
                <a:gd name="connsiteX4" fmla="*/ 0 w 530225"/>
                <a:gd name="connsiteY4" fmla="*/ 120650 h 704850"/>
                <a:gd name="connsiteX0" fmla="*/ 0 w 577850"/>
                <a:gd name="connsiteY0" fmla="*/ 120650 h 704850"/>
                <a:gd name="connsiteX1" fmla="*/ 234950 w 577850"/>
                <a:gd name="connsiteY1" fmla="*/ 704850 h 704850"/>
                <a:gd name="connsiteX2" fmla="*/ 577850 w 577850"/>
                <a:gd name="connsiteY2" fmla="*/ 571500 h 704850"/>
                <a:gd name="connsiteX3" fmla="*/ 212725 w 577850"/>
                <a:gd name="connsiteY3" fmla="*/ 0 h 704850"/>
                <a:gd name="connsiteX4" fmla="*/ 0 w 577850"/>
                <a:gd name="connsiteY4" fmla="*/ 120650 h 704850"/>
                <a:gd name="connsiteX0" fmla="*/ 0 w 565150"/>
                <a:gd name="connsiteY0" fmla="*/ 120650 h 704850"/>
                <a:gd name="connsiteX1" fmla="*/ 234950 w 565150"/>
                <a:gd name="connsiteY1" fmla="*/ 704850 h 704850"/>
                <a:gd name="connsiteX2" fmla="*/ 565150 w 565150"/>
                <a:gd name="connsiteY2" fmla="*/ 596900 h 704850"/>
                <a:gd name="connsiteX3" fmla="*/ 212725 w 565150"/>
                <a:gd name="connsiteY3" fmla="*/ 0 h 704850"/>
                <a:gd name="connsiteX4" fmla="*/ 0 w 565150"/>
                <a:gd name="connsiteY4" fmla="*/ 120650 h 704850"/>
                <a:gd name="connsiteX0" fmla="*/ 0 w 565150"/>
                <a:gd name="connsiteY0" fmla="*/ 120650 h 739775"/>
                <a:gd name="connsiteX1" fmla="*/ 276225 w 565150"/>
                <a:gd name="connsiteY1" fmla="*/ 739775 h 739775"/>
                <a:gd name="connsiteX2" fmla="*/ 565150 w 565150"/>
                <a:gd name="connsiteY2" fmla="*/ 596900 h 739775"/>
                <a:gd name="connsiteX3" fmla="*/ 212725 w 565150"/>
                <a:gd name="connsiteY3" fmla="*/ 0 h 739775"/>
                <a:gd name="connsiteX4" fmla="*/ 0 w 565150"/>
                <a:gd name="connsiteY4" fmla="*/ 120650 h 739775"/>
                <a:gd name="connsiteX0" fmla="*/ 0 w 565150"/>
                <a:gd name="connsiteY0" fmla="*/ 120650 h 763685"/>
                <a:gd name="connsiteX1" fmla="*/ 276225 w 565150"/>
                <a:gd name="connsiteY1" fmla="*/ 739775 h 763685"/>
                <a:gd name="connsiteX2" fmla="*/ 565150 w 565150"/>
                <a:gd name="connsiteY2" fmla="*/ 596900 h 763685"/>
                <a:gd name="connsiteX3" fmla="*/ 212725 w 565150"/>
                <a:gd name="connsiteY3" fmla="*/ 0 h 763685"/>
                <a:gd name="connsiteX4" fmla="*/ 0 w 565150"/>
                <a:gd name="connsiteY4" fmla="*/ 120650 h 763685"/>
                <a:gd name="connsiteX0" fmla="*/ 0 w 565175"/>
                <a:gd name="connsiteY0" fmla="*/ 120650 h 773332"/>
                <a:gd name="connsiteX1" fmla="*/ 276225 w 565175"/>
                <a:gd name="connsiteY1" fmla="*/ 739775 h 773332"/>
                <a:gd name="connsiteX2" fmla="*/ 565150 w 565175"/>
                <a:gd name="connsiteY2" fmla="*/ 596900 h 773332"/>
                <a:gd name="connsiteX3" fmla="*/ 212725 w 565175"/>
                <a:gd name="connsiteY3" fmla="*/ 0 h 773332"/>
                <a:gd name="connsiteX4" fmla="*/ 0 w 565175"/>
                <a:gd name="connsiteY4" fmla="*/ 120650 h 773332"/>
                <a:gd name="connsiteX0" fmla="*/ 0 w 565150"/>
                <a:gd name="connsiteY0" fmla="*/ 120650 h 770605"/>
                <a:gd name="connsiteX1" fmla="*/ 276225 w 565150"/>
                <a:gd name="connsiteY1" fmla="*/ 739775 h 770605"/>
                <a:gd name="connsiteX2" fmla="*/ 565150 w 565150"/>
                <a:gd name="connsiteY2" fmla="*/ 596900 h 770605"/>
                <a:gd name="connsiteX3" fmla="*/ 212725 w 565150"/>
                <a:gd name="connsiteY3" fmla="*/ 0 h 770605"/>
                <a:gd name="connsiteX4" fmla="*/ 0 w 565150"/>
                <a:gd name="connsiteY4" fmla="*/ 120650 h 770605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3150 h 757609"/>
                <a:gd name="connsiteX1" fmla="*/ 276225 w 565150"/>
                <a:gd name="connsiteY1" fmla="*/ 742275 h 757609"/>
                <a:gd name="connsiteX2" fmla="*/ 565150 w 565150"/>
                <a:gd name="connsiteY2" fmla="*/ 599400 h 757609"/>
                <a:gd name="connsiteX3" fmla="*/ 212725 w 565150"/>
                <a:gd name="connsiteY3" fmla="*/ 2500 h 757609"/>
                <a:gd name="connsiteX4" fmla="*/ 0 w 565150"/>
                <a:gd name="connsiteY4" fmla="*/ 123150 h 757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5150" h="757609">
                  <a:moveTo>
                    <a:pt x="0" y="123150"/>
                  </a:moveTo>
                  <a:lnTo>
                    <a:pt x="276225" y="742275"/>
                  </a:lnTo>
                  <a:cubicBezTo>
                    <a:pt x="407458" y="793075"/>
                    <a:pt x="538692" y="710525"/>
                    <a:pt x="565150" y="599400"/>
                  </a:cubicBezTo>
                  <a:lnTo>
                    <a:pt x="212725" y="2500"/>
                  </a:lnTo>
                  <a:cubicBezTo>
                    <a:pt x="119592" y="-11258"/>
                    <a:pt x="16933" y="32133"/>
                    <a:pt x="0" y="123150"/>
                  </a:cubicBezTo>
                  <a:close/>
                </a:path>
              </a:pathLst>
            </a:custGeom>
            <a:solidFill>
              <a:srgbClr val="FE1627"/>
            </a:solidFill>
            <a:ln>
              <a:solidFill>
                <a:srgbClr val="F6AB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" name="任意多边形 184"/>
            <p:cNvSpPr/>
            <p:nvPr/>
          </p:nvSpPr>
          <p:spPr>
            <a:xfrm rot="20517555">
              <a:off x="8522202" y="1553727"/>
              <a:ext cx="385197" cy="516374"/>
            </a:xfrm>
            <a:custGeom>
              <a:avLst/>
              <a:gdLst>
                <a:gd name="connsiteX0" fmla="*/ 0 w 530225"/>
                <a:gd name="connsiteY0" fmla="*/ 117475 h 669925"/>
                <a:gd name="connsiteX1" fmla="*/ 219075 w 530225"/>
                <a:gd name="connsiteY1" fmla="*/ 666750 h 669925"/>
                <a:gd name="connsiteX2" fmla="*/ 400050 w 530225"/>
                <a:gd name="connsiteY2" fmla="*/ 669925 h 669925"/>
                <a:gd name="connsiteX3" fmla="*/ 530225 w 530225"/>
                <a:gd name="connsiteY3" fmla="*/ 527050 h 669925"/>
                <a:gd name="connsiteX4" fmla="*/ 241300 w 530225"/>
                <a:gd name="connsiteY4" fmla="*/ 0 h 669925"/>
                <a:gd name="connsiteX5" fmla="*/ 0 w 530225"/>
                <a:gd name="connsiteY5" fmla="*/ 117475 h 669925"/>
                <a:gd name="connsiteX0" fmla="*/ 0 w 530225"/>
                <a:gd name="connsiteY0" fmla="*/ 117475 h 666750"/>
                <a:gd name="connsiteX1" fmla="*/ 219075 w 530225"/>
                <a:gd name="connsiteY1" fmla="*/ 666750 h 666750"/>
                <a:gd name="connsiteX2" fmla="*/ 530225 w 530225"/>
                <a:gd name="connsiteY2" fmla="*/ 527050 h 666750"/>
                <a:gd name="connsiteX3" fmla="*/ 241300 w 530225"/>
                <a:gd name="connsiteY3" fmla="*/ 0 h 666750"/>
                <a:gd name="connsiteX4" fmla="*/ 0 w 530225"/>
                <a:gd name="connsiteY4" fmla="*/ 117475 h 666750"/>
                <a:gd name="connsiteX0" fmla="*/ 0 w 530225"/>
                <a:gd name="connsiteY0" fmla="*/ 120650 h 669925"/>
                <a:gd name="connsiteX1" fmla="*/ 219075 w 530225"/>
                <a:gd name="connsiteY1" fmla="*/ 669925 h 669925"/>
                <a:gd name="connsiteX2" fmla="*/ 530225 w 530225"/>
                <a:gd name="connsiteY2" fmla="*/ 530225 h 669925"/>
                <a:gd name="connsiteX3" fmla="*/ 212725 w 530225"/>
                <a:gd name="connsiteY3" fmla="*/ 0 h 669925"/>
                <a:gd name="connsiteX4" fmla="*/ 0 w 530225"/>
                <a:gd name="connsiteY4" fmla="*/ 120650 h 669925"/>
                <a:gd name="connsiteX0" fmla="*/ 0 w 530225"/>
                <a:gd name="connsiteY0" fmla="*/ 120650 h 701675"/>
                <a:gd name="connsiteX1" fmla="*/ 263525 w 530225"/>
                <a:gd name="connsiteY1" fmla="*/ 701675 h 701675"/>
                <a:gd name="connsiteX2" fmla="*/ 530225 w 530225"/>
                <a:gd name="connsiteY2" fmla="*/ 530225 h 701675"/>
                <a:gd name="connsiteX3" fmla="*/ 212725 w 530225"/>
                <a:gd name="connsiteY3" fmla="*/ 0 h 701675"/>
                <a:gd name="connsiteX4" fmla="*/ 0 w 530225"/>
                <a:gd name="connsiteY4" fmla="*/ 120650 h 701675"/>
                <a:gd name="connsiteX0" fmla="*/ 0 w 530225"/>
                <a:gd name="connsiteY0" fmla="*/ 120650 h 704850"/>
                <a:gd name="connsiteX1" fmla="*/ 234950 w 530225"/>
                <a:gd name="connsiteY1" fmla="*/ 704850 h 704850"/>
                <a:gd name="connsiteX2" fmla="*/ 530225 w 530225"/>
                <a:gd name="connsiteY2" fmla="*/ 530225 h 704850"/>
                <a:gd name="connsiteX3" fmla="*/ 212725 w 530225"/>
                <a:gd name="connsiteY3" fmla="*/ 0 h 704850"/>
                <a:gd name="connsiteX4" fmla="*/ 0 w 530225"/>
                <a:gd name="connsiteY4" fmla="*/ 120650 h 704850"/>
                <a:gd name="connsiteX0" fmla="*/ 0 w 577850"/>
                <a:gd name="connsiteY0" fmla="*/ 120650 h 704850"/>
                <a:gd name="connsiteX1" fmla="*/ 234950 w 577850"/>
                <a:gd name="connsiteY1" fmla="*/ 704850 h 704850"/>
                <a:gd name="connsiteX2" fmla="*/ 577850 w 577850"/>
                <a:gd name="connsiteY2" fmla="*/ 571500 h 704850"/>
                <a:gd name="connsiteX3" fmla="*/ 212725 w 577850"/>
                <a:gd name="connsiteY3" fmla="*/ 0 h 704850"/>
                <a:gd name="connsiteX4" fmla="*/ 0 w 577850"/>
                <a:gd name="connsiteY4" fmla="*/ 120650 h 704850"/>
                <a:gd name="connsiteX0" fmla="*/ 0 w 565150"/>
                <a:gd name="connsiteY0" fmla="*/ 120650 h 704850"/>
                <a:gd name="connsiteX1" fmla="*/ 234950 w 565150"/>
                <a:gd name="connsiteY1" fmla="*/ 704850 h 704850"/>
                <a:gd name="connsiteX2" fmla="*/ 565150 w 565150"/>
                <a:gd name="connsiteY2" fmla="*/ 596900 h 704850"/>
                <a:gd name="connsiteX3" fmla="*/ 212725 w 565150"/>
                <a:gd name="connsiteY3" fmla="*/ 0 h 704850"/>
                <a:gd name="connsiteX4" fmla="*/ 0 w 565150"/>
                <a:gd name="connsiteY4" fmla="*/ 120650 h 704850"/>
                <a:gd name="connsiteX0" fmla="*/ 0 w 565150"/>
                <a:gd name="connsiteY0" fmla="*/ 120650 h 739775"/>
                <a:gd name="connsiteX1" fmla="*/ 276225 w 565150"/>
                <a:gd name="connsiteY1" fmla="*/ 739775 h 739775"/>
                <a:gd name="connsiteX2" fmla="*/ 565150 w 565150"/>
                <a:gd name="connsiteY2" fmla="*/ 596900 h 739775"/>
                <a:gd name="connsiteX3" fmla="*/ 212725 w 565150"/>
                <a:gd name="connsiteY3" fmla="*/ 0 h 739775"/>
                <a:gd name="connsiteX4" fmla="*/ 0 w 565150"/>
                <a:gd name="connsiteY4" fmla="*/ 120650 h 739775"/>
                <a:gd name="connsiteX0" fmla="*/ 0 w 565150"/>
                <a:gd name="connsiteY0" fmla="*/ 120650 h 763685"/>
                <a:gd name="connsiteX1" fmla="*/ 276225 w 565150"/>
                <a:gd name="connsiteY1" fmla="*/ 739775 h 763685"/>
                <a:gd name="connsiteX2" fmla="*/ 565150 w 565150"/>
                <a:gd name="connsiteY2" fmla="*/ 596900 h 763685"/>
                <a:gd name="connsiteX3" fmla="*/ 212725 w 565150"/>
                <a:gd name="connsiteY3" fmla="*/ 0 h 763685"/>
                <a:gd name="connsiteX4" fmla="*/ 0 w 565150"/>
                <a:gd name="connsiteY4" fmla="*/ 120650 h 763685"/>
                <a:gd name="connsiteX0" fmla="*/ 0 w 565175"/>
                <a:gd name="connsiteY0" fmla="*/ 120650 h 773332"/>
                <a:gd name="connsiteX1" fmla="*/ 276225 w 565175"/>
                <a:gd name="connsiteY1" fmla="*/ 739775 h 773332"/>
                <a:gd name="connsiteX2" fmla="*/ 565150 w 565175"/>
                <a:gd name="connsiteY2" fmla="*/ 596900 h 773332"/>
                <a:gd name="connsiteX3" fmla="*/ 212725 w 565175"/>
                <a:gd name="connsiteY3" fmla="*/ 0 h 773332"/>
                <a:gd name="connsiteX4" fmla="*/ 0 w 565175"/>
                <a:gd name="connsiteY4" fmla="*/ 120650 h 773332"/>
                <a:gd name="connsiteX0" fmla="*/ 0 w 565150"/>
                <a:gd name="connsiteY0" fmla="*/ 120650 h 770605"/>
                <a:gd name="connsiteX1" fmla="*/ 276225 w 565150"/>
                <a:gd name="connsiteY1" fmla="*/ 739775 h 770605"/>
                <a:gd name="connsiteX2" fmla="*/ 565150 w 565150"/>
                <a:gd name="connsiteY2" fmla="*/ 596900 h 770605"/>
                <a:gd name="connsiteX3" fmla="*/ 212725 w 565150"/>
                <a:gd name="connsiteY3" fmla="*/ 0 h 770605"/>
                <a:gd name="connsiteX4" fmla="*/ 0 w 565150"/>
                <a:gd name="connsiteY4" fmla="*/ 120650 h 770605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3150 h 757609"/>
                <a:gd name="connsiteX1" fmla="*/ 276225 w 565150"/>
                <a:gd name="connsiteY1" fmla="*/ 742275 h 757609"/>
                <a:gd name="connsiteX2" fmla="*/ 565150 w 565150"/>
                <a:gd name="connsiteY2" fmla="*/ 599400 h 757609"/>
                <a:gd name="connsiteX3" fmla="*/ 212725 w 565150"/>
                <a:gd name="connsiteY3" fmla="*/ 2500 h 757609"/>
                <a:gd name="connsiteX4" fmla="*/ 0 w 565150"/>
                <a:gd name="connsiteY4" fmla="*/ 123150 h 757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5150" h="757609">
                  <a:moveTo>
                    <a:pt x="0" y="123150"/>
                  </a:moveTo>
                  <a:lnTo>
                    <a:pt x="276225" y="742275"/>
                  </a:lnTo>
                  <a:cubicBezTo>
                    <a:pt x="407458" y="793075"/>
                    <a:pt x="538692" y="710525"/>
                    <a:pt x="565150" y="599400"/>
                  </a:cubicBezTo>
                  <a:lnTo>
                    <a:pt x="212725" y="2500"/>
                  </a:lnTo>
                  <a:cubicBezTo>
                    <a:pt x="119592" y="-11258"/>
                    <a:pt x="16933" y="32133"/>
                    <a:pt x="0" y="123150"/>
                  </a:cubicBezTo>
                  <a:close/>
                </a:path>
              </a:pathLst>
            </a:custGeom>
            <a:solidFill>
              <a:srgbClr val="FE1627"/>
            </a:solidFill>
            <a:ln>
              <a:solidFill>
                <a:srgbClr val="F6AB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8071099" y="108510"/>
              <a:ext cx="516374" cy="429030"/>
              <a:chOff x="8071099" y="108510"/>
              <a:chExt cx="516374" cy="429030"/>
            </a:xfrm>
          </p:grpSpPr>
          <p:sp>
            <p:nvSpPr>
              <p:cNvPr id="176" name="任意多边形 175"/>
              <p:cNvSpPr/>
              <p:nvPr/>
            </p:nvSpPr>
            <p:spPr>
              <a:xfrm rot="4668254">
                <a:off x="8136687" y="42922"/>
                <a:ext cx="385197" cy="516374"/>
              </a:xfrm>
              <a:custGeom>
                <a:avLst/>
                <a:gdLst>
                  <a:gd name="connsiteX0" fmla="*/ 0 w 530225"/>
                  <a:gd name="connsiteY0" fmla="*/ 117475 h 669925"/>
                  <a:gd name="connsiteX1" fmla="*/ 219075 w 530225"/>
                  <a:gd name="connsiteY1" fmla="*/ 666750 h 669925"/>
                  <a:gd name="connsiteX2" fmla="*/ 400050 w 530225"/>
                  <a:gd name="connsiteY2" fmla="*/ 669925 h 669925"/>
                  <a:gd name="connsiteX3" fmla="*/ 530225 w 530225"/>
                  <a:gd name="connsiteY3" fmla="*/ 527050 h 669925"/>
                  <a:gd name="connsiteX4" fmla="*/ 241300 w 530225"/>
                  <a:gd name="connsiteY4" fmla="*/ 0 h 669925"/>
                  <a:gd name="connsiteX5" fmla="*/ 0 w 530225"/>
                  <a:gd name="connsiteY5" fmla="*/ 117475 h 669925"/>
                  <a:gd name="connsiteX0" fmla="*/ 0 w 530225"/>
                  <a:gd name="connsiteY0" fmla="*/ 117475 h 666750"/>
                  <a:gd name="connsiteX1" fmla="*/ 219075 w 530225"/>
                  <a:gd name="connsiteY1" fmla="*/ 666750 h 666750"/>
                  <a:gd name="connsiteX2" fmla="*/ 530225 w 530225"/>
                  <a:gd name="connsiteY2" fmla="*/ 527050 h 666750"/>
                  <a:gd name="connsiteX3" fmla="*/ 241300 w 530225"/>
                  <a:gd name="connsiteY3" fmla="*/ 0 h 666750"/>
                  <a:gd name="connsiteX4" fmla="*/ 0 w 530225"/>
                  <a:gd name="connsiteY4" fmla="*/ 117475 h 666750"/>
                  <a:gd name="connsiteX0" fmla="*/ 0 w 530225"/>
                  <a:gd name="connsiteY0" fmla="*/ 120650 h 669925"/>
                  <a:gd name="connsiteX1" fmla="*/ 219075 w 530225"/>
                  <a:gd name="connsiteY1" fmla="*/ 669925 h 669925"/>
                  <a:gd name="connsiteX2" fmla="*/ 530225 w 530225"/>
                  <a:gd name="connsiteY2" fmla="*/ 530225 h 669925"/>
                  <a:gd name="connsiteX3" fmla="*/ 212725 w 530225"/>
                  <a:gd name="connsiteY3" fmla="*/ 0 h 669925"/>
                  <a:gd name="connsiteX4" fmla="*/ 0 w 530225"/>
                  <a:gd name="connsiteY4" fmla="*/ 120650 h 669925"/>
                  <a:gd name="connsiteX0" fmla="*/ 0 w 530225"/>
                  <a:gd name="connsiteY0" fmla="*/ 120650 h 701675"/>
                  <a:gd name="connsiteX1" fmla="*/ 263525 w 530225"/>
                  <a:gd name="connsiteY1" fmla="*/ 701675 h 701675"/>
                  <a:gd name="connsiteX2" fmla="*/ 530225 w 530225"/>
                  <a:gd name="connsiteY2" fmla="*/ 530225 h 701675"/>
                  <a:gd name="connsiteX3" fmla="*/ 212725 w 530225"/>
                  <a:gd name="connsiteY3" fmla="*/ 0 h 701675"/>
                  <a:gd name="connsiteX4" fmla="*/ 0 w 530225"/>
                  <a:gd name="connsiteY4" fmla="*/ 120650 h 701675"/>
                  <a:gd name="connsiteX0" fmla="*/ 0 w 530225"/>
                  <a:gd name="connsiteY0" fmla="*/ 120650 h 704850"/>
                  <a:gd name="connsiteX1" fmla="*/ 234950 w 530225"/>
                  <a:gd name="connsiteY1" fmla="*/ 704850 h 704850"/>
                  <a:gd name="connsiteX2" fmla="*/ 530225 w 530225"/>
                  <a:gd name="connsiteY2" fmla="*/ 530225 h 704850"/>
                  <a:gd name="connsiteX3" fmla="*/ 212725 w 530225"/>
                  <a:gd name="connsiteY3" fmla="*/ 0 h 704850"/>
                  <a:gd name="connsiteX4" fmla="*/ 0 w 530225"/>
                  <a:gd name="connsiteY4" fmla="*/ 120650 h 704850"/>
                  <a:gd name="connsiteX0" fmla="*/ 0 w 577850"/>
                  <a:gd name="connsiteY0" fmla="*/ 120650 h 704850"/>
                  <a:gd name="connsiteX1" fmla="*/ 234950 w 577850"/>
                  <a:gd name="connsiteY1" fmla="*/ 704850 h 704850"/>
                  <a:gd name="connsiteX2" fmla="*/ 577850 w 577850"/>
                  <a:gd name="connsiteY2" fmla="*/ 571500 h 704850"/>
                  <a:gd name="connsiteX3" fmla="*/ 212725 w 577850"/>
                  <a:gd name="connsiteY3" fmla="*/ 0 h 704850"/>
                  <a:gd name="connsiteX4" fmla="*/ 0 w 577850"/>
                  <a:gd name="connsiteY4" fmla="*/ 120650 h 704850"/>
                  <a:gd name="connsiteX0" fmla="*/ 0 w 565150"/>
                  <a:gd name="connsiteY0" fmla="*/ 120650 h 704850"/>
                  <a:gd name="connsiteX1" fmla="*/ 234950 w 565150"/>
                  <a:gd name="connsiteY1" fmla="*/ 704850 h 704850"/>
                  <a:gd name="connsiteX2" fmla="*/ 565150 w 565150"/>
                  <a:gd name="connsiteY2" fmla="*/ 596900 h 704850"/>
                  <a:gd name="connsiteX3" fmla="*/ 212725 w 565150"/>
                  <a:gd name="connsiteY3" fmla="*/ 0 h 704850"/>
                  <a:gd name="connsiteX4" fmla="*/ 0 w 565150"/>
                  <a:gd name="connsiteY4" fmla="*/ 120650 h 704850"/>
                  <a:gd name="connsiteX0" fmla="*/ 0 w 565150"/>
                  <a:gd name="connsiteY0" fmla="*/ 120650 h 739775"/>
                  <a:gd name="connsiteX1" fmla="*/ 276225 w 565150"/>
                  <a:gd name="connsiteY1" fmla="*/ 739775 h 739775"/>
                  <a:gd name="connsiteX2" fmla="*/ 565150 w 565150"/>
                  <a:gd name="connsiteY2" fmla="*/ 596900 h 739775"/>
                  <a:gd name="connsiteX3" fmla="*/ 212725 w 565150"/>
                  <a:gd name="connsiteY3" fmla="*/ 0 h 739775"/>
                  <a:gd name="connsiteX4" fmla="*/ 0 w 565150"/>
                  <a:gd name="connsiteY4" fmla="*/ 120650 h 739775"/>
                  <a:gd name="connsiteX0" fmla="*/ 0 w 565150"/>
                  <a:gd name="connsiteY0" fmla="*/ 120650 h 763685"/>
                  <a:gd name="connsiteX1" fmla="*/ 276225 w 565150"/>
                  <a:gd name="connsiteY1" fmla="*/ 739775 h 763685"/>
                  <a:gd name="connsiteX2" fmla="*/ 565150 w 565150"/>
                  <a:gd name="connsiteY2" fmla="*/ 596900 h 763685"/>
                  <a:gd name="connsiteX3" fmla="*/ 212725 w 565150"/>
                  <a:gd name="connsiteY3" fmla="*/ 0 h 763685"/>
                  <a:gd name="connsiteX4" fmla="*/ 0 w 565150"/>
                  <a:gd name="connsiteY4" fmla="*/ 120650 h 763685"/>
                  <a:gd name="connsiteX0" fmla="*/ 0 w 565175"/>
                  <a:gd name="connsiteY0" fmla="*/ 120650 h 773332"/>
                  <a:gd name="connsiteX1" fmla="*/ 276225 w 565175"/>
                  <a:gd name="connsiteY1" fmla="*/ 739775 h 773332"/>
                  <a:gd name="connsiteX2" fmla="*/ 565150 w 565175"/>
                  <a:gd name="connsiteY2" fmla="*/ 596900 h 773332"/>
                  <a:gd name="connsiteX3" fmla="*/ 212725 w 565175"/>
                  <a:gd name="connsiteY3" fmla="*/ 0 h 773332"/>
                  <a:gd name="connsiteX4" fmla="*/ 0 w 565175"/>
                  <a:gd name="connsiteY4" fmla="*/ 120650 h 773332"/>
                  <a:gd name="connsiteX0" fmla="*/ 0 w 565150"/>
                  <a:gd name="connsiteY0" fmla="*/ 120650 h 770605"/>
                  <a:gd name="connsiteX1" fmla="*/ 276225 w 565150"/>
                  <a:gd name="connsiteY1" fmla="*/ 739775 h 770605"/>
                  <a:gd name="connsiteX2" fmla="*/ 565150 w 565150"/>
                  <a:gd name="connsiteY2" fmla="*/ 596900 h 770605"/>
                  <a:gd name="connsiteX3" fmla="*/ 212725 w 565150"/>
                  <a:gd name="connsiteY3" fmla="*/ 0 h 770605"/>
                  <a:gd name="connsiteX4" fmla="*/ 0 w 565150"/>
                  <a:gd name="connsiteY4" fmla="*/ 120650 h 770605"/>
                  <a:gd name="connsiteX0" fmla="*/ 0 w 565150"/>
                  <a:gd name="connsiteY0" fmla="*/ 120650 h 755109"/>
                  <a:gd name="connsiteX1" fmla="*/ 276225 w 565150"/>
                  <a:gd name="connsiteY1" fmla="*/ 739775 h 755109"/>
                  <a:gd name="connsiteX2" fmla="*/ 565150 w 565150"/>
                  <a:gd name="connsiteY2" fmla="*/ 596900 h 755109"/>
                  <a:gd name="connsiteX3" fmla="*/ 212725 w 565150"/>
                  <a:gd name="connsiteY3" fmla="*/ 0 h 755109"/>
                  <a:gd name="connsiteX4" fmla="*/ 0 w 565150"/>
                  <a:gd name="connsiteY4" fmla="*/ 120650 h 755109"/>
                  <a:gd name="connsiteX0" fmla="*/ 0 w 565150"/>
                  <a:gd name="connsiteY0" fmla="*/ 120650 h 755109"/>
                  <a:gd name="connsiteX1" fmla="*/ 276225 w 565150"/>
                  <a:gd name="connsiteY1" fmla="*/ 739775 h 755109"/>
                  <a:gd name="connsiteX2" fmla="*/ 565150 w 565150"/>
                  <a:gd name="connsiteY2" fmla="*/ 596900 h 755109"/>
                  <a:gd name="connsiteX3" fmla="*/ 212725 w 565150"/>
                  <a:gd name="connsiteY3" fmla="*/ 0 h 755109"/>
                  <a:gd name="connsiteX4" fmla="*/ 0 w 565150"/>
                  <a:gd name="connsiteY4" fmla="*/ 120650 h 755109"/>
                  <a:gd name="connsiteX0" fmla="*/ 0 w 565150"/>
                  <a:gd name="connsiteY0" fmla="*/ 120650 h 755109"/>
                  <a:gd name="connsiteX1" fmla="*/ 276225 w 565150"/>
                  <a:gd name="connsiteY1" fmla="*/ 739775 h 755109"/>
                  <a:gd name="connsiteX2" fmla="*/ 565150 w 565150"/>
                  <a:gd name="connsiteY2" fmla="*/ 596900 h 755109"/>
                  <a:gd name="connsiteX3" fmla="*/ 212725 w 565150"/>
                  <a:gd name="connsiteY3" fmla="*/ 0 h 755109"/>
                  <a:gd name="connsiteX4" fmla="*/ 0 w 565150"/>
                  <a:gd name="connsiteY4" fmla="*/ 120650 h 755109"/>
                  <a:gd name="connsiteX0" fmla="*/ 0 w 565150"/>
                  <a:gd name="connsiteY0" fmla="*/ 123150 h 757609"/>
                  <a:gd name="connsiteX1" fmla="*/ 276225 w 565150"/>
                  <a:gd name="connsiteY1" fmla="*/ 742275 h 757609"/>
                  <a:gd name="connsiteX2" fmla="*/ 565150 w 565150"/>
                  <a:gd name="connsiteY2" fmla="*/ 599400 h 757609"/>
                  <a:gd name="connsiteX3" fmla="*/ 212725 w 565150"/>
                  <a:gd name="connsiteY3" fmla="*/ 2500 h 757609"/>
                  <a:gd name="connsiteX4" fmla="*/ 0 w 565150"/>
                  <a:gd name="connsiteY4" fmla="*/ 123150 h 757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5150" h="757609">
                    <a:moveTo>
                      <a:pt x="0" y="123150"/>
                    </a:moveTo>
                    <a:lnTo>
                      <a:pt x="276225" y="742275"/>
                    </a:lnTo>
                    <a:cubicBezTo>
                      <a:pt x="407458" y="793075"/>
                      <a:pt x="538692" y="710525"/>
                      <a:pt x="565150" y="599400"/>
                    </a:cubicBezTo>
                    <a:lnTo>
                      <a:pt x="212725" y="2500"/>
                    </a:lnTo>
                    <a:cubicBezTo>
                      <a:pt x="119592" y="-11258"/>
                      <a:pt x="16933" y="32133"/>
                      <a:pt x="0" y="123150"/>
                    </a:cubicBezTo>
                    <a:close/>
                  </a:path>
                </a:pathLst>
              </a:custGeom>
              <a:solidFill>
                <a:srgbClr val="FE1627"/>
              </a:solidFill>
              <a:ln>
                <a:solidFill>
                  <a:srgbClr val="F6AB00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4" name="椭圆 193"/>
              <p:cNvSpPr/>
              <p:nvPr/>
            </p:nvSpPr>
            <p:spPr>
              <a:xfrm rot="3213170">
                <a:off x="8054617" y="388783"/>
                <a:ext cx="204833" cy="92681"/>
              </a:xfrm>
              <a:prstGeom prst="ellipse">
                <a:avLst/>
              </a:prstGeom>
              <a:noFill/>
              <a:ln>
                <a:solidFill>
                  <a:srgbClr val="F6AB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8022442" y="363271"/>
              <a:ext cx="516374" cy="426309"/>
              <a:chOff x="8019196" y="353839"/>
              <a:chExt cx="516374" cy="426309"/>
            </a:xfrm>
          </p:grpSpPr>
          <p:sp>
            <p:nvSpPr>
              <p:cNvPr id="175" name="任意多边形 174"/>
              <p:cNvSpPr/>
              <p:nvPr/>
            </p:nvSpPr>
            <p:spPr>
              <a:xfrm rot="4668254">
                <a:off x="8084784" y="288251"/>
                <a:ext cx="385197" cy="516374"/>
              </a:xfrm>
              <a:custGeom>
                <a:avLst/>
                <a:gdLst>
                  <a:gd name="connsiteX0" fmla="*/ 0 w 530225"/>
                  <a:gd name="connsiteY0" fmla="*/ 117475 h 669925"/>
                  <a:gd name="connsiteX1" fmla="*/ 219075 w 530225"/>
                  <a:gd name="connsiteY1" fmla="*/ 666750 h 669925"/>
                  <a:gd name="connsiteX2" fmla="*/ 400050 w 530225"/>
                  <a:gd name="connsiteY2" fmla="*/ 669925 h 669925"/>
                  <a:gd name="connsiteX3" fmla="*/ 530225 w 530225"/>
                  <a:gd name="connsiteY3" fmla="*/ 527050 h 669925"/>
                  <a:gd name="connsiteX4" fmla="*/ 241300 w 530225"/>
                  <a:gd name="connsiteY4" fmla="*/ 0 h 669925"/>
                  <a:gd name="connsiteX5" fmla="*/ 0 w 530225"/>
                  <a:gd name="connsiteY5" fmla="*/ 117475 h 669925"/>
                  <a:gd name="connsiteX0" fmla="*/ 0 w 530225"/>
                  <a:gd name="connsiteY0" fmla="*/ 117475 h 666750"/>
                  <a:gd name="connsiteX1" fmla="*/ 219075 w 530225"/>
                  <a:gd name="connsiteY1" fmla="*/ 666750 h 666750"/>
                  <a:gd name="connsiteX2" fmla="*/ 530225 w 530225"/>
                  <a:gd name="connsiteY2" fmla="*/ 527050 h 666750"/>
                  <a:gd name="connsiteX3" fmla="*/ 241300 w 530225"/>
                  <a:gd name="connsiteY3" fmla="*/ 0 h 666750"/>
                  <a:gd name="connsiteX4" fmla="*/ 0 w 530225"/>
                  <a:gd name="connsiteY4" fmla="*/ 117475 h 666750"/>
                  <a:gd name="connsiteX0" fmla="*/ 0 w 530225"/>
                  <a:gd name="connsiteY0" fmla="*/ 120650 h 669925"/>
                  <a:gd name="connsiteX1" fmla="*/ 219075 w 530225"/>
                  <a:gd name="connsiteY1" fmla="*/ 669925 h 669925"/>
                  <a:gd name="connsiteX2" fmla="*/ 530225 w 530225"/>
                  <a:gd name="connsiteY2" fmla="*/ 530225 h 669925"/>
                  <a:gd name="connsiteX3" fmla="*/ 212725 w 530225"/>
                  <a:gd name="connsiteY3" fmla="*/ 0 h 669925"/>
                  <a:gd name="connsiteX4" fmla="*/ 0 w 530225"/>
                  <a:gd name="connsiteY4" fmla="*/ 120650 h 669925"/>
                  <a:gd name="connsiteX0" fmla="*/ 0 w 530225"/>
                  <a:gd name="connsiteY0" fmla="*/ 120650 h 701675"/>
                  <a:gd name="connsiteX1" fmla="*/ 263525 w 530225"/>
                  <a:gd name="connsiteY1" fmla="*/ 701675 h 701675"/>
                  <a:gd name="connsiteX2" fmla="*/ 530225 w 530225"/>
                  <a:gd name="connsiteY2" fmla="*/ 530225 h 701675"/>
                  <a:gd name="connsiteX3" fmla="*/ 212725 w 530225"/>
                  <a:gd name="connsiteY3" fmla="*/ 0 h 701675"/>
                  <a:gd name="connsiteX4" fmla="*/ 0 w 530225"/>
                  <a:gd name="connsiteY4" fmla="*/ 120650 h 701675"/>
                  <a:gd name="connsiteX0" fmla="*/ 0 w 530225"/>
                  <a:gd name="connsiteY0" fmla="*/ 120650 h 704850"/>
                  <a:gd name="connsiteX1" fmla="*/ 234950 w 530225"/>
                  <a:gd name="connsiteY1" fmla="*/ 704850 h 704850"/>
                  <a:gd name="connsiteX2" fmla="*/ 530225 w 530225"/>
                  <a:gd name="connsiteY2" fmla="*/ 530225 h 704850"/>
                  <a:gd name="connsiteX3" fmla="*/ 212725 w 530225"/>
                  <a:gd name="connsiteY3" fmla="*/ 0 h 704850"/>
                  <a:gd name="connsiteX4" fmla="*/ 0 w 530225"/>
                  <a:gd name="connsiteY4" fmla="*/ 120650 h 704850"/>
                  <a:gd name="connsiteX0" fmla="*/ 0 w 577850"/>
                  <a:gd name="connsiteY0" fmla="*/ 120650 h 704850"/>
                  <a:gd name="connsiteX1" fmla="*/ 234950 w 577850"/>
                  <a:gd name="connsiteY1" fmla="*/ 704850 h 704850"/>
                  <a:gd name="connsiteX2" fmla="*/ 577850 w 577850"/>
                  <a:gd name="connsiteY2" fmla="*/ 571500 h 704850"/>
                  <a:gd name="connsiteX3" fmla="*/ 212725 w 577850"/>
                  <a:gd name="connsiteY3" fmla="*/ 0 h 704850"/>
                  <a:gd name="connsiteX4" fmla="*/ 0 w 577850"/>
                  <a:gd name="connsiteY4" fmla="*/ 120650 h 704850"/>
                  <a:gd name="connsiteX0" fmla="*/ 0 w 565150"/>
                  <a:gd name="connsiteY0" fmla="*/ 120650 h 704850"/>
                  <a:gd name="connsiteX1" fmla="*/ 234950 w 565150"/>
                  <a:gd name="connsiteY1" fmla="*/ 704850 h 704850"/>
                  <a:gd name="connsiteX2" fmla="*/ 565150 w 565150"/>
                  <a:gd name="connsiteY2" fmla="*/ 596900 h 704850"/>
                  <a:gd name="connsiteX3" fmla="*/ 212725 w 565150"/>
                  <a:gd name="connsiteY3" fmla="*/ 0 h 704850"/>
                  <a:gd name="connsiteX4" fmla="*/ 0 w 565150"/>
                  <a:gd name="connsiteY4" fmla="*/ 120650 h 704850"/>
                  <a:gd name="connsiteX0" fmla="*/ 0 w 565150"/>
                  <a:gd name="connsiteY0" fmla="*/ 120650 h 739775"/>
                  <a:gd name="connsiteX1" fmla="*/ 276225 w 565150"/>
                  <a:gd name="connsiteY1" fmla="*/ 739775 h 739775"/>
                  <a:gd name="connsiteX2" fmla="*/ 565150 w 565150"/>
                  <a:gd name="connsiteY2" fmla="*/ 596900 h 739775"/>
                  <a:gd name="connsiteX3" fmla="*/ 212725 w 565150"/>
                  <a:gd name="connsiteY3" fmla="*/ 0 h 739775"/>
                  <a:gd name="connsiteX4" fmla="*/ 0 w 565150"/>
                  <a:gd name="connsiteY4" fmla="*/ 120650 h 739775"/>
                  <a:gd name="connsiteX0" fmla="*/ 0 w 565150"/>
                  <a:gd name="connsiteY0" fmla="*/ 120650 h 763685"/>
                  <a:gd name="connsiteX1" fmla="*/ 276225 w 565150"/>
                  <a:gd name="connsiteY1" fmla="*/ 739775 h 763685"/>
                  <a:gd name="connsiteX2" fmla="*/ 565150 w 565150"/>
                  <a:gd name="connsiteY2" fmla="*/ 596900 h 763685"/>
                  <a:gd name="connsiteX3" fmla="*/ 212725 w 565150"/>
                  <a:gd name="connsiteY3" fmla="*/ 0 h 763685"/>
                  <a:gd name="connsiteX4" fmla="*/ 0 w 565150"/>
                  <a:gd name="connsiteY4" fmla="*/ 120650 h 763685"/>
                  <a:gd name="connsiteX0" fmla="*/ 0 w 565175"/>
                  <a:gd name="connsiteY0" fmla="*/ 120650 h 773332"/>
                  <a:gd name="connsiteX1" fmla="*/ 276225 w 565175"/>
                  <a:gd name="connsiteY1" fmla="*/ 739775 h 773332"/>
                  <a:gd name="connsiteX2" fmla="*/ 565150 w 565175"/>
                  <a:gd name="connsiteY2" fmla="*/ 596900 h 773332"/>
                  <a:gd name="connsiteX3" fmla="*/ 212725 w 565175"/>
                  <a:gd name="connsiteY3" fmla="*/ 0 h 773332"/>
                  <a:gd name="connsiteX4" fmla="*/ 0 w 565175"/>
                  <a:gd name="connsiteY4" fmla="*/ 120650 h 773332"/>
                  <a:gd name="connsiteX0" fmla="*/ 0 w 565150"/>
                  <a:gd name="connsiteY0" fmla="*/ 120650 h 770605"/>
                  <a:gd name="connsiteX1" fmla="*/ 276225 w 565150"/>
                  <a:gd name="connsiteY1" fmla="*/ 739775 h 770605"/>
                  <a:gd name="connsiteX2" fmla="*/ 565150 w 565150"/>
                  <a:gd name="connsiteY2" fmla="*/ 596900 h 770605"/>
                  <a:gd name="connsiteX3" fmla="*/ 212725 w 565150"/>
                  <a:gd name="connsiteY3" fmla="*/ 0 h 770605"/>
                  <a:gd name="connsiteX4" fmla="*/ 0 w 565150"/>
                  <a:gd name="connsiteY4" fmla="*/ 120650 h 770605"/>
                  <a:gd name="connsiteX0" fmla="*/ 0 w 565150"/>
                  <a:gd name="connsiteY0" fmla="*/ 120650 h 755109"/>
                  <a:gd name="connsiteX1" fmla="*/ 276225 w 565150"/>
                  <a:gd name="connsiteY1" fmla="*/ 739775 h 755109"/>
                  <a:gd name="connsiteX2" fmla="*/ 565150 w 565150"/>
                  <a:gd name="connsiteY2" fmla="*/ 596900 h 755109"/>
                  <a:gd name="connsiteX3" fmla="*/ 212725 w 565150"/>
                  <a:gd name="connsiteY3" fmla="*/ 0 h 755109"/>
                  <a:gd name="connsiteX4" fmla="*/ 0 w 565150"/>
                  <a:gd name="connsiteY4" fmla="*/ 120650 h 755109"/>
                  <a:gd name="connsiteX0" fmla="*/ 0 w 565150"/>
                  <a:gd name="connsiteY0" fmla="*/ 120650 h 755109"/>
                  <a:gd name="connsiteX1" fmla="*/ 276225 w 565150"/>
                  <a:gd name="connsiteY1" fmla="*/ 739775 h 755109"/>
                  <a:gd name="connsiteX2" fmla="*/ 565150 w 565150"/>
                  <a:gd name="connsiteY2" fmla="*/ 596900 h 755109"/>
                  <a:gd name="connsiteX3" fmla="*/ 212725 w 565150"/>
                  <a:gd name="connsiteY3" fmla="*/ 0 h 755109"/>
                  <a:gd name="connsiteX4" fmla="*/ 0 w 565150"/>
                  <a:gd name="connsiteY4" fmla="*/ 120650 h 755109"/>
                  <a:gd name="connsiteX0" fmla="*/ 0 w 565150"/>
                  <a:gd name="connsiteY0" fmla="*/ 120650 h 755109"/>
                  <a:gd name="connsiteX1" fmla="*/ 276225 w 565150"/>
                  <a:gd name="connsiteY1" fmla="*/ 739775 h 755109"/>
                  <a:gd name="connsiteX2" fmla="*/ 565150 w 565150"/>
                  <a:gd name="connsiteY2" fmla="*/ 596900 h 755109"/>
                  <a:gd name="connsiteX3" fmla="*/ 212725 w 565150"/>
                  <a:gd name="connsiteY3" fmla="*/ 0 h 755109"/>
                  <a:gd name="connsiteX4" fmla="*/ 0 w 565150"/>
                  <a:gd name="connsiteY4" fmla="*/ 120650 h 755109"/>
                  <a:gd name="connsiteX0" fmla="*/ 0 w 565150"/>
                  <a:gd name="connsiteY0" fmla="*/ 123150 h 757609"/>
                  <a:gd name="connsiteX1" fmla="*/ 276225 w 565150"/>
                  <a:gd name="connsiteY1" fmla="*/ 742275 h 757609"/>
                  <a:gd name="connsiteX2" fmla="*/ 565150 w 565150"/>
                  <a:gd name="connsiteY2" fmla="*/ 599400 h 757609"/>
                  <a:gd name="connsiteX3" fmla="*/ 212725 w 565150"/>
                  <a:gd name="connsiteY3" fmla="*/ 2500 h 757609"/>
                  <a:gd name="connsiteX4" fmla="*/ 0 w 565150"/>
                  <a:gd name="connsiteY4" fmla="*/ 123150 h 757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5150" h="757609">
                    <a:moveTo>
                      <a:pt x="0" y="123150"/>
                    </a:moveTo>
                    <a:lnTo>
                      <a:pt x="276225" y="742275"/>
                    </a:lnTo>
                    <a:cubicBezTo>
                      <a:pt x="407458" y="793075"/>
                      <a:pt x="538692" y="710525"/>
                      <a:pt x="565150" y="599400"/>
                    </a:cubicBezTo>
                    <a:lnTo>
                      <a:pt x="212725" y="2500"/>
                    </a:lnTo>
                    <a:cubicBezTo>
                      <a:pt x="119592" y="-11258"/>
                      <a:pt x="16933" y="32133"/>
                      <a:pt x="0" y="123150"/>
                    </a:cubicBezTo>
                    <a:close/>
                  </a:path>
                </a:pathLst>
              </a:custGeom>
              <a:solidFill>
                <a:srgbClr val="FE1627"/>
              </a:solidFill>
              <a:ln>
                <a:solidFill>
                  <a:srgbClr val="F6AB00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5" name="椭圆 194"/>
              <p:cNvSpPr/>
              <p:nvPr/>
            </p:nvSpPr>
            <p:spPr>
              <a:xfrm rot="3213170">
                <a:off x="7999733" y="631391"/>
                <a:ext cx="204833" cy="92681"/>
              </a:xfrm>
              <a:prstGeom prst="ellipse">
                <a:avLst/>
              </a:prstGeom>
              <a:noFill/>
              <a:ln>
                <a:solidFill>
                  <a:srgbClr val="F6AB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7945231" y="680268"/>
              <a:ext cx="516374" cy="425590"/>
              <a:chOff x="7932690" y="658677"/>
              <a:chExt cx="516374" cy="425590"/>
            </a:xfrm>
          </p:grpSpPr>
          <p:sp>
            <p:nvSpPr>
              <p:cNvPr id="174" name="任意多边形 173"/>
              <p:cNvSpPr/>
              <p:nvPr/>
            </p:nvSpPr>
            <p:spPr>
              <a:xfrm rot="4668254">
                <a:off x="7998278" y="593089"/>
                <a:ext cx="385197" cy="516374"/>
              </a:xfrm>
              <a:custGeom>
                <a:avLst/>
                <a:gdLst>
                  <a:gd name="connsiteX0" fmla="*/ 0 w 530225"/>
                  <a:gd name="connsiteY0" fmla="*/ 117475 h 669925"/>
                  <a:gd name="connsiteX1" fmla="*/ 219075 w 530225"/>
                  <a:gd name="connsiteY1" fmla="*/ 666750 h 669925"/>
                  <a:gd name="connsiteX2" fmla="*/ 400050 w 530225"/>
                  <a:gd name="connsiteY2" fmla="*/ 669925 h 669925"/>
                  <a:gd name="connsiteX3" fmla="*/ 530225 w 530225"/>
                  <a:gd name="connsiteY3" fmla="*/ 527050 h 669925"/>
                  <a:gd name="connsiteX4" fmla="*/ 241300 w 530225"/>
                  <a:gd name="connsiteY4" fmla="*/ 0 h 669925"/>
                  <a:gd name="connsiteX5" fmla="*/ 0 w 530225"/>
                  <a:gd name="connsiteY5" fmla="*/ 117475 h 669925"/>
                  <a:gd name="connsiteX0" fmla="*/ 0 w 530225"/>
                  <a:gd name="connsiteY0" fmla="*/ 117475 h 666750"/>
                  <a:gd name="connsiteX1" fmla="*/ 219075 w 530225"/>
                  <a:gd name="connsiteY1" fmla="*/ 666750 h 666750"/>
                  <a:gd name="connsiteX2" fmla="*/ 530225 w 530225"/>
                  <a:gd name="connsiteY2" fmla="*/ 527050 h 666750"/>
                  <a:gd name="connsiteX3" fmla="*/ 241300 w 530225"/>
                  <a:gd name="connsiteY3" fmla="*/ 0 h 666750"/>
                  <a:gd name="connsiteX4" fmla="*/ 0 w 530225"/>
                  <a:gd name="connsiteY4" fmla="*/ 117475 h 666750"/>
                  <a:gd name="connsiteX0" fmla="*/ 0 w 530225"/>
                  <a:gd name="connsiteY0" fmla="*/ 120650 h 669925"/>
                  <a:gd name="connsiteX1" fmla="*/ 219075 w 530225"/>
                  <a:gd name="connsiteY1" fmla="*/ 669925 h 669925"/>
                  <a:gd name="connsiteX2" fmla="*/ 530225 w 530225"/>
                  <a:gd name="connsiteY2" fmla="*/ 530225 h 669925"/>
                  <a:gd name="connsiteX3" fmla="*/ 212725 w 530225"/>
                  <a:gd name="connsiteY3" fmla="*/ 0 h 669925"/>
                  <a:gd name="connsiteX4" fmla="*/ 0 w 530225"/>
                  <a:gd name="connsiteY4" fmla="*/ 120650 h 669925"/>
                  <a:gd name="connsiteX0" fmla="*/ 0 w 530225"/>
                  <a:gd name="connsiteY0" fmla="*/ 120650 h 701675"/>
                  <a:gd name="connsiteX1" fmla="*/ 263525 w 530225"/>
                  <a:gd name="connsiteY1" fmla="*/ 701675 h 701675"/>
                  <a:gd name="connsiteX2" fmla="*/ 530225 w 530225"/>
                  <a:gd name="connsiteY2" fmla="*/ 530225 h 701675"/>
                  <a:gd name="connsiteX3" fmla="*/ 212725 w 530225"/>
                  <a:gd name="connsiteY3" fmla="*/ 0 h 701675"/>
                  <a:gd name="connsiteX4" fmla="*/ 0 w 530225"/>
                  <a:gd name="connsiteY4" fmla="*/ 120650 h 701675"/>
                  <a:gd name="connsiteX0" fmla="*/ 0 w 530225"/>
                  <a:gd name="connsiteY0" fmla="*/ 120650 h 704850"/>
                  <a:gd name="connsiteX1" fmla="*/ 234950 w 530225"/>
                  <a:gd name="connsiteY1" fmla="*/ 704850 h 704850"/>
                  <a:gd name="connsiteX2" fmla="*/ 530225 w 530225"/>
                  <a:gd name="connsiteY2" fmla="*/ 530225 h 704850"/>
                  <a:gd name="connsiteX3" fmla="*/ 212725 w 530225"/>
                  <a:gd name="connsiteY3" fmla="*/ 0 h 704850"/>
                  <a:gd name="connsiteX4" fmla="*/ 0 w 530225"/>
                  <a:gd name="connsiteY4" fmla="*/ 120650 h 704850"/>
                  <a:gd name="connsiteX0" fmla="*/ 0 w 577850"/>
                  <a:gd name="connsiteY0" fmla="*/ 120650 h 704850"/>
                  <a:gd name="connsiteX1" fmla="*/ 234950 w 577850"/>
                  <a:gd name="connsiteY1" fmla="*/ 704850 h 704850"/>
                  <a:gd name="connsiteX2" fmla="*/ 577850 w 577850"/>
                  <a:gd name="connsiteY2" fmla="*/ 571500 h 704850"/>
                  <a:gd name="connsiteX3" fmla="*/ 212725 w 577850"/>
                  <a:gd name="connsiteY3" fmla="*/ 0 h 704850"/>
                  <a:gd name="connsiteX4" fmla="*/ 0 w 577850"/>
                  <a:gd name="connsiteY4" fmla="*/ 120650 h 704850"/>
                  <a:gd name="connsiteX0" fmla="*/ 0 w 565150"/>
                  <a:gd name="connsiteY0" fmla="*/ 120650 h 704850"/>
                  <a:gd name="connsiteX1" fmla="*/ 234950 w 565150"/>
                  <a:gd name="connsiteY1" fmla="*/ 704850 h 704850"/>
                  <a:gd name="connsiteX2" fmla="*/ 565150 w 565150"/>
                  <a:gd name="connsiteY2" fmla="*/ 596900 h 704850"/>
                  <a:gd name="connsiteX3" fmla="*/ 212725 w 565150"/>
                  <a:gd name="connsiteY3" fmla="*/ 0 h 704850"/>
                  <a:gd name="connsiteX4" fmla="*/ 0 w 565150"/>
                  <a:gd name="connsiteY4" fmla="*/ 120650 h 704850"/>
                  <a:gd name="connsiteX0" fmla="*/ 0 w 565150"/>
                  <a:gd name="connsiteY0" fmla="*/ 120650 h 739775"/>
                  <a:gd name="connsiteX1" fmla="*/ 276225 w 565150"/>
                  <a:gd name="connsiteY1" fmla="*/ 739775 h 739775"/>
                  <a:gd name="connsiteX2" fmla="*/ 565150 w 565150"/>
                  <a:gd name="connsiteY2" fmla="*/ 596900 h 739775"/>
                  <a:gd name="connsiteX3" fmla="*/ 212725 w 565150"/>
                  <a:gd name="connsiteY3" fmla="*/ 0 h 739775"/>
                  <a:gd name="connsiteX4" fmla="*/ 0 w 565150"/>
                  <a:gd name="connsiteY4" fmla="*/ 120650 h 739775"/>
                  <a:gd name="connsiteX0" fmla="*/ 0 w 565150"/>
                  <a:gd name="connsiteY0" fmla="*/ 120650 h 763685"/>
                  <a:gd name="connsiteX1" fmla="*/ 276225 w 565150"/>
                  <a:gd name="connsiteY1" fmla="*/ 739775 h 763685"/>
                  <a:gd name="connsiteX2" fmla="*/ 565150 w 565150"/>
                  <a:gd name="connsiteY2" fmla="*/ 596900 h 763685"/>
                  <a:gd name="connsiteX3" fmla="*/ 212725 w 565150"/>
                  <a:gd name="connsiteY3" fmla="*/ 0 h 763685"/>
                  <a:gd name="connsiteX4" fmla="*/ 0 w 565150"/>
                  <a:gd name="connsiteY4" fmla="*/ 120650 h 763685"/>
                  <a:gd name="connsiteX0" fmla="*/ 0 w 565175"/>
                  <a:gd name="connsiteY0" fmla="*/ 120650 h 773332"/>
                  <a:gd name="connsiteX1" fmla="*/ 276225 w 565175"/>
                  <a:gd name="connsiteY1" fmla="*/ 739775 h 773332"/>
                  <a:gd name="connsiteX2" fmla="*/ 565150 w 565175"/>
                  <a:gd name="connsiteY2" fmla="*/ 596900 h 773332"/>
                  <a:gd name="connsiteX3" fmla="*/ 212725 w 565175"/>
                  <a:gd name="connsiteY3" fmla="*/ 0 h 773332"/>
                  <a:gd name="connsiteX4" fmla="*/ 0 w 565175"/>
                  <a:gd name="connsiteY4" fmla="*/ 120650 h 773332"/>
                  <a:gd name="connsiteX0" fmla="*/ 0 w 565150"/>
                  <a:gd name="connsiteY0" fmla="*/ 120650 h 770605"/>
                  <a:gd name="connsiteX1" fmla="*/ 276225 w 565150"/>
                  <a:gd name="connsiteY1" fmla="*/ 739775 h 770605"/>
                  <a:gd name="connsiteX2" fmla="*/ 565150 w 565150"/>
                  <a:gd name="connsiteY2" fmla="*/ 596900 h 770605"/>
                  <a:gd name="connsiteX3" fmla="*/ 212725 w 565150"/>
                  <a:gd name="connsiteY3" fmla="*/ 0 h 770605"/>
                  <a:gd name="connsiteX4" fmla="*/ 0 w 565150"/>
                  <a:gd name="connsiteY4" fmla="*/ 120650 h 770605"/>
                  <a:gd name="connsiteX0" fmla="*/ 0 w 565150"/>
                  <a:gd name="connsiteY0" fmla="*/ 120650 h 755109"/>
                  <a:gd name="connsiteX1" fmla="*/ 276225 w 565150"/>
                  <a:gd name="connsiteY1" fmla="*/ 739775 h 755109"/>
                  <a:gd name="connsiteX2" fmla="*/ 565150 w 565150"/>
                  <a:gd name="connsiteY2" fmla="*/ 596900 h 755109"/>
                  <a:gd name="connsiteX3" fmla="*/ 212725 w 565150"/>
                  <a:gd name="connsiteY3" fmla="*/ 0 h 755109"/>
                  <a:gd name="connsiteX4" fmla="*/ 0 w 565150"/>
                  <a:gd name="connsiteY4" fmla="*/ 120650 h 755109"/>
                  <a:gd name="connsiteX0" fmla="*/ 0 w 565150"/>
                  <a:gd name="connsiteY0" fmla="*/ 120650 h 755109"/>
                  <a:gd name="connsiteX1" fmla="*/ 276225 w 565150"/>
                  <a:gd name="connsiteY1" fmla="*/ 739775 h 755109"/>
                  <a:gd name="connsiteX2" fmla="*/ 565150 w 565150"/>
                  <a:gd name="connsiteY2" fmla="*/ 596900 h 755109"/>
                  <a:gd name="connsiteX3" fmla="*/ 212725 w 565150"/>
                  <a:gd name="connsiteY3" fmla="*/ 0 h 755109"/>
                  <a:gd name="connsiteX4" fmla="*/ 0 w 565150"/>
                  <a:gd name="connsiteY4" fmla="*/ 120650 h 755109"/>
                  <a:gd name="connsiteX0" fmla="*/ 0 w 565150"/>
                  <a:gd name="connsiteY0" fmla="*/ 120650 h 755109"/>
                  <a:gd name="connsiteX1" fmla="*/ 276225 w 565150"/>
                  <a:gd name="connsiteY1" fmla="*/ 739775 h 755109"/>
                  <a:gd name="connsiteX2" fmla="*/ 565150 w 565150"/>
                  <a:gd name="connsiteY2" fmla="*/ 596900 h 755109"/>
                  <a:gd name="connsiteX3" fmla="*/ 212725 w 565150"/>
                  <a:gd name="connsiteY3" fmla="*/ 0 h 755109"/>
                  <a:gd name="connsiteX4" fmla="*/ 0 w 565150"/>
                  <a:gd name="connsiteY4" fmla="*/ 120650 h 755109"/>
                  <a:gd name="connsiteX0" fmla="*/ 0 w 565150"/>
                  <a:gd name="connsiteY0" fmla="*/ 123150 h 757609"/>
                  <a:gd name="connsiteX1" fmla="*/ 276225 w 565150"/>
                  <a:gd name="connsiteY1" fmla="*/ 742275 h 757609"/>
                  <a:gd name="connsiteX2" fmla="*/ 565150 w 565150"/>
                  <a:gd name="connsiteY2" fmla="*/ 599400 h 757609"/>
                  <a:gd name="connsiteX3" fmla="*/ 212725 w 565150"/>
                  <a:gd name="connsiteY3" fmla="*/ 2500 h 757609"/>
                  <a:gd name="connsiteX4" fmla="*/ 0 w 565150"/>
                  <a:gd name="connsiteY4" fmla="*/ 123150 h 757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5150" h="757609">
                    <a:moveTo>
                      <a:pt x="0" y="123150"/>
                    </a:moveTo>
                    <a:lnTo>
                      <a:pt x="276225" y="742275"/>
                    </a:lnTo>
                    <a:cubicBezTo>
                      <a:pt x="407458" y="793075"/>
                      <a:pt x="538692" y="710525"/>
                      <a:pt x="565150" y="599400"/>
                    </a:cubicBezTo>
                    <a:lnTo>
                      <a:pt x="212725" y="2500"/>
                    </a:lnTo>
                    <a:cubicBezTo>
                      <a:pt x="119592" y="-11258"/>
                      <a:pt x="16933" y="32133"/>
                      <a:pt x="0" y="123150"/>
                    </a:cubicBezTo>
                    <a:close/>
                  </a:path>
                </a:pathLst>
              </a:custGeom>
              <a:solidFill>
                <a:srgbClr val="FE1627"/>
              </a:solidFill>
              <a:ln>
                <a:solidFill>
                  <a:srgbClr val="F6AB00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6" name="椭圆 195"/>
              <p:cNvSpPr/>
              <p:nvPr/>
            </p:nvSpPr>
            <p:spPr>
              <a:xfrm rot="3213170">
                <a:off x="7911775" y="935510"/>
                <a:ext cx="204833" cy="92681"/>
              </a:xfrm>
              <a:prstGeom prst="ellipse">
                <a:avLst/>
              </a:prstGeom>
              <a:noFill/>
              <a:ln>
                <a:solidFill>
                  <a:srgbClr val="F6AB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7929074" y="953942"/>
              <a:ext cx="516374" cy="411030"/>
              <a:chOff x="7893812" y="927643"/>
              <a:chExt cx="516374" cy="411030"/>
            </a:xfrm>
          </p:grpSpPr>
          <p:sp>
            <p:nvSpPr>
              <p:cNvPr id="180" name="任意多边形 179"/>
              <p:cNvSpPr/>
              <p:nvPr/>
            </p:nvSpPr>
            <p:spPr>
              <a:xfrm rot="3823071">
                <a:off x="7959400" y="862055"/>
                <a:ext cx="385197" cy="516374"/>
              </a:xfrm>
              <a:custGeom>
                <a:avLst/>
                <a:gdLst>
                  <a:gd name="connsiteX0" fmla="*/ 0 w 530225"/>
                  <a:gd name="connsiteY0" fmla="*/ 117475 h 669925"/>
                  <a:gd name="connsiteX1" fmla="*/ 219075 w 530225"/>
                  <a:gd name="connsiteY1" fmla="*/ 666750 h 669925"/>
                  <a:gd name="connsiteX2" fmla="*/ 400050 w 530225"/>
                  <a:gd name="connsiteY2" fmla="*/ 669925 h 669925"/>
                  <a:gd name="connsiteX3" fmla="*/ 530225 w 530225"/>
                  <a:gd name="connsiteY3" fmla="*/ 527050 h 669925"/>
                  <a:gd name="connsiteX4" fmla="*/ 241300 w 530225"/>
                  <a:gd name="connsiteY4" fmla="*/ 0 h 669925"/>
                  <a:gd name="connsiteX5" fmla="*/ 0 w 530225"/>
                  <a:gd name="connsiteY5" fmla="*/ 117475 h 669925"/>
                  <a:gd name="connsiteX0" fmla="*/ 0 w 530225"/>
                  <a:gd name="connsiteY0" fmla="*/ 117475 h 666750"/>
                  <a:gd name="connsiteX1" fmla="*/ 219075 w 530225"/>
                  <a:gd name="connsiteY1" fmla="*/ 666750 h 666750"/>
                  <a:gd name="connsiteX2" fmla="*/ 530225 w 530225"/>
                  <a:gd name="connsiteY2" fmla="*/ 527050 h 666750"/>
                  <a:gd name="connsiteX3" fmla="*/ 241300 w 530225"/>
                  <a:gd name="connsiteY3" fmla="*/ 0 h 666750"/>
                  <a:gd name="connsiteX4" fmla="*/ 0 w 530225"/>
                  <a:gd name="connsiteY4" fmla="*/ 117475 h 666750"/>
                  <a:gd name="connsiteX0" fmla="*/ 0 w 530225"/>
                  <a:gd name="connsiteY0" fmla="*/ 120650 h 669925"/>
                  <a:gd name="connsiteX1" fmla="*/ 219075 w 530225"/>
                  <a:gd name="connsiteY1" fmla="*/ 669925 h 669925"/>
                  <a:gd name="connsiteX2" fmla="*/ 530225 w 530225"/>
                  <a:gd name="connsiteY2" fmla="*/ 530225 h 669925"/>
                  <a:gd name="connsiteX3" fmla="*/ 212725 w 530225"/>
                  <a:gd name="connsiteY3" fmla="*/ 0 h 669925"/>
                  <a:gd name="connsiteX4" fmla="*/ 0 w 530225"/>
                  <a:gd name="connsiteY4" fmla="*/ 120650 h 669925"/>
                  <a:gd name="connsiteX0" fmla="*/ 0 w 530225"/>
                  <a:gd name="connsiteY0" fmla="*/ 120650 h 701675"/>
                  <a:gd name="connsiteX1" fmla="*/ 263525 w 530225"/>
                  <a:gd name="connsiteY1" fmla="*/ 701675 h 701675"/>
                  <a:gd name="connsiteX2" fmla="*/ 530225 w 530225"/>
                  <a:gd name="connsiteY2" fmla="*/ 530225 h 701675"/>
                  <a:gd name="connsiteX3" fmla="*/ 212725 w 530225"/>
                  <a:gd name="connsiteY3" fmla="*/ 0 h 701675"/>
                  <a:gd name="connsiteX4" fmla="*/ 0 w 530225"/>
                  <a:gd name="connsiteY4" fmla="*/ 120650 h 701675"/>
                  <a:gd name="connsiteX0" fmla="*/ 0 w 530225"/>
                  <a:gd name="connsiteY0" fmla="*/ 120650 h 704850"/>
                  <a:gd name="connsiteX1" fmla="*/ 234950 w 530225"/>
                  <a:gd name="connsiteY1" fmla="*/ 704850 h 704850"/>
                  <a:gd name="connsiteX2" fmla="*/ 530225 w 530225"/>
                  <a:gd name="connsiteY2" fmla="*/ 530225 h 704850"/>
                  <a:gd name="connsiteX3" fmla="*/ 212725 w 530225"/>
                  <a:gd name="connsiteY3" fmla="*/ 0 h 704850"/>
                  <a:gd name="connsiteX4" fmla="*/ 0 w 530225"/>
                  <a:gd name="connsiteY4" fmla="*/ 120650 h 704850"/>
                  <a:gd name="connsiteX0" fmla="*/ 0 w 577850"/>
                  <a:gd name="connsiteY0" fmla="*/ 120650 h 704850"/>
                  <a:gd name="connsiteX1" fmla="*/ 234950 w 577850"/>
                  <a:gd name="connsiteY1" fmla="*/ 704850 h 704850"/>
                  <a:gd name="connsiteX2" fmla="*/ 577850 w 577850"/>
                  <a:gd name="connsiteY2" fmla="*/ 571500 h 704850"/>
                  <a:gd name="connsiteX3" fmla="*/ 212725 w 577850"/>
                  <a:gd name="connsiteY3" fmla="*/ 0 h 704850"/>
                  <a:gd name="connsiteX4" fmla="*/ 0 w 577850"/>
                  <a:gd name="connsiteY4" fmla="*/ 120650 h 704850"/>
                  <a:gd name="connsiteX0" fmla="*/ 0 w 565150"/>
                  <a:gd name="connsiteY0" fmla="*/ 120650 h 704850"/>
                  <a:gd name="connsiteX1" fmla="*/ 234950 w 565150"/>
                  <a:gd name="connsiteY1" fmla="*/ 704850 h 704850"/>
                  <a:gd name="connsiteX2" fmla="*/ 565150 w 565150"/>
                  <a:gd name="connsiteY2" fmla="*/ 596900 h 704850"/>
                  <a:gd name="connsiteX3" fmla="*/ 212725 w 565150"/>
                  <a:gd name="connsiteY3" fmla="*/ 0 h 704850"/>
                  <a:gd name="connsiteX4" fmla="*/ 0 w 565150"/>
                  <a:gd name="connsiteY4" fmla="*/ 120650 h 704850"/>
                  <a:gd name="connsiteX0" fmla="*/ 0 w 565150"/>
                  <a:gd name="connsiteY0" fmla="*/ 120650 h 739775"/>
                  <a:gd name="connsiteX1" fmla="*/ 276225 w 565150"/>
                  <a:gd name="connsiteY1" fmla="*/ 739775 h 739775"/>
                  <a:gd name="connsiteX2" fmla="*/ 565150 w 565150"/>
                  <a:gd name="connsiteY2" fmla="*/ 596900 h 739775"/>
                  <a:gd name="connsiteX3" fmla="*/ 212725 w 565150"/>
                  <a:gd name="connsiteY3" fmla="*/ 0 h 739775"/>
                  <a:gd name="connsiteX4" fmla="*/ 0 w 565150"/>
                  <a:gd name="connsiteY4" fmla="*/ 120650 h 739775"/>
                  <a:gd name="connsiteX0" fmla="*/ 0 w 565150"/>
                  <a:gd name="connsiteY0" fmla="*/ 120650 h 763685"/>
                  <a:gd name="connsiteX1" fmla="*/ 276225 w 565150"/>
                  <a:gd name="connsiteY1" fmla="*/ 739775 h 763685"/>
                  <a:gd name="connsiteX2" fmla="*/ 565150 w 565150"/>
                  <a:gd name="connsiteY2" fmla="*/ 596900 h 763685"/>
                  <a:gd name="connsiteX3" fmla="*/ 212725 w 565150"/>
                  <a:gd name="connsiteY3" fmla="*/ 0 h 763685"/>
                  <a:gd name="connsiteX4" fmla="*/ 0 w 565150"/>
                  <a:gd name="connsiteY4" fmla="*/ 120650 h 763685"/>
                  <a:gd name="connsiteX0" fmla="*/ 0 w 565175"/>
                  <a:gd name="connsiteY0" fmla="*/ 120650 h 773332"/>
                  <a:gd name="connsiteX1" fmla="*/ 276225 w 565175"/>
                  <a:gd name="connsiteY1" fmla="*/ 739775 h 773332"/>
                  <a:gd name="connsiteX2" fmla="*/ 565150 w 565175"/>
                  <a:gd name="connsiteY2" fmla="*/ 596900 h 773332"/>
                  <a:gd name="connsiteX3" fmla="*/ 212725 w 565175"/>
                  <a:gd name="connsiteY3" fmla="*/ 0 h 773332"/>
                  <a:gd name="connsiteX4" fmla="*/ 0 w 565175"/>
                  <a:gd name="connsiteY4" fmla="*/ 120650 h 773332"/>
                  <a:gd name="connsiteX0" fmla="*/ 0 w 565150"/>
                  <a:gd name="connsiteY0" fmla="*/ 120650 h 770605"/>
                  <a:gd name="connsiteX1" fmla="*/ 276225 w 565150"/>
                  <a:gd name="connsiteY1" fmla="*/ 739775 h 770605"/>
                  <a:gd name="connsiteX2" fmla="*/ 565150 w 565150"/>
                  <a:gd name="connsiteY2" fmla="*/ 596900 h 770605"/>
                  <a:gd name="connsiteX3" fmla="*/ 212725 w 565150"/>
                  <a:gd name="connsiteY3" fmla="*/ 0 h 770605"/>
                  <a:gd name="connsiteX4" fmla="*/ 0 w 565150"/>
                  <a:gd name="connsiteY4" fmla="*/ 120650 h 770605"/>
                  <a:gd name="connsiteX0" fmla="*/ 0 w 565150"/>
                  <a:gd name="connsiteY0" fmla="*/ 120650 h 755109"/>
                  <a:gd name="connsiteX1" fmla="*/ 276225 w 565150"/>
                  <a:gd name="connsiteY1" fmla="*/ 739775 h 755109"/>
                  <a:gd name="connsiteX2" fmla="*/ 565150 w 565150"/>
                  <a:gd name="connsiteY2" fmla="*/ 596900 h 755109"/>
                  <a:gd name="connsiteX3" fmla="*/ 212725 w 565150"/>
                  <a:gd name="connsiteY3" fmla="*/ 0 h 755109"/>
                  <a:gd name="connsiteX4" fmla="*/ 0 w 565150"/>
                  <a:gd name="connsiteY4" fmla="*/ 120650 h 755109"/>
                  <a:gd name="connsiteX0" fmla="*/ 0 w 565150"/>
                  <a:gd name="connsiteY0" fmla="*/ 120650 h 755109"/>
                  <a:gd name="connsiteX1" fmla="*/ 276225 w 565150"/>
                  <a:gd name="connsiteY1" fmla="*/ 739775 h 755109"/>
                  <a:gd name="connsiteX2" fmla="*/ 565150 w 565150"/>
                  <a:gd name="connsiteY2" fmla="*/ 596900 h 755109"/>
                  <a:gd name="connsiteX3" fmla="*/ 212725 w 565150"/>
                  <a:gd name="connsiteY3" fmla="*/ 0 h 755109"/>
                  <a:gd name="connsiteX4" fmla="*/ 0 w 565150"/>
                  <a:gd name="connsiteY4" fmla="*/ 120650 h 755109"/>
                  <a:gd name="connsiteX0" fmla="*/ 0 w 565150"/>
                  <a:gd name="connsiteY0" fmla="*/ 120650 h 755109"/>
                  <a:gd name="connsiteX1" fmla="*/ 276225 w 565150"/>
                  <a:gd name="connsiteY1" fmla="*/ 739775 h 755109"/>
                  <a:gd name="connsiteX2" fmla="*/ 565150 w 565150"/>
                  <a:gd name="connsiteY2" fmla="*/ 596900 h 755109"/>
                  <a:gd name="connsiteX3" fmla="*/ 212725 w 565150"/>
                  <a:gd name="connsiteY3" fmla="*/ 0 h 755109"/>
                  <a:gd name="connsiteX4" fmla="*/ 0 w 565150"/>
                  <a:gd name="connsiteY4" fmla="*/ 120650 h 755109"/>
                  <a:gd name="connsiteX0" fmla="*/ 0 w 565150"/>
                  <a:gd name="connsiteY0" fmla="*/ 123150 h 757609"/>
                  <a:gd name="connsiteX1" fmla="*/ 276225 w 565150"/>
                  <a:gd name="connsiteY1" fmla="*/ 742275 h 757609"/>
                  <a:gd name="connsiteX2" fmla="*/ 565150 w 565150"/>
                  <a:gd name="connsiteY2" fmla="*/ 599400 h 757609"/>
                  <a:gd name="connsiteX3" fmla="*/ 212725 w 565150"/>
                  <a:gd name="connsiteY3" fmla="*/ 2500 h 757609"/>
                  <a:gd name="connsiteX4" fmla="*/ 0 w 565150"/>
                  <a:gd name="connsiteY4" fmla="*/ 123150 h 757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5150" h="757609">
                    <a:moveTo>
                      <a:pt x="0" y="123150"/>
                    </a:moveTo>
                    <a:lnTo>
                      <a:pt x="276225" y="742275"/>
                    </a:lnTo>
                    <a:cubicBezTo>
                      <a:pt x="407458" y="793075"/>
                      <a:pt x="538692" y="710525"/>
                      <a:pt x="565150" y="599400"/>
                    </a:cubicBezTo>
                    <a:lnTo>
                      <a:pt x="212725" y="2500"/>
                    </a:lnTo>
                    <a:cubicBezTo>
                      <a:pt x="119592" y="-11258"/>
                      <a:pt x="16933" y="32133"/>
                      <a:pt x="0" y="123150"/>
                    </a:cubicBezTo>
                    <a:close/>
                  </a:path>
                </a:pathLst>
              </a:custGeom>
              <a:solidFill>
                <a:srgbClr val="FE1627"/>
              </a:solidFill>
              <a:ln>
                <a:solidFill>
                  <a:srgbClr val="F6AB00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7" name="椭圆 196"/>
              <p:cNvSpPr/>
              <p:nvPr/>
            </p:nvSpPr>
            <p:spPr>
              <a:xfrm rot="2452258">
                <a:off x="7916387" y="1245992"/>
                <a:ext cx="204833" cy="92681"/>
              </a:xfrm>
              <a:prstGeom prst="ellipse">
                <a:avLst/>
              </a:prstGeom>
              <a:noFill/>
              <a:ln>
                <a:solidFill>
                  <a:srgbClr val="F6AB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7956214" y="1195103"/>
              <a:ext cx="516374" cy="434771"/>
              <a:chOff x="7956214" y="1195103"/>
              <a:chExt cx="516374" cy="434771"/>
            </a:xfrm>
          </p:grpSpPr>
          <p:sp>
            <p:nvSpPr>
              <p:cNvPr id="181" name="任意多边形 180"/>
              <p:cNvSpPr/>
              <p:nvPr/>
            </p:nvSpPr>
            <p:spPr>
              <a:xfrm rot="3176036">
                <a:off x="8021802" y="1129515"/>
                <a:ext cx="385197" cy="516374"/>
              </a:xfrm>
              <a:custGeom>
                <a:avLst/>
                <a:gdLst>
                  <a:gd name="connsiteX0" fmla="*/ 0 w 530225"/>
                  <a:gd name="connsiteY0" fmla="*/ 117475 h 669925"/>
                  <a:gd name="connsiteX1" fmla="*/ 219075 w 530225"/>
                  <a:gd name="connsiteY1" fmla="*/ 666750 h 669925"/>
                  <a:gd name="connsiteX2" fmla="*/ 400050 w 530225"/>
                  <a:gd name="connsiteY2" fmla="*/ 669925 h 669925"/>
                  <a:gd name="connsiteX3" fmla="*/ 530225 w 530225"/>
                  <a:gd name="connsiteY3" fmla="*/ 527050 h 669925"/>
                  <a:gd name="connsiteX4" fmla="*/ 241300 w 530225"/>
                  <a:gd name="connsiteY4" fmla="*/ 0 h 669925"/>
                  <a:gd name="connsiteX5" fmla="*/ 0 w 530225"/>
                  <a:gd name="connsiteY5" fmla="*/ 117475 h 669925"/>
                  <a:gd name="connsiteX0" fmla="*/ 0 w 530225"/>
                  <a:gd name="connsiteY0" fmla="*/ 117475 h 666750"/>
                  <a:gd name="connsiteX1" fmla="*/ 219075 w 530225"/>
                  <a:gd name="connsiteY1" fmla="*/ 666750 h 666750"/>
                  <a:gd name="connsiteX2" fmla="*/ 530225 w 530225"/>
                  <a:gd name="connsiteY2" fmla="*/ 527050 h 666750"/>
                  <a:gd name="connsiteX3" fmla="*/ 241300 w 530225"/>
                  <a:gd name="connsiteY3" fmla="*/ 0 h 666750"/>
                  <a:gd name="connsiteX4" fmla="*/ 0 w 530225"/>
                  <a:gd name="connsiteY4" fmla="*/ 117475 h 666750"/>
                  <a:gd name="connsiteX0" fmla="*/ 0 w 530225"/>
                  <a:gd name="connsiteY0" fmla="*/ 120650 h 669925"/>
                  <a:gd name="connsiteX1" fmla="*/ 219075 w 530225"/>
                  <a:gd name="connsiteY1" fmla="*/ 669925 h 669925"/>
                  <a:gd name="connsiteX2" fmla="*/ 530225 w 530225"/>
                  <a:gd name="connsiteY2" fmla="*/ 530225 h 669925"/>
                  <a:gd name="connsiteX3" fmla="*/ 212725 w 530225"/>
                  <a:gd name="connsiteY3" fmla="*/ 0 h 669925"/>
                  <a:gd name="connsiteX4" fmla="*/ 0 w 530225"/>
                  <a:gd name="connsiteY4" fmla="*/ 120650 h 669925"/>
                  <a:gd name="connsiteX0" fmla="*/ 0 w 530225"/>
                  <a:gd name="connsiteY0" fmla="*/ 120650 h 701675"/>
                  <a:gd name="connsiteX1" fmla="*/ 263525 w 530225"/>
                  <a:gd name="connsiteY1" fmla="*/ 701675 h 701675"/>
                  <a:gd name="connsiteX2" fmla="*/ 530225 w 530225"/>
                  <a:gd name="connsiteY2" fmla="*/ 530225 h 701675"/>
                  <a:gd name="connsiteX3" fmla="*/ 212725 w 530225"/>
                  <a:gd name="connsiteY3" fmla="*/ 0 h 701675"/>
                  <a:gd name="connsiteX4" fmla="*/ 0 w 530225"/>
                  <a:gd name="connsiteY4" fmla="*/ 120650 h 701675"/>
                  <a:gd name="connsiteX0" fmla="*/ 0 w 530225"/>
                  <a:gd name="connsiteY0" fmla="*/ 120650 h 704850"/>
                  <a:gd name="connsiteX1" fmla="*/ 234950 w 530225"/>
                  <a:gd name="connsiteY1" fmla="*/ 704850 h 704850"/>
                  <a:gd name="connsiteX2" fmla="*/ 530225 w 530225"/>
                  <a:gd name="connsiteY2" fmla="*/ 530225 h 704850"/>
                  <a:gd name="connsiteX3" fmla="*/ 212725 w 530225"/>
                  <a:gd name="connsiteY3" fmla="*/ 0 h 704850"/>
                  <a:gd name="connsiteX4" fmla="*/ 0 w 530225"/>
                  <a:gd name="connsiteY4" fmla="*/ 120650 h 704850"/>
                  <a:gd name="connsiteX0" fmla="*/ 0 w 577850"/>
                  <a:gd name="connsiteY0" fmla="*/ 120650 h 704850"/>
                  <a:gd name="connsiteX1" fmla="*/ 234950 w 577850"/>
                  <a:gd name="connsiteY1" fmla="*/ 704850 h 704850"/>
                  <a:gd name="connsiteX2" fmla="*/ 577850 w 577850"/>
                  <a:gd name="connsiteY2" fmla="*/ 571500 h 704850"/>
                  <a:gd name="connsiteX3" fmla="*/ 212725 w 577850"/>
                  <a:gd name="connsiteY3" fmla="*/ 0 h 704850"/>
                  <a:gd name="connsiteX4" fmla="*/ 0 w 577850"/>
                  <a:gd name="connsiteY4" fmla="*/ 120650 h 704850"/>
                  <a:gd name="connsiteX0" fmla="*/ 0 w 565150"/>
                  <a:gd name="connsiteY0" fmla="*/ 120650 h 704850"/>
                  <a:gd name="connsiteX1" fmla="*/ 234950 w 565150"/>
                  <a:gd name="connsiteY1" fmla="*/ 704850 h 704850"/>
                  <a:gd name="connsiteX2" fmla="*/ 565150 w 565150"/>
                  <a:gd name="connsiteY2" fmla="*/ 596900 h 704850"/>
                  <a:gd name="connsiteX3" fmla="*/ 212725 w 565150"/>
                  <a:gd name="connsiteY3" fmla="*/ 0 h 704850"/>
                  <a:gd name="connsiteX4" fmla="*/ 0 w 565150"/>
                  <a:gd name="connsiteY4" fmla="*/ 120650 h 704850"/>
                  <a:gd name="connsiteX0" fmla="*/ 0 w 565150"/>
                  <a:gd name="connsiteY0" fmla="*/ 120650 h 739775"/>
                  <a:gd name="connsiteX1" fmla="*/ 276225 w 565150"/>
                  <a:gd name="connsiteY1" fmla="*/ 739775 h 739775"/>
                  <a:gd name="connsiteX2" fmla="*/ 565150 w 565150"/>
                  <a:gd name="connsiteY2" fmla="*/ 596900 h 739775"/>
                  <a:gd name="connsiteX3" fmla="*/ 212725 w 565150"/>
                  <a:gd name="connsiteY3" fmla="*/ 0 h 739775"/>
                  <a:gd name="connsiteX4" fmla="*/ 0 w 565150"/>
                  <a:gd name="connsiteY4" fmla="*/ 120650 h 739775"/>
                  <a:gd name="connsiteX0" fmla="*/ 0 w 565150"/>
                  <a:gd name="connsiteY0" fmla="*/ 120650 h 763685"/>
                  <a:gd name="connsiteX1" fmla="*/ 276225 w 565150"/>
                  <a:gd name="connsiteY1" fmla="*/ 739775 h 763685"/>
                  <a:gd name="connsiteX2" fmla="*/ 565150 w 565150"/>
                  <a:gd name="connsiteY2" fmla="*/ 596900 h 763685"/>
                  <a:gd name="connsiteX3" fmla="*/ 212725 w 565150"/>
                  <a:gd name="connsiteY3" fmla="*/ 0 h 763685"/>
                  <a:gd name="connsiteX4" fmla="*/ 0 w 565150"/>
                  <a:gd name="connsiteY4" fmla="*/ 120650 h 763685"/>
                  <a:gd name="connsiteX0" fmla="*/ 0 w 565175"/>
                  <a:gd name="connsiteY0" fmla="*/ 120650 h 773332"/>
                  <a:gd name="connsiteX1" fmla="*/ 276225 w 565175"/>
                  <a:gd name="connsiteY1" fmla="*/ 739775 h 773332"/>
                  <a:gd name="connsiteX2" fmla="*/ 565150 w 565175"/>
                  <a:gd name="connsiteY2" fmla="*/ 596900 h 773332"/>
                  <a:gd name="connsiteX3" fmla="*/ 212725 w 565175"/>
                  <a:gd name="connsiteY3" fmla="*/ 0 h 773332"/>
                  <a:gd name="connsiteX4" fmla="*/ 0 w 565175"/>
                  <a:gd name="connsiteY4" fmla="*/ 120650 h 773332"/>
                  <a:gd name="connsiteX0" fmla="*/ 0 w 565150"/>
                  <a:gd name="connsiteY0" fmla="*/ 120650 h 770605"/>
                  <a:gd name="connsiteX1" fmla="*/ 276225 w 565150"/>
                  <a:gd name="connsiteY1" fmla="*/ 739775 h 770605"/>
                  <a:gd name="connsiteX2" fmla="*/ 565150 w 565150"/>
                  <a:gd name="connsiteY2" fmla="*/ 596900 h 770605"/>
                  <a:gd name="connsiteX3" fmla="*/ 212725 w 565150"/>
                  <a:gd name="connsiteY3" fmla="*/ 0 h 770605"/>
                  <a:gd name="connsiteX4" fmla="*/ 0 w 565150"/>
                  <a:gd name="connsiteY4" fmla="*/ 120650 h 770605"/>
                  <a:gd name="connsiteX0" fmla="*/ 0 w 565150"/>
                  <a:gd name="connsiteY0" fmla="*/ 120650 h 755109"/>
                  <a:gd name="connsiteX1" fmla="*/ 276225 w 565150"/>
                  <a:gd name="connsiteY1" fmla="*/ 739775 h 755109"/>
                  <a:gd name="connsiteX2" fmla="*/ 565150 w 565150"/>
                  <a:gd name="connsiteY2" fmla="*/ 596900 h 755109"/>
                  <a:gd name="connsiteX3" fmla="*/ 212725 w 565150"/>
                  <a:gd name="connsiteY3" fmla="*/ 0 h 755109"/>
                  <a:gd name="connsiteX4" fmla="*/ 0 w 565150"/>
                  <a:gd name="connsiteY4" fmla="*/ 120650 h 755109"/>
                  <a:gd name="connsiteX0" fmla="*/ 0 w 565150"/>
                  <a:gd name="connsiteY0" fmla="*/ 120650 h 755109"/>
                  <a:gd name="connsiteX1" fmla="*/ 276225 w 565150"/>
                  <a:gd name="connsiteY1" fmla="*/ 739775 h 755109"/>
                  <a:gd name="connsiteX2" fmla="*/ 565150 w 565150"/>
                  <a:gd name="connsiteY2" fmla="*/ 596900 h 755109"/>
                  <a:gd name="connsiteX3" fmla="*/ 212725 w 565150"/>
                  <a:gd name="connsiteY3" fmla="*/ 0 h 755109"/>
                  <a:gd name="connsiteX4" fmla="*/ 0 w 565150"/>
                  <a:gd name="connsiteY4" fmla="*/ 120650 h 755109"/>
                  <a:gd name="connsiteX0" fmla="*/ 0 w 565150"/>
                  <a:gd name="connsiteY0" fmla="*/ 120650 h 755109"/>
                  <a:gd name="connsiteX1" fmla="*/ 276225 w 565150"/>
                  <a:gd name="connsiteY1" fmla="*/ 739775 h 755109"/>
                  <a:gd name="connsiteX2" fmla="*/ 565150 w 565150"/>
                  <a:gd name="connsiteY2" fmla="*/ 596900 h 755109"/>
                  <a:gd name="connsiteX3" fmla="*/ 212725 w 565150"/>
                  <a:gd name="connsiteY3" fmla="*/ 0 h 755109"/>
                  <a:gd name="connsiteX4" fmla="*/ 0 w 565150"/>
                  <a:gd name="connsiteY4" fmla="*/ 120650 h 755109"/>
                  <a:gd name="connsiteX0" fmla="*/ 0 w 565150"/>
                  <a:gd name="connsiteY0" fmla="*/ 123150 h 757609"/>
                  <a:gd name="connsiteX1" fmla="*/ 276225 w 565150"/>
                  <a:gd name="connsiteY1" fmla="*/ 742275 h 757609"/>
                  <a:gd name="connsiteX2" fmla="*/ 565150 w 565150"/>
                  <a:gd name="connsiteY2" fmla="*/ 599400 h 757609"/>
                  <a:gd name="connsiteX3" fmla="*/ 212725 w 565150"/>
                  <a:gd name="connsiteY3" fmla="*/ 2500 h 757609"/>
                  <a:gd name="connsiteX4" fmla="*/ 0 w 565150"/>
                  <a:gd name="connsiteY4" fmla="*/ 123150 h 757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5150" h="757609">
                    <a:moveTo>
                      <a:pt x="0" y="123150"/>
                    </a:moveTo>
                    <a:lnTo>
                      <a:pt x="276225" y="742275"/>
                    </a:lnTo>
                    <a:cubicBezTo>
                      <a:pt x="407458" y="793075"/>
                      <a:pt x="538692" y="710525"/>
                      <a:pt x="565150" y="599400"/>
                    </a:cubicBezTo>
                    <a:lnTo>
                      <a:pt x="212725" y="2500"/>
                    </a:lnTo>
                    <a:cubicBezTo>
                      <a:pt x="119592" y="-11258"/>
                      <a:pt x="16933" y="32133"/>
                      <a:pt x="0" y="123150"/>
                    </a:cubicBezTo>
                    <a:close/>
                  </a:path>
                </a:pathLst>
              </a:custGeom>
              <a:solidFill>
                <a:srgbClr val="FE1627"/>
              </a:solidFill>
              <a:ln>
                <a:solidFill>
                  <a:srgbClr val="F6AB00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8" name="椭圆 197"/>
              <p:cNvSpPr/>
              <p:nvPr/>
            </p:nvSpPr>
            <p:spPr>
              <a:xfrm rot="1659650">
                <a:off x="8014209" y="1537193"/>
                <a:ext cx="204833" cy="92681"/>
              </a:xfrm>
              <a:prstGeom prst="ellipse">
                <a:avLst/>
              </a:prstGeom>
              <a:noFill/>
              <a:ln>
                <a:solidFill>
                  <a:srgbClr val="F6AB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7991548" y="1858460"/>
              <a:ext cx="516374" cy="397640"/>
              <a:chOff x="7991548" y="1858460"/>
              <a:chExt cx="516374" cy="397640"/>
            </a:xfrm>
          </p:grpSpPr>
          <p:sp>
            <p:nvSpPr>
              <p:cNvPr id="189" name="任意多边形 188"/>
              <p:cNvSpPr/>
              <p:nvPr/>
            </p:nvSpPr>
            <p:spPr>
              <a:xfrm rot="4168174">
                <a:off x="8057136" y="1792872"/>
                <a:ext cx="385197" cy="516374"/>
              </a:xfrm>
              <a:custGeom>
                <a:avLst/>
                <a:gdLst>
                  <a:gd name="connsiteX0" fmla="*/ 0 w 530225"/>
                  <a:gd name="connsiteY0" fmla="*/ 117475 h 669925"/>
                  <a:gd name="connsiteX1" fmla="*/ 219075 w 530225"/>
                  <a:gd name="connsiteY1" fmla="*/ 666750 h 669925"/>
                  <a:gd name="connsiteX2" fmla="*/ 400050 w 530225"/>
                  <a:gd name="connsiteY2" fmla="*/ 669925 h 669925"/>
                  <a:gd name="connsiteX3" fmla="*/ 530225 w 530225"/>
                  <a:gd name="connsiteY3" fmla="*/ 527050 h 669925"/>
                  <a:gd name="connsiteX4" fmla="*/ 241300 w 530225"/>
                  <a:gd name="connsiteY4" fmla="*/ 0 h 669925"/>
                  <a:gd name="connsiteX5" fmla="*/ 0 w 530225"/>
                  <a:gd name="connsiteY5" fmla="*/ 117475 h 669925"/>
                  <a:gd name="connsiteX0" fmla="*/ 0 w 530225"/>
                  <a:gd name="connsiteY0" fmla="*/ 117475 h 666750"/>
                  <a:gd name="connsiteX1" fmla="*/ 219075 w 530225"/>
                  <a:gd name="connsiteY1" fmla="*/ 666750 h 666750"/>
                  <a:gd name="connsiteX2" fmla="*/ 530225 w 530225"/>
                  <a:gd name="connsiteY2" fmla="*/ 527050 h 666750"/>
                  <a:gd name="connsiteX3" fmla="*/ 241300 w 530225"/>
                  <a:gd name="connsiteY3" fmla="*/ 0 h 666750"/>
                  <a:gd name="connsiteX4" fmla="*/ 0 w 530225"/>
                  <a:gd name="connsiteY4" fmla="*/ 117475 h 666750"/>
                  <a:gd name="connsiteX0" fmla="*/ 0 w 530225"/>
                  <a:gd name="connsiteY0" fmla="*/ 120650 h 669925"/>
                  <a:gd name="connsiteX1" fmla="*/ 219075 w 530225"/>
                  <a:gd name="connsiteY1" fmla="*/ 669925 h 669925"/>
                  <a:gd name="connsiteX2" fmla="*/ 530225 w 530225"/>
                  <a:gd name="connsiteY2" fmla="*/ 530225 h 669925"/>
                  <a:gd name="connsiteX3" fmla="*/ 212725 w 530225"/>
                  <a:gd name="connsiteY3" fmla="*/ 0 h 669925"/>
                  <a:gd name="connsiteX4" fmla="*/ 0 w 530225"/>
                  <a:gd name="connsiteY4" fmla="*/ 120650 h 669925"/>
                  <a:gd name="connsiteX0" fmla="*/ 0 w 530225"/>
                  <a:gd name="connsiteY0" fmla="*/ 120650 h 701675"/>
                  <a:gd name="connsiteX1" fmla="*/ 263525 w 530225"/>
                  <a:gd name="connsiteY1" fmla="*/ 701675 h 701675"/>
                  <a:gd name="connsiteX2" fmla="*/ 530225 w 530225"/>
                  <a:gd name="connsiteY2" fmla="*/ 530225 h 701675"/>
                  <a:gd name="connsiteX3" fmla="*/ 212725 w 530225"/>
                  <a:gd name="connsiteY3" fmla="*/ 0 h 701675"/>
                  <a:gd name="connsiteX4" fmla="*/ 0 w 530225"/>
                  <a:gd name="connsiteY4" fmla="*/ 120650 h 701675"/>
                  <a:gd name="connsiteX0" fmla="*/ 0 w 530225"/>
                  <a:gd name="connsiteY0" fmla="*/ 120650 h 704850"/>
                  <a:gd name="connsiteX1" fmla="*/ 234950 w 530225"/>
                  <a:gd name="connsiteY1" fmla="*/ 704850 h 704850"/>
                  <a:gd name="connsiteX2" fmla="*/ 530225 w 530225"/>
                  <a:gd name="connsiteY2" fmla="*/ 530225 h 704850"/>
                  <a:gd name="connsiteX3" fmla="*/ 212725 w 530225"/>
                  <a:gd name="connsiteY3" fmla="*/ 0 h 704850"/>
                  <a:gd name="connsiteX4" fmla="*/ 0 w 530225"/>
                  <a:gd name="connsiteY4" fmla="*/ 120650 h 704850"/>
                  <a:gd name="connsiteX0" fmla="*/ 0 w 577850"/>
                  <a:gd name="connsiteY0" fmla="*/ 120650 h 704850"/>
                  <a:gd name="connsiteX1" fmla="*/ 234950 w 577850"/>
                  <a:gd name="connsiteY1" fmla="*/ 704850 h 704850"/>
                  <a:gd name="connsiteX2" fmla="*/ 577850 w 577850"/>
                  <a:gd name="connsiteY2" fmla="*/ 571500 h 704850"/>
                  <a:gd name="connsiteX3" fmla="*/ 212725 w 577850"/>
                  <a:gd name="connsiteY3" fmla="*/ 0 h 704850"/>
                  <a:gd name="connsiteX4" fmla="*/ 0 w 577850"/>
                  <a:gd name="connsiteY4" fmla="*/ 120650 h 704850"/>
                  <a:gd name="connsiteX0" fmla="*/ 0 w 565150"/>
                  <a:gd name="connsiteY0" fmla="*/ 120650 h 704850"/>
                  <a:gd name="connsiteX1" fmla="*/ 234950 w 565150"/>
                  <a:gd name="connsiteY1" fmla="*/ 704850 h 704850"/>
                  <a:gd name="connsiteX2" fmla="*/ 565150 w 565150"/>
                  <a:gd name="connsiteY2" fmla="*/ 596900 h 704850"/>
                  <a:gd name="connsiteX3" fmla="*/ 212725 w 565150"/>
                  <a:gd name="connsiteY3" fmla="*/ 0 h 704850"/>
                  <a:gd name="connsiteX4" fmla="*/ 0 w 565150"/>
                  <a:gd name="connsiteY4" fmla="*/ 120650 h 704850"/>
                  <a:gd name="connsiteX0" fmla="*/ 0 w 565150"/>
                  <a:gd name="connsiteY0" fmla="*/ 120650 h 739775"/>
                  <a:gd name="connsiteX1" fmla="*/ 276225 w 565150"/>
                  <a:gd name="connsiteY1" fmla="*/ 739775 h 739775"/>
                  <a:gd name="connsiteX2" fmla="*/ 565150 w 565150"/>
                  <a:gd name="connsiteY2" fmla="*/ 596900 h 739775"/>
                  <a:gd name="connsiteX3" fmla="*/ 212725 w 565150"/>
                  <a:gd name="connsiteY3" fmla="*/ 0 h 739775"/>
                  <a:gd name="connsiteX4" fmla="*/ 0 w 565150"/>
                  <a:gd name="connsiteY4" fmla="*/ 120650 h 739775"/>
                  <a:gd name="connsiteX0" fmla="*/ 0 w 565150"/>
                  <a:gd name="connsiteY0" fmla="*/ 120650 h 763685"/>
                  <a:gd name="connsiteX1" fmla="*/ 276225 w 565150"/>
                  <a:gd name="connsiteY1" fmla="*/ 739775 h 763685"/>
                  <a:gd name="connsiteX2" fmla="*/ 565150 w 565150"/>
                  <a:gd name="connsiteY2" fmla="*/ 596900 h 763685"/>
                  <a:gd name="connsiteX3" fmla="*/ 212725 w 565150"/>
                  <a:gd name="connsiteY3" fmla="*/ 0 h 763685"/>
                  <a:gd name="connsiteX4" fmla="*/ 0 w 565150"/>
                  <a:gd name="connsiteY4" fmla="*/ 120650 h 763685"/>
                  <a:gd name="connsiteX0" fmla="*/ 0 w 565175"/>
                  <a:gd name="connsiteY0" fmla="*/ 120650 h 773332"/>
                  <a:gd name="connsiteX1" fmla="*/ 276225 w 565175"/>
                  <a:gd name="connsiteY1" fmla="*/ 739775 h 773332"/>
                  <a:gd name="connsiteX2" fmla="*/ 565150 w 565175"/>
                  <a:gd name="connsiteY2" fmla="*/ 596900 h 773332"/>
                  <a:gd name="connsiteX3" fmla="*/ 212725 w 565175"/>
                  <a:gd name="connsiteY3" fmla="*/ 0 h 773332"/>
                  <a:gd name="connsiteX4" fmla="*/ 0 w 565175"/>
                  <a:gd name="connsiteY4" fmla="*/ 120650 h 773332"/>
                  <a:gd name="connsiteX0" fmla="*/ 0 w 565150"/>
                  <a:gd name="connsiteY0" fmla="*/ 120650 h 770605"/>
                  <a:gd name="connsiteX1" fmla="*/ 276225 w 565150"/>
                  <a:gd name="connsiteY1" fmla="*/ 739775 h 770605"/>
                  <a:gd name="connsiteX2" fmla="*/ 565150 w 565150"/>
                  <a:gd name="connsiteY2" fmla="*/ 596900 h 770605"/>
                  <a:gd name="connsiteX3" fmla="*/ 212725 w 565150"/>
                  <a:gd name="connsiteY3" fmla="*/ 0 h 770605"/>
                  <a:gd name="connsiteX4" fmla="*/ 0 w 565150"/>
                  <a:gd name="connsiteY4" fmla="*/ 120650 h 770605"/>
                  <a:gd name="connsiteX0" fmla="*/ 0 w 565150"/>
                  <a:gd name="connsiteY0" fmla="*/ 120650 h 755109"/>
                  <a:gd name="connsiteX1" fmla="*/ 276225 w 565150"/>
                  <a:gd name="connsiteY1" fmla="*/ 739775 h 755109"/>
                  <a:gd name="connsiteX2" fmla="*/ 565150 w 565150"/>
                  <a:gd name="connsiteY2" fmla="*/ 596900 h 755109"/>
                  <a:gd name="connsiteX3" fmla="*/ 212725 w 565150"/>
                  <a:gd name="connsiteY3" fmla="*/ 0 h 755109"/>
                  <a:gd name="connsiteX4" fmla="*/ 0 w 565150"/>
                  <a:gd name="connsiteY4" fmla="*/ 120650 h 755109"/>
                  <a:gd name="connsiteX0" fmla="*/ 0 w 565150"/>
                  <a:gd name="connsiteY0" fmla="*/ 120650 h 755109"/>
                  <a:gd name="connsiteX1" fmla="*/ 276225 w 565150"/>
                  <a:gd name="connsiteY1" fmla="*/ 739775 h 755109"/>
                  <a:gd name="connsiteX2" fmla="*/ 565150 w 565150"/>
                  <a:gd name="connsiteY2" fmla="*/ 596900 h 755109"/>
                  <a:gd name="connsiteX3" fmla="*/ 212725 w 565150"/>
                  <a:gd name="connsiteY3" fmla="*/ 0 h 755109"/>
                  <a:gd name="connsiteX4" fmla="*/ 0 w 565150"/>
                  <a:gd name="connsiteY4" fmla="*/ 120650 h 755109"/>
                  <a:gd name="connsiteX0" fmla="*/ 0 w 565150"/>
                  <a:gd name="connsiteY0" fmla="*/ 120650 h 755109"/>
                  <a:gd name="connsiteX1" fmla="*/ 276225 w 565150"/>
                  <a:gd name="connsiteY1" fmla="*/ 739775 h 755109"/>
                  <a:gd name="connsiteX2" fmla="*/ 565150 w 565150"/>
                  <a:gd name="connsiteY2" fmla="*/ 596900 h 755109"/>
                  <a:gd name="connsiteX3" fmla="*/ 212725 w 565150"/>
                  <a:gd name="connsiteY3" fmla="*/ 0 h 755109"/>
                  <a:gd name="connsiteX4" fmla="*/ 0 w 565150"/>
                  <a:gd name="connsiteY4" fmla="*/ 120650 h 755109"/>
                  <a:gd name="connsiteX0" fmla="*/ 0 w 565150"/>
                  <a:gd name="connsiteY0" fmla="*/ 123150 h 757609"/>
                  <a:gd name="connsiteX1" fmla="*/ 276225 w 565150"/>
                  <a:gd name="connsiteY1" fmla="*/ 742275 h 757609"/>
                  <a:gd name="connsiteX2" fmla="*/ 565150 w 565150"/>
                  <a:gd name="connsiteY2" fmla="*/ 599400 h 757609"/>
                  <a:gd name="connsiteX3" fmla="*/ 212725 w 565150"/>
                  <a:gd name="connsiteY3" fmla="*/ 2500 h 757609"/>
                  <a:gd name="connsiteX4" fmla="*/ 0 w 565150"/>
                  <a:gd name="connsiteY4" fmla="*/ 123150 h 757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5150" h="757609">
                    <a:moveTo>
                      <a:pt x="0" y="123150"/>
                    </a:moveTo>
                    <a:lnTo>
                      <a:pt x="276225" y="742275"/>
                    </a:lnTo>
                    <a:cubicBezTo>
                      <a:pt x="407458" y="793075"/>
                      <a:pt x="538692" y="710525"/>
                      <a:pt x="565150" y="599400"/>
                    </a:cubicBezTo>
                    <a:lnTo>
                      <a:pt x="212725" y="2500"/>
                    </a:lnTo>
                    <a:cubicBezTo>
                      <a:pt x="119592" y="-11258"/>
                      <a:pt x="16933" y="32133"/>
                      <a:pt x="0" y="123150"/>
                    </a:cubicBezTo>
                    <a:close/>
                  </a:path>
                </a:pathLst>
              </a:custGeom>
              <a:solidFill>
                <a:srgbClr val="FE1627"/>
              </a:solidFill>
              <a:ln>
                <a:solidFill>
                  <a:srgbClr val="F6AB00"/>
                </a:solidFill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0" name="椭圆 199"/>
              <p:cNvSpPr/>
              <p:nvPr/>
            </p:nvSpPr>
            <p:spPr>
              <a:xfrm rot="2439860">
                <a:off x="7998808" y="2163419"/>
                <a:ext cx="204833" cy="92681"/>
              </a:xfrm>
              <a:prstGeom prst="ellipse">
                <a:avLst/>
              </a:prstGeom>
              <a:noFill/>
              <a:ln>
                <a:solidFill>
                  <a:srgbClr val="F6AB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8054240" y="2008810"/>
              <a:ext cx="516374" cy="433598"/>
              <a:chOff x="8054240" y="2008810"/>
              <a:chExt cx="516374" cy="433598"/>
            </a:xfrm>
          </p:grpSpPr>
          <p:sp>
            <p:nvSpPr>
              <p:cNvPr id="187" name="任意多边形 186"/>
              <p:cNvSpPr/>
              <p:nvPr/>
            </p:nvSpPr>
            <p:spPr>
              <a:xfrm rot="3172595">
                <a:off x="8119828" y="1943222"/>
                <a:ext cx="385197" cy="516374"/>
              </a:xfrm>
              <a:custGeom>
                <a:avLst/>
                <a:gdLst>
                  <a:gd name="connsiteX0" fmla="*/ 0 w 530225"/>
                  <a:gd name="connsiteY0" fmla="*/ 117475 h 669925"/>
                  <a:gd name="connsiteX1" fmla="*/ 219075 w 530225"/>
                  <a:gd name="connsiteY1" fmla="*/ 666750 h 669925"/>
                  <a:gd name="connsiteX2" fmla="*/ 400050 w 530225"/>
                  <a:gd name="connsiteY2" fmla="*/ 669925 h 669925"/>
                  <a:gd name="connsiteX3" fmla="*/ 530225 w 530225"/>
                  <a:gd name="connsiteY3" fmla="*/ 527050 h 669925"/>
                  <a:gd name="connsiteX4" fmla="*/ 241300 w 530225"/>
                  <a:gd name="connsiteY4" fmla="*/ 0 h 669925"/>
                  <a:gd name="connsiteX5" fmla="*/ 0 w 530225"/>
                  <a:gd name="connsiteY5" fmla="*/ 117475 h 669925"/>
                  <a:gd name="connsiteX0" fmla="*/ 0 w 530225"/>
                  <a:gd name="connsiteY0" fmla="*/ 117475 h 666750"/>
                  <a:gd name="connsiteX1" fmla="*/ 219075 w 530225"/>
                  <a:gd name="connsiteY1" fmla="*/ 666750 h 666750"/>
                  <a:gd name="connsiteX2" fmla="*/ 530225 w 530225"/>
                  <a:gd name="connsiteY2" fmla="*/ 527050 h 666750"/>
                  <a:gd name="connsiteX3" fmla="*/ 241300 w 530225"/>
                  <a:gd name="connsiteY3" fmla="*/ 0 h 666750"/>
                  <a:gd name="connsiteX4" fmla="*/ 0 w 530225"/>
                  <a:gd name="connsiteY4" fmla="*/ 117475 h 666750"/>
                  <a:gd name="connsiteX0" fmla="*/ 0 w 530225"/>
                  <a:gd name="connsiteY0" fmla="*/ 120650 h 669925"/>
                  <a:gd name="connsiteX1" fmla="*/ 219075 w 530225"/>
                  <a:gd name="connsiteY1" fmla="*/ 669925 h 669925"/>
                  <a:gd name="connsiteX2" fmla="*/ 530225 w 530225"/>
                  <a:gd name="connsiteY2" fmla="*/ 530225 h 669925"/>
                  <a:gd name="connsiteX3" fmla="*/ 212725 w 530225"/>
                  <a:gd name="connsiteY3" fmla="*/ 0 h 669925"/>
                  <a:gd name="connsiteX4" fmla="*/ 0 w 530225"/>
                  <a:gd name="connsiteY4" fmla="*/ 120650 h 669925"/>
                  <a:gd name="connsiteX0" fmla="*/ 0 w 530225"/>
                  <a:gd name="connsiteY0" fmla="*/ 120650 h 701675"/>
                  <a:gd name="connsiteX1" fmla="*/ 263525 w 530225"/>
                  <a:gd name="connsiteY1" fmla="*/ 701675 h 701675"/>
                  <a:gd name="connsiteX2" fmla="*/ 530225 w 530225"/>
                  <a:gd name="connsiteY2" fmla="*/ 530225 h 701675"/>
                  <a:gd name="connsiteX3" fmla="*/ 212725 w 530225"/>
                  <a:gd name="connsiteY3" fmla="*/ 0 h 701675"/>
                  <a:gd name="connsiteX4" fmla="*/ 0 w 530225"/>
                  <a:gd name="connsiteY4" fmla="*/ 120650 h 701675"/>
                  <a:gd name="connsiteX0" fmla="*/ 0 w 530225"/>
                  <a:gd name="connsiteY0" fmla="*/ 120650 h 704850"/>
                  <a:gd name="connsiteX1" fmla="*/ 234950 w 530225"/>
                  <a:gd name="connsiteY1" fmla="*/ 704850 h 704850"/>
                  <a:gd name="connsiteX2" fmla="*/ 530225 w 530225"/>
                  <a:gd name="connsiteY2" fmla="*/ 530225 h 704850"/>
                  <a:gd name="connsiteX3" fmla="*/ 212725 w 530225"/>
                  <a:gd name="connsiteY3" fmla="*/ 0 h 704850"/>
                  <a:gd name="connsiteX4" fmla="*/ 0 w 530225"/>
                  <a:gd name="connsiteY4" fmla="*/ 120650 h 704850"/>
                  <a:gd name="connsiteX0" fmla="*/ 0 w 577850"/>
                  <a:gd name="connsiteY0" fmla="*/ 120650 h 704850"/>
                  <a:gd name="connsiteX1" fmla="*/ 234950 w 577850"/>
                  <a:gd name="connsiteY1" fmla="*/ 704850 h 704850"/>
                  <a:gd name="connsiteX2" fmla="*/ 577850 w 577850"/>
                  <a:gd name="connsiteY2" fmla="*/ 571500 h 704850"/>
                  <a:gd name="connsiteX3" fmla="*/ 212725 w 577850"/>
                  <a:gd name="connsiteY3" fmla="*/ 0 h 704850"/>
                  <a:gd name="connsiteX4" fmla="*/ 0 w 577850"/>
                  <a:gd name="connsiteY4" fmla="*/ 120650 h 704850"/>
                  <a:gd name="connsiteX0" fmla="*/ 0 w 565150"/>
                  <a:gd name="connsiteY0" fmla="*/ 120650 h 704850"/>
                  <a:gd name="connsiteX1" fmla="*/ 234950 w 565150"/>
                  <a:gd name="connsiteY1" fmla="*/ 704850 h 704850"/>
                  <a:gd name="connsiteX2" fmla="*/ 565150 w 565150"/>
                  <a:gd name="connsiteY2" fmla="*/ 596900 h 704850"/>
                  <a:gd name="connsiteX3" fmla="*/ 212725 w 565150"/>
                  <a:gd name="connsiteY3" fmla="*/ 0 h 704850"/>
                  <a:gd name="connsiteX4" fmla="*/ 0 w 565150"/>
                  <a:gd name="connsiteY4" fmla="*/ 120650 h 704850"/>
                  <a:gd name="connsiteX0" fmla="*/ 0 w 565150"/>
                  <a:gd name="connsiteY0" fmla="*/ 120650 h 739775"/>
                  <a:gd name="connsiteX1" fmla="*/ 276225 w 565150"/>
                  <a:gd name="connsiteY1" fmla="*/ 739775 h 739775"/>
                  <a:gd name="connsiteX2" fmla="*/ 565150 w 565150"/>
                  <a:gd name="connsiteY2" fmla="*/ 596900 h 739775"/>
                  <a:gd name="connsiteX3" fmla="*/ 212725 w 565150"/>
                  <a:gd name="connsiteY3" fmla="*/ 0 h 739775"/>
                  <a:gd name="connsiteX4" fmla="*/ 0 w 565150"/>
                  <a:gd name="connsiteY4" fmla="*/ 120650 h 739775"/>
                  <a:gd name="connsiteX0" fmla="*/ 0 w 565150"/>
                  <a:gd name="connsiteY0" fmla="*/ 120650 h 763685"/>
                  <a:gd name="connsiteX1" fmla="*/ 276225 w 565150"/>
                  <a:gd name="connsiteY1" fmla="*/ 739775 h 763685"/>
                  <a:gd name="connsiteX2" fmla="*/ 565150 w 565150"/>
                  <a:gd name="connsiteY2" fmla="*/ 596900 h 763685"/>
                  <a:gd name="connsiteX3" fmla="*/ 212725 w 565150"/>
                  <a:gd name="connsiteY3" fmla="*/ 0 h 763685"/>
                  <a:gd name="connsiteX4" fmla="*/ 0 w 565150"/>
                  <a:gd name="connsiteY4" fmla="*/ 120650 h 763685"/>
                  <a:gd name="connsiteX0" fmla="*/ 0 w 565175"/>
                  <a:gd name="connsiteY0" fmla="*/ 120650 h 773332"/>
                  <a:gd name="connsiteX1" fmla="*/ 276225 w 565175"/>
                  <a:gd name="connsiteY1" fmla="*/ 739775 h 773332"/>
                  <a:gd name="connsiteX2" fmla="*/ 565150 w 565175"/>
                  <a:gd name="connsiteY2" fmla="*/ 596900 h 773332"/>
                  <a:gd name="connsiteX3" fmla="*/ 212725 w 565175"/>
                  <a:gd name="connsiteY3" fmla="*/ 0 h 773332"/>
                  <a:gd name="connsiteX4" fmla="*/ 0 w 565175"/>
                  <a:gd name="connsiteY4" fmla="*/ 120650 h 773332"/>
                  <a:gd name="connsiteX0" fmla="*/ 0 w 565150"/>
                  <a:gd name="connsiteY0" fmla="*/ 120650 h 770605"/>
                  <a:gd name="connsiteX1" fmla="*/ 276225 w 565150"/>
                  <a:gd name="connsiteY1" fmla="*/ 739775 h 770605"/>
                  <a:gd name="connsiteX2" fmla="*/ 565150 w 565150"/>
                  <a:gd name="connsiteY2" fmla="*/ 596900 h 770605"/>
                  <a:gd name="connsiteX3" fmla="*/ 212725 w 565150"/>
                  <a:gd name="connsiteY3" fmla="*/ 0 h 770605"/>
                  <a:gd name="connsiteX4" fmla="*/ 0 w 565150"/>
                  <a:gd name="connsiteY4" fmla="*/ 120650 h 770605"/>
                  <a:gd name="connsiteX0" fmla="*/ 0 w 565150"/>
                  <a:gd name="connsiteY0" fmla="*/ 120650 h 755109"/>
                  <a:gd name="connsiteX1" fmla="*/ 276225 w 565150"/>
                  <a:gd name="connsiteY1" fmla="*/ 739775 h 755109"/>
                  <a:gd name="connsiteX2" fmla="*/ 565150 w 565150"/>
                  <a:gd name="connsiteY2" fmla="*/ 596900 h 755109"/>
                  <a:gd name="connsiteX3" fmla="*/ 212725 w 565150"/>
                  <a:gd name="connsiteY3" fmla="*/ 0 h 755109"/>
                  <a:gd name="connsiteX4" fmla="*/ 0 w 565150"/>
                  <a:gd name="connsiteY4" fmla="*/ 120650 h 755109"/>
                  <a:gd name="connsiteX0" fmla="*/ 0 w 565150"/>
                  <a:gd name="connsiteY0" fmla="*/ 120650 h 755109"/>
                  <a:gd name="connsiteX1" fmla="*/ 276225 w 565150"/>
                  <a:gd name="connsiteY1" fmla="*/ 739775 h 755109"/>
                  <a:gd name="connsiteX2" fmla="*/ 565150 w 565150"/>
                  <a:gd name="connsiteY2" fmla="*/ 596900 h 755109"/>
                  <a:gd name="connsiteX3" fmla="*/ 212725 w 565150"/>
                  <a:gd name="connsiteY3" fmla="*/ 0 h 755109"/>
                  <a:gd name="connsiteX4" fmla="*/ 0 w 565150"/>
                  <a:gd name="connsiteY4" fmla="*/ 120650 h 755109"/>
                  <a:gd name="connsiteX0" fmla="*/ 0 w 565150"/>
                  <a:gd name="connsiteY0" fmla="*/ 120650 h 755109"/>
                  <a:gd name="connsiteX1" fmla="*/ 276225 w 565150"/>
                  <a:gd name="connsiteY1" fmla="*/ 739775 h 755109"/>
                  <a:gd name="connsiteX2" fmla="*/ 565150 w 565150"/>
                  <a:gd name="connsiteY2" fmla="*/ 596900 h 755109"/>
                  <a:gd name="connsiteX3" fmla="*/ 212725 w 565150"/>
                  <a:gd name="connsiteY3" fmla="*/ 0 h 755109"/>
                  <a:gd name="connsiteX4" fmla="*/ 0 w 565150"/>
                  <a:gd name="connsiteY4" fmla="*/ 120650 h 755109"/>
                  <a:gd name="connsiteX0" fmla="*/ 0 w 565150"/>
                  <a:gd name="connsiteY0" fmla="*/ 123150 h 757609"/>
                  <a:gd name="connsiteX1" fmla="*/ 276225 w 565150"/>
                  <a:gd name="connsiteY1" fmla="*/ 742275 h 757609"/>
                  <a:gd name="connsiteX2" fmla="*/ 565150 w 565150"/>
                  <a:gd name="connsiteY2" fmla="*/ 599400 h 757609"/>
                  <a:gd name="connsiteX3" fmla="*/ 212725 w 565150"/>
                  <a:gd name="connsiteY3" fmla="*/ 2500 h 757609"/>
                  <a:gd name="connsiteX4" fmla="*/ 0 w 565150"/>
                  <a:gd name="connsiteY4" fmla="*/ 123150 h 757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5150" h="757609">
                    <a:moveTo>
                      <a:pt x="0" y="123150"/>
                    </a:moveTo>
                    <a:lnTo>
                      <a:pt x="276225" y="742275"/>
                    </a:lnTo>
                    <a:cubicBezTo>
                      <a:pt x="407458" y="793075"/>
                      <a:pt x="538692" y="710525"/>
                      <a:pt x="565150" y="599400"/>
                    </a:cubicBezTo>
                    <a:lnTo>
                      <a:pt x="212725" y="2500"/>
                    </a:lnTo>
                    <a:cubicBezTo>
                      <a:pt x="119592" y="-11258"/>
                      <a:pt x="16933" y="32133"/>
                      <a:pt x="0" y="123150"/>
                    </a:cubicBezTo>
                    <a:close/>
                  </a:path>
                </a:pathLst>
              </a:custGeom>
              <a:solidFill>
                <a:srgbClr val="FE1627"/>
              </a:solidFill>
              <a:ln>
                <a:solidFill>
                  <a:srgbClr val="F6AB00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1" name="椭圆 200"/>
              <p:cNvSpPr/>
              <p:nvPr/>
            </p:nvSpPr>
            <p:spPr>
              <a:xfrm rot="1644202">
                <a:off x="8110176" y="2349727"/>
                <a:ext cx="204833" cy="92681"/>
              </a:xfrm>
              <a:prstGeom prst="ellipse">
                <a:avLst/>
              </a:prstGeom>
              <a:noFill/>
              <a:ln>
                <a:solidFill>
                  <a:srgbClr val="F6AB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8244995" y="1684938"/>
              <a:ext cx="385197" cy="516374"/>
              <a:chOff x="8295200" y="1744217"/>
              <a:chExt cx="385197" cy="516374"/>
            </a:xfrm>
          </p:grpSpPr>
          <p:sp>
            <p:nvSpPr>
              <p:cNvPr id="186" name="任意多边形 185"/>
              <p:cNvSpPr/>
              <p:nvPr/>
            </p:nvSpPr>
            <p:spPr>
              <a:xfrm rot="2546234">
                <a:off x="8295200" y="1744217"/>
                <a:ext cx="385197" cy="516374"/>
              </a:xfrm>
              <a:custGeom>
                <a:avLst/>
                <a:gdLst>
                  <a:gd name="connsiteX0" fmla="*/ 0 w 530225"/>
                  <a:gd name="connsiteY0" fmla="*/ 117475 h 669925"/>
                  <a:gd name="connsiteX1" fmla="*/ 219075 w 530225"/>
                  <a:gd name="connsiteY1" fmla="*/ 666750 h 669925"/>
                  <a:gd name="connsiteX2" fmla="*/ 400050 w 530225"/>
                  <a:gd name="connsiteY2" fmla="*/ 669925 h 669925"/>
                  <a:gd name="connsiteX3" fmla="*/ 530225 w 530225"/>
                  <a:gd name="connsiteY3" fmla="*/ 527050 h 669925"/>
                  <a:gd name="connsiteX4" fmla="*/ 241300 w 530225"/>
                  <a:gd name="connsiteY4" fmla="*/ 0 h 669925"/>
                  <a:gd name="connsiteX5" fmla="*/ 0 w 530225"/>
                  <a:gd name="connsiteY5" fmla="*/ 117475 h 669925"/>
                  <a:gd name="connsiteX0" fmla="*/ 0 w 530225"/>
                  <a:gd name="connsiteY0" fmla="*/ 117475 h 666750"/>
                  <a:gd name="connsiteX1" fmla="*/ 219075 w 530225"/>
                  <a:gd name="connsiteY1" fmla="*/ 666750 h 666750"/>
                  <a:gd name="connsiteX2" fmla="*/ 530225 w 530225"/>
                  <a:gd name="connsiteY2" fmla="*/ 527050 h 666750"/>
                  <a:gd name="connsiteX3" fmla="*/ 241300 w 530225"/>
                  <a:gd name="connsiteY3" fmla="*/ 0 h 666750"/>
                  <a:gd name="connsiteX4" fmla="*/ 0 w 530225"/>
                  <a:gd name="connsiteY4" fmla="*/ 117475 h 666750"/>
                  <a:gd name="connsiteX0" fmla="*/ 0 w 530225"/>
                  <a:gd name="connsiteY0" fmla="*/ 120650 h 669925"/>
                  <a:gd name="connsiteX1" fmla="*/ 219075 w 530225"/>
                  <a:gd name="connsiteY1" fmla="*/ 669925 h 669925"/>
                  <a:gd name="connsiteX2" fmla="*/ 530225 w 530225"/>
                  <a:gd name="connsiteY2" fmla="*/ 530225 h 669925"/>
                  <a:gd name="connsiteX3" fmla="*/ 212725 w 530225"/>
                  <a:gd name="connsiteY3" fmla="*/ 0 h 669925"/>
                  <a:gd name="connsiteX4" fmla="*/ 0 w 530225"/>
                  <a:gd name="connsiteY4" fmla="*/ 120650 h 669925"/>
                  <a:gd name="connsiteX0" fmla="*/ 0 w 530225"/>
                  <a:gd name="connsiteY0" fmla="*/ 120650 h 701675"/>
                  <a:gd name="connsiteX1" fmla="*/ 263525 w 530225"/>
                  <a:gd name="connsiteY1" fmla="*/ 701675 h 701675"/>
                  <a:gd name="connsiteX2" fmla="*/ 530225 w 530225"/>
                  <a:gd name="connsiteY2" fmla="*/ 530225 h 701675"/>
                  <a:gd name="connsiteX3" fmla="*/ 212725 w 530225"/>
                  <a:gd name="connsiteY3" fmla="*/ 0 h 701675"/>
                  <a:gd name="connsiteX4" fmla="*/ 0 w 530225"/>
                  <a:gd name="connsiteY4" fmla="*/ 120650 h 701675"/>
                  <a:gd name="connsiteX0" fmla="*/ 0 w 530225"/>
                  <a:gd name="connsiteY0" fmla="*/ 120650 h 704850"/>
                  <a:gd name="connsiteX1" fmla="*/ 234950 w 530225"/>
                  <a:gd name="connsiteY1" fmla="*/ 704850 h 704850"/>
                  <a:gd name="connsiteX2" fmla="*/ 530225 w 530225"/>
                  <a:gd name="connsiteY2" fmla="*/ 530225 h 704850"/>
                  <a:gd name="connsiteX3" fmla="*/ 212725 w 530225"/>
                  <a:gd name="connsiteY3" fmla="*/ 0 h 704850"/>
                  <a:gd name="connsiteX4" fmla="*/ 0 w 530225"/>
                  <a:gd name="connsiteY4" fmla="*/ 120650 h 704850"/>
                  <a:gd name="connsiteX0" fmla="*/ 0 w 577850"/>
                  <a:gd name="connsiteY0" fmla="*/ 120650 h 704850"/>
                  <a:gd name="connsiteX1" fmla="*/ 234950 w 577850"/>
                  <a:gd name="connsiteY1" fmla="*/ 704850 h 704850"/>
                  <a:gd name="connsiteX2" fmla="*/ 577850 w 577850"/>
                  <a:gd name="connsiteY2" fmla="*/ 571500 h 704850"/>
                  <a:gd name="connsiteX3" fmla="*/ 212725 w 577850"/>
                  <a:gd name="connsiteY3" fmla="*/ 0 h 704850"/>
                  <a:gd name="connsiteX4" fmla="*/ 0 w 577850"/>
                  <a:gd name="connsiteY4" fmla="*/ 120650 h 704850"/>
                  <a:gd name="connsiteX0" fmla="*/ 0 w 565150"/>
                  <a:gd name="connsiteY0" fmla="*/ 120650 h 704850"/>
                  <a:gd name="connsiteX1" fmla="*/ 234950 w 565150"/>
                  <a:gd name="connsiteY1" fmla="*/ 704850 h 704850"/>
                  <a:gd name="connsiteX2" fmla="*/ 565150 w 565150"/>
                  <a:gd name="connsiteY2" fmla="*/ 596900 h 704850"/>
                  <a:gd name="connsiteX3" fmla="*/ 212725 w 565150"/>
                  <a:gd name="connsiteY3" fmla="*/ 0 h 704850"/>
                  <a:gd name="connsiteX4" fmla="*/ 0 w 565150"/>
                  <a:gd name="connsiteY4" fmla="*/ 120650 h 704850"/>
                  <a:gd name="connsiteX0" fmla="*/ 0 w 565150"/>
                  <a:gd name="connsiteY0" fmla="*/ 120650 h 739775"/>
                  <a:gd name="connsiteX1" fmla="*/ 276225 w 565150"/>
                  <a:gd name="connsiteY1" fmla="*/ 739775 h 739775"/>
                  <a:gd name="connsiteX2" fmla="*/ 565150 w 565150"/>
                  <a:gd name="connsiteY2" fmla="*/ 596900 h 739775"/>
                  <a:gd name="connsiteX3" fmla="*/ 212725 w 565150"/>
                  <a:gd name="connsiteY3" fmla="*/ 0 h 739775"/>
                  <a:gd name="connsiteX4" fmla="*/ 0 w 565150"/>
                  <a:gd name="connsiteY4" fmla="*/ 120650 h 739775"/>
                  <a:gd name="connsiteX0" fmla="*/ 0 w 565150"/>
                  <a:gd name="connsiteY0" fmla="*/ 120650 h 763685"/>
                  <a:gd name="connsiteX1" fmla="*/ 276225 w 565150"/>
                  <a:gd name="connsiteY1" fmla="*/ 739775 h 763685"/>
                  <a:gd name="connsiteX2" fmla="*/ 565150 w 565150"/>
                  <a:gd name="connsiteY2" fmla="*/ 596900 h 763685"/>
                  <a:gd name="connsiteX3" fmla="*/ 212725 w 565150"/>
                  <a:gd name="connsiteY3" fmla="*/ 0 h 763685"/>
                  <a:gd name="connsiteX4" fmla="*/ 0 w 565150"/>
                  <a:gd name="connsiteY4" fmla="*/ 120650 h 763685"/>
                  <a:gd name="connsiteX0" fmla="*/ 0 w 565175"/>
                  <a:gd name="connsiteY0" fmla="*/ 120650 h 773332"/>
                  <a:gd name="connsiteX1" fmla="*/ 276225 w 565175"/>
                  <a:gd name="connsiteY1" fmla="*/ 739775 h 773332"/>
                  <a:gd name="connsiteX2" fmla="*/ 565150 w 565175"/>
                  <a:gd name="connsiteY2" fmla="*/ 596900 h 773332"/>
                  <a:gd name="connsiteX3" fmla="*/ 212725 w 565175"/>
                  <a:gd name="connsiteY3" fmla="*/ 0 h 773332"/>
                  <a:gd name="connsiteX4" fmla="*/ 0 w 565175"/>
                  <a:gd name="connsiteY4" fmla="*/ 120650 h 773332"/>
                  <a:gd name="connsiteX0" fmla="*/ 0 w 565150"/>
                  <a:gd name="connsiteY0" fmla="*/ 120650 h 770605"/>
                  <a:gd name="connsiteX1" fmla="*/ 276225 w 565150"/>
                  <a:gd name="connsiteY1" fmla="*/ 739775 h 770605"/>
                  <a:gd name="connsiteX2" fmla="*/ 565150 w 565150"/>
                  <a:gd name="connsiteY2" fmla="*/ 596900 h 770605"/>
                  <a:gd name="connsiteX3" fmla="*/ 212725 w 565150"/>
                  <a:gd name="connsiteY3" fmla="*/ 0 h 770605"/>
                  <a:gd name="connsiteX4" fmla="*/ 0 w 565150"/>
                  <a:gd name="connsiteY4" fmla="*/ 120650 h 770605"/>
                  <a:gd name="connsiteX0" fmla="*/ 0 w 565150"/>
                  <a:gd name="connsiteY0" fmla="*/ 120650 h 755109"/>
                  <a:gd name="connsiteX1" fmla="*/ 276225 w 565150"/>
                  <a:gd name="connsiteY1" fmla="*/ 739775 h 755109"/>
                  <a:gd name="connsiteX2" fmla="*/ 565150 w 565150"/>
                  <a:gd name="connsiteY2" fmla="*/ 596900 h 755109"/>
                  <a:gd name="connsiteX3" fmla="*/ 212725 w 565150"/>
                  <a:gd name="connsiteY3" fmla="*/ 0 h 755109"/>
                  <a:gd name="connsiteX4" fmla="*/ 0 w 565150"/>
                  <a:gd name="connsiteY4" fmla="*/ 120650 h 755109"/>
                  <a:gd name="connsiteX0" fmla="*/ 0 w 565150"/>
                  <a:gd name="connsiteY0" fmla="*/ 120650 h 755109"/>
                  <a:gd name="connsiteX1" fmla="*/ 276225 w 565150"/>
                  <a:gd name="connsiteY1" fmla="*/ 739775 h 755109"/>
                  <a:gd name="connsiteX2" fmla="*/ 565150 w 565150"/>
                  <a:gd name="connsiteY2" fmla="*/ 596900 h 755109"/>
                  <a:gd name="connsiteX3" fmla="*/ 212725 w 565150"/>
                  <a:gd name="connsiteY3" fmla="*/ 0 h 755109"/>
                  <a:gd name="connsiteX4" fmla="*/ 0 w 565150"/>
                  <a:gd name="connsiteY4" fmla="*/ 120650 h 755109"/>
                  <a:gd name="connsiteX0" fmla="*/ 0 w 565150"/>
                  <a:gd name="connsiteY0" fmla="*/ 120650 h 755109"/>
                  <a:gd name="connsiteX1" fmla="*/ 276225 w 565150"/>
                  <a:gd name="connsiteY1" fmla="*/ 739775 h 755109"/>
                  <a:gd name="connsiteX2" fmla="*/ 565150 w 565150"/>
                  <a:gd name="connsiteY2" fmla="*/ 596900 h 755109"/>
                  <a:gd name="connsiteX3" fmla="*/ 212725 w 565150"/>
                  <a:gd name="connsiteY3" fmla="*/ 0 h 755109"/>
                  <a:gd name="connsiteX4" fmla="*/ 0 w 565150"/>
                  <a:gd name="connsiteY4" fmla="*/ 120650 h 755109"/>
                  <a:gd name="connsiteX0" fmla="*/ 0 w 565150"/>
                  <a:gd name="connsiteY0" fmla="*/ 123150 h 757609"/>
                  <a:gd name="connsiteX1" fmla="*/ 276225 w 565150"/>
                  <a:gd name="connsiteY1" fmla="*/ 742275 h 757609"/>
                  <a:gd name="connsiteX2" fmla="*/ 565150 w 565150"/>
                  <a:gd name="connsiteY2" fmla="*/ 599400 h 757609"/>
                  <a:gd name="connsiteX3" fmla="*/ 212725 w 565150"/>
                  <a:gd name="connsiteY3" fmla="*/ 2500 h 757609"/>
                  <a:gd name="connsiteX4" fmla="*/ 0 w 565150"/>
                  <a:gd name="connsiteY4" fmla="*/ 123150 h 757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5150" h="757609">
                    <a:moveTo>
                      <a:pt x="0" y="123150"/>
                    </a:moveTo>
                    <a:lnTo>
                      <a:pt x="276225" y="742275"/>
                    </a:lnTo>
                    <a:cubicBezTo>
                      <a:pt x="407458" y="793075"/>
                      <a:pt x="538692" y="710525"/>
                      <a:pt x="565150" y="599400"/>
                    </a:cubicBezTo>
                    <a:lnTo>
                      <a:pt x="212725" y="2500"/>
                    </a:lnTo>
                    <a:cubicBezTo>
                      <a:pt x="119592" y="-11258"/>
                      <a:pt x="16933" y="32133"/>
                      <a:pt x="0" y="123150"/>
                    </a:cubicBezTo>
                    <a:close/>
                  </a:path>
                </a:pathLst>
              </a:custGeom>
              <a:solidFill>
                <a:srgbClr val="FE1627"/>
              </a:solidFill>
              <a:ln>
                <a:solidFill>
                  <a:srgbClr val="F6AB00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2" name="椭圆 201"/>
              <p:cNvSpPr/>
              <p:nvPr/>
            </p:nvSpPr>
            <p:spPr>
              <a:xfrm rot="832277">
                <a:off x="8324128" y="2163835"/>
                <a:ext cx="204833" cy="92681"/>
              </a:xfrm>
              <a:prstGeom prst="ellipse">
                <a:avLst/>
              </a:prstGeom>
              <a:noFill/>
              <a:ln>
                <a:solidFill>
                  <a:srgbClr val="F6AB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8547152" y="1727344"/>
              <a:ext cx="399704" cy="516374"/>
              <a:chOff x="8549866" y="1844565"/>
              <a:chExt cx="399704" cy="516374"/>
            </a:xfrm>
          </p:grpSpPr>
          <p:sp>
            <p:nvSpPr>
              <p:cNvPr id="188" name="任意多边形 187"/>
              <p:cNvSpPr/>
              <p:nvPr/>
            </p:nvSpPr>
            <p:spPr>
              <a:xfrm rot="20282819">
                <a:off x="8549866" y="1844565"/>
                <a:ext cx="385197" cy="516374"/>
              </a:xfrm>
              <a:custGeom>
                <a:avLst/>
                <a:gdLst>
                  <a:gd name="connsiteX0" fmla="*/ 0 w 530225"/>
                  <a:gd name="connsiteY0" fmla="*/ 117475 h 669925"/>
                  <a:gd name="connsiteX1" fmla="*/ 219075 w 530225"/>
                  <a:gd name="connsiteY1" fmla="*/ 666750 h 669925"/>
                  <a:gd name="connsiteX2" fmla="*/ 400050 w 530225"/>
                  <a:gd name="connsiteY2" fmla="*/ 669925 h 669925"/>
                  <a:gd name="connsiteX3" fmla="*/ 530225 w 530225"/>
                  <a:gd name="connsiteY3" fmla="*/ 527050 h 669925"/>
                  <a:gd name="connsiteX4" fmla="*/ 241300 w 530225"/>
                  <a:gd name="connsiteY4" fmla="*/ 0 h 669925"/>
                  <a:gd name="connsiteX5" fmla="*/ 0 w 530225"/>
                  <a:gd name="connsiteY5" fmla="*/ 117475 h 669925"/>
                  <a:gd name="connsiteX0" fmla="*/ 0 w 530225"/>
                  <a:gd name="connsiteY0" fmla="*/ 117475 h 666750"/>
                  <a:gd name="connsiteX1" fmla="*/ 219075 w 530225"/>
                  <a:gd name="connsiteY1" fmla="*/ 666750 h 666750"/>
                  <a:gd name="connsiteX2" fmla="*/ 530225 w 530225"/>
                  <a:gd name="connsiteY2" fmla="*/ 527050 h 666750"/>
                  <a:gd name="connsiteX3" fmla="*/ 241300 w 530225"/>
                  <a:gd name="connsiteY3" fmla="*/ 0 h 666750"/>
                  <a:gd name="connsiteX4" fmla="*/ 0 w 530225"/>
                  <a:gd name="connsiteY4" fmla="*/ 117475 h 666750"/>
                  <a:gd name="connsiteX0" fmla="*/ 0 w 530225"/>
                  <a:gd name="connsiteY0" fmla="*/ 120650 h 669925"/>
                  <a:gd name="connsiteX1" fmla="*/ 219075 w 530225"/>
                  <a:gd name="connsiteY1" fmla="*/ 669925 h 669925"/>
                  <a:gd name="connsiteX2" fmla="*/ 530225 w 530225"/>
                  <a:gd name="connsiteY2" fmla="*/ 530225 h 669925"/>
                  <a:gd name="connsiteX3" fmla="*/ 212725 w 530225"/>
                  <a:gd name="connsiteY3" fmla="*/ 0 h 669925"/>
                  <a:gd name="connsiteX4" fmla="*/ 0 w 530225"/>
                  <a:gd name="connsiteY4" fmla="*/ 120650 h 669925"/>
                  <a:gd name="connsiteX0" fmla="*/ 0 w 530225"/>
                  <a:gd name="connsiteY0" fmla="*/ 120650 h 701675"/>
                  <a:gd name="connsiteX1" fmla="*/ 263525 w 530225"/>
                  <a:gd name="connsiteY1" fmla="*/ 701675 h 701675"/>
                  <a:gd name="connsiteX2" fmla="*/ 530225 w 530225"/>
                  <a:gd name="connsiteY2" fmla="*/ 530225 h 701675"/>
                  <a:gd name="connsiteX3" fmla="*/ 212725 w 530225"/>
                  <a:gd name="connsiteY3" fmla="*/ 0 h 701675"/>
                  <a:gd name="connsiteX4" fmla="*/ 0 w 530225"/>
                  <a:gd name="connsiteY4" fmla="*/ 120650 h 701675"/>
                  <a:gd name="connsiteX0" fmla="*/ 0 w 530225"/>
                  <a:gd name="connsiteY0" fmla="*/ 120650 h 704850"/>
                  <a:gd name="connsiteX1" fmla="*/ 234950 w 530225"/>
                  <a:gd name="connsiteY1" fmla="*/ 704850 h 704850"/>
                  <a:gd name="connsiteX2" fmla="*/ 530225 w 530225"/>
                  <a:gd name="connsiteY2" fmla="*/ 530225 h 704850"/>
                  <a:gd name="connsiteX3" fmla="*/ 212725 w 530225"/>
                  <a:gd name="connsiteY3" fmla="*/ 0 h 704850"/>
                  <a:gd name="connsiteX4" fmla="*/ 0 w 530225"/>
                  <a:gd name="connsiteY4" fmla="*/ 120650 h 704850"/>
                  <a:gd name="connsiteX0" fmla="*/ 0 w 577850"/>
                  <a:gd name="connsiteY0" fmla="*/ 120650 h 704850"/>
                  <a:gd name="connsiteX1" fmla="*/ 234950 w 577850"/>
                  <a:gd name="connsiteY1" fmla="*/ 704850 h 704850"/>
                  <a:gd name="connsiteX2" fmla="*/ 577850 w 577850"/>
                  <a:gd name="connsiteY2" fmla="*/ 571500 h 704850"/>
                  <a:gd name="connsiteX3" fmla="*/ 212725 w 577850"/>
                  <a:gd name="connsiteY3" fmla="*/ 0 h 704850"/>
                  <a:gd name="connsiteX4" fmla="*/ 0 w 577850"/>
                  <a:gd name="connsiteY4" fmla="*/ 120650 h 704850"/>
                  <a:gd name="connsiteX0" fmla="*/ 0 w 565150"/>
                  <a:gd name="connsiteY0" fmla="*/ 120650 h 704850"/>
                  <a:gd name="connsiteX1" fmla="*/ 234950 w 565150"/>
                  <a:gd name="connsiteY1" fmla="*/ 704850 h 704850"/>
                  <a:gd name="connsiteX2" fmla="*/ 565150 w 565150"/>
                  <a:gd name="connsiteY2" fmla="*/ 596900 h 704850"/>
                  <a:gd name="connsiteX3" fmla="*/ 212725 w 565150"/>
                  <a:gd name="connsiteY3" fmla="*/ 0 h 704850"/>
                  <a:gd name="connsiteX4" fmla="*/ 0 w 565150"/>
                  <a:gd name="connsiteY4" fmla="*/ 120650 h 704850"/>
                  <a:gd name="connsiteX0" fmla="*/ 0 w 565150"/>
                  <a:gd name="connsiteY0" fmla="*/ 120650 h 739775"/>
                  <a:gd name="connsiteX1" fmla="*/ 276225 w 565150"/>
                  <a:gd name="connsiteY1" fmla="*/ 739775 h 739775"/>
                  <a:gd name="connsiteX2" fmla="*/ 565150 w 565150"/>
                  <a:gd name="connsiteY2" fmla="*/ 596900 h 739775"/>
                  <a:gd name="connsiteX3" fmla="*/ 212725 w 565150"/>
                  <a:gd name="connsiteY3" fmla="*/ 0 h 739775"/>
                  <a:gd name="connsiteX4" fmla="*/ 0 w 565150"/>
                  <a:gd name="connsiteY4" fmla="*/ 120650 h 739775"/>
                  <a:gd name="connsiteX0" fmla="*/ 0 w 565150"/>
                  <a:gd name="connsiteY0" fmla="*/ 120650 h 763685"/>
                  <a:gd name="connsiteX1" fmla="*/ 276225 w 565150"/>
                  <a:gd name="connsiteY1" fmla="*/ 739775 h 763685"/>
                  <a:gd name="connsiteX2" fmla="*/ 565150 w 565150"/>
                  <a:gd name="connsiteY2" fmla="*/ 596900 h 763685"/>
                  <a:gd name="connsiteX3" fmla="*/ 212725 w 565150"/>
                  <a:gd name="connsiteY3" fmla="*/ 0 h 763685"/>
                  <a:gd name="connsiteX4" fmla="*/ 0 w 565150"/>
                  <a:gd name="connsiteY4" fmla="*/ 120650 h 763685"/>
                  <a:gd name="connsiteX0" fmla="*/ 0 w 565175"/>
                  <a:gd name="connsiteY0" fmla="*/ 120650 h 773332"/>
                  <a:gd name="connsiteX1" fmla="*/ 276225 w 565175"/>
                  <a:gd name="connsiteY1" fmla="*/ 739775 h 773332"/>
                  <a:gd name="connsiteX2" fmla="*/ 565150 w 565175"/>
                  <a:gd name="connsiteY2" fmla="*/ 596900 h 773332"/>
                  <a:gd name="connsiteX3" fmla="*/ 212725 w 565175"/>
                  <a:gd name="connsiteY3" fmla="*/ 0 h 773332"/>
                  <a:gd name="connsiteX4" fmla="*/ 0 w 565175"/>
                  <a:gd name="connsiteY4" fmla="*/ 120650 h 773332"/>
                  <a:gd name="connsiteX0" fmla="*/ 0 w 565150"/>
                  <a:gd name="connsiteY0" fmla="*/ 120650 h 770605"/>
                  <a:gd name="connsiteX1" fmla="*/ 276225 w 565150"/>
                  <a:gd name="connsiteY1" fmla="*/ 739775 h 770605"/>
                  <a:gd name="connsiteX2" fmla="*/ 565150 w 565150"/>
                  <a:gd name="connsiteY2" fmla="*/ 596900 h 770605"/>
                  <a:gd name="connsiteX3" fmla="*/ 212725 w 565150"/>
                  <a:gd name="connsiteY3" fmla="*/ 0 h 770605"/>
                  <a:gd name="connsiteX4" fmla="*/ 0 w 565150"/>
                  <a:gd name="connsiteY4" fmla="*/ 120650 h 770605"/>
                  <a:gd name="connsiteX0" fmla="*/ 0 w 565150"/>
                  <a:gd name="connsiteY0" fmla="*/ 120650 h 755109"/>
                  <a:gd name="connsiteX1" fmla="*/ 276225 w 565150"/>
                  <a:gd name="connsiteY1" fmla="*/ 739775 h 755109"/>
                  <a:gd name="connsiteX2" fmla="*/ 565150 w 565150"/>
                  <a:gd name="connsiteY2" fmla="*/ 596900 h 755109"/>
                  <a:gd name="connsiteX3" fmla="*/ 212725 w 565150"/>
                  <a:gd name="connsiteY3" fmla="*/ 0 h 755109"/>
                  <a:gd name="connsiteX4" fmla="*/ 0 w 565150"/>
                  <a:gd name="connsiteY4" fmla="*/ 120650 h 755109"/>
                  <a:gd name="connsiteX0" fmla="*/ 0 w 565150"/>
                  <a:gd name="connsiteY0" fmla="*/ 120650 h 755109"/>
                  <a:gd name="connsiteX1" fmla="*/ 276225 w 565150"/>
                  <a:gd name="connsiteY1" fmla="*/ 739775 h 755109"/>
                  <a:gd name="connsiteX2" fmla="*/ 565150 w 565150"/>
                  <a:gd name="connsiteY2" fmla="*/ 596900 h 755109"/>
                  <a:gd name="connsiteX3" fmla="*/ 212725 w 565150"/>
                  <a:gd name="connsiteY3" fmla="*/ 0 h 755109"/>
                  <a:gd name="connsiteX4" fmla="*/ 0 w 565150"/>
                  <a:gd name="connsiteY4" fmla="*/ 120650 h 755109"/>
                  <a:gd name="connsiteX0" fmla="*/ 0 w 565150"/>
                  <a:gd name="connsiteY0" fmla="*/ 120650 h 755109"/>
                  <a:gd name="connsiteX1" fmla="*/ 276225 w 565150"/>
                  <a:gd name="connsiteY1" fmla="*/ 739775 h 755109"/>
                  <a:gd name="connsiteX2" fmla="*/ 565150 w 565150"/>
                  <a:gd name="connsiteY2" fmla="*/ 596900 h 755109"/>
                  <a:gd name="connsiteX3" fmla="*/ 212725 w 565150"/>
                  <a:gd name="connsiteY3" fmla="*/ 0 h 755109"/>
                  <a:gd name="connsiteX4" fmla="*/ 0 w 565150"/>
                  <a:gd name="connsiteY4" fmla="*/ 120650 h 755109"/>
                  <a:gd name="connsiteX0" fmla="*/ 0 w 565150"/>
                  <a:gd name="connsiteY0" fmla="*/ 123150 h 757609"/>
                  <a:gd name="connsiteX1" fmla="*/ 276225 w 565150"/>
                  <a:gd name="connsiteY1" fmla="*/ 742275 h 757609"/>
                  <a:gd name="connsiteX2" fmla="*/ 565150 w 565150"/>
                  <a:gd name="connsiteY2" fmla="*/ 599400 h 757609"/>
                  <a:gd name="connsiteX3" fmla="*/ 212725 w 565150"/>
                  <a:gd name="connsiteY3" fmla="*/ 2500 h 757609"/>
                  <a:gd name="connsiteX4" fmla="*/ 0 w 565150"/>
                  <a:gd name="connsiteY4" fmla="*/ 123150 h 757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5150" h="757609">
                    <a:moveTo>
                      <a:pt x="0" y="123150"/>
                    </a:moveTo>
                    <a:lnTo>
                      <a:pt x="276225" y="742275"/>
                    </a:lnTo>
                    <a:cubicBezTo>
                      <a:pt x="407458" y="793075"/>
                      <a:pt x="538692" y="710525"/>
                      <a:pt x="565150" y="599400"/>
                    </a:cubicBezTo>
                    <a:lnTo>
                      <a:pt x="212725" y="2500"/>
                    </a:lnTo>
                    <a:cubicBezTo>
                      <a:pt x="119592" y="-11258"/>
                      <a:pt x="16933" y="32133"/>
                      <a:pt x="0" y="123150"/>
                    </a:cubicBezTo>
                    <a:close/>
                  </a:path>
                </a:pathLst>
              </a:custGeom>
              <a:solidFill>
                <a:srgbClr val="FE1627"/>
              </a:solidFill>
              <a:ln>
                <a:solidFill>
                  <a:srgbClr val="F6AB00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3" name="椭圆 202"/>
              <p:cNvSpPr/>
              <p:nvPr/>
            </p:nvSpPr>
            <p:spPr>
              <a:xfrm rot="18416621">
                <a:off x="8800813" y="2199647"/>
                <a:ext cx="204833" cy="92681"/>
              </a:xfrm>
              <a:prstGeom prst="ellipse">
                <a:avLst/>
              </a:prstGeom>
              <a:noFill/>
              <a:ln>
                <a:solidFill>
                  <a:srgbClr val="F6AB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8350096" y="1345321"/>
              <a:ext cx="389073" cy="516374"/>
              <a:chOff x="8350096" y="1345321"/>
              <a:chExt cx="389073" cy="516374"/>
            </a:xfrm>
          </p:grpSpPr>
          <p:sp>
            <p:nvSpPr>
              <p:cNvPr id="183" name="任意多边形 182"/>
              <p:cNvSpPr/>
              <p:nvPr/>
            </p:nvSpPr>
            <p:spPr>
              <a:xfrm>
                <a:off x="8350096" y="1345321"/>
                <a:ext cx="385197" cy="516374"/>
              </a:xfrm>
              <a:custGeom>
                <a:avLst/>
                <a:gdLst>
                  <a:gd name="connsiteX0" fmla="*/ 0 w 530225"/>
                  <a:gd name="connsiteY0" fmla="*/ 117475 h 669925"/>
                  <a:gd name="connsiteX1" fmla="*/ 219075 w 530225"/>
                  <a:gd name="connsiteY1" fmla="*/ 666750 h 669925"/>
                  <a:gd name="connsiteX2" fmla="*/ 400050 w 530225"/>
                  <a:gd name="connsiteY2" fmla="*/ 669925 h 669925"/>
                  <a:gd name="connsiteX3" fmla="*/ 530225 w 530225"/>
                  <a:gd name="connsiteY3" fmla="*/ 527050 h 669925"/>
                  <a:gd name="connsiteX4" fmla="*/ 241300 w 530225"/>
                  <a:gd name="connsiteY4" fmla="*/ 0 h 669925"/>
                  <a:gd name="connsiteX5" fmla="*/ 0 w 530225"/>
                  <a:gd name="connsiteY5" fmla="*/ 117475 h 669925"/>
                  <a:gd name="connsiteX0" fmla="*/ 0 w 530225"/>
                  <a:gd name="connsiteY0" fmla="*/ 117475 h 666750"/>
                  <a:gd name="connsiteX1" fmla="*/ 219075 w 530225"/>
                  <a:gd name="connsiteY1" fmla="*/ 666750 h 666750"/>
                  <a:gd name="connsiteX2" fmla="*/ 530225 w 530225"/>
                  <a:gd name="connsiteY2" fmla="*/ 527050 h 666750"/>
                  <a:gd name="connsiteX3" fmla="*/ 241300 w 530225"/>
                  <a:gd name="connsiteY3" fmla="*/ 0 h 666750"/>
                  <a:gd name="connsiteX4" fmla="*/ 0 w 530225"/>
                  <a:gd name="connsiteY4" fmla="*/ 117475 h 666750"/>
                  <a:gd name="connsiteX0" fmla="*/ 0 w 530225"/>
                  <a:gd name="connsiteY0" fmla="*/ 120650 h 669925"/>
                  <a:gd name="connsiteX1" fmla="*/ 219075 w 530225"/>
                  <a:gd name="connsiteY1" fmla="*/ 669925 h 669925"/>
                  <a:gd name="connsiteX2" fmla="*/ 530225 w 530225"/>
                  <a:gd name="connsiteY2" fmla="*/ 530225 h 669925"/>
                  <a:gd name="connsiteX3" fmla="*/ 212725 w 530225"/>
                  <a:gd name="connsiteY3" fmla="*/ 0 h 669925"/>
                  <a:gd name="connsiteX4" fmla="*/ 0 w 530225"/>
                  <a:gd name="connsiteY4" fmla="*/ 120650 h 669925"/>
                  <a:gd name="connsiteX0" fmla="*/ 0 w 530225"/>
                  <a:gd name="connsiteY0" fmla="*/ 120650 h 701675"/>
                  <a:gd name="connsiteX1" fmla="*/ 263525 w 530225"/>
                  <a:gd name="connsiteY1" fmla="*/ 701675 h 701675"/>
                  <a:gd name="connsiteX2" fmla="*/ 530225 w 530225"/>
                  <a:gd name="connsiteY2" fmla="*/ 530225 h 701675"/>
                  <a:gd name="connsiteX3" fmla="*/ 212725 w 530225"/>
                  <a:gd name="connsiteY3" fmla="*/ 0 h 701675"/>
                  <a:gd name="connsiteX4" fmla="*/ 0 w 530225"/>
                  <a:gd name="connsiteY4" fmla="*/ 120650 h 701675"/>
                  <a:gd name="connsiteX0" fmla="*/ 0 w 530225"/>
                  <a:gd name="connsiteY0" fmla="*/ 120650 h 704850"/>
                  <a:gd name="connsiteX1" fmla="*/ 234950 w 530225"/>
                  <a:gd name="connsiteY1" fmla="*/ 704850 h 704850"/>
                  <a:gd name="connsiteX2" fmla="*/ 530225 w 530225"/>
                  <a:gd name="connsiteY2" fmla="*/ 530225 h 704850"/>
                  <a:gd name="connsiteX3" fmla="*/ 212725 w 530225"/>
                  <a:gd name="connsiteY3" fmla="*/ 0 h 704850"/>
                  <a:gd name="connsiteX4" fmla="*/ 0 w 530225"/>
                  <a:gd name="connsiteY4" fmla="*/ 120650 h 704850"/>
                  <a:gd name="connsiteX0" fmla="*/ 0 w 577850"/>
                  <a:gd name="connsiteY0" fmla="*/ 120650 h 704850"/>
                  <a:gd name="connsiteX1" fmla="*/ 234950 w 577850"/>
                  <a:gd name="connsiteY1" fmla="*/ 704850 h 704850"/>
                  <a:gd name="connsiteX2" fmla="*/ 577850 w 577850"/>
                  <a:gd name="connsiteY2" fmla="*/ 571500 h 704850"/>
                  <a:gd name="connsiteX3" fmla="*/ 212725 w 577850"/>
                  <a:gd name="connsiteY3" fmla="*/ 0 h 704850"/>
                  <a:gd name="connsiteX4" fmla="*/ 0 w 577850"/>
                  <a:gd name="connsiteY4" fmla="*/ 120650 h 704850"/>
                  <a:gd name="connsiteX0" fmla="*/ 0 w 565150"/>
                  <a:gd name="connsiteY0" fmla="*/ 120650 h 704850"/>
                  <a:gd name="connsiteX1" fmla="*/ 234950 w 565150"/>
                  <a:gd name="connsiteY1" fmla="*/ 704850 h 704850"/>
                  <a:gd name="connsiteX2" fmla="*/ 565150 w 565150"/>
                  <a:gd name="connsiteY2" fmla="*/ 596900 h 704850"/>
                  <a:gd name="connsiteX3" fmla="*/ 212725 w 565150"/>
                  <a:gd name="connsiteY3" fmla="*/ 0 h 704850"/>
                  <a:gd name="connsiteX4" fmla="*/ 0 w 565150"/>
                  <a:gd name="connsiteY4" fmla="*/ 120650 h 704850"/>
                  <a:gd name="connsiteX0" fmla="*/ 0 w 565150"/>
                  <a:gd name="connsiteY0" fmla="*/ 120650 h 739775"/>
                  <a:gd name="connsiteX1" fmla="*/ 276225 w 565150"/>
                  <a:gd name="connsiteY1" fmla="*/ 739775 h 739775"/>
                  <a:gd name="connsiteX2" fmla="*/ 565150 w 565150"/>
                  <a:gd name="connsiteY2" fmla="*/ 596900 h 739775"/>
                  <a:gd name="connsiteX3" fmla="*/ 212725 w 565150"/>
                  <a:gd name="connsiteY3" fmla="*/ 0 h 739775"/>
                  <a:gd name="connsiteX4" fmla="*/ 0 w 565150"/>
                  <a:gd name="connsiteY4" fmla="*/ 120650 h 739775"/>
                  <a:gd name="connsiteX0" fmla="*/ 0 w 565150"/>
                  <a:gd name="connsiteY0" fmla="*/ 120650 h 763685"/>
                  <a:gd name="connsiteX1" fmla="*/ 276225 w 565150"/>
                  <a:gd name="connsiteY1" fmla="*/ 739775 h 763685"/>
                  <a:gd name="connsiteX2" fmla="*/ 565150 w 565150"/>
                  <a:gd name="connsiteY2" fmla="*/ 596900 h 763685"/>
                  <a:gd name="connsiteX3" fmla="*/ 212725 w 565150"/>
                  <a:gd name="connsiteY3" fmla="*/ 0 h 763685"/>
                  <a:gd name="connsiteX4" fmla="*/ 0 w 565150"/>
                  <a:gd name="connsiteY4" fmla="*/ 120650 h 763685"/>
                  <a:gd name="connsiteX0" fmla="*/ 0 w 565175"/>
                  <a:gd name="connsiteY0" fmla="*/ 120650 h 773332"/>
                  <a:gd name="connsiteX1" fmla="*/ 276225 w 565175"/>
                  <a:gd name="connsiteY1" fmla="*/ 739775 h 773332"/>
                  <a:gd name="connsiteX2" fmla="*/ 565150 w 565175"/>
                  <a:gd name="connsiteY2" fmla="*/ 596900 h 773332"/>
                  <a:gd name="connsiteX3" fmla="*/ 212725 w 565175"/>
                  <a:gd name="connsiteY3" fmla="*/ 0 h 773332"/>
                  <a:gd name="connsiteX4" fmla="*/ 0 w 565175"/>
                  <a:gd name="connsiteY4" fmla="*/ 120650 h 773332"/>
                  <a:gd name="connsiteX0" fmla="*/ 0 w 565150"/>
                  <a:gd name="connsiteY0" fmla="*/ 120650 h 770605"/>
                  <a:gd name="connsiteX1" fmla="*/ 276225 w 565150"/>
                  <a:gd name="connsiteY1" fmla="*/ 739775 h 770605"/>
                  <a:gd name="connsiteX2" fmla="*/ 565150 w 565150"/>
                  <a:gd name="connsiteY2" fmla="*/ 596900 h 770605"/>
                  <a:gd name="connsiteX3" fmla="*/ 212725 w 565150"/>
                  <a:gd name="connsiteY3" fmla="*/ 0 h 770605"/>
                  <a:gd name="connsiteX4" fmla="*/ 0 w 565150"/>
                  <a:gd name="connsiteY4" fmla="*/ 120650 h 770605"/>
                  <a:gd name="connsiteX0" fmla="*/ 0 w 565150"/>
                  <a:gd name="connsiteY0" fmla="*/ 120650 h 755109"/>
                  <a:gd name="connsiteX1" fmla="*/ 276225 w 565150"/>
                  <a:gd name="connsiteY1" fmla="*/ 739775 h 755109"/>
                  <a:gd name="connsiteX2" fmla="*/ 565150 w 565150"/>
                  <a:gd name="connsiteY2" fmla="*/ 596900 h 755109"/>
                  <a:gd name="connsiteX3" fmla="*/ 212725 w 565150"/>
                  <a:gd name="connsiteY3" fmla="*/ 0 h 755109"/>
                  <a:gd name="connsiteX4" fmla="*/ 0 w 565150"/>
                  <a:gd name="connsiteY4" fmla="*/ 120650 h 755109"/>
                  <a:gd name="connsiteX0" fmla="*/ 0 w 565150"/>
                  <a:gd name="connsiteY0" fmla="*/ 120650 h 755109"/>
                  <a:gd name="connsiteX1" fmla="*/ 276225 w 565150"/>
                  <a:gd name="connsiteY1" fmla="*/ 739775 h 755109"/>
                  <a:gd name="connsiteX2" fmla="*/ 565150 w 565150"/>
                  <a:gd name="connsiteY2" fmla="*/ 596900 h 755109"/>
                  <a:gd name="connsiteX3" fmla="*/ 212725 w 565150"/>
                  <a:gd name="connsiteY3" fmla="*/ 0 h 755109"/>
                  <a:gd name="connsiteX4" fmla="*/ 0 w 565150"/>
                  <a:gd name="connsiteY4" fmla="*/ 120650 h 755109"/>
                  <a:gd name="connsiteX0" fmla="*/ 0 w 565150"/>
                  <a:gd name="connsiteY0" fmla="*/ 120650 h 755109"/>
                  <a:gd name="connsiteX1" fmla="*/ 276225 w 565150"/>
                  <a:gd name="connsiteY1" fmla="*/ 739775 h 755109"/>
                  <a:gd name="connsiteX2" fmla="*/ 565150 w 565150"/>
                  <a:gd name="connsiteY2" fmla="*/ 596900 h 755109"/>
                  <a:gd name="connsiteX3" fmla="*/ 212725 w 565150"/>
                  <a:gd name="connsiteY3" fmla="*/ 0 h 755109"/>
                  <a:gd name="connsiteX4" fmla="*/ 0 w 565150"/>
                  <a:gd name="connsiteY4" fmla="*/ 120650 h 755109"/>
                  <a:gd name="connsiteX0" fmla="*/ 0 w 565150"/>
                  <a:gd name="connsiteY0" fmla="*/ 123150 h 757609"/>
                  <a:gd name="connsiteX1" fmla="*/ 276225 w 565150"/>
                  <a:gd name="connsiteY1" fmla="*/ 742275 h 757609"/>
                  <a:gd name="connsiteX2" fmla="*/ 565150 w 565150"/>
                  <a:gd name="connsiteY2" fmla="*/ 599400 h 757609"/>
                  <a:gd name="connsiteX3" fmla="*/ 212725 w 565150"/>
                  <a:gd name="connsiteY3" fmla="*/ 2500 h 757609"/>
                  <a:gd name="connsiteX4" fmla="*/ 0 w 565150"/>
                  <a:gd name="connsiteY4" fmla="*/ 123150 h 757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5150" h="757609">
                    <a:moveTo>
                      <a:pt x="0" y="123150"/>
                    </a:moveTo>
                    <a:lnTo>
                      <a:pt x="276225" y="742275"/>
                    </a:lnTo>
                    <a:cubicBezTo>
                      <a:pt x="407458" y="793075"/>
                      <a:pt x="538692" y="710525"/>
                      <a:pt x="565150" y="599400"/>
                    </a:cubicBezTo>
                    <a:lnTo>
                      <a:pt x="212725" y="2500"/>
                    </a:lnTo>
                    <a:cubicBezTo>
                      <a:pt x="119592" y="-11258"/>
                      <a:pt x="16933" y="32133"/>
                      <a:pt x="0" y="123150"/>
                    </a:cubicBezTo>
                    <a:close/>
                  </a:path>
                </a:pathLst>
              </a:custGeom>
              <a:solidFill>
                <a:srgbClr val="FE1627"/>
              </a:solidFill>
              <a:ln>
                <a:solidFill>
                  <a:srgbClr val="F6AB00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4" name="椭圆 203"/>
              <p:cNvSpPr/>
              <p:nvPr/>
            </p:nvSpPr>
            <p:spPr>
              <a:xfrm rot="19872218">
                <a:off x="8534336" y="1751500"/>
                <a:ext cx="204833" cy="92681"/>
              </a:xfrm>
              <a:prstGeom prst="ellipse">
                <a:avLst/>
              </a:prstGeom>
              <a:noFill/>
              <a:ln>
                <a:solidFill>
                  <a:srgbClr val="F6AB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8160038" y="1374822"/>
              <a:ext cx="385197" cy="516374"/>
              <a:chOff x="8198542" y="1453977"/>
              <a:chExt cx="385197" cy="516374"/>
            </a:xfrm>
          </p:grpSpPr>
          <p:sp>
            <p:nvSpPr>
              <p:cNvPr id="190" name="任意多边形 189"/>
              <p:cNvSpPr/>
              <p:nvPr/>
            </p:nvSpPr>
            <p:spPr>
              <a:xfrm rot="2546234">
                <a:off x="8198542" y="1453977"/>
                <a:ext cx="385197" cy="516374"/>
              </a:xfrm>
              <a:custGeom>
                <a:avLst/>
                <a:gdLst>
                  <a:gd name="connsiteX0" fmla="*/ 0 w 530225"/>
                  <a:gd name="connsiteY0" fmla="*/ 117475 h 669925"/>
                  <a:gd name="connsiteX1" fmla="*/ 219075 w 530225"/>
                  <a:gd name="connsiteY1" fmla="*/ 666750 h 669925"/>
                  <a:gd name="connsiteX2" fmla="*/ 400050 w 530225"/>
                  <a:gd name="connsiteY2" fmla="*/ 669925 h 669925"/>
                  <a:gd name="connsiteX3" fmla="*/ 530225 w 530225"/>
                  <a:gd name="connsiteY3" fmla="*/ 527050 h 669925"/>
                  <a:gd name="connsiteX4" fmla="*/ 241300 w 530225"/>
                  <a:gd name="connsiteY4" fmla="*/ 0 h 669925"/>
                  <a:gd name="connsiteX5" fmla="*/ 0 w 530225"/>
                  <a:gd name="connsiteY5" fmla="*/ 117475 h 669925"/>
                  <a:gd name="connsiteX0" fmla="*/ 0 w 530225"/>
                  <a:gd name="connsiteY0" fmla="*/ 117475 h 666750"/>
                  <a:gd name="connsiteX1" fmla="*/ 219075 w 530225"/>
                  <a:gd name="connsiteY1" fmla="*/ 666750 h 666750"/>
                  <a:gd name="connsiteX2" fmla="*/ 530225 w 530225"/>
                  <a:gd name="connsiteY2" fmla="*/ 527050 h 666750"/>
                  <a:gd name="connsiteX3" fmla="*/ 241300 w 530225"/>
                  <a:gd name="connsiteY3" fmla="*/ 0 h 666750"/>
                  <a:gd name="connsiteX4" fmla="*/ 0 w 530225"/>
                  <a:gd name="connsiteY4" fmla="*/ 117475 h 666750"/>
                  <a:gd name="connsiteX0" fmla="*/ 0 w 530225"/>
                  <a:gd name="connsiteY0" fmla="*/ 120650 h 669925"/>
                  <a:gd name="connsiteX1" fmla="*/ 219075 w 530225"/>
                  <a:gd name="connsiteY1" fmla="*/ 669925 h 669925"/>
                  <a:gd name="connsiteX2" fmla="*/ 530225 w 530225"/>
                  <a:gd name="connsiteY2" fmla="*/ 530225 h 669925"/>
                  <a:gd name="connsiteX3" fmla="*/ 212725 w 530225"/>
                  <a:gd name="connsiteY3" fmla="*/ 0 h 669925"/>
                  <a:gd name="connsiteX4" fmla="*/ 0 w 530225"/>
                  <a:gd name="connsiteY4" fmla="*/ 120650 h 669925"/>
                  <a:gd name="connsiteX0" fmla="*/ 0 w 530225"/>
                  <a:gd name="connsiteY0" fmla="*/ 120650 h 701675"/>
                  <a:gd name="connsiteX1" fmla="*/ 263525 w 530225"/>
                  <a:gd name="connsiteY1" fmla="*/ 701675 h 701675"/>
                  <a:gd name="connsiteX2" fmla="*/ 530225 w 530225"/>
                  <a:gd name="connsiteY2" fmla="*/ 530225 h 701675"/>
                  <a:gd name="connsiteX3" fmla="*/ 212725 w 530225"/>
                  <a:gd name="connsiteY3" fmla="*/ 0 h 701675"/>
                  <a:gd name="connsiteX4" fmla="*/ 0 w 530225"/>
                  <a:gd name="connsiteY4" fmla="*/ 120650 h 701675"/>
                  <a:gd name="connsiteX0" fmla="*/ 0 w 530225"/>
                  <a:gd name="connsiteY0" fmla="*/ 120650 h 704850"/>
                  <a:gd name="connsiteX1" fmla="*/ 234950 w 530225"/>
                  <a:gd name="connsiteY1" fmla="*/ 704850 h 704850"/>
                  <a:gd name="connsiteX2" fmla="*/ 530225 w 530225"/>
                  <a:gd name="connsiteY2" fmla="*/ 530225 h 704850"/>
                  <a:gd name="connsiteX3" fmla="*/ 212725 w 530225"/>
                  <a:gd name="connsiteY3" fmla="*/ 0 h 704850"/>
                  <a:gd name="connsiteX4" fmla="*/ 0 w 530225"/>
                  <a:gd name="connsiteY4" fmla="*/ 120650 h 704850"/>
                  <a:gd name="connsiteX0" fmla="*/ 0 w 577850"/>
                  <a:gd name="connsiteY0" fmla="*/ 120650 h 704850"/>
                  <a:gd name="connsiteX1" fmla="*/ 234950 w 577850"/>
                  <a:gd name="connsiteY1" fmla="*/ 704850 h 704850"/>
                  <a:gd name="connsiteX2" fmla="*/ 577850 w 577850"/>
                  <a:gd name="connsiteY2" fmla="*/ 571500 h 704850"/>
                  <a:gd name="connsiteX3" fmla="*/ 212725 w 577850"/>
                  <a:gd name="connsiteY3" fmla="*/ 0 h 704850"/>
                  <a:gd name="connsiteX4" fmla="*/ 0 w 577850"/>
                  <a:gd name="connsiteY4" fmla="*/ 120650 h 704850"/>
                  <a:gd name="connsiteX0" fmla="*/ 0 w 565150"/>
                  <a:gd name="connsiteY0" fmla="*/ 120650 h 704850"/>
                  <a:gd name="connsiteX1" fmla="*/ 234950 w 565150"/>
                  <a:gd name="connsiteY1" fmla="*/ 704850 h 704850"/>
                  <a:gd name="connsiteX2" fmla="*/ 565150 w 565150"/>
                  <a:gd name="connsiteY2" fmla="*/ 596900 h 704850"/>
                  <a:gd name="connsiteX3" fmla="*/ 212725 w 565150"/>
                  <a:gd name="connsiteY3" fmla="*/ 0 h 704850"/>
                  <a:gd name="connsiteX4" fmla="*/ 0 w 565150"/>
                  <a:gd name="connsiteY4" fmla="*/ 120650 h 704850"/>
                  <a:gd name="connsiteX0" fmla="*/ 0 w 565150"/>
                  <a:gd name="connsiteY0" fmla="*/ 120650 h 739775"/>
                  <a:gd name="connsiteX1" fmla="*/ 276225 w 565150"/>
                  <a:gd name="connsiteY1" fmla="*/ 739775 h 739775"/>
                  <a:gd name="connsiteX2" fmla="*/ 565150 w 565150"/>
                  <a:gd name="connsiteY2" fmla="*/ 596900 h 739775"/>
                  <a:gd name="connsiteX3" fmla="*/ 212725 w 565150"/>
                  <a:gd name="connsiteY3" fmla="*/ 0 h 739775"/>
                  <a:gd name="connsiteX4" fmla="*/ 0 w 565150"/>
                  <a:gd name="connsiteY4" fmla="*/ 120650 h 739775"/>
                  <a:gd name="connsiteX0" fmla="*/ 0 w 565150"/>
                  <a:gd name="connsiteY0" fmla="*/ 120650 h 763685"/>
                  <a:gd name="connsiteX1" fmla="*/ 276225 w 565150"/>
                  <a:gd name="connsiteY1" fmla="*/ 739775 h 763685"/>
                  <a:gd name="connsiteX2" fmla="*/ 565150 w 565150"/>
                  <a:gd name="connsiteY2" fmla="*/ 596900 h 763685"/>
                  <a:gd name="connsiteX3" fmla="*/ 212725 w 565150"/>
                  <a:gd name="connsiteY3" fmla="*/ 0 h 763685"/>
                  <a:gd name="connsiteX4" fmla="*/ 0 w 565150"/>
                  <a:gd name="connsiteY4" fmla="*/ 120650 h 763685"/>
                  <a:gd name="connsiteX0" fmla="*/ 0 w 565175"/>
                  <a:gd name="connsiteY0" fmla="*/ 120650 h 773332"/>
                  <a:gd name="connsiteX1" fmla="*/ 276225 w 565175"/>
                  <a:gd name="connsiteY1" fmla="*/ 739775 h 773332"/>
                  <a:gd name="connsiteX2" fmla="*/ 565150 w 565175"/>
                  <a:gd name="connsiteY2" fmla="*/ 596900 h 773332"/>
                  <a:gd name="connsiteX3" fmla="*/ 212725 w 565175"/>
                  <a:gd name="connsiteY3" fmla="*/ 0 h 773332"/>
                  <a:gd name="connsiteX4" fmla="*/ 0 w 565175"/>
                  <a:gd name="connsiteY4" fmla="*/ 120650 h 773332"/>
                  <a:gd name="connsiteX0" fmla="*/ 0 w 565150"/>
                  <a:gd name="connsiteY0" fmla="*/ 120650 h 770605"/>
                  <a:gd name="connsiteX1" fmla="*/ 276225 w 565150"/>
                  <a:gd name="connsiteY1" fmla="*/ 739775 h 770605"/>
                  <a:gd name="connsiteX2" fmla="*/ 565150 w 565150"/>
                  <a:gd name="connsiteY2" fmla="*/ 596900 h 770605"/>
                  <a:gd name="connsiteX3" fmla="*/ 212725 w 565150"/>
                  <a:gd name="connsiteY3" fmla="*/ 0 h 770605"/>
                  <a:gd name="connsiteX4" fmla="*/ 0 w 565150"/>
                  <a:gd name="connsiteY4" fmla="*/ 120650 h 770605"/>
                  <a:gd name="connsiteX0" fmla="*/ 0 w 565150"/>
                  <a:gd name="connsiteY0" fmla="*/ 120650 h 755109"/>
                  <a:gd name="connsiteX1" fmla="*/ 276225 w 565150"/>
                  <a:gd name="connsiteY1" fmla="*/ 739775 h 755109"/>
                  <a:gd name="connsiteX2" fmla="*/ 565150 w 565150"/>
                  <a:gd name="connsiteY2" fmla="*/ 596900 h 755109"/>
                  <a:gd name="connsiteX3" fmla="*/ 212725 w 565150"/>
                  <a:gd name="connsiteY3" fmla="*/ 0 h 755109"/>
                  <a:gd name="connsiteX4" fmla="*/ 0 w 565150"/>
                  <a:gd name="connsiteY4" fmla="*/ 120650 h 755109"/>
                  <a:gd name="connsiteX0" fmla="*/ 0 w 565150"/>
                  <a:gd name="connsiteY0" fmla="*/ 120650 h 755109"/>
                  <a:gd name="connsiteX1" fmla="*/ 276225 w 565150"/>
                  <a:gd name="connsiteY1" fmla="*/ 739775 h 755109"/>
                  <a:gd name="connsiteX2" fmla="*/ 565150 w 565150"/>
                  <a:gd name="connsiteY2" fmla="*/ 596900 h 755109"/>
                  <a:gd name="connsiteX3" fmla="*/ 212725 w 565150"/>
                  <a:gd name="connsiteY3" fmla="*/ 0 h 755109"/>
                  <a:gd name="connsiteX4" fmla="*/ 0 w 565150"/>
                  <a:gd name="connsiteY4" fmla="*/ 120650 h 755109"/>
                  <a:gd name="connsiteX0" fmla="*/ 0 w 565150"/>
                  <a:gd name="connsiteY0" fmla="*/ 120650 h 755109"/>
                  <a:gd name="connsiteX1" fmla="*/ 276225 w 565150"/>
                  <a:gd name="connsiteY1" fmla="*/ 739775 h 755109"/>
                  <a:gd name="connsiteX2" fmla="*/ 565150 w 565150"/>
                  <a:gd name="connsiteY2" fmla="*/ 596900 h 755109"/>
                  <a:gd name="connsiteX3" fmla="*/ 212725 w 565150"/>
                  <a:gd name="connsiteY3" fmla="*/ 0 h 755109"/>
                  <a:gd name="connsiteX4" fmla="*/ 0 w 565150"/>
                  <a:gd name="connsiteY4" fmla="*/ 120650 h 755109"/>
                  <a:gd name="connsiteX0" fmla="*/ 0 w 565150"/>
                  <a:gd name="connsiteY0" fmla="*/ 123150 h 757609"/>
                  <a:gd name="connsiteX1" fmla="*/ 276225 w 565150"/>
                  <a:gd name="connsiteY1" fmla="*/ 742275 h 757609"/>
                  <a:gd name="connsiteX2" fmla="*/ 565150 w 565150"/>
                  <a:gd name="connsiteY2" fmla="*/ 599400 h 757609"/>
                  <a:gd name="connsiteX3" fmla="*/ 212725 w 565150"/>
                  <a:gd name="connsiteY3" fmla="*/ 2500 h 757609"/>
                  <a:gd name="connsiteX4" fmla="*/ 0 w 565150"/>
                  <a:gd name="connsiteY4" fmla="*/ 123150 h 757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5150" h="757609">
                    <a:moveTo>
                      <a:pt x="0" y="123150"/>
                    </a:moveTo>
                    <a:lnTo>
                      <a:pt x="276225" y="742275"/>
                    </a:lnTo>
                    <a:cubicBezTo>
                      <a:pt x="407458" y="793075"/>
                      <a:pt x="538692" y="710525"/>
                      <a:pt x="565150" y="599400"/>
                    </a:cubicBezTo>
                    <a:lnTo>
                      <a:pt x="212725" y="2500"/>
                    </a:lnTo>
                    <a:cubicBezTo>
                      <a:pt x="119592" y="-11258"/>
                      <a:pt x="16933" y="32133"/>
                      <a:pt x="0" y="123150"/>
                    </a:cubicBezTo>
                    <a:close/>
                  </a:path>
                </a:pathLst>
              </a:custGeom>
              <a:solidFill>
                <a:srgbClr val="FE1627"/>
              </a:solidFill>
              <a:ln>
                <a:solidFill>
                  <a:srgbClr val="F6AB00"/>
                </a:solidFill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9" name="椭圆 198"/>
              <p:cNvSpPr/>
              <p:nvPr/>
            </p:nvSpPr>
            <p:spPr>
              <a:xfrm rot="1158199">
                <a:off x="8223399" y="1872068"/>
                <a:ext cx="204833" cy="92681"/>
              </a:xfrm>
              <a:prstGeom prst="ellipse">
                <a:avLst/>
              </a:prstGeom>
              <a:noFill/>
              <a:ln>
                <a:solidFill>
                  <a:srgbClr val="F6AB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8193942" y="943125"/>
              <a:ext cx="385197" cy="520454"/>
              <a:chOff x="8216287" y="916840"/>
              <a:chExt cx="385197" cy="520454"/>
            </a:xfrm>
          </p:grpSpPr>
          <p:sp>
            <p:nvSpPr>
              <p:cNvPr id="184" name="任意多边形 183"/>
              <p:cNvSpPr/>
              <p:nvPr/>
            </p:nvSpPr>
            <p:spPr>
              <a:xfrm rot="2263991">
                <a:off x="8216287" y="916840"/>
                <a:ext cx="385197" cy="516374"/>
              </a:xfrm>
              <a:custGeom>
                <a:avLst/>
                <a:gdLst>
                  <a:gd name="connsiteX0" fmla="*/ 0 w 530225"/>
                  <a:gd name="connsiteY0" fmla="*/ 117475 h 669925"/>
                  <a:gd name="connsiteX1" fmla="*/ 219075 w 530225"/>
                  <a:gd name="connsiteY1" fmla="*/ 666750 h 669925"/>
                  <a:gd name="connsiteX2" fmla="*/ 400050 w 530225"/>
                  <a:gd name="connsiteY2" fmla="*/ 669925 h 669925"/>
                  <a:gd name="connsiteX3" fmla="*/ 530225 w 530225"/>
                  <a:gd name="connsiteY3" fmla="*/ 527050 h 669925"/>
                  <a:gd name="connsiteX4" fmla="*/ 241300 w 530225"/>
                  <a:gd name="connsiteY4" fmla="*/ 0 h 669925"/>
                  <a:gd name="connsiteX5" fmla="*/ 0 w 530225"/>
                  <a:gd name="connsiteY5" fmla="*/ 117475 h 669925"/>
                  <a:gd name="connsiteX0" fmla="*/ 0 w 530225"/>
                  <a:gd name="connsiteY0" fmla="*/ 117475 h 666750"/>
                  <a:gd name="connsiteX1" fmla="*/ 219075 w 530225"/>
                  <a:gd name="connsiteY1" fmla="*/ 666750 h 666750"/>
                  <a:gd name="connsiteX2" fmla="*/ 530225 w 530225"/>
                  <a:gd name="connsiteY2" fmla="*/ 527050 h 666750"/>
                  <a:gd name="connsiteX3" fmla="*/ 241300 w 530225"/>
                  <a:gd name="connsiteY3" fmla="*/ 0 h 666750"/>
                  <a:gd name="connsiteX4" fmla="*/ 0 w 530225"/>
                  <a:gd name="connsiteY4" fmla="*/ 117475 h 666750"/>
                  <a:gd name="connsiteX0" fmla="*/ 0 w 530225"/>
                  <a:gd name="connsiteY0" fmla="*/ 120650 h 669925"/>
                  <a:gd name="connsiteX1" fmla="*/ 219075 w 530225"/>
                  <a:gd name="connsiteY1" fmla="*/ 669925 h 669925"/>
                  <a:gd name="connsiteX2" fmla="*/ 530225 w 530225"/>
                  <a:gd name="connsiteY2" fmla="*/ 530225 h 669925"/>
                  <a:gd name="connsiteX3" fmla="*/ 212725 w 530225"/>
                  <a:gd name="connsiteY3" fmla="*/ 0 h 669925"/>
                  <a:gd name="connsiteX4" fmla="*/ 0 w 530225"/>
                  <a:gd name="connsiteY4" fmla="*/ 120650 h 669925"/>
                  <a:gd name="connsiteX0" fmla="*/ 0 w 530225"/>
                  <a:gd name="connsiteY0" fmla="*/ 120650 h 701675"/>
                  <a:gd name="connsiteX1" fmla="*/ 263525 w 530225"/>
                  <a:gd name="connsiteY1" fmla="*/ 701675 h 701675"/>
                  <a:gd name="connsiteX2" fmla="*/ 530225 w 530225"/>
                  <a:gd name="connsiteY2" fmla="*/ 530225 h 701675"/>
                  <a:gd name="connsiteX3" fmla="*/ 212725 w 530225"/>
                  <a:gd name="connsiteY3" fmla="*/ 0 h 701675"/>
                  <a:gd name="connsiteX4" fmla="*/ 0 w 530225"/>
                  <a:gd name="connsiteY4" fmla="*/ 120650 h 701675"/>
                  <a:gd name="connsiteX0" fmla="*/ 0 w 530225"/>
                  <a:gd name="connsiteY0" fmla="*/ 120650 h 704850"/>
                  <a:gd name="connsiteX1" fmla="*/ 234950 w 530225"/>
                  <a:gd name="connsiteY1" fmla="*/ 704850 h 704850"/>
                  <a:gd name="connsiteX2" fmla="*/ 530225 w 530225"/>
                  <a:gd name="connsiteY2" fmla="*/ 530225 h 704850"/>
                  <a:gd name="connsiteX3" fmla="*/ 212725 w 530225"/>
                  <a:gd name="connsiteY3" fmla="*/ 0 h 704850"/>
                  <a:gd name="connsiteX4" fmla="*/ 0 w 530225"/>
                  <a:gd name="connsiteY4" fmla="*/ 120650 h 704850"/>
                  <a:gd name="connsiteX0" fmla="*/ 0 w 577850"/>
                  <a:gd name="connsiteY0" fmla="*/ 120650 h 704850"/>
                  <a:gd name="connsiteX1" fmla="*/ 234950 w 577850"/>
                  <a:gd name="connsiteY1" fmla="*/ 704850 h 704850"/>
                  <a:gd name="connsiteX2" fmla="*/ 577850 w 577850"/>
                  <a:gd name="connsiteY2" fmla="*/ 571500 h 704850"/>
                  <a:gd name="connsiteX3" fmla="*/ 212725 w 577850"/>
                  <a:gd name="connsiteY3" fmla="*/ 0 h 704850"/>
                  <a:gd name="connsiteX4" fmla="*/ 0 w 577850"/>
                  <a:gd name="connsiteY4" fmla="*/ 120650 h 704850"/>
                  <a:gd name="connsiteX0" fmla="*/ 0 w 565150"/>
                  <a:gd name="connsiteY0" fmla="*/ 120650 h 704850"/>
                  <a:gd name="connsiteX1" fmla="*/ 234950 w 565150"/>
                  <a:gd name="connsiteY1" fmla="*/ 704850 h 704850"/>
                  <a:gd name="connsiteX2" fmla="*/ 565150 w 565150"/>
                  <a:gd name="connsiteY2" fmla="*/ 596900 h 704850"/>
                  <a:gd name="connsiteX3" fmla="*/ 212725 w 565150"/>
                  <a:gd name="connsiteY3" fmla="*/ 0 h 704850"/>
                  <a:gd name="connsiteX4" fmla="*/ 0 w 565150"/>
                  <a:gd name="connsiteY4" fmla="*/ 120650 h 704850"/>
                  <a:gd name="connsiteX0" fmla="*/ 0 w 565150"/>
                  <a:gd name="connsiteY0" fmla="*/ 120650 h 739775"/>
                  <a:gd name="connsiteX1" fmla="*/ 276225 w 565150"/>
                  <a:gd name="connsiteY1" fmla="*/ 739775 h 739775"/>
                  <a:gd name="connsiteX2" fmla="*/ 565150 w 565150"/>
                  <a:gd name="connsiteY2" fmla="*/ 596900 h 739775"/>
                  <a:gd name="connsiteX3" fmla="*/ 212725 w 565150"/>
                  <a:gd name="connsiteY3" fmla="*/ 0 h 739775"/>
                  <a:gd name="connsiteX4" fmla="*/ 0 w 565150"/>
                  <a:gd name="connsiteY4" fmla="*/ 120650 h 739775"/>
                  <a:gd name="connsiteX0" fmla="*/ 0 w 565150"/>
                  <a:gd name="connsiteY0" fmla="*/ 120650 h 763685"/>
                  <a:gd name="connsiteX1" fmla="*/ 276225 w 565150"/>
                  <a:gd name="connsiteY1" fmla="*/ 739775 h 763685"/>
                  <a:gd name="connsiteX2" fmla="*/ 565150 w 565150"/>
                  <a:gd name="connsiteY2" fmla="*/ 596900 h 763685"/>
                  <a:gd name="connsiteX3" fmla="*/ 212725 w 565150"/>
                  <a:gd name="connsiteY3" fmla="*/ 0 h 763685"/>
                  <a:gd name="connsiteX4" fmla="*/ 0 w 565150"/>
                  <a:gd name="connsiteY4" fmla="*/ 120650 h 763685"/>
                  <a:gd name="connsiteX0" fmla="*/ 0 w 565175"/>
                  <a:gd name="connsiteY0" fmla="*/ 120650 h 773332"/>
                  <a:gd name="connsiteX1" fmla="*/ 276225 w 565175"/>
                  <a:gd name="connsiteY1" fmla="*/ 739775 h 773332"/>
                  <a:gd name="connsiteX2" fmla="*/ 565150 w 565175"/>
                  <a:gd name="connsiteY2" fmla="*/ 596900 h 773332"/>
                  <a:gd name="connsiteX3" fmla="*/ 212725 w 565175"/>
                  <a:gd name="connsiteY3" fmla="*/ 0 h 773332"/>
                  <a:gd name="connsiteX4" fmla="*/ 0 w 565175"/>
                  <a:gd name="connsiteY4" fmla="*/ 120650 h 773332"/>
                  <a:gd name="connsiteX0" fmla="*/ 0 w 565150"/>
                  <a:gd name="connsiteY0" fmla="*/ 120650 h 770605"/>
                  <a:gd name="connsiteX1" fmla="*/ 276225 w 565150"/>
                  <a:gd name="connsiteY1" fmla="*/ 739775 h 770605"/>
                  <a:gd name="connsiteX2" fmla="*/ 565150 w 565150"/>
                  <a:gd name="connsiteY2" fmla="*/ 596900 h 770605"/>
                  <a:gd name="connsiteX3" fmla="*/ 212725 w 565150"/>
                  <a:gd name="connsiteY3" fmla="*/ 0 h 770605"/>
                  <a:gd name="connsiteX4" fmla="*/ 0 w 565150"/>
                  <a:gd name="connsiteY4" fmla="*/ 120650 h 770605"/>
                  <a:gd name="connsiteX0" fmla="*/ 0 w 565150"/>
                  <a:gd name="connsiteY0" fmla="*/ 120650 h 755109"/>
                  <a:gd name="connsiteX1" fmla="*/ 276225 w 565150"/>
                  <a:gd name="connsiteY1" fmla="*/ 739775 h 755109"/>
                  <a:gd name="connsiteX2" fmla="*/ 565150 w 565150"/>
                  <a:gd name="connsiteY2" fmla="*/ 596900 h 755109"/>
                  <a:gd name="connsiteX3" fmla="*/ 212725 w 565150"/>
                  <a:gd name="connsiteY3" fmla="*/ 0 h 755109"/>
                  <a:gd name="connsiteX4" fmla="*/ 0 w 565150"/>
                  <a:gd name="connsiteY4" fmla="*/ 120650 h 755109"/>
                  <a:gd name="connsiteX0" fmla="*/ 0 w 565150"/>
                  <a:gd name="connsiteY0" fmla="*/ 120650 h 755109"/>
                  <a:gd name="connsiteX1" fmla="*/ 276225 w 565150"/>
                  <a:gd name="connsiteY1" fmla="*/ 739775 h 755109"/>
                  <a:gd name="connsiteX2" fmla="*/ 565150 w 565150"/>
                  <a:gd name="connsiteY2" fmla="*/ 596900 h 755109"/>
                  <a:gd name="connsiteX3" fmla="*/ 212725 w 565150"/>
                  <a:gd name="connsiteY3" fmla="*/ 0 h 755109"/>
                  <a:gd name="connsiteX4" fmla="*/ 0 w 565150"/>
                  <a:gd name="connsiteY4" fmla="*/ 120650 h 755109"/>
                  <a:gd name="connsiteX0" fmla="*/ 0 w 565150"/>
                  <a:gd name="connsiteY0" fmla="*/ 120650 h 755109"/>
                  <a:gd name="connsiteX1" fmla="*/ 276225 w 565150"/>
                  <a:gd name="connsiteY1" fmla="*/ 739775 h 755109"/>
                  <a:gd name="connsiteX2" fmla="*/ 565150 w 565150"/>
                  <a:gd name="connsiteY2" fmla="*/ 596900 h 755109"/>
                  <a:gd name="connsiteX3" fmla="*/ 212725 w 565150"/>
                  <a:gd name="connsiteY3" fmla="*/ 0 h 755109"/>
                  <a:gd name="connsiteX4" fmla="*/ 0 w 565150"/>
                  <a:gd name="connsiteY4" fmla="*/ 120650 h 755109"/>
                  <a:gd name="connsiteX0" fmla="*/ 0 w 565150"/>
                  <a:gd name="connsiteY0" fmla="*/ 123150 h 757609"/>
                  <a:gd name="connsiteX1" fmla="*/ 276225 w 565150"/>
                  <a:gd name="connsiteY1" fmla="*/ 742275 h 757609"/>
                  <a:gd name="connsiteX2" fmla="*/ 565150 w 565150"/>
                  <a:gd name="connsiteY2" fmla="*/ 599400 h 757609"/>
                  <a:gd name="connsiteX3" fmla="*/ 212725 w 565150"/>
                  <a:gd name="connsiteY3" fmla="*/ 2500 h 757609"/>
                  <a:gd name="connsiteX4" fmla="*/ 0 w 565150"/>
                  <a:gd name="connsiteY4" fmla="*/ 123150 h 757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5150" h="757609">
                    <a:moveTo>
                      <a:pt x="0" y="123150"/>
                    </a:moveTo>
                    <a:lnTo>
                      <a:pt x="276225" y="742275"/>
                    </a:lnTo>
                    <a:cubicBezTo>
                      <a:pt x="407458" y="793075"/>
                      <a:pt x="538692" y="710525"/>
                      <a:pt x="565150" y="599400"/>
                    </a:cubicBezTo>
                    <a:lnTo>
                      <a:pt x="212725" y="2500"/>
                    </a:lnTo>
                    <a:cubicBezTo>
                      <a:pt x="119592" y="-11258"/>
                      <a:pt x="16933" y="32133"/>
                      <a:pt x="0" y="123150"/>
                    </a:cubicBezTo>
                    <a:close/>
                  </a:path>
                </a:pathLst>
              </a:custGeom>
              <a:solidFill>
                <a:srgbClr val="FE1627"/>
              </a:solidFill>
              <a:ln>
                <a:solidFill>
                  <a:srgbClr val="F6AB00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5" name="椭圆 204"/>
              <p:cNvSpPr/>
              <p:nvPr/>
            </p:nvSpPr>
            <p:spPr>
              <a:xfrm rot="663435">
                <a:off x="8259751" y="1344613"/>
                <a:ext cx="204833" cy="92681"/>
              </a:xfrm>
              <a:prstGeom prst="ellipse">
                <a:avLst/>
              </a:prstGeom>
              <a:noFill/>
              <a:ln>
                <a:solidFill>
                  <a:srgbClr val="F6AB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8274709" y="269215"/>
              <a:ext cx="385197" cy="517387"/>
              <a:chOff x="8274709" y="269215"/>
              <a:chExt cx="385197" cy="517387"/>
            </a:xfrm>
          </p:grpSpPr>
          <p:sp>
            <p:nvSpPr>
              <p:cNvPr id="170" name="任意多边形 169"/>
              <p:cNvSpPr/>
              <p:nvPr/>
            </p:nvSpPr>
            <p:spPr>
              <a:xfrm rot="2229594">
                <a:off x="8274709" y="269215"/>
                <a:ext cx="385197" cy="516374"/>
              </a:xfrm>
              <a:custGeom>
                <a:avLst/>
                <a:gdLst>
                  <a:gd name="connsiteX0" fmla="*/ 0 w 530225"/>
                  <a:gd name="connsiteY0" fmla="*/ 117475 h 669925"/>
                  <a:gd name="connsiteX1" fmla="*/ 219075 w 530225"/>
                  <a:gd name="connsiteY1" fmla="*/ 666750 h 669925"/>
                  <a:gd name="connsiteX2" fmla="*/ 400050 w 530225"/>
                  <a:gd name="connsiteY2" fmla="*/ 669925 h 669925"/>
                  <a:gd name="connsiteX3" fmla="*/ 530225 w 530225"/>
                  <a:gd name="connsiteY3" fmla="*/ 527050 h 669925"/>
                  <a:gd name="connsiteX4" fmla="*/ 241300 w 530225"/>
                  <a:gd name="connsiteY4" fmla="*/ 0 h 669925"/>
                  <a:gd name="connsiteX5" fmla="*/ 0 w 530225"/>
                  <a:gd name="connsiteY5" fmla="*/ 117475 h 669925"/>
                  <a:gd name="connsiteX0" fmla="*/ 0 w 530225"/>
                  <a:gd name="connsiteY0" fmla="*/ 117475 h 666750"/>
                  <a:gd name="connsiteX1" fmla="*/ 219075 w 530225"/>
                  <a:gd name="connsiteY1" fmla="*/ 666750 h 666750"/>
                  <a:gd name="connsiteX2" fmla="*/ 530225 w 530225"/>
                  <a:gd name="connsiteY2" fmla="*/ 527050 h 666750"/>
                  <a:gd name="connsiteX3" fmla="*/ 241300 w 530225"/>
                  <a:gd name="connsiteY3" fmla="*/ 0 h 666750"/>
                  <a:gd name="connsiteX4" fmla="*/ 0 w 530225"/>
                  <a:gd name="connsiteY4" fmla="*/ 117475 h 666750"/>
                  <a:gd name="connsiteX0" fmla="*/ 0 w 530225"/>
                  <a:gd name="connsiteY0" fmla="*/ 120650 h 669925"/>
                  <a:gd name="connsiteX1" fmla="*/ 219075 w 530225"/>
                  <a:gd name="connsiteY1" fmla="*/ 669925 h 669925"/>
                  <a:gd name="connsiteX2" fmla="*/ 530225 w 530225"/>
                  <a:gd name="connsiteY2" fmla="*/ 530225 h 669925"/>
                  <a:gd name="connsiteX3" fmla="*/ 212725 w 530225"/>
                  <a:gd name="connsiteY3" fmla="*/ 0 h 669925"/>
                  <a:gd name="connsiteX4" fmla="*/ 0 w 530225"/>
                  <a:gd name="connsiteY4" fmla="*/ 120650 h 669925"/>
                  <a:gd name="connsiteX0" fmla="*/ 0 w 530225"/>
                  <a:gd name="connsiteY0" fmla="*/ 120650 h 701675"/>
                  <a:gd name="connsiteX1" fmla="*/ 263525 w 530225"/>
                  <a:gd name="connsiteY1" fmla="*/ 701675 h 701675"/>
                  <a:gd name="connsiteX2" fmla="*/ 530225 w 530225"/>
                  <a:gd name="connsiteY2" fmla="*/ 530225 h 701675"/>
                  <a:gd name="connsiteX3" fmla="*/ 212725 w 530225"/>
                  <a:gd name="connsiteY3" fmla="*/ 0 h 701675"/>
                  <a:gd name="connsiteX4" fmla="*/ 0 w 530225"/>
                  <a:gd name="connsiteY4" fmla="*/ 120650 h 701675"/>
                  <a:gd name="connsiteX0" fmla="*/ 0 w 530225"/>
                  <a:gd name="connsiteY0" fmla="*/ 120650 h 704850"/>
                  <a:gd name="connsiteX1" fmla="*/ 234950 w 530225"/>
                  <a:gd name="connsiteY1" fmla="*/ 704850 h 704850"/>
                  <a:gd name="connsiteX2" fmla="*/ 530225 w 530225"/>
                  <a:gd name="connsiteY2" fmla="*/ 530225 h 704850"/>
                  <a:gd name="connsiteX3" fmla="*/ 212725 w 530225"/>
                  <a:gd name="connsiteY3" fmla="*/ 0 h 704850"/>
                  <a:gd name="connsiteX4" fmla="*/ 0 w 530225"/>
                  <a:gd name="connsiteY4" fmla="*/ 120650 h 704850"/>
                  <a:gd name="connsiteX0" fmla="*/ 0 w 577850"/>
                  <a:gd name="connsiteY0" fmla="*/ 120650 h 704850"/>
                  <a:gd name="connsiteX1" fmla="*/ 234950 w 577850"/>
                  <a:gd name="connsiteY1" fmla="*/ 704850 h 704850"/>
                  <a:gd name="connsiteX2" fmla="*/ 577850 w 577850"/>
                  <a:gd name="connsiteY2" fmla="*/ 571500 h 704850"/>
                  <a:gd name="connsiteX3" fmla="*/ 212725 w 577850"/>
                  <a:gd name="connsiteY3" fmla="*/ 0 h 704850"/>
                  <a:gd name="connsiteX4" fmla="*/ 0 w 577850"/>
                  <a:gd name="connsiteY4" fmla="*/ 120650 h 704850"/>
                  <a:gd name="connsiteX0" fmla="*/ 0 w 565150"/>
                  <a:gd name="connsiteY0" fmla="*/ 120650 h 704850"/>
                  <a:gd name="connsiteX1" fmla="*/ 234950 w 565150"/>
                  <a:gd name="connsiteY1" fmla="*/ 704850 h 704850"/>
                  <a:gd name="connsiteX2" fmla="*/ 565150 w 565150"/>
                  <a:gd name="connsiteY2" fmla="*/ 596900 h 704850"/>
                  <a:gd name="connsiteX3" fmla="*/ 212725 w 565150"/>
                  <a:gd name="connsiteY3" fmla="*/ 0 h 704850"/>
                  <a:gd name="connsiteX4" fmla="*/ 0 w 565150"/>
                  <a:gd name="connsiteY4" fmla="*/ 120650 h 704850"/>
                  <a:gd name="connsiteX0" fmla="*/ 0 w 565150"/>
                  <a:gd name="connsiteY0" fmla="*/ 120650 h 739775"/>
                  <a:gd name="connsiteX1" fmla="*/ 276225 w 565150"/>
                  <a:gd name="connsiteY1" fmla="*/ 739775 h 739775"/>
                  <a:gd name="connsiteX2" fmla="*/ 565150 w 565150"/>
                  <a:gd name="connsiteY2" fmla="*/ 596900 h 739775"/>
                  <a:gd name="connsiteX3" fmla="*/ 212725 w 565150"/>
                  <a:gd name="connsiteY3" fmla="*/ 0 h 739775"/>
                  <a:gd name="connsiteX4" fmla="*/ 0 w 565150"/>
                  <a:gd name="connsiteY4" fmla="*/ 120650 h 739775"/>
                  <a:gd name="connsiteX0" fmla="*/ 0 w 565150"/>
                  <a:gd name="connsiteY0" fmla="*/ 120650 h 763685"/>
                  <a:gd name="connsiteX1" fmla="*/ 276225 w 565150"/>
                  <a:gd name="connsiteY1" fmla="*/ 739775 h 763685"/>
                  <a:gd name="connsiteX2" fmla="*/ 565150 w 565150"/>
                  <a:gd name="connsiteY2" fmla="*/ 596900 h 763685"/>
                  <a:gd name="connsiteX3" fmla="*/ 212725 w 565150"/>
                  <a:gd name="connsiteY3" fmla="*/ 0 h 763685"/>
                  <a:gd name="connsiteX4" fmla="*/ 0 w 565150"/>
                  <a:gd name="connsiteY4" fmla="*/ 120650 h 763685"/>
                  <a:gd name="connsiteX0" fmla="*/ 0 w 565175"/>
                  <a:gd name="connsiteY0" fmla="*/ 120650 h 773332"/>
                  <a:gd name="connsiteX1" fmla="*/ 276225 w 565175"/>
                  <a:gd name="connsiteY1" fmla="*/ 739775 h 773332"/>
                  <a:gd name="connsiteX2" fmla="*/ 565150 w 565175"/>
                  <a:gd name="connsiteY2" fmla="*/ 596900 h 773332"/>
                  <a:gd name="connsiteX3" fmla="*/ 212725 w 565175"/>
                  <a:gd name="connsiteY3" fmla="*/ 0 h 773332"/>
                  <a:gd name="connsiteX4" fmla="*/ 0 w 565175"/>
                  <a:gd name="connsiteY4" fmla="*/ 120650 h 773332"/>
                  <a:gd name="connsiteX0" fmla="*/ 0 w 565150"/>
                  <a:gd name="connsiteY0" fmla="*/ 120650 h 770605"/>
                  <a:gd name="connsiteX1" fmla="*/ 276225 w 565150"/>
                  <a:gd name="connsiteY1" fmla="*/ 739775 h 770605"/>
                  <a:gd name="connsiteX2" fmla="*/ 565150 w 565150"/>
                  <a:gd name="connsiteY2" fmla="*/ 596900 h 770605"/>
                  <a:gd name="connsiteX3" fmla="*/ 212725 w 565150"/>
                  <a:gd name="connsiteY3" fmla="*/ 0 h 770605"/>
                  <a:gd name="connsiteX4" fmla="*/ 0 w 565150"/>
                  <a:gd name="connsiteY4" fmla="*/ 120650 h 770605"/>
                  <a:gd name="connsiteX0" fmla="*/ 0 w 565150"/>
                  <a:gd name="connsiteY0" fmla="*/ 120650 h 755109"/>
                  <a:gd name="connsiteX1" fmla="*/ 276225 w 565150"/>
                  <a:gd name="connsiteY1" fmla="*/ 739775 h 755109"/>
                  <a:gd name="connsiteX2" fmla="*/ 565150 w 565150"/>
                  <a:gd name="connsiteY2" fmla="*/ 596900 h 755109"/>
                  <a:gd name="connsiteX3" fmla="*/ 212725 w 565150"/>
                  <a:gd name="connsiteY3" fmla="*/ 0 h 755109"/>
                  <a:gd name="connsiteX4" fmla="*/ 0 w 565150"/>
                  <a:gd name="connsiteY4" fmla="*/ 120650 h 755109"/>
                  <a:gd name="connsiteX0" fmla="*/ 0 w 565150"/>
                  <a:gd name="connsiteY0" fmla="*/ 120650 h 755109"/>
                  <a:gd name="connsiteX1" fmla="*/ 276225 w 565150"/>
                  <a:gd name="connsiteY1" fmla="*/ 739775 h 755109"/>
                  <a:gd name="connsiteX2" fmla="*/ 565150 w 565150"/>
                  <a:gd name="connsiteY2" fmla="*/ 596900 h 755109"/>
                  <a:gd name="connsiteX3" fmla="*/ 212725 w 565150"/>
                  <a:gd name="connsiteY3" fmla="*/ 0 h 755109"/>
                  <a:gd name="connsiteX4" fmla="*/ 0 w 565150"/>
                  <a:gd name="connsiteY4" fmla="*/ 120650 h 755109"/>
                  <a:gd name="connsiteX0" fmla="*/ 0 w 565150"/>
                  <a:gd name="connsiteY0" fmla="*/ 120650 h 755109"/>
                  <a:gd name="connsiteX1" fmla="*/ 276225 w 565150"/>
                  <a:gd name="connsiteY1" fmla="*/ 739775 h 755109"/>
                  <a:gd name="connsiteX2" fmla="*/ 565150 w 565150"/>
                  <a:gd name="connsiteY2" fmla="*/ 596900 h 755109"/>
                  <a:gd name="connsiteX3" fmla="*/ 212725 w 565150"/>
                  <a:gd name="connsiteY3" fmla="*/ 0 h 755109"/>
                  <a:gd name="connsiteX4" fmla="*/ 0 w 565150"/>
                  <a:gd name="connsiteY4" fmla="*/ 120650 h 755109"/>
                  <a:gd name="connsiteX0" fmla="*/ 0 w 565150"/>
                  <a:gd name="connsiteY0" fmla="*/ 123150 h 757609"/>
                  <a:gd name="connsiteX1" fmla="*/ 276225 w 565150"/>
                  <a:gd name="connsiteY1" fmla="*/ 742275 h 757609"/>
                  <a:gd name="connsiteX2" fmla="*/ 565150 w 565150"/>
                  <a:gd name="connsiteY2" fmla="*/ 599400 h 757609"/>
                  <a:gd name="connsiteX3" fmla="*/ 212725 w 565150"/>
                  <a:gd name="connsiteY3" fmla="*/ 2500 h 757609"/>
                  <a:gd name="connsiteX4" fmla="*/ 0 w 565150"/>
                  <a:gd name="connsiteY4" fmla="*/ 123150 h 757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5150" h="757609">
                    <a:moveTo>
                      <a:pt x="0" y="123150"/>
                    </a:moveTo>
                    <a:lnTo>
                      <a:pt x="276225" y="742275"/>
                    </a:lnTo>
                    <a:cubicBezTo>
                      <a:pt x="407458" y="793075"/>
                      <a:pt x="538692" y="710525"/>
                      <a:pt x="565150" y="599400"/>
                    </a:cubicBezTo>
                    <a:lnTo>
                      <a:pt x="212725" y="2500"/>
                    </a:lnTo>
                    <a:cubicBezTo>
                      <a:pt x="119592" y="-11258"/>
                      <a:pt x="16933" y="32133"/>
                      <a:pt x="0" y="123150"/>
                    </a:cubicBezTo>
                    <a:close/>
                  </a:path>
                </a:pathLst>
              </a:custGeom>
              <a:solidFill>
                <a:srgbClr val="FE1627"/>
              </a:solidFill>
              <a:ln>
                <a:solidFill>
                  <a:srgbClr val="F6AB00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/>
              <p:cNvSpPr/>
              <p:nvPr/>
            </p:nvSpPr>
            <p:spPr>
              <a:xfrm rot="809709">
                <a:off x="8318843" y="693921"/>
                <a:ext cx="204833" cy="92681"/>
              </a:xfrm>
              <a:prstGeom prst="ellipse">
                <a:avLst/>
              </a:prstGeom>
              <a:noFill/>
              <a:ln>
                <a:solidFill>
                  <a:srgbClr val="F6AB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66" name="任意多边形 265"/>
          <p:cNvSpPr/>
          <p:nvPr/>
        </p:nvSpPr>
        <p:spPr>
          <a:xfrm rot="19768547">
            <a:off x="428784" y="2378256"/>
            <a:ext cx="1172710" cy="535981"/>
          </a:xfrm>
          <a:custGeom>
            <a:avLst/>
            <a:gdLst>
              <a:gd name="connsiteX0" fmla="*/ 1052051 w 2163097"/>
              <a:gd name="connsiteY0" fmla="*/ 2507226 h 2595716"/>
              <a:gd name="connsiteX1" fmla="*/ 1091381 w 2163097"/>
              <a:gd name="connsiteY1" fmla="*/ 2595716 h 2595716"/>
              <a:gd name="connsiteX2" fmla="*/ 1435510 w 2163097"/>
              <a:gd name="connsiteY2" fmla="*/ 1641987 h 2595716"/>
              <a:gd name="connsiteX3" fmla="*/ 2084439 w 2163097"/>
              <a:gd name="connsiteY3" fmla="*/ 1533832 h 2595716"/>
              <a:gd name="connsiteX4" fmla="*/ 1759974 w 2163097"/>
              <a:gd name="connsiteY4" fmla="*/ 934064 h 2595716"/>
              <a:gd name="connsiteX5" fmla="*/ 2163097 w 2163097"/>
              <a:gd name="connsiteY5" fmla="*/ 383458 h 2595716"/>
              <a:gd name="connsiteX6" fmla="*/ 1455174 w 2163097"/>
              <a:gd name="connsiteY6" fmla="*/ 501445 h 2595716"/>
              <a:gd name="connsiteX7" fmla="*/ 1091381 w 2163097"/>
              <a:gd name="connsiteY7" fmla="*/ 0 h 2595716"/>
              <a:gd name="connsiteX8" fmla="*/ 865239 w 2163097"/>
              <a:gd name="connsiteY8" fmla="*/ 855406 h 2595716"/>
              <a:gd name="connsiteX9" fmla="*/ 0 w 2163097"/>
              <a:gd name="connsiteY9" fmla="*/ 1061884 h 2595716"/>
              <a:gd name="connsiteX10" fmla="*/ 462116 w 2163097"/>
              <a:gd name="connsiteY10" fmla="*/ 1337187 h 2595716"/>
              <a:gd name="connsiteX11" fmla="*/ 403122 w 2163097"/>
              <a:gd name="connsiteY11" fmla="*/ 1700980 h 2595716"/>
              <a:gd name="connsiteX12" fmla="*/ 806245 w 2163097"/>
              <a:gd name="connsiteY12" fmla="*/ 1622322 h 2595716"/>
              <a:gd name="connsiteX13" fmla="*/ 1052051 w 2163097"/>
              <a:gd name="connsiteY13" fmla="*/ 2507226 h 2595716"/>
              <a:gd name="connsiteX0" fmla="*/ 1052051 w 2163097"/>
              <a:gd name="connsiteY0" fmla="*/ 2507226 h 2595716"/>
              <a:gd name="connsiteX1" fmla="*/ 1091381 w 2163097"/>
              <a:gd name="connsiteY1" fmla="*/ 2595716 h 2595716"/>
              <a:gd name="connsiteX2" fmla="*/ 1435510 w 2163097"/>
              <a:gd name="connsiteY2" fmla="*/ 1641987 h 2595716"/>
              <a:gd name="connsiteX3" fmla="*/ 2084439 w 2163097"/>
              <a:gd name="connsiteY3" fmla="*/ 1533832 h 2595716"/>
              <a:gd name="connsiteX4" fmla="*/ 1759974 w 2163097"/>
              <a:gd name="connsiteY4" fmla="*/ 934064 h 2595716"/>
              <a:gd name="connsiteX5" fmla="*/ 2163097 w 2163097"/>
              <a:gd name="connsiteY5" fmla="*/ 383458 h 2595716"/>
              <a:gd name="connsiteX6" fmla="*/ 1455174 w 2163097"/>
              <a:gd name="connsiteY6" fmla="*/ 501445 h 2595716"/>
              <a:gd name="connsiteX7" fmla="*/ 1091381 w 2163097"/>
              <a:gd name="connsiteY7" fmla="*/ 0 h 2595716"/>
              <a:gd name="connsiteX8" fmla="*/ 707923 w 2163097"/>
              <a:gd name="connsiteY8" fmla="*/ 875071 h 2595716"/>
              <a:gd name="connsiteX9" fmla="*/ 0 w 2163097"/>
              <a:gd name="connsiteY9" fmla="*/ 1061884 h 2595716"/>
              <a:gd name="connsiteX10" fmla="*/ 462116 w 2163097"/>
              <a:gd name="connsiteY10" fmla="*/ 1337187 h 2595716"/>
              <a:gd name="connsiteX11" fmla="*/ 403122 w 2163097"/>
              <a:gd name="connsiteY11" fmla="*/ 1700980 h 2595716"/>
              <a:gd name="connsiteX12" fmla="*/ 806245 w 2163097"/>
              <a:gd name="connsiteY12" fmla="*/ 1622322 h 2595716"/>
              <a:gd name="connsiteX13" fmla="*/ 1052051 w 2163097"/>
              <a:gd name="connsiteY13" fmla="*/ 2507226 h 2595716"/>
              <a:gd name="connsiteX0" fmla="*/ 1052051 w 2163097"/>
              <a:gd name="connsiteY0" fmla="*/ 2507226 h 2595716"/>
              <a:gd name="connsiteX1" fmla="*/ 1091381 w 2163097"/>
              <a:gd name="connsiteY1" fmla="*/ 2595716 h 2595716"/>
              <a:gd name="connsiteX2" fmla="*/ 1435510 w 2163097"/>
              <a:gd name="connsiteY2" fmla="*/ 1641987 h 2595716"/>
              <a:gd name="connsiteX3" fmla="*/ 2084439 w 2163097"/>
              <a:gd name="connsiteY3" fmla="*/ 1533832 h 2595716"/>
              <a:gd name="connsiteX4" fmla="*/ 1759974 w 2163097"/>
              <a:gd name="connsiteY4" fmla="*/ 934064 h 2595716"/>
              <a:gd name="connsiteX5" fmla="*/ 2163097 w 2163097"/>
              <a:gd name="connsiteY5" fmla="*/ 383458 h 2595716"/>
              <a:gd name="connsiteX6" fmla="*/ 1406013 w 2163097"/>
              <a:gd name="connsiteY6" fmla="*/ 648929 h 2595716"/>
              <a:gd name="connsiteX7" fmla="*/ 1091381 w 2163097"/>
              <a:gd name="connsiteY7" fmla="*/ 0 h 2595716"/>
              <a:gd name="connsiteX8" fmla="*/ 707923 w 2163097"/>
              <a:gd name="connsiteY8" fmla="*/ 875071 h 2595716"/>
              <a:gd name="connsiteX9" fmla="*/ 0 w 2163097"/>
              <a:gd name="connsiteY9" fmla="*/ 1061884 h 2595716"/>
              <a:gd name="connsiteX10" fmla="*/ 462116 w 2163097"/>
              <a:gd name="connsiteY10" fmla="*/ 1337187 h 2595716"/>
              <a:gd name="connsiteX11" fmla="*/ 403122 w 2163097"/>
              <a:gd name="connsiteY11" fmla="*/ 1700980 h 2595716"/>
              <a:gd name="connsiteX12" fmla="*/ 806245 w 2163097"/>
              <a:gd name="connsiteY12" fmla="*/ 1622322 h 2595716"/>
              <a:gd name="connsiteX13" fmla="*/ 1052051 w 2163097"/>
              <a:gd name="connsiteY13" fmla="*/ 2507226 h 2595716"/>
              <a:gd name="connsiteX0" fmla="*/ 806245 w 2163097"/>
              <a:gd name="connsiteY0" fmla="*/ 1622322 h 2595716"/>
              <a:gd name="connsiteX1" fmla="*/ 1091381 w 2163097"/>
              <a:gd name="connsiteY1" fmla="*/ 2595716 h 2595716"/>
              <a:gd name="connsiteX2" fmla="*/ 1435510 w 2163097"/>
              <a:gd name="connsiteY2" fmla="*/ 1641987 h 2595716"/>
              <a:gd name="connsiteX3" fmla="*/ 2084439 w 2163097"/>
              <a:gd name="connsiteY3" fmla="*/ 1533832 h 2595716"/>
              <a:gd name="connsiteX4" fmla="*/ 1759974 w 2163097"/>
              <a:gd name="connsiteY4" fmla="*/ 934064 h 2595716"/>
              <a:gd name="connsiteX5" fmla="*/ 2163097 w 2163097"/>
              <a:gd name="connsiteY5" fmla="*/ 383458 h 2595716"/>
              <a:gd name="connsiteX6" fmla="*/ 1406013 w 2163097"/>
              <a:gd name="connsiteY6" fmla="*/ 648929 h 2595716"/>
              <a:gd name="connsiteX7" fmla="*/ 1091381 w 2163097"/>
              <a:gd name="connsiteY7" fmla="*/ 0 h 2595716"/>
              <a:gd name="connsiteX8" fmla="*/ 707923 w 2163097"/>
              <a:gd name="connsiteY8" fmla="*/ 875071 h 2595716"/>
              <a:gd name="connsiteX9" fmla="*/ 0 w 2163097"/>
              <a:gd name="connsiteY9" fmla="*/ 1061884 h 2595716"/>
              <a:gd name="connsiteX10" fmla="*/ 462116 w 2163097"/>
              <a:gd name="connsiteY10" fmla="*/ 1337187 h 2595716"/>
              <a:gd name="connsiteX11" fmla="*/ 403122 w 2163097"/>
              <a:gd name="connsiteY11" fmla="*/ 1700980 h 2595716"/>
              <a:gd name="connsiteX12" fmla="*/ 806245 w 2163097"/>
              <a:gd name="connsiteY12" fmla="*/ 1622322 h 2595716"/>
              <a:gd name="connsiteX0" fmla="*/ 806245 w 2163097"/>
              <a:gd name="connsiteY0" fmla="*/ 1622322 h 2222090"/>
              <a:gd name="connsiteX1" fmla="*/ 1081548 w 2163097"/>
              <a:gd name="connsiteY1" fmla="*/ 2222090 h 2222090"/>
              <a:gd name="connsiteX2" fmla="*/ 1435510 w 2163097"/>
              <a:gd name="connsiteY2" fmla="*/ 1641987 h 2222090"/>
              <a:gd name="connsiteX3" fmla="*/ 2084439 w 2163097"/>
              <a:gd name="connsiteY3" fmla="*/ 1533832 h 2222090"/>
              <a:gd name="connsiteX4" fmla="*/ 1759974 w 2163097"/>
              <a:gd name="connsiteY4" fmla="*/ 934064 h 2222090"/>
              <a:gd name="connsiteX5" fmla="*/ 2163097 w 2163097"/>
              <a:gd name="connsiteY5" fmla="*/ 383458 h 2222090"/>
              <a:gd name="connsiteX6" fmla="*/ 1406013 w 2163097"/>
              <a:gd name="connsiteY6" fmla="*/ 648929 h 2222090"/>
              <a:gd name="connsiteX7" fmla="*/ 1091381 w 2163097"/>
              <a:gd name="connsiteY7" fmla="*/ 0 h 2222090"/>
              <a:gd name="connsiteX8" fmla="*/ 707923 w 2163097"/>
              <a:gd name="connsiteY8" fmla="*/ 875071 h 2222090"/>
              <a:gd name="connsiteX9" fmla="*/ 0 w 2163097"/>
              <a:gd name="connsiteY9" fmla="*/ 1061884 h 2222090"/>
              <a:gd name="connsiteX10" fmla="*/ 462116 w 2163097"/>
              <a:gd name="connsiteY10" fmla="*/ 1337187 h 2222090"/>
              <a:gd name="connsiteX11" fmla="*/ 403122 w 2163097"/>
              <a:gd name="connsiteY11" fmla="*/ 1700980 h 2222090"/>
              <a:gd name="connsiteX12" fmla="*/ 806245 w 2163097"/>
              <a:gd name="connsiteY12" fmla="*/ 1622322 h 2222090"/>
              <a:gd name="connsiteX0" fmla="*/ 806245 w 2163097"/>
              <a:gd name="connsiteY0" fmla="*/ 1622322 h 2349909"/>
              <a:gd name="connsiteX1" fmla="*/ 1071715 w 2163097"/>
              <a:gd name="connsiteY1" fmla="*/ 2349909 h 2349909"/>
              <a:gd name="connsiteX2" fmla="*/ 1435510 w 2163097"/>
              <a:gd name="connsiteY2" fmla="*/ 1641987 h 2349909"/>
              <a:gd name="connsiteX3" fmla="*/ 2084439 w 2163097"/>
              <a:gd name="connsiteY3" fmla="*/ 1533832 h 2349909"/>
              <a:gd name="connsiteX4" fmla="*/ 1759974 w 2163097"/>
              <a:gd name="connsiteY4" fmla="*/ 934064 h 2349909"/>
              <a:gd name="connsiteX5" fmla="*/ 2163097 w 2163097"/>
              <a:gd name="connsiteY5" fmla="*/ 383458 h 2349909"/>
              <a:gd name="connsiteX6" fmla="*/ 1406013 w 2163097"/>
              <a:gd name="connsiteY6" fmla="*/ 648929 h 2349909"/>
              <a:gd name="connsiteX7" fmla="*/ 1091381 w 2163097"/>
              <a:gd name="connsiteY7" fmla="*/ 0 h 2349909"/>
              <a:gd name="connsiteX8" fmla="*/ 707923 w 2163097"/>
              <a:gd name="connsiteY8" fmla="*/ 875071 h 2349909"/>
              <a:gd name="connsiteX9" fmla="*/ 0 w 2163097"/>
              <a:gd name="connsiteY9" fmla="*/ 1061884 h 2349909"/>
              <a:gd name="connsiteX10" fmla="*/ 462116 w 2163097"/>
              <a:gd name="connsiteY10" fmla="*/ 1337187 h 2349909"/>
              <a:gd name="connsiteX11" fmla="*/ 403122 w 2163097"/>
              <a:gd name="connsiteY11" fmla="*/ 1700980 h 2349909"/>
              <a:gd name="connsiteX12" fmla="*/ 806245 w 2163097"/>
              <a:gd name="connsiteY12" fmla="*/ 1622322 h 2349909"/>
              <a:gd name="connsiteX0" fmla="*/ 806245 w 2163097"/>
              <a:gd name="connsiteY0" fmla="*/ 1622322 h 2349909"/>
              <a:gd name="connsiteX1" fmla="*/ 1071715 w 2163097"/>
              <a:gd name="connsiteY1" fmla="*/ 2349909 h 2349909"/>
              <a:gd name="connsiteX2" fmla="*/ 1435510 w 2163097"/>
              <a:gd name="connsiteY2" fmla="*/ 1641987 h 2349909"/>
              <a:gd name="connsiteX3" fmla="*/ 2084439 w 2163097"/>
              <a:gd name="connsiteY3" fmla="*/ 1533832 h 2349909"/>
              <a:gd name="connsiteX4" fmla="*/ 1759974 w 2163097"/>
              <a:gd name="connsiteY4" fmla="*/ 934064 h 2349909"/>
              <a:gd name="connsiteX5" fmla="*/ 2163097 w 2163097"/>
              <a:gd name="connsiteY5" fmla="*/ 383458 h 2349909"/>
              <a:gd name="connsiteX6" fmla="*/ 1406013 w 2163097"/>
              <a:gd name="connsiteY6" fmla="*/ 648929 h 2349909"/>
              <a:gd name="connsiteX7" fmla="*/ 1091381 w 2163097"/>
              <a:gd name="connsiteY7" fmla="*/ 0 h 2349909"/>
              <a:gd name="connsiteX8" fmla="*/ 707923 w 2163097"/>
              <a:gd name="connsiteY8" fmla="*/ 875071 h 2349909"/>
              <a:gd name="connsiteX9" fmla="*/ 0 w 2163097"/>
              <a:gd name="connsiteY9" fmla="*/ 1061884 h 2349909"/>
              <a:gd name="connsiteX10" fmla="*/ 462116 w 2163097"/>
              <a:gd name="connsiteY10" fmla="*/ 1337187 h 2349909"/>
              <a:gd name="connsiteX11" fmla="*/ 324464 w 2163097"/>
              <a:gd name="connsiteY11" fmla="*/ 1799302 h 2349909"/>
              <a:gd name="connsiteX12" fmla="*/ 806245 w 2163097"/>
              <a:gd name="connsiteY12" fmla="*/ 1622322 h 2349909"/>
              <a:gd name="connsiteX0" fmla="*/ 747251 w 2163097"/>
              <a:gd name="connsiteY0" fmla="*/ 1720645 h 2349909"/>
              <a:gd name="connsiteX1" fmla="*/ 1071715 w 2163097"/>
              <a:gd name="connsiteY1" fmla="*/ 2349909 h 2349909"/>
              <a:gd name="connsiteX2" fmla="*/ 1435510 w 2163097"/>
              <a:gd name="connsiteY2" fmla="*/ 1641987 h 2349909"/>
              <a:gd name="connsiteX3" fmla="*/ 2084439 w 2163097"/>
              <a:gd name="connsiteY3" fmla="*/ 1533832 h 2349909"/>
              <a:gd name="connsiteX4" fmla="*/ 1759974 w 2163097"/>
              <a:gd name="connsiteY4" fmla="*/ 934064 h 2349909"/>
              <a:gd name="connsiteX5" fmla="*/ 2163097 w 2163097"/>
              <a:gd name="connsiteY5" fmla="*/ 383458 h 2349909"/>
              <a:gd name="connsiteX6" fmla="*/ 1406013 w 2163097"/>
              <a:gd name="connsiteY6" fmla="*/ 648929 h 2349909"/>
              <a:gd name="connsiteX7" fmla="*/ 1091381 w 2163097"/>
              <a:gd name="connsiteY7" fmla="*/ 0 h 2349909"/>
              <a:gd name="connsiteX8" fmla="*/ 707923 w 2163097"/>
              <a:gd name="connsiteY8" fmla="*/ 875071 h 2349909"/>
              <a:gd name="connsiteX9" fmla="*/ 0 w 2163097"/>
              <a:gd name="connsiteY9" fmla="*/ 1061884 h 2349909"/>
              <a:gd name="connsiteX10" fmla="*/ 462116 w 2163097"/>
              <a:gd name="connsiteY10" fmla="*/ 1337187 h 2349909"/>
              <a:gd name="connsiteX11" fmla="*/ 324464 w 2163097"/>
              <a:gd name="connsiteY11" fmla="*/ 1799302 h 2349909"/>
              <a:gd name="connsiteX12" fmla="*/ 747251 w 2163097"/>
              <a:gd name="connsiteY12" fmla="*/ 1720645 h 2349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163097" h="2349909">
                <a:moveTo>
                  <a:pt x="747251" y="1720645"/>
                </a:moveTo>
                <a:lnTo>
                  <a:pt x="1071715" y="2349909"/>
                </a:lnTo>
                <a:lnTo>
                  <a:pt x="1435510" y="1641987"/>
                </a:lnTo>
                <a:lnTo>
                  <a:pt x="2084439" y="1533832"/>
                </a:lnTo>
                <a:lnTo>
                  <a:pt x="1759974" y="934064"/>
                </a:lnTo>
                <a:lnTo>
                  <a:pt x="2163097" y="383458"/>
                </a:lnTo>
                <a:lnTo>
                  <a:pt x="1406013" y="648929"/>
                </a:lnTo>
                <a:lnTo>
                  <a:pt x="1091381" y="0"/>
                </a:lnTo>
                <a:lnTo>
                  <a:pt x="707923" y="875071"/>
                </a:lnTo>
                <a:lnTo>
                  <a:pt x="0" y="1061884"/>
                </a:lnTo>
                <a:lnTo>
                  <a:pt x="462116" y="1337187"/>
                </a:lnTo>
                <a:lnTo>
                  <a:pt x="324464" y="1799302"/>
                </a:lnTo>
                <a:lnTo>
                  <a:pt x="747251" y="1720645"/>
                </a:lnTo>
                <a:close/>
              </a:path>
            </a:pathLst>
          </a:custGeom>
          <a:solidFill>
            <a:srgbClr val="F6A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7" name="任意多边形 266"/>
          <p:cNvSpPr/>
          <p:nvPr/>
        </p:nvSpPr>
        <p:spPr>
          <a:xfrm rot="3363926">
            <a:off x="731733" y="2876148"/>
            <a:ext cx="835348" cy="470005"/>
          </a:xfrm>
          <a:custGeom>
            <a:avLst/>
            <a:gdLst>
              <a:gd name="connsiteX0" fmla="*/ 1052051 w 2163097"/>
              <a:gd name="connsiteY0" fmla="*/ 2507226 h 2595716"/>
              <a:gd name="connsiteX1" fmla="*/ 1091381 w 2163097"/>
              <a:gd name="connsiteY1" fmla="*/ 2595716 h 2595716"/>
              <a:gd name="connsiteX2" fmla="*/ 1435510 w 2163097"/>
              <a:gd name="connsiteY2" fmla="*/ 1641987 h 2595716"/>
              <a:gd name="connsiteX3" fmla="*/ 2084439 w 2163097"/>
              <a:gd name="connsiteY3" fmla="*/ 1533832 h 2595716"/>
              <a:gd name="connsiteX4" fmla="*/ 1759974 w 2163097"/>
              <a:gd name="connsiteY4" fmla="*/ 934064 h 2595716"/>
              <a:gd name="connsiteX5" fmla="*/ 2163097 w 2163097"/>
              <a:gd name="connsiteY5" fmla="*/ 383458 h 2595716"/>
              <a:gd name="connsiteX6" fmla="*/ 1455174 w 2163097"/>
              <a:gd name="connsiteY6" fmla="*/ 501445 h 2595716"/>
              <a:gd name="connsiteX7" fmla="*/ 1091381 w 2163097"/>
              <a:gd name="connsiteY7" fmla="*/ 0 h 2595716"/>
              <a:gd name="connsiteX8" fmla="*/ 865239 w 2163097"/>
              <a:gd name="connsiteY8" fmla="*/ 855406 h 2595716"/>
              <a:gd name="connsiteX9" fmla="*/ 0 w 2163097"/>
              <a:gd name="connsiteY9" fmla="*/ 1061884 h 2595716"/>
              <a:gd name="connsiteX10" fmla="*/ 462116 w 2163097"/>
              <a:gd name="connsiteY10" fmla="*/ 1337187 h 2595716"/>
              <a:gd name="connsiteX11" fmla="*/ 403122 w 2163097"/>
              <a:gd name="connsiteY11" fmla="*/ 1700980 h 2595716"/>
              <a:gd name="connsiteX12" fmla="*/ 806245 w 2163097"/>
              <a:gd name="connsiteY12" fmla="*/ 1622322 h 2595716"/>
              <a:gd name="connsiteX13" fmla="*/ 1052051 w 2163097"/>
              <a:gd name="connsiteY13" fmla="*/ 2507226 h 2595716"/>
              <a:gd name="connsiteX0" fmla="*/ 1052051 w 2163097"/>
              <a:gd name="connsiteY0" fmla="*/ 2507226 h 2595716"/>
              <a:gd name="connsiteX1" fmla="*/ 1091381 w 2163097"/>
              <a:gd name="connsiteY1" fmla="*/ 2595716 h 2595716"/>
              <a:gd name="connsiteX2" fmla="*/ 1435510 w 2163097"/>
              <a:gd name="connsiteY2" fmla="*/ 1641987 h 2595716"/>
              <a:gd name="connsiteX3" fmla="*/ 2084439 w 2163097"/>
              <a:gd name="connsiteY3" fmla="*/ 1533832 h 2595716"/>
              <a:gd name="connsiteX4" fmla="*/ 1759974 w 2163097"/>
              <a:gd name="connsiteY4" fmla="*/ 934064 h 2595716"/>
              <a:gd name="connsiteX5" fmla="*/ 2163097 w 2163097"/>
              <a:gd name="connsiteY5" fmla="*/ 383458 h 2595716"/>
              <a:gd name="connsiteX6" fmla="*/ 1455174 w 2163097"/>
              <a:gd name="connsiteY6" fmla="*/ 501445 h 2595716"/>
              <a:gd name="connsiteX7" fmla="*/ 1091381 w 2163097"/>
              <a:gd name="connsiteY7" fmla="*/ 0 h 2595716"/>
              <a:gd name="connsiteX8" fmla="*/ 707923 w 2163097"/>
              <a:gd name="connsiteY8" fmla="*/ 875071 h 2595716"/>
              <a:gd name="connsiteX9" fmla="*/ 0 w 2163097"/>
              <a:gd name="connsiteY9" fmla="*/ 1061884 h 2595716"/>
              <a:gd name="connsiteX10" fmla="*/ 462116 w 2163097"/>
              <a:gd name="connsiteY10" fmla="*/ 1337187 h 2595716"/>
              <a:gd name="connsiteX11" fmla="*/ 403122 w 2163097"/>
              <a:gd name="connsiteY11" fmla="*/ 1700980 h 2595716"/>
              <a:gd name="connsiteX12" fmla="*/ 806245 w 2163097"/>
              <a:gd name="connsiteY12" fmla="*/ 1622322 h 2595716"/>
              <a:gd name="connsiteX13" fmla="*/ 1052051 w 2163097"/>
              <a:gd name="connsiteY13" fmla="*/ 2507226 h 2595716"/>
              <a:gd name="connsiteX0" fmla="*/ 1052051 w 2163097"/>
              <a:gd name="connsiteY0" fmla="*/ 2507226 h 2595716"/>
              <a:gd name="connsiteX1" fmla="*/ 1091381 w 2163097"/>
              <a:gd name="connsiteY1" fmla="*/ 2595716 h 2595716"/>
              <a:gd name="connsiteX2" fmla="*/ 1435510 w 2163097"/>
              <a:gd name="connsiteY2" fmla="*/ 1641987 h 2595716"/>
              <a:gd name="connsiteX3" fmla="*/ 2084439 w 2163097"/>
              <a:gd name="connsiteY3" fmla="*/ 1533832 h 2595716"/>
              <a:gd name="connsiteX4" fmla="*/ 1759974 w 2163097"/>
              <a:gd name="connsiteY4" fmla="*/ 934064 h 2595716"/>
              <a:gd name="connsiteX5" fmla="*/ 2163097 w 2163097"/>
              <a:gd name="connsiteY5" fmla="*/ 383458 h 2595716"/>
              <a:gd name="connsiteX6" fmla="*/ 1406013 w 2163097"/>
              <a:gd name="connsiteY6" fmla="*/ 648929 h 2595716"/>
              <a:gd name="connsiteX7" fmla="*/ 1091381 w 2163097"/>
              <a:gd name="connsiteY7" fmla="*/ 0 h 2595716"/>
              <a:gd name="connsiteX8" fmla="*/ 707923 w 2163097"/>
              <a:gd name="connsiteY8" fmla="*/ 875071 h 2595716"/>
              <a:gd name="connsiteX9" fmla="*/ 0 w 2163097"/>
              <a:gd name="connsiteY9" fmla="*/ 1061884 h 2595716"/>
              <a:gd name="connsiteX10" fmla="*/ 462116 w 2163097"/>
              <a:gd name="connsiteY10" fmla="*/ 1337187 h 2595716"/>
              <a:gd name="connsiteX11" fmla="*/ 403122 w 2163097"/>
              <a:gd name="connsiteY11" fmla="*/ 1700980 h 2595716"/>
              <a:gd name="connsiteX12" fmla="*/ 806245 w 2163097"/>
              <a:gd name="connsiteY12" fmla="*/ 1622322 h 2595716"/>
              <a:gd name="connsiteX13" fmla="*/ 1052051 w 2163097"/>
              <a:gd name="connsiteY13" fmla="*/ 2507226 h 2595716"/>
              <a:gd name="connsiteX0" fmla="*/ 806245 w 2163097"/>
              <a:gd name="connsiteY0" fmla="*/ 1622322 h 2595716"/>
              <a:gd name="connsiteX1" fmla="*/ 1091381 w 2163097"/>
              <a:gd name="connsiteY1" fmla="*/ 2595716 h 2595716"/>
              <a:gd name="connsiteX2" fmla="*/ 1435510 w 2163097"/>
              <a:gd name="connsiteY2" fmla="*/ 1641987 h 2595716"/>
              <a:gd name="connsiteX3" fmla="*/ 2084439 w 2163097"/>
              <a:gd name="connsiteY3" fmla="*/ 1533832 h 2595716"/>
              <a:gd name="connsiteX4" fmla="*/ 1759974 w 2163097"/>
              <a:gd name="connsiteY4" fmla="*/ 934064 h 2595716"/>
              <a:gd name="connsiteX5" fmla="*/ 2163097 w 2163097"/>
              <a:gd name="connsiteY5" fmla="*/ 383458 h 2595716"/>
              <a:gd name="connsiteX6" fmla="*/ 1406013 w 2163097"/>
              <a:gd name="connsiteY6" fmla="*/ 648929 h 2595716"/>
              <a:gd name="connsiteX7" fmla="*/ 1091381 w 2163097"/>
              <a:gd name="connsiteY7" fmla="*/ 0 h 2595716"/>
              <a:gd name="connsiteX8" fmla="*/ 707923 w 2163097"/>
              <a:gd name="connsiteY8" fmla="*/ 875071 h 2595716"/>
              <a:gd name="connsiteX9" fmla="*/ 0 w 2163097"/>
              <a:gd name="connsiteY9" fmla="*/ 1061884 h 2595716"/>
              <a:gd name="connsiteX10" fmla="*/ 462116 w 2163097"/>
              <a:gd name="connsiteY10" fmla="*/ 1337187 h 2595716"/>
              <a:gd name="connsiteX11" fmla="*/ 403122 w 2163097"/>
              <a:gd name="connsiteY11" fmla="*/ 1700980 h 2595716"/>
              <a:gd name="connsiteX12" fmla="*/ 806245 w 2163097"/>
              <a:gd name="connsiteY12" fmla="*/ 1622322 h 2595716"/>
              <a:gd name="connsiteX0" fmla="*/ 806245 w 2163097"/>
              <a:gd name="connsiteY0" fmla="*/ 1622322 h 2222090"/>
              <a:gd name="connsiteX1" fmla="*/ 1081548 w 2163097"/>
              <a:gd name="connsiteY1" fmla="*/ 2222090 h 2222090"/>
              <a:gd name="connsiteX2" fmla="*/ 1435510 w 2163097"/>
              <a:gd name="connsiteY2" fmla="*/ 1641987 h 2222090"/>
              <a:gd name="connsiteX3" fmla="*/ 2084439 w 2163097"/>
              <a:gd name="connsiteY3" fmla="*/ 1533832 h 2222090"/>
              <a:gd name="connsiteX4" fmla="*/ 1759974 w 2163097"/>
              <a:gd name="connsiteY4" fmla="*/ 934064 h 2222090"/>
              <a:gd name="connsiteX5" fmla="*/ 2163097 w 2163097"/>
              <a:gd name="connsiteY5" fmla="*/ 383458 h 2222090"/>
              <a:gd name="connsiteX6" fmla="*/ 1406013 w 2163097"/>
              <a:gd name="connsiteY6" fmla="*/ 648929 h 2222090"/>
              <a:gd name="connsiteX7" fmla="*/ 1091381 w 2163097"/>
              <a:gd name="connsiteY7" fmla="*/ 0 h 2222090"/>
              <a:gd name="connsiteX8" fmla="*/ 707923 w 2163097"/>
              <a:gd name="connsiteY8" fmla="*/ 875071 h 2222090"/>
              <a:gd name="connsiteX9" fmla="*/ 0 w 2163097"/>
              <a:gd name="connsiteY9" fmla="*/ 1061884 h 2222090"/>
              <a:gd name="connsiteX10" fmla="*/ 462116 w 2163097"/>
              <a:gd name="connsiteY10" fmla="*/ 1337187 h 2222090"/>
              <a:gd name="connsiteX11" fmla="*/ 403122 w 2163097"/>
              <a:gd name="connsiteY11" fmla="*/ 1700980 h 2222090"/>
              <a:gd name="connsiteX12" fmla="*/ 806245 w 2163097"/>
              <a:gd name="connsiteY12" fmla="*/ 1622322 h 2222090"/>
              <a:gd name="connsiteX0" fmla="*/ 806245 w 2163097"/>
              <a:gd name="connsiteY0" fmla="*/ 1622322 h 2349909"/>
              <a:gd name="connsiteX1" fmla="*/ 1071715 w 2163097"/>
              <a:gd name="connsiteY1" fmla="*/ 2349909 h 2349909"/>
              <a:gd name="connsiteX2" fmla="*/ 1435510 w 2163097"/>
              <a:gd name="connsiteY2" fmla="*/ 1641987 h 2349909"/>
              <a:gd name="connsiteX3" fmla="*/ 2084439 w 2163097"/>
              <a:gd name="connsiteY3" fmla="*/ 1533832 h 2349909"/>
              <a:gd name="connsiteX4" fmla="*/ 1759974 w 2163097"/>
              <a:gd name="connsiteY4" fmla="*/ 934064 h 2349909"/>
              <a:gd name="connsiteX5" fmla="*/ 2163097 w 2163097"/>
              <a:gd name="connsiteY5" fmla="*/ 383458 h 2349909"/>
              <a:gd name="connsiteX6" fmla="*/ 1406013 w 2163097"/>
              <a:gd name="connsiteY6" fmla="*/ 648929 h 2349909"/>
              <a:gd name="connsiteX7" fmla="*/ 1091381 w 2163097"/>
              <a:gd name="connsiteY7" fmla="*/ 0 h 2349909"/>
              <a:gd name="connsiteX8" fmla="*/ 707923 w 2163097"/>
              <a:gd name="connsiteY8" fmla="*/ 875071 h 2349909"/>
              <a:gd name="connsiteX9" fmla="*/ 0 w 2163097"/>
              <a:gd name="connsiteY9" fmla="*/ 1061884 h 2349909"/>
              <a:gd name="connsiteX10" fmla="*/ 462116 w 2163097"/>
              <a:gd name="connsiteY10" fmla="*/ 1337187 h 2349909"/>
              <a:gd name="connsiteX11" fmla="*/ 403122 w 2163097"/>
              <a:gd name="connsiteY11" fmla="*/ 1700980 h 2349909"/>
              <a:gd name="connsiteX12" fmla="*/ 806245 w 2163097"/>
              <a:gd name="connsiteY12" fmla="*/ 1622322 h 2349909"/>
              <a:gd name="connsiteX0" fmla="*/ 806245 w 2163097"/>
              <a:gd name="connsiteY0" fmla="*/ 1622322 h 2349909"/>
              <a:gd name="connsiteX1" fmla="*/ 1071715 w 2163097"/>
              <a:gd name="connsiteY1" fmla="*/ 2349909 h 2349909"/>
              <a:gd name="connsiteX2" fmla="*/ 1435510 w 2163097"/>
              <a:gd name="connsiteY2" fmla="*/ 1641987 h 2349909"/>
              <a:gd name="connsiteX3" fmla="*/ 2084439 w 2163097"/>
              <a:gd name="connsiteY3" fmla="*/ 1533832 h 2349909"/>
              <a:gd name="connsiteX4" fmla="*/ 1759974 w 2163097"/>
              <a:gd name="connsiteY4" fmla="*/ 934064 h 2349909"/>
              <a:gd name="connsiteX5" fmla="*/ 2163097 w 2163097"/>
              <a:gd name="connsiteY5" fmla="*/ 383458 h 2349909"/>
              <a:gd name="connsiteX6" fmla="*/ 1406013 w 2163097"/>
              <a:gd name="connsiteY6" fmla="*/ 648929 h 2349909"/>
              <a:gd name="connsiteX7" fmla="*/ 1091381 w 2163097"/>
              <a:gd name="connsiteY7" fmla="*/ 0 h 2349909"/>
              <a:gd name="connsiteX8" fmla="*/ 707923 w 2163097"/>
              <a:gd name="connsiteY8" fmla="*/ 875071 h 2349909"/>
              <a:gd name="connsiteX9" fmla="*/ 0 w 2163097"/>
              <a:gd name="connsiteY9" fmla="*/ 1061884 h 2349909"/>
              <a:gd name="connsiteX10" fmla="*/ 462116 w 2163097"/>
              <a:gd name="connsiteY10" fmla="*/ 1337187 h 2349909"/>
              <a:gd name="connsiteX11" fmla="*/ 324464 w 2163097"/>
              <a:gd name="connsiteY11" fmla="*/ 1799302 h 2349909"/>
              <a:gd name="connsiteX12" fmla="*/ 806245 w 2163097"/>
              <a:gd name="connsiteY12" fmla="*/ 1622322 h 2349909"/>
              <a:gd name="connsiteX0" fmla="*/ 747251 w 2163097"/>
              <a:gd name="connsiteY0" fmla="*/ 1720645 h 2349909"/>
              <a:gd name="connsiteX1" fmla="*/ 1071715 w 2163097"/>
              <a:gd name="connsiteY1" fmla="*/ 2349909 h 2349909"/>
              <a:gd name="connsiteX2" fmla="*/ 1435510 w 2163097"/>
              <a:gd name="connsiteY2" fmla="*/ 1641987 h 2349909"/>
              <a:gd name="connsiteX3" fmla="*/ 2084439 w 2163097"/>
              <a:gd name="connsiteY3" fmla="*/ 1533832 h 2349909"/>
              <a:gd name="connsiteX4" fmla="*/ 1759974 w 2163097"/>
              <a:gd name="connsiteY4" fmla="*/ 934064 h 2349909"/>
              <a:gd name="connsiteX5" fmla="*/ 2163097 w 2163097"/>
              <a:gd name="connsiteY5" fmla="*/ 383458 h 2349909"/>
              <a:gd name="connsiteX6" fmla="*/ 1406013 w 2163097"/>
              <a:gd name="connsiteY6" fmla="*/ 648929 h 2349909"/>
              <a:gd name="connsiteX7" fmla="*/ 1091381 w 2163097"/>
              <a:gd name="connsiteY7" fmla="*/ 0 h 2349909"/>
              <a:gd name="connsiteX8" fmla="*/ 707923 w 2163097"/>
              <a:gd name="connsiteY8" fmla="*/ 875071 h 2349909"/>
              <a:gd name="connsiteX9" fmla="*/ 0 w 2163097"/>
              <a:gd name="connsiteY9" fmla="*/ 1061884 h 2349909"/>
              <a:gd name="connsiteX10" fmla="*/ 462116 w 2163097"/>
              <a:gd name="connsiteY10" fmla="*/ 1337187 h 2349909"/>
              <a:gd name="connsiteX11" fmla="*/ 324464 w 2163097"/>
              <a:gd name="connsiteY11" fmla="*/ 1799302 h 2349909"/>
              <a:gd name="connsiteX12" fmla="*/ 747251 w 2163097"/>
              <a:gd name="connsiteY12" fmla="*/ 1720645 h 2349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163097" h="2349909">
                <a:moveTo>
                  <a:pt x="747251" y="1720645"/>
                </a:moveTo>
                <a:lnTo>
                  <a:pt x="1071715" y="2349909"/>
                </a:lnTo>
                <a:lnTo>
                  <a:pt x="1435510" y="1641987"/>
                </a:lnTo>
                <a:lnTo>
                  <a:pt x="2084439" y="1533832"/>
                </a:lnTo>
                <a:lnTo>
                  <a:pt x="1759974" y="934064"/>
                </a:lnTo>
                <a:lnTo>
                  <a:pt x="2163097" y="383458"/>
                </a:lnTo>
                <a:lnTo>
                  <a:pt x="1406013" y="648929"/>
                </a:lnTo>
                <a:lnTo>
                  <a:pt x="1091381" y="0"/>
                </a:lnTo>
                <a:lnTo>
                  <a:pt x="707923" y="875071"/>
                </a:lnTo>
                <a:lnTo>
                  <a:pt x="0" y="1061884"/>
                </a:lnTo>
                <a:lnTo>
                  <a:pt x="462116" y="1337187"/>
                </a:lnTo>
                <a:lnTo>
                  <a:pt x="324464" y="1799302"/>
                </a:lnTo>
                <a:lnTo>
                  <a:pt x="747251" y="1720645"/>
                </a:lnTo>
                <a:close/>
              </a:path>
            </a:pathLst>
          </a:custGeom>
          <a:solidFill>
            <a:srgbClr val="F6A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8" name="任意多边形 267"/>
          <p:cNvSpPr/>
          <p:nvPr/>
        </p:nvSpPr>
        <p:spPr>
          <a:xfrm rot="3498308">
            <a:off x="1232693" y="4279323"/>
            <a:ext cx="318374" cy="183384"/>
          </a:xfrm>
          <a:custGeom>
            <a:avLst/>
            <a:gdLst>
              <a:gd name="connsiteX0" fmla="*/ 1052051 w 2163097"/>
              <a:gd name="connsiteY0" fmla="*/ 2507226 h 2595716"/>
              <a:gd name="connsiteX1" fmla="*/ 1091381 w 2163097"/>
              <a:gd name="connsiteY1" fmla="*/ 2595716 h 2595716"/>
              <a:gd name="connsiteX2" fmla="*/ 1435510 w 2163097"/>
              <a:gd name="connsiteY2" fmla="*/ 1641987 h 2595716"/>
              <a:gd name="connsiteX3" fmla="*/ 2084439 w 2163097"/>
              <a:gd name="connsiteY3" fmla="*/ 1533832 h 2595716"/>
              <a:gd name="connsiteX4" fmla="*/ 1759974 w 2163097"/>
              <a:gd name="connsiteY4" fmla="*/ 934064 h 2595716"/>
              <a:gd name="connsiteX5" fmla="*/ 2163097 w 2163097"/>
              <a:gd name="connsiteY5" fmla="*/ 383458 h 2595716"/>
              <a:gd name="connsiteX6" fmla="*/ 1455174 w 2163097"/>
              <a:gd name="connsiteY6" fmla="*/ 501445 h 2595716"/>
              <a:gd name="connsiteX7" fmla="*/ 1091381 w 2163097"/>
              <a:gd name="connsiteY7" fmla="*/ 0 h 2595716"/>
              <a:gd name="connsiteX8" fmla="*/ 865239 w 2163097"/>
              <a:gd name="connsiteY8" fmla="*/ 855406 h 2595716"/>
              <a:gd name="connsiteX9" fmla="*/ 0 w 2163097"/>
              <a:gd name="connsiteY9" fmla="*/ 1061884 h 2595716"/>
              <a:gd name="connsiteX10" fmla="*/ 462116 w 2163097"/>
              <a:gd name="connsiteY10" fmla="*/ 1337187 h 2595716"/>
              <a:gd name="connsiteX11" fmla="*/ 403122 w 2163097"/>
              <a:gd name="connsiteY11" fmla="*/ 1700980 h 2595716"/>
              <a:gd name="connsiteX12" fmla="*/ 806245 w 2163097"/>
              <a:gd name="connsiteY12" fmla="*/ 1622322 h 2595716"/>
              <a:gd name="connsiteX13" fmla="*/ 1052051 w 2163097"/>
              <a:gd name="connsiteY13" fmla="*/ 2507226 h 2595716"/>
              <a:gd name="connsiteX0" fmla="*/ 1052051 w 2163097"/>
              <a:gd name="connsiteY0" fmla="*/ 2507226 h 2595716"/>
              <a:gd name="connsiteX1" fmla="*/ 1091381 w 2163097"/>
              <a:gd name="connsiteY1" fmla="*/ 2595716 h 2595716"/>
              <a:gd name="connsiteX2" fmla="*/ 1435510 w 2163097"/>
              <a:gd name="connsiteY2" fmla="*/ 1641987 h 2595716"/>
              <a:gd name="connsiteX3" fmla="*/ 2084439 w 2163097"/>
              <a:gd name="connsiteY3" fmla="*/ 1533832 h 2595716"/>
              <a:gd name="connsiteX4" fmla="*/ 1759974 w 2163097"/>
              <a:gd name="connsiteY4" fmla="*/ 934064 h 2595716"/>
              <a:gd name="connsiteX5" fmla="*/ 2163097 w 2163097"/>
              <a:gd name="connsiteY5" fmla="*/ 383458 h 2595716"/>
              <a:gd name="connsiteX6" fmla="*/ 1455174 w 2163097"/>
              <a:gd name="connsiteY6" fmla="*/ 501445 h 2595716"/>
              <a:gd name="connsiteX7" fmla="*/ 1091381 w 2163097"/>
              <a:gd name="connsiteY7" fmla="*/ 0 h 2595716"/>
              <a:gd name="connsiteX8" fmla="*/ 707923 w 2163097"/>
              <a:gd name="connsiteY8" fmla="*/ 875071 h 2595716"/>
              <a:gd name="connsiteX9" fmla="*/ 0 w 2163097"/>
              <a:gd name="connsiteY9" fmla="*/ 1061884 h 2595716"/>
              <a:gd name="connsiteX10" fmla="*/ 462116 w 2163097"/>
              <a:gd name="connsiteY10" fmla="*/ 1337187 h 2595716"/>
              <a:gd name="connsiteX11" fmla="*/ 403122 w 2163097"/>
              <a:gd name="connsiteY11" fmla="*/ 1700980 h 2595716"/>
              <a:gd name="connsiteX12" fmla="*/ 806245 w 2163097"/>
              <a:gd name="connsiteY12" fmla="*/ 1622322 h 2595716"/>
              <a:gd name="connsiteX13" fmla="*/ 1052051 w 2163097"/>
              <a:gd name="connsiteY13" fmla="*/ 2507226 h 2595716"/>
              <a:gd name="connsiteX0" fmla="*/ 1052051 w 2163097"/>
              <a:gd name="connsiteY0" fmla="*/ 2507226 h 2595716"/>
              <a:gd name="connsiteX1" fmla="*/ 1091381 w 2163097"/>
              <a:gd name="connsiteY1" fmla="*/ 2595716 h 2595716"/>
              <a:gd name="connsiteX2" fmla="*/ 1435510 w 2163097"/>
              <a:gd name="connsiteY2" fmla="*/ 1641987 h 2595716"/>
              <a:gd name="connsiteX3" fmla="*/ 2084439 w 2163097"/>
              <a:gd name="connsiteY3" fmla="*/ 1533832 h 2595716"/>
              <a:gd name="connsiteX4" fmla="*/ 1759974 w 2163097"/>
              <a:gd name="connsiteY4" fmla="*/ 934064 h 2595716"/>
              <a:gd name="connsiteX5" fmla="*/ 2163097 w 2163097"/>
              <a:gd name="connsiteY5" fmla="*/ 383458 h 2595716"/>
              <a:gd name="connsiteX6" fmla="*/ 1406013 w 2163097"/>
              <a:gd name="connsiteY6" fmla="*/ 648929 h 2595716"/>
              <a:gd name="connsiteX7" fmla="*/ 1091381 w 2163097"/>
              <a:gd name="connsiteY7" fmla="*/ 0 h 2595716"/>
              <a:gd name="connsiteX8" fmla="*/ 707923 w 2163097"/>
              <a:gd name="connsiteY8" fmla="*/ 875071 h 2595716"/>
              <a:gd name="connsiteX9" fmla="*/ 0 w 2163097"/>
              <a:gd name="connsiteY9" fmla="*/ 1061884 h 2595716"/>
              <a:gd name="connsiteX10" fmla="*/ 462116 w 2163097"/>
              <a:gd name="connsiteY10" fmla="*/ 1337187 h 2595716"/>
              <a:gd name="connsiteX11" fmla="*/ 403122 w 2163097"/>
              <a:gd name="connsiteY11" fmla="*/ 1700980 h 2595716"/>
              <a:gd name="connsiteX12" fmla="*/ 806245 w 2163097"/>
              <a:gd name="connsiteY12" fmla="*/ 1622322 h 2595716"/>
              <a:gd name="connsiteX13" fmla="*/ 1052051 w 2163097"/>
              <a:gd name="connsiteY13" fmla="*/ 2507226 h 2595716"/>
              <a:gd name="connsiteX0" fmla="*/ 806245 w 2163097"/>
              <a:gd name="connsiteY0" fmla="*/ 1622322 h 2595716"/>
              <a:gd name="connsiteX1" fmla="*/ 1091381 w 2163097"/>
              <a:gd name="connsiteY1" fmla="*/ 2595716 h 2595716"/>
              <a:gd name="connsiteX2" fmla="*/ 1435510 w 2163097"/>
              <a:gd name="connsiteY2" fmla="*/ 1641987 h 2595716"/>
              <a:gd name="connsiteX3" fmla="*/ 2084439 w 2163097"/>
              <a:gd name="connsiteY3" fmla="*/ 1533832 h 2595716"/>
              <a:gd name="connsiteX4" fmla="*/ 1759974 w 2163097"/>
              <a:gd name="connsiteY4" fmla="*/ 934064 h 2595716"/>
              <a:gd name="connsiteX5" fmla="*/ 2163097 w 2163097"/>
              <a:gd name="connsiteY5" fmla="*/ 383458 h 2595716"/>
              <a:gd name="connsiteX6" fmla="*/ 1406013 w 2163097"/>
              <a:gd name="connsiteY6" fmla="*/ 648929 h 2595716"/>
              <a:gd name="connsiteX7" fmla="*/ 1091381 w 2163097"/>
              <a:gd name="connsiteY7" fmla="*/ 0 h 2595716"/>
              <a:gd name="connsiteX8" fmla="*/ 707923 w 2163097"/>
              <a:gd name="connsiteY8" fmla="*/ 875071 h 2595716"/>
              <a:gd name="connsiteX9" fmla="*/ 0 w 2163097"/>
              <a:gd name="connsiteY9" fmla="*/ 1061884 h 2595716"/>
              <a:gd name="connsiteX10" fmla="*/ 462116 w 2163097"/>
              <a:gd name="connsiteY10" fmla="*/ 1337187 h 2595716"/>
              <a:gd name="connsiteX11" fmla="*/ 403122 w 2163097"/>
              <a:gd name="connsiteY11" fmla="*/ 1700980 h 2595716"/>
              <a:gd name="connsiteX12" fmla="*/ 806245 w 2163097"/>
              <a:gd name="connsiteY12" fmla="*/ 1622322 h 2595716"/>
              <a:gd name="connsiteX0" fmla="*/ 806245 w 2163097"/>
              <a:gd name="connsiteY0" fmla="*/ 1622322 h 2222090"/>
              <a:gd name="connsiteX1" fmla="*/ 1081548 w 2163097"/>
              <a:gd name="connsiteY1" fmla="*/ 2222090 h 2222090"/>
              <a:gd name="connsiteX2" fmla="*/ 1435510 w 2163097"/>
              <a:gd name="connsiteY2" fmla="*/ 1641987 h 2222090"/>
              <a:gd name="connsiteX3" fmla="*/ 2084439 w 2163097"/>
              <a:gd name="connsiteY3" fmla="*/ 1533832 h 2222090"/>
              <a:gd name="connsiteX4" fmla="*/ 1759974 w 2163097"/>
              <a:gd name="connsiteY4" fmla="*/ 934064 h 2222090"/>
              <a:gd name="connsiteX5" fmla="*/ 2163097 w 2163097"/>
              <a:gd name="connsiteY5" fmla="*/ 383458 h 2222090"/>
              <a:gd name="connsiteX6" fmla="*/ 1406013 w 2163097"/>
              <a:gd name="connsiteY6" fmla="*/ 648929 h 2222090"/>
              <a:gd name="connsiteX7" fmla="*/ 1091381 w 2163097"/>
              <a:gd name="connsiteY7" fmla="*/ 0 h 2222090"/>
              <a:gd name="connsiteX8" fmla="*/ 707923 w 2163097"/>
              <a:gd name="connsiteY8" fmla="*/ 875071 h 2222090"/>
              <a:gd name="connsiteX9" fmla="*/ 0 w 2163097"/>
              <a:gd name="connsiteY9" fmla="*/ 1061884 h 2222090"/>
              <a:gd name="connsiteX10" fmla="*/ 462116 w 2163097"/>
              <a:gd name="connsiteY10" fmla="*/ 1337187 h 2222090"/>
              <a:gd name="connsiteX11" fmla="*/ 403122 w 2163097"/>
              <a:gd name="connsiteY11" fmla="*/ 1700980 h 2222090"/>
              <a:gd name="connsiteX12" fmla="*/ 806245 w 2163097"/>
              <a:gd name="connsiteY12" fmla="*/ 1622322 h 2222090"/>
              <a:gd name="connsiteX0" fmla="*/ 806245 w 2163097"/>
              <a:gd name="connsiteY0" fmla="*/ 1622322 h 2349909"/>
              <a:gd name="connsiteX1" fmla="*/ 1071715 w 2163097"/>
              <a:gd name="connsiteY1" fmla="*/ 2349909 h 2349909"/>
              <a:gd name="connsiteX2" fmla="*/ 1435510 w 2163097"/>
              <a:gd name="connsiteY2" fmla="*/ 1641987 h 2349909"/>
              <a:gd name="connsiteX3" fmla="*/ 2084439 w 2163097"/>
              <a:gd name="connsiteY3" fmla="*/ 1533832 h 2349909"/>
              <a:gd name="connsiteX4" fmla="*/ 1759974 w 2163097"/>
              <a:gd name="connsiteY4" fmla="*/ 934064 h 2349909"/>
              <a:gd name="connsiteX5" fmla="*/ 2163097 w 2163097"/>
              <a:gd name="connsiteY5" fmla="*/ 383458 h 2349909"/>
              <a:gd name="connsiteX6" fmla="*/ 1406013 w 2163097"/>
              <a:gd name="connsiteY6" fmla="*/ 648929 h 2349909"/>
              <a:gd name="connsiteX7" fmla="*/ 1091381 w 2163097"/>
              <a:gd name="connsiteY7" fmla="*/ 0 h 2349909"/>
              <a:gd name="connsiteX8" fmla="*/ 707923 w 2163097"/>
              <a:gd name="connsiteY8" fmla="*/ 875071 h 2349909"/>
              <a:gd name="connsiteX9" fmla="*/ 0 w 2163097"/>
              <a:gd name="connsiteY9" fmla="*/ 1061884 h 2349909"/>
              <a:gd name="connsiteX10" fmla="*/ 462116 w 2163097"/>
              <a:gd name="connsiteY10" fmla="*/ 1337187 h 2349909"/>
              <a:gd name="connsiteX11" fmla="*/ 403122 w 2163097"/>
              <a:gd name="connsiteY11" fmla="*/ 1700980 h 2349909"/>
              <a:gd name="connsiteX12" fmla="*/ 806245 w 2163097"/>
              <a:gd name="connsiteY12" fmla="*/ 1622322 h 2349909"/>
              <a:gd name="connsiteX0" fmla="*/ 806245 w 2163097"/>
              <a:gd name="connsiteY0" fmla="*/ 1622322 h 2349909"/>
              <a:gd name="connsiteX1" fmla="*/ 1071715 w 2163097"/>
              <a:gd name="connsiteY1" fmla="*/ 2349909 h 2349909"/>
              <a:gd name="connsiteX2" fmla="*/ 1435510 w 2163097"/>
              <a:gd name="connsiteY2" fmla="*/ 1641987 h 2349909"/>
              <a:gd name="connsiteX3" fmla="*/ 2084439 w 2163097"/>
              <a:gd name="connsiteY3" fmla="*/ 1533832 h 2349909"/>
              <a:gd name="connsiteX4" fmla="*/ 1759974 w 2163097"/>
              <a:gd name="connsiteY4" fmla="*/ 934064 h 2349909"/>
              <a:gd name="connsiteX5" fmla="*/ 2163097 w 2163097"/>
              <a:gd name="connsiteY5" fmla="*/ 383458 h 2349909"/>
              <a:gd name="connsiteX6" fmla="*/ 1406013 w 2163097"/>
              <a:gd name="connsiteY6" fmla="*/ 648929 h 2349909"/>
              <a:gd name="connsiteX7" fmla="*/ 1091381 w 2163097"/>
              <a:gd name="connsiteY7" fmla="*/ 0 h 2349909"/>
              <a:gd name="connsiteX8" fmla="*/ 707923 w 2163097"/>
              <a:gd name="connsiteY8" fmla="*/ 875071 h 2349909"/>
              <a:gd name="connsiteX9" fmla="*/ 0 w 2163097"/>
              <a:gd name="connsiteY9" fmla="*/ 1061884 h 2349909"/>
              <a:gd name="connsiteX10" fmla="*/ 462116 w 2163097"/>
              <a:gd name="connsiteY10" fmla="*/ 1337187 h 2349909"/>
              <a:gd name="connsiteX11" fmla="*/ 324464 w 2163097"/>
              <a:gd name="connsiteY11" fmla="*/ 1799302 h 2349909"/>
              <a:gd name="connsiteX12" fmla="*/ 806245 w 2163097"/>
              <a:gd name="connsiteY12" fmla="*/ 1622322 h 2349909"/>
              <a:gd name="connsiteX0" fmla="*/ 747251 w 2163097"/>
              <a:gd name="connsiteY0" fmla="*/ 1720645 h 2349909"/>
              <a:gd name="connsiteX1" fmla="*/ 1071715 w 2163097"/>
              <a:gd name="connsiteY1" fmla="*/ 2349909 h 2349909"/>
              <a:gd name="connsiteX2" fmla="*/ 1435510 w 2163097"/>
              <a:gd name="connsiteY2" fmla="*/ 1641987 h 2349909"/>
              <a:gd name="connsiteX3" fmla="*/ 2084439 w 2163097"/>
              <a:gd name="connsiteY3" fmla="*/ 1533832 h 2349909"/>
              <a:gd name="connsiteX4" fmla="*/ 1759974 w 2163097"/>
              <a:gd name="connsiteY4" fmla="*/ 934064 h 2349909"/>
              <a:gd name="connsiteX5" fmla="*/ 2163097 w 2163097"/>
              <a:gd name="connsiteY5" fmla="*/ 383458 h 2349909"/>
              <a:gd name="connsiteX6" fmla="*/ 1406013 w 2163097"/>
              <a:gd name="connsiteY6" fmla="*/ 648929 h 2349909"/>
              <a:gd name="connsiteX7" fmla="*/ 1091381 w 2163097"/>
              <a:gd name="connsiteY7" fmla="*/ 0 h 2349909"/>
              <a:gd name="connsiteX8" fmla="*/ 707923 w 2163097"/>
              <a:gd name="connsiteY8" fmla="*/ 875071 h 2349909"/>
              <a:gd name="connsiteX9" fmla="*/ 0 w 2163097"/>
              <a:gd name="connsiteY9" fmla="*/ 1061884 h 2349909"/>
              <a:gd name="connsiteX10" fmla="*/ 462116 w 2163097"/>
              <a:gd name="connsiteY10" fmla="*/ 1337187 h 2349909"/>
              <a:gd name="connsiteX11" fmla="*/ 324464 w 2163097"/>
              <a:gd name="connsiteY11" fmla="*/ 1799302 h 2349909"/>
              <a:gd name="connsiteX12" fmla="*/ 747251 w 2163097"/>
              <a:gd name="connsiteY12" fmla="*/ 1720645 h 2349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163097" h="2349909">
                <a:moveTo>
                  <a:pt x="747251" y="1720645"/>
                </a:moveTo>
                <a:lnTo>
                  <a:pt x="1071715" y="2349909"/>
                </a:lnTo>
                <a:lnTo>
                  <a:pt x="1435510" y="1641987"/>
                </a:lnTo>
                <a:lnTo>
                  <a:pt x="2084439" y="1533832"/>
                </a:lnTo>
                <a:lnTo>
                  <a:pt x="1759974" y="934064"/>
                </a:lnTo>
                <a:lnTo>
                  <a:pt x="2163097" y="383458"/>
                </a:lnTo>
                <a:lnTo>
                  <a:pt x="1406013" y="648929"/>
                </a:lnTo>
                <a:lnTo>
                  <a:pt x="1091381" y="0"/>
                </a:lnTo>
                <a:lnTo>
                  <a:pt x="707923" y="875071"/>
                </a:lnTo>
                <a:lnTo>
                  <a:pt x="0" y="1061884"/>
                </a:lnTo>
                <a:lnTo>
                  <a:pt x="462116" y="1337187"/>
                </a:lnTo>
                <a:lnTo>
                  <a:pt x="324464" y="1799302"/>
                </a:lnTo>
                <a:lnTo>
                  <a:pt x="747251" y="1720645"/>
                </a:lnTo>
                <a:close/>
              </a:path>
            </a:pathLst>
          </a:custGeom>
          <a:solidFill>
            <a:srgbClr val="F6A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9" name="任意多边形 268"/>
          <p:cNvSpPr/>
          <p:nvPr/>
        </p:nvSpPr>
        <p:spPr>
          <a:xfrm rot="18721569">
            <a:off x="560659" y="3660459"/>
            <a:ext cx="571568" cy="316368"/>
          </a:xfrm>
          <a:custGeom>
            <a:avLst/>
            <a:gdLst>
              <a:gd name="connsiteX0" fmla="*/ 1052051 w 2163097"/>
              <a:gd name="connsiteY0" fmla="*/ 2507226 h 2595716"/>
              <a:gd name="connsiteX1" fmla="*/ 1091381 w 2163097"/>
              <a:gd name="connsiteY1" fmla="*/ 2595716 h 2595716"/>
              <a:gd name="connsiteX2" fmla="*/ 1435510 w 2163097"/>
              <a:gd name="connsiteY2" fmla="*/ 1641987 h 2595716"/>
              <a:gd name="connsiteX3" fmla="*/ 2084439 w 2163097"/>
              <a:gd name="connsiteY3" fmla="*/ 1533832 h 2595716"/>
              <a:gd name="connsiteX4" fmla="*/ 1759974 w 2163097"/>
              <a:gd name="connsiteY4" fmla="*/ 934064 h 2595716"/>
              <a:gd name="connsiteX5" fmla="*/ 2163097 w 2163097"/>
              <a:gd name="connsiteY5" fmla="*/ 383458 h 2595716"/>
              <a:gd name="connsiteX6" fmla="*/ 1455174 w 2163097"/>
              <a:gd name="connsiteY6" fmla="*/ 501445 h 2595716"/>
              <a:gd name="connsiteX7" fmla="*/ 1091381 w 2163097"/>
              <a:gd name="connsiteY7" fmla="*/ 0 h 2595716"/>
              <a:gd name="connsiteX8" fmla="*/ 865239 w 2163097"/>
              <a:gd name="connsiteY8" fmla="*/ 855406 h 2595716"/>
              <a:gd name="connsiteX9" fmla="*/ 0 w 2163097"/>
              <a:gd name="connsiteY9" fmla="*/ 1061884 h 2595716"/>
              <a:gd name="connsiteX10" fmla="*/ 462116 w 2163097"/>
              <a:gd name="connsiteY10" fmla="*/ 1337187 h 2595716"/>
              <a:gd name="connsiteX11" fmla="*/ 403122 w 2163097"/>
              <a:gd name="connsiteY11" fmla="*/ 1700980 h 2595716"/>
              <a:gd name="connsiteX12" fmla="*/ 806245 w 2163097"/>
              <a:gd name="connsiteY12" fmla="*/ 1622322 h 2595716"/>
              <a:gd name="connsiteX13" fmla="*/ 1052051 w 2163097"/>
              <a:gd name="connsiteY13" fmla="*/ 2507226 h 2595716"/>
              <a:gd name="connsiteX0" fmla="*/ 1052051 w 2163097"/>
              <a:gd name="connsiteY0" fmla="*/ 2507226 h 2595716"/>
              <a:gd name="connsiteX1" fmla="*/ 1091381 w 2163097"/>
              <a:gd name="connsiteY1" fmla="*/ 2595716 h 2595716"/>
              <a:gd name="connsiteX2" fmla="*/ 1435510 w 2163097"/>
              <a:gd name="connsiteY2" fmla="*/ 1641987 h 2595716"/>
              <a:gd name="connsiteX3" fmla="*/ 2084439 w 2163097"/>
              <a:gd name="connsiteY3" fmla="*/ 1533832 h 2595716"/>
              <a:gd name="connsiteX4" fmla="*/ 1759974 w 2163097"/>
              <a:gd name="connsiteY4" fmla="*/ 934064 h 2595716"/>
              <a:gd name="connsiteX5" fmla="*/ 2163097 w 2163097"/>
              <a:gd name="connsiteY5" fmla="*/ 383458 h 2595716"/>
              <a:gd name="connsiteX6" fmla="*/ 1455174 w 2163097"/>
              <a:gd name="connsiteY6" fmla="*/ 501445 h 2595716"/>
              <a:gd name="connsiteX7" fmla="*/ 1091381 w 2163097"/>
              <a:gd name="connsiteY7" fmla="*/ 0 h 2595716"/>
              <a:gd name="connsiteX8" fmla="*/ 707923 w 2163097"/>
              <a:gd name="connsiteY8" fmla="*/ 875071 h 2595716"/>
              <a:gd name="connsiteX9" fmla="*/ 0 w 2163097"/>
              <a:gd name="connsiteY9" fmla="*/ 1061884 h 2595716"/>
              <a:gd name="connsiteX10" fmla="*/ 462116 w 2163097"/>
              <a:gd name="connsiteY10" fmla="*/ 1337187 h 2595716"/>
              <a:gd name="connsiteX11" fmla="*/ 403122 w 2163097"/>
              <a:gd name="connsiteY11" fmla="*/ 1700980 h 2595716"/>
              <a:gd name="connsiteX12" fmla="*/ 806245 w 2163097"/>
              <a:gd name="connsiteY12" fmla="*/ 1622322 h 2595716"/>
              <a:gd name="connsiteX13" fmla="*/ 1052051 w 2163097"/>
              <a:gd name="connsiteY13" fmla="*/ 2507226 h 2595716"/>
              <a:gd name="connsiteX0" fmla="*/ 1052051 w 2163097"/>
              <a:gd name="connsiteY0" fmla="*/ 2507226 h 2595716"/>
              <a:gd name="connsiteX1" fmla="*/ 1091381 w 2163097"/>
              <a:gd name="connsiteY1" fmla="*/ 2595716 h 2595716"/>
              <a:gd name="connsiteX2" fmla="*/ 1435510 w 2163097"/>
              <a:gd name="connsiteY2" fmla="*/ 1641987 h 2595716"/>
              <a:gd name="connsiteX3" fmla="*/ 2084439 w 2163097"/>
              <a:gd name="connsiteY3" fmla="*/ 1533832 h 2595716"/>
              <a:gd name="connsiteX4" fmla="*/ 1759974 w 2163097"/>
              <a:gd name="connsiteY4" fmla="*/ 934064 h 2595716"/>
              <a:gd name="connsiteX5" fmla="*/ 2163097 w 2163097"/>
              <a:gd name="connsiteY5" fmla="*/ 383458 h 2595716"/>
              <a:gd name="connsiteX6" fmla="*/ 1406013 w 2163097"/>
              <a:gd name="connsiteY6" fmla="*/ 648929 h 2595716"/>
              <a:gd name="connsiteX7" fmla="*/ 1091381 w 2163097"/>
              <a:gd name="connsiteY7" fmla="*/ 0 h 2595716"/>
              <a:gd name="connsiteX8" fmla="*/ 707923 w 2163097"/>
              <a:gd name="connsiteY8" fmla="*/ 875071 h 2595716"/>
              <a:gd name="connsiteX9" fmla="*/ 0 w 2163097"/>
              <a:gd name="connsiteY9" fmla="*/ 1061884 h 2595716"/>
              <a:gd name="connsiteX10" fmla="*/ 462116 w 2163097"/>
              <a:gd name="connsiteY10" fmla="*/ 1337187 h 2595716"/>
              <a:gd name="connsiteX11" fmla="*/ 403122 w 2163097"/>
              <a:gd name="connsiteY11" fmla="*/ 1700980 h 2595716"/>
              <a:gd name="connsiteX12" fmla="*/ 806245 w 2163097"/>
              <a:gd name="connsiteY12" fmla="*/ 1622322 h 2595716"/>
              <a:gd name="connsiteX13" fmla="*/ 1052051 w 2163097"/>
              <a:gd name="connsiteY13" fmla="*/ 2507226 h 2595716"/>
              <a:gd name="connsiteX0" fmla="*/ 806245 w 2163097"/>
              <a:gd name="connsiteY0" fmla="*/ 1622322 h 2595716"/>
              <a:gd name="connsiteX1" fmla="*/ 1091381 w 2163097"/>
              <a:gd name="connsiteY1" fmla="*/ 2595716 h 2595716"/>
              <a:gd name="connsiteX2" fmla="*/ 1435510 w 2163097"/>
              <a:gd name="connsiteY2" fmla="*/ 1641987 h 2595716"/>
              <a:gd name="connsiteX3" fmla="*/ 2084439 w 2163097"/>
              <a:gd name="connsiteY3" fmla="*/ 1533832 h 2595716"/>
              <a:gd name="connsiteX4" fmla="*/ 1759974 w 2163097"/>
              <a:gd name="connsiteY4" fmla="*/ 934064 h 2595716"/>
              <a:gd name="connsiteX5" fmla="*/ 2163097 w 2163097"/>
              <a:gd name="connsiteY5" fmla="*/ 383458 h 2595716"/>
              <a:gd name="connsiteX6" fmla="*/ 1406013 w 2163097"/>
              <a:gd name="connsiteY6" fmla="*/ 648929 h 2595716"/>
              <a:gd name="connsiteX7" fmla="*/ 1091381 w 2163097"/>
              <a:gd name="connsiteY7" fmla="*/ 0 h 2595716"/>
              <a:gd name="connsiteX8" fmla="*/ 707923 w 2163097"/>
              <a:gd name="connsiteY8" fmla="*/ 875071 h 2595716"/>
              <a:gd name="connsiteX9" fmla="*/ 0 w 2163097"/>
              <a:gd name="connsiteY9" fmla="*/ 1061884 h 2595716"/>
              <a:gd name="connsiteX10" fmla="*/ 462116 w 2163097"/>
              <a:gd name="connsiteY10" fmla="*/ 1337187 h 2595716"/>
              <a:gd name="connsiteX11" fmla="*/ 403122 w 2163097"/>
              <a:gd name="connsiteY11" fmla="*/ 1700980 h 2595716"/>
              <a:gd name="connsiteX12" fmla="*/ 806245 w 2163097"/>
              <a:gd name="connsiteY12" fmla="*/ 1622322 h 2595716"/>
              <a:gd name="connsiteX0" fmla="*/ 806245 w 2163097"/>
              <a:gd name="connsiteY0" fmla="*/ 1622322 h 2222090"/>
              <a:gd name="connsiteX1" fmla="*/ 1081548 w 2163097"/>
              <a:gd name="connsiteY1" fmla="*/ 2222090 h 2222090"/>
              <a:gd name="connsiteX2" fmla="*/ 1435510 w 2163097"/>
              <a:gd name="connsiteY2" fmla="*/ 1641987 h 2222090"/>
              <a:gd name="connsiteX3" fmla="*/ 2084439 w 2163097"/>
              <a:gd name="connsiteY3" fmla="*/ 1533832 h 2222090"/>
              <a:gd name="connsiteX4" fmla="*/ 1759974 w 2163097"/>
              <a:gd name="connsiteY4" fmla="*/ 934064 h 2222090"/>
              <a:gd name="connsiteX5" fmla="*/ 2163097 w 2163097"/>
              <a:gd name="connsiteY5" fmla="*/ 383458 h 2222090"/>
              <a:gd name="connsiteX6" fmla="*/ 1406013 w 2163097"/>
              <a:gd name="connsiteY6" fmla="*/ 648929 h 2222090"/>
              <a:gd name="connsiteX7" fmla="*/ 1091381 w 2163097"/>
              <a:gd name="connsiteY7" fmla="*/ 0 h 2222090"/>
              <a:gd name="connsiteX8" fmla="*/ 707923 w 2163097"/>
              <a:gd name="connsiteY8" fmla="*/ 875071 h 2222090"/>
              <a:gd name="connsiteX9" fmla="*/ 0 w 2163097"/>
              <a:gd name="connsiteY9" fmla="*/ 1061884 h 2222090"/>
              <a:gd name="connsiteX10" fmla="*/ 462116 w 2163097"/>
              <a:gd name="connsiteY10" fmla="*/ 1337187 h 2222090"/>
              <a:gd name="connsiteX11" fmla="*/ 403122 w 2163097"/>
              <a:gd name="connsiteY11" fmla="*/ 1700980 h 2222090"/>
              <a:gd name="connsiteX12" fmla="*/ 806245 w 2163097"/>
              <a:gd name="connsiteY12" fmla="*/ 1622322 h 2222090"/>
              <a:gd name="connsiteX0" fmla="*/ 806245 w 2163097"/>
              <a:gd name="connsiteY0" fmla="*/ 1622322 h 2349909"/>
              <a:gd name="connsiteX1" fmla="*/ 1071715 w 2163097"/>
              <a:gd name="connsiteY1" fmla="*/ 2349909 h 2349909"/>
              <a:gd name="connsiteX2" fmla="*/ 1435510 w 2163097"/>
              <a:gd name="connsiteY2" fmla="*/ 1641987 h 2349909"/>
              <a:gd name="connsiteX3" fmla="*/ 2084439 w 2163097"/>
              <a:gd name="connsiteY3" fmla="*/ 1533832 h 2349909"/>
              <a:gd name="connsiteX4" fmla="*/ 1759974 w 2163097"/>
              <a:gd name="connsiteY4" fmla="*/ 934064 h 2349909"/>
              <a:gd name="connsiteX5" fmla="*/ 2163097 w 2163097"/>
              <a:gd name="connsiteY5" fmla="*/ 383458 h 2349909"/>
              <a:gd name="connsiteX6" fmla="*/ 1406013 w 2163097"/>
              <a:gd name="connsiteY6" fmla="*/ 648929 h 2349909"/>
              <a:gd name="connsiteX7" fmla="*/ 1091381 w 2163097"/>
              <a:gd name="connsiteY7" fmla="*/ 0 h 2349909"/>
              <a:gd name="connsiteX8" fmla="*/ 707923 w 2163097"/>
              <a:gd name="connsiteY8" fmla="*/ 875071 h 2349909"/>
              <a:gd name="connsiteX9" fmla="*/ 0 w 2163097"/>
              <a:gd name="connsiteY9" fmla="*/ 1061884 h 2349909"/>
              <a:gd name="connsiteX10" fmla="*/ 462116 w 2163097"/>
              <a:gd name="connsiteY10" fmla="*/ 1337187 h 2349909"/>
              <a:gd name="connsiteX11" fmla="*/ 403122 w 2163097"/>
              <a:gd name="connsiteY11" fmla="*/ 1700980 h 2349909"/>
              <a:gd name="connsiteX12" fmla="*/ 806245 w 2163097"/>
              <a:gd name="connsiteY12" fmla="*/ 1622322 h 2349909"/>
              <a:gd name="connsiteX0" fmla="*/ 806245 w 2163097"/>
              <a:gd name="connsiteY0" fmla="*/ 1622322 h 2349909"/>
              <a:gd name="connsiteX1" fmla="*/ 1071715 w 2163097"/>
              <a:gd name="connsiteY1" fmla="*/ 2349909 h 2349909"/>
              <a:gd name="connsiteX2" fmla="*/ 1435510 w 2163097"/>
              <a:gd name="connsiteY2" fmla="*/ 1641987 h 2349909"/>
              <a:gd name="connsiteX3" fmla="*/ 2084439 w 2163097"/>
              <a:gd name="connsiteY3" fmla="*/ 1533832 h 2349909"/>
              <a:gd name="connsiteX4" fmla="*/ 1759974 w 2163097"/>
              <a:gd name="connsiteY4" fmla="*/ 934064 h 2349909"/>
              <a:gd name="connsiteX5" fmla="*/ 2163097 w 2163097"/>
              <a:gd name="connsiteY5" fmla="*/ 383458 h 2349909"/>
              <a:gd name="connsiteX6" fmla="*/ 1406013 w 2163097"/>
              <a:gd name="connsiteY6" fmla="*/ 648929 h 2349909"/>
              <a:gd name="connsiteX7" fmla="*/ 1091381 w 2163097"/>
              <a:gd name="connsiteY7" fmla="*/ 0 h 2349909"/>
              <a:gd name="connsiteX8" fmla="*/ 707923 w 2163097"/>
              <a:gd name="connsiteY8" fmla="*/ 875071 h 2349909"/>
              <a:gd name="connsiteX9" fmla="*/ 0 w 2163097"/>
              <a:gd name="connsiteY9" fmla="*/ 1061884 h 2349909"/>
              <a:gd name="connsiteX10" fmla="*/ 462116 w 2163097"/>
              <a:gd name="connsiteY10" fmla="*/ 1337187 h 2349909"/>
              <a:gd name="connsiteX11" fmla="*/ 324464 w 2163097"/>
              <a:gd name="connsiteY11" fmla="*/ 1799302 h 2349909"/>
              <a:gd name="connsiteX12" fmla="*/ 806245 w 2163097"/>
              <a:gd name="connsiteY12" fmla="*/ 1622322 h 2349909"/>
              <a:gd name="connsiteX0" fmla="*/ 747251 w 2163097"/>
              <a:gd name="connsiteY0" fmla="*/ 1720645 h 2349909"/>
              <a:gd name="connsiteX1" fmla="*/ 1071715 w 2163097"/>
              <a:gd name="connsiteY1" fmla="*/ 2349909 h 2349909"/>
              <a:gd name="connsiteX2" fmla="*/ 1435510 w 2163097"/>
              <a:gd name="connsiteY2" fmla="*/ 1641987 h 2349909"/>
              <a:gd name="connsiteX3" fmla="*/ 2084439 w 2163097"/>
              <a:gd name="connsiteY3" fmla="*/ 1533832 h 2349909"/>
              <a:gd name="connsiteX4" fmla="*/ 1759974 w 2163097"/>
              <a:gd name="connsiteY4" fmla="*/ 934064 h 2349909"/>
              <a:gd name="connsiteX5" fmla="*/ 2163097 w 2163097"/>
              <a:gd name="connsiteY5" fmla="*/ 383458 h 2349909"/>
              <a:gd name="connsiteX6" fmla="*/ 1406013 w 2163097"/>
              <a:gd name="connsiteY6" fmla="*/ 648929 h 2349909"/>
              <a:gd name="connsiteX7" fmla="*/ 1091381 w 2163097"/>
              <a:gd name="connsiteY7" fmla="*/ 0 h 2349909"/>
              <a:gd name="connsiteX8" fmla="*/ 707923 w 2163097"/>
              <a:gd name="connsiteY8" fmla="*/ 875071 h 2349909"/>
              <a:gd name="connsiteX9" fmla="*/ 0 w 2163097"/>
              <a:gd name="connsiteY9" fmla="*/ 1061884 h 2349909"/>
              <a:gd name="connsiteX10" fmla="*/ 462116 w 2163097"/>
              <a:gd name="connsiteY10" fmla="*/ 1337187 h 2349909"/>
              <a:gd name="connsiteX11" fmla="*/ 324464 w 2163097"/>
              <a:gd name="connsiteY11" fmla="*/ 1799302 h 2349909"/>
              <a:gd name="connsiteX12" fmla="*/ 747251 w 2163097"/>
              <a:gd name="connsiteY12" fmla="*/ 1720645 h 2349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163097" h="2349909">
                <a:moveTo>
                  <a:pt x="747251" y="1720645"/>
                </a:moveTo>
                <a:lnTo>
                  <a:pt x="1071715" y="2349909"/>
                </a:lnTo>
                <a:lnTo>
                  <a:pt x="1435510" y="1641987"/>
                </a:lnTo>
                <a:lnTo>
                  <a:pt x="2084439" y="1533832"/>
                </a:lnTo>
                <a:lnTo>
                  <a:pt x="1759974" y="934064"/>
                </a:lnTo>
                <a:lnTo>
                  <a:pt x="2163097" y="383458"/>
                </a:lnTo>
                <a:lnTo>
                  <a:pt x="1406013" y="648929"/>
                </a:lnTo>
                <a:lnTo>
                  <a:pt x="1091381" y="0"/>
                </a:lnTo>
                <a:lnTo>
                  <a:pt x="707923" y="875071"/>
                </a:lnTo>
                <a:lnTo>
                  <a:pt x="0" y="1061884"/>
                </a:lnTo>
                <a:lnTo>
                  <a:pt x="462116" y="1337187"/>
                </a:lnTo>
                <a:lnTo>
                  <a:pt x="324464" y="1799302"/>
                </a:lnTo>
                <a:lnTo>
                  <a:pt x="747251" y="1720645"/>
                </a:lnTo>
                <a:close/>
              </a:path>
            </a:pathLst>
          </a:custGeom>
          <a:solidFill>
            <a:srgbClr val="F6A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0" name="等腰三角形 269"/>
          <p:cNvSpPr/>
          <p:nvPr/>
        </p:nvSpPr>
        <p:spPr>
          <a:xfrm rot="12326375">
            <a:off x="196438" y="3500412"/>
            <a:ext cx="212973" cy="292224"/>
          </a:xfrm>
          <a:prstGeom prst="triangle">
            <a:avLst/>
          </a:prstGeom>
          <a:solidFill>
            <a:srgbClr val="F6AB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4" name="等腰三角形 273"/>
          <p:cNvSpPr/>
          <p:nvPr/>
        </p:nvSpPr>
        <p:spPr>
          <a:xfrm rot="19994061">
            <a:off x="1191945" y="2737555"/>
            <a:ext cx="273383" cy="375113"/>
          </a:xfrm>
          <a:prstGeom prst="triangle">
            <a:avLst/>
          </a:prstGeom>
          <a:solidFill>
            <a:srgbClr val="FE162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7" name="等腰三角形 286"/>
          <p:cNvSpPr/>
          <p:nvPr/>
        </p:nvSpPr>
        <p:spPr>
          <a:xfrm rot="19994061">
            <a:off x="961346" y="4314493"/>
            <a:ext cx="139966" cy="192049"/>
          </a:xfrm>
          <a:prstGeom prst="triangle">
            <a:avLst/>
          </a:prstGeom>
          <a:solidFill>
            <a:srgbClr val="FE162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8" name="等腰三角形 287"/>
          <p:cNvSpPr/>
          <p:nvPr/>
        </p:nvSpPr>
        <p:spPr>
          <a:xfrm rot="10261898">
            <a:off x="238866" y="2283324"/>
            <a:ext cx="140111" cy="192248"/>
          </a:xfrm>
          <a:prstGeom prst="triangle">
            <a:avLst/>
          </a:prstGeom>
          <a:solidFill>
            <a:srgbClr val="F6AB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9" name="等腰三角形 288"/>
          <p:cNvSpPr/>
          <p:nvPr/>
        </p:nvSpPr>
        <p:spPr>
          <a:xfrm rot="8979648">
            <a:off x="85394" y="3857357"/>
            <a:ext cx="201513" cy="276499"/>
          </a:xfrm>
          <a:prstGeom prst="triangle">
            <a:avLst/>
          </a:prstGeom>
          <a:solidFill>
            <a:srgbClr val="FE162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0" name="等腰三角形 289"/>
          <p:cNvSpPr/>
          <p:nvPr/>
        </p:nvSpPr>
        <p:spPr>
          <a:xfrm rot="8979648">
            <a:off x="734898" y="3341251"/>
            <a:ext cx="125728" cy="172513"/>
          </a:xfrm>
          <a:prstGeom prst="triangle">
            <a:avLst/>
          </a:prstGeom>
          <a:solidFill>
            <a:srgbClr val="FE162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1" name="等腰三角形 290"/>
          <p:cNvSpPr/>
          <p:nvPr/>
        </p:nvSpPr>
        <p:spPr>
          <a:xfrm rot="19430281">
            <a:off x="1304950" y="2438410"/>
            <a:ext cx="140111" cy="192248"/>
          </a:xfrm>
          <a:prstGeom prst="triangle">
            <a:avLst/>
          </a:prstGeom>
          <a:solidFill>
            <a:srgbClr val="F6AB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2" name="等腰三角形 291"/>
          <p:cNvSpPr/>
          <p:nvPr/>
        </p:nvSpPr>
        <p:spPr>
          <a:xfrm rot="14655693">
            <a:off x="291397" y="2794685"/>
            <a:ext cx="125728" cy="172513"/>
          </a:xfrm>
          <a:prstGeom prst="triangle">
            <a:avLst/>
          </a:prstGeom>
          <a:solidFill>
            <a:srgbClr val="FE162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3" name="等腰三角形 292"/>
          <p:cNvSpPr/>
          <p:nvPr/>
        </p:nvSpPr>
        <p:spPr>
          <a:xfrm rot="5002850">
            <a:off x="1362382" y="3833318"/>
            <a:ext cx="75142" cy="103103"/>
          </a:xfrm>
          <a:prstGeom prst="triangle">
            <a:avLst/>
          </a:prstGeom>
          <a:solidFill>
            <a:srgbClr val="FE162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4" name="等腰三角形 293"/>
          <p:cNvSpPr/>
          <p:nvPr/>
        </p:nvSpPr>
        <p:spPr>
          <a:xfrm rot="19994061">
            <a:off x="251505" y="4604189"/>
            <a:ext cx="139966" cy="192049"/>
          </a:xfrm>
          <a:prstGeom prst="triangle">
            <a:avLst/>
          </a:prstGeom>
          <a:solidFill>
            <a:srgbClr val="F6AB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5" name="等腰三角形 294"/>
          <p:cNvSpPr/>
          <p:nvPr/>
        </p:nvSpPr>
        <p:spPr>
          <a:xfrm rot="5002850">
            <a:off x="702943" y="3965093"/>
            <a:ext cx="75142" cy="103103"/>
          </a:xfrm>
          <a:prstGeom prst="triangle">
            <a:avLst/>
          </a:prstGeom>
          <a:solidFill>
            <a:srgbClr val="FE162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6" name="等腰三角形 295"/>
          <p:cNvSpPr/>
          <p:nvPr/>
        </p:nvSpPr>
        <p:spPr>
          <a:xfrm rot="19994061">
            <a:off x="1586363" y="3578238"/>
            <a:ext cx="139966" cy="192049"/>
          </a:xfrm>
          <a:prstGeom prst="triangle">
            <a:avLst/>
          </a:prstGeom>
          <a:solidFill>
            <a:srgbClr val="F6AB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0" name="组合 299"/>
          <p:cNvGrpSpPr/>
          <p:nvPr/>
        </p:nvGrpSpPr>
        <p:grpSpPr>
          <a:xfrm rot="19734309">
            <a:off x="983922" y="3793684"/>
            <a:ext cx="335268" cy="373874"/>
            <a:chOff x="8216287" y="916840"/>
            <a:chExt cx="385197" cy="536823"/>
          </a:xfrm>
        </p:grpSpPr>
        <p:sp>
          <p:nvSpPr>
            <p:cNvPr id="301" name="任意多边形 300"/>
            <p:cNvSpPr/>
            <p:nvPr/>
          </p:nvSpPr>
          <p:spPr>
            <a:xfrm rot="2263991">
              <a:off x="8216287" y="916840"/>
              <a:ext cx="385197" cy="516374"/>
            </a:xfrm>
            <a:custGeom>
              <a:avLst/>
              <a:gdLst>
                <a:gd name="connsiteX0" fmla="*/ 0 w 530225"/>
                <a:gd name="connsiteY0" fmla="*/ 117475 h 669925"/>
                <a:gd name="connsiteX1" fmla="*/ 219075 w 530225"/>
                <a:gd name="connsiteY1" fmla="*/ 666750 h 669925"/>
                <a:gd name="connsiteX2" fmla="*/ 400050 w 530225"/>
                <a:gd name="connsiteY2" fmla="*/ 669925 h 669925"/>
                <a:gd name="connsiteX3" fmla="*/ 530225 w 530225"/>
                <a:gd name="connsiteY3" fmla="*/ 527050 h 669925"/>
                <a:gd name="connsiteX4" fmla="*/ 241300 w 530225"/>
                <a:gd name="connsiteY4" fmla="*/ 0 h 669925"/>
                <a:gd name="connsiteX5" fmla="*/ 0 w 530225"/>
                <a:gd name="connsiteY5" fmla="*/ 117475 h 669925"/>
                <a:gd name="connsiteX0" fmla="*/ 0 w 530225"/>
                <a:gd name="connsiteY0" fmla="*/ 117475 h 666750"/>
                <a:gd name="connsiteX1" fmla="*/ 219075 w 530225"/>
                <a:gd name="connsiteY1" fmla="*/ 666750 h 666750"/>
                <a:gd name="connsiteX2" fmla="*/ 530225 w 530225"/>
                <a:gd name="connsiteY2" fmla="*/ 527050 h 666750"/>
                <a:gd name="connsiteX3" fmla="*/ 241300 w 530225"/>
                <a:gd name="connsiteY3" fmla="*/ 0 h 666750"/>
                <a:gd name="connsiteX4" fmla="*/ 0 w 530225"/>
                <a:gd name="connsiteY4" fmla="*/ 117475 h 666750"/>
                <a:gd name="connsiteX0" fmla="*/ 0 w 530225"/>
                <a:gd name="connsiteY0" fmla="*/ 120650 h 669925"/>
                <a:gd name="connsiteX1" fmla="*/ 219075 w 530225"/>
                <a:gd name="connsiteY1" fmla="*/ 669925 h 669925"/>
                <a:gd name="connsiteX2" fmla="*/ 530225 w 530225"/>
                <a:gd name="connsiteY2" fmla="*/ 530225 h 669925"/>
                <a:gd name="connsiteX3" fmla="*/ 212725 w 530225"/>
                <a:gd name="connsiteY3" fmla="*/ 0 h 669925"/>
                <a:gd name="connsiteX4" fmla="*/ 0 w 530225"/>
                <a:gd name="connsiteY4" fmla="*/ 120650 h 669925"/>
                <a:gd name="connsiteX0" fmla="*/ 0 w 530225"/>
                <a:gd name="connsiteY0" fmla="*/ 120650 h 701675"/>
                <a:gd name="connsiteX1" fmla="*/ 263525 w 530225"/>
                <a:gd name="connsiteY1" fmla="*/ 701675 h 701675"/>
                <a:gd name="connsiteX2" fmla="*/ 530225 w 530225"/>
                <a:gd name="connsiteY2" fmla="*/ 530225 h 701675"/>
                <a:gd name="connsiteX3" fmla="*/ 212725 w 530225"/>
                <a:gd name="connsiteY3" fmla="*/ 0 h 701675"/>
                <a:gd name="connsiteX4" fmla="*/ 0 w 530225"/>
                <a:gd name="connsiteY4" fmla="*/ 120650 h 701675"/>
                <a:gd name="connsiteX0" fmla="*/ 0 w 530225"/>
                <a:gd name="connsiteY0" fmla="*/ 120650 h 704850"/>
                <a:gd name="connsiteX1" fmla="*/ 234950 w 530225"/>
                <a:gd name="connsiteY1" fmla="*/ 704850 h 704850"/>
                <a:gd name="connsiteX2" fmla="*/ 530225 w 530225"/>
                <a:gd name="connsiteY2" fmla="*/ 530225 h 704850"/>
                <a:gd name="connsiteX3" fmla="*/ 212725 w 530225"/>
                <a:gd name="connsiteY3" fmla="*/ 0 h 704850"/>
                <a:gd name="connsiteX4" fmla="*/ 0 w 530225"/>
                <a:gd name="connsiteY4" fmla="*/ 120650 h 704850"/>
                <a:gd name="connsiteX0" fmla="*/ 0 w 577850"/>
                <a:gd name="connsiteY0" fmla="*/ 120650 h 704850"/>
                <a:gd name="connsiteX1" fmla="*/ 234950 w 577850"/>
                <a:gd name="connsiteY1" fmla="*/ 704850 h 704850"/>
                <a:gd name="connsiteX2" fmla="*/ 577850 w 577850"/>
                <a:gd name="connsiteY2" fmla="*/ 571500 h 704850"/>
                <a:gd name="connsiteX3" fmla="*/ 212725 w 577850"/>
                <a:gd name="connsiteY3" fmla="*/ 0 h 704850"/>
                <a:gd name="connsiteX4" fmla="*/ 0 w 577850"/>
                <a:gd name="connsiteY4" fmla="*/ 120650 h 704850"/>
                <a:gd name="connsiteX0" fmla="*/ 0 w 565150"/>
                <a:gd name="connsiteY0" fmla="*/ 120650 h 704850"/>
                <a:gd name="connsiteX1" fmla="*/ 234950 w 565150"/>
                <a:gd name="connsiteY1" fmla="*/ 704850 h 704850"/>
                <a:gd name="connsiteX2" fmla="*/ 565150 w 565150"/>
                <a:gd name="connsiteY2" fmla="*/ 596900 h 704850"/>
                <a:gd name="connsiteX3" fmla="*/ 212725 w 565150"/>
                <a:gd name="connsiteY3" fmla="*/ 0 h 704850"/>
                <a:gd name="connsiteX4" fmla="*/ 0 w 565150"/>
                <a:gd name="connsiteY4" fmla="*/ 120650 h 704850"/>
                <a:gd name="connsiteX0" fmla="*/ 0 w 565150"/>
                <a:gd name="connsiteY0" fmla="*/ 120650 h 739775"/>
                <a:gd name="connsiteX1" fmla="*/ 276225 w 565150"/>
                <a:gd name="connsiteY1" fmla="*/ 739775 h 739775"/>
                <a:gd name="connsiteX2" fmla="*/ 565150 w 565150"/>
                <a:gd name="connsiteY2" fmla="*/ 596900 h 739775"/>
                <a:gd name="connsiteX3" fmla="*/ 212725 w 565150"/>
                <a:gd name="connsiteY3" fmla="*/ 0 h 739775"/>
                <a:gd name="connsiteX4" fmla="*/ 0 w 565150"/>
                <a:gd name="connsiteY4" fmla="*/ 120650 h 739775"/>
                <a:gd name="connsiteX0" fmla="*/ 0 w 565150"/>
                <a:gd name="connsiteY0" fmla="*/ 120650 h 763685"/>
                <a:gd name="connsiteX1" fmla="*/ 276225 w 565150"/>
                <a:gd name="connsiteY1" fmla="*/ 739775 h 763685"/>
                <a:gd name="connsiteX2" fmla="*/ 565150 w 565150"/>
                <a:gd name="connsiteY2" fmla="*/ 596900 h 763685"/>
                <a:gd name="connsiteX3" fmla="*/ 212725 w 565150"/>
                <a:gd name="connsiteY3" fmla="*/ 0 h 763685"/>
                <a:gd name="connsiteX4" fmla="*/ 0 w 565150"/>
                <a:gd name="connsiteY4" fmla="*/ 120650 h 763685"/>
                <a:gd name="connsiteX0" fmla="*/ 0 w 565175"/>
                <a:gd name="connsiteY0" fmla="*/ 120650 h 773332"/>
                <a:gd name="connsiteX1" fmla="*/ 276225 w 565175"/>
                <a:gd name="connsiteY1" fmla="*/ 739775 h 773332"/>
                <a:gd name="connsiteX2" fmla="*/ 565150 w 565175"/>
                <a:gd name="connsiteY2" fmla="*/ 596900 h 773332"/>
                <a:gd name="connsiteX3" fmla="*/ 212725 w 565175"/>
                <a:gd name="connsiteY3" fmla="*/ 0 h 773332"/>
                <a:gd name="connsiteX4" fmla="*/ 0 w 565175"/>
                <a:gd name="connsiteY4" fmla="*/ 120650 h 773332"/>
                <a:gd name="connsiteX0" fmla="*/ 0 w 565150"/>
                <a:gd name="connsiteY0" fmla="*/ 120650 h 770605"/>
                <a:gd name="connsiteX1" fmla="*/ 276225 w 565150"/>
                <a:gd name="connsiteY1" fmla="*/ 739775 h 770605"/>
                <a:gd name="connsiteX2" fmla="*/ 565150 w 565150"/>
                <a:gd name="connsiteY2" fmla="*/ 596900 h 770605"/>
                <a:gd name="connsiteX3" fmla="*/ 212725 w 565150"/>
                <a:gd name="connsiteY3" fmla="*/ 0 h 770605"/>
                <a:gd name="connsiteX4" fmla="*/ 0 w 565150"/>
                <a:gd name="connsiteY4" fmla="*/ 120650 h 770605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3150 h 757609"/>
                <a:gd name="connsiteX1" fmla="*/ 276225 w 565150"/>
                <a:gd name="connsiteY1" fmla="*/ 742275 h 757609"/>
                <a:gd name="connsiteX2" fmla="*/ 565150 w 565150"/>
                <a:gd name="connsiteY2" fmla="*/ 599400 h 757609"/>
                <a:gd name="connsiteX3" fmla="*/ 212725 w 565150"/>
                <a:gd name="connsiteY3" fmla="*/ 2500 h 757609"/>
                <a:gd name="connsiteX4" fmla="*/ 0 w 565150"/>
                <a:gd name="connsiteY4" fmla="*/ 123150 h 757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5150" h="757609">
                  <a:moveTo>
                    <a:pt x="0" y="123150"/>
                  </a:moveTo>
                  <a:lnTo>
                    <a:pt x="276225" y="742275"/>
                  </a:lnTo>
                  <a:cubicBezTo>
                    <a:pt x="407458" y="793075"/>
                    <a:pt x="538692" y="710525"/>
                    <a:pt x="565150" y="599400"/>
                  </a:cubicBezTo>
                  <a:lnTo>
                    <a:pt x="212725" y="2500"/>
                  </a:lnTo>
                  <a:cubicBezTo>
                    <a:pt x="119592" y="-11258"/>
                    <a:pt x="16933" y="32133"/>
                    <a:pt x="0" y="123150"/>
                  </a:cubicBezTo>
                  <a:close/>
                </a:path>
              </a:pathLst>
            </a:custGeom>
            <a:solidFill>
              <a:srgbClr val="FE1627"/>
            </a:solidFill>
            <a:ln>
              <a:solidFill>
                <a:srgbClr val="F6AB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2" name="椭圆 301"/>
            <p:cNvSpPr/>
            <p:nvPr/>
          </p:nvSpPr>
          <p:spPr>
            <a:xfrm rot="663435">
              <a:off x="8290322" y="1360983"/>
              <a:ext cx="204833" cy="92680"/>
            </a:xfrm>
            <a:prstGeom prst="ellipse">
              <a:avLst/>
            </a:prstGeom>
            <a:noFill/>
            <a:ln>
              <a:solidFill>
                <a:srgbClr val="F6AB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3" name="任意多边形 302"/>
          <p:cNvSpPr/>
          <p:nvPr/>
        </p:nvSpPr>
        <p:spPr>
          <a:xfrm rot="2263991">
            <a:off x="395682" y="4262334"/>
            <a:ext cx="234441" cy="272227"/>
          </a:xfrm>
          <a:custGeom>
            <a:avLst/>
            <a:gdLst>
              <a:gd name="connsiteX0" fmla="*/ 0 w 530225"/>
              <a:gd name="connsiteY0" fmla="*/ 117475 h 669925"/>
              <a:gd name="connsiteX1" fmla="*/ 219075 w 530225"/>
              <a:gd name="connsiteY1" fmla="*/ 666750 h 669925"/>
              <a:gd name="connsiteX2" fmla="*/ 400050 w 530225"/>
              <a:gd name="connsiteY2" fmla="*/ 669925 h 669925"/>
              <a:gd name="connsiteX3" fmla="*/ 530225 w 530225"/>
              <a:gd name="connsiteY3" fmla="*/ 527050 h 669925"/>
              <a:gd name="connsiteX4" fmla="*/ 241300 w 530225"/>
              <a:gd name="connsiteY4" fmla="*/ 0 h 669925"/>
              <a:gd name="connsiteX5" fmla="*/ 0 w 530225"/>
              <a:gd name="connsiteY5" fmla="*/ 117475 h 669925"/>
              <a:gd name="connsiteX0" fmla="*/ 0 w 530225"/>
              <a:gd name="connsiteY0" fmla="*/ 117475 h 666750"/>
              <a:gd name="connsiteX1" fmla="*/ 219075 w 530225"/>
              <a:gd name="connsiteY1" fmla="*/ 666750 h 666750"/>
              <a:gd name="connsiteX2" fmla="*/ 530225 w 530225"/>
              <a:gd name="connsiteY2" fmla="*/ 527050 h 666750"/>
              <a:gd name="connsiteX3" fmla="*/ 241300 w 530225"/>
              <a:gd name="connsiteY3" fmla="*/ 0 h 666750"/>
              <a:gd name="connsiteX4" fmla="*/ 0 w 530225"/>
              <a:gd name="connsiteY4" fmla="*/ 117475 h 666750"/>
              <a:gd name="connsiteX0" fmla="*/ 0 w 530225"/>
              <a:gd name="connsiteY0" fmla="*/ 120650 h 669925"/>
              <a:gd name="connsiteX1" fmla="*/ 219075 w 530225"/>
              <a:gd name="connsiteY1" fmla="*/ 669925 h 669925"/>
              <a:gd name="connsiteX2" fmla="*/ 530225 w 530225"/>
              <a:gd name="connsiteY2" fmla="*/ 530225 h 669925"/>
              <a:gd name="connsiteX3" fmla="*/ 212725 w 530225"/>
              <a:gd name="connsiteY3" fmla="*/ 0 h 669925"/>
              <a:gd name="connsiteX4" fmla="*/ 0 w 530225"/>
              <a:gd name="connsiteY4" fmla="*/ 120650 h 669925"/>
              <a:gd name="connsiteX0" fmla="*/ 0 w 530225"/>
              <a:gd name="connsiteY0" fmla="*/ 120650 h 701675"/>
              <a:gd name="connsiteX1" fmla="*/ 263525 w 530225"/>
              <a:gd name="connsiteY1" fmla="*/ 701675 h 701675"/>
              <a:gd name="connsiteX2" fmla="*/ 530225 w 530225"/>
              <a:gd name="connsiteY2" fmla="*/ 530225 h 701675"/>
              <a:gd name="connsiteX3" fmla="*/ 212725 w 530225"/>
              <a:gd name="connsiteY3" fmla="*/ 0 h 701675"/>
              <a:gd name="connsiteX4" fmla="*/ 0 w 530225"/>
              <a:gd name="connsiteY4" fmla="*/ 120650 h 701675"/>
              <a:gd name="connsiteX0" fmla="*/ 0 w 530225"/>
              <a:gd name="connsiteY0" fmla="*/ 120650 h 704850"/>
              <a:gd name="connsiteX1" fmla="*/ 234950 w 530225"/>
              <a:gd name="connsiteY1" fmla="*/ 704850 h 704850"/>
              <a:gd name="connsiteX2" fmla="*/ 530225 w 530225"/>
              <a:gd name="connsiteY2" fmla="*/ 530225 h 704850"/>
              <a:gd name="connsiteX3" fmla="*/ 212725 w 530225"/>
              <a:gd name="connsiteY3" fmla="*/ 0 h 704850"/>
              <a:gd name="connsiteX4" fmla="*/ 0 w 530225"/>
              <a:gd name="connsiteY4" fmla="*/ 120650 h 704850"/>
              <a:gd name="connsiteX0" fmla="*/ 0 w 577850"/>
              <a:gd name="connsiteY0" fmla="*/ 120650 h 704850"/>
              <a:gd name="connsiteX1" fmla="*/ 234950 w 577850"/>
              <a:gd name="connsiteY1" fmla="*/ 704850 h 704850"/>
              <a:gd name="connsiteX2" fmla="*/ 577850 w 577850"/>
              <a:gd name="connsiteY2" fmla="*/ 571500 h 704850"/>
              <a:gd name="connsiteX3" fmla="*/ 212725 w 577850"/>
              <a:gd name="connsiteY3" fmla="*/ 0 h 704850"/>
              <a:gd name="connsiteX4" fmla="*/ 0 w 577850"/>
              <a:gd name="connsiteY4" fmla="*/ 120650 h 704850"/>
              <a:gd name="connsiteX0" fmla="*/ 0 w 565150"/>
              <a:gd name="connsiteY0" fmla="*/ 120650 h 704850"/>
              <a:gd name="connsiteX1" fmla="*/ 234950 w 565150"/>
              <a:gd name="connsiteY1" fmla="*/ 704850 h 704850"/>
              <a:gd name="connsiteX2" fmla="*/ 565150 w 565150"/>
              <a:gd name="connsiteY2" fmla="*/ 596900 h 704850"/>
              <a:gd name="connsiteX3" fmla="*/ 212725 w 565150"/>
              <a:gd name="connsiteY3" fmla="*/ 0 h 704850"/>
              <a:gd name="connsiteX4" fmla="*/ 0 w 565150"/>
              <a:gd name="connsiteY4" fmla="*/ 120650 h 704850"/>
              <a:gd name="connsiteX0" fmla="*/ 0 w 565150"/>
              <a:gd name="connsiteY0" fmla="*/ 120650 h 739775"/>
              <a:gd name="connsiteX1" fmla="*/ 276225 w 565150"/>
              <a:gd name="connsiteY1" fmla="*/ 739775 h 739775"/>
              <a:gd name="connsiteX2" fmla="*/ 565150 w 565150"/>
              <a:gd name="connsiteY2" fmla="*/ 596900 h 739775"/>
              <a:gd name="connsiteX3" fmla="*/ 212725 w 565150"/>
              <a:gd name="connsiteY3" fmla="*/ 0 h 739775"/>
              <a:gd name="connsiteX4" fmla="*/ 0 w 565150"/>
              <a:gd name="connsiteY4" fmla="*/ 120650 h 739775"/>
              <a:gd name="connsiteX0" fmla="*/ 0 w 565150"/>
              <a:gd name="connsiteY0" fmla="*/ 120650 h 763685"/>
              <a:gd name="connsiteX1" fmla="*/ 276225 w 565150"/>
              <a:gd name="connsiteY1" fmla="*/ 739775 h 763685"/>
              <a:gd name="connsiteX2" fmla="*/ 565150 w 565150"/>
              <a:gd name="connsiteY2" fmla="*/ 596900 h 763685"/>
              <a:gd name="connsiteX3" fmla="*/ 212725 w 565150"/>
              <a:gd name="connsiteY3" fmla="*/ 0 h 763685"/>
              <a:gd name="connsiteX4" fmla="*/ 0 w 565150"/>
              <a:gd name="connsiteY4" fmla="*/ 120650 h 763685"/>
              <a:gd name="connsiteX0" fmla="*/ 0 w 565175"/>
              <a:gd name="connsiteY0" fmla="*/ 120650 h 773332"/>
              <a:gd name="connsiteX1" fmla="*/ 276225 w 565175"/>
              <a:gd name="connsiteY1" fmla="*/ 739775 h 773332"/>
              <a:gd name="connsiteX2" fmla="*/ 565150 w 565175"/>
              <a:gd name="connsiteY2" fmla="*/ 596900 h 773332"/>
              <a:gd name="connsiteX3" fmla="*/ 212725 w 565175"/>
              <a:gd name="connsiteY3" fmla="*/ 0 h 773332"/>
              <a:gd name="connsiteX4" fmla="*/ 0 w 565175"/>
              <a:gd name="connsiteY4" fmla="*/ 120650 h 773332"/>
              <a:gd name="connsiteX0" fmla="*/ 0 w 565150"/>
              <a:gd name="connsiteY0" fmla="*/ 120650 h 770605"/>
              <a:gd name="connsiteX1" fmla="*/ 276225 w 565150"/>
              <a:gd name="connsiteY1" fmla="*/ 739775 h 770605"/>
              <a:gd name="connsiteX2" fmla="*/ 565150 w 565150"/>
              <a:gd name="connsiteY2" fmla="*/ 596900 h 770605"/>
              <a:gd name="connsiteX3" fmla="*/ 212725 w 565150"/>
              <a:gd name="connsiteY3" fmla="*/ 0 h 770605"/>
              <a:gd name="connsiteX4" fmla="*/ 0 w 565150"/>
              <a:gd name="connsiteY4" fmla="*/ 120650 h 770605"/>
              <a:gd name="connsiteX0" fmla="*/ 0 w 565150"/>
              <a:gd name="connsiteY0" fmla="*/ 120650 h 755109"/>
              <a:gd name="connsiteX1" fmla="*/ 276225 w 565150"/>
              <a:gd name="connsiteY1" fmla="*/ 739775 h 755109"/>
              <a:gd name="connsiteX2" fmla="*/ 565150 w 565150"/>
              <a:gd name="connsiteY2" fmla="*/ 596900 h 755109"/>
              <a:gd name="connsiteX3" fmla="*/ 212725 w 565150"/>
              <a:gd name="connsiteY3" fmla="*/ 0 h 755109"/>
              <a:gd name="connsiteX4" fmla="*/ 0 w 565150"/>
              <a:gd name="connsiteY4" fmla="*/ 120650 h 755109"/>
              <a:gd name="connsiteX0" fmla="*/ 0 w 565150"/>
              <a:gd name="connsiteY0" fmla="*/ 120650 h 755109"/>
              <a:gd name="connsiteX1" fmla="*/ 276225 w 565150"/>
              <a:gd name="connsiteY1" fmla="*/ 739775 h 755109"/>
              <a:gd name="connsiteX2" fmla="*/ 565150 w 565150"/>
              <a:gd name="connsiteY2" fmla="*/ 596900 h 755109"/>
              <a:gd name="connsiteX3" fmla="*/ 212725 w 565150"/>
              <a:gd name="connsiteY3" fmla="*/ 0 h 755109"/>
              <a:gd name="connsiteX4" fmla="*/ 0 w 565150"/>
              <a:gd name="connsiteY4" fmla="*/ 120650 h 755109"/>
              <a:gd name="connsiteX0" fmla="*/ 0 w 565150"/>
              <a:gd name="connsiteY0" fmla="*/ 120650 h 755109"/>
              <a:gd name="connsiteX1" fmla="*/ 276225 w 565150"/>
              <a:gd name="connsiteY1" fmla="*/ 739775 h 755109"/>
              <a:gd name="connsiteX2" fmla="*/ 565150 w 565150"/>
              <a:gd name="connsiteY2" fmla="*/ 596900 h 755109"/>
              <a:gd name="connsiteX3" fmla="*/ 212725 w 565150"/>
              <a:gd name="connsiteY3" fmla="*/ 0 h 755109"/>
              <a:gd name="connsiteX4" fmla="*/ 0 w 565150"/>
              <a:gd name="connsiteY4" fmla="*/ 120650 h 755109"/>
              <a:gd name="connsiteX0" fmla="*/ 0 w 565150"/>
              <a:gd name="connsiteY0" fmla="*/ 123150 h 757609"/>
              <a:gd name="connsiteX1" fmla="*/ 276225 w 565150"/>
              <a:gd name="connsiteY1" fmla="*/ 742275 h 757609"/>
              <a:gd name="connsiteX2" fmla="*/ 565150 w 565150"/>
              <a:gd name="connsiteY2" fmla="*/ 599400 h 757609"/>
              <a:gd name="connsiteX3" fmla="*/ 212725 w 565150"/>
              <a:gd name="connsiteY3" fmla="*/ 2500 h 757609"/>
              <a:gd name="connsiteX4" fmla="*/ 0 w 565150"/>
              <a:gd name="connsiteY4" fmla="*/ 123150 h 757609"/>
              <a:gd name="connsiteX0" fmla="*/ 0 w 565150"/>
              <a:gd name="connsiteY0" fmla="*/ 123150 h 641553"/>
              <a:gd name="connsiteX1" fmla="*/ 160656 w 565150"/>
              <a:gd name="connsiteY1" fmla="*/ 521728 h 641553"/>
              <a:gd name="connsiteX2" fmla="*/ 565150 w 565150"/>
              <a:gd name="connsiteY2" fmla="*/ 599400 h 641553"/>
              <a:gd name="connsiteX3" fmla="*/ 212725 w 565150"/>
              <a:gd name="connsiteY3" fmla="*/ 2500 h 641553"/>
              <a:gd name="connsiteX4" fmla="*/ 0 w 565150"/>
              <a:gd name="connsiteY4" fmla="*/ 123150 h 641553"/>
              <a:gd name="connsiteX0" fmla="*/ 0 w 399193"/>
              <a:gd name="connsiteY0" fmla="*/ 123150 h 533060"/>
              <a:gd name="connsiteX1" fmla="*/ 160656 w 399193"/>
              <a:gd name="connsiteY1" fmla="*/ 521728 h 533060"/>
              <a:gd name="connsiteX2" fmla="*/ 399192 w 399193"/>
              <a:gd name="connsiteY2" fmla="*/ 331378 h 533060"/>
              <a:gd name="connsiteX3" fmla="*/ 212725 w 399193"/>
              <a:gd name="connsiteY3" fmla="*/ 2500 h 533060"/>
              <a:gd name="connsiteX4" fmla="*/ 0 w 399193"/>
              <a:gd name="connsiteY4" fmla="*/ 123150 h 533060"/>
              <a:gd name="connsiteX0" fmla="*/ 0 w 402177"/>
              <a:gd name="connsiteY0" fmla="*/ 123150 h 551672"/>
              <a:gd name="connsiteX1" fmla="*/ 160656 w 402177"/>
              <a:gd name="connsiteY1" fmla="*/ 521728 h 551672"/>
              <a:gd name="connsiteX2" fmla="*/ 315778 w 402177"/>
              <a:gd name="connsiteY2" fmla="*/ 501744 h 551672"/>
              <a:gd name="connsiteX3" fmla="*/ 399192 w 402177"/>
              <a:gd name="connsiteY3" fmla="*/ 331378 h 551672"/>
              <a:gd name="connsiteX4" fmla="*/ 212725 w 402177"/>
              <a:gd name="connsiteY4" fmla="*/ 2500 h 551672"/>
              <a:gd name="connsiteX5" fmla="*/ 0 w 402177"/>
              <a:gd name="connsiteY5" fmla="*/ 123150 h 551672"/>
              <a:gd name="connsiteX0" fmla="*/ 0 w 400250"/>
              <a:gd name="connsiteY0" fmla="*/ 123150 h 793569"/>
              <a:gd name="connsiteX1" fmla="*/ 160656 w 400250"/>
              <a:gd name="connsiteY1" fmla="*/ 521728 h 793569"/>
              <a:gd name="connsiteX2" fmla="*/ 179786 w 400250"/>
              <a:gd name="connsiteY2" fmla="*/ 790669 h 793569"/>
              <a:gd name="connsiteX3" fmla="*/ 399192 w 400250"/>
              <a:gd name="connsiteY3" fmla="*/ 331378 h 793569"/>
              <a:gd name="connsiteX4" fmla="*/ 212725 w 400250"/>
              <a:gd name="connsiteY4" fmla="*/ 2500 h 793569"/>
              <a:gd name="connsiteX5" fmla="*/ 0 w 400250"/>
              <a:gd name="connsiteY5" fmla="*/ 123150 h 793569"/>
              <a:gd name="connsiteX0" fmla="*/ 0 w 401861"/>
              <a:gd name="connsiteY0" fmla="*/ 123150 h 793569"/>
              <a:gd name="connsiteX1" fmla="*/ 160656 w 401861"/>
              <a:gd name="connsiteY1" fmla="*/ 521728 h 793569"/>
              <a:gd name="connsiteX2" fmla="*/ 179786 w 401861"/>
              <a:gd name="connsiteY2" fmla="*/ 790669 h 793569"/>
              <a:gd name="connsiteX3" fmla="*/ 313223 w 401861"/>
              <a:gd name="connsiteY3" fmla="*/ 565430 h 793569"/>
              <a:gd name="connsiteX4" fmla="*/ 399192 w 401861"/>
              <a:gd name="connsiteY4" fmla="*/ 331378 h 793569"/>
              <a:gd name="connsiteX5" fmla="*/ 212725 w 401861"/>
              <a:gd name="connsiteY5" fmla="*/ 2500 h 793569"/>
              <a:gd name="connsiteX6" fmla="*/ 0 w 401861"/>
              <a:gd name="connsiteY6" fmla="*/ 123150 h 793569"/>
              <a:gd name="connsiteX0" fmla="*/ 0 w 550039"/>
              <a:gd name="connsiteY0" fmla="*/ 123150 h 793569"/>
              <a:gd name="connsiteX1" fmla="*/ 160656 w 550039"/>
              <a:gd name="connsiteY1" fmla="*/ 521728 h 793569"/>
              <a:gd name="connsiteX2" fmla="*/ 179786 w 550039"/>
              <a:gd name="connsiteY2" fmla="*/ 790669 h 793569"/>
              <a:gd name="connsiteX3" fmla="*/ 544777 w 550039"/>
              <a:gd name="connsiteY3" fmla="*/ 306526 h 793569"/>
              <a:gd name="connsiteX4" fmla="*/ 399192 w 550039"/>
              <a:gd name="connsiteY4" fmla="*/ 331378 h 793569"/>
              <a:gd name="connsiteX5" fmla="*/ 212725 w 550039"/>
              <a:gd name="connsiteY5" fmla="*/ 2500 h 793569"/>
              <a:gd name="connsiteX6" fmla="*/ 0 w 550039"/>
              <a:gd name="connsiteY6" fmla="*/ 123150 h 793569"/>
              <a:gd name="connsiteX0" fmla="*/ 0 w 544831"/>
              <a:gd name="connsiteY0" fmla="*/ 123150 h 793569"/>
              <a:gd name="connsiteX1" fmla="*/ 160656 w 544831"/>
              <a:gd name="connsiteY1" fmla="*/ 521728 h 793569"/>
              <a:gd name="connsiteX2" fmla="*/ 179786 w 544831"/>
              <a:gd name="connsiteY2" fmla="*/ 790669 h 793569"/>
              <a:gd name="connsiteX3" fmla="*/ 380701 w 544831"/>
              <a:gd name="connsiteY3" fmla="*/ 561396 h 793569"/>
              <a:gd name="connsiteX4" fmla="*/ 544777 w 544831"/>
              <a:gd name="connsiteY4" fmla="*/ 306526 h 793569"/>
              <a:gd name="connsiteX5" fmla="*/ 399192 w 544831"/>
              <a:gd name="connsiteY5" fmla="*/ 331378 h 793569"/>
              <a:gd name="connsiteX6" fmla="*/ 212725 w 544831"/>
              <a:gd name="connsiteY6" fmla="*/ 2500 h 793569"/>
              <a:gd name="connsiteX7" fmla="*/ 0 w 544831"/>
              <a:gd name="connsiteY7" fmla="*/ 123150 h 793569"/>
              <a:gd name="connsiteX0" fmla="*/ 0 w 544831"/>
              <a:gd name="connsiteY0" fmla="*/ 123150 h 793569"/>
              <a:gd name="connsiteX1" fmla="*/ 160656 w 544831"/>
              <a:gd name="connsiteY1" fmla="*/ 521728 h 793569"/>
              <a:gd name="connsiteX2" fmla="*/ 179786 w 544831"/>
              <a:gd name="connsiteY2" fmla="*/ 790669 h 793569"/>
              <a:gd name="connsiteX3" fmla="*/ 323540 w 544831"/>
              <a:gd name="connsiteY3" fmla="*/ 502986 h 793569"/>
              <a:gd name="connsiteX4" fmla="*/ 544777 w 544831"/>
              <a:gd name="connsiteY4" fmla="*/ 306526 h 793569"/>
              <a:gd name="connsiteX5" fmla="*/ 399192 w 544831"/>
              <a:gd name="connsiteY5" fmla="*/ 331378 h 793569"/>
              <a:gd name="connsiteX6" fmla="*/ 212725 w 544831"/>
              <a:gd name="connsiteY6" fmla="*/ 2500 h 793569"/>
              <a:gd name="connsiteX7" fmla="*/ 0 w 544831"/>
              <a:gd name="connsiteY7" fmla="*/ 123150 h 793569"/>
              <a:gd name="connsiteX0" fmla="*/ 0 w 544831"/>
              <a:gd name="connsiteY0" fmla="*/ 123150 h 793569"/>
              <a:gd name="connsiteX1" fmla="*/ 160656 w 544831"/>
              <a:gd name="connsiteY1" fmla="*/ 521728 h 793569"/>
              <a:gd name="connsiteX2" fmla="*/ 179786 w 544831"/>
              <a:gd name="connsiteY2" fmla="*/ 790669 h 793569"/>
              <a:gd name="connsiteX3" fmla="*/ 264506 w 544831"/>
              <a:gd name="connsiteY3" fmla="*/ 656272 h 793569"/>
              <a:gd name="connsiteX4" fmla="*/ 544777 w 544831"/>
              <a:gd name="connsiteY4" fmla="*/ 306526 h 793569"/>
              <a:gd name="connsiteX5" fmla="*/ 399192 w 544831"/>
              <a:gd name="connsiteY5" fmla="*/ 331378 h 793569"/>
              <a:gd name="connsiteX6" fmla="*/ 212725 w 544831"/>
              <a:gd name="connsiteY6" fmla="*/ 2500 h 793569"/>
              <a:gd name="connsiteX7" fmla="*/ 0 w 544831"/>
              <a:gd name="connsiteY7" fmla="*/ 123150 h 793569"/>
              <a:gd name="connsiteX0" fmla="*/ 0 w 544891"/>
              <a:gd name="connsiteY0" fmla="*/ 123150 h 793569"/>
              <a:gd name="connsiteX1" fmla="*/ 160656 w 544891"/>
              <a:gd name="connsiteY1" fmla="*/ 521728 h 793569"/>
              <a:gd name="connsiteX2" fmla="*/ 179786 w 544891"/>
              <a:gd name="connsiteY2" fmla="*/ 790669 h 793569"/>
              <a:gd name="connsiteX3" fmla="*/ 264506 w 544891"/>
              <a:gd name="connsiteY3" fmla="*/ 656272 h 793569"/>
              <a:gd name="connsiteX4" fmla="*/ 420668 w 544891"/>
              <a:gd name="connsiteY4" fmla="*/ 479023 h 793569"/>
              <a:gd name="connsiteX5" fmla="*/ 544777 w 544891"/>
              <a:gd name="connsiteY5" fmla="*/ 306526 h 793569"/>
              <a:gd name="connsiteX6" fmla="*/ 399192 w 544891"/>
              <a:gd name="connsiteY6" fmla="*/ 331378 h 793569"/>
              <a:gd name="connsiteX7" fmla="*/ 212725 w 544891"/>
              <a:gd name="connsiteY7" fmla="*/ 2500 h 793569"/>
              <a:gd name="connsiteX8" fmla="*/ 0 w 544891"/>
              <a:gd name="connsiteY8" fmla="*/ 123150 h 793569"/>
              <a:gd name="connsiteX0" fmla="*/ 0 w 545228"/>
              <a:gd name="connsiteY0" fmla="*/ 123150 h 793569"/>
              <a:gd name="connsiteX1" fmla="*/ 160656 w 545228"/>
              <a:gd name="connsiteY1" fmla="*/ 521728 h 793569"/>
              <a:gd name="connsiteX2" fmla="*/ 179786 w 545228"/>
              <a:gd name="connsiteY2" fmla="*/ 790669 h 793569"/>
              <a:gd name="connsiteX3" fmla="*/ 264506 w 545228"/>
              <a:gd name="connsiteY3" fmla="*/ 656272 h 793569"/>
              <a:gd name="connsiteX4" fmla="*/ 484184 w 545228"/>
              <a:gd name="connsiteY4" fmla="*/ 513795 h 793569"/>
              <a:gd name="connsiteX5" fmla="*/ 544777 w 545228"/>
              <a:gd name="connsiteY5" fmla="*/ 306526 h 793569"/>
              <a:gd name="connsiteX6" fmla="*/ 399192 w 545228"/>
              <a:gd name="connsiteY6" fmla="*/ 331378 h 793569"/>
              <a:gd name="connsiteX7" fmla="*/ 212725 w 545228"/>
              <a:gd name="connsiteY7" fmla="*/ 2500 h 793569"/>
              <a:gd name="connsiteX8" fmla="*/ 0 w 545228"/>
              <a:gd name="connsiteY8" fmla="*/ 123150 h 793569"/>
              <a:gd name="connsiteX0" fmla="*/ 0 w 544842"/>
              <a:gd name="connsiteY0" fmla="*/ 123150 h 793569"/>
              <a:gd name="connsiteX1" fmla="*/ 160656 w 544842"/>
              <a:gd name="connsiteY1" fmla="*/ 521728 h 793569"/>
              <a:gd name="connsiteX2" fmla="*/ 179786 w 544842"/>
              <a:gd name="connsiteY2" fmla="*/ 790669 h 793569"/>
              <a:gd name="connsiteX3" fmla="*/ 264506 w 544842"/>
              <a:gd name="connsiteY3" fmla="*/ 656272 h 793569"/>
              <a:gd name="connsiteX4" fmla="*/ 484184 w 544842"/>
              <a:gd name="connsiteY4" fmla="*/ 513795 h 793569"/>
              <a:gd name="connsiteX5" fmla="*/ 544777 w 544842"/>
              <a:gd name="connsiteY5" fmla="*/ 306526 h 793569"/>
              <a:gd name="connsiteX6" fmla="*/ 399192 w 544842"/>
              <a:gd name="connsiteY6" fmla="*/ 331378 h 793569"/>
              <a:gd name="connsiteX7" fmla="*/ 212725 w 544842"/>
              <a:gd name="connsiteY7" fmla="*/ 2500 h 793569"/>
              <a:gd name="connsiteX8" fmla="*/ 0 w 544842"/>
              <a:gd name="connsiteY8" fmla="*/ 123150 h 793569"/>
              <a:gd name="connsiteX0" fmla="*/ 0 w 544842"/>
              <a:gd name="connsiteY0" fmla="*/ 123150 h 793569"/>
              <a:gd name="connsiteX1" fmla="*/ 160656 w 544842"/>
              <a:gd name="connsiteY1" fmla="*/ 521728 h 793569"/>
              <a:gd name="connsiteX2" fmla="*/ 179786 w 544842"/>
              <a:gd name="connsiteY2" fmla="*/ 790669 h 793569"/>
              <a:gd name="connsiteX3" fmla="*/ 264506 w 544842"/>
              <a:gd name="connsiteY3" fmla="*/ 656272 h 793569"/>
              <a:gd name="connsiteX4" fmla="*/ 484184 w 544842"/>
              <a:gd name="connsiteY4" fmla="*/ 513795 h 793569"/>
              <a:gd name="connsiteX5" fmla="*/ 544777 w 544842"/>
              <a:gd name="connsiteY5" fmla="*/ 306526 h 793569"/>
              <a:gd name="connsiteX6" fmla="*/ 399192 w 544842"/>
              <a:gd name="connsiteY6" fmla="*/ 331378 h 793569"/>
              <a:gd name="connsiteX7" fmla="*/ 212725 w 544842"/>
              <a:gd name="connsiteY7" fmla="*/ 2500 h 793569"/>
              <a:gd name="connsiteX8" fmla="*/ 0 w 544842"/>
              <a:gd name="connsiteY8" fmla="*/ 123150 h 793569"/>
              <a:gd name="connsiteX0" fmla="*/ 0 w 544842"/>
              <a:gd name="connsiteY0" fmla="*/ 123150 h 793569"/>
              <a:gd name="connsiteX1" fmla="*/ 160656 w 544842"/>
              <a:gd name="connsiteY1" fmla="*/ 521728 h 793569"/>
              <a:gd name="connsiteX2" fmla="*/ 179786 w 544842"/>
              <a:gd name="connsiteY2" fmla="*/ 790669 h 793569"/>
              <a:gd name="connsiteX3" fmla="*/ 264506 w 544842"/>
              <a:gd name="connsiteY3" fmla="*/ 656272 h 793569"/>
              <a:gd name="connsiteX4" fmla="*/ 484184 w 544842"/>
              <a:gd name="connsiteY4" fmla="*/ 513795 h 793569"/>
              <a:gd name="connsiteX5" fmla="*/ 544777 w 544842"/>
              <a:gd name="connsiteY5" fmla="*/ 306526 h 793569"/>
              <a:gd name="connsiteX6" fmla="*/ 399192 w 544842"/>
              <a:gd name="connsiteY6" fmla="*/ 331378 h 793569"/>
              <a:gd name="connsiteX7" fmla="*/ 212725 w 544842"/>
              <a:gd name="connsiteY7" fmla="*/ 2500 h 793569"/>
              <a:gd name="connsiteX8" fmla="*/ 0 w 544842"/>
              <a:gd name="connsiteY8" fmla="*/ 123150 h 793569"/>
              <a:gd name="connsiteX0" fmla="*/ 0 w 544842"/>
              <a:gd name="connsiteY0" fmla="*/ 123150 h 790670"/>
              <a:gd name="connsiteX1" fmla="*/ 160656 w 544842"/>
              <a:gd name="connsiteY1" fmla="*/ 521728 h 790670"/>
              <a:gd name="connsiteX2" fmla="*/ 179786 w 544842"/>
              <a:gd name="connsiteY2" fmla="*/ 790669 h 790670"/>
              <a:gd name="connsiteX3" fmla="*/ 264506 w 544842"/>
              <a:gd name="connsiteY3" fmla="*/ 656272 h 790670"/>
              <a:gd name="connsiteX4" fmla="*/ 484184 w 544842"/>
              <a:gd name="connsiteY4" fmla="*/ 513795 h 790670"/>
              <a:gd name="connsiteX5" fmla="*/ 544777 w 544842"/>
              <a:gd name="connsiteY5" fmla="*/ 306526 h 790670"/>
              <a:gd name="connsiteX6" fmla="*/ 399192 w 544842"/>
              <a:gd name="connsiteY6" fmla="*/ 331378 h 790670"/>
              <a:gd name="connsiteX7" fmla="*/ 212725 w 544842"/>
              <a:gd name="connsiteY7" fmla="*/ 2500 h 790670"/>
              <a:gd name="connsiteX8" fmla="*/ 0 w 544842"/>
              <a:gd name="connsiteY8" fmla="*/ 123150 h 790670"/>
              <a:gd name="connsiteX0" fmla="*/ 0 w 544842"/>
              <a:gd name="connsiteY0" fmla="*/ 123150 h 790670"/>
              <a:gd name="connsiteX1" fmla="*/ 160656 w 544842"/>
              <a:gd name="connsiteY1" fmla="*/ 521728 h 790670"/>
              <a:gd name="connsiteX2" fmla="*/ 179786 w 544842"/>
              <a:gd name="connsiteY2" fmla="*/ 790669 h 790670"/>
              <a:gd name="connsiteX3" fmla="*/ 294725 w 544842"/>
              <a:gd name="connsiteY3" fmla="*/ 592067 h 790670"/>
              <a:gd name="connsiteX4" fmla="*/ 484184 w 544842"/>
              <a:gd name="connsiteY4" fmla="*/ 513795 h 790670"/>
              <a:gd name="connsiteX5" fmla="*/ 544777 w 544842"/>
              <a:gd name="connsiteY5" fmla="*/ 306526 h 790670"/>
              <a:gd name="connsiteX6" fmla="*/ 399192 w 544842"/>
              <a:gd name="connsiteY6" fmla="*/ 331378 h 790670"/>
              <a:gd name="connsiteX7" fmla="*/ 212725 w 544842"/>
              <a:gd name="connsiteY7" fmla="*/ 2500 h 790670"/>
              <a:gd name="connsiteX8" fmla="*/ 0 w 544842"/>
              <a:gd name="connsiteY8" fmla="*/ 123150 h 790670"/>
              <a:gd name="connsiteX0" fmla="*/ 0 w 544842"/>
              <a:gd name="connsiteY0" fmla="*/ 123150 h 790670"/>
              <a:gd name="connsiteX1" fmla="*/ 160656 w 544842"/>
              <a:gd name="connsiteY1" fmla="*/ 521728 h 790670"/>
              <a:gd name="connsiteX2" fmla="*/ 179786 w 544842"/>
              <a:gd name="connsiteY2" fmla="*/ 790669 h 790670"/>
              <a:gd name="connsiteX3" fmla="*/ 294725 w 544842"/>
              <a:gd name="connsiteY3" fmla="*/ 592067 h 790670"/>
              <a:gd name="connsiteX4" fmla="*/ 484184 w 544842"/>
              <a:gd name="connsiteY4" fmla="*/ 513795 h 790670"/>
              <a:gd name="connsiteX5" fmla="*/ 544777 w 544842"/>
              <a:gd name="connsiteY5" fmla="*/ 306526 h 790670"/>
              <a:gd name="connsiteX6" fmla="*/ 399192 w 544842"/>
              <a:gd name="connsiteY6" fmla="*/ 331378 h 790670"/>
              <a:gd name="connsiteX7" fmla="*/ 212725 w 544842"/>
              <a:gd name="connsiteY7" fmla="*/ 2500 h 790670"/>
              <a:gd name="connsiteX8" fmla="*/ 0 w 544842"/>
              <a:gd name="connsiteY8" fmla="*/ 123150 h 790670"/>
              <a:gd name="connsiteX0" fmla="*/ 0 w 544837"/>
              <a:gd name="connsiteY0" fmla="*/ 123150 h 790670"/>
              <a:gd name="connsiteX1" fmla="*/ 160656 w 544837"/>
              <a:gd name="connsiteY1" fmla="*/ 521728 h 790670"/>
              <a:gd name="connsiteX2" fmla="*/ 179786 w 544837"/>
              <a:gd name="connsiteY2" fmla="*/ 790669 h 790670"/>
              <a:gd name="connsiteX3" fmla="*/ 294725 w 544837"/>
              <a:gd name="connsiteY3" fmla="*/ 592067 h 790670"/>
              <a:gd name="connsiteX4" fmla="*/ 473867 w 544837"/>
              <a:gd name="connsiteY4" fmla="*/ 576240 h 790670"/>
              <a:gd name="connsiteX5" fmla="*/ 544777 w 544837"/>
              <a:gd name="connsiteY5" fmla="*/ 306526 h 790670"/>
              <a:gd name="connsiteX6" fmla="*/ 399192 w 544837"/>
              <a:gd name="connsiteY6" fmla="*/ 331378 h 790670"/>
              <a:gd name="connsiteX7" fmla="*/ 212725 w 544837"/>
              <a:gd name="connsiteY7" fmla="*/ 2500 h 790670"/>
              <a:gd name="connsiteX8" fmla="*/ 0 w 544837"/>
              <a:gd name="connsiteY8" fmla="*/ 123150 h 790670"/>
              <a:gd name="connsiteX0" fmla="*/ 0 w 544837"/>
              <a:gd name="connsiteY0" fmla="*/ 123150 h 790670"/>
              <a:gd name="connsiteX1" fmla="*/ 160656 w 544837"/>
              <a:gd name="connsiteY1" fmla="*/ 521728 h 790670"/>
              <a:gd name="connsiteX2" fmla="*/ 179786 w 544837"/>
              <a:gd name="connsiteY2" fmla="*/ 790669 h 790670"/>
              <a:gd name="connsiteX3" fmla="*/ 294725 w 544837"/>
              <a:gd name="connsiteY3" fmla="*/ 592067 h 790670"/>
              <a:gd name="connsiteX4" fmla="*/ 473867 w 544837"/>
              <a:gd name="connsiteY4" fmla="*/ 576240 h 790670"/>
              <a:gd name="connsiteX5" fmla="*/ 544777 w 544837"/>
              <a:gd name="connsiteY5" fmla="*/ 306526 h 790670"/>
              <a:gd name="connsiteX6" fmla="*/ 399192 w 544837"/>
              <a:gd name="connsiteY6" fmla="*/ 331378 h 790670"/>
              <a:gd name="connsiteX7" fmla="*/ 212725 w 544837"/>
              <a:gd name="connsiteY7" fmla="*/ 2500 h 790670"/>
              <a:gd name="connsiteX8" fmla="*/ 0 w 544837"/>
              <a:gd name="connsiteY8" fmla="*/ 123150 h 790670"/>
              <a:gd name="connsiteX0" fmla="*/ 0 w 544849"/>
              <a:gd name="connsiteY0" fmla="*/ 123150 h 790670"/>
              <a:gd name="connsiteX1" fmla="*/ 160656 w 544849"/>
              <a:gd name="connsiteY1" fmla="*/ 521728 h 790670"/>
              <a:gd name="connsiteX2" fmla="*/ 179786 w 544849"/>
              <a:gd name="connsiteY2" fmla="*/ 790669 h 790670"/>
              <a:gd name="connsiteX3" fmla="*/ 294725 w 544849"/>
              <a:gd name="connsiteY3" fmla="*/ 592067 h 790670"/>
              <a:gd name="connsiteX4" fmla="*/ 473867 w 544849"/>
              <a:gd name="connsiteY4" fmla="*/ 576240 h 790670"/>
              <a:gd name="connsiteX5" fmla="*/ 544777 w 544849"/>
              <a:gd name="connsiteY5" fmla="*/ 306526 h 790670"/>
              <a:gd name="connsiteX6" fmla="*/ 399192 w 544849"/>
              <a:gd name="connsiteY6" fmla="*/ 331378 h 790670"/>
              <a:gd name="connsiteX7" fmla="*/ 212725 w 544849"/>
              <a:gd name="connsiteY7" fmla="*/ 2500 h 790670"/>
              <a:gd name="connsiteX8" fmla="*/ 0 w 544849"/>
              <a:gd name="connsiteY8" fmla="*/ 123150 h 790670"/>
              <a:gd name="connsiteX0" fmla="*/ 0 w 544849"/>
              <a:gd name="connsiteY0" fmla="*/ 123150 h 790670"/>
              <a:gd name="connsiteX1" fmla="*/ 160656 w 544849"/>
              <a:gd name="connsiteY1" fmla="*/ 521728 h 790670"/>
              <a:gd name="connsiteX2" fmla="*/ 179786 w 544849"/>
              <a:gd name="connsiteY2" fmla="*/ 790669 h 790670"/>
              <a:gd name="connsiteX3" fmla="*/ 294725 w 544849"/>
              <a:gd name="connsiteY3" fmla="*/ 592067 h 790670"/>
              <a:gd name="connsiteX4" fmla="*/ 473867 w 544849"/>
              <a:gd name="connsiteY4" fmla="*/ 576240 h 790670"/>
              <a:gd name="connsiteX5" fmla="*/ 544777 w 544849"/>
              <a:gd name="connsiteY5" fmla="*/ 306526 h 790670"/>
              <a:gd name="connsiteX6" fmla="*/ 399192 w 544849"/>
              <a:gd name="connsiteY6" fmla="*/ 331378 h 790670"/>
              <a:gd name="connsiteX7" fmla="*/ 212725 w 544849"/>
              <a:gd name="connsiteY7" fmla="*/ 2500 h 790670"/>
              <a:gd name="connsiteX8" fmla="*/ 0 w 544849"/>
              <a:gd name="connsiteY8" fmla="*/ 123150 h 790670"/>
              <a:gd name="connsiteX0" fmla="*/ 0 w 544849"/>
              <a:gd name="connsiteY0" fmla="*/ 123150 h 790670"/>
              <a:gd name="connsiteX1" fmla="*/ 160656 w 544849"/>
              <a:gd name="connsiteY1" fmla="*/ 521728 h 790670"/>
              <a:gd name="connsiteX2" fmla="*/ 179786 w 544849"/>
              <a:gd name="connsiteY2" fmla="*/ 790669 h 790670"/>
              <a:gd name="connsiteX3" fmla="*/ 307856 w 544849"/>
              <a:gd name="connsiteY3" fmla="*/ 579369 h 790670"/>
              <a:gd name="connsiteX4" fmla="*/ 473867 w 544849"/>
              <a:gd name="connsiteY4" fmla="*/ 576240 h 790670"/>
              <a:gd name="connsiteX5" fmla="*/ 544777 w 544849"/>
              <a:gd name="connsiteY5" fmla="*/ 306526 h 790670"/>
              <a:gd name="connsiteX6" fmla="*/ 399192 w 544849"/>
              <a:gd name="connsiteY6" fmla="*/ 331378 h 790670"/>
              <a:gd name="connsiteX7" fmla="*/ 212725 w 544849"/>
              <a:gd name="connsiteY7" fmla="*/ 2500 h 790670"/>
              <a:gd name="connsiteX8" fmla="*/ 0 w 544849"/>
              <a:gd name="connsiteY8" fmla="*/ 123150 h 790670"/>
              <a:gd name="connsiteX0" fmla="*/ 0 w 544849"/>
              <a:gd name="connsiteY0" fmla="*/ 123150 h 790670"/>
              <a:gd name="connsiteX1" fmla="*/ 160656 w 544849"/>
              <a:gd name="connsiteY1" fmla="*/ 521728 h 790670"/>
              <a:gd name="connsiteX2" fmla="*/ 179786 w 544849"/>
              <a:gd name="connsiteY2" fmla="*/ 790669 h 790670"/>
              <a:gd name="connsiteX3" fmla="*/ 307856 w 544849"/>
              <a:gd name="connsiteY3" fmla="*/ 579369 h 790670"/>
              <a:gd name="connsiteX4" fmla="*/ 473867 w 544849"/>
              <a:gd name="connsiteY4" fmla="*/ 576240 h 790670"/>
              <a:gd name="connsiteX5" fmla="*/ 544777 w 544849"/>
              <a:gd name="connsiteY5" fmla="*/ 306526 h 790670"/>
              <a:gd name="connsiteX6" fmla="*/ 399192 w 544849"/>
              <a:gd name="connsiteY6" fmla="*/ 331378 h 790670"/>
              <a:gd name="connsiteX7" fmla="*/ 212725 w 544849"/>
              <a:gd name="connsiteY7" fmla="*/ 2500 h 790670"/>
              <a:gd name="connsiteX8" fmla="*/ 0 w 544849"/>
              <a:gd name="connsiteY8" fmla="*/ 123150 h 790670"/>
              <a:gd name="connsiteX0" fmla="*/ 0 w 544849"/>
              <a:gd name="connsiteY0" fmla="*/ 123150 h 790670"/>
              <a:gd name="connsiteX1" fmla="*/ 160656 w 544849"/>
              <a:gd name="connsiteY1" fmla="*/ 521728 h 790670"/>
              <a:gd name="connsiteX2" fmla="*/ 179786 w 544849"/>
              <a:gd name="connsiteY2" fmla="*/ 790669 h 790670"/>
              <a:gd name="connsiteX3" fmla="*/ 295713 w 544849"/>
              <a:gd name="connsiteY3" fmla="*/ 582363 h 790670"/>
              <a:gd name="connsiteX4" fmla="*/ 473867 w 544849"/>
              <a:gd name="connsiteY4" fmla="*/ 576240 h 790670"/>
              <a:gd name="connsiteX5" fmla="*/ 544777 w 544849"/>
              <a:gd name="connsiteY5" fmla="*/ 306526 h 790670"/>
              <a:gd name="connsiteX6" fmla="*/ 399192 w 544849"/>
              <a:gd name="connsiteY6" fmla="*/ 331378 h 790670"/>
              <a:gd name="connsiteX7" fmla="*/ 212725 w 544849"/>
              <a:gd name="connsiteY7" fmla="*/ 2500 h 790670"/>
              <a:gd name="connsiteX8" fmla="*/ 0 w 544849"/>
              <a:gd name="connsiteY8" fmla="*/ 123150 h 790670"/>
              <a:gd name="connsiteX0" fmla="*/ 0 w 544849"/>
              <a:gd name="connsiteY0" fmla="*/ 123150 h 790670"/>
              <a:gd name="connsiteX1" fmla="*/ 160656 w 544849"/>
              <a:gd name="connsiteY1" fmla="*/ 521728 h 790670"/>
              <a:gd name="connsiteX2" fmla="*/ 179786 w 544849"/>
              <a:gd name="connsiteY2" fmla="*/ 790669 h 790670"/>
              <a:gd name="connsiteX3" fmla="*/ 295713 w 544849"/>
              <a:gd name="connsiteY3" fmla="*/ 582363 h 790670"/>
              <a:gd name="connsiteX4" fmla="*/ 473867 w 544849"/>
              <a:gd name="connsiteY4" fmla="*/ 576240 h 790670"/>
              <a:gd name="connsiteX5" fmla="*/ 544777 w 544849"/>
              <a:gd name="connsiteY5" fmla="*/ 306526 h 790670"/>
              <a:gd name="connsiteX6" fmla="*/ 399192 w 544849"/>
              <a:gd name="connsiteY6" fmla="*/ 331378 h 790670"/>
              <a:gd name="connsiteX7" fmla="*/ 212725 w 544849"/>
              <a:gd name="connsiteY7" fmla="*/ 2500 h 790670"/>
              <a:gd name="connsiteX8" fmla="*/ 0 w 544849"/>
              <a:gd name="connsiteY8" fmla="*/ 123150 h 790670"/>
              <a:gd name="connsiteX0" fmla="*/ 0 w 544837"/>
              <a:gd name="connsiteY0" fmla="*/ 123150 h 790670"/>
              <a:gd name="connsiteX1" fmla="*/ 160656 w 544837"/>
              <a:gd name="connsiteY1" fmla="*/ 521728 h 790670"/>
              <a:gd name="connsiteX2" fmla="*/ 179786 w 544837"/>
              <a:gd name="connsiteY2" fmla="*/ 790669 h 790670"/>
              <a:gd name="connsiteX3" fmla="*/ 295713 w 544837"/>
              <a:gd name="connsiteY3" fmla="*/ 582363 h 790670"/>
              <a:gd name="connsiteX4" fmla="*/ 450003 w 544837"/>
              <a:gd name="connsiteY4" fmla="*/ 616810 h 790670"/>
              <a:gd name="connsiteX5" fmla="*/ 544777 w 544837"/>
              <a:gd name="connsiteY5" fmla="*/ 306526 h 790670"/>
              <a:gd name="connsiteX6" fmla="*/ 399192 w 544837"/>
              <a:gd name="connsiteY6" fmla="*/ 331378 h 790670"/>
              <a:gd name="connsiteX7" fmla="*/ 212725 w 544837"/>
              <a:gd name="connsiteY7" fmla="*/ 2500 h 790670"/>
              <a:gd name="connsiteX8" fmla="*/ 0 w 544837"/>
              <a:gd name="connsiteY8" fmla="*/ 123150 h 790670"/>
              <a:gd name="connsiteX0" fmla="*/ 0 w 544837"/>
              <a:gd name="connsiteY0" fmla="*/ 123150 h 790670"/>
              <a:gd name="connsiteX1" fmla="*/ 160656 w 544837"/>
              <a:gd name="connsiteY1" fmla="*/ 521728 h 790670"/>
              <a:gd name="connsiteX2" fmla="*/ 179786 w 544837"/>
              <a:gd name="connsiteY2" fmla="*/ 790669 h 790670"/>
              <a:gd name="connsiteX3" fmla="*/ 295713 w 544837"/>
              <a:gd name="connsiteY3" fmla="*/ 582363 h 790670"/>
              <a:gd name="connsiteX4" fmla="*/ 450003 w 544837"/>
              <a:gd name="connsiteY4" fmla="*/ 616810 h 790670"/>
              <a:gd name="connsiteX5" fmla="*/ 544777 w 544837"/>
              <a:gd name="connsiteY5" fmla="*/ 306526 h 790670"/>
              <a:gd name="connsiteX6" fmla="*/ 399192 w 544837"/>
              <a:gd name="connsiteY6" fmla="*/ 331378 h 790670"/>
              <a:gd name="connsiteX7" fmla="*/ 212725 w 544837"/>
              <a:gd name="connsiteY7" fmla="*/ 2500 h 790670"/>
              <a:gd name="connsiteX8" fmla="*/ 0 w 544837"/>
              <a:gd name="connsiteY8" fmla="*/ 123150 h 790670"/>
              <a:gd name="connsiteX0" fmla="*/ 0 w 544856"/>
              <a:gd name="connsiteY0" fmla="*/ 123150 h 790670"/>
              <a:gd name="connsiteX1" fmla="*/ 160656 w 544856"/>
              <a:gd name="connsiteY1" fmla="*/ 521728 h 790670"/>
              <a:gd name="connsiteX2" fmla="*/ 179786 w 544856"/>
              <a:gd name="connsiteY2" fmla="*/ 790669 h 790670"/>
              <a:gd name="connsiteX3" fmla="*/ 295713 w 544856"/>
              <a:gd name="connsiteY3" fmla="*/ 582363 h 790670"/>
              <a:gd name="connsiteX4" fmla="*/ 450003 w 544856"/>
              <a:gd name="connsiteY4" fmla="*/ 616810 h 790670"/>
              <a:gd name="connsiteX5" fmla="*/ 544777 w 544856"/>
              <a:gd name="connsiteY5" fmla="*/ 306526 h 790670"/>
              <a:gd name="connsiteX6" fmla="*/ 399192 w 544856"/>
              <a:gd name="connsiteY6" fmla="*/ 331378 h 790670"/>
              <a:gd name="connsiteX7" fmla="*/ 212725 w 544856"/>
              <a:gd name="connsiteY7" fmla="*/ 2500 h 790670"/>
              <a:gd name="connsiteX8" fmla="*/ 0 w 544856"/>
              <a:gd name="connsiteY8" fmla="*/ 123150 h 790670"/>
              <a:gd name="connsiteX0" fmla="*/ 0 w 544856"/>
              <a:gd name="connsiteY0" fmla="*/ 123150 h 790670"/>
              <a:gd name="connsiteX1" fmla="*/ 160656 w 544856"/>
              <a:gd name="connsiteY1" fmla="*/ 521728 h 790670"/>
              <a:gd name="connsiteX2" fmla="*/ 179786 w 544856"/>
              <a:gd name="connsiteY2" fmla="*/ 790669 h 790670"/>
              <a:gd name="connsiteX3" fmla="*/ 295713 w 544856"/>
              <a:gd name="connsiteY3" fmla="*/ 582363 h 790670"/>
              <a:gd name="connsiteX4" fmla="*/ 450003 w 544856"/>
              <a:gd name="connsiteY4" fmla="*/ 616810 h 790670"/>
              <a:gd name="connsiteX5" fmla="*/ 544777 w 544856"/>
              <a:gd name="connsiteY5" fmla="*/ 306526 h 790670"/>
              <a:gd name="connsiteX6" fmla="*/ 399192 w 544856"/>
              <a:gd name="connsiteY6" fmla="*/ 331378 h 790670"/>
              <a:gd name="connsiteX7" fmla="*/ 212725 w 544856"/>
              <a:gd name="connsiteY7" fmla="*/ 2500 h 790670"/>
              <a:gd name="connsiteX8" fmla="*/ 0 w 544856"/>
              <a:gd name="connsiteY8" fmla="*/ 123150 h 790670"/>
              <a:gd name="connsiteX0" fmla="*/ 0 w 544856"/>
              <a:gd name="connsiteY0" fmla="*/ 123150 h 790670"/>
              <a:gd name="connsiteX1" fmla="*/ 160656 w 544856"/>
              <a:gd name="connsiteY1" fmla="*/ 521728 h 790670"/>
              <a:gd name="connsiteX2" fmla="*/ 179786 w 544856"/>
              <a:gd name="connsiteY2" fmla="*/ 790669 h 790670"/>
              <a:gd name="connsiteX3" fmla="*/ 295713 w 544856"/>
              <a:gd name="connsiteY3" fmla="*/ 582363 h 790670"/>
              <a:gd name="connsiteX4" fmla="*/ 450003 w 544856"/>
              <a:gd name="connsiteY4" fmla="*/ 616810 h 790670"/>
              <a:gd name="connsiteX5" fmla="*/ 544777 w 544856"/>
              <a:gd name="connsiteY5" fmla="*/ 306526 h 790670"/>
              <a:gd name="connsiteX6" fmla="*/ 399192 w 544856"/>
              <a:gd name="connsiteY6" fmla="*/ 331378 h 790670"/>
              <a:gd name="connsiteX7" fmla="*/ 212725 w 544856"/>
              <a:gd name="connsiteY7" fmla="*/ 2500 h 790670"/>
              <a:gd name="connsiteX8" fmla="*/ 0 w 544856"/>
              <a:gd name="connsiteY8" fmla="*/ 123150 h 790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44856" h="790670">
                <a:moveTo>
                  <a:pt x="0" y="123150"/>
                </a:moveTo>
                <a:lnTo>
                  <a:pt x="160656" y="521728"/>
                </a:lnTo>
                <a:cubicBezTo>
                  <a:pt x="213286" y="584827"/>
                  <a:pt x="183953" y="701209"/>
                  <a:pt x="179786" y="790669"/>
                </a:cubicBezTo>
                <a:cubicBezTo>
                  <a:pt x="238503" y="697263"/>
                  <a:pt x="234881" y="663053"/>
                  <a:pt x="295713" y="582363"/>
                </a:cubicBezTo>
                <a:cubicBezTo>
                  <a:pt x="349821" y="586877"/>
                  <a:pt x="341337" y="586345"/>
                  <a:pt x="450003" y="616810"/>
                </a:cubicBezTo>
                <a:cubicBezTo>
                  <a:pt x="428406" y="493398"/>
                  <a:pt x="548356" y="331133"/>
                  <a:pt x="544777" y="306526"/>
                </a:cubicBezTo>
                <a:cubicBezTo>
                  <a:pt x="541198" y="281919"/>
                  <a:pt x="415942" y="425200"/>
                  <a:pt x="399192" y="331378"/>
                </a:cubicBezTo>
                <a:lnTo>
                  <a:pt x="212725" y="2500"/>
                </a:lnTo>
                <a:cubicBezTo>
                  <a:pt x="119592" y="-11258"/>
                  <a:pt x="16933" y="32133"/>
                  <a:pt x="0" y="123150"/>
                </a:cubicBezTo>
                <a:close/>
              </a:path>
            </a:pathLst>
          </a:custGeom>
          <a:solidFill>
            <a:srgbClr val="FE1627"/>
          </a:solidFill>
          <a:ln>
            <a:solidFill>
              <a:srgbClr val="F6AB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4" name="任意多边形 303"/>
          <p:cNvSpPr/>
          <p:nvPr/>
        </p:nvSpPr>
        <p:spPr>
          <a:xfrm rot="7192471">
            <a:off x="161954" y="2724941"/>
            <a:ext cx="835348" cy="470005"/>
          </a:xfrm>
          <a:custGeom>
            <a:avLst/>
            <a:gdLst>
              <a:gd name="connsiteX0" fmla="*/ 1052051 w 2163097"/>
              <a:gd name="connsiteY0" fmla="*/ 2507226 h 2595716"/>
              <a:gd name="connsiteX1" fmla="*/ 1091381 w 2163097"/>
              <a:gd name="connsiteY1" fmla="*/ 2595716 h 2595716"/>
              <a:gd name="connsiteX2" fmla="*/ 1435510 w 2163097"/>
              <a:gd name="connsiteY2" fmla="*/ 1641987 h 2595716"/>
              <a:gd name="connsiteX3" fmla="*/ 2084439 w 2163097"/>
              <a:gd name="connsiteY3" fmla="*/ 1533832 h 2595716"/>
              <a:gd name="connsiteX4" fmla="*/ 1759974 w 2163097"/>
              <a:gd name="connsiteY4" fmla="*/ 934064 h 2595716"/>
              <a:gd name="connsiteX5" fmla="*/ 2163097 w 2163097"/>
              <a:gd name="connsiteY5" fmla="*/ 383458 h 2595716"/>
              <a:gd name="connsiteX6" fmla="*/ 1455174 w 2163097"/>
              <a:gd name="connsiteY6" fmla="*/ 501445 h 2595716"/>
              <a:gd name="connsiteX7" fmla="*/ 1091381 w 2163097"/>
              <a:gd name="connsiteY7" fmla="*/ 0 h 2595716"/>
              <a:gd name="connsiteX8" fmla="*/ 865239 w 2163097"/>
              <a:gd name="connsiteY8" fmla="*/ 855406 h 2595716"/>
              <a:gd name="connsiteX9" fmla="*/ 0 w 2163097"/>
              <a:gd name="connsiteY9" fmla="*/ 1061884 h 2595716"/>
              <a:gd name="connsiteX10" fmla="*/ 462116 w 2163097"/>
              <a:gd name="connsiteY10" fmla="*/ 1337187 h 2595716"/>
              <a:gd name="connsiteX11" fmla="*/ 403122 w 2163097"/>
              <a:gd name="connsiteY11" fmla="*/ 1700980 h 2595716"/>
              <a:gd name="connsiteX12" fmla="*/ 806245 w 2163097"/>
              <a:gd name="connsiteY12" fmla="*/ 1622322 h 2595716"/>
              <a:gd name="connsiteX13" fmla="*/ 1052051 w 2163097"/>
              <a:gd name="connsiteY13" fmla="*/ 2507226 h 2595716"/>
              <a:gd name="connsiteX0" fmla="*/ 1052051 w 2163097"/>
              <a:gd name="connsiteY0" fmla="*/ 2507226 h 2595716"/>
              <a:gd name="connsiteX1" fmla="*/ 1091381 w 2163097"/>
              <a:gd name="connsiteY1" fmla="*/ 2595716 h 2595716"/>
              <a:gd name="connsiteX2" fmla="*/ 1435510 w 2163097"/>
              <a:gd name="connsiteY2" fmla="*/ 1641987 h 2595716"/>
              <a:gd name="connsiteX3" fmla="*/ 2084439 w 2163097"/>
              <a:gd name="connsiteY3" fmla="*/ 1533832 h 2595716"/>
              <a:gd name="connsiteX4" fmla="*/ 1759974 w 2163097"/>
              <a:gd name="connsiteY4" fmla="*/ 934064 h 2595716"/>
              <a:gd name="connsiteX5" fmla="*/ 2163097 w 2163097"/>
              <a:gd name="connsiteY5" fmla="*/ 383458 h 2595716"/>
              <a:gd name="connsiteX6" fmla="*/ 1455174 w 2163097"/>
              <a:gd name="connsiteY6" fmla="*/ 501445 h 2595716"/>
              <a:gd name="connsiteX7" fmla="*/ 1091381 w 2163097"/>
              <a:gd name="connsiteY7" fmla="*/ 0 h 2595716"/>
              <a:gd name="connsiteX8" fmla="*/ 707923 w 2163097"/>
              <a:gd name="connsiteY8" fmla="*/ 875071 h 2595716"/>
              <a:gd name="connsiteX9" fmla="*/ 0 w 2163097"/>
              <a:gd name="connsiteY9" fmla="*/ 1061884 h 2595716"/>
              <a:gd name="connsiteX10" fmla="*/ 462116 w 2163097"/>
              <a:gd name="connsiteY10" fmla="*/ 1337187 h 2595716"/>
              <a:gd name="connsiteX11" fmla="*/ 403122 w 2163097"/>
              <a:gd name="connsiteY11" fmla="*/ 1700980 h 2595716"/>
              <a:gd name="connsiteX12" fmla="*/ 806245 w 2163097"/>
              <a:gd name="connsiteY12" fmla="*/ 1622322 h 2595716"/>
              <a:gd name="connsiteX13" fmla="*/ 1052051 w 2163097"/>
              <a:gd name="connsiteY13" fmla="*/ 2507226 h 2595716"/>
              <a:gd name="connsiteX0" fmla="*/ 1052051 w 2163097"/>
              <a:gd name="connsiteY0" fmla="*/ 2507226 h 2595716"/>
              <a:gd name="connsiteX1" fmla="*/ 1091381 w 2163097"/>
              <a:gd name="connsiteY1" fmla="*/ 2595716 h 2595716"/>
              <a:gd name="connsiteX2" fmla="*/ 1435510 w 2163097"/>
              <a:gd name="connsiteY2" fmla="*/ 1641987 h 2595716"/>
              <a:gd name="connsiteX3" fmla="*/ 2084439 w 2163097"/>
              <a:gd name="connsiteY3" fmla="*/ 1533832 h 2595716"/>
              <a:gd name="connsiteX4" fmla="*/ 1759974 w 2163097"/>
              <a:gd name="connsiteY4" fmla="*/ 934064 h 2595716"/>
              <a:gd name="connsiteX5" fmla="*/ 2163097 w 2163097"/>
              <a:gd name="connsiteY5" fmla="*/ 383458 h 2595716"/>
              <a:gd name="connsiteX6" fmla="*/ 1406013 w 2163097"/>
              <a:gd name="connsiteY6" fmla="*/ 648929 h 2595716"/>
              <a:gd name="connsiteX7" fmla="*/ 1091381 w 2163097"/>
              <a:gd name="connsiteY7" fmla="*/ 0 h 2595716"/>
              <a:gd name="connsiteX8" fmla="*/ 707923 w 2163097"/>
              <a:gd name="connsiteY8" fmla="*/ 875071 h 2595716"/>
              <a:gd name="connsiteX9" fmla="*/ 0 w 2163097"/>
              <a:gd name="connsiteY9" fmla="*/ 1061884 h 2595716"/>
              <a:gd name="connsiteX10" fmla="*/ 462116 w 2163097"/>
              <a:gd name="connsiteY10" fmla="*/ 1337187 h 2595716"/>
              <a:gd name="connsiteX11" fmla="*/ 403122 w 2163097"/>
              <a:gd name="connsiteY11" fmla="*/ 1700980 h 2595716"/>
              <a:gd name="connsiteX12" fmla="*/ 806245 w 2163097"/>
              <a:gd name="connsiteY12" fmla="*/ 1622322 h 2595716"/>
              <a:gd name="connsiteX13" fmla="*/ 1052051 w 2163097"/>
              <a:gd name="connsiteY13" fmla="*/ 2507226 h 2595716"/>
              <a:gd name="connsiteX0" fmla="*/ 806245 w 2163097"/>
              <a:gd name="connsiteY0" fmla="*/ 1622322 h 2595716"/>
              <a:gd name="connsiteX1" fmla="*/ 1091381 w 2163097"/>
              <a:gd name="connsiteY1" fmla="*/ 2595716 h 2595716"/>
              <a:gd name="connsiteX2" fmla="*/ 1435510 w 2163097"/>
              <a:gd name="connsiteY2" fmla="*/ 1641987 h 2595716"/>
              <a:gd name="connsiteX3" fmla="*/ 2084439 w 2163097"/>
              <a:gd name="connsiteY3" fmla="*/ 1533832 h 2595716"/>
              <a:gd name="connsiteX4" fmla="*/ 1759974 w 2163097"/>
              <a:gd name="connsiteY4" fmla="*/ 934064 h 2595716"/>
              <a:gd name="connsiteX5" fmla="*/ 2163097 w 2163097"/>
              <a:gd name="connsiteY5" fmla="*/ 383458 h 2595716"/>
              <a:gd name="connsiteX6" fmla="*/ 1406013 w 2163097"/>
              <a:gd name="connsiteY6" fmla="*/ 648929 h 2595716"/>
              <a:gd name="connsiteX7" fmla="*/ 1091381 w 2163097"/>
              <a:gd name="connsiteY7" fmla="*/ 0 h 2595716"/>
              <a:gd name="connsiteX8" fmla="*/ 707923 w 2163097"/>
              <a:gd name="connsiteY8" fmla="*/ 875071 h 2595716"/>
              <a:gd name="connsiteX9" fmla="*/ 0 w 2163097"/>
              <a:gd name="connsiteY9" fmla="*/ 1061884 h 2595716"/>
              <a:gd name="connsiteX10" fmla="*/ 462116 w 2163097"/>
              <a:gd name="connsiteY10" fmla="*/ 1337187 h 2595716"/>
              <a:gd name="connsiteX11" fmla="*/ 403122 w 2163097"/>
              <a:gd name="connsiteY11" fmla="*/ 1700980 h 2595716"/>
              <a:gd name="connsiteX12" fmla="*/ 806245 w 2163097"/>
              <a:gd name="connsiteY12" fmla="*/ 1622322 h 2595716"/>
              <a:gd name="connsiteX0" fmla="*/ 806245 w 2163097"/>
              <a:gd name="connsiteY0" fmla="*/ 1622322 h 2222090"/>
              <a:gd name="connsiteX1" fmla="*/ 1081548 w 2163097"/>
              <a:gd name="connsiteY1" fmla="*/ 2222090 h 2222090"/>
              <a:gd name="connsiteX2" fmla="*/ 1435510 w 2163097"/>
              <a:gd name="connsiteY2" fmla="*/ 1641987 h 2222090"/>
              <a:gd name="connsiteX3" fmla="*/ 2084439 w 2163097"/>
              <a:gd name="connsiteY3" fmla="*/ 1533832 h 2222090"/>
              <a:gd name="connsiteX4" fmla="*/ 1759974 w 2163097"/>
              <a:gd name="connsiteY4" fmla="*/ 934064 h 2222090"/>
              <a:gd name="connsiteX5" fmla="*/ 2163097 w 2163097"/>
              <a:gd name="connsiteY5" fmla="*/ 383458 h 2222090"/>
              <a:gd name="connsiteX6" fmla="*/ 1406013 w 2163097"/>
              <a:gd name="connsiteY6" fmla="*/ 648929 h 2222090"/>
              <a:gd name="connsiteX7" fmla="*/ 1091381 w 2163097"/>
              <a:gd name="connsiteY7" fmla="*/ 0 h 2222090"/>
              <a:gd name="connsiteX8" fmla="*/ 707923 w 2163097"/>
              <a:gd name="connsiteY8" fmla="*/ 875071 h 2222090"/>
              <a:gd name="connsiteX9" fmla="*/ 0 w 2163097"/>
              <a:gd name="connsiteY9" fmla="*/ 1061884 h 2222090"/>
              <a:gd name="connsiteX10" fmla="*/ 462116 w 2163097"/>
              <a:gd name="connsiteY10" fmla="*/ 1337187 h 2222090"/>
              <a:gd name="connsiteX11" fmla="*/ 403122 w 2163097"/>
              <a:gd name="connsiteY11" fmla="*/ 1700980 h 2222090"/>
              <a:gd name="connsiteX12" fmla="*/ 806245 w 2163097"/>
              <a:gd name="connsiteY12" fmla="*/ 1622322 h 2222090"/>
              <a:gd name="connsiteX0" fmla="*/ 806245 w 2163097"/>
              <a:gd name="connsiteY0" fmla="*/ 1622322 h 2349909"/>
              <a:gd name="connsiteX1" fmla="*/ 1071715 w 2163097"/>
              <a:gd name="connsiteY1" fmla="*/ 2349909 h 2349909"/>
              <a:gd name="connsiteX2" fmla="*/ 1435510 w 2163097"/>
              <a:gd name="connsiteY2" fmla="*/ 1641987 h 2349909"/>
              <a:gd name="connsiteX3" fmla="*/ 2084439 w 2163097"/>
              <a:gd name="connsiteY3" fmla="*/ 1533832 h 2349909"/>
              <a:gd name="connsiteX4" fmla="*/ 1759974 w 2163097"/>
              <a:gd name="connsiteY4" fmla="*/ 934064 h 2349909"/>
              <a:gd name="connsiteX5" fmla="*/ 2163097 w 2163097"/>
              <a:gd name="connsiteY5" fmla="*/ 383458 h 2349909"/>
              <a:gd name="connsiteX6" fmla="*/ 1406013 w 2163097"/>
              <a:gd name="connsiteY6" fmla="*/ 648929 h 2349909"/>
              <a:gd name="connsiteX7" fmla="*/ 1091381 w 2163097"/>
              <a:gd name="connsiteY7" fmla="*/ 0 h 2349909"/>
              <a:gd name="connsiteX8" fmla="*/ 707923 w 2163097"/>
              <a:gd name="connsiteY8" fmla="*/ 875071 h 2349909"/>
              <a:gd name="connsiteX9" fmla="*/ 0 w 2163097"/>
              <a:gd name="connsiteY9" fmla="*/ 1061884 h 2349909"/>
              <a:gd name="connsiteX10" fmla="*/ 462116 w 2163097"/>
              <a:gd name="connsiteY10" fmla="*/ 1337187 h 2349909"/>
              <a:gd name="connsiteX11" fmla="*/ 403122 w 2163097"/>
              <a:gd name="connsiteY11" fmla="*/ 1700980 h 2349909"/>
              <a:gd name="connsiteX12" fmla="*/ 806245 w 2163097"/>
              <a:gd name="connsiteY12" fmla="*/ 1622322 h 2349909"/>
              <a:gd name="connsiteX0" fmla="*/ 806245 w 2163097"/>
              <a:gd name="connsiteY0" fmla="*/ 1622322 h 2349909"/>
              <a:gd name="connsiteX1" fmla="*/ 1071715 w 2163097"/>
              <a:gd name="connsiteY1" fmla="*/ 2349909 h 2349909"/>
              <a:gd name="connsiteX2" fmla="*/ 1435510 w 2163097"/>
              <a:gd name="connsiteY2" fmla="*/ 1641987 h 2349909"/>
              <a:gd name="connsiteX3" fmla="*/ 2084439 w 2163097"/>
              <a:gd name="connsiteY3" fmla="*/ 1533832 h 2349909"/>
              <a:gd name="connsiteX4" fmla="*/ 1759974 w 2163097"/>
              <a:gd name="connsiteY4" fmla="*/ 934064 h 2349909"/>
              <a:gd name="connsiteX5" fmla="*/ 2163097 w 2163097"/>
              <a:gd name="connsiteY5" fmla="*/ 383458 h 2349909"/>
              <a:gd name="connsiteX6" fmla="*/ 1406013 w 2163097"/>
              <a:gd name="connsiteY6" fmla="*/ 648929 h 2349909"/>
              <a:gd name="connsiteX7" fmla="*/ 1091381 w 2163097"/>
              <a:gd name="connsiteY7" fmla="*/ 0 h 2349909"/>
              <a:gd name="connsiteX8" fmla="*/ 707923 w 2163097"/>
              <a:gd name="connsiteY8" fmla="*/ 875071 h 2349909"/>
              <a:gd name="connsiteX9" fmla="*/ 0 w 2163097"/>
              <a:gd name="connsiteY9" fmla="*/ 1061884 h 2349909"/>
              <a:gd name="connsiteX10" fmla="*/ 462116 w 2163097"/>
              <a:gd name="connsiteY10" fmla="*/ 1337187 h 2349909"/>
              <a:gd name="connsiteX11" fmla="*/ 324464 w 2163097"/>
              <a:gd name="connsiteY11" fmla="*/ 1799302 h 2349909"/>
              <a:gd name="connsiteX12" fmla="*/ 806245 w 2163097"/>
              <a:gd name="connsiteY12" fmla="*/ 1622322 h 2349909"/>
              <a:gd name="connsiteX0" fmla="*/ 747251 w 2163097"/>
              <a:gd name="connsiteY0" fmla="*/ 1720645 h 2349909"/>
              <a:gd name="connsiteX1" fmla="*/ 1071715 w 2163097"/>
              <a:gd name="connsiteY1" fmla="*/ 2349909 h 2349909"/>
              <a:gd name="connsiteX2" fmla="*/ 1435510 w 2163097"/>
              <a:gd name="connsiteY2" fmla="*/ 1641987 h 2349909"/>
              <a:gd name="connsiteX3" fmla="*/ 2084439 w 2163097"/>
              <a:gd name="connsiteY3" fmla="*/ 1533832 h 2349909"/>
              <a:gd name="connsiteX4" fmla="*/ 1759974 w 2163097"/>
              <a:gd name="connsiteY4" fmla="*/ 934064 h 2349909"/>
              <a:gd name="connsiteX5" fmla="*/ 2163097 w 2163097"/>
              <a:gd name="connsiteY5" fmla="*/ 383458 h 2349909"/>
              <a:gd name="connsiteX6" fmla="*/ 1406013 w 2163097"/>
              <a:gd name="connsiteY6" fmla="*/ 648929 h 2349909"/>
              <a:gd name="connsiteX7" fmla="*/ 1091381 w 2163097"/>
              <a:gd name="connsiteY7" fmla="*/ 0 h 2349909"/>
              <a:gd name="connsiteX8" fmla="*/ 707923 w 2163097"/>
              <a:gd name="connsiteY8" fmla="*/ 875071 h 2349909"/>
              <a:gd name="connsiteX9" fmla="*/ 0 w 2163097"/>
              <a:gd name="connsiteY9" fmla="*/ 1061884 h 2349909"/>
              <a:gd name="connsiteX10" fmla="*/ 462116 w 2163097"/>
              <a:gd name="connsiteY10" fmla="*/ 1337187 h 2349909"/>
              <a:gd name="connsiteX11" fmla="*/ 324464 w 2163097"/>
              <a:gd name="connsiteY11" fmla="*/ 1799302 h 2349909"/>
              <a:gd name="connsiteX12" fmla="*/ 747251 w 2163097"/>
              <a:gd name="connsiteY12" fmla="*/ 1720645 h 2349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163097" h="2349909">
                <a:moveTo>
                  <a:pt x="747251" y="1720645"/>
                </a:moveTo>
                <a:lnTo>
                  <a:pt x="1071715" y="2349909"/>
                </a:lnTo>
                <a:lnTo>
                  <a:pt x="1435510" y="1641987"/>
                </a:lnTo>
                <a:lnTo>
                  <a:pt x="2084439" y="1533832"/>
                </a:lnTo>
                <a:lnTo>
                  <a:pt x="1759974" y="934064"/>
                </a:lnTo>
                <a:lnTo>
                  <a:pt x="2163097" y="383458"/>
                </a:lnTo>
                <a:lnTo>
                  <a:pt x="1406013" y="648929"/>
                </a:lnTo>
                <a:lnTo>
                  <a:pt x="1091381" y="0"/>
                </a:lnTo>
                <a:lnTo>
                  <a:pt x="707923" y="875071"/>
                </a:lnTo>
                <a:lnTo>
                  <a:pt x="0" y="1061884"/>
                </a:lnTo>
                <a:lnTo>
                  <a:pt x="462116" y="1337187"/>
                </a:lnTo>
                <a:lnTo>
                  <a:pt x="324464" y="1799302"/>
                </a:lnTo>
                <a:lnTo>
                  <a:pt x="747251" y="1720645"/>
                </a:lnTo>
                <a:close/>
              </a:path>
            </a:pathLst>
          </a:custGeom>
          <a:solidFill>
            <a:srgbClr val="F6A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5" name="任意多边形 304"/>
          <p:cNvSpPr/>
          <p:nvPr/>
        </p:nvSpPr>
        <p:spPr>
          <a:xfrm rot="3363926">
            <a:off x="545408" y="3193969"/>
            <a:ext cx="623331" cy="350715"/>
          </a:xfrm>
          <a:custGeom>
            <a:avLst/>
            <a:gdLst>
              <a:gd name="connsiteX0" fmla="*/ 1052051 w 2163097"/>
              <a:gd name="connsiteY0" fmla="*/ 2507226 h 2595716"/>
              <a:gd name="connsiteX1" fmla="*/ 1091381 w 2163097"/>
              <a:gd name="connsiteY1" fmla="*/ 2595716 h 2595716"/>
              <a:gd name="connsiteX2" fmla="*/ 1435510 w 2163097"/>
              <a:gd name="connsiteY2" fmla="*/ 1641987 h 2595716"/>
              <a:gd name="connsiteX3" fmla="*/ 2084439 w 2163097"/>
              <a:gd name="connsiteY3" fmla="*/ 1533832 h 2595716"/>
              <a:gd name="connsiteX4" fmla="*/ 1759974 w 2163097"/>
              <a:gd name="connsiteY4" fmla="*/ 934064 h 2595716"/>
              <a:gd name="connsiteX5" fmla="*/ 2163097 w 2163097"/>
              <a:gd name="connsiteY5" fmla="*/ 383458 h 2595716"/>
              <a:gd name="connsiteX6" fmla="*/ 1455174 w 2163097"/>
              <a:gd name="connsiteY6" fmla="*/ 501445 h 2595716"/>
              <a:gd name="connsiteX7" fmla="*/ 1091381 w 2163097"/>
              <a:gd name="connsiteY7" fmla="*/ 0 h 2595716"/>
              <a:gd name="connsiteX8" fmla="*/ 865239 w 2163097"/>
              <a:gd name="connsiteY8" fmla="*/ 855406 h 2595716"/>
              <a:gd name="connsiteX9" fmla="*/ 0 w 2163097"/>
              <a:gd name="connsiteY9" fmla="*/ 1061884 h 2595716"/>
              <a:gd name="connsiteX10" fmla="*/ 462116 w 2163097"/>
              <a:gd name="connsiteY10" fmla="*/ 1337187 h 2595716"/>
              <a:gd name="connsiteX11" fmla="*/ 403122 w 2163097"/>
              <a:gd name="connsiteY11" fmla="*/ 1700980 h 2595716"/>
              <a:gd name="connsiteX12" fmla="*/ 806245 w 2163097"/>
              <a:gd name="connsiteY12" fmla="*/ 1622322 h 2595716"/>
              <a:gd name="connsiteX13" fmla="*/ 1052051 w 2163097"/>
              <a:gd name="connsiteY13" fmla="*/ 2507226 h 2595716"/>
              <a:gd name="connsiteX0" fmla="*/ 1052051 w 2163097"/>
              <a:gd name="connsiteY0" fmla="*/ 2507226 h 2595716"/>
              <a:gd name="connsiteX1" fmla="*/ 1091381 w 2163097"/>
              <a:gd name="connsiteY1" fmla="*/ 2595716 h 2595716"/>
              <a:gd name="connsiteX2" fmla="*/ 1435510 w 2163097"/>
              <a:gd name="connsiteY2" fmla="*/ 1641987 h 2595716"/>
              <a:gd name="connsiteX3" fmla="*/ 2084439 w 2163097"/>
              <a:gd name="connsiteY3" fmla="*/ 1533832 h 2595716"/>
              <a:gd name="connsiteX4" fmla="*/ 1759974 w 2163097"/>
              <a:gd name="connsiteY4" fmla="*/ 934064 h 2595716"/>
              <a:gd name="connsiteX5" fmla="*/ 2163097 w 2163097"/>
              <a:gd name="connsiteY5" fmla="*/ 383458 h 2595716"/>
              <a:gd name="connsiteX6" fmla="*/ 1455174 w 2163097"/>
              <a:gd name="connsiteY6" fmla="*/ 501445 h 2595716"/>
              <a:gd name="connsiteX7" fmla="*/ 1091381 w 2163097"/>
              <a:gd name="connsiteY7" fmla="*/ 0 h 2595716"/>
              <a:gd name="connsiteX8" fmla="*/ 707923 w 2163097"/>
              <a:gd name="connsiteY8" fmla="*/ 875071 h 2595716"/>
              <a:gd name="connsiteX9" fmla="*/ 0 w 2163097"/>
              <a:gd name="connsiteY9" fmla="*/ 1061884 h 2595716"/>
              <a:gd name="connsiteX10" fmla="*/ 462116 w 2163097"/>
              <a:gd name="connsiteY10" fmla="*/ 1337187 h 2595716"/>
              <a:gd name="connsiteX11" fmla="*/ 403122 w 2163097"/>
              <a:gd name="connsiteY11" fmla="*/ 1700980 h 2595716"/>
              <a:gd name="connsiteX12" fmla="*/ 806245 w 2163097"/>
              <a:gd name="connsiteY12" fmla="*/ 1622322 h 2595716"/>
              <a:gd name="connsiteX13" fmla="*/ 1052051 w 2163097"/>
              <a:gd name="connsiteY13" fmla="*/ 2507226 h 2595716"/>
              <a:gd name="connsiteX0" fmla="*/ 1052051 w 2163097"/>
              <a:gd name="connsiteY0" fmla="*/ 2507226 h 2595716"/>
              <a:gd name="connsiteX1" fmla="*/ 1091381 w 2163097"/>
              <a:gd name="connsiteY1" fmla="*/ 2595716 h 2595716"/>
              <a:gd name="connsiteX2" fmla="*/ 1435510 w 2163097"/>
              <a:gd name="connsiteY2" fmla="*/ 1641987 h 2595716"/>
              <a:gd name="connsiteX3" fmla="*/ 2084439 w 2163097"/>
              <a:gd name="connsiteY3" fmla="*/ 1533832 h 2595716"/>
              <a:gd name="connsiteX4" fmla="*/ 1759974 w 2163097"/>
              <a:gd name="connsiteY4" fmla="*/ 934064 h 2595716"/>
              <a:gd name="connsiteX5" fmla="*/ 2163097 w 2163097"/>
              <a:gd name="connsiteY5" fmla="*/ 383458 h 2595716"/>
              <a:gd name="connsiteX6" fmla="*/ 1406013 w 2163097"/>
              <a:gd name="connsiteY6" fmla="*/ 648929 h 2595716"/>
              <a:gd name="connsiteX7" fmla="*/ 1091381 w 2163097"/>
              <a:gd name="connsiteY7" fmla="*/ 0 h 2595716"/>
              <a:gd name="connsiteX8" fmla="*/ 707923 w 2163097"/>
              <a:gd name="connsiteY8" fmla="*/ 875071 h 2595716"/>
              <a:gd name="connsiteX9" fmla="*/ 0 w 2163097"/>
              <a:gd name="connsiteY9" fmla="*/ 1061884 h 2595716"/>
              <a:gd name="connsiteX10" fmla="*/ 462116 w 2163097"/>
              <a:gd name="connsiteY10" fmla="*/ 1337187 h 2595716"/>
              <a:gd name="connsiteX11" fmla="*/ 403122 w 2163097"/>
              <a:gd name="connsiteY11" fmla="*/ 1700980 h 2595716"/>
              <a:gd name="connsiteX12" fmla="*/ 806245 w 2163097"/>
              <a:gd name="connsiteY12" fmla="*/ 1622322 h 2595716"/>
              <a:gd name="connsiteX13" fmla="*/ 1052051 w 2163097"/>
              <a:gd name="connsiteY13" fmla="*/ 2507226 h 2595716"/>
              <a:gd name="connsiteX0" fmla="*/ 806245 w 2163097"/>
              <a:gd name="connsiteY0" fmla="*/ 1622322 h 2595716"/>
              <a:gd name="connsiteX1" fmla="*/ 1091381 w 2163097"/>
              <a:gd name="connsiteY1" fmla="*/ 2595716 h 2595716"/>
              <a:gd name="connsiteX2" fmla="*/ 1435510 w 2163097"/>
              <a:gd name="connsiteY2" fmla="*/ 1641987 h 2595716"/>
              <a:gd name="connsiteX3" fmla="*/ 2084439 w 2163097"/>
              <a:gd name="connsiteY3" fmla="*/ 1533832 h 2595716"/>
              <a:gd name="connsiteX4" fmla="*/ 1759974 w 2163097"/>
              <a:gd name="connsiteY4" fmla="*/ 934064 h 2595716"/>
              <a:gd name="connsiteX5" fmla="*/ 2163097 w 2163097"/>
              <a:gd name="connsiteY5" fmla="*/ 383458 h 2595716"/>
              <a:gd name="connsiteX6" fmla="*/ 1406013 w 2163097"/>
              <a:gd name="connsiteY6" fmla="*/ 648929 h 2595716"/>
              <a:gd name="connsiteX7" fmla="*/ 1091381 w 2163097"/>
              <a:gd name="connsiteY7" fmla="*/ 0 h 2595716"/>
              <a:gd name="connsiteX8" fmla="*/ 707923 w 2163097"/>
              <a:gd name="connsiteY8" fmla="*/ 875071 h 2595716"/>
              <a:gd name="connsiteX9" fmla="*/ 0 w 2163097"/>
              <a:gd name="connsiteY9" fmla="*/ 1061884 h 2595716"/>
              <a:gd name="connsiteX10" fmla="*/ 462116 w 2163097"/>
              <a:gd name="connsiteY10" fmla="*/ 1337187 h 2595716"/>
              <a:gd name="connsiteX11" fmla="*/ 403122 w 2163097"/>
              <a:gd name="connsiteY11" fmla="*/ 1700980 h 2595716"/>
              <a:gd name="connsiteX12" fmla="*/ 806245 w 2163097"/>
              <a:gd name="connsiteY12" fmla="*/ 1622322 h 2595716"/>
              <a:gd name="connsiteX0" fmla="*/ 806245 w 2163097"/>
              <a:gd name="connsiteY0" fmla="*/ 1622322 h 2222090"/>
              <a:gd name="connsiteX1" fmla="*/ 1081548 w 2163097"/>
              <a:gd name="connsiteY1" fmla="*/ 2222090 h 2222090"/>
              <a:gd name="connsiteX2" fmla="*/ 1435510 w 2163097"/>
              <a:gd name="connsiteY2" fmla="*/ 1641987 h 2222090"/>
              <a:gd name="connsiteX3" fmla="*/ 2084439 w 2163097"/>
              <a:gd name="connsiteY3" fmla="*/ 1533832 h 2222090"/>
              <a:gd name="connsiteX4" fmla="*/ 1759974 w 2163097"/>
              <a:gd name="connsiteY4" fmla="*/ 934064 h 2222090"/>
              <a:gd name="connsiteX5" fmla="*/ 2163097 w 2163097"/>
              <a:gd name="connsiteY5" fmla="*/ 383458 h 2222090"/>
              <a:gd name="connsiteX6" fmla="*/ 1406013 w 2163097"/>
              <a:gd name="connsiteY6" fmla="*/ 648929 h 2222090"/>
              <a:gd name="connsiteX7" fmla="*/ 1091381 w 2163097"/>
              <a:gd name="connsiteY7" fmla="*/ 0 h 2222090"/>
              <a:gd name="connsiteX8" fmla="*/ 707923 w 2163097"/>
              <a:gd name="connsiteY8" fmla="*/ 875071 h 2222090"/>
              <a:gd name="connsiteX9" fmla="*/ 0 w 2163097"/>
              <a:gd name="connsiteY9" fmla="*/ 1061884 h 2222090"/>
              <a:gd name="connsiteX10" fmla="*/ 462116 w 2163097"/>
              <a:gd name="connsiteY10" fmla="*/ 1337187 h 2222090"/>
              <a:gd name="connsiteX11" fmla="*/ 403122 w 2163097"/>
              <a:gd name="connsiteY11" fmla="*/ 1700980 h 2222090"/>
              <a:gd name="connsiteX12" fmla="*/ 806245 w 2163097"/>
              <a:gd name="connsiteY12" fmla="*/ 1622322 h 2222090"/>
              <a:gd name="connsiteX0" fmla="*/ 806245 w 2163097"/>
              <a:gd name="connsiteY0" fmla="*/ 1622322 h 2349909"/>
              <a:gd name="connsiteX1" fmla="*/ 1071715 w 2163097"/>
              <a:gd name="connsiteY1" fmla="*/ 2349909 h 2349909"/>
              <a:gd name="connsiteX2" fmla="*/ 1435510 w 2163097"/>
              <a:gd name="connsiteY2" fmla="*/ 1641987 h 2349909"/>
              <a:gd name="connsiteX3" fmla="*/ 2084439 w 2163097"/>
              <a:gd name="connsiteY3" fmla="*/ 1533832 h 2349909"/>
              <a:gd name="connsiteX4" fmla="*/ 1759974 w 2163097"/>
              <a:gd name="connsiteY4" fmla="*/ 934064 h 2349909"/>
              <a:gd name="connsiteX5" fmla="*/ 2163097 w 2163097"/>
              <a:gd name="connsiteY5" fmla="*/ 383458 h 2349909"/>
              <a:gd name="connsiteX6" fmla="*/ 1406013 w 2163097"/>
              <a:gd name="connsiteY6" fmla="*/ 648929 h 2349909"/>
              <a:gd name="connsiteX7" fmla="*/ 1091381 w 2163097"/>
              <a:gd name="connsiteY7" fmla="*/ 0 h 2349909"/>
              <a:gd name="connsiteX8" fmla="*/ 707923 w 2163097"/>
              <a:gd name="connsiteY8" fmla="*/ 875071 h 2349909"/>
              <a:gd name="connsiteX9" fmla="*/ 0 w 2163097"/>
              <a:gd name="connsiteY9" fmla="*/ 1061884 h 2349909"/>
              <a:gd name="connsiteX10" fmla="*/ 462116 w 2163097"/>
              <a:gd name="connsiteY10" fmla="*/ 1337187 h 2349909"/>
              <a:gd name="connsiteX11" fmla="*/ 403122 w 2163097"/>
              <a:gd name="connsiteY11" fmla="*/ 1700980 h 2349909"/>
              <a:gd name="connsiteX12" fmla="*/ 806245 w 2163097"/>
              <a:gd name="connsiteY12" fmla="*/ 1622322 h 2349909"/>
              <a:gd name="connsiteX0" fmla="*/ 806245 w 2163097"/>
              <a:gd name="connsiteY0" fmla="*/ 1622322 h 2349909"/>
              <a:gd name="connsiteX1" fmla="*/ 1071715 w 2163097"/>
              <a:gd name="connsiteY1" fmla="*/ 2349909 h 2349909"/>
              <a:gd name="connsiteX2" fmla="*/ 1435510 w 2163097"/>
              <a:gd name="connsiteY2" fmla="*/ 1641987 h 2349909"/>
              <a:gd name="connsiteX3" fmla="*/ 2084439 w 2163097"/>
              <a:gd name="connsiteY3" fmla="*/ 1533832 h 2349909"/>
              <a:gd name="connsiteX4" fmla="*/ 1759974 w 2163097"/>
              <a:gd name="connsiteY4" fmla="*/ 934064 h 2349909"/>
              <a:gd name="connsiteX5" fmla="*/ 2163097 w 2163097"/>
              <a:gd name="connsiteY5" fmla="*/ 383458 h 2349909"/>
              <a:gd name="connsiteX6" fmla="*/ 1406013 w 2163097"/>
              <a:gd name="connsiteY6" fmla="*/ 648929 h 2349909"/>
              <a:gd name="connsiteX7" fmla="*/ 1091381 w 2163097"/>
              <a:gd name="connsiteY7" fmla="*/ 0 h 2349909"/>
              <a:gd name="connsiteX8" fmla="*/ 707923 w 2163097"/>
              <a:gd name="connsiteY8" fmla="*/ 875071 h 2349909"/>
              <a:gd name="connsiteX9" fmla="*/ 0 w 2163097"/>
              <a:gd name="connsiteY9" fmla="*/ 1061884 h 2349909"/>
              <a:gd name="connsiteX10" fmla="*/ 462116 w 2163097"/>
              <a:gd name="connsiteY10" fmla="*/ 1337187 h 2349909"/>
              <a:gd name="connsiteX11" fmla="*/ 324464 w 2163097"/>
              <a:gd name="connsiteY11" fmla="*/ 1799302 h 2349909"/>
              <a:gd name="connsiteX12" fmla="*/ 806245 w 2163097"/>
              <a:gd name="connsiteY12" fmla="*/ 1622322 h 2349909"/>
              <a:gd name="connsiteX0" fmla="*/ 747251 w 2163097"/>
              <a:gd name="connsiteY0" fmla="*/ 1720645 h 2349909"/>
              <a:gd name="connsiteX1" fmla="*/ 1071715 w 2163097"/>
              <a:gd name="connsiteY1" fmla="*/ 2349909 h 2349909"/>
              <a:gd name="connsiteX2" fmla="*/ 1435510 w 2163097"/>
              <a:gd name="connsiteY2" fmla="*/ 1641987 h 2349909"/>
              <a:gd name="connsiteX3" fmla="*/ 2084439 w 2163097"/>
              <a:gd name="connsiteY3" fmla="*/ 1533832 h 2349909"/>
              <a:gd name="connsiteX4" fmla="*/ 1759974 w 2163097"/>
              <a:gd name="connsiteY4" fmla="*/ 934064 h 2349909"/>
              <a:gd name="connsiteX5" fmla="*/ 2163097 w 2163097"/>
              <a:gd name="connsiteY5" fmla="*/ 383458 h 2349909"/>
              <a:gd name="connsiteX6" fmla="*/ 1406013 w 2163097"/>
              <a:gd name="connsiteY6" fmla="*/ 648929 h 2349909"/>
              <a:gd name="connsiteX7" fmla="*/ 1091381 w 2163097"/>
              <a:gd name="connsiteY7" fmla="*/ 0 h 2349909"/>
              <a:gd name="connsiteX8" fmla="*/ 707923 w 2163097"/>
              <a:gd name="connsiteY8" fmla="*/ 875071 h 2349909"/>
              <a:gd name="connsiteX9" fmla="*/ 0 w 2163097"/>
              <a:gd name="connsiteY9" fmla="*/ 1061884 h 2349909"/>
              <a:gd name="connsiteX10" fmla="*/ 462116 w 2163097"/>
              <a:gd name="connsiteY10" fmla="*/ 1337187 h 2349909"/>
              <a:gd name="connsiteX11" fmla="*/ 324464 w 2163097"/>
              <a:gd name="connsiteY11" fmla="*/ 1799302 h 2349909"/>
              <a:gd name="connsiteX12" fmla="*/ 747251 w 2163097"/>
              <a:gd name="connsiteY12" fmla="*/ 1720645 h 2349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163097" h="2349909">
                <a:moveTo>
                  <a:pt x="747251" y="1720645"/>
                </a:moveTo>
                <a:lnTo>
                  <a:pt x="1071715" y="2349909"/>
                </a:lnTo>
                <a:lnTo>
                  <a:pt x="1435510" y="1641987"/>
                </a:lnTo>
                <a:lnTo>
                  <a:pt x="2084439" y="1533832"/>
                </a:lnTo>
                <a:lnTo>
                  <a:pt x="1759974" y="934064"/>
                </a:lnTo>
                <a:lnTo>
                  <a:pt x="2163097" y="383458"/>
                </a:lnTo>
                <a:lnTo>
                  <a:pt x="1406013" y="648929"/>
                </a:lnTo>
                <a:lnTo>
                  <a:pt x="1091381" y="0"/>
                </a:lnTo>
                <a:lnTo>
                  <a:pt x="707923" y="875071"/>
                </a:lnTo>
                <a:lnTo>
                  <a:pt x="0" y="1061884"/>
                </a:lnTo>
                <a:lnTo>
                  <a:pt x="462116" y="1337187"/>
                </a:lnTo>
                <a:lnTo>
                  <a:pt x="324464" y="1799302"/>
                </a:lnTo>
                <a:lnTo>
                  <a:pt x="747251" y="1720645"/>
                </a:lnTo>
                <a:close/>
              </a:path>
            </a:pathLst>
          </a:custGeom>
          <a:solidFill>
            <a:srgbClr val="F6A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6" name="任意多边形 305"/>
          <p:cNvSpPr/>
          <p:nvPr/>
        </p:nvSpPr>
        <p:spPr>
          <a:xfrm>
            <a:off x="882433" y="178427"/>
            <a:ext cx="385197" cy="516374"/>
          </a:xfrm>
          <a:custGeom>
            <a:avLst/>
            <a:gdLst>
              <a:gd name="connsiteX0" fmla="*/ 0 w 530225"/>
              <a:gd name="connsiteY0" fmla="*/ 117475 h 669925"/>
              <a:gd name="connsiteX1" fmla="*/ 219075 w 530225"/>
              <a:gd name="connsiteY1" fmla="*/ 666750 h 669925"/>
              <a:gd name="connsiteX2" fmla="*/ 400050 w 530225"/>
              <a:gd name="connsiteY2" fmla="*/ 669925 h 669925"/>
              <a:gd name="connsiteX3" fmla="*/ 530225 w 530225"/>
              <a:gd name="connsiteY3" fmla="*/ 527050 h 669925"/>
              <a:gd name="connsiteX4" fmla="*/ 241300 w 530225"/>
              <a:gd name="connsiteY4" fmla="*/ 0 h 669925"/>
              <a:gd name="connsiteX5" fmla="*/ 0 w 530225"/>
              <a:gd name="connsiteY5" fmla="*/ 117475 h 669925"/>
              <a:gd name="connsiteX0" fmla="*/ 0 w 530225"/>
              <a:gd name="connsiteY0" fmla="*/ 117475 h 666750"/>
              <a:gd name="connsiteX1" fmla="*/ 219075 w 530225"/>
              <a:gd name="connsiteY1" fmla="*/ 666750 h 666750"/>
              <a:gd name="connsiteX2" fmla="*/ 530225 w 530225"/>
              <a:gd name="connsiteY2" fmla="*/ 527050 h 666750"/>
              <a:gd name="connsiteX3" fmla="*/ 241300 w 530225"/>
              <a:gd name="connsiteY3" fmla="*/ 0 h 666750"/>
              <a:gd name="connsiteX4" fmla="*/ 0 w 530225"/>
              <a:gd name="connsiteY4" fmla="*/ 117475 h 666750"/>
              <a:gd name="connsiteX0" fmla="*/ 0 w 530225"/>
              <a:gd name="connsiteY0" fmla="*/ 120650 h 669925"/>
              <a:gd name="connsiteX1" fmla="*/ 219075 w 530225"/>
              <a:gd name="connsiteY1" fmla="*/ 669925 h 669925"/>
              <a:gd name="connsiteX2" fmla="*/ 530225 w 530225"/>
              <a:gd name="connsiteY2" fmla="*/ 530225 h 669925"/>
              <a:gd name="connsiteX3" fmla="*/ 212725 w 530225"/>
              <a:gd name="connsiteY3" fmla="*/ 0 h 669925"/>
              <a:gd name="connsiteX4" fmla="*/ 0 w 530225"/>
              <a:gd name="connsiteY4" fmla="*/ 120650 h 669925"/>
              <a:gd name="connsiteX0" fmla="*/ 0 w 530225"/>
              <a:gd name="connsiteY0" fmla="*/ 120650 h 701675"/>
              <a:gd name="connsiteX1" fmla="*/ 263525 w 530225"/>
              <a:gd name="connsiteY1" fmla="*/ 701675 h 701675"/>
              <a:gd name="connsiteX2" fmla="*/ 530225 w 530225"/>
              <a:gd name="connsiteY2" fmla="*/ 530225 h 701675"/>
              <a:gd name="connsiteX3" fmla="*/ 212725 w 530225"/>
              <a:gd name="connsiteY3" fmla="*/ 0 h 701675"/>
              <a:gd name="connsiteX4" fmla="*/ 0 w 530225"/>
              <a:gd name="connsiteY4" fmla="*/ 120650 h 701675"/>
              <a:gd name="connsiteX0" fmla="*/ 0 w 530225"/>
              <a:gd name="connsiteY0" fmla="*/ 120650 h 704850"/>
              <a:gd name="connsiteX1" fmla="*/ 234950 w 530225"/>
              <a:gd name="connsiteY1" fmla="*/ 704850 h 704850"/>
              <a:gd name="connsiteX2" fmla="*/ 530225 w 530225"/>
              <a:gd name="connsiteY2" fmla="*/ 530225 h 704850"/>
              <a:gd name="connsiteX3" fmla="*/ 212725 w 530225"/>
              <a:gd name="connsiteY3" fmla="*/ 0 h 704850"/>
              <a:gd name="connsiteX4" fmla="*/ 0 w 530225"/>
              <a:gd name="connsiteY4" fmla="*/ 120650 h 704850"/>
              <a:gd name="connsiteX0" fmla="*/ 0 w 577850"/>
              <a:gd name="connsiteY0" fmla="*/ 120650 h 704850"/>
              <a:gd name="connsiteX1" fmla="*/ 234950 w 577850"/>
              <a:gd name="connsiteY1" fmla="*/ 704850 h 704850"/>
              <a:gd name="connsiteX2" fmla="*/ 577850 w 577850"/>
              <a:gd name="connsiteY2" fmla="*/ 571500 h 704850"/>
              <a:gd name="connsiteX3" fmla="*/ 212725 w 577850"/>
              <a:gd name="connsiteY3" fmla="*/ 0 h 704850"/>
              <a:gd name="connsiteX4" fmla="*/ 0 w 577850"/>
              <a:gd name="connsiteY4" fmla="*/ 120650 h 704850"/>
              <a:gd name="connsiteX0" fmla="*/ 0 w 565150"/>
              <a:gd name="connsiteY0" fmla="*/ 120650 h 704850"/>
              <a:gd name="connsiteX1" fmla="*/ 234950 w 565150"/>
              <a:gd name="connsiteY1" fmla="*/ 704850 h 704850"/>
              <a:gd name="connsiteX2" fmla="*/ 565150 w 565150"/>
              <a:gd name="connsiteY2" fmla="*/ 596900 h 704850"/>
              <a:gd name="connsiteX3" fmla="*/ 212725 w 565150"/>
              <a:gd name="connsiteY3" fmla="*/ 0 h 704850"/>
              <a:gd name="connsiteX4" fmla="*/ 0 w 565150"/>
              <a:gd name="connsiteY4" fmla="*/ 120650 h 704850"/>
              <a:gd name="connsiteX0" fmla="*/ 0 w 565150"/>
              <a:gd name="connsiteY0" fmla="*/ 120650 h 739775"/>
              <a:gd name="connsiteX1" fmla="*/ 276225 w 565150"/>
              <a:gd name="connsiteY1" fmla="*/ 739775 h 739775"/>
              <a:gd name="connsiteX2" fmla="*/ 565150 w 565150"/>
              <a:gd name="connsiteY2" fmla="*/ 596900 h 739775"/>
              <a:gd name="connsiteX3" fmla="*/ 212725 w 565150"/>
              <a:gd name="connsiteY3" fmla="*/ 0 h 739775"/>
              <a:gd name="connsiteX4" fmla="*/ 0 w 565150"/>
              <a:gd name="connsiteY4" fmla="*/ 120650 h 739775"/>
              <a:gd name="connsiteX0" fmla="*/ 0 w 565150"/>
              <a:gd name="connsiteY0" fmla="*/ 120650 h 763685"/>
              <a:gd name="connsiteX1" fmla="*/ 276225 w 565150"/>
              <a:gd name="connsiteY1" fmla="*/ 739775 h 763685"/>
              <a:gd name="connsiteX2" fmla="*/ 565150 w 565150"/>
              <a:gd name="connsiteY2" fmla="*/ 596900 h 763685"/>
              <a:gd name="connsiteX3" fmla="*/ 212725 w 565150"/>
              <a:gd name="connsiteY3" fmla="*/ 0 h 763685"/>
              <a:gd name="connsiteX4" fmla="*/ 0 w 565150"/>
              <a:gd name="connsiteY4" fmla="*/ 120650 h 763685"/>
              <a:gd name="connsiteX0" fmla="*/ 0 w 565175"/>
              <a:gd name="connsiteY0" fmla="*/ 120650 h 773332"/>
              <a:gd name="connsiteX1" fmla="*/ 276225 w 565175"/>
              <a:gd name="connsiteY1" fmla="*/ 739775 h 773332"/>
              <a:gd name="connsiteX2" fmla="*/ 565150 w 565175"/>
              <a:gd name="connsiteY2" fmla="*/ 596900 h 773332"/>
              <a:gd name="connsiteX3" fmla="*/ 212725 w 565175"/>
              <a:gd name="connsiteY3" fmla="*/ 0 h 773332"/>
              <a:gd name="connsiteX4" fmla="*/ 0 w 565175"/>
              <a:gd name="connsiteY4" fmla="*/ 120650 h 773332"/>
              <a:gd name="connsiteX0" fmla="*/ 0 w 565150"/>
              <a:gd name="connsiteY0" fmla="*/ 120650 h 770605"/>
              <a:gd name="connsiteX1" fmla="*/ 276225 w 565150"/>
              <a:gd name="connsiteY1" fmla="*/ 739775 h 770605"/>
              <a:gd name="connsiteX2" fmla="*/ 565150 w 565150"/>
              <a:gd name="connsiteY2" fmla="*/ 596900 h 770605"/>
              <a:gd name="connsiteX3" fmla="*/ 212725 w 565150"/>
              <a:gd name="connsiteY3" fmla="*/ 0 h 770605"/>
              <a:gd name="connsiteX4" fmla="*/ 0 w 565150"/>
              <a:gd name="connsiteY4" fmla="*/ 120650 h 770605"/>
              <a:gd name="connsiteX0" fmla="*/ 0 w 565150"/>
              <a:gd name="connsiteY0" fmla="*/ 120650 h 755109"/>
              <a:gd name="connsiteX1" fmla="*/ 276225 w 565150"/>
              <a:gd name="connsiteY1" fmla="*/ 739775 h 755109"/>
              <a:gd name="connsiteX2" fmla="*/ 565150 w 565150"/>
              <a:gd name="connsiteY2" fmla="*/ 596900 h 755109"/>
              <a:gd name="connsiteX3" fmla="*/ 212725 w 565150"/>
              <a:gd name="connsiteY3" fmla="*/ 0 h 755109"/>
              <a:gd name="connsiteX4" fmla="*/ 0 w 565150"/>
              <a:gd name="connsiteY4" fmla="*/ 120650 h 755109"/>
              <a:gd name="connsiteX0" fmla="*/ 0 w 565150"/>
              <a:gd name="connsiteY0" fmla="*/ 120650 h 755109"/>
              <a:gd name="connsiteX1" fmla="*/ 276225 w 565150"/>
              <a:gd name="connsiteY1" fmla="*/ 739775 h 755109"/>
              <a:gd name="connsiteX2" fmla="*/ 565150 w 565150"/>
              <a:gd name="connsiteY2" fmla="*/ 596900 h 755109"/>
              <a:gd name="connsiteX3" fmla="*/ 212725 w 565150"/>
              <a:gd name="connsiteY3" fmla="*/ 0 h 755109"/>
              <a:gd name="connsiteX4" fmla="*/ 0 w 565150"/>
              <a:gd name="connsiteY4" fmla="*/ 120650 h 755109"/>
              <a:gd name="connsiteX0" fmla="*/ 0 w 565150"/>
              <a:gd name="connsiteY0" fmla="*/ 120650 h 755109"/>
              <a:gd name="connsiteX1" fmla="*/ 276225 w 565150"/>
              <a:gd name="connsiteY1" fmla="*/ 739775 h 755109"/>
              <a:gd name="connsiteX2" fmla="*/ 565150 w 565150"/>
              <a:gd name="connsiteY2" fmla="*/ 596900 h 755109"/>
              <a:gd name="connsiteX3" fmla="*/ 212725 w 565150"/>
              <a:gd name="connsiteY3" fmla="*/ 0 h 755109"/>
              <a:gd name="connsiteX4" fmla="*/ 0 w 565150"/>
              <a:gd name="connsiteY4" fmla="*/ 120650 h 755109"/>
              <a:gd name="connsiteX0" fmla="*/ 0 w 565150"/>
              <a:gd name="connsiteY0" fmla="*/ 123150 h 757609"/>
              <a:gd name="connsiteX1" fmla="*/ 276225 w 565150"/>
              <a:gd name="connsiteY1" fmla="*/ 742275 h 757609"/>
              <a:gd name="connsiteX2" fmla="*/ 565150 w 565150"/>
              <a:gd name="connsiteY2" fmla="*/ 599400 h 757609"/>
              <a:gd name="connsiteX3" fmla="*/ 212725 w 565150"/>
              <a:gd name="connsiteY3" fmla="*/ 2500 h 757609"/>
              <a:gd name="connsiteX4" fmla="*/ 0 w 565150"/>
              <a:gd name="connsiteY4" fmla="*/ 123150 h 757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150" h="757609">
                <a:moveTo>
                  <a:pt x="0" y="123150"/>
                </a:moveTo>
                <a:lnTo>
                  <a:pt x="276225" y="742275"/>
                </a:lnTo>
                <a:cubicBezTo>
                  <a:pt x="407458" y="793075"/>
                  <a:pt x="538692" y="710525"/>
                  <a:pt x="565150" y="599400"/>
                </a:cubicBezTo>
                <a:lnTo>
                  <a:pt x="212725" y="2500"/>
                </a:lnTo>
                <a:cubicBezTo>
                  <a:pt x="119592" y="-11258"/>
                  <a:pt x="16933" y="32133"/>
                  <a:pt x="0" y="123150"/>
                </a:cubicBezTo>
                <a:close/>
              </a:path>
            </a:pathLst>
          </a:custGeom>
          <a:solidFill>
            <a:srgbClr val="FE1627"/>
          </a:solidFill>
          <a:ln>
            <a:solidFill>
              <a:srgbClr val="F6AB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7" name="任意多边形 306"/>
          <p:cNvSpPr/>
          <p:nvPr/>
        </p:nvSpPr>
        <p:spPr>
          <a:xfrm>
            <a:off x="859011" y="507461"/>
            <a:ext cx="385197" cy="516374"/>
          </a:xfrm>
          <a:custGeom>
            <a:avLst/>
            <a:gdLst>
              <a:gd name="connsiteX0" fmla="*/ 0 w 530225"/>
              <a:gd name="connsiteY0" fmla="*/ 117475 h 669925"/>
              <a:gd name="connsiteX1" fmla="*/ 219075 w 530225"/>
              <a:gd name="connsiteY1" fmla="*/ 666750 h 669925"/>
              <a:gd name="connsiteX2" fmla="*/ 400050 w 530225"/>
              <a:gd name="connsiteY2" fmla="*/ 669925 h 669925"/>
              <a:gd name="connsiteX3" fmla="*/ 530225 w 530225"/>
              <a:gd name="connsiteY3" fmla="*/ 527050 h 669925"/>
              <a:gd name="connsiteX4" fmla="*/ 241300 w 530225"/>
              <a:gd name="connsiteY4" fmla="*/ 0 h 669925"/>
              <a:gd name="connsiteX5" fmla="*/ 0 w 530225"/>
              <a:gd name="connsiteY5" fmla="*/ 117475 h 669925"/>
              <a:gd name="connsiteX0" fmla="*/ 0 w 530225"/>
              <a:gd name="connsiteY0" fmla="*/ 117475 h 666750"/>
              <a:gd name="connsiteX1" fmla="*/ 219075 w 530225"/>
              <a:gd name="connsiteY1" fmla="*/ 666750 h 666750"/>
              <a:gd name="connsiteX2" fmla="*/ 530225 w 530225"/>
              <a:gd name="connsiteY2" fmla="*/ 527050 h 666750"/>
              <a:gd name="connsiteX3" fmla="*/ 241300 w 530225"/>
              <a:gd name="connsiteY3" fmla="*/ 0 h 666750"/>
              <a:gd name="connsiteX4" fmla="*/ 0 w 530225"/>
              <a:gd name="connsiteY4" fmla="*/ 117475 h 666750"/>
              <a:gd name="connsiteX0" fmla="*/ 0 w 530225"/>
              <a:gd name="connsiteY0" fmla="*/ 120650 h 669925"/>
              <a:gd name="connsiteX1" fmla="*/ 219075 w 530225"/>
              <a:gd name="connsiteY1" fmla="*/ 669925 h 669925"/>
              <a:gd name="connsiteX2" fmla="*/ 530225 w 530225"/>
              <a:gd name="connsiteY2" fmla="*/ 530225 h 669925"/>
              <a:gd name="connsiteX3" fmla="*/ 212725 w 530225"/>
              <a:gd name="connsiteY3" fmla="*/ 0 h 669925"/>
              <a:gd name="connsiteX4" fmla="*/ 0 w 530225"/>
              <a:gd name="connsiteY4" fmla="*/ 120650 h 669925"/>
              <a:gd name="connsiteX0" fmla="*/ 0 w 530225"/>
              <a:gd name="connsiteY0" fmla="*/ 120650 h 701675"/>
              <a:gd name="connsiteX1" fmla="*/ 263525 w 530225"/>
              <a:gd name="connsiteY1" fmla="*/ 701675 h 701675"/>
              <a:gd name="connsiteX2" fmla="*/ 530225 w 530225"/>
              <a:gd name="connsiteY2" fmla="*/ 530225 h 701675"/>
              <a:gd name="connsiteX3" fmla="*/ 212725 w 530225"/>
              <a:gd name="connsiteY3" fmla="*/ 0 h 701675"/>
              <a:gd name="connsiteX4" fmla="*/ 0 w 530225"/>
              <a:gd name="connsiteY4" fmla="*/ 120650 h 701675"/>
              <a:gd name="connsiteX0" fmla="*/ 0 w 530225"/>
              <a:gd name="connsiteY0" fmla="*/ 120650 h 704850"/>
              <a:gd name="connsiteX1" fmla="*/ 234950 w 530225"/>
              <a:gd name="connsiteY1" fmla="*/ 704850 h 704850"/>
              <a:gd name="connsiteX2" fmla="*/ 530225 w 530225"/>
              <a:gd name="connsiteY2" fmla="*/ 530225 h 704850"/>
              <a:gd name="connsiteX3" fmla="*/ 212725 w 530225"/>
              <a:gd name="connsiteY3" fmla="*/ 0 h 704850"/>
              <a:gd name="connsiteX4" fmla="*/ 0 w 530225"/>
              <a:gd name="connsiteY4" fmla="*/ 120650 h 704850"/>
              <a:gd name="connsiteX0" fmla="*/ 0 w 577850"/>
              <a:gd name="connsiteY0" fmla="*/ 120650 h 704850"/>
              <a:gd name="connsiteX1" fmla="*/ 234950 w 577850"/>
              <a:gd name="connsiteY1" fmla="*/ 704850 h 704850"/>
              <a:gd name="connsiteX2" fmla="*/ 577850 w 577850"/>
              <a:gd name="connsiteY2" fmla="*/ 571500 h 704850"/>
              <a:gd name="connsiteX3" fmla="*/ 212725 w 577850"/>
              <a:gd name="connsiteY3" fmla="*/ 0 h 704850"/>
              <a:gd name="connsiteX4" fmla="*/ 0 w 577850"/>
              <a:gd name="connsiteY4" fmla="*/ 120650 h 704850"/>
              <a:gd name="connsiteX0" fmla="*/ 0 w 565150"/>
              <a:gd name="connsiteY0" fmla="*/ 120650 h 704850"/>
              <a:gd name="connsiteX1" fmla="*/ 234950 w 565150"/>
              <a:gd name="connsiteY1" fmla="*/ 704850 h 704850"/>
              <a:gd name="connsiteX2" fmla="*/ 565150 w 565150"/>
              <a:gd name="connsiteY2" fmla="*/ 596900 h 704850"/>
              <a:gd name="connsiteX3" fmla="*/ 212725 w 565150"/>
              <a:gd name="connsiteY3" fmla="*/ 0 h 704850"/>
              <a:gd name="connsiteX4" fmla="*/ 0 w 565150"/>
              <a:gd name="connsiteY4" fmla="*/ 120650 h 704850"/>
              <a:gd name="connsiteX0" fmla="*/ 0 w 565150"/>
              <a:gd name="connsiteY0" fmla="*/ 120650 h 739775"/>
              <a:gd name="connsiteX1" fmla="*/ 276225 w 565150"/>
              <a:gd name="connsiteY1" fmla="*/ 739775 h 739775"/>
              <a:gd name="connsiteX2" fmla="*/ 565150 w 565150"/>
              <a:gd name="connsiteY2" fmla="*/ 596900 h 739775"/>
              <a:gd name="connsiteX3" fmla="*/ 212725 w 565150"/>
              <a:gd name="connsiteY3" fmla="*/ 0 h 739775"/>
              <a:gd name="connsiteX4" fmla="*/ 0 w 565150"/>
              <a:gd name="connsiteY4" fmla="*/ 120650 h 739775"/>
              <a:gd name="connsiteX0" fmla="*/ 0 w 565150"/>
              <a:gd name="connsiteY0" fmla="*/ 120650 h 763685"/>
              <a:gd name="connsiteX1" fmla="*/ 276225 w 565150"/>
              <a:gd name="connsiteY1" fmla="*/ 739775 h 763685"/>
              <a:gd name="connsiteX2" fmla="*/ 565150 w 565150"/>
              <a:gd name="connsiteY2" fmla="*/ 596900 h 763685"/>
              <a:gd name="connsiteX3" fmla="*/ 212725 w 565150"/>
              <a:gd name="connsiteY3" fmla="*/ 0 h 763685"/>
              <a:gd name="connsiteX4" fmla="*/ 0 w 565150"/>
              <a:gd name="connsiteY4" fmla="*/ 120650 h 763685"/>
              <a:gd name="connsiteX0" fmla="*/ 0 w 565175"/>
              <a:gd name="connsiteY0" fmla="*/ 120650 h 773332"/>
              <a:gd name="connsiteX1" fmla="*/ 276225 w 565175"/>
              <a:gd name="connsiteY1" fmla="*/ 739775 h 773332"/>
              <a:gd name="connsiteX2" fmla="*/ 565150 w 565175"/>
              <a:gd name="connsiteY2" fmla="*/ 596900 h 773332"/>
              <a:gd name="connsiteX3" fmla="*/ 212725 w 565175"/>
              <a:gd name="connsiteY3" fmla="*/ 0 h 773332"/>
              <a:gd name="connsiteX4" fmla="*/ 0 w 565175"/>
              <a:gd name="connsiteY4" fmla="*/ 120650 h 773332"/>
              <a:gd name="connsiteX0" fmla="*/ 0 w 565150"/>
              <a:gd name="connsiteY0" fmla="*/ 120650 h 770605"/>
              <a:gd name="connsiteX1" fmla="*/ 276225 w 565150"/>
              <a:gd name="connsiteY1" fmla="*/ 739775 h 770605"/>
              <a:gd name="connsiteX2" fmla="*/ 565150 w 565150"/>
              <a:gd name="connsiteY2" fmla="*/ 596900 h 770605"/>
              <a:gd name="connsiteX3" fmla="*/ 212725 w 565150"/>
              <a:gd name="connsiteY3" fmla="*/ 0 h 770605"/>
              <a:gd name="connsiteX4" fmla="*/ 0 w 565150"/>
              <a:gd name="connsiteY4" fmla="*/ 120650 h 770605"/>
              <a:gd name="connsiteX0" fmla="*/ 0 w 565150"/>
              <a:gd name="connsiteY0" fmla="*/ 120650 h 755109"/>
              <a:gd name="connsiteX1" fmla="*/ 276225 w 565150"/>
              <a:gd name="connsiteY1" fmla="*/ 739775 h 755109"/>
              <a:gd name="connsiteX2" fmla="*/ 565150 w 565150"/>
              <a:gd name="connsiteY2" fmla="*/ 596900 h 755109"/>
              <a:gd name="connsiteX3" fmla="*/ 212725 w 565150"/>
              <a:gd name="connsiteY3" fmla="*/ 0 h 755109"/>
              <a:gd name="connsiteX4" fmla="*/ 0 w 565150"/>
              <a:gd name="connsiteY4" fmla="*/ 120650 h 755109"/>
              <a:gd name="connsiteX0" fmla="*/ 0 w 565150"/>
              <a:gd name="connsiteY0" fmla="*/ 120650 h 755109"/>
              <a:gd name="connsiteX1" fmla="*/ 276225 w 565150"/>
              <a:gd name="connsiteY1" fmla="*/ 739775 h 755109"/>
              <a:gd name="connsiteX2" fmla="*/ 565150 w 565150"/>
              <a:gd name="connsiteY2" fmla="*/ 596900 h 755109"/>
              <a:gd name="connsiteX3" fmla="*/ 212725 w 565150"/>
              <a:gd name="connsiteY3" fmla="*/ 0 h 755109"/>
              <a:gd name="connsiteX4" fmla="*/ 0 w 565150"/>
              <a:gd name="connsiteY4" fmla="*/ 120650 h 755109"/>
              <a:gd name="connsiteX0" fmla="*/ 0 w 565150"/>
              <a:gd name="connsiteY0" fmla="*/ 120650 h 755109"/>
              <a:gd name="connsiteX1" fmla="*/ 276225 w 565150"/>
              <a:gd name="connsiteY1" fmla="*/ 739775 h 755109"/>
              <a:gd name="connsiteX2" fmla="*/ 565150 w 565150"/>
              <a:gd name="connsiteY2" fmla="*/ 596900 h 755109"/>
              <a:gd name="connsiteX3" fmla="*/ 212725 w 565150"/>
              <a:gd name="connsiteY3" fmla="*/ 0 h 755109"/>
              <a:gd name="connsiteX4" fmla="*/ 0 w 565150"/>
              <a:gd name="connsiteY4" fmla="*/ 120650 h 755109"/>
              <a:gd name="connsiteX0" fmla="*/ 0 w 565150"/>
              <a:gd name="connsiteY0" fmla="*/ 123150 h 757609"/>
              <a:gd name="connsiteX1" fmla="*/ 276225 w 565150"/>
              <a:gd name="connsiteY1" fmla="*/ 742275 h 757609"/>
              <a:gd name="connsiteX2" fmla="*/ 565150 w 565150"/>
              <a:gd name="connsiteY2" fmla="*/ 599400 h 757609"/>
              <a:gd name="connsiteX3" fmla="*/ 212725 w 565150"/>
              <a:gd name="connsiteY3" fmla="*/ 2500 h 757609"/>
              <a:gd name="connsiteX4" fmla="*/ 0 w 565150"/>
              <a:gd name="connsiteY4" fmla="*/ 123150 h 757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150" h="757609">
                <a:moveTo>
                  <a:pt x="0" y="123150"/>
                </a:moveTo>
                <a:lnTo>
                  <a:pt x="276225" y="742275"/>
                </a:lnTo>
                <a:cubicBezTo>
                  <a:pt x="407458" y="793075"/>
                  <a:pt x="538692" y="710525"/>
                  <a:pt x="565150" y="599400"/>
                </a:cubicBezTo>
                <a:lnTo>
                  <a:pt x="212725" y="2500"/>
                </a:lnTo>
                <a:cubicBezTo>
                  <a:pt x="119592" y="-11258"/>
                  <a:pt x="16933" y="32133"/>
                  <a:pt x="0" y="123150"/>
                </a:cubicBezTo>
                <a:close/>
              </a:path>
            </a:pathLst>
          </a:custGeom>
          <a:solidFill>
            <a:srgbClr val="FE1627"/>
          </a:solidFill>
          <a:ln>
            <a:solidFill>
              <a:srgbClr val="F6AB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8" name="任意多边形 307"/>
          <p:cNvSpPr/>
          <p:nvPr/>
        </p:nvSpPr>
        <p:spPr>
          <a:xfrm rot="924465">
            <a:off x="771467" y="860744"/>
            <a:ext cx="385197" cy="516374"/>
          </a:xfrm>
          <a:custGeom>
            <a:avLst/>
            <a:gdLst>
              <a:gd name="connsiteX0" fmla="*/ 0 w 530225"/>
              <a:gd name="connsiteY0" fmla="*/ 117475 h 669925"/>
              <a:gd name="connsiteX1" fmla="*/ 219075 w 530225"/>
              <a:gd name="connsiteY1" fmla="*/ 666750 h 669925"/>
              <a:gd name="connsiteX2" fmla="*/ 400050 w 530225"/>
              <a:gd name="connsiteY2" fmla="*/ 669925 h 669925"/>
              <a:gd name="connsiteX3" fmla="*/ 530225 w 530225"/>
              <a:gd name="connsiteY3" fmla="*/ 527050 h 669925"/>
              <a:gd name="connsiteX4" fmla="*/ 241300 w 530225"/>
              <a:gd name="connsiteY4" fmla="*/ 0 h 669925"/>
              <a:gd name="connsiteX5" fmla="*/ 0 w 530225"/>
              <a:gd name="connsiteY5" fmla="*/ 117475 h 669925"/>
              <a:gd name="connsiteX0" fmla="*/ 0 w 530225"/>
              <a:gd name="connsiteY0" fmla="*/ 117475 h 666750"/>
              <a:gd name="connsiteX1" fmla="*/ 219075 w 530225"/>
              <a:gd name="connsiteY1" fmla="*/ 666750 h 666750"/>
              <a:gd name="connsiteX2" fmla="*/ 530225 w 530225"/>
              <a:gd name="connsiteY2" fmla="*/ 527050 h 666750"/>
              <a:gd name="connsiteX3" fmla="*/ 241300 w 530225"/>
              <a:gd name="connsiteY3" fmla="*/ 0 h 666750"/>
              <a:gd name="connsiteX4" fmla="*/ 0 w 530225"/>
              <a:gd name="connsiteY4" fmla="*/ 117475 h 666750"/>
              <a:gd name="connsiteX0" fmla="*/ 0 w 530225"/>
              <a:gd name="connsiteY0" fmla="*/ 120650 h 669925"/>
              <a:gd name="connsiteX1" fmla="*/ 219075 w 530225"/>
              <a:gd name="connsiteY1" fmla="*/ 669925 h 669925"/>
              <a:gd name="connsiteX2" fmla="*/ 530225 w 530225"/>
              <a:gd name="connsiteY2" fmla="*/ 530225 h 669925"/>
              <a:gd name="connsiteX3" fmla="*/ 212725 w 530225"/>
              <a:gd name="connsiteY3" fmla="*/ 0 h 669925"/>
              <a:gd name="connsiteX4" fmla="*/ 0 w 530225"/>
              <a:gd name="connsiteY4" fmla="*/ 120650 h 669925"/>
              <a:gd name="connsiteX0" fmla="*/ 0 w 530225"/>
              <a:gd name="connsiteY0" fmla="*/ 120650 h 701675"/>
              <a:gd name="connsiteX1" fmla="*/ 263525 w 530225"/>
              <a:gd name="connsiteY1" fmla="*/ 701675 h 701675"/>
              <a:gd name="connsiteX2" fmla="*/ 530225 w 530225"/>
              <a:gd name="connsiteY2" fmla="*/ 530225 h 701675"/>
              <a:gd name="connsiteX3" fmla="*/ 212725 w 530225"/>
              <a:gd name="connsiteY3" fmla="*/ 0 h 701675"/>
              <a:gd name="connsiteX4" fmla="*/ 0 w 530225"/>
              <a:gd name="connsiteY4" fmla="*/ 120650 h 701675"/>
              <a:gd name="connsiteX0" fmla="*/ 0 w 530225"/>
              <a:gd name="connsiteY0" fmla="*/ 120650 h 704850"/>
              <a:gd name="connsiteX1" fmla="*/ 234950 w 530225"/>
              <a:gd name="connsiteY1" fmla="*/ 704850 h 704850"/>
              <a:gd name="connsiteX2" fmla="*/ 530225 w 530225"/>
              <a:gd name="connsiteY2" fmla="*/ 530225 h 704850"/>
              <a:gd name="connsiteX3" fmla="*/ 212725 w 530225"/>
              <a:gd name="connsiteY3" fmla="*/ 0 h 704850"/>
              <a:gd name="connsiteX4" fmla="*/ 0 w 530225"/>
              <a:gd name="connsiteY4" fmla="*/ 120650 h 704850"/>
              <a:gd name="connsiteX0" fmla="*/ 0 w 577850"/>
              <a:gd name="connsiteY0" fmla="*/ 120650 h 704850"/>
              <a:gd name="connsiteX1" fmla="*/ 234950 w 577850"/>
              <a:gd name="connsiteY1" fmla="*/ 704850 h 704850"/>
              <a:gd name="connsiteX2" fmla="*/ 577850 w 577850"/>
              <a:gd name="connsiteY2" fmla="*/ 571500 h 704850"/>
              <a:gd name="connsiteX3" fmla="*/ 212725 w 577850"/>
              <a:gd name="connsiteY3" fmla="*/ 0 h 704850"/>
              <a:gd name="connsiteX4" fmla="*/ 0 w 577850"/>
              <a:gd name="connsiteY4" fmla="*/ 120650 h 704850"/>
              <a:gd name="connsiteX0" fmla="*/ 0 w 565150"/>
              <a:gd name="connsiteY0" fmla="*/ 120650 h 704850"/>
              <a:gd name="connsiteX1" fmla="*/ 234950 w 565150"/>
              <a:gd name="connsiteY1" fmla="*/ 704850 h 704850"/>
              <a:gd name="connsiteX2" fmla="*/ 565150 w 565150"/>
              <a:gd name="connsiteY2" fmla="*/ 596900 h 704850"/>
              <a:gd name="connsiteX3" fmla="*/ 212725 w 565150"/>
              <a:gd name="connsiteY3" fmla="*/ 0 h 704850"/>
              <a:gd name="connsiteX4" fmla="*/ 0 w 565150"/>
              <a:gd name="connsiteY4" fmla="*/ 120650 h 704850"/>
              <a:gd name="connsiteX0" fmla="*/ 0 w 565150"/>
              <a:gd name="connsiteY0" fmla="*/ 120650 h 739775"/>
              <a:gd name="connsiteX1" fmla="*/ 276225 w 565150"/>
              <a:gd name="connsiteY1" fmla="*/ 739775 h 739775"/>
              <a:gd name="connsiteX2" fmla="*/ 565150 w 565150"/>
              <a:gd name="connsiteY2" fmla="*/ 596900 h 739775"/>
              <a:gd name="connsiteX3" fmla="*/ 212725 w 565150"/>
              <a:gd name="connsiteY3" fmla="*/ 0 h 739775"/>
              <a:gd name="connsiteX4" fmla="*/ 0 w 565150"/>
              <a:gd name="connsiteY4" fmla="*/ 120650 h 739775"/>
              <a:gd name="connsiteX0" fmla="*/ 0 w 565150"/>
              <a:gd name="connsiteY0" fmla="*/ 120650 h 763685"/>
              <a:gd name="connsiteX1" fmla="*/ 276225 w 565150"/>
              <a:gd name="connsiteY1" fmla="*/ 739775 h 763685"/>
              <a:gd name="connsiteX2" fmla="*/ 565150 w 565150"/>
              <a:gd name="connsiteY2" fmla="*/ 596900 h 763685"/>
              <a:gd name="connsiteX3" fmla="*/ 212725 w 565150"/>
              <a:gd name="connsiteY3" fmla="*/ 0 h 763685"/>
              <a:gd name="connsiteX4" fmla="*/ 0 w 565150"/>
              <a:gd name="connsiteY4" fmla="*/ 120650 h 763685"/>
              <a:gd name="connsiteX0" fmla="*/ 0 w 565175"/>
              <a:gd name="connsiteY0" fmla="*/ 120650 h 773332"/>
              <a:gd name="connsiteX1" fmla="*/ 276225 w 565175"/>
              <a:gd name="connsiteY1" fmla="*/ 739775 h 773332"/>
              <a:gd name="connsiteX2" fmla="*/ 565150 w 565175"/>
              <a:gd name="connsiteY2" fmla="*/ 596900 h 773332"/>
              <a:gd name="connsiteX3" fmla="*/ 212725 w 565175"/>
              <a:gd name="connsiteY3" fmla="*/ 0 h 773332"/>
              <a:gd name="connsiteX4" fmla="*/ 0 w 565175"/>
              <a:gd name="connsiteY4" fmla="*/ 120650 h 773332"/>
              <a:gd name="connsiteX0" fmla="*/ 0 w 565150"/>
              <a:gd name="connsiteY0" fmla="*/ 120650 h 770605"/>
              <a:gd name="connsiteX1" fmla="*/ 276225 w 565150"/>
              <a:gd name="connsiteY1" fmla="*/ 739775 h 770605"/>
              <a:gd name="connsiteX2" fmla="*/ 565150 w 565150"/>
              <a:gd name="connsiteY2" fmla="*/ 596900 h 770605"/>
              <a:gd name="connsiteX3" fmla="*/ 212725 w 565150"/>
              <a:gd name="connsiteY3" fmla="*/ 0 h 770605"/>
              <a:gd name="connsiteX4" fmla="*/ 0 w 565150"/>
              <a:gd name="connsiteY4" fmla="*/ 120650 h 770605"/>
              <a:gd name="connsiteX0" fmla="*/ 0 w 565150"/>
              <a:gd name="connsiteY0" fmla="*/ 120650 h 755109"/>
              <a:gd name="connsiteX1" fmla="*/ 276225 w 565150"/>
              <a:gd name="connsiteY1" fmla="*/ 739775 h 755109"/>
              <a:gd name="connsiteX2" fmla="*/ 565150 w 565150"/>
              <a:gd name="connsiteY2" fmla="*/ 596900 h 755109"/>
              <a:gd name="connsiteX3" fmla="*/ 212725 w 565150"/>
              <a:gd name="connsiteY3" fmla="*/ 0 h 755109"/>
              <a:gd name="connsiteX4" fmla="*/ 0 w 565150"/>
              <a:gd name="connsiteY4" fmla="*/ 120650 h 755109"/>
              <a:gd name="connsiteX0" fmla="*/ 0 w 565150"/>
              <a:gd name="connsiteY0" fmla="*/ 120650 h 755109"/>
              <a:gd name="connsiteX1" fmla="*/ 276225 w 565150"/>
              <a:gd name="connsiteY1" fmla="*/ 739775 h 755109"/>
              <a:gd name="connsiteX2" fmla="*/ 565150 w 565150"/>
              <a:gd name="connsiteY2" fmla="*/ 596900 h 755109"/>
              <a:gd name="connsiteX3" fmla="*/ 212725 w 565150"/>
              <a:gd name="connsiteY3" fmla="*/ 0 h 755109"/>
              <a:gd name="connsiteX4" fmla="*/ 0 w 565150"/>
              <a:gd name="connsiteY4" fmla="*/ 120650 h 755109"/>
              <a:gd name="connsiteX0" fmla="*/ 0 w 565150"/>
              <a:gd name="connsiteY0" fmla="*/ 120650 h 755109"/>
              <a:gd name="connsiteX1" fmla="*/ 276225 w 565150"/>
              <a:gd name="connsiteY1" fmla="*/ 739775 h 755109"/>
              <a:gd name="connsiteX2" fmla="*/ 565150 w 565150"/>
              <a:gd name="connsiteY2" fmla="*/ 596900 h 755109"/>
              <a:gd name="connsiteX3" fmla="*/ 212725 w 565150"/>
              <a:gd name="connsiteY3" fmla="*/ 0 h 755109"/>
              <a:gd name="connsiteX4" fmla="*/ 0 w 565150"/>
              <a:gd name="connsiteY4" fmla="*/ 120650 h 755109"/>
              <a:gd name="connsiteX0" fmla="*/ 0 w 565150"/>
              <a:gd name="connsiteY0" fmla="*/ 123150 h 757609"/>
              <a:gd name="connsiteX1" fmla="*/ 276225 w 565150"/>
              <a:gd name="connsiteY1" fmla="*/ 742275 h 757609"/>
              <a:gd name="connsiteX2" fmla="*/ 565150 w 565150"/>
              <a:gd name="connsiteY2" fmla="*/ 599400 h 757609"/>
              <a:gd name="connsiteX3" fmla="*/ 212725 w 565150"/>
              <a:gd name="connsiteY3" fmla="*/ 2500 h 757609"/>
              <a:gd name="connsiteX4" fmla="*/ 0 w 565150"/>
              <a:gd name="connsiteY4" fmla="*/ 123150 h 757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150" h="757609">
                <a:moveTo>
                  <a:pt x="0" y="123150"/>
                </a:moveTo>
                <a:lnTo>
                  <a:pt x="276225" y="742275"/>
                </a:lnTo>
                <a:cubicBezTo>
                  <a:pt x="407458" y="793075"/>
                  <a:pt x="538692" y="710525"/>
                  <a:pt x="565150" y="599400"/>
                </a:cubicBezTo>
                <a:lnTo>
                  <a:pt x="212725" y="2500"/>
                </a:lnTo>
                <a:cubicBezTo>
                  <a:pt x="119592" y="-11258"/>
                  <a:pt x="16933" y="32133"/>
                  <a:pt x="0" y="123150"/>
                </a:cubicBezTo>
                <a:close/>
              </a:path>
            </a:pathLst>
          </a:custGeom>
          <a:solidFill>
            <a:srgbClr val="FE1627"/>
          </a:solidFill>
          <a:ln>
            <a:solidFill>
              <a:srgbClr val="F6AB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0" name="任意多边形 309"/>
          <p:cNvSpPr/>
          <p:nvPr/>
        </p:nvSpPr>
        <p:spPr>
          <a:xfrm rot="20830612">
            <a:off x="906750" y="940477"/>
            <a:ext cx="385197" cy="516374"/>
          </a:xfrm>
          <a:custGeom>
            <a:avLst/>
            <a:gdLst>
              <a:gd name="connsiteX0" fmla="*/ 0 w 530225"/>
              <a:gd name="connsiteY0" fmla="*/ 117475 h 669925"/>
              <a:gd name="connsiteX1" fmla="*/ 219075 w 530225"/>
              <a:gd name="connsiteY1" fmla="*/ 666750 h 669925"/>
              <a:gd name="connsiteX2" fmla="*/ 400050 w 530225"/>
              <a:gd name="connsiteY2" fmla="*/ 669925 h 669925"/>
              <a:gd name="connsiteX3" fmla="*/ 530225 w 530225"/>
              <a:gd name="connsiteY3" fmla="*/ 527050 h 669925"/>
              <a:gd name="connsiteX4" fmla="*/ 241300 w 530225"/>
              <a:gd name="connsiteY4" fmla="*/ 0 h 669925"/>
              <a:gd name="connsiteX5" fmla="*/ 0 w 530225"/>
              <a:gd name="connsiteY5" fmla="*/ 117475 h 669925"/>
              <a:gd name="connsiteX0" fmla="*/ 0 w 530225"/>
              <a:gd name="connsiteY0" fmla="*/ 117475 h 666750"/>
              <a:gd name="connsiteX1" fmla="*/ 219075 w 530225"/>
              <a:gd name="connsiteY1" fmla="*/ 666750 h 666750"/>
              <a:gd name="connsiteX2" fmla="*/ 530225 w 530225"/>
              <a:gd name="connsiteY2" fmla="*/ 527050 h 666750"/>
              <a:gd name="connsiteX3" fmla="*/ 241300 w 530225"/>
              <a:gd name="connsiteY3" fmla="*/ 0 h 666750"/>
              <a:gd name="connsiteX4" fmla="*/ 0 w 530225"/>
              <a:gd name="connsiteY4" fmla="*/ 117475 h 666750"/>
              <a:gd name="connsiteX0" fmla="*/ 0 w 530225"/>
              <a:gd name="connsiteY0" fmla="*/ 120650 h 669925"/>
              <a:gd name="connsiteX1" fmla="*/ 219075 w 530225"/>
              <a:gd name="connsiteY1" fmla="*/ 669925 h 669925"/>
              <a:gd name="connsiteX2" fmla="*/ 530225 w 530225"/>
              <a:gd name="connsiteY2" fmla="*/ 530225 h 669925"/>
              <a:gd name="connsiteX3" fmla="*/ 212725 w 530225"/>
              <a:gd name="connsiteY3" fmla="*/ 0 h 669925"/>
              <a:gd name="connsiteX4" fmla="*/ 0 w 530225"/>
              <a:gd name="connsiteY4" fmla="*/ 120650 h 669925"/>
              <a:gd name="connsiteX0" fmla="*/ 0 w 530225"/>
              <a:gd name="connsiteY0" fmla="*/ 120650 h 701675"/>
              <a:gd name="connsiteX1" fmla="*/ 263525 w 530225"/>
              <a:gd name="connsiteY1" fmla="*/ 701675 h 701675"/>
              <a:gd name="connsiteX2" fmla="*/ 530225 w 530225"/>
              <a:gd name="connsiteY2" fmla="*/ 530225 h 701675"/>
              <a:gd name="connsiteX3" fmla="*/ 212725 w 530225"/>
              <a:gd name="connsiteY3" fmla="*/ 0 h 701675"/>
              <a:gd name="connsiteX4" fmla="*/ 0 w 530225"/>
              <a:gd name="connsiteY4" fmla="*/ 120650 h 701675"/>
              <a:gd name="connsiteX0" fmla="*/ 0 w 530225"/>
              <a:gd name="connsiteY0" fmla="*/ 120650 h 704850"/>
              <a:gd name="connsiteX1" fmla="*/ 234950 w 530225"/>
              <a:gd name="connsiteY1" fmla="*/ 704850 h 704850"/>
              <a:gd name="connsiteX2" fmla="*/ 530225 w 530225"/>
              <a:gd name="connsiteY2" fmla="*/ 530225 h 704850"/>
              <a:gd name="connsiteX3" fmla="*/ 212725 w 530225"/>
              <a:gd name="connsiteY3" fmla="*/ 0 h 704850"/>
              <a:gd name="connsiteX4" fmla="*/ 0 w 530225"/>
              <a:gd name="connsiteY4" fmla="*/ 120650 h 704850"/>
              <a:gd name="connsiteX0" fmla="*/ 0 w 577850"/>
              <a:gd name="connsiteY0" fmla="*/ 120650 h 704850"/>
              <a:gd name="connsiteX1" fmla="*/ 234950 w 577850"/>
              <a:gd name="connsiteY1" fmla="*/ 704850 h 704850"/>
              <a:gd name="connsiteX2" fmla="*/ 577850 w 577850"/>
              <a:gd name="connsiteY2" fmla="*/ 571500 h 704850"/>
              <a:gd name="connsiteX3" fmla="*/ 212725 w 577850"/>
              <a:gd name="connsiteY3" fmla="*/ 0 h 704850"/>
              <a:gd name="connsiteX4" fmla="*/ 0 w 577850"/>
              <a:gd name="connsiteY4" fmla="*/ 120650 h 704850"/>
              <a:gd name="connsiteX0" fmla="*/ 0 w 565150"/>
              <a:gd name="connsiteY0" fmla="*/ 120650 h 704850"/>
              <a:gd name="connsiteX1" fmla="*/ 234950 w 565150"/>
              <a:gd name="connsiteY1" fmla="*/ 704850 h 704850"/>
              <a:gd name="connsiteX2" fmla="*/ 565150 w 565150"/>
              <a:gd name="connsiteY2" fmla="*/ 596900 h 704850"/>
              <a:gd name="connsiteX3" fmla="*/ 212725 w 565150"/>
              <a:gd name="connsiteY3" fmla="*/ 0 h 704850"/>
              <a:gd name="connsiteX4" fmla="*/ 0 w 565150"/>
              <a:gd name="connsiteY4" fmla="*/ 120650 h 704850"/>
              <a:gd name="connsiteX0" fmla="*/ 0 w 565150"/>
              <a:gd name="connsiteY0" fmla="*/ 120650 h 739775"/>
              <a:gd name="connsiteX1" fmla="*/ 276225 w 565150"/>
              <a:gd name="connsiteY1" fmla="*/ 739775 h 739775"/>
              <a:gd name="connsiteX2" fmla="*/ 565150 w 565150"/>
              <a:gd name="connsiteY2" fmla="*/ 596900 h 739775"/>
              <a:gd name="connsiteX3" fmla="*/ 212725 w 565150"/>
              <a:gd name="connsiteY3" fmla="*/ 0 h 739775"/>
              <a:gd name="connsiteX4" fmla="*/ 0 w 565150"/>
              <a:gd name="connsiteY4" fmla="*/ 120650 h 739775"/>
              <a:gd name="connsiteX0" fmla="*/ 0 w 565150"/>
              <a:gd name="connsiteY0" fmla="*/ 120650 h 763685"/>
              <a:gd name="connsiteX1" fmla="*/ 276225 w 565150"/>
              <a:gd name="connsiteY1" fmla="*/ 739775 h 763685"/>
              <a:gd name="connsiteX2" fmla="*/ 565150 w 565150"/>
              <a:gd name="connsiteY2" fmla="*/ 596900 h 763685"/>
              <a:gd name="connsiteX3" fmla="*/ 212725 w 565150"/>
              <a:gd name="connsiteY3" fmla="*/ 0 h 763685"/>
              <a:gd name="connsiteX4" fmla="*/ 0 w 565150"/>
              <a:gd name="connsiteY4" fmla="*/ 120650 h 763685"/>
              <a:gd name="connsiteX0" fmla="*/ 0 w 565175"/>
              <a:gd name="connsiteY0" fmla="*/ 120650 h 773332"/>
              <a:gd name="connsiteX1" fmla="*/ 276225 w 565175"/>
              <a:gd name="connsiteY1" fmla="*/ 739775 h 773332"/>
              <a:gd name="connsiteX2" fmla="*/ 565150 w 565175"/>
              <a:gd name="connsiteY2" fmla="*/ 596900 h 773332"/>
              <a:gd name="connsiteX3" fmla="*/ 212725 w 565175"/>
              <a:gd name="connsiteY3" fmla="*/ 0 h 773332"/>
              <a:gd name="connsiteX4" fmla="*/ 0 w 565175"/>
              <a:gd name="connsiteY4" fmla="*/ 120650 h 773332"/>
              <a:gd name="connsiteX0" fmla="*/ 0 w 565150"/>
              <a:gd name="connsiteY0" fmla="*/ 120650 h 770605"/>
              <a:gd name="connsiteX1" fmla="*/ 276225 w 565150"/>
              <a:gd name="connsiteY1" fmla="*/ 739775 h 770605"/>
              <a:gd name="connsiteX2" fmla="*/ 565150 w 565150"/>
              <a:gd name="connsiteY2" fmla="*/ 596900 h 770605"/>
              <a:gd name="connsiteX3" fmla="*/ 212725 w 565150"/>
              <a:gd name="connsiteY3" fmla="*/ 0 h 770605"/>
              <a:gd name="connsiteX4" fmla="*/ 0 w 565150"/>
              <a:gd name="connsiteY4" fmla="*/ 120650 h 770605"/>
              <a:gd name="connsiteX0" fmla="*/ 0 w 565150"/>
              <a:gd name="connsiteY0" fmla="*/ 120650 h 755109"/>
              <a:gd name="connsiteX1" fmla="*/ 276225 w 565150"/>
              <a:gd name="connsiteY1" fmla="*/ 739775 h 755109"/>
              <a:gd name="connsiteX2" fmla="*/ 565150 w 565150"/>
              <a:gd name="connsiteY2" fmla="*/ 596900 h 755109"/>
              <a:gd name="connsiteX3" fmla="*/ 212725 w 565150"/>
              <a:gd name="connsiteY3" fmla="*/ 0 h 755109"/>
              <a:gd name="connsiteX4" fmla="*/ 0 w 565150"/>
              <a:gd name="connsiteY4" fmla="*/ 120650 h 755109"/>
              <a:gd name="connsiteX0" fmla="*/ 0 w 565150"/>
              <a:gd name="connsiteY0" fmla="*/ 120650 h 755109"/>
              <a:gd name="connsiteX1" fmla="*/ 276225 w 565150"/>
              <a:gd name="connsiteY1" fmla="*/ 739775 h 755109"/>
              <a:gd name="connsiteX2" fmla="*/ 565150 w 565150"/>
              <a:gd name="connsiteY2" fmla="*/ 596900 h 755109"/>
              <a:gd name="connsiteX3" fmla="*/ 212725 w 565150"/>
              <a:gd name="connsiteY3" fmla="*/ 0 h 755109"/>
              <a:gd name="connsiteX4" fmla="*/ 0 w 565150"/>
              <a:gd name="connsiteY4" fmla="*/ 120650 h 755109"/>
              <a:gd name="connsiteX0" fmla="*/ 0 w 565150"/>
              <a:gd name="connsiteY0" fmla="*/ 120650 h 755109"/>
              <a:gd name="connsiteX1" fmla="*/ 276225 w 565150"/>
              <a:gd name="connsiteY1" fmla="*/ 739775 h 755109"/>
              <a:gd name="connsiteX2" fmla="*/ 565150 w 565150"/>
              <a:gd name="connsiteY2" fmla="*/ 596900 h 755109"/>
              <a:gd name="connsiteX3" fmla="*/ 212725 w 565150"/>
              <a:gd name="connsiteY3" fmla="*/ 0 h 755109"/>
              <a:gd name="connsiteX4" fmla="*/ 0 w 565150"/>
              <a:gd name="connsiteY4" fmla="*/ 120650 h 755109"/>
              <a:gd name="connsiteX0" fmla="*/ 0 w 565150"/>
              <a:gd name="connsiteY0" fmla="*/ 123150 h 757609"/>
              <a:gd name="connsiteX1" fmla="*/ 276225 w 565150"/>
              <a:gd name="connsiteY1" fmla="*/ 742275 h 757609"/>
              <a:gd name="connsiteX2" fmla="*/ 565150 w 565150"/>
              <a:gd name="connsiteY2" fmla="*/ 599400 h 757609"/>
              <a:gd name="connsiteX3" fmla="*/ 212725 w 565150"/>
              <a:gd name="connsiteY3" fmla="*/ 2500 h 757609"/>
              <a:gd name="connsiteX4" fmla="*/ 0 w 565150"/>
              <a:gd name="connsiteY4" fmla="*/ 123150 h 757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150" h="757609">
                <a:moveTo>
                  <a:pt x="0" y="123150"/>
                </a:moveTo>
                <a:lnTo>
                  <a:pt x="276225" y="742275"/>
                </a:lnTo>
                <a:cubicBezTo>
                  <a:pt x="407458" y="793075"/>
                  <a:pt x="538692" y="710525"/>
                  <a:pt x="565150" y="599400"/>
                </a:cubicBezTo>
                <a:lnTo>
                  <a:pt x="212725" y="2500"/>
                </a:lnTo>
                <a:cubicBezTo>
                  <a:pt x="119592" y="-11258"/>
                  <a:pt x="16933" y="32133"/>
                  <a:pt x="0" y="123150"/>
                </a:cubicBezTo>
                <a:close/>
              </a:path>
            </a:pathLst>
          </a:custGeom>
          <a:solidFill>
            <a:srgbClr val="FE1627"/>
          </a:solidFill>
          <a:ln>
            <a:solidFill>
              <a:srgbClr val="F6AB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1" name="任意多边形 310"/>
          <p:cNvSpPr/>
          <p:nvPr/>
        </p:nvSpPr>
        <p:spPr>
          <a:xfrm rot="3326518">
            <a:off x="537130" y="787645"/>
            <a:ext cx="385197" cy="516374"/>
          </a:xfrm>
          <a:custGeom>
            <a:avLst/>
            <a:gdLst>
              <a:gd name="connsiteX0" fmla="*/ 0 w 530225"/>
              <a:gd name="connsiteY0" fmla="*/ 117475 h 669925"/>
              <a:gd name="connsiteX1" fmla="*/ 219075 w 530225"/>
              <a:gd name="connsiteY1" fmla="*/ 666750 h 669925"/>
              <a:gd name="connsiteX2" fmla="*/ 400050 w 530225"/>
              <a:gd name="connsiteY2" fmla="*/ 669925 h 669925"/>
              <a:gd name="connsiteX3" fmla="*/ 530225 w 530225"/>
              <a:gd name="connsiteY3" fmla="*/ 527050 h 669925"/>
              <a:gd name="connsiteX4" fmla="*/ 241300 w 530225"/>
              <a:gd name="connsiteY4" fmla="*/ 0 h 669925"/>
              <a:gd name="connsiteX5" fmla="*/ 0 w 530225"/>
              <a:gd name="connsiteY5" fmla="*/ 117475 h 669925"/>
              <a:gd name="connsiteX0" fmla="*/ 0 w 530225"/>
              <a:gd name="connsiteY0" fmla="*/ 117475 h 666750"/>
              <a:gd name="connsiteX1" fmla="*/ 219075 w 530225"/>
              <a:gd name="connsiteY1" fmla="*/ 666750 h 666750"/>
              <a:gd name="connsiteX2" fmla="*/ 530225 w 530225"/>
              <a:gd name="connsiteY2" fmla="*/ 527050 h 666750"/>
              <a:gd name="connsiteX3" fmla="*/ 241300 w 530225"/>
              <a:gd name="connsiteY3" fmla="*/ 0 h 666750"/>
              <a:gd name="connsiteX4" fmla="*/ 0 w 530225"/>
              <a:gd name="connsiteY4" fmla="*/ 117475 h 666750"/>
              <a:gd name="connsiteX0" fmla="*/ 0 w 530225"/>
              <a:gd name="connsiteY0" fmla="*/ 120650 h 669925"/>
              <a:gd name="connsiteX1" fmla="*/ 219075 w 530225"/>
              <a:gd name="connsiteY1" fmla="*/ 669925 h 669925"/>
              <a:gd name="connsiteX2" fmla="*/ 530225 w 530225"/>
              <a:gd name="connsiteY2" fmla="*/ 530225 h 669925"/>
              <a:gd name="connsiteX3" fmla="*/ 212725 w 530225"/>
              <a:gd name="connsiteY3" fmla="*/ 0 h 669925"/>
              <a:gd name="connsiteX4" fmla="*/ 0 w 530225"/>
              <a:gd name="connsiteY4" fmla="*/ 120650 h 669925"/>
              <a:gd name="connsiteX0" fmla="*/ 0 w 530225"/>
              <a:gd name="connsiteY0" fmla="*/ 120650 h 701675"/>
              <a:gd name="connsiteX1" fmla="*/ 263525 w 530225"/>
              <a:gd name="connsiteY1" fmla="*/ 701675 h 701675"/>
              <a:gd name="connsiteX2" fmla="*/ 530225 w 530225"/>
              <a:gd name="connsiteY2" fmla="*/ 530225 h 701675"/>
              <a:gd name="connsiteX3" fmla="*/ 212725 w 530225"/>
              <a:gd name="connsiteY3" fmla="*/ 0 h 701675"/>
              <a:gd name="connsiteX4" fmla="*/ 0 w 530225"/>
              <a:gd name="connsiteY4" fmla="*/ 120650 h 701675"/>
              <a:gd name="connsiteX0" fmla="*/ 0 w 530225"/>
              <a:gd name="connsiteY0" fmla="*/ 120650 h 704850"/>
              <a:gd name="connsiteX1" fmla="*/ 234950 w 530225"/>
              <a:gd name="connsiteY1" fmla="*/ 704850 h 704850"/>
              <a:gd name="connsiteX2" fmla="*/ 530225 w 530225"/>
              <a:gd name="connsiteY2" fmla="*/ 530225 h 704850"/>
              <a:gd name="connsiteX3" fmla="*/ 212725 w 530225"/>
              <a:gd name="connsiteY3" fmla="*/ 0 h 704850"/>
              <a:gd name="connsiteX4" fmla="*/ 0 w 530225"/>
              <a:gd name="connsiteY4" fmla="*/ 120650 h 704850"/>
              <a:gd name="connsiteX0" fmla="*/ 0 w 577850"/>
              <a:gd name="connsiteY0" fmla="*/ 120650 h 704850"/>
              <a:gd name="connsiteX1" fmla="*/ 234950 w 577850"/>
              <a:gd name="connsiteY1" fmla="*/ 704850 h 704850"/>
              <a:gd name="connsiteX2" fmla="*/ 577850 w 577850"/>
              <a:gd name="connsiteY2" fmla="*/ 571500 h 704850"/>
              <a:gd name="connsiteX3" fmla="*/ 212725 w 577850"/>
              <a:gd name="connsiteY3" fmla="*/ 0 h 704850"/>
              <a:gd name="connsiteX4" fmla="*/ 0 w 577850"/>
              <a:gd name="connsiteY4" fmla="*/ 120650 h 704850"/>
              <a:gd name="connsiteX0" fmla="*/ 0 w 565150"/>
              <a:gd name="connsiteY0" fmla="*/ 120650 h 704850"/>
              <a:gd name="connsiteX1" fmla="*/ 234950 w 565150"/>
              <a:gd name="connsiteY1" fmla="*/ 704850 h 704850"/>
              <a:gd name="connsiteX2" fmla="*/ 565150 w 565150"/>
              <a:gd name="connsiteY2" fmla="*/ 596900 h 704850"/>
              <a:gd name="connsiteX3" fmla="*/ 212725 w 565150"/>
              <a:gd name="connsiteY3" fmla="*/ 0 h 704850"/>
              <a:gd name="connsiteX4" fmla="*/ 0 w 565150"/>
              <a:gd name="connsiteY4" fmla="*/ 120650 h 704850"/>
              <a:gd name="connsiteX0" fmla="*/ 0 w 565150"/>
              <a:gd name="connsiteY0" fmla="*/ 120650 h 739775"/>
              <a:gd name="connsiteX1" fmla="*/ 276225 w 565150"/>
              <a:gd name="connsiteY1" fmla="*/ 739775 h 739775"/>
              <a:gd name="connsiteX2" fmla="*/ 565150 w 565150"/>
              <a:gd name="connsiteY2" fmla="*/ 596900 h 739775"/>
              <a:gd name="connsiteX3" fmla="*/ 212725 w 565150"/>
              <a:gd name="connsiteY3" fmla="*/ 0 h 739775"/>
              <a:gd name="connsiteX4" fmla="*/ 0 w 565150"/>
              <a:gd name="connsiteY4" fmla="*/ 120650 h 739775"/>
              <a:gd name="connsiteX0" fmla="*/ 0 w 565150"/>
              <a:gd name="connsiteY0" fmla="*/ 120650 h 763685"/>
              <a:gd name="connsiteX1" fmla="*/ 276225 w 565150"/>
              <a:gd name="connsiteY1" fmla="*/ 739775 h 763685"/>
              <a:gd name="connsiteX2" fmla="*/ 565150 w 565150"/>
              <a:gd name="connsiteY2" fmla="*/ 596900 h 763685"/>
              <a:gd name="connsiteX3" fmla="*/ 212725 w 565150"/>
              <a:gd name="connsiteY3" fmla="*/ 0 h 763685"/>
              <a:gd name="connsiteX4" fmla="*/ 0 w 565150"/>
              <a:gd name="connsiteY4" fmla="*/ 120650 h 763685"/>
              <a:gd name="connsiteX0" fmla="*/ 0 w 565175"/>
              <a:gd name="connsiteY0" fmla="*/ 120650 h 773332"/>
              <a:gd name="connsiteX1" fmla="*/ 276225 w 565175"/>
              <a:gd name="connsiteY1" fmla="*/ 739775 h 773332"/>
              <a:gd name="connsiteX2" fmla="*/ 565150 w 565175"/>
              <a:gd name="connsiteY2" fmla="*/ 596900 h 773332"/>
              <a:gd name="connsiteX3" fmla="*/ 212725 w 565175"/>
              <a:gd name="connsiteY3" fmla="*/ 0 h 773332"/>
              <a:gd name="connsiteX4" fmla="*/ 0 w 565175"/>
              <a:gd name="connsiteY4" fmla="*/ 120650 h 773332"/>
              <a:gd name="connsiteX0" fmla="*/ 0 w 565150"/>
              <a:gd name="connsiteY0" fmla="*/ 120650 h 770605"/>
              <a:gd name="connsiteX1" fmla="*/ 276225 w 565150"/>
              <a:gd name="connsiteY1" fmla="*/ 739775 h 770605"/>
              <a:gd name="connsiteX2" fmla="*/ 565150 w 565150"/>
              <a:gd name="connsiteY2" fmla="*/ 596900 h 770605"/>
              <a:gd name="connsiteX3" fmla="*/ 212725 w 565150"/>
              <a:gd name="connsiteY3" fmla="*/ 0 h 770605"/>
              <a:gd name="connsiteX4" fmla="*/ 0 w 565150"/>
              <a:gd name="connsiteY4" fmla="*/ 120650 h 770605"/>
              <a:gd name="connsiteX0" fmla="*/ 0 w 565150"/>
              <a:gd name="connsiteY0" fmla="*/ 120650 h 755109"/>
              <a:gd name="connsiteX1" fmla="*/ 276225 w 565150"/>
              <a:gd name="connsiteY1" fmla="*/ 739775 h 755109"/>
              <a:gd name="connsiteX2" fmla="*/ 565150 w 565150"/>
              <a:gd name="connsiteY2" fmla="*/ 596900 h 755109"/>
              <a:gd name="connsiteX3" fmla="*/ 212725 w 565150"/>
              <a:gd name="connsiteY3" fmla="*/ 0 h 755109"/>
              <a:gd name="connsiteX4" fmla="*/ 0 w 565150"/>
              <a:gd name="connsiteY4" fmla="*/ 120650 h 755109"/>
              <a:gd name="connsiteX0" fmla="*/ 0 w 565150"/>
              <a:gd name="connsiteY0" fmla="*/ 120650 h 755109"/>
              <a:gd name="connsiteX1" fmla="*/ 276225 w 565150"/>
              <a:gd name="connsiteY1" fmla="*/ 739775 h 755109"/>
              <a:gd name="connsiteX2" fmla="*/ 565150 w 565150"/>
              <a:gd name="connsiteY2" fmla="*/ 596900 h 755109"/>
              <a:gd name="connsiteX3" fmla="*/ 212725 w 565150"/>
              <a:gd name="connsiteY3" fmla="*/ 0 h 755109"/>
              <a:gd name="connsiteX4" fmla="*/ 0 w 565150"/>
              <a:gd name="connsiteY4" fmla="*/ 120650 h 755109"/>
              <a:gd name="connsiteX0" fmla="*/ 0 w 565150"/>
              <a:gd name="connsiteY0" fmla="*/ 120650 h 755109"/>
              <a:gd name="connsiteX1" fmla="*/ 276225 w 565150"/>
              <a:gd name="connsiteY1" fmla="*/ 739775 h 755109"/>
              <a:gd name="connsiteX2" fmla="*/ 565150 w 565150"/>
              <a:gd name="connsiteY2" fmla="*/ 596900 h 755109"/>
              <a:gd name="connsiteX3" fmla="*/ 212725 w 565150"/>
              <a:gd name="connsiteY3" fmla="*/ 0 h 755109"/>
              <a:gd name="connsiteX4" fmla="*/ 0 w 565150"/>
              <a:gd name="connsiteY4" fmla="*/ 120650 h 755109"/>
              <a:gd name="connsiteX0" fmla="*/ 0 w 565150"/>
              <a:gd name="connsiteY0" fmla="*/ 123150 h 757609"/>
              <a:gd name="connsiteX1" fmla="*/ 276225 w 565150"/>
              <a:gd name="connsiteY1" fmla="*/ 742275 h 757609"/>
              <a:gd name="connsiteX2" fmla="*/ 565150 w 565150"/>
              <a:gd name="connsiteY2" fmla="*/ 599400 h 757609"/>
              <a:gd name="connsiteX3" fmla="*/ 212725 w 565150"/>
              <a:gd name="connsiteY3" fmla="*/ 2500 h 757609"/>
              <a:gd name="connsiteX4" fmla="*/ 0 w 565150"/>
              <a:gd name="connsiteY4" fmla="*/ 123150 h 757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150" h="757609">
                <a:moveTo>
                  <a:pt x="0" y="123150"/>
                </a:moveTo>
                <a:lnTo>
                  <a:pt x="276225" y="742275"/>
                </a:lnTo>
                <a:cubicBezTo>
                  <a:pt x="407458" y="793075"/>
                  <a:pt x="538692" y="710525"/>
                  <a:pt x="565150" y="599400"/>
                </a:cubicBezTo>
                <a:lnTo>
                  <a:pt x="212725" y="2500"/>
                </a:lnTo>
                <a:cubicBezTo>
                  <a:pt x="119592" y="-11258"/>
                  <a:pt x="16933" y="32133"/>
                  <a:pt x="0" y="123150"/>
                </a:cubicBezTo>
                <a:close/>
              </a:path>
            </a:pathLst>
          </a:custGeom>
          <a:solidFill>
            <a:srgbClr val="FE1627"/>
          </a:solidFill>
          <a:ln>
            <a:solidFill>
              <a:srgbClr val="F6AB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2" name="任意多边形 311"/>
          <p:cNvSpPr/>
          <p:nvPr/>
        </p:nvSpPr>
        <p:spPr>
          <a:xfrm rot="231272">
            <a:off x="770445" y="620539"/>
            <a:ext cx="385197" cy="516374"/>
          </a:xfrm>
          <a:custGeom>
            <a:avLst/>
            <a:gdLst>
              <a:gd name="connsiteX0" fmla="*/ 0 w 530225"/>
              <a:gd name="connsiteY0" fmla="*/ 117475 h 669925"/>
              <a:gd name="connsiteX1" fmla="*/ 219075 w 530225"/>
              <a:gd name="connsiteY1" fmla="*/ 666750 h 669925"/>
              <a:gd name="connsiteX2" fmla="*/ 400050 w 530225"/>
              <a:gd name="connsiteY2" fmla="*/ 669925 h 669925"/>
              <a:gd name="connsiteX3" fmla="*/ 530225 w 530225"/>
              <a:gd name="connsiteY3" fmla="*/ 527050 h 669925"/>
              <a:gd name="connsiteX4" fmla="*/ 241300 w 530225"/>
              <a:gd name="connsiteY4" fmla="*/ 0 h 669925"/>
              <a:gd name="connsiteX5" fmla="*/ 0 w 530225"/>
              <a:gd name="connsiteY5" fmla="*/ 117475 h 669925"/>
              <a:gd name="connsiteX0" fmla="*/ 0 w 530225"/>
              <a:gd name="connsiteY0" fmla="*/ 117475 h 666750"/>
              <a:gd name="connsiteX1" fmla="*/ 219075 w 530225"/>
              <a:gd name="connsiteY1" fmla="*/ 666750 h 666750"/>
              <a:gd name="connsiteX2" fmla="*/ 530225 w 530225"/>
              <a:gd name="connsiteY2" fmla="*/ 527050 h 666750"/>
              <a:gd name="connsiteX3" fmla="*/ 241300 w 530225"/>
              <a:gd name="connsiteY3" fmla="*/ 0 h 666750"/>
              <a:gd name="connsiteX4" fmla="*/ 0 w 530225"/>
              <a:gd name="connsiteY4" fmla="*/ 117475 h 666750"/>
              <a:gd name="connsiteX0" fmla="*/ 0 w 530225"/>
              <a:gd name="connsiteY0" fmla="*/ 120650 h 669925"/>
              <a:gd name="connsiteX1" fmla="*/ 219075 w 530225"/>
              <a:gd name="connsiteY1" fmla="*/ 669925 h 669925"/>
              <a:gd name="connsiteX2" fmla="*/ 530225 w 530225"/>
              <a:gd name="connsiteY2" fmla="*/ 530225 h 669925"/>
              <a:gd name="connsiteX3" fmla="*/ 212725 w 530225"/>
              <a:gd name="connsiteY3" fmla="*/ 0 h 669925"/>
              <a:gd name="connsiteX4" fmla="*/ 0 w 530225"/>
              <a:gd name="connsiteY4" fmla="*/ 120650 h 669925"/>
              <a:gd name="connsiteX0" fmla="*/ 0 w 530225"/>
              <a:gd name="connsiteY0" fmla="*/ 120650 h 701675"/>
              <a:gd name="connsiteX1" fmla="*/ 263525 w 530225"/>
              <a:gd name="connsiteY1" fmla="*/ 701675 h 701675"/>
              <a:gd name="connsiteX2" fmla="*/ 530225 w 530225"/>
              <a:gd name="connsiteY2" fmla="*/ 530225 h 701675"/>
              <a:gd name="connsiteX3" fmla="*/ 212725 w 530225"/>
              <a:gd name="connsiteY3" fmla="*/ 0 h 701675"/>
              <a:gd name="connsiteX4" fmla="*/ 0 w 530225"/>
              <a:gd name="connsiteY4" fmla="*/ 120650 h 701675"/>
              <a:gd name="connsiteX0" fmla="*/ 0 w 530225"/>
              <a:gd name="connsiteY0" fmla="*/ 120650 h 704850"/>
              <a:gd name="connsiteX1" fmla="*/ 234950 w 530225"/>
              <a:gd name="connsiteY1" fmla="*/ 704850 h 704850"/>
              <a:gd name="connsiteX2" fmla="*/ 530225 w 530225"/>
              <a:gd name="connsiteY2" fmla="*/ 530225 h 704850"/>
              <a:gd name="connsiteX3" fmla="*/ 212725 w 530225"/>
              <a:gd name="connsiteY3" fmla="*/ 0 h 704850"/>
              <a:gd name="connsiteX4" fmla="*/ 0 w 530225"/>
              <a:gd name="connsiteY4" fmla="*/ 120650 h 704850"/>
              <a:gd name="connsiteX0" fmla="*/ 0 w 577850"/>
              <a:gd name="connsiteY0" fmla="*/ 120650 h 704850"/>
              <a:gd name="connsiteX1" fmla="*/ 234950 w 577850"/>
              <a:gd name="connsiteY1" fmla="*/ 704850 h 704850"/>
              <a:gd name="connsiteX2" fmla="*/ 577850 w 577850"/>
              <a:gd name="connsiteY2" fmla="*/ 571500 h 704850"/>
              <a:gd name="connsiteX3" fmla="*/ 212725 w 577850"/>
              <a:gd name="connsiteY3" fmla="*/ 0 h 704850"/>
              <a:gd name="connsiteX4" fmla="*/ 0 w 577850"/>
              <a:gd name="connsiteY4" fmla="*/ 120650 h 704850"/>
              <a:gd name="connsiteX0" fmla="*/ 0 w 565150"/>
              <a:gd name="connsiteY0" fmla="*/ 120650 h 704850"/>
              <a:gd name="connsiteX1" fmla="*/ 234950 w 565150"/>
              <a:gd name="connsiteY1" fmla="*/ 704850 h 704850"/>
              <a:gd name="connsiteX2" fmla="*/ 565150 w 565150"/>
              <a:gd name="connsiteY2" fmla="*/ 596900 h 704850"/>
              <a:gd name="connsiteX3" fmla="*/ 212725 w 565150"/>
              <a:gd name="connsiteY3" fmla="*/ 0 h 704850"/>
              <a:gd name="connsiteX4" fmla="*/ 0 w 565150"/>
              <a:gd name="connsiteY4" fmla="*/ 120650 h 704850"/>
              <a:gd name="connsiteX0" fmla="*/ 0 w 565150"/>
              <a:gd name="connsiteY0" fmla="*/ 120650 h 739775"/>
              <a:gd name="connsiteX1" fmla="*/ 276225 w 565150"/>
              <a:gd name="connsiteY1" fmla="*/ 739775 h 739775"/>
              <a:gd name="connsiteX2" fmla="*/ 565150 w 565150"/>
              <a:gd name="connsiteY2" fmla="*/ 596900 h 739775"/>
              <a:gd name="connsiteX3" fmla="*/ 212725 w 565150"/>
              <a:gd name="connsiteY3" fmla="*/ 0 h 739775"/>
              <a:gd name="connsiteX4" fmla="*/ 0 w 565150"/>
              <a:gd name="connsiteY4" fmla="*/ 120650 h 739775"/>
              <a:gd name="connsiteX0" fmla="*/ 0 w 565150"/>
              <a:gd name="connsiteY0" fmla="*/ 120650 h 763685"/>
              <a:gd name="connsiteX1" fmla="*/ 276225 w 565150"/>
              <a:gd name="connsiteY1" fmla="*/ 739775 h 763685"/>
              <a:gd name="connsiteX2" fmla="*/ 565150 w 565150"/>
              <a:gd name="connsiteY2" fmla="*/ 596900 h 763685"/>
              <a:gd name="connsiteX3" fmla="*/ 212725 w 565150"/>
              <a:gd name="connsiteY3" fmla="*/ 0 h 763685"/>
              <a:gd name="connsiteX4" fmla="*/ 0 w 565150"/>
              <a:gd name="connsiteY4" fmla="*/ 120650 h 763685"/>
              <a:gd name="connsiteX0" fmla="*/ 0 w 565175"/>
              <a:gd name="connsiteY0" fmla="*/ 120650 h 773332"/>
              <a:gd name="connsiteX1" fmla="*/ 276225 w 565175"/>
              <a:gd name="connsiteY1" fmla="*/ 739775 h 773332"/>
              <a:gd name="connsiteX2" fmla="*/ 565150 w 565175"/>
              <a:gd name="connsiteY2" fmla="*/ 596900 h 773332"/>
              <a:gd name="connsiteX3" fmla="*/ 212725 w 565175"/>
              <a:gd name="connsiteY3" fmla="*/ 0 h 773332"/>
              <a:gd name="connsiteX4" fmla="*/ 0 w 565175"/>
              <a:gd name="connsiteY4" fmla="*/ 120650 h 773332"/>
              <a:gd name="connsiteX0" fmla="*/ 0 w 565150"/>
              <a:gd name="connsiteY0" fmla="*/ 120650 h 770605"/>
              <a:gd name="connsiteX1" fmla="*/ 276225 w 565150"/>
              <a:gd name="connsiteY1" fmla="*/ 739775 h 770605"/>
              <a:gd name="connsiteX2" fmla="*/ 565150 w 565150"/>
              <a:gd name="connsiteY2" fmla="*/ 596900 h 770605"/>
              <a:gd name="connsiteX3" fmla="*/ 212725 w 565150"/>
              <a:gd name="connsiteY3" fmla="*/ 0 h 770605"/>
              <a:gd name="connsiteX4" fmla="*/ 0 w 565150"/>
              <a:gd name="connsiteY4" fmla="*/ 120650 h 770605"/>
              <a:gd name="connsiteX0" fmla="*/ 0 w 565150"/>
              <a:gd name="connsiteY0" fmla="*/ 120650 h 755109"/>
              <a:gd name="connsiteX1" fmla="*/ 276225 w 565150"/>
              <a:gd name="connsiteY1" fmla="*/ 739775 h 755109"/>
              <a:gd name="connsiteX2" fmla="*/ 565150 w 565150"/>
              <a:gd name="connsiteY2" fmla="*/ 596900 h 755109"/>
              <a:gd name="connsiteX3" fmla="*/ 212725 w 565150"/>
              <a:gd name="connsiteY3" fmla="*/ 0 h 755109"/>
              <a:gd name="connsiteX4" fmla="*/ 0 w 565150"/>
              <a:gd name="connsiteY4" fmla="*/ 120650 h 755109"/>
              <a:gd name="connsiteX0" fmla="*/ 0 w 565150"/>
              <a:gd name="connsiteY0" fmla="*/ 120650 h 755109"/>
              <a:gd name="connsiteX1" fmla="*/ 276225 w 565150"/>
              <a:gd name="connsiteY1" fmla="*/ 739775 h 755109"/>
              <a:gd name="connsiteX2" fmla="*/ 565150 w 565150"/>
              <a:gd name="connsiteY2" fmla="*/ 596900 h 755109"/>
              <a:gd name="connsiteX3" fmla="*/ 212725 w 565150"/>
              <a:gd name="connsiteY3" fmla="*/ 0 h 755109"/>
              <a:gd name="connsiteX4" fmla="*/ 0 w 565150"/>
              <a:gd name="connsiteY4" fmla="*/ 120650 h 755109"/>
              <a:gd name="connsiteX0" fmla="*/ 0 w 565150"/>
              <a:gd name="connsiteY0" fmla="*/ 120650 h 755109"/>
              <a:gd name="connsiteX1" fmla="*/ 276225 w 565150"/>
              <a:gd name="connsiteY1" fmla="*/ 739775 h 755109"/>
              <a:gd name="connsiteX2" fmla="*/ 565150 w 565150"/>
              <a:gd name="connsiteY2" fmla="*/ 596900 h 755109"/>
              <a:gd name="connsiteX3" fmla="*/ 212725 w 565150"/>
              <a:gd name="connsiteY3" fmla="*/ 0 h 755109"/>
              <a:gd name="connsiteX4" fmla="*/ 0 w 565150"/>
              <a:gd name="connsiteY4" fmla="*/ 120650 h 755109"/>
              <a:gd name="connsiteX0" fmla="*/ 0 w 565150"/>
              <a:gd name="connsiteY0" fmla="*/ 123150 h 757609"/>
              <a:gd name="connsiteX1" fmla="*/ 276225 w 565150"/>
              <a:gd name="connsiteY1" fmla="*/ 742275 h 757609"/>
              <a:gd name="connsiteX2" fmla="*/ 565150 w 565150"/>
              <a:gd name="connsiteY2" fmla="*/ 599400 h 757609"/>
              <a:gd name="connsiteX3" fmla="*/ 212725 w 565150"/>
              <a:gd name="connsiteY3" fmla="*/ 2500 h 757609"/>
              <a:gd name="connsiteX4" fmla="*/ 0 w 565150"/>
              <a:gd name="connsiteY4" fmla="*/ 123150 h 757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150" h="757609">
                <a:moveTo>
                  <a:pt x="0" y="123150"/>
                </a:moveTo>
                <a:lnTo>
                  <a:pt x="276225" y="742275"/>
                </a:lnTo>
                <a:cubicBezTo>
                  <a:pt x="407458" y="793075"/>
                  <a:pt x="538692" y="710525"/>
                  <a:pt x="565150" y="599400"/>
                </a:cubicBezTo>
                <a:lnTo>
                  <a:pt x="212725" y="2500"/>
                </a:lnTo>
                <a:cubicBezTo>
                  <a:pt x="119592" y="-11258"/>
                  <a:pt x="16933" y="32133"/>
                  <a:pt x="0" y="123150"/>
                </a:cubicBezTo>
                <a:close/>
              </a:path>
            </a:pathLst>
          </a:custGeom>
          <a:solidFill>
            <a:srgbClr val="FE1627"/>
          </a:solidFill>
          <a:ln>
            <a:solidFill>
              <a:srgbClr val="F6AB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5" name="任意多边形 314"/>
          <p:cNvSpPr/>
          <p:nvPr/>
        </p:nvSpPr>
        <p:spPr>
          <a:xfrm rot="20830612">
            <a:off x="903667" y="1249541"/>
            <a:ext cx="385197" cy="516374"/>
          </a:xfrm>
          <a:custGeom>
            <a:avLst/>
            <a:gdLst>
              <a:gd name="connsiteX0" fmla="*/ 0 w 530225"/>
              <a:gd name="connsiteY0" fmla="*/ 117475 h 669925"/>
              <a:gd name="connsiteX1" fmla="*/ 219075 w 530225"/>
              <a:gd name="connsiteY1" fmla="*/ 666750 h 669925"/>
              <a:gd name="connsiteX2" fmla="*/ 400050 w 530225"/>
              <a:gd name="connsiteY2" fmla="*/ 669925 h 669925"/>
              <a:gd name="connsiteX3" fmla="*/ 530225 w 530225"/>
              <a:gd name="connsiteY3" fmla="*/ 527050 h 669925"/>
              <a:gd name="connsiteX4" fmla="*/ 241300 w 530225"/>
              <a:gd name="connsiteY4" fmla="*/ 0 h 669925"/>
              <a:gd name="connsiteX5" fmla="*/ 0 w 530225"/>
              <a:gd name="connsiteY5" fmla="*/ 117475 h 669925"/>
              <a:gd name="connsiteX0" fmla="*/ 0 w 530225"/>
              <a:gd name="connsiteY0" fmla="*/ 117475 h 666750"/>
              <a:gd name="connsiteX1" fmla="*/ 219075 w 530225"/>
              <a:gd name="connsiteY1" fmla="*/ 666750 h 666750"/>
              <a:gd name="connsiteX2" fmla="*/ 530225 w 530225"/>
              <a:gd name="connsiteY2" fmla="*/ 527050 h 666750"/>
              <a:gd name="connsiteX3" fmla="*/ 241300 w 530225"/>
              <a:gd name="connsiteY3" fmla="*/ 0 h 666750"/>
              <a:gd name="connsiteX4" fmla="*/ 0 w 530225"/>
              <a:gd name="connsiteY4" fmla="*/ 117475 h 666750"/>
              <a:gd name="connsiteX0" fmla="*/ 0 w 530225"/>
              <a:gd name="connsiteY0" fmla="*/ 120650 h 669925"/>
              <a:gd name="connsiteX1" fmla="*/ 219075 w 530225"/>
              <a:gd name="connsiteY1" fmla="*/ 669925 h 669925"/>
              <a:gd name="connsiteX2" fmla="*/ 530225 w 530225"/>
              <a:gd name="connsiteY2" fmla="*/ 530225 h 669925"/>
              <a:gd name="connsiteX3" fmla="*/ 212725 w 530225"/>
              <a:gd name="connsiteY3" fmla="*/ 0 h 669925"/>
              <a:gd name="connsiteX4" fmla="*/ 0 w 530225"/>
              <a:gd name="connsiteY4" fmla="*/ 120650 h 669925"/>
              <a:gd name="connsiteX0" fmla="*/ 0 w 530225"/>
              <a:gd name="connsiteY0" fmla="*/ 120650 h 701675"/>
              <a:gd name="connsiteX1" fmla="*/ 263525 w 530225"/>
              <a:gd name="connsiteY1" fmla="*/ 701675 h 701675"/>
              <a:gd name="connsiteX2" fmla="*/ 530225 w 530225"/>
              <a:gd name="connsiteY2" fmla="*/ 530225 h 701675"/>
              <a:gd name="connsiteX3" fmla="*/ 212725 w 530225"/>
              <a:gd name="connsiteY3" fmla="*/ 0 h 701675"/>
              <a:gd name="connsiteX4" fmla="*/ 0 w 530225"/>
              <a:gd name="connsiteY4" fmla="*/ 120650 h 701675"/>
              <a:gd name="connsiteX0" fmla="*/ 0 w 530225"/>
              <a:gd name="connsiteY0" fmla="*/ 120650 h 704850"/>
              <a:gd name="connsiteX1" fmla="*/ 234950 w 530225"/>
              <a:gd name="connsiteY1" fmla="*/ 704850 h 704850"/>
              <a:gd name="connsiteX2" fmla="*/ 530225 w 530225"/>
              <a:gd name="connsiteY2" fmla="*/ 530225 h 704850"/>
              <a:gd name="connsiteX3" fmla="*/ 212725 w 530225"/>
              <a:gd name="connsiteY3" fmla="*/ 0 h 704850"/>
              <a:gd name="connsiteX4" fmla="*/ 0 w 530225"/>
              <a:gd name="connsiteY4" fmla="*/ 120650 h 704850"/>
              <a:gd name="connsiteX0" fmla="*/ 0 w 577850"/>
              <a:gd name="connsiteY0" fmla="*/ 120650 h 704850"/>
              <a:gd name="connsiteX1" fmla="*/ 234950 w 577850"/>
              <a:gd name="connsiteY1" fmla="*/ 704850 h 704850"/>
              <a:gd name="connsiteX2" fmla="*/ 577850 w 577850"/>
              <a:gd name="connsiteY2" fmla="*/ 571500 h 704850"/>
              <a:gd name="connsiteX3" fmla="*/ 212725 w 577850"/>
              <a:gd name="connsiteY3" fmla="*/ 0 h 704850"/>
              <a:gd name="connsiteX4" fmla="*/ 0 w 577850"/>
              <a:gd name="connsiteY4" fmla="*/ 120650 h 704850"/>
              <a:gd name="connsiteX0" fmla="*/ 0 w 565150"/>
              <a:gd name="connsiteY0" fmla="*/ 120650 h 704850"/>
              <a:gd name="connsiteX1" fmla="*/ 234950 w 565150"/>
              <a:gd name="connsiteY1" fmla="*/ 704850 h 704850"/>
              <a:gd name="connsiteX2" fmla="*/ 565150 w 565150"/>
              <a:gd name="connsiteY2" fmla="*/ 596900 h 704850"/>
              <a:gd name="connsiteX3" fmla="*/ 212725 w 565150"/>
              <a:gd name="connsiteY3" fmla="*/ 0 h 704850"/>
              <a:gd name="connsiteX4" fmla="*/ 0 w 565150"/>
              <a:gd name="connsiteY4" fmla="*/ 120650 h 704850"/>
              <a:gd name="connsiteX0" fmla="*/ 0 w 565150"/>
              <a:gd name="connsiteY0" fmla="*/ 120650 h 739775"/>
              <a:gd name="connsiteX1" fmla="*/ 276225 w 565150"/>
              <a:gd name="connsiteY1" fmla="*/ 739775 h 739775"/>
              <a:gd name="connsiteX2" fmla="*/ 565150 w 565150"/>
              <a:gd name="connsiteY2" fmla="*/ 596900 h 739775"/>
              <a:gd name="connsiteX3" fmla="*/ 212725 w 565150"/>
              <a:gd name="connsiteY3" fmla="*/ 0 h 739775"/>
              <a:gd name="connsiteX4" fmla="*/ 0 w 565150"/>
              <a:gd name="connsiteY4" fmla="*/ 120650 h 739775"/>
              <a:gd name="connsiteX0" fmla="*/ 0 w 565150"/>
              <a:gd name="connsiteY0" fmla="*/ 120650 h 763685"/>
              <a:gd name="connsiteX1" fmla="*/ 276225 w 565150"/>
              <a:gd name="connsiteY1" fmla="*/ 739775 h 763685"/>
              <a:gd name="connsiteX2" fmla="*/ 565150 w 565150"/>
              <a:gd name="connsiteY2" fmla="*/ 596900 h 763685"/>
              <a:gd name="connsiteX3" fmla="*/ 212725 w 565150"/>
              <a:gd name="connsiteY3" fmla="*/ 0 h 763685"/>
              <a:gd name="connsiteX4" fmla="*/ 0 w 565150"/>
              <a:gd name="connsiteY4" fmla="*/ 120650 h 763685"/>
              <a:gd name="connsiteX0" fmla="*/ 0 w 565175"/>
              <a:gd name="connsiteY0" fmla="*/ 120650 h 773332"/>
              <a:gd name="connsiteX1" fmla="*/ 276225 w 565175"/>
              <a:gd name="connsiteY1" fmla="*/ 739775 h 773332"/>
              <a:gd name="connsiteX2" fmla="*/ 565150 w 565175"/>
              <a:gd name="connsiteY2" fmla="*/ 596900 h 773332"/>
              <a:gd name="connsiteX3" fmla="*/ 212725 w 565175"/>
              <a:gd name="connsiteY3" fmla="*/ 0 h 773332"/>
              <a:gd name="connsiteX4" fmla="*/ 0 w 565175"/>
              <a:gd name="connsiteY4" fmla="*/ 120650 h 773332"/>
              <a:gd name="connsiteX0" fmla="*/ 0 w 565150"/>
              <a:gd name="connsiteY0" fmla="*/ 120650 h 770605"/>
              <a:gd name="connsiteX1" fmla="*/ 276225 w 565150"/>
              <a:gd name="connsiteY1" fmla="*/ 739775 h 770605"/>
              <a:gd name="connsiteX2" fmla="*/ 565150 w 565150"/>
              <a:gd name="connsiteY2" fmla="*/ 596900 h 770605"/>
              <a:gd name="connsiteX3" fmla="*/ 212725 w 565150"/>
              <a:gd name="connsiteY3" fmla="*/ 0 h 770605"/>
              <a:gd name="connsiteX4" fmla="*/ 0 w 565150"/>
              <a:gd name="connsiteY4" fmla="*/ 120650 h 770605"/>
              <a:gd name="connsiteX0" fmla="*/ 0 w 565150"/>
              <a:gd name="connsiteY0" fmla="*/ 120650 h 755109"/>
              <a:gd name="connsiteX1" fmla="*/ 276225 w 565150"/>
              <a:gd name="connsiteY1" fmla="*/ 739775 h 755109"/>
              <a:gd name="connsiteX2" fmla="*/ 565150 w 565150"/>
              <a:gd name="connsiteY2" fmla="*/ 596900 h 755109"/>
              <a:gd name="connsiteX3" fmla="*/ 212725 w 565150"/>
              <a:gd name="connsiteY3" fmla="*/ 0 h 755109"/>
              <a:gd name="connsiteX4" fmla="*/ 0 w 565150"/>
              <a:gd name="connsiteY4" fmla="*/ 120650 h 755109"/>
              <a:gd name="connsiteX0" fmla="*/ 0 w 565150"/>
              <a:gd name="connsiteY0" fmla="*/ 120650 h 755109"/>
              <a:gd name="connsiteX1" fmla="*/ 276225 w 565150"/>
              <a:gd name="connsiteY1" fmla="*/ 739775 h 755109"/>
              <a:gd name="connsiteX2" fmla="*/ 565150 w 565150"/>
              <a:gd name="connsiteY2" fmla="*/ 596900 h 755109"/>
              <a:gd name="connsiteX3" fmla="*/ 212725 w 565150"/>
              <a:gd name="connsiteY3" fmla="*/ 0 h 755109"/>
              <a:gd name="connsiteX4" fmla="*/ 0 w 565150"/>
              <a:gd name="connsiteY4" fmla="*/ 120650 h 755109"/>
              <a:gd name="connsiteX0" fmla="*/ 0 w 565150"/>
              <a:gd name="connsiteY0" fmla="*/ 120650 h 755109"/>
              <a:gd name="connsiteX1" fmla="*/ 276225 w 565150"/>
              <a:gd name="connsiteY1" fmla="*/ 739775 h 755109"/>
              <a:gd name="connsiteX2" fmla="*/ 565150 w 565150"/>
              <a:gd name="connsiteY2" fmla="*/ 596900 h 755109"/>
              <a:gd name="connsiteX3" fmla="*/ 212725 w 565150"/>
              <a:gd name="connsiteY3" fmla="*/ 0 h 755109"/>
              <a:gd name="connsiteX4" fmla="*/ 0 w 565150"/>
              <a:gd name="connsiteY4" fmla="*/ 120650 h 755109"/>
              <a:gd name="connsiteX0" fmla="*/ 0 w 565150"/>
              <a:gd name="connsiteY0" fmla="*/ 123150 h 757609"/>
              <a:gd name="connsiteX1" fmla="*/ 276225 w 565150"/>
              <a:gd name="connsiteY1" fmla="*/ 742275 h 757609"/>
              <a:gd name="connsiteX2" fmla="*/ 565150 w 565150"/>
              <a:gd name="connsiteY2" fmla="*/ 599400 h 757609"/>
              <a:gd name="connsiteX3" fmla="*/ 212725 w 565150"/>
              <a:gd name="connsiteY3" fmla="*/ 2500 h 757609"/>
              <a:gd name="connsiteX4" fmla="*/ 0 w 565150"/>
              <a:gd name="connsiteY4" fmla="*/ 123150 h 757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150" h="757609">
                <a:moveTo>
                  <a:pt x="0" y="123150"/>
                </a:moveTo>
                <a:lnTo>
                  <a:pt x="276225" y="742275"/>
                </a:lnTo>
                <a:cubicBezTo>
                  <a:pt x="407458" y="793075"/>
                  <a:pt x="538692" y="710525"/>
                  <a:pt x="565150" y="599400"/>
                </a:cubicBezTo>
                <a:lnTo>
                  <a:pt x="212725" y="2500"/>
                </a:lnTo>
                <a:cubicBezTo>
                  <a:pt x="119592" y="-11258"/>
                  <a:pt x="16933" y="32133"/>
                  <a:pt x="0" y="123150"/>
                </a:cubicBezTo>
                <a:close/>
              </a:path>
            </a:pathLst>
          </a:custGeom>
          <a:solidFill>
            <a:srgbClr val="FE1627"/>
          </a:solidFill>
          <a:ln>
            <a:solidFill>
              <a:srgbClr val="F6AB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6" name="任意多边形 315"/>
          <p:cNvSpPr/>
          <p:nvPr/>
        </p:nvSpPr>
        <p:spPr>
          <a:xfrm rot="4020103">
            <a:off x="466453" y="1346389"/>
            <a:ext cx="385197" cy="516374"/>
          </a:xfrm>
          <a:custGeom>
            <a:avLst/>
            <a:gdLst>
              <a:gd name="connsiteX0" fmla="*/ 0 w 530225"/>
              <a:gd name="connsiteY0" fmla="*/ 117475 h 669925"/>
              <a:gd name="connsiteX1" fmla="*/ 219075 w 530225"/>
              <a:gd name="connsiteY1" fmla="*/ 666750 h 669925"/>
              <a:gd name="connsiteX2" fmla="*/ 400050 w 530225"/>
              <a:gd name="connsiteY2" fmla="*/ 669925 h 669925"/>
              <a:gd name="connsiteX3" fmla="*/ 530225 w 530225"/>
              <a:gd name="connsiteY3" fmla="*/ 527050 h 669925"/>
              <a:gd name="connsiteX4" fmla="*/ 241300 w 530225"/>
              <a:gd name="connsiteY4" fmla="*/ 0 h 669925"/>
              <a:gd name="connsiteX5" fmla="*/ 0 w 530225"/>
              <a:gd name="connsiteY5" fmla="*/ 117475 h 669925"/>
              <a:gd name="connsiteX0" fmla="*/ 0 w 530225"/>
              <a:gd name="connsiteY0" fmla="*/ 117475 h 666750"/>
              <a:gd name="connsiteX1" fmla="*/ 219075 w 530225"/>
              <a:gd name="connsiteY1" fmla="*/ 666750 h 666750"/>
              <a:gd name="connsiteX2" fmla="*/ 530225 w 530225"/>
              <a:gd name="connsiteY2" fmla="*/ 527050 h 666750"/>
              <a:gd name="connsiteX3" fmla="*/ 241300 w 530225"/>
              <a:gd name="connsiteY3" fmla="*/ 0 h 666750"/>
              <a:gd name="connsiteX4" fmla="*/ 0 w 530225"/>
              <a:gd name="connsiteY4" fmla="*/ 117475 h 666750"/>
              <a:gd name="connsiteX0" fmla="*/ 0 w 530225"/>
              <a:gd name="connsiteY0" fmla="*/ 120650 h 669925"/>
              <a:gd name="connsiteX1" fmla="*/ 219075 w 530225"/>
              <a:gd name="connsiteY1" fmla="*/ 669925 h 669925"/>
              <a:gd name="connsiteX2" fmla="*/ 530225 w 530225"/>
              <a:gd name="connsiteY2" fmla="*/ 530225 h 669925"/>
              <a:gd name="connsiteX3" fmla="*/ 212725 w 530225"/>
              <a:gd name="connsiteY3" fmla="*/ 0 h 669925"/>
              <a:gd name="connsiteX4" fmla="*/ 0 w 530225"/>
              <a:gd name="connsiteY4" fmla="*/ 120650 h 669925"/>
              <a:gd name="connsiteX0" fmla="*/ 0 w 530225"/>
              <a:gd name="connsiteY0" fmla="*/ 120650 h 701675"/>
              <a:gd name="connsiteX1" fmla="*/ 263525 w 530225"/>
              <a:gd name="connsiteY1" fmla="*/ 701675 h 701675"/>
              <a:gd name="connsiteX2" fmla="*/ 530225 w 530225"/>
              <a:gd name="connsiteY2" fmla="*/ 530225 h 701675"/>
              <a:gd name="connsiteX3" fmla="*/ 212725 w 530225"/>
              <a:gd name="connsiteY3" fmla="*/ 0 h 701675"/>
              <a:gd name="connsiteX4" fmla="*/ 0 w 530225"/>
              <a:gd name="connsiteY4" fmla="*/ 120650 h 701675"/>
              <a:gd name="connsiteX0" fmla="*/ 0 w 530225"/>
              <a:gd name="connsiteY0" fmla="*/ 120650 h 704850"/>
              <a:gd name="connsiteX1" fmla="*/ 234950 w 530225"/>
              <a:gd name="connsiteY1" fmla="*/ 704850 h 704850"/>
              <a:gd name="connsiteX2" fmla="*/ 530225 w 530225"/>
              <a:gd name="connsiteY2" fmla="*/ 530225 h 704850"/>
              <a:gd name="connsiteX3" fmla="*/ 212725 w 530225"/>
              <a:gd name="connsiteY3" fmla="*/ 0 h 704850"/>
              <a:gd name="connsiteX4" fmla="*/ 0 w 530225"/>
              <a:gd name="connsiteY4" fmla="*/ 120650 h 704850"/>
              <a:gd name="connsiteX0" fmla="*/ 0 w 577850"/>
              <a:gd name="connsiteY0" fmla="*/ 120650 h 704850"/>
              <a:gd name="connsiteX1" fmla="*/ 234950 w 577850"/>
              <a:gd name="connsiteY1" fmla="*/ 704850 h 704850"/>
              <a:gd name="connsiteX2" fmla="*/ 577850 w 577850"/>
              <a:gd name="connsiteY2" fmla="*/ 571500 h 704850"/>
              <a:gd name="connsiteX3" fmla="*/ 212725 w 577850"/>
              <a:gd name="connsiteY3" fmla="*/ 0 h 704850"/>
              <a:gd name="connsiteX4" fmla="*/ 0 w 577850"/>
              <a:gd name="connsiteY4" fmla="*/ 120650 h 704850"/>
              <a:gd name="connsiteX0" fmla="*/ 0 w 565150"/>
              <a:gd name="connsiteY0" fmla="*/ 120650 h 704850"/>
              <a:gd name="connsiteX1" fmla="*/ 234950 w 565150"/>
              <a:gd name="connsiteY1" fmla="*/ 704850 h 704850"/>
              <a:gd name="connsiteX2" fmla="*/ 565150 w 565150"/>
              <a:gd name="connsiteY2" fmla="*/ 596900 h 704850"/>
              <a:gd name="connsiteX3" fmla="*/ 212725 w 565150"/>
              <a:gd name="connsiteY3" fmla="*/ 0 h 704850"/>
              <a:gd name="connsiteX4" fmla="*/ 0 w 565150"/>
              <a:gd name="connsiteY4" fmla="*/ 120650 h 704850"/>
              <a:gd name="connsiteX0" fmla="*/ 0 w 565150"/>
              <a:gd name="connsiteY0" fmla="*/ 120650 h 739775"/>
              <a:gd name="connsiteX1" fmla="*/ 276225 w 565150"/>
              <a:gd name="connsiteY1" fmla="*/ 739775 h 739775"/>
              <a:gd name="connsiteX2" fmla="*/ 565150 w 565150"/>
              <a:gd name="connsiteY2" fmla="*/ 596900 h 739775"/>
              <a:gd name="connsiteX3" fmla="*/ 212725 w 565150"/>
              <a:gd name="connsiteY3" fmla="*/ 0 h 739775"/>
              <a:gd name="connsiteX4" fmla="*/ 0 w 565150"/>
              <a:gd name="connsiteY4" fmla="*/ 120650 h 739775"/>
              <a:gd name="connsiteX0" fmla="*/ 0 w 565150"/>
              <a:gd name="connsiteY0" fmla="*/ 120650 h 763685"/>
              <a:gd name="connsiteX1" fmla="*/ 276225 w 565150"/>
              <a:gd name="connsiteY1" fmla="*/ 739775 h 763685"/>
              <a:gd name="connsiteX2" fmla="*/ 565150 w 565150"/>
              <a:gd name="connsiteY2" fmla="*/ 596900 h 763685"/>
              <a:gd name="connsiteX3" fmla="*/ 212725 w 565150"/>
              <a:gd name="connsiteY3" fmla="*/ 0 h 763685"/>
              <a:gd name="connsiteX4" fmla="*/ 0 w 565150"/>
              <a:gd name="connsiteY4" fmla="*/ 120650 h 763685"/>
              <a:gd name="connsiteX0" fmla="*/ 0 w 565175"/>
              <a:gd name="connsiteY0" fmla="*/ 120650 h 773332"/>
              <a:gd name="connsiteX1" fmla="*/ 276225 w 565175"/>
              <a:gd name="connsiteY1" fmla="*/ 739775 h 773332"/>
              <a:gd name="connsiteX2" fmla="*/ 565150 w 565175"/>
              <a:gd name="connsiteY2" fmla="*/ 596900 h 773332"/>
              <a:gd name="connsiteX3" fmla="*/ 212725 w 565175"/>
              <a:gd name="connsiteY3" fmla="*/ 0 h 773332"/>
              <a:gd name="connsiteX4" fmla="*/ 0 w 565175"/>
              <a:gd name="connsiteY4" fmla="*/ 120650 h 773332"/>
              <a:gd name="connsiteX0" fmla="*/ 0 w 565150"/>
              <a:gd name="connsiteY0" fmla="*/ 120650 h 770605"/>
              <a:gd name="connsiteX1" fmla="*/ 276225 w 565150"/>
              <a:gd name="connsiteY1" fmla="*/ 739775 h 770605"/>
              <a:gd name="connsiteX2" fmla="*/ 565150 w 565150"/>
              <a:gd name="connsiteY2" fmla="*/ 596900 h 770605"/>
              <a:gd name="connsiteX3" fmla="*/ 212725 w 565150"/>
              <a:gd name="connsiteY3" fmla="*/ 0 h 770605"/>
              <a:gd name="connsiteX4" fmla="*/ 0 w 565150"/>
              <a:gd name="connsiteY4" fmla="*/ 120650 h 770605"/>
              <a:gd name="connsiteX0" fmla="*/ 0 w 565150"/>
              <a:gd name="connsiteY0" fmla="*/ 120650 h 755109"/>
              <a:gd name="connsiteX1" fmla="*/ 276225 w 565150"/>
              <a:gd name="connsiteY1" fmla="*/ 739775 h 755109"/>
              <a:gd name="connsiteX2" fmla="*/ 565150 w 565150"/>
              <a:gd name="connsiteY2" fmla="*/ 596900 h 755109"/>
              <a:gd name="connsiteX3" fmla="*/ 212725 w 565150"/>
              <a:gd name="connsiteY3" fmla="*/ 0 h 755109"/>
              <a:gd name="connsiteX4" fmla="*/ 0 w 565150"/>
              <a:gd name="connsiteY4" fmla="*/ 120650 h 755109"/>
              <a:gd name="connsiteX0" fmla="*/ 0 w 565150"/>
              <a:gd name="connsiteY0" fmla="*/ 120650 h 755109"/>
              <a:gd name="connsiteX1" fmla="*/ 276225 w 565150"/>
              <a:gd name="connsiteY1" fmla="*/ 739775 h 755109"/>
              <a:gd name="connsiteX2" fmla="*/ 565150 w 565150"/>
              <a:gd name="connsiteY2" fmla="*/ 596900 h 755109"/>
              <a:gd name="connsiteX3" fmla="*/ 212725 w 565150"/>
              <a:gd name="connsiteY3" fmla="*/ 0 h 755109"/>
              <a:gd name="connsiteX4" fmla="*/ 0 w 565150"/>
              <a:gd name="connsiteY4" fmla="*/ 120650 h 755109"/>
              <a:gd name="connsiteX0" fmla="*/ 0 w 565150"/>
              <a:gd name="connsiteY0" fmla="*/ 120650 h 755109"/>
              <a:gd name="connsiteX1" fmla="*/ 276225 w 565150"/>
              <a:gd name="connsiteY1" fmla="*/ 739775 h 755109"/>
              <a:gd name="connsiteX2" fmla="*/ 565150 w 565150"/>
              <a:gd name="connsiteY2" fmla="*/ 596900 h 755109"/>
              <a:gd name="connsiteX3" fmla="*/ 212725 w 565150"/>
              <a:gd name="connsiteY3" fmla="*/ 0 h 755109"/>
              <a:gd name="connsiteX4" fmla="*/ 0 w 565150"/>
              <a:gd name="connsiteY4" fmla="*/ 120650 h 755109"/>
              <a:gd name="connsiteX0" fmla="*/ 0 w 565150"/>
              <a:gd name="connsiteY0" fmla="*/ 123150 h 757609"/>
              <a:gd name="connsiteX1" fmla="*/ 276225 w 565150"/>
              <a:gd name="connsiteY1" fmla="*/ 742275 h 757609"/>
              <a:gd name="connsiteX2" fmla="*/ 565150 w 565150"/>
              <a:gd name="connsiteY2" fmla="*/ 599400 h 757609"/>
              <a:gd name="connsiteX3" fmla="*/ 212725 w 565150"/>
              <a:gd name="connsiteY3" fmla="*/ 2500 h 757609"/>
              <a:gd name="connsiteX4" fmla="*/ 0 w 565150"/>
              <a:gd name="connsiteY4" fmla="*/ 123150 h 757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150" h="757609">
                <a:moveTo>
                  <a:pt x="0" y="123150"/>
                </a:moveTo>
                <a:lnTo>
                  <a:pt x="276225" y="742275"/>
                </a:lnTo>
                <a:cubicBezTo>
                  <a:pt x="407458" y="793075"/>
                  <a:pt x="538692" y="710525"/>
                  <a:pt x="565150" y="599400"/>
                </a:cubicBezTo>
                <a:lnTo>
                  <a:pt x="212725" y="2500"/>
                </a:lnTo>
                <a:cubicBezTo>
                  <a:pt x="119592" y="-11258"/>
                  <a:pt x="16933" y="32133"/>
                  <a:pt x="0" y="123150"/>
                </a:cubicBezTo>
                <a:close/>
              </a:path>
            </a:pathLst>
          </a:custGeom>
          <a:solidFill>
            <a:srgbClr val="FE1627"/>
          </a:solidFill>
          <a:ln>
            <a:solidFill>
              <a:srgbClr val="F6AB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7" name="任意多边形 316"/>
          <p:cNvSpPr/>
          <p:nvPr/>
        </p:nvSpPr>
        <p:spPr>
          <a:xfrm rot="4062003">
            <a:off x="527317" y="1559883"/>
            <a:ext cx="385197" cy="516374"/>
          </a:xfrm>
          <a:custGeom>
            <a:avLst/>
            <a:gdLst>
              <a:gd name="connsiteX0" fmla="*/ 0 w 530225"/>
              <a:gd name="connsiteY0" fmla="*/ 117475 h 669925"/>
              <a:gd name="connsiteX1" fmla="*/ 219075 w 530225"/>
              <a:gd name="connsiteY1" fmla="*/ 666750 h 669925"/>
              <a:gd name="connsiteX2" fmla="*/ 400050 w 530225"/>
              <a:gd name="connsiteY2" fmla="*/ 669925 h 669925"/>
              <a:gd name="connsiteX3" fmla="*/ 530225 w 530225"/>
              <a:gd name="connsiteY3" fmla="*/ 527050 h 669925"/>
              <a:gd name="connsiteX4" fmla="*/ 241300 w 530225"/>
              <a:gd name="connsiteY4" fmla="*/ 0 h 669925"/>
              <a:gd name="connsiteX5" fmla="*/ 0 w 530225"/>
              <a:gd name="connsiteY5" fmla="*/ 117475 h 669925"/>
              <a:gd name="connsiteX0" fmla="*/ 0 w 530225"/>
              <a:gd name="connsiteY0" fmla="*/ 117475 h 666750"/>
              <a:gd name="connsiteX1" fmla="*/ 219075 w 530225"/>
              <a:gd name="connsiteY1" fmla="*/ 666750 h 666750"/>
              <a:gd name="connsiteX2" fmla="*/ 530225 w 530225"/>
              <a:gd name="connsiteY2" fmla="*/ 527050 h 666750"/>
              <a:gd name="connsiteX3" fmla="*/ 241300 w 530225"/>
              <a:gd name="connsiteY3" fmla="*/ 0 h 666750"/>
              <a:gd name="connsiteX4" fmla="*/ 0 w 530225"/>
              <a:gd name="connsiteY4" fmla="*/ 117475 h 666750"/>
              <a:gd name="connsiteX0" fmla="*/ 0 w 530225"/>
              <a:gd name="connsiteY0" fmla="*/ 120650 h 669925"/>
              <a:gd name="connsiteX1" fmla="*/ 219075 w 530225"/>
              <a:gd name="connsiteY1" fmla="*/ 669925 h 669925"/>
              <a:gd name="connsiteX2" fmla="*/ 530225 w 530225"/>
              <a:gd name="connsiteY2" fmla="*/ 530225 h 669925"/>
              <a:gd name="connsiteX3" fmla="*/ 212725 w 530225"/>
              <a:gd name="connsiteY3" fmla="*/ 0 h 669925"/>
              <a:gd name="connsiteX4" fmla="*/ 0 w 530225"/>
              <a:gd name="connsiteY4" fmla="*/ 120650 h 669925"/>
              <a:gd name="connsiteX0" fmla="*/ 0 w 530225"/>
              <a:gd name="connsiteY0" fmla="*/ 120650 h 701675"/>
              <a:gd name="connsiteX1" fmla="*/ 263525 w 530225"/>
              <a:gd name="connsiteY1" fmla="*/ 701675 h 701675"/>
              <a:gd name="connsiteX2" fmla="*/ 530225 w 530225"/>
              <a:gd name="connsiteY2" fmla="*/ 530225 h 701675"/>
              <a:gd name="connsiteX3" fmla="*/ 212725 w 530225"/>
              <a:gd name="connsiteY3" fmla="*/ 0 h 701675"/>
              <a:gd name="connsiteX4" fmla="*/ 0 w 530225"/>
              <a:gd name="connsiteY4" fmla="*/ 120650 h 701675"/>
              <a:gd name="connsiteX0" fmla="*/ 0 w 530225"/>
              <a:gd name="connsiteY0" fmla="*/ 120650 h 704850"/>
              <a:gd name="connsiteX1" fmla="*/ 234950 w 530225"/>
              <a:gd name="connsiteY1" fmla="*/ 704850 h 704850"/>
              <a:gd name="connsiteX2" fmla="*/ 530225 w 530225"/>
              <a:gd name="connsiteY2" fmla="*/ 530225 h 704850"/>
              <a:gd name="connsiteX3" fmla="*/ 212725 w 530225"/>
              <a:gd name="connsiteY3" fmla="*/ 0 h 704850"/>
              <a:gd name="connsiteX4" fmla="*/ 0 w 530225"/>
              <a:gd name="connsiteY4" fmla="*/ 120650 h 704850"/>
              <a:gd name="connsiteX0" fmla="*/ 0 w 577850"/>
              <a:gd name="connsiteY0" fmla="*/ 120650 h 704850"/>
              <a:gd name="connsiteX1" fmla="*/ 234950 w 577850"/>
              <a:gd name="connsiteY1" fmla="*/ 704850 h 704850"/>
              <a:gd name="connsiteX2" fmla="*/ 577850 w 577850"/>
              <a:gd name="connsiteY2" fmla="*/ 571500 h 704850"/>
              <a:gd name="connsiteX3" fmla="*/ 212725 w 577850"/>
              <a:gd name="connsiteY3" fmla="*/ 0 h 704850"/>
              <a:gd name="connsiteX4" fmla="*/ 0 w 577850"/>
              <a:gd name="connsiteY4" fmla="*/ 120650 h 704850"/>
              <a:gd name="connsiteX0" fmla="*/ 0 w 565150"/>
              <a:gd name="connsiteY0" fmla="*/ 120650 h 704850"/>
              <a:gd name="connsiteX1" fmla="*/ 234950 w 565150"/>
              <a:gd name="connsiteY1" fmla="*/ 704850 h 704850"/>
              <a:gd name="connsiteX2" fmla="*/ 565150 w 565150"/>
              <a:gd name="connsiteY2" fmla="*/ 596900 h 704850"/>
              <a:gd name="connsiteX3" fmla="*/ 212725 w 565150"/>
              <a:gd name="connsiteY3" fmla="*/ 0 h 704850"/>
              <a:gd name="connsiteX4" fmla="*/ 0 w 565150"/>
              <a:gd name="connsiteY4" fmla="*/ 120650 h 704850"/>
              <a:gd name="connsiteX0" fmla="*/ 0 w 565150"/>
              <a:gd name="connsiteY0" fmla="*/ 120650 h 739775"/>
              <a:gd name="connsiteX1" fmla="*/ 276225 w 565150"/>
              <a:gd name="connsiteY1" fmla="*/ 739775 h 739775"/>
              <a:gd name="connsiteX2" fmla="*/ 565150 w 565150"/>
              <a:gd name="connsiteY2" fmla="*/ 596900 h 739775"/>
              <a:gd name="connsiteX3" fmla="*/ 212725 w 565150"/>
              <a:gd name="connsiteY3" fmla="*/ 0 h 739775"/>
              <a:gd name="connsiteX4" fmla="*/ 0 w 565150"/>
              <a:gd name="connsiteY4" fmla="*/ 120650 h 739775"/>
              <a:gd name="connsiteX0" fmla="*/ 0 w 565150"/>
              <a:gd name="connsiteY0" fmla="*/ 120650 h 763685"/>
              <a:gd name="connsiteX1" fmla="*/ 276225 w 565150"/>
              <a:gd name="connsiteY1" fmla="*/ 739775 h 763685"/>
              <a:gd name="connsiteX2" fmla="*/ 565150 w 565150"/>
              <a:gd name="connsiteY2" fmla="*/ 596900 h 763685"/>
              <a:gd name="connsiteX3" fmla="*/ 212725 w 565150"/>
              <a:gd name="connsiteY3" fmla="*/ 0 h 763685"/>
              <a:gd name="connsiteX4" fmla="*/ 0 w 565150"/>
              <a:gd name="connsiteY4" fmla="*/ 120650 h 763685"/>
              <a:gd name="connsiteX0" fmla="*/ 0 w 565175"/>
              <a:gd name="connsiteY0" fmla="*/ 120650 h 773332"/>
              <a:gd name="connsiteX1" fmla="*/ 276225 w 565175"/>
              <a:gd name="connsiteY1" fmla="*/ 739775 h 773332"/>
              <a:gd name="connsiteX2" fmla="*/ 565150 w 565175"/>
              <a:gd name="connsiteY2" fmla="*/ 596900 h 773332"/>
              <a:gd name="connsiteX3" fmla="*/ 212725 w 565175"/>
              <a:gd name="connsiteY3" fmla="*/ 0 h 773332"/>
              <a:gd name="connsiteX4" fmla="*/ 0 w 565175"/>
              <a:gd name="connsiteY4" fmla="*/ 120650 h 773332"/>
              <a:gd name="connsiteX0" fmla="*/ 0 w 565150"/>
              <a:gd name="connsiteY0" fmla="*/ 120650 h 770605"/>
              <a:gd name="connsiteX1" fmla="*/ 276225 w 565150"/>
              <a:gd name="connsiteY1" fmla="*/ 739775 h 770605"/>
              <a:gd name="connsiteX2" fmla="*/ 565150 w 565150"/>
              <a:gd name="connsiteY2" fmla="*/ 596900 h 770605"/>
              <a:gd name="connsiteX3" fmla="*/ 212725 w 565150"/>
              <a:gd name="connsiteY3" fmla="*/ 0 h 770605"/>
              <a:gd name="connsiteX4" fmla="*/ 0 w 565150"/>
              <a:gd name="connsiteY4" fmla="*/ 120650 h 770605"/>
              <a:gd name="connsiteX0" fmla="*/ 0 w 565150"/>
              <a:gd name="connsiteY0" fmla="*/ 120650 h 755109"/>
              <a:gd name="connsiteX1" fmla="*/ 276225 w 565150"/>
              <a:gd name="connsiteY1" fmla="*/ 739775 h 755109"/>
              <a:gd name="connsiteX2" fmla="*/ 565150 w 565150"/>
              <a:gd name="connsiteY2" fmla="*/ 596900 h 755109"/>
              <a:gd name="connsiteX3" fmla="*/ 212725 w 565150"/>
              <a:gd name="connsiteY3" fmla="*/ 0 h 755109"/>
              <a:gd name="connsiteX4" fmla="*/ 0 w 565150"/>
              <a:gd name="connsiteY4" fmla="*/ 120650 h 755109"/>
              <a:gd name="connsiteX0" fmla="*/ 0 w 565150"/>
              <a:gd name="connsiteY0" fmla="*/ 120650 h 755109"/>
              <a:gd name="connsiteX1" fmla="*/ 276225 w 565150"/>
              <a:gd name="connsiteY1" fmla="*/ 739775 h 755109"/>
              <a:gd name="connsiteX2" fmla="*/ 565150 w 565150"/>
              <a:gd name="connsiteY2" fmla="*/ 596900 h 755109"/>
              <a:gd name="connsiteX3" fmla="*/ 212725 w 565150"/>
              <a:gd name="connsiteY3" fmla="*/ 0 h 755109"/>
              <a:gd name="connsiteX4" fmla="*/ 0 w 565150"/>
              <a:gd name="connsiteY4" fmla="*/ 120650 h 755109"/>
              <a:gd name="connsiteX0" fmla="*/ 0 w 565150"/>
              <a:gd name="connsiteY0" fmla="*/ 120650 h 755109"/>
              <a:gd name="connsiteX1" fmla="*/ 276225 w 565150"/>
              <a:gd name="connsiteY1" fmla="*/ 739775 h 755109"/>
              <a:gd name="connsiteX2" fmla="*/ 565150 w 565150"/>
              <a:gd name="connsiteY2" fmla="*/ 596900 h 755109"/>
              <a:gd name="connsiteX3" fmla="*/ 212725 w 565150"/>
              <a:gd name="connsiteY3" fmla="*/ 0 h 755109"/>
              <a:gd name="connsiteX4" fmla="*/ 0 w 565150"/>
              <a:gd name="connsiteY4" fmla="*/ 120650 h 755109"/>
              <a:gd name="connsiteX0" fmla="*/ 0 w 565150"/>
              <a:gd name="connsiteY0" fmla="*/ 123150 h 757609"/>
              <a:gd name="connsiteX1" fmla="*/ 276225 w 565150"/>
              <a:gd name="connsiteY1" fmla="*/ 742275 h 757609"/>
              <a:gd name="connsiteX2" fmla="*/ 565150 w 565150"/>
              <a:gd name="connsiteY2" fmla="*/ 599400 h 757609"/>
              <a:gd name="connsiteX3" fmla="*/ 212725 w 565150"/>
              <a:gd name="connsiteY3" fmla="*/ 2500 h 757609"/>
              <a:gd name="connsiteX4" fmla="*/ 0 w 565150"/>
              <a:gd name="connsiteY4" fmla="*/ 123150 h 757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150" h="757609">
                <a:moveTo>
                  <a:pt x="0" y="123150"/>
                </a:moveTo>
                <a:lnTo>
                  <a:pt x="276225" y="742275"/>
                </a:lnTo>
                <a:cubicBezTo>
                  <a:pt x="407458" y="793075"/>
                  <a:pt x="538692" y="710525"/>
                  <a:pt x="565150" y="599400"/>
                </a:cubicBezTo>
                <a:lnTo>
                  <a:pt x="212725" y="2500"/>
                </a:lnTo>
                <a:cubicBezTo>
                  <a:pt x="119592" y="-11258"/>
                  <a:pt x="16933" y="32133"/>
                  <a:pt x="0" y="123150"/>
                </a:cubicBezTo>
                <a:close/>
              </a:path>
            </a:pathLst>
          </a:custGeom>
          <a:solidFill>
            <a:srgbClr val="FE1627"/>
          </a:solidFill>
          <a:ln>
            <a:solidFill>
              <a:srgbClr val="F6AB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8" name="任意多边形 317"/>
          <p:cNvSpPr/>
          <p:nvPr/>
        </p:nvSpPr>
        <p:spPr>
          <a:xfrm rot="20517555">
            <a:off x="943445" y="1551846"/>
            <a:ext cx="385197" cy="516374"/>
          </a:xfrm>
          <a:custGeom>
            <a:avLst/>
            <a:gdLst>
              <a:gd name="connsiteX0" fmla="*/ 0 w 530225"/>
              <a:gd name="connsiteY0" fmla="*/ 117475 h 669925"/>
              <a:gd name="connsiteX1" fmla="*/ 219075 w 530225"/>
              <a:gd name="connsiteY1" fmla="*/ 666750 h 669925"/>
              <a:gd name="connsiteX2" fmla="*/ 400050 w 530225"/>
              <a:gd name="connsiteY2" fmla="*/ 669925 h 669925"/>
              <a:gd name="connsiteX3" fmla="*/ 530225 w 530225"/>
              <a:gd name="connsiteY3" fmla="*/ 527050 h 669925"/>
              <a:gd name="connsiteX4" fmla="*/ 241300 w 530225"/>
              <a:gd name="connsiteY4" fmla="*/ 0 h 669925"/>
              <a:gd name="connsiteX5" fmla="*/ 0 w 530225"/>
              <a:gd name="connsiteY5" fmla="*/ 117475 h 669925"/>
              <a:gd name="connsiteX0" fmla="*/ 0 w 530225"/>
              <a:gd name="connsiteY0" fmla="*/ 117475 h 666750"/>
              <a:gd name="connsiteX1" fmla="*/ 219075 w 530225"/>
              <a:gd name="connsiteY1" fmla="*/ 666750 h 666750"/>
              <a:gd name="connsiteX2" fmla="*/ 530225 w 530225"/>
              <a:gd name="connsiteY2" fmla="*/ 527050 h 666750"/>
              <a:gd name="connsiteX3" fmla="*/ 241300 w 530225"/>
              <a:gd name="connsiteY3" fmla="*/ 0 h 666750"/>
              <a:gd name="connsiteX4" fmla="*/ 0 w 530225"/>
              <a:gd name="connsiteY4" fmla="*/ 117475 h 666750"/>
              <a:gd name="connsiteX0" fmla="*/ 0 w 530225"/>
              <a:gd name="connsiteY0" fmla="*/ 120650 h 669925"/>
              <a:gd name="connsiteX1" fmla="*/ 219075 w 530225"/>
              <a:gd name="connsiteY1" fmla="*/ 669925 h 669925"/>
              <a:gd name="connsiteX2" fmla="*/ 530225 w 530225"/>
              <a:gd name="connsiteY2" fmla="*/ 530225 h 669925"/>
              <a:gd name="connsiteX3" fmla="*/ 212725 w 530225"/>
              <a:gd name="connsiteY3" fmla="*/ 0 h 669925"/>
              <a:gd name="connsiteX4" fmla="*/ 0 w 530225"/>
              <a:gd name="connsiteY4" fmla="*/ 120650 h 669925"/>
              <a:gd name="connsiteX0" fmla="*/ 0 w 530225"/>
              <a:gd name="connsiteY0" fmla="*/ 120650 h 701675"/>
              <a:gd name="connsiteX1" fmla="*/ 263525 w 530225"/>
              <a:gd name="connsiteY1" fmla="*/ 701675 h 701675"/>
              <a:gd name="connsiteX2" fmla="*/ 530225 w 530225"/>
              <a:gd name="connsiteY2" fmla="*/ 530225 h 701675"/>
              <a:gd name="connsiteX3" fmla="*/ 212725 w 530225"/>
              <a:gd name="connsiteY3" fmla="*/ 0 h 701675"/>
              <a:gd name="connsiteX4" fmla="*/ 0 w 530225"/>
              <a:gd name="connsiteY4" fmla="*/ 120650 h 701675"/>
              <a:gd name="connsiteX0" fmla="*/ 0 w 530225"/>
              <a:gd name="connsiteY0" fmla="*/ 120650 h 704850"/>
              <a:gd name="connsiteX1" fmla="*/ 234950 w 530225"/>
              <a:gd name="connsiteY1" fmla="*/ 704850 h 704850"/>
              <a:gd name="connsiteX2" fmla="*/ 530225 w 530225"/>
              <a:gd name="connsiteY2" fmla="*/ 530225 h 704850"/>
              <a:gd name="connsiteX3" fmla="*/ 212725 w 530225"/>
              <a:gd name="connsiteY3" fmla="*/ 0 h 704850"/>
              <a:gd name="connsiteX4" fmla="*/ 0 w 530225"/>
              <a:gd name="connsiteY4" fmla="*/ 120650 h 704850"/>
              <a:gd name="connsiteX0" fmla="*/ 0 w 577850"/>
              <a:gd name="connsiteY0" fmla="*/ 120650 h 704850"/>
              <a:gd name="connsiteX1" fmla="*/ 234950 w 577850"/>
              <a:gd name="connsiteY1" fmla="*/ 704850 h 704850"/>
              <a:gd name="connsiteX2" fmla="*/ 577850 w 577850"/>
              <a:gd name="connsiteY2" fmla="*/ 571500 h 704850"/>
              <a:gd name="connsiteX3" fmla="*/ 212725 w 577850"/>
              <a:gd name="connsiteY3" fmla="*/ 0 h 704850"/>
              <a:gd name="connsiteX4" fmla="*/ 0 w 577850"/>
              <a:gd name="connsiteY4" fmla="*/ 120650 h 704850"/>
              <a:gd name="connsiteX0" fmla="*/ 0 w 565150"/>
              <a:gd name="connsiteY0" fmla="*/ 120650 h 704850"/>
              <a:gd name="connsiteX1" fmla="*/ 234950 w 565150"/>
              <a:gd name="connsiteY1" fmla="*/ 704850 h 704850"/>
              <a:gd name="connsiteX2" fmla="*/ 565150 w 565150"/>
              <a:gd name="connsiteY2" fmla="*/ 596900 h 704850"/>
              <a:gd name="connsiteX3" fmla="*/ 212725 w 565150"/>
              <a:gd name="connsiteY3" fmla="*/ 0 h 704850"/>
              <a:gd name="connsiteX4" fmla="*/ 0 w 565150"/>
              <a:gd name="connsiteY4" fmla="*/ 120650 h 704850"/>
              <a:gd name="connsiteX0" fmla="*/ 0 w 565150"/>
              <a:gd name="connsiteY0" fmla="*/ 120650 h 739775"/>
              <a:gd name="connsiteX1" fmla="*/ 276225 w 565150"/>
              <a:gd name="connsiteY1" fmla="*/ 739775 h 739775"/>
              <a:gd name="connsiteX2" fmla="*/ 565150 w 565150"/>
              <a:gd name="connsiteY2" fmla="*/ 596900 h 739775"/>
              <a:gd name="connsiteX3" fmla="*/ 212725 w 565150"/>
              <a:gd name="connsiteY3" fmla="*/ 0 h 739775"/>
              <a:gd name="connsiteX4" fmla="*/ 0 w 565150"/>
              <a:gd name="connsiteY4" fmla="*/ 120650 h 739775"/>
              <a:gd name="connsiteX0" fmla="*/ 0 w 565150"/>
              <a:gd name="connsiteY0" fmla="*/ 120650 h 763685"/>
              <a:gd name="connsiteX1" fmla="*/ 276225 w 565150"/>
              <a:gd name="connsiteY1" fmla="*/ 739775 h 763685"/>
              <a:gd name="connsiteX2" fmla="*/ 565150 w 565150"/>
              <a:gd name="connsiteY2" fmla="*/ 596900 h 763685"/>
              <a:gd name="connsiteX3" fmla="*/ 212725 w 565150"/>
              <a:gd name="connsiteY3" fmla="*/ 0 h 763685"/>
              <a:gd name="connsiteX4" fmla="*/ 0 w 565150"/>
              <a:gd name="connsiteY4" fmla="*/ 120650 h 763685"/>
              <a:gd name="connsiteX0" fmla="*/ 0 w 565175"/>
              <a:gd name="connsiteY0" fmla="*/ 120650 h 773332"/>
              <a:gd name="connsiteX1" fmla="*/ 276225 w 565175"/>
              <a:gd name="connsiteY1" fmla="*/ 739775 h 773332"/>
              <a:gd name="connsiteX2" fmla="*/ 565150 w 565175"/>
              <a:gd name="connsiteY2" fmla="*/ 596900 h 773332"/>
              <a:gd name="connsiteX3" fmla="*/ 212725 w 565175"/>
              <a:gd name="connsiteY3" fmla="*/ 0 h 773332"/>
              <a:gd name="connsiteX4" fmla="*/ 0 w 565175"/>
              <a:gd name="connsiteY4" fmla="*/ 120650 h 773332"/>
              <a:gd name="connsiteX0" fmla="*/ 0 w 565150"/>
              <a:gd name="connsiteY0" fmla="*/ 120650 h 770605"/>
              <a:gd name="connsiteX1" fmla="*/ 276225 w 565150"/>
              <a:gd name="connsiteY1" fmla="*/ 739775 h 770605"/>
              <a:gd name="connsiteX2" fmla="*/ 565150 w 565150"/>
              <a:gd name="connsiteY2" fmla="*/ 596900 h 770605"/>
              <a:gd name="connsiteX3" fmla="*/ 212725 w 565150"/>
              <a:gd name="connsiteY3" fmla="*/ 0 h 770605"/>
              <a:gd name="connsiteX4" fmla="*/ 0 w 565150"/>
              <a:gd name="connsiteY4" fmla="*/ 120650 h 770605"/>
              <a:gd name="connsiteX0" fmla="*/ 0 w 565150"/>
              <a:gd name="connsiteY0" fmla="*/ 120650 h 755109"/>
              <a:gd name="connsiteX1" fmla="*/ 276225 w 565150"/>
              <a:gd name="connsiteY1" fmla="*/ 739775 h 755109"/>
              <a:gd name="connsiteX2" fmla="*/ 565150 w 565150"/>
              <a:gd name="connsiteY2" fmla="*/ 596900 h 755109"/>
              <a:gd name="connsiteX3" fmla="*/ 212725 w 565150"/>
              <a:gd name="connsiteY3" fmla="*/ 0 h 755109"/>
              <a:gd name="connsiteX4" fmla="*/ 0 w 565150"/>
              <a:gd name="connsiteY4" fmla="*/ 120650 h 755109"/>
              <a:gd name="connsiteX0" fmla="*/ 0 w 565150"/>
              <a:gd name="connsiteY0" fmla="*/ 120650 h 755109"/>
              <a:gd name="connsiteX1" fmla="*/ 276225 w 565150"/>
              <a:gd name="connsiteY1" fmla="*/ 739775 h 755109"/>
              <a:gd name="connsiteX2" fmla="*/ 565150 w 565150"/>
              <a:gd name="connsiteY2" fmla="*/ 596900 h 755109"/>
              <a:gd name="connsiteX3" fmla="*/ 212725 w 565150"/>
              <a:gd name="connsiteY3" fmla="*/ 0 h 755109"/>
              <a:gd name="connsiteX4" fmla="*/ 0 w 565150"/>
              <a:gd name="connsiteY4" fmla="*/ 120650 h 755109"/>
              <a:gd name="connsiteX0" fmla="*/ 0 w 565150"/>
              <a:gd name="connsiteY0" fmla="*/ 120650 h 755109"/>
              <a:gd name="connsiteX1" fmla="*/ 276225 w 565150"/>
              <a:gd name="connsiteY1" fmla="*/ 739775 h 755109"/>
              <a:gd name="connsiteX2" fmla="*/ 565150 w 565150"/>
              <a:gd name="connsiteY2" fmla="*/ 596900 h 755109"/>
              <a:gd name="connsiteX3" fmla="*/ 212725 w 565150"/>
              <a:gd name="connsiteY3" fmla="*/ 0 h 755109"/>
              <a:gd name="connsiteX4" fmla="*/ 0 w 565150"/>
              <a:gd name="connsiteY4" fmla="*/ 120650 h 755109"/>
              <a:gd name="connsiteX0" fmla="*/ 0 w 565150"/>
              <a:gd name="connsiteY0" fmla="*/ 123150 h 757609"/>
              <a:gd name="connsiteX1" fmla="*/ 276225 w 565150"/>
              <a:gd name="connsiteY1" fmla="*/ 742275 h 757609"/>
              <a:gd name="connsiteX2" fmla="*/ 565150 w 565150"/>
              <a:gd name="connsiteY2" fmla="*/ 599400 h 757609"/>
              <a:gd name="connsiteX3" fmla="*/ 212725 w 565150"/>
              <a:gd name="connsiteY3" fmla="*/ 2500 h 757609"/>
              <a:gd name="connsiteX4" fmla="*/ 0 w 565150"/>
              <a:gd name="connsiteY4" fmla="*/ 123150 h 757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5150" h="757609">
                <a:moveTo>
                  <a:pt x="0" y="123150"/>
                </a:moveTo>
                <a:lnTo>
                  <a:pt x="276225" y="742275"/>
                </a:lnTo>
                <a:cubicBezTo>
                  <a:pt x="407458" y="793075"/>
                  <a:pt x="538692" y="710525"/>
                  <a:pt x="565150" y="599400"/>
                </a:cubicBezTo>
                <a:lnTo>
                  <a:pt x="212725" y="2500"/>
                </a:lnTo>
                <a:cubicBezTo>
                  <a:pt x="119592" y="-11258"/>
                  <a:pt x="16933" y="32133"/>
                  <a:pt x="0" y="123150"/>
                </a:cubicBezTo>
                <a:close/>
              </a:path>
            </a:pathLst>
          </a:custGeom>
          <a:solidFill>
            <a:srgbClr val="FE1627"/>
          </a:solidFill>
          <a:ln>
            <a:solidFill>
              <a:srgbClr val="F6AB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9" name="组合 318"/>
          <p:cNvGrpSpPr/>
          <p:nvPr/>
        </p:nvGrpSpPr>
        <p:grpSpPr>
          <a:xfrm>
            <a:off x="492342" y="106629"/>
            <a:ext cx="516374" cy="429030"/>
            <a:chOff x="8071099" y="108510"/>
            <a:chExt cx="516374" cy="429030"/>
          </a:xfrm>
          <a:solidFill>
            <a:srgbClr val="FE1627"/>
          </a:solidFill>
        </p:grpSpPr>
        <p:sp>
          <p:nvSpPr>
            <p:cNvPr id="320" name="任意多边形 319"/>
            <p:cNvSpPr/>
            <p:nvPr/>
          </p:nvSpPr>
          <p:spPr>
            <a:xfrm rot="4668254">
              <a:off x="8136687" y="42922"/>
              <a:ext cx="385197" cy="516374"/>
            </a:xfrm>
            <a:custGeom>
              <a:avLst/>
              <a:gdLst>
                <a:gd name="connsiteX0" fmla="*/ 0 w 530225"/>
                <a:gd name="connsiteY0" fmla="*/ 117475 h 669925"/>
                <a:gd name="connsiteX1" fmla="*/ 219075 w 530225"/>
                <a:gd name="connsiteY1" fmla="*/ 666750 h 669925"/>
                <a:gd name="connsiteX2" fmla="*/ 400050 w 530225"/>
                <a:gd name="connsiteY2" fmla="*/ 669925 h 669925"/>
                <a:gd name="connsiteX3" fmla="*/ 530225 w 530225"/>
                <a:gd name="connsiteY3" fmla="*/ 527050 h 669925"/>
                <a:gd name="connsiteX4" fmla="*/ 241300 w 530225"/>
                <a:gd name="connsiteY4" fmla="*/ 0 h 669925"/>
                <a:gd name="connsiteX5" fmla="*/ 0 w 530225"/>
                <a:gd name="connsiteY5" fmla="*/ 117475 h 669925"/>
                <a:gd name="connsiteX0" fmla="*/ 0 w 530225"/>
                <a:gd name="connsiteY0" fmla="*/ 117475 h 666750"/>
                <a:gd name="connsiteX1" fmla="*/ 219075 w 530225"/>
                <a:gd name="connsiteY1" fmla="*/ 666750 h 666750"/>
                <a:gd name="connsiteX2" fmla="*/ 530225 w 530225"/>
                <a:gd name="connsiteY2" fmla="*/ 527050 h 666750"/>
                <a:gd name="connsiteX3" fmla="*/ 241300 w 530225"/>
                <a:gd name="connsiteY3" fmla="*/ 0 h 666750"/>
                <a:gd name="connsiteX4" fmla="*/ 0 w 530225"/>
                <a:gd name="connsiteY4" fmla="*/ 117475 h 666750"/>
                <a:gd name="connsiteX0" fmla="*/ 0 w 530225"/>
                <a:gd name="connsiteY0" fmla="*/ 120650 h 669925"/>
                <a:gd name="connsiteX1" fmla="*/ 219075 w 530225"/>
                <a:gd name="connsiteY1" fmla="*/ 669925 h 669925"/>
                <a:gd name="connsiteX2" fmla="*/ 530225 w 530225"/>
                <a:gd name="connsiteY2" fmla="*/ 530225 h 669925"/>
                <a:gd name="connsiteX3" fmla="*/ 212725 w 530225"/>
                <a:gd name="connsiteY3" fmla="*/ 0 h 669925"/>
                <a:gd name="connsiteX4" fmla="*/ 0 w 530225"/>
                <a:gd name="connsiteY4" fmla="*/ 120650 h 669925"/>
                <a:gd name="connsiteX0" fmla="*/ 0 w 530225"/>
                <a:gd name="connsiteY0" fmla="*/ 120650 h 701675"/>
                <a:gd name="connsiteX1" fmla="*/ 263525 w 530225"/>
                <a:gd name="connsiteY1" fmla="*/ 701675 h 701675"/>
                <a:gd name="connsiteX2" fmla="*/ 530225 w 530225"/>
                <a:gd name="connsiteY2" fmla="*/ 530225 h 701675"/>
                <a:gd name="connsiteX3" fmla="*/ 212725 w 530225"/>
                <a:gd name="connsiteY3" fmla="*/ 0 h 701675"/>
                <a:gd name="connsiteX4" fmla="*/ 0 w 530225"/>
                <a:gd name="connsiteY4" fmla="*/ 120650 h 701675"/>
                <a:gd name="connsiteX0" fmla="*/ 0 w 530225"/>
                <a:gd name="connsiteY0" fmla="*/ 120650 h 704850"/>
                <a:gd name="connsiteX1" fmla="*/ 234950 w 530225"/>
                <a:gd name="connsiteY1" fmla="*/ 704850 h 704850"/>
                <a:gd name="connsiteX2" fmla="*/ 530225 w 530225"/>
                <a:gd name="connsiteY2" fmla="*/ 530225 h 704850"/>
                <a:gd name="connsiteX3" fmla="*/ 212725 w 530225"/>
                <a:gd name="connsiteY3" fmla="*/ 0 h 704850"/>
                <a:gd name="connsiteX4" fmla="*/ 0 w 530225"/>
                <a:gd name="connsiteY4" fmla="*/ 120650 h 704850"/>
                <a:gd name="connsiteX0" fmla="*/ 0 w 577850"/>
                <a:gd name="connsiteY0" fmla="*/ 120650 h 704850"/>
                <a:gd name="connsiteX1" fmla="*/ 234950 w 577850"/>
                <a:gd name="connsiteY1" fmla="*/ 704850 h 704850"/>
                <a:gd name="connsiteX2" fmla="*/ 577850 w 577850"/>
                <a:gd name="connsiteY2" fmla="*/ 571500 h 704850"/>
                <a:gd name="connsiteX3" fmla="*/ 212725 w 577850"/>
                <a:gd name="connsiteY3" fmla="*/ 0 h 704850"/>
                <a:gd name="connsiteX4" fmla="*/ 0 w 577850"/>
                <a:gd name="connsiteY4" fmla="*/ 120650 h 704850"/>
                <a:gd name="connsiteX0" fmla="*/ 0 w 565150"/>
                <a:gd name="connsiteY0" fmla="*/ 120650 h 704850"/>
                <a:gd name="connsiteX1" fmla="*/ 234950 w 565150"/>
                <a:gd name="connsiteY1" fmla="*/ 704850 h 704850"/>
                <a:gd name="connsiteX2" fmla="*/ 565150 w 565150"/>
                <a:gd name="connsiteY2" fmla="*/ 596900 h 704850"/>
                <a:gd name="connsiteX3" fmla="*/ 212725 w 565150"/>
                <a:gd name="connsiteY3" fmla="*/ 0 h 704850"/>
                <a:gd name="connsiteX4" fmla="*/ 0 w 565150"/>
                <a:gd name="connsiteY4" fmla="*/ 120650 h 704850"/>
                <a:gd name="connsiteX0" fmla="*/ 0 w 565150"/>
                <a:gd name="connsiteY0" fmla="*/ 120650 h 739775"/>
                <a:gd name="connsiteX1" fmla="*/ 276225 w 565150"/>
                <a:gd name="connsiteY1" fmla="*/ 739775 h 739775"/>
                <a:gd name="connsiteX2" fmla="*/ 565150 w 565150"/>
                <a:gd name="connsiteY2" fmla="*/ 596900 h 739775"/>
                <a:gd name="connsiteX3" fmla="*/ 212725 w 565150"/>
                <a:gd name="connsiteY3" fmla="*/ 0 h 739775"/>
                <a:gd name="connsiteX4" fmla="*/ 0 w 565150"/>
                <a:gd name="connsiteY4" fmla="*/ 120650 h 739775"/>
                <a:gd name="connsiteX0" fmla="*/ 0 w 565150"/>
                <a:gd name="connsiteY0" fmla="*/ 120650 h 763685"/>
                <a:gd name="connsiteX1" fmla="*/ 276225 w 565150"/>
                <a:gd name="connsiteY1" fmla="*/ 739775 h 763685"/>
                <a:gd name="connsiteX2" fmla="*/ 565150 w 565150"/>
                <a:gd name="connsiteY2" fmla="*/ 596900 h 763685"/>
                <a:gd name="connsiteX3" fmla="*/ 212725 w 565150"/>
                <a:gd name="connsiteY3" fmla="*/ 0 h 763685"/>
                <a:gd name="connsiteX4" fmla="*/ 0 w 565150"/>
                <a:gd name="connsiteY4" fmla="*/ 120650 h 763685"/>
                <a:gd name="connsiteX0" fmla="*/ 0 w 565175"/>
                <a:gd name="connsiteY0" fmla="*/ 120650 h 773332"/>
                <a:gd name="connsiteX1" fmla="*/ 276225 w 565175"/>
                <a:gd name="connsiteY1" fmla="*/ 739775 h 773332"/>
                <a:gd name="connsiteX2" fmla="*/ 565150 w 565175"/>
                <a:gd name="connsiteY2" fmla="*/ 596900 h 773332"/>
                <a:gd name="connsiteX3" fmla="*/ 212725 w 565175"/>
                <a:gd name="connsiteY3" fmla="*/ 0 h 773332"/>
                <a:gd name="connsiteX4" fmla="*/ 0 w 565175"/>
                <a:gd name="connsiteY4" fmla="*/ 120650 h 773332"/>
                <a:gd name="connsiteX0" fmla="*/ 0 w 565150"/>
                <a:gd name="connsiteY0" fmla="*/ 120650 h 770605"/>
                <a:gd name="connsiteX1" fmla="*/ 276225 w 565150"/>
                <a:gd name="connsiteY1" fmla="*/ 739775 h 770605"/>
                <a:gd name="connsiteX2" fmla="*/ 565150 w 565150"/>
                <a:gd name="connsiteY2" fmla="*/ 596900 h 770605"/>
                <a:gd name="connsiteX3" fmla="*/ 212725 w 565150"/>
                <a:gd name="connsiteY3" fmla="*/ 0 h 770605"/>
                <a:gd name="connsiteX4" fmla="*/ 0 w 565150"/>
                <a:gd name="connsiteY4" fmla="*/ 120650 h 770605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3150 h 757609"/>
                <a:gd name="connsiteX1" fmla="*/ 276225 w 565150"/>
                <a:gd name="connsiteY1" fmla="*/ 742275 h 757609"/>
                <a:gd name="connsiteX2" fmla="*/ 565150 w 565150"/>
                <a:gd name="connsiteY2" fmla="*/ 599400 h 757609"/>
                <a:gd name="connsiteX3" fmla="*/ 212725 w 565150"/>
                <a:gd name="connsiteY3" fmla="*/ 2500 h 757609"/>
                <a:gd name="connsiteX4" fmla="*/ 0 w 565150"/>
                <a:gd name="connsiteY4" fmla="*/ 123150 h 757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5150" h="757609">
                  <a:moveTo>
                    <a:pt x="0" y="123150"/>
                  </a:moveTo>
                  <a:lnTo>
                    <a:pt x="276225" y="742275"/>
                  </a:lnTo>
                  <a:cubicBezTo>
                    <a:pt x="407458" y="793075"/>
                    <a:pt x="538692" y="710525"/>
                    <a:pt x="565150" y="599400"/>
                  </a:cubicBezTo>
                  <a:lnTo>
                    <a:pt x="212725" y="2500"/>
                  </a:lnTo>
                  <a:cubicBezTo>
                    <a:pt x="119592" y="-11258"/>
                    <a:pt x="16933" y="32133"/>
                    <a:pt x="0" y="123150"/>
                  </a:cubicBezTo>
                  <a:close/>
                </a:path>
              </a:pathLst>
            </a:custGeom>
            <a:grpFill/>
            <a:ln>
              <a:solidFill>
                <a:srgbClr val="F6AB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1" name="椭圆 320"/>
            <p:cNvSpPr/>
            <p:nvPr/>
          </p:nvSpPr>
          <p:spPr>
            <a:xfrm rot="3213170">
              <a:off x="8054617" y="388783"/>
              <a:ext cx="204833" cy="92681"/>
            </a:xfrm>
            <a:prstGeom prst="ellipse">
              <a:avLst/>
            </a:prstGeom>
            <a:grpFill/>
            <a:ln>
              <a:solidFill>
                <a:srgbClr val="F6AB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2" name="组合 321"/>
          <p:cNvGrpSpPr/>
          <p:nvPr/>
        </p:nvGrpSpPr>
        <p:grpSpPr>
          <a:xfrm>
            <a:off x="443685" y="361390"/>
            <a:ext cx="516374" cy="426309"/>
            <a:chOff x="8019196" y="353839"/>
            <a:chExt cx="516374" cy="426309"/>
          </a:xfrm>
          <a:solidFill>
            <a:srgbClr val="FE1627"/>
          </a:solidFill>
        </p:grpSpPr>
        <p:sp>
          <p:nvSpPr>
            <p:cNvPr id="323" name="任意多边形 322"/>
            <p:cNvSpPr/>
            <p:nvPr/>
          </p:nvSpPr>
          <p:spPr>
            <a:xfrm rot="4668254">
              <a:off x="8084784" y="288251"/>
              <a:ext cx="385197" cy="516374"/>
            </a:xfrm>
            <a:custGeom>
              <a:avLst/>
              <a:gdLst>
                <a:gd name="connsiteX0" fmla="*/ 0 w 530225"/>
                <a:gd name="connsiteY0" fmla="*/ 117475 h 669925"/>
                <a:gd name="connsiteX1" fmla="*/ 219075 w 530225"/>
                <a:gd name="connsiteY1" fmla="*/ 666750 h 669925"/>
                <a:gd name="connsiteX2" fmla="*/ 400050 w 530225"/>
                <a:gd name="connsiteY2" fmla="*/ 669925 h 669925"/>
                <a:gd name="connsiteX3" fmla="*/ 530225 w 530225"/>
                <a:gd name="connsiteY3" fmla="*/ 527050 h 669925"/>
                <a:gd name="connsiteX4" fmla="*/ 241300 w 530225"/>
                <a:gd name="connsiteY4" fmla="*/ 0 h 669925"/>
                <a:gd name="connsiteX5" fmla="*/ 0 w 530225"/>
                <a:gd name="connsiteY5" fmla="*/ 117475 h 669925"/>
                <a:gd name="connsiteX0" fmla="*/ 0 w 530225"/>
                <a:gd name="connsiteY0" fmla="*/ 117475 h 666750"/>
                <a:gd name="connsiteX1" fmla="*/ 219075 w 530225"/>
                <a:gd name="connsiteY1" fmla="*/ 666750 h 666750"/>
                <a:gd name="connsiteX2" fmla="*/ 530225 w 530225"/>
                <a:gd name="connsiteY2" fmla="*/ 527050 h 666750"/>
                <a:gd name="connsiteX3" fmla="*/ 241300 w 530225"/>
                <a:gd name="connsiteY3" fmla="*/ 0 h 666750"/>
                <a:gd name="connsiteX4" fmla="*/ 0 w 530225"/>
                <a:gd name="connsiteY4" fmla="*/ 117475 h 666750"/>
                <a:gd name="connsiteX0" fmla="*/ 0 w 530225"/>
                <a:gd name="connsiteY0" fmla="*/ 120650 h 669925"/>
                <a:gd name="connsiteX1" fmla="*/ 219075 w 530225"/>
                <a:gd name="connsiteY1" fmla="*/ 669925 h 669925"/>
                <a:gd name="connsiteX2" fmla="*/ 530225 w 530225"/>
                <a:gd name="connsiteY2" fmla="*/ 530225 h 669925"/>
                <a:gd name="connsiteX3" fmla="*/ 212725 w 530225"/>
                <a:gd name="connsiteY3" fmla="*/ 0 h 669925"/>
                <a:gd name="connsiteX4" fmla="*/ 0 w 530225"/>
                <a:gd name="connsiteY4" fmla="*/ 120650 h 669925"/>
                <a:gd name="connsiteX0" fmla="*/ 0 w 530225"/>
                <a:gd name="connsiteY0" fmla="*/ 120650 h 701675"/>
                <a:gd name="connsiteX1" fmla="*/ 263525 w 530225"/>
                <a:gd name="connsiteY1" fmla="*/ 701675 h 701675"/>
                <a:gd name="connsiteX2" fmla="*/ 530225 w 530225"/>
                <a:gd name="connsiteY2" fmla="*/ 530225 h 701675"/>
                <a:gd name="connsiteX3" fmla="*/ 212725 w 530225"/>
                <a:gd name="connsiteY3" fmla="*/ 0 h 701675"/>
                <a:gd name="connsiteX4" fmla="*/ 0 w 530225"/>
                <a:gd name="connsiteY4" fmla="*/ 120650 h 701675"/>
                <a:gd name="connsiteX0" fmla="*/ 0 w 530225"/>
                <a:gd name="connsiteY0" fmla="*/ 120650 h 704850"/>
                <a:gd name="connsiteX1" fmla="*/ 234950 w 530225"/>
                <a:gd name="connsiteY1" fmla="*/ 704850 h 704850"/>
                <a:gd name="connsiteX2" fmla="*/ 530225 w 530225"/>
                <a:gd name="connsiteY2" fmla="*/ 530225 h 704850"/>
                <a:gd name="connsiteX3" fmla="*/ 212725 w 530225"/>
                <a:gd name="connsiteY3" fmla="*/ 0 h 704850"/>
                <a:gd name="connsiteX4" fmla="*/ 0 w 530225"/>
                <a:gd name="connsiteY4" fmla="*/ 120650 h 704850"/>
                <a:gd name="connsiteX0" fmla="*/ 0 w 577850"/>
                <a:gd name="connsiteY0" fmla="*/ 120650 h 704850"/>
                <a:gd name="connsiteX1" fmla="*/ 234950 w 577850"/>
                <a:gd name="connsiteY1" fmla="*/ 704850 h 704850"/>
                <a:gd name="connsiteX2" fmla="*/ 577850 w 577850"/>
                <a:gd name="connsiteY2" fmla="*/ 571500 h 704850"/>
                <a:gd name="connsiteX3" fmla="*/ 212725 w 577850"/>
                <a:gd name="connsiteY3" fmla="*/ 0 h 704850"/>
                <a:gd name="connsiteX4" fmla="*/ 0 w 577850"/>
                <a:gd name="connsiteY4" fmla="*/ 120650 h 704850"/>
                <a:gd name="connsiteX0" fmla="*/ 0 w 565150"/>
                <a:gd name="connsiteY0" fmla="*/ 120650 h 704850"/>
                <a:gd name="connsiteX1" fmla="*/ 234950 w 565150"/>
                <a:gd name="connsiteY1" fmla="*/ 704850 h 704850"/>
                <a:gd name="connsiteX2" fmla="*/ 565150 w 565150"/>
                <a:gd name="connsiteY2" fmla="*/ 596900 h 704850"/>
                <a:gd name="connsiteX3" fmla="*/ 212725 w 565150"/>
                <a:gd name="connsiteY3" fmla="*/ 0 h 704850"/>
                <a:gd name="connsiteX4" fmla="*/ 0 w 565150"/>
                <a:gd name="connsiteY4" fmla="*/ 120650 h 704850"/>
                <a:gd name="connsiteX0" fmla="*/ 0 w 565150"/>
                <a:gd name="connsiteY0" fmla="*/ 120650 h 739775"/>
                <a:gd name="connsiteX1" fmla="*/ 276225 w 565150"/>
                <a:gd name="connsiteY1" fmla="*/ 739775 h 739775"/>
                <a:gd name="connsiteX2" fmla="*/ 565150 w 565150"/>
                <a:gd name="connsiteY2" fmla="*/ 596900 h 739775"/>
                <a:gd name="connsiteX3" fmla="*/ 212725 w 565150"/>
                <a:gd name="connsiteY3" fmla="*/ 0 h 739775"/>
                <a:gd name="connsiteX4" fmla="*/ 0 w 565150"/>
                <a:gd name="connsiteY4" fmla="*/ 120650 h 739775"/>
                <a:gd name="connsiteX0" fmla="*/ 0 w 565150"/>
                <a:gd name="connsiteY0" fmla="*/ 120650 h 763685"/>
                <a:gd name="connsiteX1" fmla="*/ 276225 w 565150"/>
                <a:gd name="connsiteY1" fmla="*/ 739775 h 763685"/>
                <a:gd name="connsiteX2" fmla="*/ 565150 w 565150"/>
                <a:gd name="connsiteY2" fmla="*/ 596900 h 763685"/>
                <a:gd name="connsiteX3" fmla="*/ 212725 w 565150"/>
                <a:gd name="connsiteY3" fmla="*/ 0 h 763685"/>
                <a:gd name="connsiteX4" fmla="*/ 0 w 565150"/>
                <a:gd name="connsiteY4" fmla="*/ 120650 h 763685"/>
                <a:gd name="connsiteX0" fmla="*/ 0 w 565175"/>
                <a:gd name="connsiteY0" fmla="*/ 120650 h 773332"/>
                <a:gd name="connsiteX1" fmla="*/ 276225 w 565175"/>
                <a:gd name="connsiteY1" fmla="*/ 739775 h 773332"/>
                <a:gd name="connsiteX2" fmla="*/ 565150 w 565175"/>
                <a:gd name="connsiteY2" fmla="*/ 596900 h 773332"/>
                <a:gd name="connsiteX3" fmla="*/ 212725 w 565175"/>
                <a:gd name="connsiteY3" fmla="*/ 0 h 773332"/>
                <a:gd name="connsiteX4" fmla="*/ 0 w 565175"/>
                <a:gd name="connsiteY4" fmla="*/ 120650 h 773332"/>
                <a:gd name="connsiteX0" fmla="*/ 0 w 565150"/>
                <a:gd name="connsiteY0" fmla="*/ 120650 h 770605"/>
                <a:gd name="connsiteX1" fmla="*/ 276225 w 565150"/>
                <a:gd name="connsiteY1" fmla="*/ 739775 h 770605"/>
                <a:gd name="connsiteX2" fmla="*/ 565150 w 565150"/>
                <a:gd name="connsiteY2" fmla="*/ 596900 h 770605"/>
                <a:gd name="connsiteX3" fmla="*/ 212725 w 565150"/>
                <a:gd name="connsiteY3" fmla="*/ 0 h 770605"/>
                <a:gd name="connsiteX4" fmla="*/ 0 w 565150"/>
                <a:gd name="connsiteY4" fmla="*/ 120650 h 770605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3150 h 757609"/>
                <a:gd name="connsiteX1" fmla="*/ 276225 w 565150"/>
                <a:gd name="connsiteY1" fmla="*/ 742275 h 757609"/>
                <a:gd name="connsiteX2" fmla="*/ 565150 w 565150"/>
                <a:gd name="connsiteY2" fmla="*/ 599400 h 757609"/>
                <a:gd name="connsiteX3" fmla="*/ 212725 w 565150"/>
                <a:gd name="connsiteY3" fmla="*/ 2500 h 757609"/>
                <a:gd name="connsiteX4" fmla="*/ 0 w 565150"/>
                <a:gd name="connsiteY4" fmla="*/ 123150 h 757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5150" h="757609">
                  <a:moveTo>
                    <a:pt x="0" y="123150"/>
                  </a:moveTo>
                  <a:lnTo>
                    <a:pt x="276225" y="742275"/>
                  </a:lnTo>
                  <a:cubicBezTo>
                    <a:pt x="407458" y="793075"/>
                    <a:pt x="538692" y="710525"/>
                    <a:pt x="565150" y="599400"/>
                  </a:cubicBezTo>
                  <a:lnTo>
                    <a:pt x="212725" y="2500"/>
                  </a:lnTo>
                  <a:cubicBezTo>
                    <a:pt x="119592" y="-11258"/>
                    <a:pt x="16933" y="32133"/>
                    <a:pt x="0" y="123150"/>
                  </a:cubicBezTo>
                  <a:close/>
                </a:path>
              </a:pathLst>
            </a:custGeom>
            <a:grpFill/>
            <a:ln>
              <a:solidFill>
                <a:srgbClr val="F6AB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4" name="椭圆 323"/>
            <p:cNvSpPr/>
            <p:nvPr/>
          </p:nvSpPr>
          <p:spPr>
            <a:xfrm rot="3213170">
              <a:off x="7999733" y="631391"/>
              <a:ext cx="204833" cy="92681"/>
            </a:xfrm>
            <a:prstGeom prst="ellipse">
              <a:avLst/>
            </a:prstGeom>
            <a:grpFill/>
            <a:ln>
              <a:solidFill>
                <a:srgbClr val="F6AB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5" name="组合 324"/>
          <p:cNvGrpSpPr/>
          <p:nvPr/>
        </p:nvGrpSpPr>
        <p:grpSpPr>
          <a:xfrm>
            <a:off x="366474" y="678387"/>
            <a:ext cx="516374" cy="425590"/>
            <a:chOff x="7932690" y="658677"/>
            <a:chExt cx="516374" cy="425590"/>
          </a:xfrm>
          <a:solidFill>
            <a:srgbClr val="FE1627"/>
          </a:solidFill>
        </p:grpSpPr>
        <p:sp>
          <p:nvSpPr>
            <p:cNvPr id="326" name="任意多边形 325"/>
            <p:cNvSpPr/>
            <p:nvPr/>
          </p:nvSpPr>
          <p:spPr>
            <a:xfrm rot="4668254">
              <a:off x="7998278" y="593089"/>
              <a:ext cx="385197" cy="516374"/>
            </a:xfrm>
            <a:custGeom>
              <a:avLst/>
              <a:gdLst>
                <a:gd name="connsiteX0" fmla="*/ 0 w 530225"/>
                <a:gd name="connsiteY0" fmla="*/ 117475 h 669925"/>
                <a:gd name="connsiteX1" fmla="*/ 219075 w 530225"/>
                <a:gd name="connsiteY1" fmla="*/ 666750 h 669925"/>
                <a:gd name="connsiteX2" fmla="*/ 400050 w 530225"/>
                <a:gd name="connsiteY2" fmla="*/ 669925 h 669925"/>
                <a:gd name="connsiteX3" fmla="*/ 530225 w 530225"/>
                <a:gd name="connsiteY3" fmla="*/ 527050 h 669925"/>
                <a:gd name="connsiteX4" fmla="*/ 241300 w 530225"/>
                <a:gd name="connsiteY4" fmla="*/ 0 h 669925"/>
                <a:gd name="connsiteX5" fmla="*/ 0 w 530225"/>
                <a:gd name="connsiteY5" fmla="*/ 117475 h 669925"/>
                <a:gd name="connsiteX0" fmla="*/ 0 w 530225"/>
                <a:gd name="connsiteY0" fmla="*/ 117475 h 666750"/>
                <a:gd name="connsiteX1" fmla="*/ 219075 w 530225"/>
                <a:gd name="connsiteY1" fmla="*/ 666750 h 666750"/>
                <a:gd name="connsiteX2" fmla="*/ 530225 w 530225"/>
                <a:gd name="connsiteY2" fmla="*/ 527050 h 666750"/>
                <a:gd name="connsiteX3" fmla="*/ 241300 w 530225"/>
                <a:gd name="connsiteY3" fmla="*/ 0 h 666750"/>
                <a:gd name="connsiteX4" fmla="*/ 0 w 530225"/>
                <a:gd name="connsiteY4" fmla="*/ 117475 h 666750"/>
                <a:gd name="connsiteX0" fmla="*/ 0 w 530225"/>
                <a:gd name="connsiteY0" fmla="*/ 120650 h 669925"/>
                <a:gd name="connsiteX1" fmla="*/ 219075 w 530225"/>
                <a:gd name="connsiteY1" fmla="*/ 669925 h 669925"/>
                <a:gd name="connsiteX2" fmla="*/ 530225 w 530225"/>
                <a:gd name="connsiteY2" fmla="*/ 530225 h 669925"/>
                <a:gd name="connsiteX3" fmla="*/ 212725 w 530225"/>
                <a:gd name="connsiteY3" fmla="*/ 0 h 669925"/>
                <a:gd name="connsiteX4" fmla="*/ 0 w 530225"/>
                <a:gd name="connsiteY4" fmla="*/ 120650 h 669925"/>
                <a:gd name="connsiteX0" fmla="*/ 0 w 530225"/>
                <a:gd name="connsiteY0" fmla="*/ 120650 h 701675"/>
                <a:gd name="connsiteX1" fmla="*/ 263525 w 530225"/>
                <a:gd name="connsiteY1" fmla="*/ 701675 h 701675"/>
                <a:gd name="connsiteX2" fmla="*/ 530225 w 530225"/>
                <a:gd name="connsiteY2" fmla="*/ 530225 h 701675"/>
                <a:gd name="connsiteX3" fmla="*/ 212725 w 530225"/>
                <a:gd name="connsiteY3" fmla="*/ 0 h 701675"/>
                <a:gd name="connsiteX4" fmla="*/ 0 w 530225"/>
                <a:gd name="connsiteY4" fmla="*/ 120650 h 701675"/>
                <a:gd name="connsiteX0" fmla="*/ 0 w 530225"/>
                <a:gd name="connsiteY0" fmla="*/ 120650 h 704850"/>
                <a:gd name="connsiteX1" fmla="*/ 234950 w 530225"/>
                <a:gd name="connsiteY1" fmla="*/ 704850 h 704850"/>
                <a:gd name="connsiteX2" fmla="*/ 530225 w 530225"/>
                <a:gd name="connsiteY2" fmla="*/ 530225 h 704850"/>
                <a:gd name="connsiteX3" fmla="*/ 212725 w 530225"/>
                <a:gd name="connsiteY3" fmla="*/ 0 h 704850"/>
                <a:gd name="connsiteX4" fmla="*/ 0 w 530225"/>
                <a:gd name="connsiteY4" fmla="*/ 120650 h 704850"/>
                <a:gd name="connsiteX0" fmla="*/ 0 w 577850"/>
                <a:gd name="connsiteY0" fmla="*/ 120650 h 704850"/>
                <a:gd name="connsiteX1" fmla="*/ 234950 w 577850"/>
                <a:gd name="connsiteY1" fmla="*/ 704850 h 704850"/>
                <a:gd name="connsiteX2" fmla="*/ 577850 w 577850"/>
                <a:gd name="connsiteY2" fmla="*/ 571500 h 704850"/>
                <a:gd name="connsiteX3" fmla="*/ 212725 w 577850"/>
                <a:gd name="connsiteY3" fmla="*/ 0 h 704850"/>
                <a:gd name="connsiteX4" fmla="*/ 0 w 577850"/>
                <a:gd name="connsiteY4" fmla="*/ 120650 h 704850"/>
                <a:gd name="connsiteX0" fmla="*/ 0 w 565150"/>
                <a:gd name="connsiteY0" fmla="*/ 120650 h 704850"/>
                <a:gd name="connsiteX1" fmla="*/ 234950 w 565150"/>
                <a:gd name="connsiteY1" fmla="*/ 704850 h 704850"/>
                <a:gd name="connsiteX2" fmla="*/ 565150 w 565150"/>
                <a:gd name="connsiteY2" fmla="*/ 596900 h 704850"/>
                <a:gd name="connsiteX3" fmla="*/ 212725 w 565150"/>
                <a:gd name="connsiteY3" fmla="*/ 0 h 704850"/>
                <a:gd name="connsiteX4" fmla="*/ 0 w 565150"/>
                <a:gd name="connsiteY4" fmla="*/ 120650 h 704850"/>
                <a:gd name="connsiteX0" fmla="*/ 0 w 565150"/>
                <a:gd name="connsiteY0" fmla="*/ 120650 h 739775"/>
                <a:gd name="connsiteX1" fmla="*/ 276225 w 565150"/>
                <a:gd name="connsiteY1" fmla="*/ 739775 h 739775"/>
                <a:gd name="connsiteX2" fmla="*/ 565150 w 565150"/>
                <a:gd name="connsiteY2" fmla="*/ 596900 h 739775"/>
                <a:gd name="connsiteX3" fmla="*/ 212725 w 565150"/>
                <a:gd name="connsiteY3" fmla="*/ 0 h 739775"/>
                <a:gd name="connsiteX4" fmla="*/ 0 w 565150"/>
                <a:gd name="connsiteY4" fmla="*/ 120650 h 739775"/>
                <a:gd name="connsiteX0" fmla="*/ 0 w 565150"/>
                <a:gd name="connsiteY0" fmla="*/ 120650 h 763685"/>
                <a:gd name="connsiteX1" fmla="*/ 276225 w 565150"/>
                <a:gd name="connsiteY1" fmla="*/ 739775 h 763685"/>
                <a:gd name="connsiteX2" fmla="*/ 565150 w 565150"/>
                <a:gd name="connsiteY2" fmla="*/ 596900 h 763685"/>
                <a:gd name="connsiteX3" fmla="*/ 212725 w 565150"/>
                <a:gd name="connsiteY3" fmla="*/ 0 h 763685"/>
                <a:gd name="connsiteX4" fmla="*/ 0 w 565150"/>
                <a:gd name="connsiteY4" fmla="*/ 120650 h 763685"/>
                <a:gd name="connsiteX0" fmla="*/ 0 w 565175"/>
                <a:gd name="connsiteY0" fmla="*/ 120650 h 773332"/>
                <a:gd name="connsiteX1" fmla="*/ 276225 w 565175"/>
                <a:gd name="connsiteY1" fmla="*/ 739775 h 773332"/>
                <a:gd name="connsiteX2" fmla="*/ 565150 w 565175"/>
                <a:gd name="connsiteY2" fmla="*/ 596900 h 773332"/>
                <a:gd name="connsiteX3" fmla="*/ 212725 w 565175"/>
                <a:gd name="connsiteY3" fmla="*/ 0 h 773332"/>
                <a:gd name="connsiteX4" fmla="*/ 0 w 565175"/>
                <a:gd name="connsiteY4" fmla="*/ 120650 h 773332"/>
                <a:gd name="connsiteX0" fmla="*/ 0 w 565150"/>
                <a:gd name="connsiteY0" fmla="*/ 120650 h 770605"/>
                <a:gd name="connsiteX1" fmla="*/ 276225 w 565150"/>
                <a:gd name="connsiteY1" fmla="*/ 739775 h 770605"/>
                <a:gd name="connsiteX2" fmla="*/ 565150 w 565150"/>
                <a:gd name="connsiteY2" fmla="*/ 596900 h 770605"/>
                <a:gd name="connsiteX3" fmla="*/ 212725 w 565150"/>
                <a:gd name="connsiteY3" fmla="*/ 0 h 770605"/>
                <a:gd name="connsiteX4" fmla="*/ 0 w 565150"/>
                <a:gd name="connsiteY4" fmla="*/ 120650 h 770605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3150 h 757609"/>
                <a:gd name="connsiteX1" fmla="*/ 276225 w 565150"/>
                <a:gd name="connsiteY1" fmla="*/ 742275 h 757609"/>
                <a:gd name="connsiteX2" fmla="*/ 565150 w 565150"/>
                <a:gd name="connsiteY2" fmla="*/ 599400 h 757609"/>
                <a:gd name="connsiteX3" fmla="*/ 212725 w 565150"/>
                <a:gd name="connsiteY3" fmla="*/ 2500 h 757609"/>
                <a:gd name="connsiteX4" fmla="*/ 0 w 565150"/>
                <a:gd name="connsiteY4" fmla="*/ 123150 h 757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5150" h="757609">
                  <a:moveTo>
                    <a:pt x="0" y="123150"/>
                  </a:moveTo>
                  <a:lnTo>
                    <a:pt x="276225" y="742275"/>
                  </a:lnTo>
                  <a:cubicBezTo>
                    <a:pt x="407458" y="793075"/>
                    <a:pt x="538692" y="710525"/>
                    <a:pt x="565150" y="599400"/>
                  </a:cubicBezTo>
                  <a:lnTo>
                    <a:pt x="212725" y="2500"/>
                  </a:lnTo>
                  <a:cubicBezTo>
                    <a:pt x="119592" y="-11258"/>
                    <a:pt x="16933" y="32133"/>
                    <a:pt x="0" y="123150"/>
                  </a:cubicBezTo>
                  <a:close/>
                </a:path>
              </a:pathLst>
            </a:custGeom>
            <a:grpFill/>
            <a:ln>
              <a:solidFill>
                <a:srgbClr val="F6AB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7" name="椭圆 326"/>
            <p:cNvSpPr/>
            <p:nvPr/>
          </p:nvSpPr>
          <p:spPr>
            <a:xfrm rot="3213170">
              <a:off x="7911775" y="935510"/>
              <a:ext cx="204833" cy="92681"/>
            </a:xfrm>
            <a:prstGeom prst="ellipse">
              <a:avLst/>
            </a:prstGeom>
            <a:grpFill/>
            <a:ln>
              <a:solidFill>
                <a:srgbClr val="F6AB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8" name="组合 327"/>
          <p:cNvGrpSpPr/>
          <p:nvPr/>
        </p:nvGrpSpPr>
        <p:grpSpPr>
          <a:xfrm>
            <a:off x="350317" y="952061"/>
            <a:ext cx="516374" cy="411030"/>
            <a:chOff x="7893812" y="927643"/>
            <a:chExt cx="516374" cy="411030"/>
          </a:xfrm>
          <a:solidFill>
            <a:srgbClr val="FE1627"/>
          </a:solidFill>
        </p:grpSpPr>
        <p:sp>
          <p:nvSpPr>
            <p:cNvPr id="329" name="任意多边形 328"/>
            <p:cNvSpPr/>
            <p:nvPr/>
          </p:nvSpPr>
          <p:spPr>
            <a:xfrm rot="3823071">
              <a:off x="7959400" y="862055"/>
              <a:ext cx="385197" cy="516374"/>
            </a:xfrm>
            <a:custGeom>
              <a:avLst/>
              <a:gdLst>
                <a:gd name="connsiteX0" fmla="*/ 0 w 530225"/>
                <a:gd name="connsiteY0" fmla="*/ 117475 h 669925"/>
                <a:gd name="connsiteX1" fmla="*/ 219075 w 530225"/>
                <a:gd name="connsiteY1" fmla="*/ 666750 h 669925"/>
                <a:gd name="connsiteX2" fmla="*/ 400050 w 530225"/>
                <a:gd name="connsiteY2" fmla="*/ 669925 h 669925"/>
                <a:gd name="connsiteX3" fmla="*/ 530225 w 530225"/>
                <a:gd name="connsiteY3" fmla="*/ 527050 h 669925"/>
                <a:gd name="connsiteX4" fmla="*/ 241300 w 530225"/>
                <a:gd name="connsiteY4" fmla="*/ 0 h 669925"/>
                <a:gd name="connsiteX5" fmla="*/ 0 w 530225"/>
                <a:gd name="connsiteY5" fmla="*/ 117475 h 669925"/>
                <a:gd name="connsiteX0" fmla="*/ 0 w 530225"/>
                <a:gd name="connsiteY0" fmla="*/ 117475 h 666750"/>
                <a:gd name="connsiteX1" fmla="*/ 219075 w 530225"/>
                <a:gd name="connsiteY1" fmla="*/ 666750 h 666750"/>
                <a:gd name="connsiteX2" fmla="*/ 530225 w 530225"/>
                <a:gd name="connsiteY2" fmla="*/ 527050 h 666750"/>
                <a:gd name="connsiteX3" fmla="*/ 241300 w 530225"/>
                <a:gd name="connsiteY3" fmla="*/ 0 h 666750"/>
                <a:gd name="connsiteX4" fmla="*/ 0 w 530225"/>
                <a:gd name="connsiteY4" fmla="*/ 117475 h 666750"/>
                <a:gd name="connsiteX0" fmla="*/ 0 w 530225"/>
                <a:gd name="connsiteY0" fmla="*/ 120650 h 669925"/>
                <a:gd name="connsiteX1" fmla="*/ 219075 w 530225"/>
                <a:gd name="connsiteY1" fmla="*/ 669925 h 669925"/>
                <a:gd name="connsiteX2" fmla="*/ 530225 w 530225"/>
                <a:gd name="connsiteY2" fmla="*/ 530225 h 669925"/>
                <a:gd name="connsiteX3" fmla="*/ 212725 w 530225"/>
                <a:gd name="connsiteY3" fmla="*/ 0 h 669925"/>
                <a:gd name="connsiteX4" fmla="*/ 0 w 530225"/>
                <a:gd name="connsiteY4" fmla="*/ 120650 h 669925"/>
                <a:gd name="connsiteX0" fmla="*/ 0 w 530225"/>
                <a:gd name="connsiteY0" fmla="*/ 120650 h 701675"/>
                <a:gd name="connsiteX1" fmla="*/ 263525 w 530225"/>
                <a:gd name="connsiteY1" fmla="*/ 701675 h 701675"/>
                <a:gd name="connsiteX2" fmla="*/ 530225 w 530225"/>
                <a:gd name="connsiteY2" fmla="*/ 530225 h 701675"/>
                <a:gd name="connsiteX3" fmla="*/ 212725 w 530225"/>
                <a:gd name="connsiteY3" fmla="*/ 0 h 701675"/>
                <a:gd name="connsiteX4" fmla="*/ 0 w 530225"/>
                <a:gd name="connsiteY4" fmla="*/ 120650 h 701675"/>
                <a:gd name="connsiteX0" fmla="*/ 0 w 530225"/>
                <a:gd name="connsiteY0" fmla="*/ 120650 h 704850"/>
                <a:gd name="connsiteX1" fmla="*/ 234950 w 530225"/>
                <a:gd name="connsiteY1" fmla="*/ 704850 h 704850"/>
                <a:gd name="connsiteX2" fmla="*/ 530225 w 530225"/>
                <a:gd name="connsiteY2" fmla="*/ 530225 h 704850"/>
                <a:gd name="connsiteX3" fmla="*/ 212725 w 530225"/>
                <a:gd name="connsiteY3" fmla="*/ 0 h 704850"/>
                <a:gd name="connsiteX4" fmla="*/ 0 w 530225"/>
                <a:gd name="connsiteY4" fmla="*/ 120650 h 704850"/>
                <a:gd name="connsiteX0" fmla="*/ 0 w 577850"/>
                <a:gd name="connsiteY0" fmla="*/ 120650 h 704850"/>
                <a:gd name="connsiteX1" fmla="*/ 234950 w 577850"/>
                <a:gd name="connsiteY1" fmla="*/ 704850 h 704850"/>
                <a:gd name="connsiteX2" fmla="*/ 577850 w 577850"/>
                <a:gd name="connsiteY2" fmla="*/ 571500 h 704850"/>
                <a:gd name="connsiteX3" fmla="*/ 212725 w 577850"/>
                <a:gd name="connsiteY3" fmla="*/ 0 h 704850"/>
                <a:gd name="connsiteX4" fmla="*/ 0 w 577850"/>
                <a:gd name="connsiteY4" fmla="*/ 120650 h 704850"/>
                <a:gd name="connsiteX0" fmla="*/ 0 w 565150"/>
                <a:gd name="connsiteY0" fmla="*/ 120650 h 704850"/>
                <a:gd name="connsiteX1" fmla="*/ 234950 w 565150"/>
                <a:gd name="connsiteY1" fmla="*/ 704850 h 704850"/>
                <a:gd name="connsiteX2" fmla="*/ 565150 w 565150"/>
                <a:gd name="connsiteY2" fmla="*/ 596900 h 704850"/>
                <a:gd name="connsiteX3" fmla="*/ 212725 w 565150"/>
                <a:gd name="connsiteY3" fmla="*/ 0 h 704850"/>
                <a:gd name="connsiteX4" fmla="*/ 0 w 565150"/>
                <a:gd name="connsiteY4" fmla="*/ 120650 h 704850"/>
                <a:gd name="connsiteX0" fmla="*/ 0 w 565150"/>
                <a:gd name="connsiteY0" fmla="*/ 120650 h 739775"/>
                <a:gd name="connsiteX1" fmla="*/ 276225 w 565150"/>
                <a:gd name="connsiteY1" fmla="*/ 739775 h 739775"/>
                <a:gd name="connsiteX2" fmla="*/ 565150 w 565150"/>
                <a:gd name="connsiteY2" fmla="*/ 596900 h 739775"/>
                <a:gd name="connsiteX3" fmla="*/ 212725 w 565150"/>
                <a:gd name="connsiteY3" fmla="*/ 0 h 739775"/>
                <a:gd name="connsiteX4" fmla="*/ 0 w 565150"/>
                <a:gd name="connsiteY4" fmla="*/ 120650 h 739775"/>
                <a:gd name="connsiteX0" fmla="*/ 0 w 565150"/>
                <a:gd name="connsiteY0" fmla="*/ 120650 h 763685"/>
                <a:gd name="connsiteX1" fmla="*/ 276225 w 565150"/>
                <a:gd name="connsiteY1" fmla="*/ 739775 h 763685"/>
                <a:gd name="connsiteX2" fmla="*/ 565150 w 565150"/>
                <a:gd name="connsiteY2" fmla="*/ 596900 h 763685"/>
                <a:gd name="connsiteX3" fmla="*/ 212725 w 565150"/>
                <a:gd name="connsiteY3" fmla="*/ 0 h 763685"/>
                <a:gd name="connsiteX4" fmla="*/ 0 w 565150"/>
                <a:gd name="connsiteY4" fmla="*/ 120650 h 763685"/>
                <a:gd name="connsiteX0" fmla="*/ 0 w 565175"/>
                <a:gd name="connsiteY0" fmla="*/ 120650 h 773332"/>
                <a:gd name="connsiteX1" fmla="*/ 276225 w 565175"/>
                <a:gd name="connsiteY1" fmla="*/ 739775 h 773332"/>
                <a:gd name="connsiteX2" fmla="*/ 565150 w 565175"/>
                <a:gd name="connsiteY2" fmla="*/ 596900 h 773332"/>
                <a:gd name="connsiteX3" fmla="*/ 212725 w 565175"/>
                <a:gd name="connsiteY3" fmla="*/ 0 h 773332"/>
                <a:gd name="connsiteX4" fmla="*/ 0 w 565175"/>
                <a:gd name="connsiteY4" fmla="*/ 120650 h 773332"/>
                <a:gd name="connsiteX0" fmla="*/ 0 w 565150"/>
                <a:gd name="connsiteY0" fmla="*/ 120650 h 770605"/>
                <a:gd name="connsiteX1" fmla="*/ 276225 w 565150"/>
                <a:gd name="connsiteY1" fmla="*/ 739775 h 770605"/>
                <a:gd name="connsiteX2" fmla="*/ 565150 w 565150"/>
                <a:gd name="connsiteY2" fmla="*/ 596900 h 770605"/>
                <a:gd name="connsiteX3" fmla="*/ 212725 w 565150"/>
                <a:gd name="connsiteY3" fmla="*/ 0 h 770605"/>
                <a:gd name="connsiteX4" fmla="*/ 0 w 565150"/>
                <a:gd name="connsiteY4" fmla="*/ 120650 h 770605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3150 h 757609"/>
                <a:gd name="connsiteX1" fmla="*/ 276225 w 565150"/>
                <a:gd name="connsiteY1" fmla="*/ 742275 h 757609"/>
                <a:gd name="connsiteX2" fmla="*/ 565150 w 565150"/>
                <a:gd name="connsiteY2" fmla="*/ 599400 h 757609"/>
                <a:gd name="connsiteX3" fmla="*/ 212725 w 565150"/>
                <a:gd name="connsiteY3" fmla="*/ 2500 h 757609"/>
                <a:gd name="connsiteX4" fmla="*/ 0 w 565150"/>
                <a:gd name="connsiteY4" fmla="*/ 123150 h 757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5150" h="757609">
                  <a:moveTo>
                    <a:pt x="0" y="123150"/>
                  </a:moveTo>
                  <a:lnTo>
                    <a:pt x="276225" y="742275"/>
                  </a:lnTo>
                  <a:cubicBezTo>
                    <a:pt x="407458" y="793075"/>
                    <a:pt x="538692" y="710525"/>
                    <a:pt x="565150" y="599400"/>
                  </a:cubicBezTo>
                  <a:lnTo>
                    <a:pt x="212725" y="2500"/>
                  </a:lnTo>
                  <a:cubicBezTo>
                    <a:pt x="119592" y="-11258"/>
                    <a:pt x="16933" y="32133"/>
                    <a:pt x="0" y="123150"/>
                  </a:cubicBezTo>
                  <a:close/>
                </a:path>
              </a:pathLst>
            </a:custGeom>
            <a:grpFill/>
            <a:ln>
              <a:solidFill>
                <a:srgbClr val="F6AB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0" name="椭圆 329"/>
            <p:cNvSpPr/>
            <p:nvPr/>
          </p:nvSpPr>
          <p:spPr>
            <a:xfrm rot="2452258">
              <a:off x="7916387" y="1245992"/>
              <a:ext cx="204833" cy="92681"/>
            </a:xfrm>
            <a:prstGeom prst="ellipse">
              <a:avLst/>
            </a:prstGeom>
            <a:grpFill/>
            <a:ln>
              <a:solidFill>
                <a:srgbClr val="F6AB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1" name="组合 330"/>
          <p:cNvGrpSpPr/>
          <p:nvPr/>
        </p:nvGrpSpPr>
        <p:grpSpPr>
          <a:xfrm>
            <a:off x="377457" y="1193222"/>
            <a:ext cx="516374" cy="434771"/>
            <a:chOff x="7956214" y="1195103"/>
            <a:chExt cx="516374" cy="434771"/>
          </a:xfrm>
          <a:solidFill>
            <a:srgbClr val="FE1627"/>
          </a:solidFill>
        </p:grpSpPr>
        <p:sp>
          <p:nvSpPr>
            <p:cNvPr id="332" name="任意多边形 331"/>
            <p:cNvSpPr/>
            <p:nvPr/>
          </p:nvSpPr>
          <p:spPr>
            <a:xfrm rot="3176036">
              <a:off x="8021802" y="1129515"/>
              <a:ext cx="385197" cy="516374"/>
            </a:xfrm>
            <a:custGeom>
              <a:avLst/>
              <a:gdLst>
                <a:gd name="connsiteX0" fmla="*/ 0 w 530225"/>
                <a:gd name="connsiteY0" fmla="*/ 117475 h 669925"/>
                <a:gd name="connsiteX1" fmla="*/ 219075 w 530225"/>
                <a:gd name="connsiteY1" fmla="*/ 666750 h 669925"/>
                <a:gd name="connsiteX2" fmla="*/ 400050 w 530225"/>
                <a:gd name="connsiteY2" fmla="*/ 669925 h 669925"/>
                <a:gd name="connsiteX3" fmla="*/ 530225 w 530225"/>
                <a:gd name="connsiteY3" fmla="*/ 527050 h 669925"/>
                <a:gd name="connsiteX4" fmla="*/ 241300 w 530225"/>
                <a:gd name="connsiteY4" fmla="*/ 0 h 669925"/>
                <a:gd name="connsiteX5" fmla="*/ 0 w 530225"/>
                <a:gd name="connsiteY5" fmla="*/ 117475 h 669925"/>
                <a:gd name="connsiteX0" fmla="*/ 0 w 530225"/>
                <a:gd name="connsiteY0" fmla="*/ 117475 h 666750"/>
                <a:gd name="connsiteX1" fmla="*/ 219075 w 530225"/>
                <a:gd name="connsiteY1" fmla="*/ 666750 h 666750"/>
                <a:gd name="connsiteX2" fmla="*/ 530225 w 530225"/>
                <a:gd name="connsiteY2" fmla="*/ 527050 h 666750"/>
                <a:gd name="connsiteX3" fmla="*/ 241300 w 530225"/>
                <a:gd name="connsiteY3" fmla="*/ 0 h 666750"/>
                <a:gd name="connsiteX4" fmla="*/ 0 w 530225"/>
                <a:gd name="connsiteY4" fmla="*/ 117475 h 666750"/>
                <a:gd name="connsiteX0" fmla="*/ 0 w 530225"/>
                <a:gd name="connsiteY0" fmla="*/ 120650 h 669925"/>
                <a:gd name="connsiteX1" fmla="*/ 219075 w 530225"/>
                <a:gd name="connsiteY1" fmla="*/ 669925 h 669925"/>
                <a:gd name="connsiteX2" fmla="*/ 530225 w 530225"/>
                <a:gd name="connsiteY2" fmla="*/ 530225 h 669925"/>
                <a:gd name="connsiteX3" fmla="*/ 212725 w 530225"/>
                <a:gd name="connsiteY3" fmla="*/ 0 h 669925"/>
                <a:gd name="connsiteX4" fmla="*/ 0 w 530225"/>
                <a:gd name="connsiteY4" fmla="*/ 120650 h 669925"/>
                <a:gd name="connsiteX0" fmla="*/ 0 w 530225"/>
                <a:gd name="connsiteY0" fmla="*/ 120650 h 701675"/>
                <a:gd name="connsiteX1" fmla="*/ 263525 w 530225"/>
                <a:gd name="connsiteY1" fmla="*/ 701675 h 701675"/>
                <a:gd name="connsiteX2" fmla="*/ 530225 w 530225"/>
                <a:gd name="connsiteY2" fmla="*/ 530225 h 701675"/>
                <a:gd name="connsiteX3" fmla="*/ 212725 w 530225"/>
                <a:gd name="connsiteY3" fmla="*/ 0 h 701675"/>
                <a:gd name="connsiteX4" fmla="*/ 0 w 530225"/>
                <a:gd name="connsiteY4" fmla="*/ 120650 h 701675"/>
                <a:gd name="connsiteX0" fmla="*/ 0 w 530225"/>
                <a:gd name="connsiteY0" fmla="*/ 120650 h 704850"/>
                <a:gd name="connsiteX1" fmla="*/ 234950 w 530225"/>
                <a:gd name="connsiteY1" fmla="*/ 704850 h 704850"/>
                <a:gd name="connsiteX2" fmla="*/ 530225 w 530225"/>
                <a:gd name="connsiteY2" fmla="*/ 530225 h 704850"/>
                <a:gd name="connsiteX3" fmla="*/ 212725 w 530225"/>
                <a:gd name="connsiteY3" fmla="*/ 0 h 704850"/>
                <a:gd name="connsiteX4" fmla="*/ 0 w 530225"/>
                <a:gd name="connsiteY4" fmla="*/ 120650 h 704850"/>
                <a:gd name="connsiteX0" fmla="*/ 0 w 577850"/>
                <a:gd name="connsiteY0" fmla="*/ 120650 h 704850"/>
                <a:gd name="connsiteX1" fmla="*/ 234950 w 577850"/>
                <a:gd name="connsiteY1" fmla="*/ 704850 h 704850"/>
                <a:gd name="connsiteX2" fmla="*/ 577850 w 577850"/>
                <a:gd name="connsiteY2" fmla="*/ 571500 h 704850"/>
                <a:gd name="connsiteX3" fmla="*/ 212725 w 577850"/>
                <a:gd name="connsiteY3" fmla="*/ 0 h 704850"/>
                <a:gd name="connsiteX4" fmla="*/ 0 w 577850"/>
                <a:gd name="connsiteY4" fmla="*/ 120650 h 704850"/>
                <a:gd name="connsiteX0" fmla="*/ 0 w 565150"/>
                <a:gd name="connsiteY0" fmla="*/ 120650 h 704850"/>
                <a:gd name="connsiteX1" fmla="*/ 234950 w 565150"/>
                <a:gd name="connsiteY1" fmla="*/ 704850 h 704850"/>
                <a:gd name="connsiteX2" fmla="*/ 565150 w 565150"/>
                <a:gd name="connsiteY2" fmla="*/ 596900 h 704850"/>
                <a:gd name="connsiteX3" fmla="*/ 212725 w 565150"/>
                <a:gd name="connsiteY3" fmla="*/ 0 h 704850"/>
                <a:gd name="connsiteX4" fmla="*/ 0 w 565150"/>
                <a:gd name="connsiteY4" fmla="*/ 120650 h 704850"/>
                <a:gd name="connsiteX0" fmla="*/ 0 w 565150"/>
                <a:gd name="connsiteY0" fmla="*/ 120650 h 739775"/>
                <a:gd name="connsiteX1" fmla="*/ 276225 w 565150"/>
                <a:gd name="connsiteY1" fmla="*/ 739775 h 739775"/>
                <a:gd name="connsiteX2" fmla="*/ 565150 w 565150"/>
                <a:gd name="connsiteY2" fmla="*/ 596900 h 739775"/>
                <a:gd name="connsiteX3" fmla="*/ 212725 w 565150"/>
                <a:gd name="connsiteY3" fmla="*/ 0 h 739775"/>
                <a:gd name="connsiteX4" fmla="*/ 0 w 565150"/>
                <a:gd name="connsiteY4" fmla="*/ 120650 h 739775"/>
                <a:gd name="connsiteX0" fmla="*/ 0 w 565150"/>
                <a:gd name="connsiteY0" fmla="*/ 120650 h 763685"/>
                <a:gd name="connsiteX1" fmla="*/ 276225 w 565150"/>
                <a:gd name="connsiteY1" fmla="*/ 739775 h 763685"/>
                <a:gd name="connsiteX2" fmla="*/ 565150 w 565150"/>
                <a:gd name="connsiteY2" fmla="*/ 596900 h 763685"/>
                <a:gd name="connsiteX3" fmla="*/ 212725 w 565150"/>
                <a:gd name="connsiteY3" fmla="*/ 0 h 763685"/>
                <a:gd name="connsiteX4" fmla="*/ 0 w 565150"/>
                <a:gd name="connsiteY4" fmla="*/ 120650 h 763685"/>
                <a:gd name="connsiteX0" fmla="*/ 0 w 565175"/>
                <a:gd name="connsiteY0" fmla="*/ 120650 h 773332"/>
                <a:gd name="connsiteX1" fmla="*/ 276225 w 565175"/>
                <a:gd name="connsiteY1" fmla="*/ 739775 h 773332"/>
                <a:gd name="connsiteX2" fmla="*/ 565150 w 565175"/>
                <a:gd name="connsiteY2" fmla="*/ 596900 h 773332"/>
                <a:gd name="connsiteX3" fmla="*/ 212725 w 565175"/>
                <a:gd name="connsiteY3" fmla="*/ 0 h 773332"/>
                <a:gd name="connsiteX4" fmla="*/ 0 w 565175"/>
                <a:gd name="connsiteY4" fmla="*/ 120650 h 773332"/>
                <a:gd name="connsiteX0" fmla="*/ 0 w 565150"/>
                <a:gd name="connsiteY0" fmla="*/ 120650 h 770605"/>
                <a:gd name="connsiteX1" fmla="*/ 276225 w 565150"/>
                <a:gd name="connsiteY1" fmla="*/ 739775 h 770605"/>
                <a:gd name="connsiteX2" fmla="*/ 565150 w 565150"/>
                <a:gd name="connsiteY2" fmla="*/ 596900 h 770605"/>
                <a:gd name="connsiteX3" fmla="*/ 212725 w 565150"/>
                <a:gd name="connsiteY3" fmla="*/ 0 h 770605"/>
                <a:gd name="connsiteX4" fmla="*/ 0 w 565150"/>
                <a:gd name="connsiteY4" fmla="*/ 120650 h 770605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3150 h 757609"/>
                <a:gd name="connsiteX1" fmla="*/ 276225 w 565150"/>
                <a:gd name="connsiteY1" fmla="*/ 742275 h 757609"/>
                <a:gd name="connsiteX2" fmla="*/ 565150 w 565150"/>
                <a:gd name="connsiteY2" fmla="*/ 599400 h 757609"/>
                <a:gd name="connsiteX3" fmla="*/ 212725 w 565150"/>
                <a:gd name="connsiteY3" fmla="*/ 2500 h 757609"/>
                <a:gd name="connsiteX4" fmla="*/ 0 w 565150"/>
                <a:gd name="connsiteY4" fmla="*/ 123150 h 757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5150" h="757609">
                  <a:moveTo>
                    <a:pt x="0" y="123150"/>
                  </a:moveTo>
                  <a:lnTo>
                    <a:pt x="276225" y="742275"/>
                  </a:lnTo>
                  <a:cubicBezTo>
                    <a:pt x="407458" y="793075"/>
                    <a:pt x="538692" y="710525"/>
                    <a:pt x="565150" y="599400"/>
                  </a:cubicBezTo>
                  <a:lnTo>
                    <a:pt x="212725" y="2500"/>
                  </a:lnTo>
                  <a:cubicBezTo>
                    <a:pt x="119592" y="-11258"/>
                    <a:pt x="16933" y="32133"/>
                    <a:pt x="0" y="123150"/>
                  </a:cubicBezTo>
                  <a:close/>
                </a:path>
              </a:pathLst>
            </a:custGeom>
            <a:grpFill/>
            <a:ln>
              <a:solidFill>
                <a:srgbClr val="F6AB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3" name="椭圆 332"/>
            <p:cNvSpPr/>
            <p:nvPr/>
          </p:nvSpPr>
          <p:spPr>
            <a:xfrm rot="1659650">
              <a:off x="8014209" y="1537193"/>
              <a:ext cx="204833" cy="92681"/>
            </a:xfrm>
            <a:prstGeom prst="ellipse">
              <a:avLst/>
            </a:prstGeom>
            <a:grpFill/>
            <a:ln>
              <a:solidFill>
                <a:srgbClr val="F6AB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4" name="组合 333"/>
          <p:cNvGrpSpPr/>
          <p:nvPr/>
        </p:nvGrpSpPr>
        <p:grpSpPr>
          <a:xfrm>
            <a:off x="412791" y="1856579"/>
            <a:ext cx="516374" cy="397640"/>
            <a:chOff x="7991548" y="1858460"/>
            <a:chExt cx="516374" cy="397640"/>
          </a:xfrm>
          <a:solidFill>
            <a:srgbClr val="FE1627"/>
          </a:solidFill>
        </p:grpSpPr>
        <p:sp>
          <p:nvSpPr>
            <p:cNvPr id="335" name="任意多边形 334"/>
            <p:cNvSpPr/>
            <p:nvPr/>
          </p:nvSpPr>
          <p:spPr>
            <a:xfrm rot="4168174">
              <a:off x="8057136" y="1792872"/>
              <a:ext cx="385197" cy="516374"/>
            </a:xfrm>
            <a:custGeom>
              <a:avLst/>
              <a:gdLst>
                <a:gd name="connsiteX0" fmla="*/ 0 w 530225"/>
                <a:gd name="connsiteY0" fmla="*/ 117475 h 669925"/>
                <a:gd name="connsiteX1" fmla="*/ 219075 w 530225"/>
                <a:gd name="connsiteY1" fmla="*/ 666750 h 669925"/>
                <a:gd name="connsiteX2" fmla="*/ 400050 w 530225"/>
                <a:gd name="connsiteY2" fmla="*/ 669925 h 669925"/>
                <a:gd name="connsiteX3" fmla="*/ 530225 w 530225"/>
                <a:gd name="connsiteY3" fmla="*/ 527050 h 669925"/>
                <a:gd name="connsiteX4" fmla="*/ 241300 w 530225"/>
                <a:gd name="connsiteY4" fmla="*/ 0 h 669925"/>
                <a:gd name="connsiteX5" fmla="*/ 0 w 530225"/>
                <a:gd name="connsiteY5" fmla="*/ 117475 h 669925"/>
                <a:gd name="connsiteX0" fmla="*/ 0 w 530225"/>
                <a:gd name="connsiteY0" fmla="*/ 117475 h 666750"/>
                <a:gd name="connsiteX1" fmla="*/ 219075 w 530225"/>
                <a:gd name="connsiteY1" fmla="*/ 666750 h 666750"/>
                <a:gd name="connsiteX2" fmla="*/ 530225 w 530225"/>
                <a:gd name="connsiteY2" fmla="*/ 527050 h 666750"/>
                <a:gd name="connsiteX3" fmla="*/ 241300 w 530225"/>
                <a:gd name="connsiteY3" fmla="*/ 0 h 666750"/>
                <a:gd name="connsiteX4" fmla="*/ 0 w 530225"/>
                <a:gd name="connsiteY4" fmla="*/ 117475 h 666750"/>
                <a:gd name="connsiteX0" fmla="*/ 0 w 530225"/>
                <a:gd name="connsiteY0" fmla="*/ 120650 h 669925"/>
                <a:gd name="connsiteX1" fmla="*/ 219075 w 530225"/>
                <a:gd name="connsiteY1" fmla="*/ 669925 h 669925"/>
                <a:gd name="connsiteX2" fmla="*/ 530225 w 530225"/>
                <a:gd name="connsiteY2" fmla="*/ 530225 h 669925"/>
                <a:gd name="connsiteX3" fmla="*/ 212725 w 530225"/>
                <a:gd name="connsiteY3" fmla="*/ 0 h 669925"/>
                <a:gd name="connsiteX4" fmla="*/ 0 w 530225"/>
                <a:gd name="connsiteY4" fmla="*/ 120650 h 669925"/>
                <a:gd name="connsiteX0" fmla="*/ 0 w 530225"/>
                <a:gd name="connsiteY0" fmla="*/ 120650 h 701675"/>
                <a:gd name="connsiteX1" fmla="*/ 263525 w 530225"/>
                <a:gd name="connsiteY1" fmla="*/ 701675 h 701675"/>
                <a:gd name="connsiteX2" fmla="*/ 530225 w 530225"/>
                <a:gd name="connsiteY2" fmla="*/ 530225 h 701675"/>
                <a:gd name="connsiteX3" fmla="*/ 212725 w 530225"/>
                <a:gd name="connsiteY3" fmla="*/ 0 h 701675"/>
                <a:gd name="connsiteX4" fmla="*/ 0 w 530225"/>
                <a:gd name="connsiteY4" fmla="*/ 120650 h 701675"/>
                <a:gd name="connsiteX0" fmla="*/ 0 w 530225"/>
                <a:gd name="connsiteY0" fmla="*/ 120650 h 704850"/>
                <a:gd name="connsiteX1" fmla="*/ 234950 w 530225"/>
                <a:gd name="connsiteY1" fmla="*/ 704850 h 704850"/>
                <a:gd name="connsiteX2" fmla="*/ 530225 w 530225"/>
                <a:gd name="connsiteY2" fmla="*/ 530225 h 704850"/>
                <a:gd name="connsiteX3" fmla="*/ 212725 w 530225"/>
                <a:gd name="connsiteY3" fmla="*/ 0 h 704850"/>
                <a:gd name="connsiteX4" fmla="*/ 0 w 530225"/>
                <a:gd name="connsiteY4" fmla="*/ 120650 h 704850"/>
                <a:gd name="connsiteX0" fmla="*/ 0 w 577850"/>
                <a:gd name="connsiteY0" fmla="*/ 120650 h 704850"/>
                <a:gd name="connsiteX1" fmla="*/ 234950 w 577850"/>
                <a:gd name="connsiteY1" fmla="*/ 704850 h 704850"/>
                <a:gd name="connsiteX2" fmla="*/ 577850 w 577850"/>
                <a:gd name="connsiteY2" fmla="*/ 571500 h 704850"/>
                <a:gd name="connsiteX3" fmla="*/ 212725 w 577850"/>
                <a:gd name="connsiteY3" fmla="*/ 0 h 704850"/>
                <a:gd name="connsiteX4" fmla="*/ 0 w 577850"/>
                <a:gd name="connsiteY4" fmla="*/ 120650 h 704850"/>
                <a:gd name="connsiteX0" fmla="*/ 0 w 565150"/>
                <a:gd name="connsiteY0" fmla="*/ 120650 h 704850"/>
                <a:gd name="connsiteX1" fmla="*/ 234950 w 565150"/>
                <a:gd name="connsiteY1" fmla="*/ 704850 h 704850"/>
                <a:gd name="connsiteX2" fmla="*/ 565150 w 565150"/>
                <a:gd name="connsiteY2" fmla="*/ 596900 h 704850"/>
                <a:gd name="connsiteX3" fmla="*/ 212725 w 565150"/>
                <a:gd name="connsiteY3" fmla="*/ 0 h 704850"/>
                <a:gd name="connsiteX4" fmla="*/ 0 w 565150"/>
                <a:gd name="connsiteY4" fmla="*/ 120650 h 704850"/>
                <a:gd name="connsiteX0" fmla="*/ 0 w 565150"/>
                <a:gd name="connsiteY0" fmla="*/ 120650 h 739775"/>
                <a:gd name="connsiteX1" fmla="*/ 276225 w 565150"/>
                <a:gd name="connsiteY1" fmla="*/ 739775 h 739775"/>
                <a:gd name="connsiteX2" fmla="*/ 565150 w 565150"/>
                <a:gd name="connsiteY2" fmla="*/ 596900 h 739775"/>
                <a:gd name="connsiteX3" fmla="*/ 212725 w 565150"/>
                <a:gd name="connsiteY3" fmla="*/ 0 h 739775"/>
                <a:gd name="connsiteX4" fmla="*/ 0 w 565150"/>
                <a:gd name="connsiteY4" fmla="*/ 120650 h 739775"/>
                <a:gd name="connsiteX0" fmla="*/ 0 w 565150"/>
                <a:gd name="connsiteY0" fmla="*/ 120650 h 763685"/>
                <a:gd name="connsiteX1" fmla="*/ 276225 w 565150"/>
                <a:gd name="connsiteY1" fmla="*/ 739775 h 763685"/>
                <a:gd name="connsiteX2" fmla="*/ 565150 w 565150"/>
                <a:gd name="connsiteY2" fmla="*/ 596900 h 763685"/>
                <a:gd name="connsiteX3" fmla="*/ 212725 w 565150"/>
                <a:gd name="connsiteY3" fmla="*/ 0 h 763685"/>
                <a:gd name="connsiteX4" fmla="*/ 0 w 565150"/>
                <a:gd name="connsiteY4" fmla="*/ 120650 h 763685"/>
                <a:gd name="connsiteX0" fmla="*/ 0 w 565175"/>
                <a:gd name="connsiteY0" fmla="*/ 120650 h 773332"/>
                <a:gd name="connsiteX1" fmla="*/ 276225 w 565175"/>
                <a:gd name="connsiteY1" fmla="*/ 739775 h 773332"/>
                <a:gd name="connsiteX2" fmla="*/ 565150 w 565175"/>
                <a:gd name="connsiteY2" fmla="*/ 596900 h 773332"/>
                <a:gd name="connsiteX3" fmla="*/ 212725 w 565175"/>
                <a:gd name="connsiteY3" fmla="*/ 0 h 773332"/>
                <a:gd name="connsiteX4" fmla="*/ 0 w 565175"/>
                <a:gd name="connsiteY4" fmla="*/ 120650 h 773332"/>
                <a:gd name="connsiteX0" fmla="*/ 0 w 565150"/>
                <a:gd name="connsiteY0" fmla="*/ 120650 h 770605"/>
                <a:gd name="connsiteX1" fmla="*/ 276225 w 565150"/>
                <a:gd name="connsiteY1" fmla="*/ 739775 h 770605"/>
                <a:gd name="connsiteX2" fmla="*/ 565150 w 565150"/>
                <a:gd name="connsiteY2" fmla="*/ 596900 h 770605"/>
                <a:gd name="connsiteX3" fmla="*/ 212725 w 565150"/>
                <a:gd name="connsiteY3" fmla="*/ 0 h 770605"/>
                <a:gd name="connsiteX4" fmla="*/ 0 w 565150"/>
                <a:gd name="connsiteY4" fmla="*/ 120650 h 770605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3150 h 757609"/>
                <a:gd name="connsiteX1" fmla="*/ 276225 w 565150"/>
                <a:gd name="connsiteY1" fmla="*/ 742275 h 757609"/>
                <a:gd name="connsiteX2" fmla="*/ 565150 w 565150"/>
                <a:gd name="connsiteY2" fmla="*/ 599400 h 757609"/>
                <a:gd name="connsiteX3" fmla="*/ 212725 w 565150"/>
                <a:gd name="connsiteY3" fmla="*/ 2500 h 757609"/>
                <a:gd name="connsiteX4" fmla="*/ 0 w 565150"/>
                <a:gd name="connsiteY4" fmla="*/ 123150 h 757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5150" h="757609">
                  <a:moveTo>
                    <a:pt x="0" y="123150"/>
                  </a:moveTo>
                  <a:lnTo>
                    <a:pt x="276225" y="742275"/>
                  </a:lnTo>
                  <a:cubicBezTo>
                    <a:pt x="407458" y="793075"/>
                    <a:pt x="538692" y="710525"/>
                    <a:pt x="565150" y="599400"/>
                  </a:cubicBezTo>
                  <a:lnTo>
                    <a:pt x="212725" y="2500"/>
                  </a:lnTo>
                  <a:cubicBezTo>
                    <a:pt x="119592" y="-11258"/>
                    <a:pt x="16933" y="32133"/>
                    <a:pt x="0" y="123150"/>
                  </a:cubicBezTo>
                  <a:close/>
                </a:path>
              </a:pathLst>
            </a:custGeom>
            <a:grpFill/>
            <a:ln>
              <a:solidFill>
                <a:srgbClr val="F6AB00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6" name="椭圆 335"/>
            <p:cNvSpPr/>
            <p:nvPr/>
          </p:nvSpPr>
          <p:spPr>
            <a:xfrm rot="2439860">
              <a:off x="7998808" y="2163419"/>
              <a:ext cx="204833" cy="92681"/>
            </a:xfrm>
            <a:prstGeom prst="ellipse">
              <a:avLst/>
            </a:prstGeom>
            <a:grpFill/>
            <a:ln>
              <a:solidFill>
                <a:srgbClr val="F6AB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0" name="组合 339"/>
          <p:cNvGrpSpPr/>
          <p:nvPr/>
        </p:nvGrpSpPr>
        <p:grpSpPr>
          <a:xfrm>
            <a:off x="475483" y="2006929"/>
            <a:ext cx="516374" cy="433598"/>
            <a:chOff x="8054240" y="2008810"/>
            <a:chExt cx="516374" cy="433598"/>
          </a:xfrm>
          <a:solidFill>
            <a:srgbClr val="FE1627"/>
          </a:solidFill>
        </p:grpSpPr>
        <p:sp>
          <p:nvSpPr>
            <p:cNvPr id="342" name="任意多边形 341"/>
            <p:cNvSpPr/>
            <p:nvPr/>
          </p:nvSpPr>
          <p:spPr>
            <a:xfrm rot="3172595">
              <a:off x="8119828" y="1943222"/>
              <a:ext cx="385197" cy="516374"/>
            </a:xfrm>
            <a:custGeom>
              <a:avLst/>
              <a:gdLst>
                <a:gd name="connsiteX0" fmla="*/ 0 w 530225"/>
                <a:gd name="connsiteY0" fmla="*/ 117475 h 669925"/>
                <a:gd name="connsiteX1" fmla="*/ 219075 w 530225"/>
                <a:gd name="connsiteY1" fmla="*/ 666750 h 669925"/>
                <a:gd name="connsiteX2" fmla="*/ 400050 w 530225"/>
                <a:gd name="connsiteY2" fmla="*/ 669925 h 669925"/>
                <a:gd name="connsiteX3" fmla="*/ 530225 w 530225"/>
                <a:gd name="connsiteY3" fmla="*/ 527050 h 669925"/>
                <a:gd name="connsiteX4" fmla="*/ 241300 w 530225"/>
                <a:gd name="connsiteY4" fmla="*/ 0 h 669925"/>
                <a:gd name="connsiteX5" fmla="*/ 0 w 530225"/>
                <a:gd name="connsiteY5" fmla="*/ 117475 h 669925"/>
                <a:gd name="connsiteX0" fmla="*/ 0 w 530225"/>
                <a:gd name="connsiteY0" fmla="*/ 117475 h 666750"/>
                <a:gd name="connsiteX1" fmla="*/ 219075 w 530225"/>
                <a:gd name="connsiteY1" fmla="*/ 666750 h 666750"/>
                <a:gd name="connsiteX2" fmla="*/ 530225 w 530225"/>
                <a:gd name="connsiteY2" fmla="*/ 527050 h 666750"/>
                <a:gd name="connsiteX3" fmla="*/ 241300 w 530225"/>
                <a:gd name="connsiteY3" fmla="*/ 0 h 666750"/>
                <a:gd name="connsiteX4" fmla="*/ 0 w 530225"/>
                <a:gd name="connsiteY4" fmla="*/ 117475 h 666750"/>
                <a:gd name="connsiteX0" fmla="*/ 0 w 530225"/>
                <a:gd name="connsiteY0" fmla="*/ 120650 h 669925"/>
                <a:gd name="connsiteX1" fmla="*/ 219075 w 530225"/>
                <a:gd name="connsiteY1" fmla="*/ 669925 h 669925"/>
                <a:gd name="connsiteX2" fmla="*/ 530225 w 530225"/>
                <a:gd name="connsiteY2" fmla="*/ 530225 h 669925"/>
                <a:gd name="connsiteX3" fmla="*/ 212725 w 530225"/>
                <a:gd name="connsiteY3" fmla="*/ 0 h 669925"/>
                <a:gd name="connsiteX4" fmla="*/ 0 w 530225"/>
                <a:gd name="connsiteY4" fmla="*/ 120650 h 669925"/>
                <a:gd name="connsiteX0" fmla="*/ 0 w 530225"/>
                <a:gd name="connsiteY0" fmla="*/ 120650 h 701675"/>
                <a:gd name="connsiteX1" fmla="*/ 263525 w 530225"/>
                <a:gd name="connsiteY1" fmla="*/ 701675 h 701675"/>
                <a:gd name="connsiteX2" fmla="*/ 530225 w 530225"/>
                <a:gd name="connsiteY2" fmla="*/ 530225 h 701675"/>
                <a:gd name="connsiteX3" fmla="*/ 212725 w 530225"/>
                <a:gd name="connsiteY3" fmla="*/ 0 h 701675"/>
                <a:gd name="connsiteX4" fmla="*/ 0 w 530225"/>
                <a:gd name="connsiteY4" fmla="*/ 120650 h 701675"/>
                <a:gd name="connsiteX0" fmla="*/ 0 w 530225"/>
                <a:gd name="connsiteY0" fmla="*/ 120650 h 704850"/>
                <a:gd name="connsiteX1" fmla="*/ 234950 w 530225"/>
                <a:gd name="connsiteY1" fmla="*/ 704850 h 704850"/>
                <a:gd name="connsiteX2" fmla="*/ 530225 w 530225"/>
                <a:gd name="connsiteY2" fmla="*/ 530225 h 704850"/>
                <a:gd name="connsiteX3" fmla="*/ 212725 w 530225"/>
                <a:gd name="connsiteY3" fmla="*/ 0 h 704850"/>
                <a:gd name="connsiteX4" fmla="*/ 0 w 530225"/>
                <a:gd name="connsiteY4" fmla="*/ 120650 h 704850"/>
                <a:gd name="connsiteX0" fmla="*/ 0 w 577850"/>
                <a:gd name="connsiteY0" fmla="*/ 120650 h 704850"/>
                <a:gd name="connsiteX1" fmla="*/ 234950 w 577850"/>
                <a:gd name="connsiteY1" fmla="*/ 704850 h 704850"/>
                <a:gd name="connsiteX2" fmla="*/ 577850 w 577850"/>
                <a:gd name="connsiteY2" fmla="*/ 571500 h 704850"/>
                <a:gd name="connsiteX3" fmla="*/ 212725 w 577850"/>
                <a:gd name="connsiteY3" fmla="*/ 0 h 704850"/>
                <a:gd name="connsiteX4" fmla="*/ 0 w 577850"/>
                <a:gd name="connsiteY4" fmla="*/ 120650 h 704850"/>
                <a:gd name="connsiteX0" fmla="*/ 0 w 565150"/>
                <a:gd name="connsiteY0" fmla="*/ 120650 h 704850"/>
                <a:gd name="connsiteX1" fmla="*/ 234950 w 565150"/>
                <a:gd name="connsiteY1" fmla="*/ 704850 h 704850"/>
                <a:gd name="connsiteX2" fmla="*/ 565150 w 565150"/>
                <a:gd name="connsiteY2" fmla="*/ 596900 h 704850"/>
                <a:gd name="connsiteX3" fmla="*/ 212725 w 565150"/>
                <a:gd name="connsiteY3" fmla="*/ 0 h 704850"/>
                <a:gd name="connsiteX4" fmla="*/ 0 w 565150"/>
                <a:gd name="connsiteY4" fmla="*/ 120650 h 704850"/>
                <a:gd name="connsiteX0" fmla="*/ 0 w 565150"/>
                <a:gd name="connsiteY0" fmla="*/ 120650 h 739775"/>
                <a:gd name="connsiteX1" fmla="*/ 276225 w 565150"/>
                <a:gd name="connsiteY1" fmla="*/ 739775 h 739775"/>
                <a:gd name="connsiteX2" fmla="*/ 565150 w 565150"/>
                <a:gd name="connsiteY2" fmla="*/ 596900 h 739775"/>
                <a:gd name="connsiteX3" fmla="*/ 212725 w 565150"/>
                <a:gd name="connsiteY3" fmla="*/ 0 h 739775"/>
                <a:gd name="connsiteX4" fmla="*/ 0 w 565150"/>
                <a:gd name="connsiteY4" fmla="*/ 120650 h 739775"/>
                <a:gd name="connsiteX0" fmla="*/ 0 w 565150"/>
                <a:gd name="connsiteY0" fmla="*/ 120650 h 763685"/>
                <a:gd name="connsiteX1" fmla="*/ 276225 w 565150"/>
                <a:gd name="connsiteY1" fmla="*/ 739775 h 763685"/>
                <a:gd name="connsiteX2" fmla="*/ 565150 w 565150"/>
                <a:gd name="connsiteY2" fmla="*/ 596900 h 763685"/>
                <a:gd name="connsiteX3" fmla="*/ 212725 w 565150"/>
                <a:gd name="connsiteY3" fmla="*/ 0 h 763685"/>
                <a:gd name="connsiteX4" fmla="*/ 0 w 565150"/>
                <a:gd name="connsiteY4" fmla="*/ 120650 h 763685"/>
                <a:gd name="connsiteX0" fmla="*/ 0 w 565175"/>
                <a:gd name="connsiteY0" fmla="*/ 120650 h 773332"/>
                <a:gd name="connsiteX1" fmla="*/ 276225 w 565175"/>
                <a:gd name="connsiteY1" fmla="*/ 739775 h 773332"/>
                <a:gd name="connsiteX2" fmla="*/ 565150 w 565175"/>
                <a:gd name="connsiteY2" fmla="*/ 596900 h 773332"/>
                <a:gd name="connsiteX3" fmla="*/ 212725 w 565175"/>
                <a:gd name="connsiteY3" fmla="*/ 0 h 773332"/>
                <a:gd name="connsiteX4" fmla="*/ 0 w 565175"/>
                <a:gd name="connsiteY4" fmla="*/ 120650 h 773332"/>
                <a:gd name="connsiteX0" fmla="*/ 0 w 565150"/>
                <a:gd name="connsiteY0" fmla="*/ 120650 h 770605"/>
                <a:gd name="connsiteX1" fmla="*/ 276225 w 565150"/>
                <a:gd name="connsiteY1" fmla="*/ 739775 h 770605"/>
                <a:gd name="connsiteX2" fmla="*/ 565150 w 565150"/>
                <a:gd name="connsiteY2" fmla="*/ 596900 h 770605"/>
                <a:gd name="connsiteX3" fmla="*/ 212725 w 565150"/>
                <a:gd name="connsiteY3" fmla="*/ 0 h 770605"/>
                <a:gd name="connsiteX4" fmla="*/ 0 w 565150"/>
                <a:gd name="connsiteY4" fmla="*/ 120650 h 770605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3150 h 757609"/>
                <a:gd name="connsiteX1" fmla="*/ 276225 w 565150"/>
                <a:gd name="connsiteY1" fmla="*/ 742275 h 757609"/>
                <a:gd name="connsiteX2" fmla="*/ 565150 w 565150"/>
                <a:gd name="connsiteY2" fmla="*/ 599400 h 757609"/>
                <a:gd name="connsiteX3" fmla="*/ 212725 w 565150"/>
                <a:gd name="connsiteY3" fmla="*/ 2500 h 757609"/>
                <a:gd name="connsiteX4" fmla="*/ 0 w 565150"/>
                <a:gd name="connsiteY4" fmla="*/ 123150 h 757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5150" h="757609">
                  <a:moveTo>
                    <a:pt x="0" y="123150"/>
                  </a:moveTo>
                  <a:lnTo>
                    <a:pt x="276225" y="742275"/>
                  </a:lnTo>
                  <a:cubicBezTo>
                    <a:pt x="407458" y="793075"/>
                    <a:pt x="538692" y="710525"/>
                    <a:pt x="565150" y="599400"/>
                  </a:cubicBezTo>
                  <a:lnTo>
                    <a:pt x="212725" y="2500"/>
                  </a:lnTo>
                  <a:cubicBezTo>
                    <a:pt x="119592" y="-11258"/>
                    <a:pt x="16933" y="32133"/>
                    <a:pt x="0" y="123150"/>
                  </a:cubicBezTo>
                  <a:close/>
                </a:path>
              </a:pathLst>
            </a:custGeom>
            <a:grpFill/>
            <a:ln>
              <a:solidFill>
                <a:srgbClr val="F6AB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3" name="椭圆 342"/>
            <p:cNvSpPr/>
            <p:nvPr/>
          </p:nvSpPr>
          <p:spPr>
            <a:xfrm rot="1644202">
              <a:off x="8110176" y="2349727"/>
              <a:ext cx="204833" cy="92681"/>
            </a:xfrm>
            <a:prstGeom prst="ellipse">
              <a:avLst/>
            </a:prstGeom>
            <a:grpFill/>
            <a:ln>
              <a:solidFill>
                <a:srgbClr val="F6AB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6" name="组合 345"/>
          <p:cNvGrpSpPr/>
          <p:nvPr/>
        </p:nvGrpSpPr>
        <p:grpSpPr>
          <a:xfrm>
            <a:off x="666238" y="1683057"/>
            <a:ext cx="385197" cy="516374"/>
            <a:chOff x="8295200" y="1744217"/>
            <a:chExt cx="385197" cy="516374"/>
          </a:xfrm>
          <a:solidFill>
            <a:srgbClr val="FE1627"/>
          </a:solidFill>
        </p:grpSpPr>
        <p:sp>
          <p:nvSpPr>
            <p:cNvPr id="347" name="任意多边形 346"/>
            <p:cNvSpPr/>
            <p:nvPr/>
          </p:nvSpPr>
          <p:spPr>
            <a:xfrm rot="2546234">
              <a:off x="8295200" y="1744217"/>
              <a:ext cx="385197" cy="516374"/>
            </a:xfrm>
            <a:custGeom>
              <a:avLst/>
              <a:gdLst>
                <a:gd name="connsiteX0" fmla="*/ 0 w 530225"/>
                <a:gd name="connsiteY0" fmla="*/ 117475 h 669925"/>
                <a:gd name="connsiteX1" fmla="*/ 219075 w 530225"/>
                <a:gd name="connsiteY1" fmla="*/ 666750 h 669925"/>
                <a:gd name="connsiteX2" fmla="*/ 400050 w 530225"/>
                <a:gd name="connsiteY2" fmla="*/ 669925 h 669925"/>
                <a:gd name="connsiteX3" fmla="*/ 530225 w 530225"/>
                <a:gd name="connsiteY3" fmla="*/ 527050 h 669925"/>
                <a:gd name="connsiteX4" fmla="*/ 241300 w 530225"/>
                <a:gd name="connsiteY4" fmla="*/ 0 h 669925"/>
                <a:gd name="connsiteX5" fmla="*/ 0 w 530225"/>
                <a:gd name="connsiteY5" fmla="*/ 117475 h 669925"/>
                <a:gd name="connsiteX0" fmla="*/ 0 w 530225"/>
                <a:gd name="connsiteY0" fmla="*/ 117475 h 666750"/>
                <a:gd name="connsiteX1" fmla="*/ 219075 w 530225"/>
                <a:gd name="connsiteY1" fmla="*/ 666750 h 666750"/>
                <a:gd name="connsiteX2" fmla="*/ 530225 w 530225"/>
                <a:gd name="connsiteY2" fmla="*/ 527050 h 666750"/>
                <a:gd name="connsiteX3" fmla="*/ 241300 w 530225"/>
                <a:gd name="connsiteY3" fmla="*/ 0 h 666750"/>
                <a:gd name="connsiteX4" fmla="*/ 0 w 530225"/>
                <a:gd name="connsiteY4" fmla="*/ 117475 h 666750"/>
                <a:gd name="connsiteX0" fmla="*/ 0 w 530225"/>
                <a:gd name="connsiteY0" fmla="*/ 120650 h 669925"/>
                <a:gd name="connsiteX1" fmla="*/ 219075 w 530225"/>
                <a:gd name="connsiteY1" fmla="*/ 669925 h 669925"/>
                <a:gd name="connsiteX2" fmla="*/ 530225 w 530225"/>
                <a:gd name="connsiteY2" fmla="*/ 530225 h 669925"/>
                <a:gd name="connsiteX3" fmla="*/ 212725 w 530225"/>
                <a:gd name="connsiteY3" fmla="*/ 0 h 669925"/>
                <a:gd name="connsiteX4" fmla="*/ 0 w 530225"/>
                <a:gd name="connsiteY4" fmla="*/ 120650 h 669925"/>
                <a:gd name="connsiteX0" fmla="*/ 0 w 530225"/>
                <a:gd name="connsiteY0" fmla="*/ 120650 h 701675"/>
                <a:gd name="connsiteX1" fmla="*/ 263525 w 530225"/>
                <a:gd name="connsiteY1" fmla="*/ 701675 h 701675"/>
                <a:gd name="connsiteX2" fmla="*/ 530225 w 530225"/>
                <a:gd name="connsiteY2" fmla="*/ 530225 h 701675"/>
                <a:gd name="connsiteX3" fmla="*/ 212725 w 530225"/>
                <a:gd name="connsiteY3" fmla="*/ 0 h 701675"/>
                <a:gd name="connsiteX4" fmla="*/ 0 w 530225"/>
                <a:gd name="connsiteY4" fmla="*/ 120650 h 701675"/>
                <a:gd name="connsiteX0" fmla="*/ 0 w 530225"/>
                <a:gd name="connsiteY0" fmla="*/ 120650 h 704850"/>
                <a:gd name="connsiteX1" fmla="*/ 234950 w 530225"/>
                <a:gd name="connsiteY1" fmla="*/ 704850 h 704850"/>
                <a:gd name="connsiteX2" fmla="*/ 530225 w 530225"/>
                <a:gd name="connsiteY2" fmla="*/ 530225 h 704850"/>
                <a:gd name="connsiteX3" fmla="*/ 212725 w 530225"/>
                <a:gd name="connsiteY3" fmla="*/ 0 h 704850"/>
                <a:gd name="connsiteX4" fmla="*/ 0 w 530225"/>
                <a:gd name="connsiteY4" fmla="*/ 120650 h 704850"/>
                <a:gd name="connsiteX0" fmla="*/ 0 w 577850"/>
                <a:gd name="connsiteY0" fmla="*/ 120650 h 704850"/>
                <a:gd name="connsiteX1" fmla="*/ 234950 w 577850"/>
                <a:gd name="connsiteY1" fmla="*/ 704850 h 704850"/>
                <a:gd name="connsiteX2" fmla="*/ 577850 w 577850"/>
                <a:gd name="connsiteY2" fmla="*/ 571500 h 704850"/>
                <a:gd name="connsiteX3" fmla="*/ 212725 w 577850"/>
                <a:gd name="connsiteY3" fmla="*/ 0 h 704850"/>
                <a:gd name="connsiteX4" fmla="*/ 0 w 577850"/>
                <a:gd name="connsiteY4" fmla="*/ 120650 h 704850"/>
                <a:gd name="connsiteX0" fmla="*/ 0 w 565150"/>
                <a:gd name="connsiteY0" fmla="*/ 120650 h 704850"/>
                <a:gd name="connsiteX1" fmla="*/ 234950 w 565150"/>
                <a:gd name="connsiteY1" fmla="*/ 704850 h 704850"/>
                <a:gd name="connsiteX2" fmla="*/ 565150 w 565150"/>
                <a:gd name="connsiteY2" fmla="*/ 596900 h 704850"/>
                <a:gd name="connsiteX3" fmla="*/ 212725 w 565150"/>
                <a:gd name="connsiteY3" fmla="*/ 0 h 704850"/>
                <a:gd name="connsiteX4" fmla="*/ 0 w 565150"/>
                <a:gd name="connsiteY4" fmla="*/ 120650 h 704850"/>
                <a:gd name="connsiteX0" fmla="*/ 0 w 565150"/>
                <a:gd name="connsiteY0" fmla="*/ 120650 h 739775"/>
                <a:gd name="connsiteX1" fmla="*/ 276225 w 565150"/>
                <a:gd name="connsiteY1" fmla="*/ 739775 h 739775"/>
                <a:gd name="connsiteX2" fmla="*/ 565150 w 565150"/>
                <a:gd name="connsiteY2" fmla="*/ 596900 h 739775"/>
                <a:gd name="connsiteX3" fmla="*/ 212725 w 565150"/>
                <a:gd name="connsiteY3" fmla="*/ 0 h 739775"/>
                <a:gd name="connsiteX4" fmla="*/ 0 w 565150"/>
                <a:gd name="connsiteY4" fmla="*/ 120650 h 739775"/>
                <a:gd name="connsiteX0" fmla="*/ 0 w 565150"/>
                <a:gd name="connsiteY0" fmla="*/ 120650 h 763685"/>
                <a:gd name="connsiteX1" fmla="*/ 276225 w 565150"/>
                <a:gd name="connsiteY1" fmla="*/ 739775 h 763685"/>
                <a:gd name="connsiteX2" fmla="*/ 565150 w 565150"/>
                <a:gd name="connsiteY2" fmla="*/ 596900 h 763685"/>
                <a:gd name="connsiteX3" fmla="*/ 212725 w 565150"/>
                <a:gd name="connsiteY3" fmla="*/ 0 h 763685"/>
                <a:gd name="connsiteX4" fmla="*/ 0 w 565150"/>
                <a:gd name="connsiteY4" fmla="*/ 120650 h 763685"/>
                <a:gd name="connsiteX0" fmla="*/ 0 w 565175"/>
                <a:gd name="connsiteY0" fmla="*/ 120650 h 773332"/>
                <a:gd name="connsiteX1" fmla="*/ 276225 w 565175"/>
                <a:gd name="connsiteY1" fmla="*/ 739775 h 773332"/>
                <a:gd name="connsiteX2" fmla="*/ 565150 w 565175"/>
                <a:gd name="connsiteY2" fmla="*/ 596900 h 773332"/>
                <a:gd name="connsiteX3" fmla="*/ 212725 w 565175"/>
                <a:gd name="connsiteY3" fmla="*/ 0 h 773332"/>
                <a:gd name="connsiteX4" fmla="*/ 0 w 565175"/>
                <a:gd name="connsiteY4" fmla="*/ 120650 h 773332"/>
                <a:gd name="connsiteX0" fmla="*/ 0 w 565150"/>
                <a:gd name="connsiteY0" fmla="*/ 120650 h 770605"/>
                <a:gd name="connsiteX1" fmla="*/ 276225 w 565150"/>
                <a:gd name="connsiteY1" fmla="*/ 739775 h 770605"/>
                <a:gd name="connsiteX2" fmla="*/ 565150 w 565150"/>
                <a:gd name="connsiteY2" fmla="*/ 596900 h 770605"/>
                <a:gd name="connsiteX3" fmla="*/ 212725 w 565150"/>
                <a:gd name="connsiteY3" fmla="*/ 0 h 770605"/>
                <a:gd name="connsiteX4" fmla="*/ 0 w 565150"/>
                <a:gd name="connsiteY4" fmla="*/ 120650 h 770605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3150 h 757609"/>
                <a:gd name="connsiteX1" fmla="*/ 276225 w 565150"/>
                <a:gd name="connsiteY1" fmla="*/ 742275 h 757609"/>
                <a:gd name="connsiteX2" fmla="*/ 565150 w 565150"/>
                <a:gd name="connsiteY2" fmla="*/ 599400 h 757609"/>
                <a:gd name="connsiteX3" fmla="*/ 212725 w 565150"/>
                <a:gd name="connsiteY3" fmla="*/ 2500 h 757609"/>
                <a:gd name="connsiteX4" fmla="*/ 0 w 565150"/>
                <a:gd name="connsiteY4" fmla="*/ 123150 h 757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5150" h="757609">
                  <a:moveTo>
                    <a:pt x="0" y="123150"/>
                  </a:moveTo>
                  <a:lnTo>
                    <a:pt x="276225" y="742275"/>
                  </a:lnTo>
                  <a:cubicBezTo>
                    <a:pt x="407458" y="793075"/>
                    <a:pt x="538692" y="710525"/>
                    <a:pt x="565150" y="599400"/>
                  </a:cubicBezTo>
                  <a:lnTo>
                    <a:pt x="212725" y="2500"/>
                  </a:lnTo>
                  <a:cubicBezTo>
                    <a:pt x="119592" y="-11258"/>
                    <a:pt x="16933" y="32133"/>
                    <a:pt x="0" y="123150"/>
                  </a:cubicBezTo>
                  <a:close/>
                </a:path>
              </a:pathLst>
            </a:custGeom>
            <a:grpFill/>
            <a:ln>
              <a:solidFill>
                <a:srgbClr val="F6AB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8" name="椭圆 347"/>
            <p:cNvSpPr/>
            <p:nvPr/>
          </p:nvSpPr>
          <p:spPr>
            <a:xfrm rot="832277">
              <a:off x="8324128" y="2163835"/>
              <a:ext cx="204833" cy="92681"/>
            </a:xfrm>
            <a:prstGeom prst="ellipse">
              <a:avLst/>
            </a:prstGeom>
            <a:grpFill/>
            <a:ln>
              <a:solidFill>
                <a:srgbClr val="F6AB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9" name="组合 348"/>
          <p:cNvGrpSpPr/>
          <p:nvPr/>
        </p:nvGrpSpPr>
        <p:grpSpPr>
          <a:xfrm>
            <a:off x="968395" y="1725463"/>
            <a:ext cx="399704" cy="516374"/>
            <a:chOff x="8549866" y="1844565"/>
            <a:chExt cx="399704" cy="516374"/>
          </a:xfrm>
          <a:solidFill>
            <a:srgbClr val="FE1627"/>
          </a:solidFill>
        </p:grpSpPr>
        <p:sp>
          <p:nvSpPr>
            <p:cNvPr id="350" name="任意多边形 349"/>
            <p:cNvSpPr/>
            <p:nvPr/>
          </p:nvSpPr>
          <p:spPr>
            <a:xfrm rot="20282819">
              <a:off x="8549866" y="1844565"/>
              <a:ext cx="385197" cy="516374"/>
            </a:xfrm>
            <a:custGeom>
              <a:avLst/>
              <a:gdLst>
                <a:gd name="connsiteX0" fmla="*/ 0 w 530225"/>
                <a:gd name="connsiteY0" fmla="*/ 117475 h 669925"/>
                <a:gd name="connsiteX1" fmla="*/ 219075 w 530225"/>
                <a:gd name="connsiteY1" fmla="*/ 666750 h 669925"/>
                <a:gd name="connsiteX2" fmla="*/ 400050 w 530225"/>
                <a:gd name="connsiteY2" fmla="*/ 669925 h 669925"/>
                <a:gd name="connsiteX3" fmla="*/ 530225 w 530225"/>
                <a:gd name="connsiteY3" fmla="*/ 527050 h 669925"/>
                <a:gd name="connsiteX4" fmla="*/ 241300 w 530225"/>
                <a:gd name="connsiteY4" fmla="*/ 0 h 669925"/>
                <a:gd name="connsiteX5" fmla="*/ 0 w 530225"/>
                <a:gd name="connsiteY5" fmla="*/ 117475 h 669925"/>
                <a:gd name="connsiteX0" fmla="*/ 0 w 530225"/>
                <a:gd name="connsiteY0" fmla="*/ 117475 h 666750"/>
                <a:gd name="connsiteX1" fmla="*/ 219075 w 530225"/>
                <a:gd name="connsiteY1" fmla="*/ 666750 h 666750"/>
                <a:gd name="connsiteX2" fmla="*/ 530225 w 530225"/>
                <a:gd name="connsiteY2" fmla="*/ 527050 h 666750"/>
                <a:gd name="connsiteX3" fmla="*/ 241300 w 530225"/>
                <a:gd name="connsiteY3" fmla="*/ 0 h 666750"/>
                <a:gd name="connsiteX4" fmla="*/ 0 w 530225"/>
                <a:gd name="connsiteY4" fmla="*/ 117475 h 666750"/>
                <a:gd name="connsiteX0" fmla="*/ 0 w 530225"/>
                <a:gd name="connsiteY0" fmla="*/ 120650 h 669925"/>
                <a:gd name="connsiteX1" fmla="*/ 219075 w 530225"/>
                <a:gd name="connsiteY1" fmla="*/ 669925 h 669925"/>
                <a:gd name="connsiteX2" fmla="*/ 530225 w 530225"/>
                <a:gd name="connsiteY2" fmla="*/ 530225 h 669925"/>
                <a:gd name="connsiteX3" fmla="*/ 212725 w 530225"/>
                <a:gd name="connsiteY3" fmla="*/ 0 h 669925"/>
                <a:gd name="connsiteX4" fmla="*/ 0 w 530225"/>
                <a:gd name="connsiteY4" fmla="*/ 120650 h 669925"/>
                <a:gd name="connsiteX0" fmla="*/ 0 w 530225"/>
                <a:gd name="connsiteY0" fmla="*/ 120650 h 701675"/>
                <a:gd name="connsiteX1" fmla="*/ 263525 w 530225"/>
                <a:gd name="connsiteY1" fmla="*/ 701675 h 701675"/>
                <a:gd name="connsiteX2" fmla="*/ 530225 w 530225"/>
                <a:gd name="connsiteY2" fmla="*/ 530225 h 701675"/>
                <a:gd name="connsiteX3" fmla="*/ 212725 w 530225"/>
                <a:gd name="connsiteY3" fmla="*/ 0 h 701675"/>
                <a:gd name="connsiteX4" fmla="*/ 0 w 530225"/>
                <a:gd name="connsiteY4" fmla="*/ 120650 h 701675"/>
                <a:gd name="connsiteX0" fmla="*/ 0 w 530225"/>
                <a:gd name="connsiteY0" fmla="*/ 120650 h 704850"/>
                <a:gd name="connsiteX1" fmla="*/ 234950 w 530225"/>
                <a:gd name="connsiteY1" fmla="*/ 704850 h 704850"/>
                <a:gd name="connsiteX2" fmla="*/ 530225 w 530225"/>
                <a:gd name="connsiteY2" fmla="*/ 530225 h 704850"/>
                <a:gd name="connsiteX3" fmla="*/ 212725 w 530225"/>
                <a:gd name="connsiteY3" fmla="*/ 0 h 704850"/>
                <a:gd name="connsiteX4" fmla="*/ 0 w 530225"/>
                <a:gd name="connsiteY4" fmla="*/ 120650 h 704850"/>
                <a:gd name="connsiteX0" fmla="*/ 0 w 577850"/>
                <a:gd name="connsiteY0" fmla="*/ 120650 h 704850"/>
                <a:gd name="connsiteX1" fmla="*/ 234950 w 577850"/>
                <a:gd name="connsiteY1" fmla="*/ 704850 h 704850"/>
                <a:gd name="connsiteX2" fmla="*/ 577850 w 577850"/>
                <a:gd name="connsiteY2" fmla="*/ 571500 h 704850"/>
                <a:gd name="connsiteX3" fmla="*/ 212725 w 577850"/>
                <a:gd name="connsiteY3" fmla="*/ 0 h 704850"/>
                <a:gd name="connsiteX4" fmla="*/ 0 w 577850"/>
                <a:gd name="connsiteY4" fmla="*/ 120650 h 704850"/>
                <a:gd name="connsiteX0" fmla="*/ 0 w 565150"/>
                <a:gd name="connsiteY0" fmla="*/ 120650 h 704850"/>
                <a:gd name="connsiteX1" fmla="*/ 234950 w 565150"/>
                <a:gd name="connsiteY1" fmla="*/ 704850 h 704850"/>
                <a:gd name="connsiteX2" fmla="*/ 565150 w 565150"/>
                <a:gd name="connsiteY2" fmla="*/ 596900 h 704850"/>
                <a:gd name="connsiteX3" fmla="*/ 212725 w 565150"/>
                <a:gd name="connsiteY3" fmla="*/ 0 h 704850"/>
                <a:gd name="connsiteX4" fmla="*/ 0 w 565150"/>
                <a:gd name="connsiteY4" fmla="*/ 120650 h 704850"/>
                <a:gd name="connsiteX0" fmla="*/ 0 w 565150"/>
                <a:gd name="connsiteY0" fmla="*/ 120650 h 739775"/>
                <a:gd name="connsiteX1" fmla="*/ 276225 w 565150"/>
                <a:gd name="connsiteY1" fmla="*/ 739775 h 739775"/>
                <a:gd name="connsiteX2" fmla="*/ 565150 w 565150"/>
                <a:gd name="connsiteY2" fmla="*/ 596900 h 739775"/>
                <a:gd name="connsiteX3" fmla="*/ 212725 w 565150"/>
                <a:gd name="connsiteY3" fmla="*/ 0 h 739775"/>
                <a:gd name="connsiteX4" fmla="*/ 0 w 565150"/>
                <a:gd name="connsiteY4" fmla="*/ 120650 h 739775"/>
                <a:gd name="connsiteX0" fmla="*/ 0 w 565150"/>
                <a:gd name="connsiteY0" fmla="*/ 120650 h 763685"/>
                <a:gd name="connsiteX1" fmla="*/ 276225 w 565150"/>
                <a:gd name="connsiteY1" fmla="*/ 739775 h 763685"/>
                <a:gd name="connsiteX2" fmla="*/ 565150 w 565150"/>
                <a:gd name="connsiteY2" fmla="*/ 596900 h 763685"/>
                <a:gd name="connsiteX3" fmla="*/ 212725 w 565150"/>
                <a:gd name="connsiteY3" fmla="*/ 0 h 763685"/>
                <a:gd name="connsiteX4" fmla="*/ 0 w 565150"/>
                <a:gd name="connsiteY4" fmla="*/ 120650 h 763685"/>
                <a:gd name="connsiteX0" fmla="*/ 0 w 565175"/>
                <a:gd name="connsiteY0" fmla="*/ 120650 h 773332"/>
                <a:gd name="connsiteX1" fmla="*/ 276225 w 565175"/>
                <a:gd name="connsiteY1" fmla="*/ 739775 h 773332"/>
                <a:gd name="connsiteX2" fmla="*/ 565150 w 565175"/>
                <a:gd name="connsiteY2" fmla="*/ 596900 h 773332"/>
                <a:gd name="connsiteX3" fmla="*/ 212725 w 565175"/>
                <a:gd name="connsiteY3" fmla="*/ 0 h 773332"/>
                <a:gd name="connsiteX4" fmla="*/ 0 w 565175"/>
                <a:gd name="connsiteY4" fmla="*/ 120650 h 773332"/>
                <a:gd name="connsiteX0" fmla="*/ 0 w 565150"/>
                <a:gd name="connsiteY0" fmla="*/ 120650 h 770605"/>
                <a:gd name="connsiteX1" fmla="*/ 276225 w 565150"/>
                <a:gd name="connsiteY1" fmla="*/ 739775 h 770605"/>
                <a:gd name="connsiteX2" fmla="*/ 565150 w 565150"/>
                <a:gd name="connsiteY2" fmla="*/ 596900 h 770605"/>
                <a:gd name="connsiteX3" fmla="*/ 212725 w 565150"/>
                <a:gd name="connsiteY3" fmla="*/ 0 h 770605"/>
                <a:gd name="connsiteX4" fmla="*/ 0 w 565150"/>
                <a:gd name="connsiteY4" fmla="*/ 120650 h 770605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3150 h 757609"/>
                <a:gd name="connsiteX1" fmla="*/ 276225 w 565150"/>
                <a:gd name="connsiteY1" fmla="*/ 742275 h 757609"/>
                <a:gd name="connsiteX2" fmla="*/ 565150 w 565150"/>
                <a:gd name="connsiteY2" fmla="*/ 599400 h 757609"/>
                <a:gd name="connsiteX3" fmla="*/ 212725 w 565150"/>
                <a:gd name="connsiteY3" fmla="*/ 2500 h 757609"/>
                <a:gd name="connsiteX4" fmla="*/ 0 w 565150"/>
                <a:gd name="connsiteY4" fmla="*/ 123150 h 757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5150" h="757609">
                  <a:moveTo>
                    <a:pt x="0" y="123150"/>
                  </a:moveTo>
                  <a:lnTo>
                    <a:pt x="276225" y="742275"/>
                  </a:lnTo>
                  <a:cubicBezTo>
                    <a:pt x="407458" y="793075"/>
                    <a:pt x="538692" y="710525"/>
                    <a:pt x="565150" y="599400"/>
                  </a:cubicBezTo>
                  <a:lnTo>
                    <a:pt x="212725" y="2500"/>
                  </a:lnTo>
                  <a:cubicBezTo>
                    <a:pt x="119592" y="-11258"/>
                    <a:pt x="16933" y="32133"/>
                    <a:pt x="0" y="123150"/>
                  </a:cubicBezTo>
                  <a:close/>
                </a:path>
              </a:pathLst>
            </a:custGeom>
            <a:grpFill/>
            <a:ln>
              <a:solidFill>
                <a:srgbClr val="F6AB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1" name="椭圆 350"/>
            <p:cNvSpPr/>
            <p:nvPr/>
          </p:nvSpPr>
          <p:spPr>
            <a:xfrm rot="18416621">
              <a:off x="8800813" y="2199647"/>
              <a:ext cx="204833" cy="92681"/>
            </a:xfrm>
            <a:prstGeom prst="ellipse">
              <a:avLst/>
            </a:prstGeom>
            <a:grpFill/>
            <a:ln>
              <a:solidFill>
                <a:srgbClr val="F6AB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2" name="组合 351"/>
          <p:cNvGrpSpPr/>
          <p:nvPr/>
        </p:nvGrpSpPr>
        <p:grpSpPr>
          <a:xfrm>
            <a:off x="771339" y="1343440"/>
            <a:ext cx="389073" cy="516374"/>
            <a:chOff x="8350096" y="1345321"/>
            <a:chExt cx="389073" cy="516374"/>
          </a:xfrm>
          <a:solidFill>
            <a:srgbClr val="FE1627"/>
          </a:solidFill>
        </p:grpSpPr>
        <p:sp>
          <p:nvSpPr>
            <p:cNvPr id="402" name="任意多边形 401"/>
            <p:cNvSpPr/>
            <p:nvPr/>
          </p:nvSpPr>
          <p:spPr>
            <a:xfrm>
              <a:off x="8350096" y="1345321"/>
              <a:ext cx="385197" cy="516374"/>
            </a:xfrm>
            <a:custGeom>
              <a:avLst/>
              <a:gdLst>
                <a:gd name="connsiteX0" fmla="*/ 0 w 530225"/>
                <a:gd name="connsiteY0" fmla="*/ 117475 h 669925"/>
                <a:gd name="connsiteX1" fmla="*/ 219075 w 530225"/>
                <a:gd name="connsiteY1" fmla="*/ 666750 h 669925"/>
                <a:gd name="connsiteX2" fmla="*/ 400050 w 530225"/>
                <a:gd name="connsiteY2" fmla="*/ 669925 h 669925"/>
                <a:gd name="connsiteX3" fmla="*/ 530225 w 530225"/>
                <a:gd name="connsiteY3" fmla="*/ 527050 h 669925"/>
                <a:gd name="connsiteX4" fmla="*/ 241300 w 530225"/>
                <a:gd name="connsiteY4" fmla="*/ 0 h 669925"/>
                <a:gd name="connsiteX5" fmla="*/ 0 w 530225"/>
                <a:gd name="connsiteY5" fmla="*/ 117475 h 669925"/>
                <a:gd name="connsiteX0" fmla="*/ 0 w 530225"/>
                <a:gd name="connsiteY0" fmla="*/ 117475 h 666750"/>
                <a:gd name="connsiteX1" fmla="*/ 219075 w 530225"/>
                <a:gd name="connsiteY1" fmla="*/ 666750 h 666750"/>
                <a:gd name="connsiteX2" fmla="*/ 530225 w 530225"/>
                <a:gd name="connsiteY2" fmla="*/ 527050 h 666750"/>
                <a:gd name="connsiteX3" fmla="*/ 241300 w 530225"/>
                <a:gd name="connsiteY3" fmla="*/ 0 h 666750"/>
                <a:gd name="connsiteX4" fmla="*/ 0 w 530225"/>
                <a:gd name="connsiteY4" fmla="*/ 117475 h 666750"/>
                <a:gd name="connsiteX0" fmla="*/ 0 w 530225"/>
                <a:gd name="connsiteY0" fmla="*/ 120650 h 669925"/>
                <a:gd name="connsiteX1" fmla="*/ 219075 w 530225"/>
                <a:gd name="connsiteY1" fmla="*/ 669925 h 669925"/>
                <a:gd name="connsiteX2" fmla="*/ 530225 w 530225"/>
                <a:gd name="connsiteY2" fmla="*/ 530225 h 669925"/>
                <a:gd name="connsiteX3" fmla="*/ 212725 w 530225"/>
                <a:gd name="connsiteY3" fmla="*/ 0 h 669925"/>
                <a:gd name="connsiteX4" fmla="*/ 0 w 530225"/>
                <a:gd name="connsiteY4" fmla="*/ 120650 h 669925"/>
                <a:gd name="connsiteX0" fmla="*/ 0 w 530225"/>
                <a:gd name="connsiteY0" fmla="*/ 120650 h 701675"/>
                <a:gd name="connsiteX1" fmla="*/ 263525 w 530225"/>
                <a:gd name="connsiteY1" fmla="*/ 701675 h 701675"/>
                <a:gd name="connsiteX2" fmla="*/ 530225 w 530225"/>
                <a:gd name="connsiteY2" fmla="*/ 530225 h 701675"/>
                <a:gd name="connsiteX3" fmla="*/ 212725 w 530225"/>
                <a:gd name="connsiteY3" fmla="*/ 0 h 701675"/>
                <a:gd name="connsiteX4" fmla="*/ 0 w 530225"/>
                <a:gd name="connsiteY4" fmla="*/ 120650 h 701675"/>
                <a:gd name="connsiteX0" fmla="*/ 0 w 530225"/>
                <a:gd name="connsiteY0" fmla="*/ 120650 h 704850"/>
                <a:gd name="connsiteX1" fmla="*/ 234950 w 530225"/>
                <a:gd name="connsiteY1" fmla="*/ 704850 h 704850"/>
                <a:gd name="connsiteX2" fmla="*/ 530225 w 530225"/>
                <a:gd name="connsiteY2" fmla="*/ 530225 h 704850"/>
                <a:gd name="connsiteX3" fmla="*/ 212725 w 530225"/>
                <a:gd name="connsiteY3" fmla="*/ 0 h 704850"/>
                <a:gd name="connsiteX4" fmla="*/ 0 w 530225"/>
                <a:gd name="connsiteY4" fmla="*/ 120650 h 704850"/>
                <a:gd name="connsiteX0" fmla="*/ 0 w 577850"/>
                <a:gd name="connsiteY0" fmla="*/ 120650 h 704850"/>
                <a:gd name="connsiteX1" fmla="*/ 234950 w 577850"/>
                <a:gd name="connsiteY1" fmla="*/ 704850 h 704850"/>
                <a:gd name="connsiteX2" fmla="*/ 577850 w 577850"/>
                <a:gd name="connsiteY2" fmla="*/ 571500 h 704850"/>
                <a:gd name="connsiteX3" fmla="*/ 212725 w 577850"/>
                <a:gd name="connsiteY3" fmla="*/ 0 h 704850"/>
                <a:gd name="connsiteX4" fmla="*/ 0 w 577850"/>
                <a:gd name="connsiteY4" fmla="*/ 120650 h 704850"/>
                <a:gd name="connsiteX0" fmla="*/ 0 w 565150"/>
                <a:gd name="connsiteY0" fmla="*/ 120650 h 704850"/>
                <a:gd name="connsiteX1" fmla="*/ 234950 w 565150"/>
                <a:gd name="connsiteY1" fmla="*/ 704850 h 704850"/>
                <a:gd name="connsiteX2" fmla="*/ 565150 w 565150"/>
                <a:gd name="connsiteY2" fmla="*/ 596900 h 704850"/>
                <a:gd name="connsiteX3" fmla="*/ 212725 w 565150"/>
                <a:gd name="connsiteY3" fmla="*/ 0 h 704850"/>
                <a:gd name="connsiteX4" fmla="*/ 0 w 565150"/>
                <a:gd name="connsiteY4" fmla="*/ 120650 h 704850"/>
                <a:gd name="connsiteX0" fmla="*/ 0 w 565150"/>
                <a:gd name="connsiteY0" fmla="*/ 120650 h 739775"/>
                <a:gd name="connsiteX1" fmla="*/ 276225 w 565150"/>
                <a:gd name="connsiteY1" fmla="*/ 739775 h 739775"/>
                <a:gd name="connsiteX2" fmla="*/ 565150 w 565150"/>
                <a:gd name="connsiteY2" fmla="*/ 596900 h 739775"/>
                <a:gd name="connsiteX3" fmla="*/ 212725 w 565150"/>
                <a:gd name="connsiteY3" fmla="*/ 0 h 739775"/>
                <a:gd name="connsiteX4" fmla="*/ 0 w 565150"/>
                <a:gd name="connsiteY4" fmla="*/ 120650 h 739775"/>
                <a:gd name="connsiteX0" fmla="*/ 0 w 565150"/>
                <a:gd name="connsiteY0" fmla="*/ 120650 h 763685"/>
                <a:gd name="connsiteX1" fmla="*/ 276225 w 565150"/>
                <a:gd name="connsiteY1" fmla="*/ 739775 h 763685"/>
                <a:gd name="connsiteX2" fmla="*/ 565150 w 565150"/>
                <a:gd name="connsiteY2" fmla="*/ 596900 h 763685"/>
                <a:gd name="connsiteX3" fmla="*/ 212725 w 565150"/>
                <a:gd name="connsiteY3" fmla="*/ 0 h 763685"/>
                <a:gd name="connsiteX4" fmla="*/ 0 w 565150"/>
                <a:gd name="connsiteY4" fmla="*/ 120650 h 763685"/>
                <a:gd name="connsiteX0" fmla="*/ 0 w 565175"/>
                <a:gd name="connsiteY0" fmla="*/ 120650 h 773332"/>
                <a:gd name="connsiteX1" fmla="*/ 276225 w 565175"/>
                <a:gd name="connsiteY1" fmla="*/ 739775 h 773332"/>
                <a:gd name="connsiteX2" fmla="*/ 565150 w 565175"/>
                <a:gd name="connsiteY2" fmla="*/ 596900 h 773332"/>
                <a:gd name="connsiteX3" fmla="*/ 212725 w 565175"/>
                <a:gd name="connsiteY3" fmla="*/ 0 h 773332"/>
                <a:gd name="connsiteX4" fmla="*/ 0 w 565175"/>
                <a:gd name="connsiteY4" fmla="*/ 120650 h 773332"/>
                <a:gd name="connsiteX0" fmla="*/ 0 w 565150"/>
                <a:gd name="connsiteY0" fmla="*/ 120650 h 770605"/>
                <a:gd name="connsiteX1" fmla="*/ 276225 w 565150"/>
                <a:gd name="connsiteY1" fmla="*/ 739775 h 770605"/>
                <a:gd name="connsiteX2" fmla="*/ 565150 w 565150"/>
                <a:gd name="connsiteY2" fmla="*/ 596900 h 770605"/>
                <a:gd name="connsiteX3" fmla="*/ 212725 w 565150"/>
                <a:gd name="connsiteY3" fmla="*/ 0 h 770605"/>
                <a:gd name="connsiteX4" fmla="*/ 0 w 565150"/>
                <a:gd name="connsiteY4" fmla="*/ 120650 h 770605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3150 h 757609"/>
                <a:gd name="connsiteX1" fmla="*/ 276225 w 565150"/>
                <a:gd name="connsiteY1" fmla="*/ 742275 h 757609"/>
                <a:gd name="connsiteX2" fmla="*/ 565150 w 565150"/>
                <a:gd name="connsiteY2" fmla="*/ 599400 h 757609"/>
                <a:gd name="connsiteX3" fmla="*/ 212725 w 565150"/>
                <a:gd name="connsiteY3" fmla="*/ 2500 h 757609"/>
                <a:gd name="connsiteX4" fmla="*/ 0 w 565150"/>
                <a:gd name="connsiteY4" fmla="*/ 123150 h 757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5150" h="757609">
                  <a:moveTo>
                    <a:pt x="0" y="123150"/>
                  </a:moveTo>
                  <a:lnTo>
                    <a:pt x="276225" y="742275"/>
                  </a:lnTo>
                  <a:cubicBezTo>
                    <a:pt x="407458" y="793075"/>
                    <a:pt x="538692" y="710525"/>
                    <a:pt x="565150" y="599400"/>
                  </a:cubicBezTo>
                  <a:lnTo>
                    <a:pt x="212725" y="2500"/>
                  </a:lnTo>
                  <a:cubicBezTo>
                    <a:pt x="119592" y="-11258"/>
                    <a:pt x="16933" y="32133"/>
                    <a:pt x="0" y="123150"/>
                  </a:cubicBezTo>
                  <a:close/>
                </a:path>
              </a:pathLst>
            </a:custGeom>
            <a:grpFill/>
            <a:ln>
              <a:solidFill>
                <a:srgbClr val="F6AB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3" name="椭圆 402"/>
            <p:cNvSpPr/>
            <p:nvPr/>
          </p:nvSpPr>
          <p:spPr>
            <a:xfrm rot="19872218">
              <a:off x="8534336" y="1751500"/>
              <a:ext cx="204833" cy="92681"/>
            </a:xfrm>
            <a:prstGeom prst="ellipse">
              <a:avLst/>
            </a:prstGeom>
            <a:grpFill/>
            <a:ln>
              <a:solidFill>
                <a:srgbClr val="F6AB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4" name="组合 403"/>
          <p:cNvGrpSpPr/>
          <p:nvPr/>
        </p:nvGrpSpPr>
        <p:grpSpPr>
          <a:xfrm>
            <a:off x="581281" y="1372941"/>
            <a:ext cx="385197" cy="516374"/>
            <a:chOff x="8198542" y="1453977"/>
            <a:chExt cx="385197" cy="516374"/>
          </a:xfrm>
          <a:solidFill>
            <a:srgbClr val="FE1627"/>
          </a:solidFill>
        </p:grpSpPr>
        <p:sp>
          <p:nvSpPr>
            <p:cNvPr id="405" name="任意多边形 404"/>
            <p:cNvSpPr/>
            <p:nvPr/>
          </p:nvSpPr>
          <p:spPr>
            <a:xfrm rot="2546234">
              <a:off x="8198542" y="1453977"/>
              <a:ext cx="385197" cy="516374"/>
            </a:xfrm>
            <a:custGeom>
              <a:avLst/>
              <a:gdLst>
                <a:gd name="connsiteX0" fmla="*/ 0 w 530225"/>
                <a:gd name="connsiteY0" fmla="*/ 117475 h 669925"/>
                <a:gd name="connsiteX1" fmla="*/ 219075 w 530225"/>
                <a:gd name="connsiteY1" fmla="*/ 666750 h 669925"/>
                <a:gd name="connsiteX2" fmla="*/ 400050 w 530225"/>
                <a:gd name="connsiteY2" fmla="*/ 669925 h 669925"/>
                <a:gd name="connsiteX3" fmla="*/ 530225 w 530225"/>
                <a:gd name="connsiteY3" fmla="*/ 527050 h 669925"/>
                <a:gd name="connsiteX4" fmla="*/ 241300 w 530225"/>
                <a:gd name="connsiteY4" fmla="*/ 0 h 669925"/>
                <a:gd name="connsiteX5" fmla="*/ 0 w 530225"/>
                <a:gd name="connsiteY5" fmla="*/ 117475 h 669925"/>
                <a:gd name="connsiteX0" fmla="*/ 0 w 530225"/>
                <a:gd name="connsiteY0" fmla="*/ 117475 h 666750"/>
                <a:gd name="connsiteX1" fmla="*/ 219075 w 530225"/>
                <a:gd name="connsiteY1" fmla="*/ 666750 h 666750"/>
                <a:gd name="connsiteX2" fmla="*/ 530225 w 530225"/>
                <a:gd name="connsiteY2" fmla="*/ 527050 h 666750"/>
                <a:gd name="connsiteX3" fmla="*/ 241300 w 530225"/>
                <a:gd name="connsiteY3" fmla="*/ 0 h 666750"/>
                <a:gd name="connsiteX4" fmla="*/ 0 w 530225"/>
                <a:gd name="connsiteY4" fmla="*/ 117475 h 666750"/>
                <a:gd name="connsiteX0" fmla="*/ 0 w 530225"/>
                <a:gd name="connsiteY0" fmla="*/ 120650 h 669925"/>
                <a:gd name="connsiteX1" fmla="*/ 219075 w 530225"/>
                <a:gd name="connsiteY1" fmla="*/ 669925 h 669925"/>
                <a:gd name="connsiteX2" fmla="*/ 530225 w 530225"/>
                <a:gd name="connsiteY2" fmla="*/ 530225 h 669925"/>
                <a:gd name="connsiteX3" fmla="*/ 212725 w 530225"/>
                <a:gd name="connsiteY3" fmla="*/ 0 h 669925"/>
                <a:gd name="connsiteX4" fmla="*/ 0 w 530225"/>
                <a:gd name="connsiteY4" fmla="*/ 120650 h 669925"/>
                <a:gd name="connsiteX0" fmla="*/ 0 w 530225"/>
                <a:gd name="connsiteY0" fmla="*/ 120650 h 701675"/>
                <a:gd name="connsiteX1" fmla="*/ 263525 w 530225"/>
                <a:gd name="connsiteY1" fmla="*/ 701675 h 701675"/>
                <a:gd name="connsiteX2" fmla="*/ 530225 w 530225"/>
                <a:gd name="connsiteY2" fmla="*/ 530225 h 701675"/>
                <a:gd name="connsiteX3" fmla="*/ 212725 w 530225"/>
                <a:gd name="connsiteY3" fmla="*/ 0 h 701675"/>
                <a:gd name="connsiteX4" fmla="*/ 0 w 530225"/>
                <a:gd name="connsiteY4" fmla="*/ 120650 h 701675"/>
                <a:gd name="connsiteX0" fmla="*/ 0 w 530225"/>
                <a:gd name="connsiteY0" fmla="*/ 120650 h 704850"/>
                <a:gd name="connsiteX1" fmla="*/ 234950 w 530225"/>
                <a:gd name="connsiteY1" fmla="*/ 704850 h 704850"/>
                <a:gd name="connsiteX2" fmla="*/ 530225 w 530225"/>
                <a:gd name="connsiteY2" fmla="*/ 530225 h 704850"/>
                <a:gd name="connsiteX3" fmla="*/ 212725 w 530225"/>
                <a:gd name="connsiteY3" fmla="*/ 0 h 704850"/>
                <a:gd name="connsiteX4" fmla="*/ 0 w 530225"/>
                <a:gd name="connsiteY4" fmla="*/ 120650 h 704850"/>
                <a:gd name="connsiteX0" fmla="*/ 0 w 577850"/>
                <a:gd name="connsiteY0" fmla="*/ 120650 h 704850"/>
                <a:gd name="connsiteX1" fmla="*/ 234950 w 577850"/>
                <a:gd name="connsiteY1" fmla="*/ 704850 h 704850"/>
                <a:gd name="connsiteX2" fmla="*/ 577850 w 577850"/>
                <a:gd name="connsiteY2" fmla="*/ 571500 h 704850"/>
                <a:gd name="connsiteX3" fmla="*/ 212725 w 577850"/>
                <a:gd name="connsiteY3" fmla="*/ 0 h 704850"/>
                <a:gd name="connsiteX4" fmla="*/ 0 w 577850"/>
                <a:gd name="connsiteY4" fmla="*/ 120650 h 704850"/>
                <a:gd name="connsiteX0" fmla="*/ 0 w 565150"/>
                <a:gd name="connsiteY0" fmla="*/ 120650 h 704850"/>
                <a:gd name="connsiteX1" fmla="*/ 234950 w 565150"/>
                <a:gd name="connsiteY1" fmla="*/ 704850 h 704850"/>
                <a:gd name="connsiteX2" fmla="*/ 565150 w 565150"/>
                <a:gd name="connsiteY2" fmla="*/ 596900 h 704850"/>
                <a:gd name="connsiteX3" fmla="*/ 212725 w 565150"/>
                <a:gd name="connsiteY3" fmla="*/ 0 h 704850"/>
                <a:gd name="connsiteX4" fmla="*/ 0 w 565150"/>
                <a:gd name="connsiteY4" fmla="*/ 120650 h 704850"/>
                <a:gd name="connsiteX0" fmla="*/ 0 w 565150"/>
                <a:gd name="connsiteY0" fmla="*/ 120650 h 739775"/>
                <a:gd name="connsiteX1" fmla="*/ 276225 w 565150"/>
                <a:gd name="connsiteY1" fmla="*/ 739775 h 739775"/>
                <a:gd name="connsiteX2" fmla="*/ 565150 w 565150"/>
                <a:gd name="connsiteY2" fmla="*/ 596900 h 739775"/>
                <a:gd name="connsiteX3" fmla="*/ 212725 w 565150"/>
                <a:gd name="connsiteY3" fmla="*/ 0 h 739775"/>
                <a:gd name="connsiteX4" fmla="*/ 0 w 565150"/>
                <a:gd name="connsiteY4" fmla="*/ 120650 h 739775"/>
                <a:gd name="connsiteX0" fmla="*/ 0 w 565150"/>
                <a:gd name="connsiteY0" fmla="*/ 120650 h 763685"/>
                <a:gd name="connsiteX1" fmla="*/ 276225 w 565150"/>
                <a:gd name="connsiteY1" fmla="*/ 739775 h 763685"/>
                <a:gd name="connsiteX2" fmla="*/ 565150 w 565150"/>
                <a:gd name="connsiteY2" fmla="*/ 596900 h 763685"/>
                <a:gd name="connsiteX3" fmla="*/ 212725 w 565150"/>
                <a:gd name="connsiteY3" fmla="*/ 0 h 763685"/>
                <a:gd name="connsiteX4" fmla="*/ 0 w 565150"/>
                <a:gd name="connsiteY4" fmla="*/ 120650 h 763685"/>
                <a:gd name="connsiteX0" fmla="*/ 0 w 565175"/>
                <a:gd name="connsiteY0" fmla="*/ 120650 h 773332"/>
                <a:gd name="connsiteX1" fmla="*/ 276225 w 565175"/>
                <a:gd name="connsiteY1" fmla="*/ 739775 h 773332"/>
                <a:gd name="connsiteX2" fmla="*/ 565150 w 565175"/>
                <a:gd name="connsiteY2" fmla="*/ 596900 h 773332"/>
                <a:gd name="connsiteX3" fmla="*/ 212725 w 565175"/>
                <a:gd name="connsiteY3" fmla="*/ 0 h 773332"/>
                <a:gd name="connsiteX4" fmla="*/ 0 w 565175"/>
                <a:gd name="connsiteY4" fmla="*/ 120650 h 773332"/>
                <a:gd name="connsiteX0" fmla="*/ 0 w 565150"/>
                <a:gd name="connsiteY0" fmla="*/ 120650 h 770605"/>
                <a:gd name="connsiteX1" fmla="*/ 276225 w 565150"/>
                <a:gd name="connsiteY1" fmla="*/ 739775 h 770605"/>
                <a:gd name="connsiteX2" fmla="*/ 565150 w 565150"/>
                <a:gd name="connsiteY2" fmla="*/ 596900 h 770605"/>
                <a:gd name="connsiteX3" fmla="*/ 212725 w 565150"/>
                <a:gd name="connsiteY3" fmla="*/ 0 h 770605"/>
                <a:gd name="connsiteX4" fmla="*/ 0 w 565150"/>
                <a:gd name="connsiteY4" fmla="*/ 120650 h 770605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3150 h 757609"/>
                <a:gd name="connsiteX1" fmla="*/ 276225 w 565150"/>
                <a:gd name="connsiteY1" fmla="*/ 742275 h 757609"/>
                <a:gd name="connsiteX2" fmla="*/ 565150 w 565150"/>
                <a:gd name="connsiteY2" fmla="*/ 599400 h 757609"/>
                <a:gd name="connsiteX3" fmla="*/ 212725 w 565150"/>
                <a:gd name="connsiteY3" fmla="*/ 2500 h 757609"/>
                <a:gd name="connsiteX4" fmla="*/ 0 w 565150"/>
                <a:gd name="connsiteY4" fmla="*/ 123150 h 757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5150" h="757609">
                  <a:moveTo>
                    <a:pt x="0" y="123150"/>
                  </a:moveTo>
                  <a:lnTo>
                    <a:pt x="276225" y="742275"/>
                  </a:lnTo>
                  <a:cubicBezTo>
                    <a:pt x="407458" y="793075"/>
                    <a:pt x="538692" y="710525"/>
                    <a:pt x="565150" y="599400"/>
                  </a:cubicBezTo>
                  <a:lnTo>
                    <a:pt x="212725" y="2500"/>
                  </a:lnTo>
                  <a:cubicBezTo>
                    <a:pt x="119592" y="-11258"/>
                    <a:pt x="16933" y="32133"/>
                    <a:pt x="0" y="123150"/>
                  </a:cubicBezTo>
                  <a:close/>
                </a:path>
              </a:pathLst>
            </a:custGeom>
            <a:grpFill/>
            <a:ln>
              <a:solidFill>
                <a:srgbClr val="F6AB00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6" name="椭圆 405"/>
            <p:cNvSpPr/>
            <p:nvPr/>
          </p:nvSpPr>
          <p:spPr>
            <a:xfrm rot="1158199">
              <a:off x="8223399" y="1872068"/>
              <a:ext cx="204833" cy="92681"/>
            </a:xfrm>
            <a:prstGeom prst="ellipse">
              <a:avLst/>
            </a:prstGeom>
            <a:grpFill/>
            <a:ln>
              <a:solidFill>
                <a:srgbClr val="F6AB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7" name="组合 406"/>
          <p:cNvGrpSpPr/>
          <p:nvPr/>
        </p:nvGrpSpPr>
        <p:grpSpPr>
          <a:xfrm>
            <a:off x="615185" y="941244"/>
            <a:ext cx="385197" cy="520454"/>
            <a:chOff x="8216287" y="916840"/>
            <a:chExt cx="385197" cy="520454"/>
          </a:xfrm>
          <a:solidFill>
            <a:srgbClr val="FE1627"/>
          </a:solidFill>
        </p:grpSpPr>
        <p:sp>
          <p:nvSpPr>
            <p:cNvPr id="408" name="任意多边形 407"/>
            <p:cNvSpPr/>
            <p:nvPr/>
          </p:nvSpPr>
          <p:spPr>
            <a:xfrm rot="2263991">
              <a:off x="8216287" y="916840"/>
              <a:ext cx="385197" cy="516374"/>
            </a:xfrm>
            <a:custGeom>
              <a:avLst/>
              <a:gdLst>
                <a:gd name="connsiteX0" fmla="*/ 0 w 530225"/>
                <a:gd name="connsiteY0" fmla="*/ 117475 h 669925"/>
                <a:gd name="connsiteX1" fmla="*/ 219075 w 530225"/>
                <a:gd name="connsiteY1" fmla="*/ 666750 h 669925"/>
                <a:gd name="connsiteX2" fmla="*/ 400050 w 530225"/>
                <a:gd name="connsiteY2" fmla="*/ 669925 h 669925"/>
                <a:gd name="connsiteX3" fmla="*/ 530225 w 530225"/>
                <a:gd name="connsiteY3" fmla="*/ 527050 h 669925"/>
                <a:gd name="connsiteX4" fmla="*/ 241300 w 530225"/>
                <a:gd name="connsiteY4" fmla="*/ 0 h 669925"/>
                <a:gd name="connsiteX5" fmla="*/ 0 w 530225"/>
                <a:gd name="connsiteY5" fmla="*/ 117475 h 669925"/>
                <a:gd name="connsiteX0" fmla="*/ 0 w 530225"/>
                <a:gd name="connsiteY0" fmla="*/ 117475 h 666750"/>
                <a:gd name="connsiteX1" fmla="*/ 219075 w 530225"/>
                <a:gd name="connsiteY1" fmla="*/ 666750 h 666750"/>
                <a:gd name="connsiteX2" fmla="*/ 530225 w 530225"/>
                <a:gd name="connsiteY2" fmla="*/ 527050 h 666750"/>
                <a:gd name="connsiteX3" fmla="*/ 241300 w 530225"/>
                <a:gd name="connsiteY3" fmla="*/ 0 h 666750"/>
                <a:gd name="connsiteX4" fmla="*/ 0 w 530225"/>
                <a:gd name="connsiteY4" fmla="*/ 117475 h 666750"/>
                <a:gd name="connsiteX0" fmla="*/ 0 w 530225"/>
                <a:gd name="connsiteY0" fmla="*/ 120650 h 669925"/>
                <a:gd name="connsiteX1" fmla="*/ 219075 w 530225"/>
                <a:gd name="connsiteY1" fmla="*/ 669925 h 669925"/>
                <a:gd name="connsiteX2" fmla="*/ 530225 w 530225"/>
                <a:gd name="connsiteY2" fmla="*/ 530225 h 669925"/>
                <a:gd name="connsiteX3" fmla="*/ 212725 w 530225"/>
                <a:gd name="connsiteY3" fmla="*/ 0 h 669925"/>
                <a:gd name="connsiteX4" fmla="*/ 0 w 530225"/>
                <a:gd name="connsiteY4" fmla="*/ 120650 h 669925"/>
                <a:gd name="connsiteX0" fmla="*/ 0 w 530225"/>
                <a:gd name="connsiteY0" fmla="*/ 120650 h 701675"/>
                <a:gd name="connsiteX1" fmla="*/ 263525 w 530225"/>
                <a:gd name="connsiteY1" fmla="*/ 701675 h 701675"/>
                <a:gd name="connsiteX2" fmla="*/ 530225 w 530225"/>
                <a:gd name="connsiteY2" fmla="*/ 530225 h 701675"/>
                <a:gd name="connsiteX3" fmla="*/ 212725 w 530225"/>
                <a:gd name="connsiteY3" fmla="*/ 0 h 701675"/>
                <a:gd name="connsiteX4" fmla="*/ 0 w 530225"/>
                <a:gd name="connsiteY4" fmla="*/ 120650 h 701675"/>
                <a:gd name="connsiteX0" fmla="*/ 0 w 530225"/>
                <a:gd name="connsiteY0" fmla="*/ 120650 h 704850"/>
                <a:gd name="connsiteX1" fmla="*/ 234950 w 530225"/>
                <a:gd name="connsiteY1" fmla="*/ 704850 h 704850"/>
                <a:gd name="connsiteX2" fmla="*/ 530225 w 530225"/>
                <a:gd name="connsiteY2" fmla="*/ 530225 h 704850"/>
                <a:gd name="connsiteX3" fmla="*/ 212725 w 530225"/>
                <a:gd name="connsiteY3" fmla="*/ 0 h 704850"/>
                <a:gd name="connsiteX4" fmla="*/ 0 w 530225"/>
                <a:gd name="connsiteY4" fmla="*/ 120650 h 704850"/>
                <a:gd name="connsiteX0" fmla="*/ 0 w 577850"/>
                <a:gd name="connsiteY0" fmla="*/ 120650 h 704850"/>
                <a:gd name="connsiteX1" fmla="*/ 234950 w 577850"/>
                <a:gd name="connsiteY1" fmla="*/ 704850 h 704850"/>
                <a:gd name="connsiteX2" fmla="*/ 577850 w 577850"/>
                <a:gd name="connsiteY2" fmla="*/ 571500 h 704850"/>
                <a:gd name="connsiteX3" fmla="*/ 212725 w 577850"/>
                <a:gd name="connsiteY3" fmla="*/ 0 h 704850"/>
                <a:gd name="connsiteX4" fmla="*/ 0 w 577850"/>
                <a:gd name="connsiteY4" fmla="*/ 120650 h 704850"/>
                <a:gd name="connsiteX0" fmla="*/ 0 w 565150"/>
                <a:gd name="connsiteY0" fmla="*/ 120650 h 704850"/>
                <a:gd name="connsiteX1" fmla="*/ 234950 w 565150"/>
                <a:gd name="connsiteY1" fmla="*/ 704850 h 704850"/>
                <a:gd name="connsiteX2" fmla="*/ 565150 w 565150"/>
                <a:gd name="connsiteY2" fmla="*/ 596900 h 704850"/>
                <a:gd name="connsiteX3" fmla="*/ 212725 w 565150"/>
                <a:gd name="connsiteY3" fmla="*/ 0 h 704850"/>
                <a:gd name="connsiteX4" fmla="*/ 0 w 565150"/>
                <a:gd name="connsiteY4" fmla="*/ 120650 h 704850"/>
                <a:gd name="connsiteX0" fmla="*/ 0 w 565150"/>
                <a:gd name="connsiteY0" fmla="*/ 120650 h 739775"/>
                <a:gd name="connsiteX1" fmla="*/ 276225 w 565150"/>
                <a:gd name="connsiteY1" fmla="*/ 739775 h 739775"/>
                <a:gd name="connsiteX2" fmla="*/ 565150 w 565150"/>
                <a:gd name="connsiteY2" fmla="*/ 596900 h 739775"/>
                <a:gd name="connsiteX3" fmla="*/ 212725 w 565150"/>
                <a:gd name="connsiteY3" fmla="*/ 0 h 739775"/>
                <a:gd name="connsiteX4" fmla="*/ 0 w 565150"/>
                <a:gd name="connsiteY4" fmla="*/ 120650 h 739775"/>
                <a:gd name="connsiteX0" fmla="*/ 0 w 565150"/>
                <a:gd name="connsiteY0" fmla="*/ 120650 h 763685"/>
                <a:gd name="connsiteX1" fmla="*/ 276225 w 565150"/>
                <a:gd name="connsiteY1" fmla="*/ 739775 h 763685"/>
                <a:gd name="connsiteX2" fmla="*/ 565150 w 565150"/>
                <a:gd name="connsiteY2" fmla="*/ 596900 h 763685"/>
                <a:gd name="connsiteX3" fmla="*/ 212725 w 565150"/>
                <a:gd name="connsiteY3" fmla="*/ 0 h 763685"/>
                <a:gd name="connsiteX4" fmla="*/ 0 w 565150"/>
                <a:gd name="connsiteY4" fmla="*/ 120650 h 763685"/>
                <a:gd name="connsiteX0" fmla="*/ 0 w 565175"/>
                <a:gd name="connsiteY0" fmla="*/ 120650 h 773332"/>
                <a:gd name="connsiteX1" fmla="*/ 276225 w 565175"/>
                <a:gd name="connsiteY1" fmla="*/ 739775 h 773332"/>
                <a:gd name="connsiteX2" fmla="*/ 565150 w 565175"/>
                <a:gd name="connsiteY2" fmla="*/ 596900 h 773332"/>
                <a:gd name="connsiteX3" fmla="*/ 212725 w 565175"/>
                <a:gd name="connsiteY3" fmla="*/ 0 h 773332"/>
                <a:gd name="connsiteX4" fmla="*/ 0 w 565175"/>
                <a:gd name="connsiteY4" fmla="*/ 120650 h 773332"/>
                <a:gd name="connsiteX0" fmla="*/ 0 w 565150"/>
                <a:gd name="connsiteY0" fmla="*/ 120650 h 770605"/>
                <a:gd name="connsiteX1" fmla="*/ 276225 w 565150"/>
                <a:gd name="connsiteY1" fmla="*/ 739775 h 770605"/>
                <a:gd name="connsiteX2" fmla="*/ 565150 w 565150"/>
                <a:gd name="connsiteY2" fmla="*/ 596900 h 770605"/>
                <a:gd name="connsiteX3" fmla="*/ 212725 w 565150"/>
                <a:gd name="connsiteY3" fmla="*/ 0 h 770605"/>
                <a:gd name="connsiteX4" fmla="*/ 0 w 565150"/>
                <a:gd name="connsiteY4" fmla="*/ 120650 h 770605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3150 h 757609"/>
                <a:gd name="connsiteX1" fmla="*/ 276225 w 565150"/>
                <a:gd name="connsiteY1" fmla="*/ 742275 h 757609"/>
                <a:gd name="connsiteX2" fmla="*/ 565150 w 565150"/>
                <a:gd name="connsiteY2" fmla="*/ 599400 h 757609"/>
                <a:gd name="connsiteX3" fmla="*/ 212725 w 565150"/>
                <a:gd name="connsiteY3" fmla="*/ 2500 h 757609"/>
                <a:gd name="connsiteX4" fmla="*/ 0 w 565150"/>
                <a:gd name="connsiteY4" fmla="*/ 123150 h 757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5150" h="757609">
                  <a:moveTo>
                    <a:pt x="0" y="123150"/>
                  </a:moveTo>
                  <a:lnTo>
                    <a:pt x="276225" y="742275"/>
                  </a:lnTo>
                  <a:cubicBezTo>
                    <a:pt x="407458" y="793075"/>
                    <a:pt x="538692" y="710525"/>
                    <a:pt x="565150" y="599400"/>
                  </a:cubicBezTo>
                  <a:lnTo>
                    <a:pt x="212725" y="2500"/>
                  </a:lnTo>
                  <a:cubicBezTo>
                    <a:pt x="119592" y="-11258"/>
                    <a:pt x="16933" y="32133"/>
                    <a:pt x="0" y="123150"/>
                  </a:cubicBezTo>
                  <a:close/>
                </a:path>
              </a:pathLst>
            </a:custGeom>
            <a:grpFill/>
            <a:ln>
              <a:solidFill>
                <a:srgbClr val="F6AB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9" name="椭圆 408"/>
            <p:cNvSpPr/>
            <p:nvPr/>
          </p:nvSpPr>
          <p:spPr>
            <a:xfrm rot="663435">
              <a:off x="8259751" y="1344613"/>
              <a:ext cx="204833" cy="92681"/>
            </a:xfrm>
            <a:prstGeom prst="ellipse">
              <a:avLst/>
            </a:prstGeom>
            <a:grpFill/>
            <a:ln>
              <a:solidFill>
                <a:srgbClr val="F6AB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0" name="组合 409"/>
          <p:cNvGrpSpPr/>
          <p:nvPr/>
        </p:nvGrpSpPr>
        <p:grpSpPr>
          <a:xfrm>
            <a:off x="695952" y="267334"/>
            <a:ext cx="385197" cy="517387"/>
            <a:chOff x="8274709" y="269215"/>
            <a:chExt cx="385197" cy="517387"/>
          </a:xfrm>
          <a:solidFill>
            <a:srgbClr val="FE1627"/>
          </a:solidFill>
        </p:grpSpPr>
        <p:sp>
          <p:nvSpPr>
            <p:cNvPr id="411" name="任意多边形 410"/>
            <p:cNvSpPr/>
            <p:nvPr/>
          </p:nvSpPr>
          <p:spPr>
            <a:xfrm rot="2229594">
              <a:off x="8274709" y="269215"/>
              <a:ext cx="385197" cy="516374"/>
            </a:xfrm>
            <a:custGeom>
              <a:avLst/>
              <a:gdLst>
                <a:gd name="connsiteX0" fmla="*/ 0 w 530225"/>
                <a:gd name="connsiteY0" fmla="*/ 117475 h 669925"/>
                <a:gd name="connsiteX1" fmla="*/ 219075 w 530225"/>
                <a:gd name="connsiteY1" fmla="*/ 666750 h 669925"/>
                <a:gd name="connsiteX2" fmla="*/ 400050 w 530225"/>
                <a:gd name="connsiteY2" fmla="*/ 669925 h 669925"/>
                <a:gd name="connsiteX3" fmla="*/ 530225 w 530225"/>
                <a:gd name="connsiteY3" fmla="*/ 527050 h 669925"/>
                <a:gd name="connsiteX4" fmla="*/ 241300 w 530225"/>
                <a:gd name="connsiteY4" fmla="*/ 0 h 669925"/>
                <a:gd name="connsiteX5" fmla="*/ 0 w 530225"/>
                <a:gd name="connsiteY5" fmla="*/ 117475 h 669925"/>
                <a:gd name="connsiteX0" fmla="*/ 0 w 530225"/>
                <a:gd name="connsiteY0" fmla="*/ 117475 h 666750"/>
                <a:gd name="connsiteX1" fmla="*/ 219075 w 530225"/>
                <a:gd name="connsiteY1" fmla="*/ 666750 h 666750"/>
                <a:gd name="connsiteX2" fmla="*/ 530225 w 530225"/>
                <a:gd name="connsiteY2" fmla="*/ 527050 h 666750"/>
                <a:gd name="connsiteX3" fmla="*/ 241300 w 530225"/>
                <a:gd name="connsiteY3" fmla="*/ 0 h 666750"/>
                <a:gd name="connsiteX4" fmla="*/ 0 w 530225"/>
                <a:gd name="connsiteY4" fmla="*/ 117475 h 666750"/>
                <a:gd name="connsiteX0" fmla="*/ 0 w 530225"/>
                <a:gd name="connsiteY0" fmla="*/ 120650 h 669925"/>
                <a:gd name="connsiteX1" fmla="*/ 219075 w 530225"/>
                <a:gd name="connsiteY1" fmla="*/ 669925 h 669925"/>
                <a:gd name="connsiteX2" fmla="*/ 530225 w 530225"/>
                <a:gd name="connsiteY2" fmla="*/ 530225 h 669925"/>
                <a:gd name="connsiteX3" fmla="*/ 212725 w 530225"/>
                <a:gd name="connsiteY3" fmla="*/ 0 h 669925"/>
                <a:gd name="connsiteX4" fmla="*/ 0 w 530225"/>
                <a:gd name="connsiteY4" fmla="*/ 120650 h 669925"/>
                <a:gd name="connsiteX0" fmla="*/ 0 w 530225"/>
                <a:gd name="connsiteY0" fmla="*/ 120650 h 701675"/>
                <a:gd name="connsiteX1" fmla="*/ 263525 w 530225"/>
                <a:gd name="connsiteY1" fmla="*/ 701675 h 701675"/>
                <a:gd name="connsiteX2" fmla="*/ 530225 w 530225"/>
                <a:gd name="connsiteY2" fmla="*/ 530225 h 701675"/>
                <a:gd name="connsiteX3" fmla="*/ 212725 w 530225"/>
                <a:gd name="connsiteY3" fmla="*/ 0 h 701675"/>
                <a:gd name="connsiteX4" fmla="*/ 0 w 530225"/>
                <a:gd name="connsiteY4" fmla="*/ 120650 h 701675"/>
                <a:gd name="connsiteX0" fmla="*/ 0 w 530225"/>
                <a:gd name="connsiteY0" fmla="*/ 120650 h 704850"/>
                <a:gd name="connsiteX1" fmla="*/ 234950 w 530225"/>
                <a:gd name="connsiteY1" fmla="*/ 704850 h 704850"/>
                <a:gd name="connsiteX2" fmla="*/ 530225 w 530225"/>
                <a:gd name="connsiteY2" fmla="*/ 530225 h 704850"/>
                <a:gd name="connsiteX3" fmla="*/ 212725 w 530225"/>
                <a:gd name="connsiteY3" fmla="*/ 0 h 704850"/>
                <a:gd name="connsiteX4" fmla="*/ 0 w 530225"/>
                <a:gd name="connsiteY4" fmla="*/ 120650 h 704850"/>
                <a:gd name="connsiteX0" fmla="*/ 0 w 577850"/>
                <a:gd name="connsiteY0" fmla="*/ 120650 h 704850"/>
                <a:gd name="connsiteX1" fmla="*/ 234950 w 577850"/>
                <a:gd name="connsiteY1" fmla="*/ 704850 h 704850"/>
                <a:gd name="connsiteX2" fmla="*/ 577850 w 577850"/>
                <a:gd name="connsiteY2" fmla="*/ 571500 h 704850"/>
                <a:gd name="connsiteX3" fmla="*/ 212725 w 577850"/>
                <a:gd name="connsiteY3" fmla="*/ 0 h 704850"/>
                <a:gd name="connsiteX4" fmla="*/ 0 w 577850"/>
                <a:gd name="connsiteY4" fmla="*/ 120650 h 704850"/>
                <a:gd name="connsiteX0" fmla="*/ 0 w 565150"/>
                <a:gd name="connsiteY0" fmla="*/ 120650 h 704850"/>
                <a:gd name="connsiteX1" fmla="*/ 234950 w 565150"/>
                <a:gd name="connsiteY1" fmla="*/ 704850 h 704850"/>
                <a:gd name="connsiteX2" fmla="*/ 565150 w 565150"/>
                <a:gd name="connsiteY2" fmla="*/ 596900 h 704850"/>
                <a:gd name="connsiteX3" fmla="*/ 212725 w 565150"/>
                <a:gd name="connsiteY3" fmla="*/ 0 h 704850"/>
                <a:gd name="connsiteX4" fmla="*/ 0 w 565150"/>
                <a:gd name="connsiteY4" fmla="*/ 120650 h 704850"/>
                <a:gd name="connsiteX0" fmla="*/ 0 w 565150"/>
                <a:gd name="connsiteY0" fmla="*/ 120650 h 739775"/>
                <a:gd name="connsiteX1" fmla="*/ 276225 w 565150"/>
                <a:gd name="connsiteY1" fmla="*/ 739775 h 739775"/>
                <a:gd name="connsiteX2" fmla="*/ 565150 w 565150"/>
                <a:gd name="connsiteY2" fmla="*/ 596900 h 739775"/>
                <a:gd name="connsiteX3" fmla="*/ 212725 w 565150"/>
                <a:gd name="connsiteY3" fmla="*/ 0 h 739775"/>
                <a:gd name="connsiteX4" fmla="*/ 0 w 565150"/>
                <a:gd name="connsiteY4" fmla="*/ 120650 h 739775"/>
                <a:gd name="connsiteX0" fmla="*/ 0 w 565150"/>
                <a:gd name="connsiteY0" fmla="*/ 120650 h 763685"/>
                <a:gd name="connsiteX1" fmla="*/ 276225 w 565150"/>
                <a:gd name="connsiteY1" fmla="*/ 739775 h 763685"/>
                <a:gd name="connsiteX2" fmla="*/ 565150 w 565150"/>
                <a:gd name="connsiteY2" fmla="*/ 596900 h 763685"/>
                <a:gd name="connsiteX3" fmla="*/ 212725 w 565150"/>
                <a:gd name="connsiteY3" fmla="*/ 0 h 763685"/>
                <a:gd name="connsiteX4" fmla="*/ 0 w 565150"/>
                <a:gd name="connsiteY4" fmla="*/ 120650 h 763685"/>
                <a:gd name="connsiteX0" fmla="*/ 0 w 565175"/>
                <a:gd name="connsiteY0" fmla="*/ 120650 h 773332"/>
                <a:gd name="connsiteX1" fmla="*/ 276225 w 565175"/>
                <a:gd name="connsiteY1" fmla="*/ 739775 h 773332"/>
                <a:gd name="connsiteX2" fmla="*/ 565150 w 565175"/>
                <a:gd name="connsiteY2" fmla="*/ 596900 h 773332"/>
                <a:gd name="connsiteX3" fmla="*/ 212725 w 565175"/>
                <a:gd name="connsiteY3" fmla="*/ 0 h 773332"/>
                <a:gd name="connsiteX4" fmla="*/ 0 w 565175"/>
                <a:gd name="connsiteY4" fmla="*/ 120650 h 773332"/>
                <a:gd name="connsiteX0" fmla="*/ 0 w 565150"/>
                <a:gd name="connsiteY0" fmla="*/ 120650 h 770605"/>
                <a:gd name="connsiteX1" fmla="*/ 276225 w 565150"/>
                <a:gd name="connsiteY1" fmla="*/ 739775 h 770605"/>
                <a:gd name="connsiteX2" fmla="*/ 565150 w 565150"/>
                <a:gd name="connsiteY2" fmla="*/ 596900 h 770605"/>
                <a:gd name="connsiteX3" fmla="*/ 212725 w 565150"/>
                <a:gd name="connsiteY3" fmla="*/ 0 h 770605"/>
                <a:gd name="connsiteX4" fmla="*/ 0 w 565150"/>
                <a:gd name="connsiteY4" fmla="*/ 120650 h 770605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3150 h 757609"/>
                <a:gd name="connsiteX1" fmla="*/ 276225 w 565150"/>
                <a:gd name="connsiteY1" fmla="*/ 742275 h 757609"/>
                <a:gd name="connsiteX2" fmla="*/ 565150 w 565150"/>
                <a:gd name="connsiteY2" fmla="*/ 599400 h 757609"/>
                <a:gd name="connsiteX3" fmla="*/ 212725 w 565150"/>
                <a:gd name="connsiteY3" fmla="*/ 2500 h 757609"/>
                <a:gd name="connsiteX4" fmla="*/ 0 w 565150"/>
                <a:gd name="connsiteY4" fmla="*/ 123150 h 757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5150" h="757609">
                  <a:moveTo>
                    <a:pt x="0" y="123150"/>
                  </a:moveTo>
                  <a:lnTo>
                    <a:pt x="276225" y="742275"/>
                  </a:lnTo>
                  <a:cubicBezTo>
                    <a:pt x="407458" y="793075"/>
                    <a:pt x="538692" y="710525"/>
                    <a:pt x="565150" y="599400"/>
                  </a:cubicBezTo>
                  <a:lnTo>
                    <a:pt x="212725" y="2500"/>
                  </a:lnTo>
                  <a:cubicBezTo>
                    <a:pt x="119592" y="-11258"/>
                    <a:pt x="16933" y="32133"/>
                    <a:pt x="0" y="123150"/>
                  </a:cubicBezTo>
                  <a:close/>
                </a:path>
              </a:pathLst>
            </a:custGeom>
            <a:grpFill/>
            <a:ln>
              <a:solidFill>
                <a:srgbClr val="F6AB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2" name="椭圆 411"/>
            <p:cNvSpPr/>
            <p:nvPr/>
          </p:nvSpPr>
          <p:spPr>
            <a:xfrm rot="809709">
              <a:off x="8318843" y="693921"/>
              <a:ext cx="204833" cy="92681"/>
            </a:xfrm>
            <a:prstGeom prst="ellipse">
              <a:avLst/>
            </a:prstGeom>
            <a:grpFill/>
            <a:ln>
              <a:solidFill>
                <a:srgbClr val="F6AB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3" name="组合 412"/>
          <p:cNvGrpSpPr/>
          <p:nvPr/>
        </p:nvGrpSpPr>
        <p:grpSpPr>
          <a:xfrm>
            <a:off x="351669" y="108510"/>
            <a:ext cx="1017782" cy="2333898"/>
            <a:chOff x="7929074" y="108510"/>
            <a:chExt cx="1017782" cy="2333898"/>
          </a:xfrm>
        </p:grpSpPr>
        <p:sp>
          <p:nvSpPr>
            <p:cNvPr id="414" name="任意多边形 413"/>
            <p:cNvSpPr/>
            <p:nvPr/>
          </p:nvSpPr>
          <p:spPr>
            <a:xfrm>
              <a:off x="8461190" y="180308"/>
              <a:ext cx="385197" cy="516374"/>
            </a:xfrm>
            <a:custGeom>
              <a:avLst/>
              <a:gdLst>
                <a:gd name="connsiteX0" fmla="*/ 0 w 530225"/>
                <a:gd name="connsiteY0" fmla="*/ 117475 h 669925"/>
                <a:gd name="connsiteX1" fmla="*/ 219075 w 530225"/>
                <a:gd name="connsiteY1" fmla="*/ 666750 h 669925"/>
                <a:gd name="connsiteX2" fmla="*/ 400050 w 530225"/>
                <a:gd name="connsiteY2" fmla="*/ 669925 h 669925"/>
                <a:gd name="connsiteX3" fmla="*/ 530225 w 530225"/>
                <a:gd name="connsiteY3" fmla="*/ 527050 h 669925"/>
                <a:gd name="connsiteX4" fmla="*/ 241300 w 530225"/>
                <a:gd name="connsiteY4" fmla="*/ 0 h 669925"/>
                <a:gd name="connsiteX5" fmla="*/ 0 w 530225"/>
                <a:gd name="connsiteY5" fmla="*/ 117475 h 669925"/>
                <a:gd name="connsiteX0" fmla="*/ 0 w 530225"/>
                <a:gd name="connsiteY0" fmla="*/ 117475 h 666750"/>
                <a:gd name="connsiteX1" fmla="*/ 219075 w 530225"/>
                <a:gd name="connsiteY1" fmla="*/ 666750 h 666750"/>
                <a:gd name="connsiteX2" fmla="*/ 530225 w 530225"/>
                <a:gd name="connsiteY2" fmla="*/ 527050 h 666750"/>
                <a:gd name="connsiteX3" fmla="*/ 241300 w 530225"/>
                <a:gd name="connsiteY3" fmla="*/ 0 h 666750"/>
                <a:gd name="connsiteX4" fmla="*/ 0 w 530225"/>
                <a:gd name="connsiteY4" fmla="*/ 117475 h 666750"/>
                <a:gd name="connsiteX0" fmla="*/ 0 w 530225"/>
                <a:gd name="connsiteY0" fmla="*/ 120650 h 669925"/>
                <a:gd name="connsiteX1" fmla="*/ 219075 w 530225"/>
                <a:gd name="connsiteY1" fmla="*/ 669925 h 669925"/>
                <a:gd name="connsiteX2" fmla="*/ 530225 w 530225"/>
                <a:gd name="connsiteY2" fmla="*/ 530225 h 669925"/>
                <a:gd name="connsiteX3" fmla="*/ 212725 w 530225"/>
                <a:gd name="connsiteY3" fmla="*/ 0 h 669925"/>
                <a:gd name="connsiteX4" fmla="*/ 0 w 530225"/>
                <a:gd name="connsiteY4" fmla="*/ 120650 h 669925"/>
                <a:gd name="connsiteX0" fmla="*/ 0 w 530225"/>
                <a:gd name="connsiteY0" fmla="*/ 120650 h 701675"/>
                <a:gd name="connsiteX1" fmla="*/ 263525 w 530225"/>
                <a:gd name="connsiteY1" fmla="*/ 701675 h 701675"/>
                <a:gd name="connsiteX2" fmla="*/ 530225 w 530225"/>
                <a:gd name="connsiteY2" fmla="*/ 530225 h 701675"/>
                <a:gd name="connsiteX3" fmla="*/ 212725 w 530225"/>
                <a:gd name="connsiteY3" fmla="*/ 0 h 701675"/>
                <a:gd name="connsiteX4" fmla="*/ 0 w 530225"/>
                <a:gd name="connsiteY4" fmla="*/ 120650 h 701675"/>
                <a:gd name="connsiteX0" fmla="*/ 0 w 530225"/>
                <a:gd name="connsiteY0" fmla="*/ 120650 h 704850"/>
                <a:gd name="connsiteX1" fmla="*/ 234950 w 530225"/>
                <a:gd name="connsiteY1" fmla="*/ 704850 h 704850"/>
                <a:gd name="connsiteX2" fmla="*/ 530225 w 530225"/>
                <a:gd name="connsiteY2" fmla="*/ 530225 h 704850"/>
                <a:gd name="connsiteX3" fmla="*/ 212725 w 530225"/>
                <a:gd name="connsiteY3" fmla="*/ 0 h 704850"/>
                <a:gd name="connsiteX4" fmla="*/ 0 w 530225"/>
                <a:gd name="connsiteY4" fmla="*/ 120650 h 704850"/>
                <a:gd name="connsiteX0" fmla="*/ 0 w 577850"/>
                <a:gd name="connsiteY0" fmla="*/ 120650 h 704850"/>
                <a:gd name="connsiteX1" fmla="*/ 234950 w 577850"/>
                <a:gd name="connsiteY1" fmla="*/ 704850 h 704850"/>
                <a:gd name="connsiteX2" fmla="*/ 577850 w 577850"/>
                <a:gd name="connsiteY2" fmla="*/ 571500 h 704850"/>
                <a:gd name="connsiteX3" fmla="*/ 212725 w 577850"/>
                <a:gd name="connsiteY3" fmla="*/ 0 h 704850"/>
                <a:gd name="connsiteX4" fmla="*/ 0 w 577850"/>
                <a:gd name="connsiteY4" fmla="*/ 120650 h 704850"/>
                <a:gd name="connsiteX0" fmla="*/ 0 w 565150"/>
                <a:gd name="connsiteY0" fmla="*/ 120650 h 704850"/>
                <a:gd name="connsiteX1" fmla="*/ 234950 w 565150"/>
                <a:gd name="connsiteY1" fmla="*/ 704850 h 704850"/>
                <a:gd name="connsiteX2" fmla="*/ 565150 w 565150"/>
                <a:gd name="connsiteY2" fmla="*/ 596900 h 704850"/>
                <a:gd name="connsiteX3" fmla="*/ 212725 w 565150"/>
                <a:gd name="connsiteY3" fmla="*/ 0 h 704850"/>
                <a:gd name="connsiteX4" fmla="*/ 0 w 565150"/>
                <a:gd name="connsiteY4" fmla="*/ 120650 h 704850"/>
                <a:gd name="connsiteX0" fmla="*/ 0 w 565150"/>
                <a:gd name="connsiteY0" fmla="*/ 120650 h 739775"/>
                <a:gd name="connsiteX1" fmla="*/ 276225 w 565150"/>
                <a:gd name="connsiteY1" fmla="*/ 739775 h 739775"/>
                <a:gd name="connsiteX2" fmla="*/ 565150 w 565150"/>
                <a:gd name="connsiteY2" fmla="*/ 596900 h 739775"/>
                <a:gd name="connsiteX3" fmla="*/ 212725 w 565150"/>
                <a:gd name="connsiteY3" fmla="*/ 0 h 739775"/>
                <a:gd name="connsiteX4" fmla="*/ 0 w 565150"/>
                <a:gd name="connsiteY4" fmla="*/ 120650 h 739775"/>
                <a:gd name="connsiteX0" fmla="*/ 0 w 565150"/>
                <a:gd name="connsiteY0" fmla="*/ 120650 h 763685"/>
                <a:gd name="connsiteX1" fmla="*/ 276225 w 565150"/>
                <a:gd name="connsiteY1" fmla="*/ 739775 h 763685"/>
                <a:gd name="connsiteX2" fmla="*/ 565150 w 565150"/>
                <a:gd name="connsiteY2" fmla="*/ 596900 h 763685"/>
                <a:gd name="connsiteX3" fmla="*/ 212725 w 565150"/>
                <a:gd name="connsiteY3" fmla="*/ 0 h 763685"/>
                <a:gd name="connsiteX4" fmla="*/ 0 w 565150"/>
                <a:gd name="connsiteY4" fmla="*/ 120650 h 763685"/>
                <a:gd name="connsiteX0" fmla="*/ 0 w 565175"/>
                <a:gd name="connsiteY0" fmla="*/ 120650 h 773332"/>
                <a:gd name="connsiteX1" fmla="*/ 276225 w 565175"/>
                <a:gd name="connsiteY1" fmla="*/ 739775 h 773332"/>
                <a:gd name="connsiteX2" fmla="*/ 565150 w 565175"/>
                <a:gd name="connsiteY2" fmla="*/ 596900 h 773332"/>
                <a:gd name="connsiteX3" fmla="*/ 212725 w 565175"/>
                <a:gd name="connsiteY3" fmla="*/ 0 h 773332"/>
                <a:gd name="connsiteX4" fmla="*/ 0 w 565175"/>
                <a:gd name="connsiteY4" fmla="*/ 120650 h 773332"/>
                <a:gd name="connsiteX0" fmla="*/ 0 w 565150"/>
                <a:gd name="connsiteY0" fmla="*/ 120650 h 770605"/>
                <a:gd name="connsiteX1" fmla="*/ 276225 w 565150"/>
                <a:gd name="connsiteY1" fmla="*/ 739775 h 770605"/>
                <a:gd name="connsiteX2" fmla="*/ 565150 w 565150"/>
                <a:gd name="connsiteY2" fmla="*/ 596900 h 770605"/>
                <a:gd name="connsiteX3" fmla="*/ 212725 w 565150"/>
                <a:gd name="connsiteY3" fmla="*/ 0 h 770605"/>
                <a:gd name="connsiteX4" fmla="*/ 0 w 565150"/>
                <a:gd name="connsiteY4" fmla="*/ 120650 h 770605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3150 h 757609"/>
                <a:gd name="connsiteX1" fmla="*/ 276225 w 565150"/>
                <a:gd name="connsiteY1" fmla="*/ 742275 h 757609"/>
                <a:gd name="connsiteX2" fmla="*/ 565150 w 565150"/>
                <a:gd name="connsiteY2" fmla="*/ 599400 h 757609"/>
                <a:gd name="connsiteX3" fmla="*/ 212725 w 565150"/>
                <a:gd name="connsiteY3" fmla="*/ 2500 h 757609"/>
                <a:gd name="connsiteX4" fmla="*/ 0 w 565150"/>
                <a:gd name="connsiteY4" fmla="*/ 123150 h 757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5150" h="757609">
                  <a:moveTo>
                    <a:pt x="0" y="123150"/>
                  </a:moveTo>
                  <a:lnTo>
                    <a:pt x="276225" y="742275"/>
                  </a:lnTo>
                  <a:cubicBezTo>
                    <a:pt x="407458" y="793075"/>
                    <a:pt x="538692" y="710525"/>
                    <a:pt x="565150" y="599400"/>
                  </a:cubicBezTo>
                  <a:lnTo>
                    <a:pt x="212725" y="2500"/>
                  </a:lnTo>
                  <a:cubicBezTo>
                    <a:pt x="119592" y="-11258"/>
                    <a:pt x="16933" y="32133"/>
                    <a:pt x="0" y="123150"/>
                  </a:cubicBezTo>
                  <a:close/>
                </a:path>
              </a:pathLst>
            </a:custGeom>
            <a:solidFill>
              <a:srgbClr val="FE1627"/>
            </a:solidFill>
            <a:ln>
              <a:solidFill>
                <a:srgbClr val="F6AB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5" name="任意多边形 414"/>
            <p:cNvSpPr/>
            <p:nvPr/>
          </p:nvSpPr>
          <p:spPr>
            <a:xfrm>
              <a:off x="8437768" y="509342"/>
              <a:ext cx="385197" cy="516374"/>
            </a:xfrm>
            <a:custGeom>
              <a:avLst/>
              <a:gdLst>
                <a:gd name="connsiteX0" fmla="*/ 0 w 530225"/>
                <a:gd name="connsiteY0" fmla="*/ 117475 h 669925"/>
                <a:gd name="connsiteX1" fmla="*/ 219075 w 530225"/>
                <a:gd name="connsiteY1" fmla="*/ 666750 h 669925"/>
                <a:gd name="connsiteX2" fmla="*/ 400050 w 530225"/>
                <a:gd name="connsiteY2" fmla="*/ 669925 h 669925"/>
                <a:gd name="connsiteX3" fmla="*/ 530225 w 530225"/>
                <a:gd name="connsiteY3" fmla="*/ 527050 h 669925"/>
                <a:gd name="connsiteX4" fmla="*/ 241300 w 530225"/>
                <a:gd name="connsiteY4" fmla="*/ 0 h 669925"/>
                <a:gd name="connsiteX5" fmla="*/ 0 w 530225"/>
                <a:gd name="connsiteY5" fmla="*/ 117475 h 669925"/>
                <a:gd name="connsiteX0" fmla="*/ 0 w 530225"/>
                <a:gd name="connsiteY0" fmla="*/ 117475 h 666750"/>
                <a:gd name="connsiteX1" fmla="*/ 219075 w 530225"/>
                <a:gd name="connsiteY1" fmla="*/ 666750 h 666750"/>
                <a:gd name="connsiteX2" fmla="*/ 530225 w 530225"/>
                <a:gd name="connsiteY2" fmla="*/ 527050 h 666750"/>
                <a:gd name="connsiteX3" fmla="*/ 241300 w 530225"/>
                <a:gd name="connsiteY3" fmla="*/ 0 h 666750"/>
                <a:gd name="connsiteX4" fmla="*/ 0 w 530225"/>
                <a:gd name="connsiteY4" fmla="*/ 117475 h 666750"/>
                <a:gd name="connsiteX0" fmla="*/ 0 w 530225"/>
                <a:gd name="connsiteY0" fmla="*/ 120650 h 669925"/>
                <a:gd name="connsiteX1" fmla="*/ 219075 w 530225"/>
                <a:gd name="connsiteY1" fmla="*/ 669925 h 669925"/>
                <a:gd name="connsiteX2" fmla="*/ 530225 w 530225"/>
                <a:gd name="connsiteY2" fmla="*/ 530225 h 669925"/>
                <a:gd name="connsiteX3" fmla="*/ 212725 w 530225"/>
                <a:gd name="connsiteY3" fmla="*/ 0 h 669925"/>
                <a:gd name="connsiteX4" fmla="*/ 0 w 530225"/>
                <a:gd name="connsiteY4" fmla="*/ 120650 h 669925"/>
                <a:gd name="connsiteX0" fmla="*/ 0 w 530225"/>
                <a:gd name="connsiteY0" fmla="*/ 120650 h 701675"/>
                <a:gd name="connsiteX1" fmla="*/ 263525 w 530225"/>
                <a:gd name="connsiteY1" fmla="*/ 701675 h 701675"/>
                <a:gd name="connsiteX2" fmla="*/ 530225 w 530225"/>
                <a:gd name="connsiteY2" fmla="*/ 530225 h 701675"/>
                <a:gd name="connsiteX3" fmla="*/ 212725 w 530225"/>
                <a:gd name="connsiteY3" fmla="*/ 0 h 701675"/>
                <a:gd name="connsiteX4" fmla="*/ 0 w 530225"/>
                <a:gd name="connsiteY4" fmla="*/ 120650 h 701675"/>
                <a:gd name="connsiteX0" fmla="*/ 0 w 530225"/>
                <a:gd name="connsiteY0" fmla="*/ 120650 h 704850"/>
                <a:gd name="connsiteX1" fmla="*/ 234950 w 530225"/>
                <a:gd name="connsiteY1" fmla="*/ 704850 h 704850"/>
                <a:gd name="connsiteX2" fmla="*/ 530225 w 530225"/>
                <a:gd name="connsiteY2" fmla="*/ 530225 h 704850"/>
                <a:gd name="connsiteX3" fmla="*/ 212725 w 530225"/>
                <a:gd name="connsiteY3" fmla="*/ 0 h 704850"/>
                <a:gd name="connsiteX4" fmla="*/ 0 w 530225"/>
                <a:gd name="connsiteY4" fmla="*/ 120650 h 704850"/>
                <a:gd name="connsiteX0" fmla="*/ 0 w 577850"/>
                <a:gd name="connsiteY0" fmla="*/ 120650 h 704850"/>
                <a:gd name="connsiteX1" fmla="*/ 234950 w 577850"/>
                <a:gd name="connsiteY1" fmla="*/ 704850 h 704850"/>
                <a:gd name="connsiteX2" fmla="*/ 577850 w 577850"/>
                <a:gd name="connsiteY2" fmla="*/ 571500 h 704850"/>
                <a:gd name="connsiteX3" fmla="*/ 212725 w 577850"/>
                <a:gd name="connsiteY3" fmla="*/ 0 h 704850"/>
                <a:gd name="connsiteX4" fmla="*/ 0 w 577850"/>
                <a:gd name="connsiteY4" fmla="*/ 120650 h 704850"/>
                <a:gd name="connsiteX0" fmla="*/ 0 w 565150"/>
                <a:gd name="connsiteY0" fmla="*/ 120650 h 704850"/>
                <a:gd name="connsiteX1" fmla="*/ 234950 w 565150"/>
                <a:gd name="connsiteY1" fmla="*/ 704850 h 704850"/>
                <a:gd name="connsiteX2" fmla="*/ 565150 w 565150"/>
                <a:gd name="connsiteY2" fmla="*/ 596900 h 704850"/>
                <a:gd name="connsiteX3" fmla="*/ 212725 w 565150"/>
                <a:gd name="connsiteY3" fmla="*/ 0 h 704850"/>
                <a:gd name="connsiteX4" fmla="*/ 0 w 565150"/>
                <a:gd name="connsiteY4" fmla="*/ 120650 h 704850"/>
                <a:gd name="connsiteX0" fmla="*/ 0 w 565150"/>
                <a:gd name="connsiteY0" fmla="*/ 120650 h 739775"/>
                <a:gd name="connsiteX1" fmla="*/ 276225 w 565150"/>
                <a:gd name="connsiteY1" fmla="*/ 739775 h 739775"/>
                <a:gd name="connsiteX2" fmla="*/ 565150 w 565150"/>
                <a:gd name="connsiteY2" fmla="*/ 596900 h 739775"/>
                <a:gd name="connsiteX3" fmla="*/ 212725 w 565150"/>
                <a:gd name="connsiteY3" fmla="*/ 0 h 739775"/>
                <a:gd name="connsiteX4" fmla="*/ 0 w 565150"/>
                <a:gd name="connsiteY4" fmla="*/ 120650 h 739775"/>
                <a:gd name="connsiteX0" fmla="*/ 0 w 565150"/>
                <a:gd name="connsiteY0" fmla="*/ 120650 h 763685"/>
                <a:gd name="connsiteX1" fmla="*/ 276225 w 565150"/>
                <a:gd name="connsiteY1" fmla="*/ 739775 h 763685"/>
                <a:gd name="connsiteX2" fmla="*/ 565150 w 565150"/>
                <a:gd name="connsiteY2" fmla="*/ 596900 h 763685"/>
                <a:gd name="connsiteX3" fmla="*/ 212725 w 565150"/>
                <a:gd name="connsiteY3" fmla="*/ 0 h 763685"/>
                <a:gd name="connsiteX4" fmla="*/ 0 w 565150"/>
                <a:gd name="connsiteY4" fmla="*/ 120650 h 763685"/>
                <a:gd name="connsiteX0" fmla="*/ 0 w 565175"/>
                <a:gd name="connsiteY0" fmla="*/ 120650 h 773332"/>
                <a:gd name="connsiteX1" fmla="*/ 276225 w 565175"/>
                <a:gd name="connsiteY1" fmla="*/ 739775 h 773332"/>
                <a:gd name="connsiteX2" fmla="*/ 565150 w 565175"/>
                <a:gd name="connsiteY2" fmla="*/ 596900 h 773332"/>
                <a:gd name="connsiteX3" fmla="*/ 212725 w 565175"/>
                <a:gd name="connsiteY3" fmla="*/ 0 h 773332"/>
                <a:gd name="connsiteX4" fmla="*/ 0 w 565175"/>
                <a:gd name="connsiteY4" fmla="*/ 120650 h 773332"/>
                <a:gd name="connsiteX0" fmla="*/ 0 w 565150"/>
                <a:gd name="connsiteY0" fmla="*/ 120650 h 770605"/>
                <a:gd name="connsiteX1" fmla="*/ 276225 w 565150"/>
                <a:gd name="connsiteY1" fmla="*/ 739775 h 770605"/>
                <a:gd name="connsiteX2" fmla="*/ 565150 w 565150"/>
                <a:gd name="connsiteY2" fmla="*/ 596900 h 770605"/>
                <a:gd name="connsiteX3" fmla="*/ 212725 w 565150"/>
                <a:gd name="connsiteY3" fmla="*/ 0 h 770605"/>
                <a:gd name="connsiteX4" fmla="*/ 0 w 565150"/>
                <a:gd name="connsiteY4" fmla="*/ 120650 h 770605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3150 h 757609"/>
                <a:gd name="connsiteX1" fmla="*/ 276225 w 565150"/>
                <a:gd name="connsiteY1" fmla="*/ 742275 h 757609"/>
                <a:gd name="connsiteX2" fmla="*/ 565150 w 565150"/>
                <a:gd name="connsiteY2" fmla="*/ 599400 h 757609"/>
                <a:gd name="connsiteX3" fmla="*/ 212725 w 565150"/>
                <a:gd name="connsiteY3" fmla="*/ 2500 h 757609"/>
                <a:gd name="connsiteX4" fmla="*/ 0 w 565150"/>
                <a:gd name="connsiteY4" fmla="*/ 123150 h 757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5150" h="757609">
                  <a:moveTo>
                    <a:pt x="0" y="123150"/>
                  </a:moveTo>
                  <a:lnTo>
                    <a:pt x="276225" y="742275"/>
                  </a:lnTo>
                  <a:cubicBezTo>
                    <a:pt x="407458" y="793075"/>
                    <a:pt x="538692" y="710525"/>
                    <a:pt x="565150" y="599400"/>
                  </a:cubicBezTo>
                  <a:lnTo>
                    <a:pt x="212725" y="2500"/>
                  </a:lnTo>
                  <a:cubicBezTo>
                    <a:pt x="119592" y="-11258"/>
                    <a:pt x="16933" y="32133"/>
                    <a:pt x="0" y="123150"/>
                  </a:cubicBezTo>
                  <a:close/>
                </a:path>
              </a:pathLst>
            </a:custGeom>
            <a:solidFill>
              <a:srgbClr val="FE1627"/>
            </a:solidFill>
            <a:ln>
              <a:solidFill>
                <a:srgbClr val="F6AB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6" name="任意多边形 415"/>
            <p:cNvSpPr/>
            <p:nvPr/>
          </p:nvSpPr>
          <p:spPr>
            <a:xfrm rot="924465">
              <a:off x="8350224" y="862625"/>
              <a:ext cx="385197" cy="516374"/>
            </a:xfrm>
            <a:custGeom>
              <a:avLst/>
              <a:gdLst>
                <a:gd name="connsiteX0" fmla="*/ 0 w 530225"/>
                <a:gd name="connsiteY0" fmla="*/ 117475 h 669925"/>
                <a:gd name="connsiteX1" fmla="*/ 219075 w 530225"/>
                <a:gd name="connsiteY1" fmla="*/ 666750 h 669925"/>
                <a:gd name="connsiteX2" fmla="*/ 400050 w 530225"/>
                <a:gd name="connsiteY2" fmla="*/ 669925 h 669925"/>
                <a:gd name="connsiteX3" fmla="*/ 530225 w 530225"/>
                <a:gd name="connsiteY3" fmla="*/ 527050 h 669925"/>
                <a:gd name="connsiteX4" fmla="*/ 241300 w 530225"/>
                <a:gd name="connsiteY4" fmla="*/ 0 h 669925"/>
                <a:gd name="connsiteX5" fmla="*/ 0 w 530225"/>
                <a:gd name="connsiteY5" fmla="*/ 117475 h 669925"/>
                <a:gd name="connsiteX0" fmla="*/ 0 w 530225"/>
                <a:gd name="connsiteY0" fmla="*/ 117475 h 666750"/>
                <a:gd name="connsiteX1" fmla="*/ 219075 w 530225"/>
                <a:gd name="connsiteY1" fmla="*/ 666750 h 666750"/>
                <a:gd name="connsiteX2" fmla="*/ 530225 w 530225"/>
                <a:gd name="connsiteY2" fmla="*/ 527050 h 666750"/>
                <a:gd name="connsiteX3" fmla="*/ 241300 w 530225"/>
                <a:gd name="connsiteY3" fmla="*/ 0 h 666750"/>
                <a:gd name="connsiteX4" fmla="*/ 0 w 530225"/>
                <a:gd name="connsiteY4" fmla="*/ 117475 h 666750"/>
                <a:gd name="connsiteX0" fmla="*/ 0 w 530225"/>
                <a:gd name="connsiteY0" fmla="*/ 120650 h 669925"/>
                <a:gd name="connsiteX1" fmla="*/ 219075 w 530225"/>
                <a:gd name="connsiteY1" fmla="*/ 669925 h 669925"/>
                <a:gd name="connsiteX2" fmla="*/ 530225 w 530225"/>
                <a:gd name="connsiteY2" fmla="*/ 530225 h 669925"/>
                <a:gd name="connsiteX3" fmla="*/ 212725 w 530225"/>
                <a:gd name="connsiteY3" fmla="*/ 0 h 669925"/>
                <a:gd name="connsiteX4" fmla="*/ 0 w 530225"/>
                <a:gd name="connsiteY4" fmla="*/ 120650 h 669925"/>
                <a:gd name="connsiteX0" fmla="*/ 0 w 530225"/>
                <a:gd name="connsiteY0" fmla="*/ 120650 h 701675"/>
                <a:gd name="connsiteX1" fmla="*/ 263525 w 530225"/>
                <a:gd name="connsiteY1" fmla="*/ 701675 h 701675"/>
                <a:gd name="connsiteX2" fmla="*/ 530225 w 530225"/>
                <a:gd name="connsiteY2" fmla="*/ 530225 h 701675"/>
                <a:gd name="connsiteX3" fmla="*/ 212725 w 530225"/>
                <a:gd name="connsiteY3" fmla="*/ 0 h 701675"/>
                <a:gd name="connsiteX4" fmla="*/ 0 w 530225"/>
                <a:gd name="connsiteY4" fmla="*/ 120650 h 701675"/>
                <a:gd name="connsiteX0" fmla="*/ 0 w 530225"/>
                <a:gd name="connsiteY0" fmla="*/ 120650 h 704850"/>
                <a:gd name="connsiteX1" fmla="*/ 234950 w 530225"/>
                <a:gd name="connsiteY1" fmla="*/ 704850 h 704850"/>
                <a:gd name="connsiteX2" fmla="*/ 530225 w 530225"/>
                <a:gd name="connsiteY2" fmla="*/ 530225 h 704850"/>
                <a:gd name="connsiteX3" fmla="*/ 212725 w 530225"/>
                <a:gd name="connsiteY3" fmla="*/ 0 h 704850"/>
                <a:gd name="connsiteX4" fmla="*/ 0 w 530225"/>
                <a:gd name="connsiteY4" fmla="*/ 120650 h 704850"/>
                <a:gd name="connsiteX0" fmla="*/ 0 w 577850"/>
                <a:gd name="connsiteY0" fmla="*/ 120650 h 704850"/>
                <a:gd name="connsiteX1" fmla="*/ 234950 w 577850"/>
                <a:gd name="connsiteY1" fmla="*/ 704850 h 704850"/>
                <a:gd name="connsiteX2" fmla="*/ 577850 w 577850"/>
                <a:gd name="connsiteY2" fmla="*/ 571500 h 704850"/>
                <a:gd name="connsiteX3" fmla="*/ 212725 w 577850"/>
                <a:gd name="connsiteY3" fmla="*/ 0 h 704850"/>
                <a:gd name="connsiteX4" fmla="*/ 0 w 577850"/>
                <a:gd name="connsiteY4" fmla="*/ 120650 h 704850"/>
                <a:gd name="connsiteX0" fmla="*/ 0 w 565150"/>
                <a:gd name="connsiteY0" fmla="*/ 120650 h 704850"/>
                <a:gd name="connsiteX1" fmla="*/ 234950 w 565150"/>
                <a:gd name="connsiteY1" fmla="*/ 704850 h 704850"/>
                <a:gd name="connsiteX2" fmla="*/ 565150 w 565150"/>
                <a:gd name="connsiteY2" fmla="*/ 596900 h 704850"/>
                <a:gd name="connsiteX3" fmla="*/ 212725 w 565150"/>
                <a:gd name="connsiteY3" fmla="*/ 0 h 704850"/>
                <a:gd name="connsiteX4" fmla="*/ 0 w 565150"/>
                <a:gd name="connsiteY4" fmla="*/ 120650 h 704850"/>
                <a:gd name="connsiteX0" fmla="*/ 0 w 565150"/>
                <a:gd name="connsiteY0" fmla="*/ 120650 h 739775"/>
                <a:gd name="connsiteX1" fmla="*/ 276225 w 565150"/>
                <a:gd name="connsiteY1" fmla="*/ 739775 h 739775"/>
                <a:gd name="connsiteX2" fmla="*/ 565150 w 565150"/>
                <a:gd name="connsiteY2" fmla="*/ 596900 h 739775"/>
                <a:gd name="connsiteX3" fmla="*/ 212725 w 565150"/>
                <a:gd name="connsiteY3" fmla="*/ 0 h 739775"/>
                <a:gd name="connsiteX4" fmla="*/ 0 w 565150"/>
                <a:gd name="connsiteY4" fmla="*/ 120650 h 739775"/>
                <a:gd name="connsiteX0" fmla="*/ 0 w 565150"/>
                <a:gd name="connsiteY0" fmla="*/ 120650 h 763685"/>
                <a:gd name="connsiteX1" fmla="*/ 276225 w 565150"/>
                <a:gd name="connsiteY1" fmla="*/ 739775 h 763685"/>
                <a:gd name="connsiteX2" fmla="*/ 565150 w 565150"/>
                <a:gd name="connsiteY2" fmla="*/ 596900 h 763685"/>
                <a:gd name="connsiteX3" fmla="*/ 212725 w 565150"/>
                <a:gd name="connsiteY3" fmla="*/ 0 h 763685"/>
                <a:gd name="connsiteX4" fmla="*/ 0 w 565150"/>
                <a:gd name="connsiteY4" fmla="*/ 120650 h 763685"/>
                <a:gd name="connsiteX0" fmla="*/ 0 w 565175"/>
                <a:gd name="connsiteY0" fmla="*/ 120650 h 773332"/>
                <a:gd name="connsiteX1" fmla="*/ 276225 w 565175"/>
                <a:gd name="connsiteY1" fmla="*/ 739775 h 773332"/>
                <a:gd name="connsiteX2" fmla="*/ 565150 w 565175"/>
                <a:gd name="connsiteY2" fmla="*/ 596900 h 773332"/>
                <a:gd name="connsiteX3" fmla="*/ 212725 w 565175"/>
                <a:gd name="connsiteY3" fmla="*/ 0 h 773332"/>
                <a:gd name="connsiteX4" fmla="*/ 0 w 565175"/>
                <a:gd name="connsiteY4" fmla="*/ 120650 h 773332"/>
                <a:gd name="connsiteX0" fmla="*/ 0 w 565150"/>
                <a:gd name="connsiteY0" fmla="*/ 120650 h 770605"/>
                <a:gd name="connsiteX1" fmla="*/ 276225 w 565150"/>
                <a:gd name="connsiteY1" fmla="*/ 739775 h 770605"/>
                <a:gd name="connsiteX2" fmla="*/ 565150 w 565150"/>
                <a:gd name="connsiteY2" fmla="*/ 596900 h 770605"/>
                <a:gd name="connsiteX3" fmla="*/ 212725 w 565150"/>
                <a:gd name="connsiteY3" fmla="*/ 0 h 770605"/>
                <a:gd name="connsiteX4" fmla="*/ 0 w 565150"/>
                <a:gd name="connsiteY4" fmla="*/ 120650 h 770605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3150 h 757609"/>
                <a:gd name="connsiteX1" fmla="*/ 276225 w 565150"/>
                <a:gd name="connsiteY1" fmla="*/ 742275 h 757609"/>
                <a:gd name="connsiteX2" fmla="*/ 565150 w 565150"/>
                <a:gd name="connsiteY2" fmla="*/ 599400 h 757609"/>
                <a:gd name="connsiteX3" fmla="*/ 212725 w 565150"/>
                <a:gd name="connsiteY3" fmla="*/ 2500 h 757609"/>
                <a:gd name="connsiteX4" fmla="*/ 0 w 565150"/>
                <a:gd name="connsiteY4" fmla="*/ 123150 h 757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5150" h="757609">
                  <a:moveTo>
                    <a:pt x="0" y="123150"/>
                  </a:moveTo>
                  <a:lnTo>
                    <a:pt x="276225" y="742275"/>
                  </a:lnTo>
                  <a:cubicBezTo>
                    <a:pt x="407458" y="793075"/>
                    <a:pt x="538692" y="710525"/>
                    <a:pt x="565150" y="599400"/>
                  </a:cubicBezTo>
                  <a:lnTo>
                    <a:pt x="212725" y="2500"/>
                  </a:lnTo>
                  <a:cubicBezTo>
                    <a:pt x="119592" y="-11258"/>
                    <a:pt x="16933" y="32133"/>
                    <a:pt x="0" y="123150"/>
                  </a:cubicBezTo>
                  <a:close/>
                </a:path>
              </a:pathLst>
            </a:custGeom>
            <a:solidFill>
              <a:srgbClr val="FE1627"/>
            </a:solidFill>
            <a:ln>
              <a:solidFill>
                <a:srgbClr val="F6AB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7" name="任意多边形 416"/>
            <p:cNvSpPr/>
            <p:nvPr/>
          </p:nvSpPr>
          <p:spPr>
            <a:xfrm rot="20830612">
              <a:off x="8485507" y="942358"/>
              <a:ext cx="385197" cy="516374"/>
            </a:xfrm>
            <a:custGeom>
              <a:avLst/>
              <a:gdLst>
                <a:gd name="connsiteX0" fmla="*/ 0 w 530225"/>
                <a:gd name="connsiteY0" fmla="*/ 117475 h 669925"/>
                <a:gd name="connsiteX1" fmla="*/ 219075 w 530225"/>
                <a:gd name="connsiteY1" fmla="*/ 666750 h 669925"/>
                <a:gd name="connsiteX2" fmla="*/ 400050 w 530225"/>
                <a:gd name="connsiteY2" fmla="*/ 669925 h 669925"/>
                <a:gd name="connsiteX3" fmla="*/ 530225 w 530225"/>
                <a:gd name="connsiteY3" fmla="*/ 527050 h 669925"/>
                <a:gd name="connsiteX4" fmla="*/ 241300 w 530225"/>
                <a:gd name="connsiteY4" fmla="*/ 0 h 669925"/>
                <a:gd name="connsiteX5" fmla="*/ 0 w 530225"/>
                <a:gd name="connsiteY5" fmla="*/ 117475 h 669925"/>
                <a:gd name="connsiteX0" fmla="*/ 0 w 530225"/>
                <a:gd name="connsiteY0" fmla="*/ 117475 h 666750"/>
                <a:gd name="connsiteX1" fmla="*/ 219075 w 530225"/>
                <a:gd name="connsiteY1" fmla="*/ 666750 h 666750"/>
                <a:gd name="connsiteX2" fmla="*/ 530225 w 530225"/>
                <a:gd name="connsiteY2" fmla="*/ 527050 h 666750"/>
                <a:gd name="connsiteX3" fmla="*/ 241300 w 530225"/>
                <a:gd name="connsiteY3" fmla="*/ 0 h 666750"/>
                <a:gd name="connsiteX4" fmla="*/ 0 w 530225"/>
                <a:gd name="connsiteY4" fmla="*/ 117475 h 666750"/>
                <a:gd name="connsiteX0" fmla="*/ 0 w 530225"/>
                <a:gd name="connsiteY0" fmla="*/ 120650 h 669925"/>
                <a:gd name="connsiteX1" fmla="*/ 219075 w 530225"/>
                <a:gd name="connsiteY1" fmla="*/ 669925 h 669925"/>
                <a:gd name="connsiteX2" fmla="*/ 530225 w 530225"/>
                <a:gd name="connsiteY2" fmla="*/ 530225 h 669925"/>
                <a:gd name="connsiteX3" fmla="*/ 212725 w 530225"/>
                <a:gd name="connsiteY3" fmla="*/ 0 h 669925"/>
                <a:gd name="connsiteX4" fmla="*/ 0 w 530225"/>
                <a:gd name="connsiteY4" fmla="*/ 120650 h 669925"/>
                <a:gd name="connsiteX0" fmla="*/ 0 w 530225"/>
                <a:gd name="connsiteY0" fmla="*/ 120650 h 701675"/>
                <a:gd name="connsiteX1" fmla="*/ 263525 w 530225"/>
                <a:gd name="connsiteY1" fmla="*/ 701675 h 701675"/>
                <a:gd name="connsiteX2" fmla="*/ 530225 w 530225"/>
                <a:gd name="connsiteY2" fmla="*/ 530225 h 701675"/>
                <a:gd name="connsiteX3" fmla="*/ 212725 w 530225"/>
                <a:gd name="connsiteY3" fmla="*/ 0 h 701675"/>
                <a:gd name="connsiteX4" fmla="*/ 0 w 530225"/>
                <a:gd name="connsiteY4" fmla="*/ 120650 h 701675"/>
                <a:gd name="connsiteX0" fmla="*/ 0 w 530225"/>
                <a:gd name="connsiteY0" fmla="*/ 120650 h 704850"/>
                <a:gd name="connsiteX1" fmla="*/ 234950 w 530225"/>
                <a:gd name="connsiteY1" fmla="*/ 704850 h 704850"/>
                <a:gd name="connsiteX2" fmla="*/ 530225 w 530225"/>
                <a:gd name="connsiteY2" fmla="*/ 530225 h 704850"/>
                <a:gd name="connsiteX3" fmla="*/ 212725 w 530225"/>
                <a:gd name="connsiteY3" fmla="*/ 0 h 704850"/>
                <a:gd name="connsiteX4" fmla="*/ 0 w 530225"/>
                <a:gd name="connsiteY4" fmla="*/ 120650 h 704850"/>
                <a:gd name="connsiteX0" fmla="*/ 0 w 577850"/>
                <a:gd name="connsiteY0" fmla="*/ 120650 h 704850"/>
                <a:gd name="connsiteX1" fmla="*/ 234950 w 577850"/>
                <a:gd name="connsiteY1" fmla="*/ 704850 h 704850"/>
                <a:gd name="connsiteX2" fmla="*/ 577850 w 577850"/>
                <a:gd name="connsiteY2" fmla="*/ 571500 h 704850"/>
                <a:gd name="connsiteX3" fmla="*/ 212725 w 577850"/>
                <a:gd name="connsiteY3" fmla="*/ 0 h 704850"/>
                <a:gd name="connsiteX4" fmla="*/ 0 w 577850"/>
                <a:gd name="connsiteY4" fmla="*/ 120650 h 704850"/>
                <a:gd name="connsiteX0" fmla="*/ 0 w 565150"/>
                <a:gd name="connsiteY0" fmla="*/ 120650 h 704850"/>
                <a:gd name="connsiteX1" fmla="*/ 234950 w 565150"/>
                <a:gd name="connsiteY1" fmla="*/ 704850 h 704850"/>
                <a:gd name="connsiteX2" fmla="*/ 565150 w 565150"/>
                <a:gd name="connsiteY2" fmla="*/ 596900 h 704850"/>
                <a:gd name="connsiteX3" fmla="*/ 212725 w 565150"/>
                <a:gd name="connsiteY3" fmla="*/ 0 h 704850"/>
                <a:gd name="connsiteX4" fmla="*/ 0 w 565150"/>
                <a:gd name="connsiteY4" fmla="*/ 120650 h 704850"/>
                <a:gd name="connsiteX0" fmla="*/ 0 w 565150"/>
                <a:gd name="connsiteY0" fmla="*/ 120650 h 739775"/>
                <a:gd name="connsiteX1" fmla="*/ 276225 w 565150"/>
                <a:gd name="connsiteY1" fmla="*/ 739775 h 739775"/>
                <a:gd name="connsiteX2" fmla="*/ 565150 w 565150"/>
                <a:gd name="connsiteY2" fmla="*/ 596900 h 739775"/>
                <a:gd name="connsiteX3" fmla="*/ 212725 w 565150"/>
                <a:gd name="connsiteY3" fmla="*/ 0 h 739775"/>
                <a:gd name="connsiteX4" fmla="*/ 0 w 565150"/>
                <a:gd name="connsiteY4" fmla="*/ 120650 h 739775"/>
                <a:gd name="connsiteX0" fmla="*/ 0 w 565150"/>
                <a:gd name="connsiteY0" fmla="*/ 120650 h 763685"/>
                <a:gd name="connsiteX1" fmla="*/ 276225 w 565150"/>
                <a:gd name="connsiteY1" fmla="*/ 739775 h 763685"/>
                <a:gd name="connsiteX2" fmla="*/ 565150 w 565150"/>
                <a:gd name="connsiteY2" fmla="*/ 596900 h 763685"/>
                <a:gd name="connsiteX3" fmla="*/ 212725 w 565150"/>
                <a:gd name="connsiteY3" fmla="*/ 0 h 763685"/>
                <a:gd name="connsiteX4" fmla="*/ 0 w 565150"/>
                <a:gd name="connsiteY4" fmla="*/ 120650 h 763685"/>
                <a:gd name="connsiteX0" fmla="*/ 0 w 565175"/>
                <a:gd name="connsiteY0" fmla="*/ 120650 h 773332"/>
                <a:gd name="connsiteX1" fmla="*/ 276225 w 565175"/>
                <a:gd name="connsiteY1" fmla="*/ 739775 h 773332"/>
                <a:gd name="connsiteX2" fmla="*/ 565150 w 565175"/>
                <a:gd name="connsiteY2" fmla="*/ 596900 h 773332"/>
                <a:gd name="connsiteX3" fmla="*/ 212725 w 565175"/>
                <a:gd name="connsiteY3" fmla="*/ 0 h 773332"/>
                <a:gd name="connsiteX4" fmla="*/ 0 w 565175"/>
                <a:gd name="connsiteY4" fmla="*/ 120650 h 773332"/>
                <a:gd name="connsiteX0" fmla="*/ 0 w 565150"/>
                <a:gd name="connsiteY0" fmla="*/ 120650 h 770605"/>
                <a:gd name="connsiteX1" fmla="*/ 276225 w 565150"/>
                <a:gd name="connsiteY1" fmla="*/ 739775 h 770605"/>
                <a:gd name="connsiteX2" fmla="*/ 565150 w 565150"/>
                <a:gd name="connsiteY2" fmla="*/ 596900 h 770605"/>
                <a:gd name="connsiteX3" fmla="*/ 212725 w 565150"/>
                <a:gd name="connsiteY3" fmla="*/ 0 h 770605"/>
                <a:gd name="connsiteX4" fmla="*/ 0 w 565150"/>
                <a:gd name="connsiteY4" fmla="*/ 120650 h 770605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3150 h 757609"/>
                <a:gd name="connsiteX1" fmla="*/ 276225 w 565150"/>
                <a:gd name="connsiteY1" fmla="*/ 742275 h 757609"/>
                <a:gd name="connsiteX2" fmla="*/ 565150 w 565150"/>
                <a:gd name="connsiteY2" fmla="*/ 599400 h 757609"/>
                <a:gd name="connsiteX3" fmla="*/ 212725 w 565150"/>
                <a:gd name="connsiteY3" fmla="*/ 2500 h 757609"/>
                <a:gd name="connsiteX4" fmla="*/ 0 w 565150"/>
                <a:gd name="connsiteY4" fmla="*/ 123150 h 757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5150" h="757609">
                  <a:moveTo>
                    <a:pt x="0" y="123150"/>
                  </a:moveTo>
                  <a:lnTo>
                    <a:pt x="276225" y="742275"/>
                  </a:lnTo>
                  <a:cubicBezTo>
                    <a:pt x="407458" y="793075"/>
                    <a:pt x="538692" y="710525"/>
                    <a:pt x="565150" y="599400"/>
                  </a:cubicBezTo>
                  <a:lnTo>
                    <a:pt x="212725" y="2500"/>
                  </a:lnTo>
                  <a:cubicBezTo>
                    <a:pt x="119592" y="-11258"/>
                    <a:pt x="16933" y="32133"/>
                    <a:pt x="0" y="123150"/>
                  </a:cubicBezTo>
                  <a:close/>
                </a:path>
              </a:pathLst>
            </a:custGeom>
            <a:solidFill>
              <a:srgbClr val="FE1627"/>
            </a:solidFill>
            <a:ln>
              <a:solidFill>
                <a:srgbClr val="F6AB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8" name="任意多边形 417"/>
            <p:cNvSpPr/>
            <p:nvPr/>
          </p:nvSpPr>
          <p:spPr>
            <a:xfrm rot="3326518">
              <a:off x="8115887" y="789526"/>
              <a:ext cx="385197" cy="516374"/>
            </a:xfrm>
            <a:custGeom>
              <a:avLst/>
              <a:gdLst>
                <a:gd name="connsiteX0" fmla="*/ 0 w 530225"/>
                <a:gd name="connsiteY0" fmla="*/ 117475 h 669925"/>
                <a:gd name="connsiteX1" fmla="*/ 219075 w 530225"/>
                <a:gd name="connsiteY1" fmla="*/ 666750 h 669925"/>
                <a:gd name="connsiteX2" fmla="*/ 400050 w 530225"/>
                <a:gd name="connsiteY2" fmla="*/ 669925 h 669925"/>
                <a:gd name="connsiteX3" fmla="*/ 530225 w 530225"/>
                <a:gd name="connsiteY3" fmla="*/ 527050 h 669925"/>
                <a:gd name="connsiteX4" fmla="*/ 241300 w 530225"/>
                <a:gd name="connsiteY4" fmla="*/ 0 h 669925"/>
                <a:gd name="connsiteX5" fmla="*/ 0 w 530225"/>
                <a:gd name="connsiteY5" fmla="*/ 117475 h 669925"/>
                <a:gd name="connsiteX0" fmla="*/ 0 w 530225"/>
                <a:gd name="connsiteY0" fmla="*/ 117475 h 666750"/>
                <a:gd name="connsiteX1" fmla="*/ 219075 w 530225"/>
                <a:gd name="connsiteY1" fmla="*/ 666750 h 666750"/>
                <a:gd name="connsiteX2" fmla="*/ 530225 w 530225"/>
                <a:gd name="connsiteY2" fmla="*/ 527050 h 666750"/>
                <a:gd name="connsiteX3" fmla="*/ 241300 w 530225"/>
                <a:gd name="connsiteY3" fmla="*/ 0 h 666750"/>
                <a:gd name="connsiteX4" fmla="*/ 0 w 530225"/>
                <a:gd name="connsiteY4" fmla="*/ 117475 h 666750"/>
                <a:gd name="connsiteX0" fmla="*/ 0 w 530225"/>
                <a:gd name="connsiteY0" fmla="*/ 120650 h 669925"/>
                <a:gd name="connsiteX1" fmla="*/ 219075 w 530225"/>
                <a:gd name="connsiteY1" fmla="*/ 669925 h 669925"/>
                <a:gd name="connsiteX2" fmla="*/ 530225 w 530225"/>
                <a:gd name="connsiteY2" fmla="*/ 530225 h 669925"/>
                <a:gd name="connsiteX3" fmla="*/ 212725 w 530225"/>
                <a:gd name="connsiteY3" fmla="*/ 0 h 669925"/>
                <a:gd name="connsiteX4" fmla="*/ 0 w 530225"/>
                <a:gd name="connsiteY4" fmla="*/ 120650 h 669925"/>
                <a:gd name="connsiteX0" fmla="*/ 0 w 530225"/>
                <a:gd name="connsiteY0" fmla="*/ 120650 h 701675"/>
                <a:gd name="connsiteX1" fmla="*/ 263525 w 530225"/>
                <a:gd name="connsiteY1" fmla="*/ 701675 h 701675"/>
                <a:gd name="connsiteX2" fmla="*/ 530225 w 530225"/>
                <a:gd name="connsiteY2" fmla="*/ 530225 h 701675"/>
                <a:gd name="connsiteX3" fmla="*/ 212725 w 530225"/>
                <a:gd name="connsiteY3" fmla="*/ 0 h 701675"/>
                <a:gd name="connsiteX4" fmla="*/ 0 w 530225"/>
                <a:gd name="connsiteY4" fmla="*/ 120650 h 701675"/>
                <a:gd name="connsiteX0" fmla="*/ 0 w 530225"/>
                <a:gd name="connsiteY0" fmla="*/ 120650 h 704850"/>
                <a:gd name="connsiteX1" fmla="*/ 234950 w 530225"/>
                <a:gd name="connsiteY1" fmla="*/ 704850 h 704850"/>
                <a:gd name="connsiteX2" fmla="*/ 530225 w 530225"/>
                <a:gd name="connsiteY2" fmla="*/ 530225 h 704850"/>
                <a:gd name="connsiteX3" fmla="*/ 212725 w 530225"/>
                <a:gd name="connsiteY3" fmla="*/ 0 h 704850"/>
                <a:gd name="connsiteX4" fmla="*/ 0 w 530225"/>
                <a:gd name="connsiteY4" fmla="*/ 120650 h 704850"/>
                <a:gd name="connsiteX0" fmla="*/ 0 w 577850"/>
                <a:gd name="connsiteY0" fmla="*/ 120650 h 704850"/>
                <a:gd name="connsiteX1" fmla="*/ 234950 w 577850"/>
                <a:gd name="connsiteY1" fmla="*/ 704850 h 704850"/>
                <a:gd name="connsiteX2" fmla="*/ 577850 w 577850"/>
                <a:gd name="connsiteY2" fmla="*/ 571500 h 704850"/>
                <a:gd name="connsiteX3" fmla="*/ 212725 w 577850"/>
                <a:gd name="connsiteY3" fmla="*/ 0 h 704850"/>
                <a:gd name="connsiteX4" fmla="*/ 0 w 577850"/>
                <a:gd name="connsiteY4" fmla="*/ 120650 h 704850"/>
                <a:gd name="connsiteX0" fmla="*/ 0 w 565150"/>
                <a:gd name="connsiteY0" fmla="*/ 120650 h 704850"/>
                <a:gd name="connsiteX1" fmla="*/ 234950 w 565150"/>
                <a:gd name="connsiteY1" fmla="*/ 704850 h 704850"/>
                <a:gd name="connsiteX2" fmla="*/ 565150 w 565150"/>
                <a:gd name="connsiteY2" fmla="*/ 596900 h 704850"/>
                <a:gd name="connsiteX3" fmla="*/ 212725 w 565150"/>
                <a:gd name="connsiteY3" fmla="*/ 0 h 704850"/>
                <a:gd name="connsiteX4" fmla="*/ 0 w 565150"/>
                <a:gd name="connsiteY4" fmla="*/ 120650 h 704850"/>
                <a:gd name="connsiteX0" fmla="*/ 0 w 565150"/>
                <a:gd name="connsiteY0" fmla="*/ 120650 h 739775"/>
                <a:gd name="connsiteX1" fmla="*/ 276225 w 565150"/>
                <a:gd name="connsiteY1" fmla="*/ 739775 h 739775"/>
                <a:gd name="connsiteX2" fmla="*/ 565150 w 565150"/>
                <a:gd name="connsiteY2" fmla="*/ 596900 h 739775"/>
                <a:gd name="connsiteX3" fmla="*/ 212725 w 565150"/>
                <a:gd name="connsiteY3" fmla="*/ 0 h 739775"/>
                <a:gd name="connsiteX4" fmla="*/ 0 w 565150"/>
                <a:gd name="connsiteY4" fmla="*/ 120650 h 739775"/>
                <a:gd name="connsiteX0" fmla="*/ 0 w 565150"/>
                <a:gd name="connsiteY0" fmla="*/ 120650 h 763685"/>
                <a:gd name="connsiteX1" fmla="*/ 276225 w 565150"/>
                <a:gd name="connsiteY1" fmla="*/ 739775 h 763685"/>
                <a:gd name="connsiteX2" fmla="*/ 565150 w 565150"/>
                <a:gd name="connsiteY2" fmla="*/ 596900 h 763685"/>
                <a:gd name="connsiteX3" fmla="*/ 212725 w 565150"/>
                <a:gd name="connsiteY3" fmla="*/ 0 h 763685"/>
                <a:gd name="connsiteX4" fmla="*/ 0 w 565150"/>
                <a:gd name="connsiteY4" fmla="*/ 120650 h 763685"/>
                <a:gd name="connsiteX0" fmla="*/ 0 w 565175"/>
                <a:gd name="connsiteY0" fmla="*/ 120650 h 773332"/>
                <a:gd name="connsiteX1" fmla="*/ 276225 w 565175"/>
                <a:gd name="connsiteY1" fmla="*/ 739775 h 773332"/>
                <a:gd name="connsiteX2" fmla="*/ 565150 w 565175"/>
                <a:gd name="connsiteY2" fmla="*/ 596900 h 773332"/>
                <a:gd name="connsiteX3" fmla="*/ 212725 w 565175"/>
                <a:gd name="connsiteY3" fmla="*/ 0 h 773332"/>
                <a:gd name="connsiteX4" fmla="*/ 0 w 565175"/>
                <a:gd name="connsiteY4" fmla="*/ 120650 h 773332"/>
                <a:gd name="connsiteX0" fmla="*/ 0 w 565150"/>
                <a:gd name="connsiteY0" fmla="*/ 120650 h 770605"/>
                <a:gd name="connsiteX1" fmla="*/ 276225 w 565150"/>
                <a:gd name="connsiteY1" fmla="*/ 739775 h 770605"/>
                <a:gd name="connsiteX2" fmla="*/ 565150 w 565150"/>
                <a:gd name="connsiteY2" fmla="*/ 596900 h 770605"/>
                <a:gd name="connsiteX3" fmla="*/ 212725 w 565150"/>
                <a:gd name="connsiteY3" fmla="*/ 0 h 770605"/>
                <a:gd name="connsiteX4" fmla="*/ 0 w 565150"/>
                <a:gd name="connsiteY4" fmla="*/ 120650 h 770605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3150 h 757609"/>
                <a:gd name="connsiteX1" fmla="*/ 276225 w 565150"/>
                <a:gd name="connsiteY1" fmla="*/ 742275 h 757609"/>
                <a:gd name="connsiteX2" fmla="*/ 565150 w 565150"/>
                <a:gd name="connsiteY2" fmla="*/ 599400 h 757609"/>
                <a:gd name="connsiteX3" fmla="*/ 212725 w 565150"/>
                <a:gd name="connsiteY3" fmla="*/ 2500 h 757609"/>
                <a:gd name="connsiteX4" fmla="*/ 0 w 565150"/>
                <a:gd name="connsiteY4" fmla="*/ 123150 h 757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5150" h="757609">
                  <a:moveTo>
                    <a:pt x="0" y="123150"/>
                  </a:moveTo>
                  <a:lnTo>
                    <a:pt x="276225" y="742275"/>
                  </a:lnTo>
                  <a:cubicBezTo>
                    <a:pt x="407458" y="793075"/>
                    <a:pt x="538692" y="710525"/>
                    <a:pt x="565150" y="599400"/>
                  </a:cubicBezTo>
                  <a:lnTo>
                    <a:pt x="212725" y="2500"/>
                  </a:lnTo>
                  <a:cubicBezTo>
                    <a:pt x="119592" y="-11258"/>
                    <a:pt x="16933" y="32133"/>
                    <a:pt x="0" y="123150"/>
                  </a:cubicBezTo>
                  <a:close/>
                </a:path>
              </a:pathLst>
            </a:custGeom>
            <a:solidFill>
              <a:srgbClr val="FE1627"/>
            </a:solidFill>
            <a:ln>
              <a:solidFill>
                <a:srgbClr val="F6AB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9" name="任意多边形 418"/>
            <p:cNvSpPr/>
            <p:nvPr/>
          </p:nvSpPr>
          <p:spPr>
            <a:xfrm rot="231272">
              <a:off x="8349202" y="622420"/>
              <a:ext cx="385197" cy="516374"/>
            </a:xfrm>
            <a:custGeom>
              <a:avLst/>
              <a:gdLst>
                <a:gd name="connsiteX0" fmla="*/ 0 w 530225"/>
                <a:gd name="connsiteY0" fmla="*/ 117475 h 669925"/>
                <a:gd name="connsiteX1" fmla="*/ 219075 w 530225"/>
                <a:gd name="connsiteY1" fmla="*/ 666750 h 669925"/>
                <a:gd name="connsiteX2" fmla="*/ 400050 w 530225"/>
                <a:gd name="connsiteY2" fmla="*/ 669925 h 669925"/>
                <a:gd name="connsiteX3" fmla="*/ 530225 w 530225"/>
                <a:gd name="connsiteY3" fmla="*/ 527050 h 669925"/>
                <a:gd name="connsiteX4" fmla="*/ 241300 w 530225"/>
                <a:gd name="connsiteY4" fmla="*/ 0 h 669925"/>
                <a:gd name="connsiteX5" fmla="*/ 0 w 530225"/>
                <a:gd name="connsiteY5" fmla="*/ 117475 h 669925"/>
                <a:gd name="connsiteX0" fmla="*/ 0 w 530225"/>
                <a:gd name="connsiteY0" fmla="*/ 117475 h 666750"/>
                <a:gd name="connsiteX1" fmla="*/ 219075 w 530225"/>
                <a:gd name="connsiteY1" fmla="*/ 666750 h 666750"/>
                <a:gd name="connsiteX2" fmla="*/ 530225 w 530225"/>
                <a:gd name="connsiteY2" fmla="*/ 527050 h 666750"/>
                <a:gd name="connsiteX3" fmla="*/ 241300 w 530225"/>
                <a:gd name="connsiteY3" fmla="*/ 0 h 666750"/>
                <a:gd name="connsiteX4" fmla="*/ 0 w 530225"/>
                <a:gd name="connsiteY4" fmla="*/ 117475 h 666750"/>
                <a:gd name="connsiteX0" fmla="*/ 0 w 530225"/>
                <a:gd name="connsiteY0" fmla="*/ 120650 h 669925"/>
                <a:gd name="connsiteX1" fmla="*/ 219075 w 530225"/>
                <a:gd name="connsiteY1" fmla="*/ 669925 h 669925"/>
                <a:gd name="connsiteX2" fmla="*/ 530225 w 530225"/>
                <a:gd name="connsiteY2" fmla="*/ 530225 h 669925"/>
                <a:gd name="connsiteX3" fmla="*/ 212725 w 530225"/>
                <a:gd name="connsiteY3" fmla="*/ 0 h 669925"/>
                <a:gd name="connsiteX4" fmla="*/ 0 w 530225"/>
                <a:gd name="connsiteY4" fmla="*/ 120650 h 669925"/>
                <a:gd name="connsiteX0" fmla="*/ 0 w 530225"/>
                <a:gd name="connsiteY0" fmla="*/ 120650 h 701675"/>
                <a:gd name="connsiteX1" fmla="*/ 263525 w 530225"/>
                <a:gd name="connsiteY1" fmla="*/ 701675 h 701675"/>
                <a:gd name="connsiteX2" fmla="*/ 530225 w 530225"/>
                <a:gd name="connsiteY2" fmla="*/ 530225 h 701675"/>
                <a:gd name="connsiteX3" fmla="*/ 212725 w 530225"/>
                <a:gd name="connsiteY3" fmla="*/ 0 h 701675"/>
                <a:gd name="connsiteX4" fmla="*/ 0 w 530225"/>
                <a:gd name="connsiteY4" fmla="*/ 120650 h 701675"/>
                <a:gd name="connsiteX0" fmla="*/ 0 w 530225"/>
                <a:gd name="connsiteY0" fmla="*/ 120650 h 704850"/>
                <a:gd name="connsiteX1" fmla="*/ 234950 w 530225"/>
                <a:gd name="connsiteY1" fmla="*/ 704850 h 704850"/>
                <a:gd name="connsiteX2" fmla="*/ 530225 w 530225"/>
                <a:gd name="connsiteY2" fmla="*/ 530225 h 704850"/>
                <a:gd name="connsiteX3" fmla="*/ 212725 w 530225"/>
                <a:gd name="connsiteY3" fmla="*/ 0 h 704850"/>
                <a:gd name="connsiteX4" fmla="*/ 0 w 530225"/>
                <a:gd name="connsiteY4" fmla="*/ 120650 h 704850"/>
                <a:gd name="connsiteX0" fmla="*/ 0 w 577850"/>
                <a:gd name="connsiteY0" fmla="*/ 120650 h 704850"/>
                <a:gd name="connsiteX1" fmla="*/ 234950 w 577850"/>
                <a:gd name="connsiteY1" fmla="*/ 704850 h 704850"/>
                <a:gd name="connsiteX2" fmla="*/ 577850 w 577850"/>
                <a:gd name="connsiteY2" fmla="*/ 571500 h 704850"/>
                <a:gd name="connsiteX3" fmla="*/ 212725 w 577850"/>
                <a:gd name="connsiteY3" fmla="*/ 0 h 704850"/>
                <a:gd name="connsiteX4" fmla="*/ 0 w 577850"/>
                <a:gd name="connsiteY4" fmla="*/ 120650 h 704850"/>
                <a:gd name="connsiteX0" fmla="*/ 0 w 565150"/>
                <a:gd name="connsiteY0" fmla="*/ 120650 h 704850"/>
                <a:gd name="connsiteX1" fmla="*/ 234950 w 565150"/>
                <a:gd name="connsiteY1" fmla="*/ 704850 h 704850"/>
                <a:gd name="connsiteX2" fmla="*/ 565150 w 565150"/>
                <a:gd name="connsiteY2" fmla="*/ 596900 h 704850"/>
                <a:gd name="connsiteX3" fmla="*/ 212725 w 565150"/>
                <a:gd name="connsiteY3" fmla="*/ 0 h 704850"/>
                <a:gd name="connsiteX4" fmla="*/ 0 w 565150"/>
                <a:gd name="connsiteY4" fmla="*/ 120650 h 704850"/>
                <a:gd name="connsiteX0" fmla="*/ 0 w 565150"/>
                <a:gd name="connsiteY0" fmla="*/ 120650 h 739775"/>
                <a:gd name="connsiteX1" fmla="*/ 276225 w 565150"/>
                <a:gd name="connsiteY1" fmla="*/ 739775 h 739775"/>
                <a:gd name="connsiteX2" fmla="*/ 565150 w 565150"/>
                <a:gd name="connsiteY2" fmla="*/ 596900 h 739775"/>
                <a:gd name="connsiteX3" fmla="*/ 212725 w 565150"/>
                <a:gd name="connsiteY3" fmla="*/ 0 h 739775"/>
                <a:gd name="connsiteX4" fmla="*/ 0 w 565150"/>
                <a:gd name="connsiteY4" fmla="*/ 120650 h 739775"/>
                <a:gd name="connsiteX0" fmla="*/ 0 w 565150"/>
                <a:gd name="connsiteY0" fmla="*/ 120650 h 763685"/>
                <a:gd name="connsiteX1" fmla="*/ 276225 w 565150"/>
                <a:gd name="connsiteY1" fmla="*/ 739775 h 763685"/>
                <a:gd name="connsiteX2" fmla="*/ 565150 w 565150"/>
                <a:gd name="connsiteY2" fmla="*/ 596900 h 763685"/>
                <a:gd name="connsiteX3" fmla="*/ 212725 w 565150"/>
                <a:gd name="connsiteY3" fmla="*/ 0 h 763685"/>
                <a:gd name="connsiteX4" fmla="*/ 0 w 565150"/>
                <a:gd name="connsiteY4" fmla="*/ 120650 h 763685"/>
                <a:gd name="connsiteX0" fmla="*/ 0 w 565175"/>
                <a:gd name="connsiteY0" fmla="*/ 120650 h 773332"/>
                <a:gd name="connsiteX1" fmla="*/ 276225 w 565175"/>
                <a:gd name="connsiteY1" fmla="*/ 739775 h 773332"/>
                <a:gd name="connsiteX2" fmla="*/ 565150 w 565175"/>
                <a:gd name="connsiteY2" fmla="*/ 596900 h 773332"/>
                <a:gd name="connsiteX3" fmla="*/ 212725 w 565175"/>
                <a:gd name="connsiteY3" fmla="*/ 0 h 773332"/>
                <a:gd name="connsiteX4" fmla="*/ 0 w 565175"/>
                <a:gd name="connsiteY4" fmla="*/ 120650 h 773332"/>
                <a:gd name="connsiteX0" fmla="*/ 0 w 565150"/>
                <a:gd name="connsiteY0" fmla="*/ 120650 h 770605"/>
                <a:gd name="connsiteX1" fmla="*/ 276225 w 565150"/>
                <a:gd name="connsiteY1" fmla="*/ 739775 h 770605"/>
                <a:gd name="connsiteX2" fmla="*/ 565150 w 565150"/>
                <a:gd name="connsiteY2" fmla="*/ 596900 h 770605"/>
                <a:gd name="connsiteX3" fmla="*/ 212725 w 565150"/>
                <a:gd name="connsiteY3" fmla="*/ 0 h 770605"/>
                <a:gd name="connsiteX4" fmla="*/ 0 w 565150"/>
                <a:gd name="connsiteY4" fmla="*/ 120650 h 770605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3150 h 757609"/>
                <a:gd name="connsiteX1" fmla="*/ 276225 w 565150"/>
                <a:gd name="connsiteY1" fmla="*/ 742275 h 757609"/>
                <a:gd name="connsiteX2" fmla="*/ 565150 w 565150"/>
                <a:gd name="connsiteY2" fmla="*/ 599400 h 757609"/>
                <a:gd name="connsiteX3" fmla="*/ 212725 w 565150"/>
                <a:gd name="connsiteY3" fmla="*/ 2500 h 757609"/>
                <a:gd name="connsiteX4" fmla="*/ 0 w 565150"/>
                <a:gd name="connsiteY4" fmla="*/ 123150 h 757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5150" h="757609">
                  <a:moveTo>
                    <a:pt x="0" y="123150"/>
                  </a:moveTo>
                  <a:lnTo>
                    <a:pt x="276225" y="742275"/>
                  </a:lnTo>
                  <a:cubicBezTo>
                    <a:pt x="407458" y="793075"/>
                    <a:pt x="538692" y="710525"/>
                    <a:pt x="565150" y="599400"/>
                  </a:cubicBezTo>
                  <a:lnTo>
                    <a:pt x="212725" y="2500"/>
                  </a:lnTo>
                  <a:cubicBezTo>
                    <a:pt x="119592" y="-11258"/>
                    <a:pt x="16933" y="32133"/>
                    <a:pt x="0" y="123150"/>
                  </a:cubicBezTo>
                  <a:close/>
                </a:path>
              </a:pathLst>
            </a:custGeom>
            <a:solidFill>
              <a:srgbClr val="FE1627"/>
            </a:solidFill>
            <a:ln>
              <a:solidFill>
                <a:srgbClr val="F6AB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0" name="任意多边形 419"/>
            <p:cNvSpPr/>
            <p:nvPr/>
          </p:nvSpPr>
          <p:spPr>
            <a:xfrm rot="20830612">
              <a:off x="8482424" y="1251422"/>
              <a:ext cx="385197" cy="516374"/>
            </a:xfrm>
            <a:custGeom>
              <a:avLst/>
              <a:gdLst>
                <a:gd name="connsiteX0" fmla="*/ 0 w 530225"/>
                <a:gd name="connsiteY0" fmla="*/ 117475 h 669925"/>
                <a:gd name="connsiteX1" fmla="*/ 219075 w 530225"/>
                <a:gd name="connsiteY1" fmla="*/ 666750 h 669925"/>
                <a:gd name="connsiteX2" fmla="*/ 400050 w 530225"/>
                <a:gd name="connsiteY2" fmla="*/ 669925 h 669925"/>
                <a:gd name="connsiteX3" fmla="*/ 530225 w 530225"/>
                <a:gd name="connsiteY3" fmla="*/ 527050 h 669925"/>
                <a:gd name="connsiteX4" fmla="*/ 241300 w 530225"/>
                <a:gd name="connsiteY4" fmla="*/ 0 h 669925"/>
                <a:gd name="connsiteX5" fmla="*/ 0 w 530225"/>
                <a:gd name="connsiteY5" fmla="*/ 117475 h 669925"/>
                <a:gd name="connsiteX0" fmla="*/ 0 w 530225"/>
                <a:gd name="connsiteY0" fmla="*/ 117475 h 666750"/>
                <a:gd name="connsiteX1" fmla="*/ 219075 w 530225"/>
                <a:gd name="connsiteY1" fmla="*/ 666750 h 666750"/>
                <a:gd name="connsiteX2" fmla="*/ 530225 w 530225"/>
                <a:gd name="connsiteY2" fmla="*/ 527050 h 666750"/>
                <a:gd name="connsiteX3" fmla="*/ 241300 w 530225"/>
                <a:gd name="connsiteY3" fmla="*/ 0 h 666750"/>
                <a:gd name="connsiteX4" fmla="*/ 0 w 530225"/>
                <a:gd name="connsiteY4" fmla="*/ 117475 h 666750"/>
                <a:gd name="connsiteX0" fmla="*/ 0 w 530225"/>
                <a:gd name="connsiteY0" fmla="*/ 120650 h 669925"/>
                <a:gd name="connsiteX1" fmla="*/ 219075 w 530225"/>
                <a:gd name="connsiteY1" fmla="*/ 669925 h 669925"/>
                <a:gd name="connsiteX2" fmla="*/ 530225 w 530225"/>
                <a:gd name="connsiteY2" fmla="*/ 530225 h 669925"/>
                <a:gd name="connsiteX3" fmla="*/ 212725 w 530225"/>
                <a:gd name="connsiteY3" fmla="*/ 0 h 669925"/>
                <a:gd name="connsiteX4" fmla="*/ 0 w 530225"/>
                <a:gd name="connsiteY4" fmla="*/ 120650 h 669925"/>
                <a:gd name="connsiteX0" fmla="*/ 0 w 530225"/>
                <a:gd name="connsiteY0" fmla="*/ 120650 h 701675"/>
                <a:gd name="connsiteX1" fmla="*/ 263525 w 530225"/>
                <a:gd name="connsiteY1" fmla="*/ 701675 h 701675"/>
                <a:gd name="connsiteX2" fmla="*/ 530225 w 530225"/>
                <a:gd name="connsiteY2" fmla="*/ 530225 h 701675"/>
                <a:gd name="connsiteX3" fmla="*/ 212725 w 530225"/>
                <a:gd name="connsiteY3" fmla="*/ 0 h 701675"/>
                <a:gd name="connsiteX4" fmla="*/ 0 w 530225"/>
                <a:gd name="connsiteY4" fmla="*/ 120650 h 701675"/>
                <a:gd name="connsiteX0" fmla="*/ 0 w 530225"/>
                <a:gd name="connsiteY0" fmla="*/ 120650 h 704850"/>
                <a:gd name="connsiteX1" fmla="*/ 234950 w 530225"/>
                <a:gd name="connsiteY1" fmla="*/ 704850 h 704850"/>
                <a:gd name="connsiteX2" fmla="*/ 530225 w 530225"/>
                <a:gd name="connsiteY2" fmla="*/ 530225 h 704850"/>
                <a:gd name="connsiteX3" fmla="*/ 212725 w 530225"/>
                <a:gd name="connsiteY3" fmla="*/ 0 h 704850"/>
                <a:gd name="connsiteX4" fmla="*/ 0 w 530225"/>
                <a:gd name="connsiteY4" fmla="*/ 120650 h 704850"/>
                <a:gd name="connsiteX0" fmla="*/ 0 w 577850"/>
                <a:gd name="connsiteY0" fmla="*/ 120650 h 704850"/>
                <a:gd name="connsiteX1" fmla="*/ 234950 w 577850"/>
                <a:gd name="connsiteY1" fmla="*/ 704850 h 704850"/>
                <a:gd name="connsiteX2" fmla="*/ 577850 w 577850"/>
                <a:gd name="connsiteY2" fmla="*/ 571500 h 704850"/>
                <a:gd name="connsiteX3" fmla="*/ 212725 w 577850"/>
                <a:gd name="connsiteY3" fmla="*/ 0 h 704850"/>
                <a:gd name="connsiteX4" fmla="*/ 0 w 577850"/>
                <a:gd name="connsiteY4" fmla="*/ 120650 h 704850"/>
                <a:gd name="connsiteX0" fmla="*/ 0 w 565150"/>
                <a:gd name="connsiteY0" fmla="*/ 120650 h 704850"/>
                <a:gd name="connsiteX1" fmla="*/ 234950 w 565150"/>
                <a:gd name="connsiteY1" fmla="*/ 704850 h 704850"/>
                <a:gd name="connsiteX2" fmla="*/ 565150 w 565150"/>
                <a:gd name="connsiteY2" fmla="*/ 596900 h 704850"/>
                <a:gd name="connsiteX3" fmla="*/ 212725 w 565150"/>
                <a:gd name="connsiteY3" fmla="*/ 0 h 704850"/>
                <a:gd name="connsiteX4" fmla="*/ 0 w 565150"/>
                <a:gd name="connsiteY4" fmla="*/ 120650 h 704850"/>
                <a:gd name="connsiteX0" fmla="*/ 0 w 565150"/>
                <a:gd name="connsiteY0" fmla="*/ 120650 h 739775"/>
                <a:gd name="connsiteX1" fmla="*/ 276225 w 565150"/>
                <a:gd name="connsiteY1" fmla="*/ 739775 h 739775"/>
                <a:gd name="connsiteX2" fmla="*/ 565150 w 565150"/>
                <a:gd name="connsiteY2" fmla="*/ 596900 h 739775"/>
                <a:gd name="connsiteX3" fmla="*/ 212725 w 565150"/>
                <a:gd name="connsiteY3" fmla="*/ 0 h 739775"/>
                <a:gd name="connsiteX4" fmla="*/ 0 w 565150"/>
                <a:gd name="connsiteY4" fmla="*/ 120650 h 739775"/>
                <a:gd name="connsiteX0" fmla="*/ 0 w 565150"/>
                <a:gd name="connsiteY0" fmla="*/ 120650 h 763685"/>
                <a:gd name="connsiteX1" fmla="*/ 276225 w 565150"/>
                <a:gd name="connsiteY1" fmla="*/ 739775 h 763685"/>
                <a:gd name="connsiteX2" fmla="*/ 565150 w 565150"/>
                <a:gd name="connsiteY2" fmla="*/ 596900 h 763685"/>
                <a:gd name="connsiteX3" fmla="*/ 212725 w 565150"/>
                <a:gd name="connsiteY3" fmla="*/ 0 h 763685"/>
                <a:gd name="connsiteX4" fmla="*/ 0 w 565150"/>
                <a:gd name="connsiteY4" fmla="*/ 120650 h 763685"/>
                <a:gd name="connsiteX0" fmla="*/ 0 w 565175"/>
                <a:gd name="connsiteY0" fmla="*/ 120650 h 773332"/>
                <a:gd name="connsiteX1" fmla="*/ 276225 w 565175"/>
                <a:gd name="connsiteY1" fmla="*/ 739775 h 773332"/>
                <a:gd name="connsiteX2" fmla="*/ 565150 w 565175"/>
                <a:gd name="connsiteY2" fmla="*/ 596900 h 773332"/>
                <a:gd name="connsiteX3" fmla="*/ 212725 w 565175"/>
                <a:gd name="connsiteY3" fmla="*/ 0 h 773332"/>
                <a:gd name="connsiteX4" fmla="*/ 0 w 565175"/>
                <a:gd name="connsiteY4" fmla="*/ 120650 h 773332"/>
                <a:gd name="connsiteX0" fmla="*/ 0 w 565150"/>
                <a:gd name="connsiteY0" fmla="*/ 120650 h 770605"/>
                <a:gd name="connsiteX1" fmla="*/ 276225 w 565150"/>
                <a:gd name="connsiteY1" fmla="*/ 739775 h 770605"/>
                <a:gd name="connsiteX2" fmla="*/ 565150 w 565150"/>
                <a:gd name="connsiteY2" fmla="*/ 596900 h 770605"/>
                <a:gd name="connsiteX3" fmla="*/ 212725 w 565150"/>
                <a:gd name="connsiteY3" fmla="*/ 0 h 770605"/>
                <a:gd name="connsiteX4" fmla="*/ 0 w 565150"/>
                <a:gd name="connsiteY4" fmla="*/ 120650 h 770605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3150 h 757609"/>
                <a:gd name="connsiteX1" fmla="*/ 276225 w 565150"/>
                <a:gd name="connsiteY1" fmla="*/ 742275 h 757609"/>
                <a:gd name="connsiteX2" fmla="*/ 565150 w 565150"/>
                <a:gd name="connsiteY2" fmla="*/ 599400 h 757609"/>
                <a:gd name="connsiteX3" fmla="*/ 212725 w 565150"/>
                <a:gd name="connsiteY3" fmla="*/ 2500 h 757609"/>
                <a:gd name="connsiteX4" fmla="*/ 0 w 565150"/>
                <a:gd name="connsiteY4" fmla="*/ 123150 h 757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5150" h="757609">
                  <a:moveTo>
                    <a:pt x="0" y="123150"/>
                  </a:moveTo>
                  <a:lnTo>
                    <a:pt x="276225" y="742275"/>
                  </a:lnTo>
                  <a:cubicBezTo>
                    <a:pt x="407458" y="793075"/>
                    <a:pt x="538692" y="710525"/>
                    <a:pt x="565150" y="599400"/>
                  </a:cubicBezTo>
                  <a:lnTo>
                    <a:pt x="212725" y="2500"/>
                  </a:lnTo>
                  <a:cubicBezTo>
                    <a:pt x="119592" y="-11258"/>
                    <a:pt x="16933" y="32133"/>
                    <a:pt x="0" y="123150"/>
                  </a:cubicBezTo>
                  <a:close/>
                </a:path>
              </a:pathLst>
            </a:custGeom>
            <a:solidFill>
              <a:srgbClr val="FE1627"/>
            </a:solidFill>
            <a:ln>
              <a:solidFill>
                <a:srgbClr val="F6AB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1" name="任意多边形 420"/>
            <p:cNvSpPr/>
            <p:nvPr/>
          </p:nvSpPr>
          <p:spPr>
            <a:xfrm rot="4020103">
              <a:off x="8045210" y="1348270"/>
              <a:ext cx="385197" cy="516374"/>
            </a:xfrm>
            <a:custGeom>
              <a:avLst/>
              <a:gdLst>
                <a:gd name="connsiteX0" fmla="*/ 0 w 530225"/>
                <a:gd name="connsiteY0" fmla="*/ 117475 h 669925"/>
                <a:gd name="connsiteX1" fmla="*/ 219075 w 530225"/>
                <a:gd name="connsiteY1" fmla="*/ 666750 h 669925"/>
                <a:gd name="connsiteX2" fmla="*/ 400050 w 530225"/>
                <a:gd name="connsiteY2" fmla="*/ 669925 h 669925"/>
                <a:gd name="connsiteX3" fmla="*/ 530225 w 530225"/>
                <a:gd name="connsiteY3" fmla="*/ 527050 h 669925"/>
                <a:gd name="connsiteX4" fmla="*/ 241300 w 530225"/>
                <a:gd name="connsiteY4" fmla="*/ 0 h 669925"/>
                <a:gd name="connsiteX5" fmla="*/ 0 w 530225"/>
                <a:gd name="connsiteY5" fmla="*/ 117475 h 669925"/>
                <a:gd name="connsiteX0" fmla="*/ 0 w 530225"/>
                <a:gd name="connsiteY0" fmla="*/ 117475 h 666750"/>
                <a:gd name="connsiteX1" fmla="*/ 219075 w 530225"/>
                <a:gd name="connsiteY1" fmla="*/ 666750 h 666750"/>
                <a:gd name="connsiteX2" fmla="*/ 530225 w 530225"/>
                <a:gd name="connsiteY2" fmla="*/ 527050 h 666750"/>
                <a:gd name="connsiteX3" fmla="*/ 241300 w 530225"/>
                <a:gd name="connsiteY3" fmla="*/ 0 h 666750"/>
                <a:gd name="connsiteX4" fmla="*/ 0 w 530225"/>
                <a:gd name="connsiteY4" fmla="*/ 117475 h 666750"/>
                <a:gd name="connsiteX0" fmla="*/ 0 w 530225"/>
                <a:gd name="connsiteY0" fmla="*/ 120650 h 669925"/>
                <a:gd name="connsiteX1" fmla="*/ 219075 w 530225"/>
                <a:gd name="connsiteY1" fmla="*/ 669925 h 669925"/>
                <a:gd name="connsiteX2" fmla="*/ 530225 w 530225"/>
                <a:gd name="connsiteY2" fmla="*/ 530225 h 669925"/>
                <a:gd name="connsiteX3" fmla="*/ 212725 w 530225"/>
                <a:gd name="connsiteY3" fmla="*/ 0 h 669925"/>
                <a:gd name="connsiteX4" fmla="*/ 0 w 530225"/>
                <a:gd name="connsiteY4" fmla="*/ 120650 h 669925"/>
                <a:gd name="connsiteX0" fmla="*/ 0 w 530225"/>
                <a:gd name="connsiteY0" fmla="*/ 120650 h 701675"/>
                <a:gd name="connsiteX1" fmla="*/ 263525 w 530225"/>
                <a:gd name="connsiteY1" fmla="*/ 701675 h 701675"/>
                <a:gd name="connsiteX2" fmla="*/ 530225 w 530225"/>
                <a:gd name="connsiteY2" fmla="*/ 530225 h 701675"/>
                <a:gd name="connsiteX3" fmla="*/ 212725 w 530225"/>
                <a:gd name="connsiteY3" fmla="*/ 0 h 701675"/>
                <a:gd name="connsiteX4" fmla="*/ 0 w 530225"/>
                <a:gd name="connsiteY4" fmla="*/ 120650 h 701675"/>
                <a:gd name="connsiteX0" fmla="*/ 0 w 530225"/>
                <a:gd name="connsiteY0" fmla="*/ 120650 h 704850"/>
                <a:gd name="connsiteX1" fmla="*/ 234950 w 530225"/>
                <a:gd name="connsiteY1" fmla="*/ 704850 h 704850"/>
                <a:gd name="connsiteX2" fmla="*/ 530225 w 530225"/>
                <a:gd name="connsiteY2" fmla="*/ 530225 h 704850"/>
                <a:gd name="connsiteX3" fmla="*/ 212725 w 530225"/>
                <a:gd name="connsiteY3" fmla="*/ 0 h 704850"/>
                <a:gd name="connsiteX4" fmla="*/ 0 w 530225"/>
                <a:gd name="connsiteY4" fmla="*/ 120650 h 704850"/>
                <a:gd name="connsiteX0" fmla="*/ 0 w 577850"/>
                <a:gd name="connsiteY0" fmla="*/ 120650 h 704850"/>
                <a:gd name="connsiteX1" fmla="*/ 234950 w 577850"/>
                <a:gd name="connsiteY1" fmla="*/ 704850 h 704850"/>
                <a:gd name="connsiteX2" fmla="*/ 577850 w 577850"/>
                <a:gd name="connsiteY2" fmla="*/ 571500 h 704850"/>
                <a:gd name="connsiteX3" fmla="*/ 212725 w 577850"/>
                <a:gd name="connsiteY3" fmla="*/ 0 h 704850"/>
                <a:gd name="connsiteX4" fmla="*/ 0 w 577850"/>
                <a:gd name="connsiteY4" fmla="*/ 120650 h 704850"/>
                <a:gd name="connsiteX0" fmla="*/ 0 w 565150"/>
                <a:gd name="connsiteY0" fmla="*/ 120650 h 704850"/>
                <a:gd name="connsiteX1" fmla="*/ 234950 w 565150"/>
                <a:gd name="connsiteY1" fmla="*/ 704850 h 704850"/>
                <a:gd name="connsiteX2" fmla="*/ 565150 w 565150"/>
                <a:gd name="connsiteY2" fmla="*/ 596900 h 704850"/>
                <a:gd name="connsiteX3" fmla="*/ 212725 w 565150"/>
                <a:gd name="connsiteY3" fmla="*/ 0 h 704850"/>
                <a:gd name="connsiteX4" fmla="*/ 0 w 565150"/>
                <a:gd name="connsiteY4" fmla="*/ 120650 h 704850"/>
                <a:gd name="connsiteX0" fmla="*/ 0 w 565150"/>
                <a:gd name="connsiteY0" fmla="*/ 120650 h 739775"/>
                <a:gd name="connsiteX1" fmla="*/ 276225 w 565150"/>
                <a:gd name="connsiteY1" fmla="*/ 739775 h 739775"/>
                <a:gd name="connsiteX2" fmla="*/ 565150 w 565150"/>
                <a:gd name="connsiteY2" fmla="*/ 596900 h 739775"/>
                <a:gd name="connsiteX3" fmla="*/ 212725 w 565150"/>
                <a:gd name="connsiteY3" fmla="*/ 0 h 739775"/>
                <a:gd name="connsiteX4" fmla="*/ 0 w 565150"/>
                <a:gd name="connsiteY4" fmla="*/ 120650 h 739775"/>
                <a:gd name="connsiteX0" fmla="*/ 0 w 565150"/>
                <a:gd name="connsiteY0" fmla="*/ 120650 h 763685"/>
                <a:gd name="connsiteX1" fmla="*/ 276225 w 565150"/>
                <a:gd name="connsiteY1" fmla="*/ 739775 h 763685"/>
                <a:gd name="connsiteX2" fmla="*/ 565150 w 565150"/>
                <a:gd name="connsiteY2" fmla="*/ 596900 h 763685"/>
                <a:gd name="connsiteX3" fmla="*/ 212725 w 565150"/>
                <a:gd name="connsiteY3" fmla="*/ 0 h 763685"/>
                <a:gd name="connsiteX4" fmla="*/ 0 w 565150"/>
                <a:gd name="connsiteY4" fmla="*/ 120650 h 763685"/>
                <a:gd name="connsiteX0" fmla="*/ 0 w 565175"/>
                <a:gd name="connsiteY0" fmla="*/ 120650 h 773332"/>
                <a:gd name="connsiteX1" fmla="*/ 276225 w 565175"/>
                <a:gd name="connsiteY1" fmla="*/ 739775 h 773332"/>
                <a:gd name="connsiteX2" fmla="*/ 565150 w 565175"/>
                <a:gd name="connsiteY2" fmla="*/ 596900 h 773332"/>
                <a:gd name="connsiteX3" fmla="*/ 212725 w 565175"/>
                <a:gd name="connsiteY3" fmla="*/ 0 h 773332"/>
                <a:gd name="connsiteX4" fmla="*/ 0 w 565175"/>
                <a:gd name="connsiteY4" fmla="*/ 120650 h 773332"/>
                <a:gd name="connsiteX0" fmla="*/ 0 w 565150"/>
                <a:gd name="connsiteY0" fmla="*/ 120650 h 770605"/>
                <a:gd name="connsiteX1" fmla="*/ 276225 w 565150"/>
                <a:gd name="connsiteY1" fmla="*/ 739775 h 770605"/>
                <a:gd name="connsiteX2" fmla="*/ 565150 w 565150"/>
                <a:gd name="connsiteY2" fmla="*/ 596900 h 770605"/>
                <a:gd name="connsiteX3" fmla="*/ 212725 w 565150"/>
                <a:gd name="connsiteY3" fmla="*/ 0 h 770605"/>
                <a:gd name="connsiteX4" fmla="*/ 0 w 565150"/>
                <a:gd name="connsiteY4" fmla="*/ 120650 h 770605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3150 h 757609"/>
                <a:gd name="connsiteX1" fmla="*/ 276225 w 565150"/>
                <a:gd name="connsiteY1" fmla="*/ 742275 h 757609"/>
                <a:gd name="connsiteX2" fmla="*/ 565150 w 565150"/>
                <a:gd name="connsiteY2" fmla="*/ 599400 h 757609"/>
                <a:gd name="connsiteX3" fmla="*/ 212725 w 565150"/>
                <a:gd name="connsiteY3" fmla="*/ 2500 h 757609"/>
                <a:gd name="connsiteX4" fmla="*/ 0 w 565150"/>
                <a:gd name="connsiteY4" fmla="*/ 123150 h 757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5150" h="757609">
                  <a:moveTo>
                    <a:pt x="0" y="123150"/>
                  </a:moveTo>
                  <a:lnTo>
                    <a:pt x="276225" y="742275"/>
                  </a:lnTo>
                  <a:cubicBezTo>
                    <a:pt x="407458" y="793075"/>
                    <a:pt x="538692" y="710525"/>
                    <a:pt x="565150" y="599400"/>
                  </a:cubicBezTo>
                  <a:lnTo>
                    <a:pt x="212725" y="2500"/>
                  </a:lnTo>
                  <a:cubicBezTo>
                    <a:pt x="119592" y="-11258"/>
                    <a:pt x="16933" y="32133"/>
                    <a:pt x="0" y="123150"/>
                  </a:cubicBezTo>
                  <a:close/>
                </a:path>
              </a:pathLst>
            </a:custGeom>
            <a:solidFill>
              <a:srgbClr val="FE1627"/>
            </a:solidFill>
            <a:ln>
              <a:solidFill>
                <a:srgbClr val="F6AB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2" name="任意多边形 421"/>
            <p:cNvSpPr/>
            <p:nvPr/>
          </p:nvSpPr>
          <p:spPr>
            <a:xfrm rot="4062003">
              <a:off x="8106074" y="1561764"/>
              <a:ext cx="385197" cy="516374"/>
            </a:xfrm>
            <a:custGeom>
              <a:avLst/>
              <a:gdLst>
                <a:gd name="connsiteX0" fmla="*/ 0 w 530225"/>
                <a:gd name="connsiteY0" fmla="*/ 117475 h 669925"/>
                <a:gd name="connsiteX1" fmla="*/ 219075 w 530225"/>
                <a:gd name="connsiteY1" fmla="*/ 666750 h 669925"/>
                <a:gd name="connsiteX2" fmla="*/ 400050 w 530225"/>
                <a:gd name="connsiteY2" fmla="*/ 669925 h 669925"/>
                <a:gd name="connsiteX3" fmla="*/ 530225 w 530225"/>
                <a:gd name="connsiteY3" fmla="*/ 527050 h 669925"/>
                <a:gd name="connsiteX4" fmla="*/ 241300 w 530225"/>
                <a:gd name="connsiteY4" fmla="*/ 0 h 669925"/>
                <a:gd name="connsiteX5" fmla="*/ 0 w 530225"/>
                <a:gd name="connsiteY5" fmla="*/ 117475 h 669925"/>
                <a:gd name="connsiteX0" fmla="*/ 0 w 530225"/>
                <a:gd name="connsiteY0" fmla="*/ 117475 h 666750"/>
                <a:gd name="connsiteX1" fmla="*/ 219075 w 530225"/>
                <a:gd name="connsiteY1" fmla="*/ 666750 h 666750"/>
                <a:gd name="connsiteX2" fmla="*/ 530225 w 530225"/>
                <a:gd name="connsiteY2" fmla="*/ 527050 h 666750"/>
                <a:gd name="connsiteX3" fmla="*/ 241300 w 530225"/>
                <a:gd name="connsiteY3" fmla="*/ 0 h 666750"/>
                <a:gd name="connsiteX4" fmla="*/ 0 w 530225"/>
                <a:gd name="connsiteY4" fmla="*/ 117475 h 666750"/>
                <a:gd name="connsiteX0" fmla="*/ 0 w 530225"/>
                <a:gd name="connsiteY0" fmla="*/ 120650 h 669925"/>
                <a:gd name="connsiteX1" fmla="*/ 219075 w 530225"/>
                <a:gd name="connsiteY1" fmla="*/ 669925 h 669925"/>
                <a:gd name="connsiteX2" fmla="*/ 530225 w 530225"/>
                <a:gd name="connsiteY2" fmla="*/ 530225 h 669925"/>
                <a:gd name="connsiteX3" fmla="*/ 212725 w 530225"/>
                <a:gd name="connsiteY3" fmla="*/ 0 h 669925"/>
                <a:gd name="connsiteX4" fmla="*/ 0 w 530225"/>
                <a:gd name="connsiteY4" fmla="*/ 120650 h 669925"/>
                <a:gd name="connsiteX0" fmla="*/ 0 w 530225"/>
                <a:gd name="connsiteY0" fmla="*/ 120650 h 701675"/>
                <a:gd name="connsiteX1" fmla="*/ 263525 w 530225"/>
                <a:gd name="connsiteY1" fmla="*/ 701675 h 701675"/>
                <a:gd name="connsiteX2" fmla="*/ 530225 w 530225"/>
                <a:gd name="connsiteY2" fmla="*/ 530225 h 701675"/>
                <a:gd name="connsiteX3" fmla="*/ 212725 w 530225"/>
                <a:gd name="connsiteY3" fmla="*/ 0 h 701675"/>
                <a:gd name="connsiteX4" fmla="*/ 0 w 530225"/>
                <a:gd name="connsiteY4" fmla="*/ 120650 h 701675"/>
                <a:gd name="connsiteX0" fmla="*/ 0 w 530225"/>
                <a:gd name="connsiteY0" fmla="*/ 120650 h 704850"/>
                <a:gd name="connsiteX1" fmla="*/ 234950 w 530225"/>
                <a:gd name="connsiteY1" fmla="*/ 704850 h 704850"/>
                <a:gd name="connsiteX2" fmla="*/ 530225 w 530225"/>
                <a:gd name="connsiteY2" fmla="*/ 530225 h 704850"/>
                <a:gd name="connsiteX3" fmla="*/ 212725 w 530225"/>
                <a:gd name="connsiteY3" fmla="*/ 0 h 704850"/>
                <a:gd name="connsiteX4" fmla="*/ 0 w 530225"/>
                <a:gd name="connsiteY4" fmla="*/ 120650 h 704850"/>
                <a:gd name="connsiteX0" fmla="*/ 0 w 577850"/>
                <a:gd name="connsiteY0" fmla="*/ 120650 h 704850"/>
                <a:gd name="connsiteX1" fmla="*/ 234950 w 577850"/>
                <a:gd name="connsiteY1" fmla="*/ 704850 h 704850"/>
                <a:gd name="connsiteX2" fmla="*/ 577850 w 577850"/>
                <a:gd name="connsiteY2" fmla="*/ 571500 h 704850"/>
                <a:gd name="connsiteX3" fmla="*/ 212725 w 577850"/>
                <a:gd name="connsiteY3" fmla="*/ 0 h 704850"/>
                <a:gd name="connsiteX4" fmla="*/ 0 w 577850"/>
                <a:gd name="connsiteY4" fmla="*/ 120650 h 704850"/>
                <a:gd name="connsiteX0" fmla="*/ 0 w 565150"/>
                <a:gd name="connsiteY0" fmla="*/ 120650 h 704850"/>
                <a:gd name="connsiteX1" fmla="*/ 234950 w 565150"/>
                <a:gd name="connsiteY1" fmla="*/ 704850 h 704850"/>
                <a:gd name="connsiteX2" fmla="*/ 565150 w 565150"/>
                <a:gd name="connsiteY2" fmla="*/ 596900 h 704850"/>
                <a:gd name="connsiteX3" fmla="*/ 212725 w 565150"/>
                <a:gd name="connsiteY3" fmla="*/ 0 h 704850"/>
                <a:gd name="connsiteX4" fmla="*/ 0 w 565150"/>
                <a:gd name="connsiteY4" fmla="*/ 120650 h 704850"/>
                <a:gd name="connsiteX0" fmla="*/ 0 w 565150"/>
                <a:gd name="connsiteY0" fmla="*/ 120650 h 739775"/>
                <a:gd name="connsiteX1" fmla="*/ 276225 w 565150"/>
                <a:gd name="connsiteY1" fmla="*/ 739775 h 739775"/>
                <a:gd name="connsiteX2" fmla="*/ 565150 w 565150"/>
                <a:gd name="connsiteY2" fmla="*/ 596900 h 739775"/>
                <a:gd name="connsiteX3" fmla="*/ 212725 w 565150"/>
                <a:gd name="connsiteY3" fmla="*/ 0 h 739775"/>
                <a:gd name="connsiteX4" fmla="*/ 0 w 565150"/>
                <a:gd name="connsiteY4" fmla="*/ 120650 h 739775"/>
                <a:gd name="connsiteX0" fmla="*/ 0 w 565150"/>
                <a:gd name="connsiteY0" fmla="*/ 120650 h 763685"/>
                <a:gd name="connsiteX1" fmla="*/ 276225 w 565150"/>
                <a:gd name="connsiteY1" fmla="*/ 739775 h 763685"/>
                <a:gd name="connsiteX2" fmla="*/ 565150 w 565150"/>
                <a:gd name="connsiteY2" fmla="*/ 596900 h 763685"/>
                <a:gd name="connsiteX3" fmla="*/ 212725 w 565150"/>
                <a:gd name="connsiteY3" fmla="*/ 0 h 763685"/>
                <a:gd name="connsiteX4" fmla="*/ 0 w 565150"/>
                <a:gd name="connsiteY4" fmla="*/ 120650 h 763685"/>
                <a:gd name="connsiteX0" fmla="*/ 0 w 565175"/>
                <a:gd name="connsiteY0" fmla="*/ 120650 h 773332"/>
                <a:gd name="connsiteX1" fmla="*/ 276225 w 565175"/>
                <a:gd name="connsiteY1" fmla="*/ 739775 h 773332"/>
                <a:gd name="connsiteX2" fmla="*/ 565150 w 565175"/>
                <a:gd name="connsiteY2" fmla="*/ 596900 h 773332"/>
                <a:gd name="connsiteX3" fmla="*/ 212725 w 565175"/>
                <a:gd name="connsiteY3" fmla="*/ 0 h 773332"/>
                <a:gd name="connsiteX4" fmla="*/ 0 w 565175"/>
                <a:gd name="connsiteY4" fmla="*/ 120650 h 773332"/>
                <a:gd name="connsiteX0" fmla="*/ 0 w 565150"/>
                <a:gd name="connsiteY0" fmla="*/ 120650 h 770605"/>
                <a:gd name="connsiteX1" fmla="*/ 276225 w 565150"/>
                <a:gd name="connsiteY1" fmla="*/ 739775 h 770605"/>
                <a:gd name="connsiteX2" fmla="*/ 565150 w 565150"/>
                <a:gd name="connsiteY2" fmla="*/ 596900 h 770605"/>
                <a:gd name="connsiteX3" fmla="*/ 212725 w 565150"/>
                <a:gd name="connsiteY3" fmla="*/ 0 h 770605"/>
                <a:gd name="connsiteX4" fmla="*/ 0 w 565150"/>
                <a:gd name="connsiteY4" fmla="*/ 120650 h 770605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3150 h 757609"/>
                <a:gd name="connsiteX1" fmla="*/ 276225 w 565150"/>
                <a:gd name="connsiteY1" fmla="*/ 742275 h 757609"/>
                <a:gd name="connsiteX2" fmla="*/ 565150 w 565150"/>
                <a:gd name="connsiteY2" fmla="*/ 599400 h 757609"/>
                <a:gd name="connsiteX3" fmla="*/ 212725 w 565150"/>
                <a:gd name="connsiteY3" fmla="*/ 2500 h 757609"/>
                <a:gd name="connsiteX4" fmla="*/ 0 w 565150"/>
                <a:gd name="connsiteY4" fmla="*/ 123150 h 757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5150" h="757609">
                  <a:moveTo>
                    <a:pt x="0" y="123150"/>
                  </a:moveTo>
                  <a:lnTo>
                    <a:pt x="276225" y="742275"/>
                  </a:lnTo>
                  <a:cubicBezTo>
                    <a:pt x="407458" y="793075"/>
                    <a:pt x="538692" y="710525"/>
                    <a:pt x="565150" y="599400"/>
                  </a:cubicBezTo>
                  <a:lnTo>
                    <a:pt x="212725" y="2500"/>
                  </a:lnTo>
                  <a:cubicBezTo>
                    <a:pt x="119592" y="-11258"/>
                    <a:pt x="16933" y="32133"/>
                    <a:pt x="0" y="123150"/>
                  </a:cubicBezTo>
                  <a:close/>
                </a:path>
              </a:pathLst>
            </a:custGeom>
            <a:solidFill>
              <a:srgbClr val="FE1627"/>
            </a:solidFill>
            <a:ln>
              <a:solidFill>
                <a:srgbClr val="F6AB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3" name="任意多边形 422"/>
            <p:cNvSpPr/>
            <p:nvPr/>
          </p:nvSpPr>
          <p:spPr>
            <a:xfrm rot="20517555">
              <a:off x="8522202" y="1553727"/>
              <a:ext cx="385197" cy="516374"/>
            </a:xfrm>
            <a:custGeom>
              <a:avLst/>
              <a:gdLst>
                <a:gd name="connsiteX0" fmla="*/ 0 w 530225"/>
                <a:gd name="connsiteY0" fmla="*/ 117475 h 669925"/>
                <a:gd name="connsiteX1" fmla="*/ 219075 w 530225"/>
                <a:gd name="connsiteY1" fmla="*/ 666750 h 669925"/>
                <a:gd name="connsiteX2" fmla="*/ 400050 w 530225"/>
                <a:gd name="connsiteY2" fmla="*/ 669925 h 669925"/>
                <a:gd name="connsiteX3" fmla="*/ 530225 w 530225"/>
                <a:gd name="connsiteY3" fmla="*/ 527050 h 669925"/>
                <a:gd name="connsiteX4" fmla="*/ 241300 w 530225"/>
                <a:gd name="connsiteY4" fmla="*/ 0 h 669925"/>
                <a:gd name="connsiteX5" fmla="*/ 0 w 530225"/>
                <a:gd name="connsiteY5" fmla="*/ 117475 h 669925"/>
                <a:gd name="connsiteX0" fmla="*/ 0 w 530225"/>
                <a:gd name="connsiteY0" fmla="*/ 117475 h 666750"/>
                <a:gd name="connsiteX1" fmla="*/ 219075 w 530225"/>
                <a:gd name="connsiteY1" fmla="*/ 666750 h 666750"/>
                <a:gd name="connsiteX2" fmla="*/ 530225 w 530225"/>
                <a:gd name="connsiteY2" fmla="*/ 527050 h 666750"/>
                <a:gd name="connsiteX3" fmla="*/ 241300 w 530225"/>
                <a:gd name="connsiteY3" fmla="*/ 0 h 666750"/>
                <a:gd name="connsiteX4" fmla="*/ 0 w 530225"/>
                <a:gd name="connsiteY4" fmla="*/ 117475 h 666750"/>
                <a:gd name="connsiteX0" fmla="*/ 0 w 530225"/>
                <a:gd name="connsiteY0" fmla="*/ 120650 h 669925"/>
                <a:gd name="connsiteX1" fmla="*/ 219075 w 530225"/>
                <a:gd name="connsiteY1" fmla="*/ 669925 h 669925"/>
                <a:gd name="connsiteX2" fmla="*/ 530225 w 530225"/>
                <a:gd name="connsiteY2" fmla="*/ 530225 h 669925"/>
                <a:gd name="connsiteX3" fmla="*/ 212725 w 530225"/>
                <a:gd name="connsiteY3" fmla="*/ 0 h 669925"/>
                <a:gd name="connsiteX4" fmla="*/ 0 w 530225"/>
                <a:gd name="connsiteY4" fmla="*/ 120650 h 669925"/>
                <a:gd name="connsiteX0" fmla="*/ 0 w 530225"/>
                <a:gd name="connsiteY0" fmla="*/ 120650 h 701675"/>
                <a:gd name="connsiteX1" fmla="*/ 263525 w 530225"/>
                <a:gd name="connsiteY1" fmla="*/ 701675 h 701675"/>
                <a:gd name="connsiteX2" fmla="*/ 530225 w 530225"/>
                <a:gd name="connsiteY2" fmla="*/ 530225 h 701675"/>
                <a:gd name="connsiteX3" fmla="*/ 212725 w 530225"/>
                <a:gd name="connsiteY3" fmla="*/ 0 h 701675"/>
                <a:gd name="connsiteX4" fmla="*/ 0 w 530225"/>
                <a:gd name="connsiteY4" fmla="*/ 120650 h 701675"/>
                <a:gd name="connsiteX0" fmla="*/ 0 w 530225"/>
                <a:gd name="connsiteY0" fmla="*/ 120650 h 704850"/>
                <a:gd name="connsiteX1" fmla="*/ 234950 w 530225"/>
                <a:gd name="connsiteY1" fmla="*/ 704850 h 704850"/>
                <a:gd name="connsiteX2" fmla="*/ 530225 w 530225"/>
                <a:gd name="connsiteY2" fmla="*/ 530225 h 704850"/>
                <a:gd name="connsiteX3" fmla="*/ 212725 w 530225"/>
                <a:gd name="connsiteY3" fmla="*/ 0 h 704850"/>
                <a:gd name="connsiteX4" fmla="*/ 0 w 530225"/>
                <a:gd name="connsiteY4" fmla="*/ 120650 h 704850"/>
                <a:gd name="connsiteX0" fmla="*/ 0 w 577850"/>
                <a:gd name="connsiteY0" fmla="*/ 120650 h 704850"/>
                <a:gd name="connsiteX1" fmla="*/ 234950 w 577850"/>
                <a:gd name="connsiteY1" fmla="*/ 704850 h 704850"/>
                <a:gd name="connsiteX2" fmla="*/ 577850 w 577850"/>
                <a:gd name="connsiteY2" fmla="*/ 571500 h 704850"/>
                <a:gd name="connsiteX3" fmla="*/ 212725 w 577850"/>
                <a:gd name="connsiteY3" fmla="*/ 0 h 704850"/>
                <a:gd name="connsiteX4" fmla="*/ 0 w 577850"/>
                <a:gd name="connsiteY4" fmla="*/ 120650 h 704850"/>
                <a:gd name="connsiteX0" fmla="*/ 0 w 565150"/>
                <a:gd name="connsiteY0" fmla="*/ 120650 h 704850"/>
                <a:gd name="connsiteX1" fmla="*/ 234950 w 565150"/>
                <a:gd name="connsiteY1" fmla="*/ 704850 h 704850"/>
                <a:gd name="connsiteX2" fmla="*/ 565150 w 565150"/>
                <a:gd name="connsiteY2" fmla="*/ 596900 h 704850"/>
                <a:gd name="connsiteX3" fmla="*/ 212725 w 565150"/>
                <a:gd name="connsiteY3" fmla="*/ 0 h 704850"/>
                <a:gd name="connsiteX4" fmla="*/ 0 w 565150"/>
                <a:gd name="connsiteY4" fmla="*/ 120650 h 704850"/>
                <a:gd name="connsiteX0" fmla="*/ 0 w 565150"/>
                <a:gd name="connsiteY0" fmla="*/ 120650 h 739775"/>
                <a:gd name="connsiteX1" fmla="*/ 276225 w 565150"/>
                <a:gd name="connsiteY1" fmla="*/ 739775 h 739775"/>
                <a:gd name="connsiteX2" fmla="*/ 565150 w 565150"/>
                <a:gd name="connsiteY2" fmla="*/ 596900 h 739775"/>
                <a:gd name="connsiteX3" fmla="*/ 212725 w 565150"/>
                <a:gd name="connsiteY3" fmla="*/ 0 h 739775"/>
                <a:gd name="connsiteX4" fmla="*/ 0 w 565150"/>
                <a:gd name="connsiteY4" fmla="*/ 120650 h 739775"/>
                <a:gd name="connsiteX0" fmla="*/ 0 w 565150"/>
                <a:gd name="connsiteY0" fmla="*/ 120650 h 763685"/>
                <a:gd name="connsiteX1" fmla="*/ 276225 w 565150"/>
                <a:gd name="connsiteY1" fmla="*/ 739775 h 763685"/>
                <a:gd name="connsiteX2" fmla="*/ 565150 w 565150"/>
                <a:gd name="connsiteY2" fmla="*/ 596900 h 763685"/>
                <a:gd name="connsiteX3" fmla="*/ 212725 w 565150"/>
                <a:gd name="connsiteY3" fmla="*/ 0 h 763685"/>
                <a:gd name="connsiteX4" fmla="*/ 0 w 565150"/>
                <a:gd name="connsiteY4" fmla="*/ 120650 h 763685"/>
                <a:gd name="connsiteX0" fmla="*/ 0 w 565175"/>
                <a:gd name="connsiteY0" fmla="*/ 120650 h 773332"/>
                <a:gd name="connsiteX1" fmla="*/ 276225 w 565175"/>
                <a:gd name="connsiteY1" fmla="*/ 739775 h 773332"/>
                <a:gd name="connsiteX2" fmla="*/ 565150 w 565175"/>
                <a:gd name="connsiteY2" fmla="*/ 596900 h 773332"/>
                <a:gd name="connsiteX3" fmla="*/ 212725 w 565175"/>
                <a:gd name="connsiteY3" fmla="*/ 0 h 773332"/>
                <a:gd name="connsiteX4" fmla="*/ 0 w 565175"/>
                <a:gd name="connsiteY4" fmla="*/ 120650 h 773332"/>
                <a:gd name="connsiteX0" fmla="*/ 0 w 565150"/>
                <a:gd name="connsiteY0" fmla="*/ 120650 h 770605"/>
                <a:gd name="connsiteX1" fmla="*/ 276225 w 565150"/>
                <a:gd name="connsiteY1" fmla="*/ 739775 h 770605"/>
                <a:gd name="connsiteX2" fmla="*/ 565150 w 565150"/>
                <a:gd name="connsiteY2" fmla="*/ 596900 h 770605"/>
                <a:gd name="connsiteX3" fmla="*/ 212725 w 565150"/>
                <a:gd name="connsiteY3" fmla="*/ 0 h 770605"/>
                <a:gd name="connsiteX4" fmla="*/ 0 w 565150"/>
                <a:gd name="connsiteY4" fmla="*/ 120650 h 770605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3150 h 757609"/>
                <a:gd name="connsiteX1" fmla="*/ 276225 w 565150"/>
                <a:gd name="connsiteY1" fmla="*/ 742275 h 757609"/>
                <a:gd name="connsiteX2" fmla="*/ 565150 w 565150"/>
                <a:gd name="connsiteY2" fmla="*/ 599400 h 757609"/>
                <a:gd name="connsiteX3" fmla="*/ 212725 w 565150"/>
                <a:gd name="connsiteY3" fmla="*/ 2500 h 757609"/>
                <a:gd name="connsiteX4" fmla="*/ 0 w 565150"/>
                <a:gd name="connsiteY4" fmla="*/ 123150 h 757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5150" h="757609">
                  <a:moveTo>
                    <a:pt x="0" y="123150"/>
                  </a:moveTo>
                  <a:lnTo>
                    <a:pt x="276225" y="742275"/>
                  </a:lnTo>
                  <a:cubicBezTo>
                    <a:pt x="407458" y="793075"/>
                    <a:pt x="538692" y="710525"/>
                    <a:pt x="565150" y="599400"/>
                  </a:cubicBezTo>
                  <a:lnTo>
                    <a:pt x="212725" y="2500"/>
                  </a:lnTo>
                  <a:cubicBezTo>
                    <a:pt x="119592" y="-11258"/>
                    <a:pt x="16933" y="32133"/>
                    <a:pt x="0" y="123150"/>
                  </a:cubicBezTo>
                  <a:close/>
                </a:path>
              </a:pathLst>
            </a:custGeom>
            <a:solidFill>
              <a:srgbClr val="FE1627"/>
            </a:solidFill>
            <a:ln>
              <a:solidFill>
                <a:srgbClr val="F6AB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24" name="组合 423"/>
            <p:cNvGrpSpPr/>
            <p:nvPr/>
          </p:nvGrpSpPr>
          <p:grpSpPr>
            <a:xfrm>
              <a:off x="8071099" y="108510"/>
              <a:ext cx="516374" cy="429030"/>
              <a:chOff x="8071099" y="108510"/>
              <a:chExt cx="516374" cy="429030"/>
            </a:xfrm>
          </p:grpSpPr>
          <p:sp>
            <p:nvSpPr>
              <p:cNvPr id="461" name="任意多边形 460"/>
              <p:cNvSpPr/>
              <p:nvPr/>
            </p:nvSpPr>
            <p:spPr>
              <a:xfrm rot="4668254">
                <a:off x="8136687" y="42922"/>
                <a:ext cx="385197" cy="516374"/>
              </a:xfrm>
              <a:custGeom>
                <a:avLst/>
                <a:gdLst>
                  <a:gd name="connsiteX0" fmla="*/ 0 w 530225"/>
                  <a:gd name="connsiteY0" fmla="*/ 117475 h 669925"/>
                  <a:gd name="connsiteX1" fmla="*/ 219075 w 530225"/>
                  <a:gd name="connsiteY1" fmla="*/ 666750 h 669925"/>
                  <a:gd name="connsiteX2" fmla="*/ 400050 w 530225"/>
                  <a:gd name="connsiteY2" fmla="*/ 669925 h 669925"/>
                  <a:gd name="connsiteX3" fmla="*/ 530225 w 530225"/>
                  <a:gd name="connsiteY3" fmla="*/ 527050 h 669925"/>
                  <a:gd name="connsiteX4" fmla="*/ 241300 w 530225"/>
                  <a:gd name="connsiteY4" fmla="*/ 0 h 669925"/>
                  <a:gd name="connsiteX5" fmla="*/ 0 w 530225"/>
                  <a:gd name="connsiteY5" fmla="*/ 117475 h 669925"/>
                  <a:gd name="connsiteX0" fmla="*/ 0 w 530225"/>
                  <a:gd name="connsiteY0" fmla="*/ 117475 h 666750"/>
                  <a:gd name="connsiteX1" fmla="*/ 219075 w 530225"/>
                  <a:gd name="connsiteY1" fmla="*/ 666750 h 666750"/>
                  <a:gd name="connsiteX2" fmla="*/ 530225 w 530225"/>
                  <a:gd name="connsiteY2" fmla="*/ 527050 h 666750"/>
                  <a:gd name="connsiteX3" fmla="*/ 241300 w 530225"/>
                  <a:gd name="connsiteY3" fmla="*/ 0 h 666750"/>
                  <a:gd name="connsiteX4" fmla="*/ 0 w 530225"/>
                  <a:gd name="connsiteY4" fmla="*/ 117475 h 666750"/>
                  <a:gd name="connsiteX0" fmla="*/ 0 w 530225"/>
                  <a:gd name="connsiteY0" fmla="*/ 120650 h 669925"/>
                  <a:gd name="connsiteX1" fmla="*/ 219075 w 530225"/>
                  <a:gd name="connsiteY1" fmla="*/ 669925 h 669925"/>
                  <a:gd name="connsiteX2" fmla="*/ 530225 w 530225"/>
                  <a:gd name="connsiteY2" fmla="*/ 530225 h 669925"/>
                  <a:gd name="connsiteX3" fmla="*/ 212725 w 530225"/>
                  <a:gd name="connsiteY3" fmla="*/ 0 h 669925"/>
                  <a:gd name="connsiteX4" fmla="*/ 0 w 530225"/>
                  <a:gd name="connsiteY4" fmla="*/ 120650 h 669925"/>
                  <a:gd name="connsiteX0" fmla="*/ 0 w 530225"/>
                  <a:gd name="connsiteY0" fmla="*/ 120650 h 701675"/>
                  <a:gd name="connsiteX1" fmla="*/ 263525 w 530225"/>
                  <a:gd name="connsiteY1" fmla="*/ 701675 h 701675"/>
                  <a:gd name="connsiteX2" fmla="*/ 530225 w 530225"/>
                  <a:gd name="connsiteY2" fmla="*/ 530225 h 701675"/>
                  <a:gd name="connsiteX3" fmla="*/ 212725 w 530225"/>
                  <a:gd name="connsiteY3" fmla="*/ 0 h 701675"/>
                  <a:gd name="connsiteX4" fmla="*/ 0 w 530225"/>
                  <a:gd name="connsiteY4" fmla="*/ 120650 h 701675"/>
                  <a:gd name="connsiteX0" fmla="*/ 0 w 530225"/>
                  <a:gd name="connsiteY0" fmla="*/ 120650 h 704850"/>
                  <a:gd name="connsiteX1" fmla="*/ 234950 w 530225"/>
                  <a:gd name="connsiteY1" fmla="*/ 704850 h 704850"/>
                  <a:gd name="connsiteX2" fmla="*/ 530225 w 530225"/>
                  <a:gd name="connsiteY2" fmla="*/ 530225 h 704850"/>
                  <a:gd name="connsiteX3" fmla="*/ 212725 w 530225"/>
                  <a:gd name="connsiteY3" fmla="*/ 0 h 704850"/>
                  <a:gd name="connsiteX4" fmla="*/ 0 w 530225"/>
                  <a:gd name="connsiteY4" fmla="*/ 120650 h 704850"/>
                  <a:gd name="connsiteX0" fmla="*/ 0 w 577850"/>
                  <a:gd name="connsiteY0" fmla="*/ 120650 h 704850"/>
                  <a:gd name="connsiteX1" fmla="*/ 234950 w 577850"/>
                  <a:gd name="connsiteY1" fmla="*/ 704850 h 704850"/>
                  <a:gd name="connsiteX2" fmla="*/ 577850 w 577850"/>
                  <a:gd name="connsiteY2" fmla="*/ 571500 h 704850"/>
                  <a:gd name="connsiteX3" fmla="*/ 212725 w 577850"/>
                  <a:gd name="connsiteY3" fmla="*/ 0 h 704850"/>
                  <a:gd name="connsiteX4" fmla="*/ 0 w 577850"/>
                  <a:gd name="connsiteY4" fmla="*/ 120650 h 704850"/>
                  <a:gd name="connsiteX0" fmla="*/ 0 w 565150"/>
                  <a:gd name="connsiteY0" fmla="*/ 120650 h 704850"/>
                  <a:gd name="connsiteX1" fmla="*/ 234950 w 565150"/>
                  <a:gd name="connsiteY1" fmla="*/ 704850 h 704850"/>
                  <a:gd name="connsiteX2" fmla="*/ 565150 w 565150"/>
                  <a:gd name="connsiteY2" fmla="*/ 596900 h 704850"/>
                  <a:gd name="connsiteX3" fmla="*/ 212725 w 565150"/>
                  <a:gd name="connsiteY3" fmla="*/ 0 h 704850"/>
                  <a:gd name="connsiteX4" fmla="*/ 0 w 565150"/>
                  <a:gd name="connsiteY4" fmla="*/ 120650 h 704850"/>
                  <a:gd name="connsiteX0" fmla="*/ 0 w 565150"/>
                  <a:gd name="connsiteY0" fmla="*/ 120650 h 739775"/>
                  <a:gd name="connsiteX1" fmla="*/ 276225 w 565150"/>
                  <a:gd name="connsiteY1" fmla="*/ 739775 h 739775"/>
                  <a:gd name="connsiteX2" fmla="*/ 565150 w 565150"/>
                  <a:gd name="connsiteY2" fmla="*/ 596900 h 739775"/>
                  <a:gd name="connsiteX3" fmla="*/ 212725 w 565150"/>
                  <a:gd name="connsiteY3" fmla="*/ 0 h 739775"/>
                  <a:gd name="connsiteX4" fmla="*/ 0 w 565150"/>
                  <a:gd name="connsiteY4" fmla="*/ 120650 h 739775"/>
                  <a:gd name="connsiteX0" fmla="*/ 0 w 565150"/>
                  <a:gd name="connsiteY0" fmla="*/ 120650 h 763685"/>
                  <a:gd name="connsiteX1" fmla="*/ 276225 w 565150"/>
                  <a:gd name="connsiteY1" fmla="*/ 739775 h 763685"/>
                  <a:gd name="connsiteX2" fmla="*/ 565150 w 565150"/>
                  <a:gd name="connsiteY2" fmla="*/ 596900 h 763685"/>
                  <a:gd name="connsiteX3" fmla="*/ 212725 w 565150"/>
                  <a:gd name="connsiteY3" fmla="*/ 0 h 763685"/>
                  <a:gd name="connsiteX4" fmla="*/ 0 w 565150"/>
                  <a:gd name="connsiteY4" fmla="*/ 120650 h 763685"/>
                  <a:gd name="connsiteX0" fmla="*/ 0 w 565175"/>
                  <a:gd name="connsiteY0" fmla="*/ 120650 h 773332"/>
                  <a:gd name="connsiteX1" fmla="*/ 276225 w 565175"/>
                  <a:gd name="connsiteY1" fmla="*/ 739775 h 773332"/>
                  <a:gd name="connsiteX2" fmla="*/ 565150 w 565175"/>
                  <a:gd name="connsiteY2" fmla="*/ 596900 h 773332"/>
                  <a:gd name="connsiteX3" fmla="*/ 212725 w 565175"/>
                  <a:gd name="connsiteY3" fmla="*/ 0 h 773332"/>
                  <a:gd name="connsiteX4" fmla="*/ 0 w 565175"/>
                  <a:gd name="connsiteY4" fmla="*/ 120650 h 773332"/>
                  <a:gd name="connsiteX0" fmla="*/ 0 w 565150"/>
                  <a:gd name="connsiteY0" fmla="*/ 120650 h 770605"/>
                  <a:gd name="connsiteX1" fmla="*/ 276225 w 565150"/>
                  <a:gd name="connsiteY1" fmla="*/ 739775 h 770605"/>
                  <a:gd name="connsiteX2" fmla="*/ 565150 w 565150"/>
                  <a:gd name="connsiteY2" fmla="*/ 596900 h 770605"/>
                  <a:gd name="connsiteX3" fmla="*/ 212725 w 565150"/>
                  <a:gd name="connsiteY3" fmla="*/ 0 h 770605"/>
                  <a:gd name="connsiteX4" fmla="*/ 0 w 565150"/>
                  <a:gd name="connsiteY4" fmla="*/ 120650 h 770605"/>
                  <a:gd name="connsiteX0" fmla="*/ 0 w 565150"/>
                  <a:gd name="connsiteY0" fmla="*/ 120650 h 755109"/>
                  <a:gd name="connsiteX1" fmla="*/ 276225 w 565150"/>
                  <a:gd name="connsiteY1" fmla="*/ 739775 h 755109"/>
                  <a:gd name="connsiteX2" fmla="*/ 565150 w 565150"/>
                  <a:gd name="connsiteY2" fmla="*/ 596900 h 755109"/>
                  <a:gd name="connsiteX3" fmla="*/ 212725 w 565150"/>
                  <a:gd name="connsiteY3" fmla="*/ 0 h 755109"/>
                  <a:gd name="connsiteX4" fmla="*/ 0 w 565150"/>
                  <a:gd name="connsiteY4" fmla="*/ 120650 h 755109"/>
                  <a:gd name="connsiteX0" fmla="*/ 0 w 565150"/>
                  <a:gd name="connsiteY0" fmla="*/ 120650 h 755109"/>
                  <a:gd name="connsiteX1" fmla="*/ 276225 w 565150"/>
                  <a:gd name="connsiteY1" fmla="*/ 739775 h 755109"/>
                  <a:gd name="connsiteX2" fmla="*/ 565150 w 565150"/>
                  <a:gd name="connsiteY2" fmla="*/ 596900 h 755109"/>
                  <a:gd name="connsiteX3" fmla="*/ 212725 w 565150"/>
                  <a:gd name="connsiteY3" fmla="*/ 0 h 755109"/>
                  <a:gd name="connsiteX4" fmla="*/ 0 w 565150"/>
                  <a:gd name="connsiteY4" fmla="*/ 120650 h 755109"/>
                  <a:gd name="connsiteX0" fmla="*/ 0 w 565150"/>
                  <a:gd name="connsiteY0" fmla="*/ 120650 h 755109"/>
                  <a:gd name="connsiteX1" fmla="*/ 276225 w 565150"/>
                  <a:gd name="connsiteY1" fmla="*/ 739775 h 755109"/>
                  <a:gd name="connsiteX2" fmla="*/ 565150 w 565150"/>
                  <a:gd name="connsiteY2" fmla="*/ 596900 h 755109"/>
                  <a:gd name="connsiteX3" fmla="*/ 212725 w 565150"/>
                  <a:gd name="connsiteY3" fmla="*/ 0 h 755109"/>
                  <a:gd name="connsiteX4" fmla="*/ 0 w 565150"/>
                  <a:gd name="connsiteY4" fmla="*/ 120650 h 755109"/>
                  <a:gd name="connsiteX0" fmla="*/ 0 w 565150"/>
                  <a:gd name="connsiteY0" fmla="*/ 123150 h 757609"/>
                  <a:gd name="connsiteX1" fmla="*/ 276225 w 565150"/>
                  <a:gd name="connsiteY1" fmla="*/ 742275 h 757609"/>
                  <a:gd name="connsiteX2" fmla="*/ 565150 w 565150"/>
                  <a:gd name="connsiteY2" fmla="*/ 599400 h 757609"/>
                  <a:gd name="connsiteX3" fmla="*/ 212725 w 565150"/>
                  <a:gd name="connsiteY3" fmla="*/ 2500 h 757609"/>
                  <a:gd name="connsiteX4" fmla="*/ 0 w 565150"/>
                  <a:gd name="connsiteY4" fmla="*/ 123150 h 757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5150" h="757609">
                    <a:moveTo>
                      <a:pt x="0" y="123150"/>
                    </a:moveTo>
                    <a:lnTo>
                      <a:pt x="276225" y="742275"/>
                    </a:lnTo>
                    <a:cubicBezTo>
                      <a:pt x="407458" y="793075"/>
                      <a:pt x="538692" y="710525"/>
                      <a:pt x="565150" y="599400"/>
                    </a:cubicBezTo>
                    <a:lnTo>
                      <a:pt x="212725" y="2500"/>
                    </a:lnTo>
                    <a:cubicBezTo>
                      <a:pt x="119592" y="-11258"/>
                      <a:pt x="16933" y="32133"/>
                      <a:pt x="0" y="123150"/>
                    </a:cubicBezTo>
                    <a:close/>
                  </a:path>
                </a:pathLst>
              </a:custGeom>
              <a:solidFill>
                <a:srgbClr val="FE1627"/>
              </a:solidFill>
              <a:ln>
                <a:solidFill>
                  <a:srgbClr val="F6AB00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2" name="椭圆 461"/>
              <p:cNvSpPr/>
              <p:nvPr/>
            </p:nvSpPr>
            <p:spPr>
              <a:xfrm rot="3213170">
                <a:off x="8054617" y="388783"/>
                <a:ext cx="204833" cy="92681"/>
              </a:xfrm>
              <a:prstGeom prst="ellipse">
                <a:avLst/>
              </a:prstGeom>
              <a:noFill/>
              <a:ln>
                <a:solidFill>
                  <a:srgbClr val="F6AB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25" name="组合 424"/>
            <p:cNvGrpSpPr/>
            <p:nvPr/>
          </p:nvGrpSpPr>
          <p:grpSpPr>
            <a:xfrm>
              <a:off x="8022442" y="363271"/>
              <a:ext cx="516374" cy="426309"/>
              <a:chOff x="8019196" y="353839"/>
              <a:chExt cx="516374" cy="426309"/>
            </a:xfrm>
          </p:grpSpPr>
          <p:sp>
            <p:nvSpPr>
              <p:cNvPr id="459" name="任意多边形 458"/>
              <p:cNvSpPr/>
              <p:nvPr/>
            </p:nvSpPr>
            <p:spPr>
              <a:xfrm rot="4668254">
                <a:off x="8084784" y="288251"/>
                <a:ext cx="385197" cy="516374"/>
              </a:xfrm>
              <a:custGeom>
                <a:avLst/>
                <a:gdLst>
                  <a:gd name="connsiteX0" fmla="*/ 0 w 530225"/>
                  <a:gd name="connsiteY0" fmla="*/ 117475 h 669925"/>
                  <a:gd name="connsiteX1" fmla="*/ 219075 w 530225"/>
                  <a:gd name="connsiteY1" fmla="*/ 666750 h 669925"/>
                  <a:gd name="connsiteX2" fmla="*/ 400050 w 530225"/>
                  <a:gd name="connsiteY2" fmla="*/ 669925 h 669925"/>
                  <a:gd name="connsiteX3" fmla="*/ 530225 w 530225"/>
                  <a:gd name="connsiteY3" fmla="*/ 527050 h 669925"/>
                  <a:gd name="connsiteX4" fmla="*/ 241300 w 530225"/>
                  <a:gd name="connsiteY4" fmla="*/ 0 h 669925"/>
                  <a:gd name="connsiteX5" fmla="*/ 0 w 530225"/>
                  <a:gd name="connsiteY5" fmla="*/ 117475 h 669925"/>
                  <a:gd name="connsiteX0" fmla="*/ 0 w 530225"/>
                  <a:gd name="connsiteY0" fmla="*/ 117475 h 666750"/>
                  <a:gd name="connsiteX1" fmla="*/ 219075 w 530225"/>
                  <a:gd name="connsiteY1" fmla="*/ 666750 h 666750"/>
                  <a:gd name="connsiteX2" fmla="*/ 530225 w 530225"/>
                  <a:gd name="connsiteY2" fmla="*/ 527050 h 666750"/>
                  <a:gd name="connsiteX3" fmla="*/ 241300 w 530225"/>
                  <a:gd name="connsiteY3" fmla="*/ 0 h 666750"/>
                  <a:gd name="connsiteX4" fmla="*/ 0 w 530225"/>
                  <a:gd name="connsiteY4" fmla="*/ 117475 h 666750"/>
                  <a:gd name="connsiteX0" fmla="*/ 0 w 530225"/>
                  <a:gd name="connsiteY0" fmla="*/ 120650 h 669925"/>
                  <a:gd name="connsiteX1" fmla="*/ 219075 w 530225"/>
                  <a:gd name="connsiteY1" fmla="*/ 669925 h 669925"/>
                  <a:gd name="connsiteX2" fmla="*/ 530225 w 530225"/>
                  <a:gd name="connsiteY2" fmla="*/ 530225 h 669925"/>
                  <a:gd name="connsiteX3" fmla="*/ 212725 w 530225"/>
                  <a:gd name="connsiteY3" fmla="*/ 0 h 669925"/>
                  <a:gd name="connsiteX4" fmla="*/ 0 w 530225"/>
                  <a:gd name="connsiteY4" fmla="*/ 120650 h 669925"/>
                  <a:gd name="connsiteX0" fmla="*/ 0 w 530225"/>
                  <a:gd name="connsiteY0" fmla="*/ 120650 h 701675"/>
                  <a:gd name="connsiteX1" fmla="*/ 263525 w 530225"/>
                  <a:gd name="connsiteY1" fmla="*/ 701675 h 701675"/>
                  <a:gd name="connsiteX2" fmla="*/ 530225 w 530225"/>
                  <a:gd name="connsiteY2" fmla="*/ 530225 h 701675"/>
                  <a:gd name="connsiteX3" fmla="*/ 212725 w 530225"/>
                  <a:gd name="connsiteY3" fmla="*/ 0 h 701675"/>
                  <a:gd name="connsiteX4" fmla="*/ 0 w 530225"/>
                  <a:gd name="connsiteY4" fmla="*/ 120650 h 701675"/>
                  <a:gd name="connsiteX0" fmla="*/ 0 w 530225"/>
                  <a:gd name="connsiteY0" fmla="*/ 120650 h 704850"/>
                  <a:gd name="connsiteX1" fmla="*/ 234950 w 530225"/>
                  <a:gd name="connsiteY1" fmla="*/ 704850 h 704850"/>
                  <a:gd name="connsiteX2" fmla="*/ 530225 w 530225"/>
                  <a:gd name="connsiteY2" fmla="*/ 530225 h 704850"/>
                  <a:gd name="connsiteX3" fmla="*/ 212725 w 530225"/>
                  <a:gd name="connsiteY3" fmla="*/ 0 h 704850"/>
                  <a:gd name="connsiteX4" fmla="*/ 0 w 530225"/>
                  <a:gd name="connsiteY4" fmla="*/ 120650 h 704850"/>
                  <a:gd name="connsiteX0" fmla="*/ 0 w 577850"/>
                  <a:gd name="connsiteY0" fmla="*/ 120650 h 704850"/>
                  <a:gd name="connsiteX1" fmla="*/ 234950 w 577850"/>
                  <a:gd name="connsiteY1" fmla="*/ 704850 h 704850"/>
                  <a:gd name="connsiteX2" fmla="*/ 577850 w 577850"/>
                  <a:gd name="connsiteY2" fmla="*/ 571500 h 704850"/>
                  <a:gd name="connsiteX3" fmla="*/ 212725 w 577850"/>
                  <a:gd name="connsiteY3" fmla="*/ 0 h 704850"/>
                  <a:gd name="connsiteX4" fmla="*/ 0 w 577850"/>
                  <a:gd name="connsiteY4" fmla="*/ 120650 h 704850"/>
                  <a:gd name="connsiteX0" fmla="*/ 0 w 565150"/>
                  <a:gd name="connsiteY0" fmla="*/ 120650 h 704850"/>
                  <a:gd name="connsiteX1" fmla="*/ 234950 w 565150"/>
                  <a:gd name="connsiteY1" fmla="*/ 704850 h 704850"/>
                  <a:gd name="connsiteX2" fmla="*/ 565150 w 565150"/>
                  <a:gd name="connsiteY2" fmla="*/ 596900 h 704850"/>
                  <a:gd name="connsiteX3" fmla="*/ 212725 w 565150"/>
                  <a:gd name="connsiteY3" fmla="*/ 0 h 704850"/>
                  <a:gd name="connsiteX4" fmla="*/ 0 w 565150"/>
                  <a:gd name="connsiteY4" fmla="*/ 120650 h 704850"/>
                  <a:gd name="connsiteX0" fmla="*/ 0 w 565150"/>
                  <a:gd name="connsiteY0" fmla="*/ 120650 h 739775"/>
                  <a:gd name="connsiteX1" fmla="*/ 276225 w 565150"/>
                  <a:gd name="connsiteY1" fmla="*/ 739775 h 739775"/>
                  <a:gd name="connsiteX2" fmla="*/ 565150 w 565150"/>
                  <a:gd name="connsiteY2" fmla="*/ 596900 h 739775"/>
                  <a:gd name="connsiteX3" fmla="*/ 212725 w 565150"/>
                  <a:gd name="connsiteY3" fmla="*/ 0 h 739775"/>
                  <a:gd name="connsiteX4" fmla="*/ 0 w 565150"/>
                  <a:gd name="connsiteY4" fmla="*/ 120650 h 739775"/>
                  <a:gd name="connsiteX0" fmla="*/ 0 w 565150"/>
                  <a:gd name="connsiteY0" fmla="*/ 120650 h 763685"/>
                  <a:gd name="connsiteX1" fmla="*/ 276225 w 565150"/>
                  <a:gd name="connsiteY1" fmla="*/ 739775 h 763685"/>
                  <a:gd name="connsiteX2" fmla="*/ 565150 w 565150"/>
                  <a:gd name="connsiteY2" fmla="*/ 596900 h 763685"/>
                  <a:gd name="connsiteX3" fmla="*/ 212725 w 565150"/>
                  <a:gd name="connsiteY3" fmla="*/ 0 h 763685"/>
                  <a:gd name="connsiteX4" fmla="*/ 0 w 565150"/>
                  <a:gd name="connsiteY4" fmla="*/ 120650 h 763685"/>
                  <a:gd name="connsiteX0" fmla="*/ 0 w 565175"/>
                  <a:gd name="connsiteY0" fmla="*/ 120650 h 773332"/>
                  <a:gd name="connsiteX1" fmla="*/ 276225 w 565175"/>
                  <a:gd name="connsiteY1" fmla="*/ 739775 h 773332"/>
                  <a:gd name="connsiteX2" fmla="*/ 565150 w 565175"/>
                  <a:gd name="connsiteY2" fmla="*/ 596900 h 773332"/>
                  <a:gd name="connsiteX3" fmla="*/ 212725 w 565175"/>
                  <a:gd name="connsiteY3" fmla="*/ 0 h 773332"/>
                  <a:gd name="connsiteX4" fmla="*/ 0 w 565175"/>
                  <a:gd name="connsiteY4" fmla="*/ 120650 h 773332"/>
                  <a:gd name="connsiteX0" fmla="*/ 0 w 565150"/>
                  <a:gd name="connsiteY0" fmla="*/ 120650 h 770605"/>
                  <a:gd name="connsiteX1" fmla="*/ 276225 w 565150"/>
                  <a:gd name="connsiteY1" fmla="*/ 739775 h 770605"/>
                  <a:gd name="connsiteX2" fmla="*/ 565150 w 565150"/>
                  <a:gd name="connsiteY2" fmla="*/ 596900 h 770605"/>
                  <a:gd name="connsiteX3" fmla="*/ 212725 w 565150"/>
                  <a:gd name="connsiteY3" fmla="*/ 0 h 770605"/>
                  <a:gd name="connsiteX4" fmla="*/ 0 w 565150"/>
                  <a:gd name="connsiteY4" fmla="*/ 120650 h 770605"/>
                  <a:gd name="connsiteX0" fmla="*/ 0 w 565150"/>
                  <a:gd name="connsiteY0" fmla="*/ 120650 h 755109"/>
                  <a:gd name="connsiteX1" fmla="*/ 276225 w 565150"/>
                  <a:gd name="connsiteY1" fmla="*/ 739775 h 755109"/>
                  <a:gd name="connsiteX2" fmla="*/ 565150 w 565150"/>
                  <a:gd name="connsiteY2" fmla="*/ 596900 h 755109"/>
                  <a:gd name="connsiteX3" fmla="*/ 212725 w 565150"/>
                  <a:gd name="connsiteY3" fmla="*/ 0 h 755109"/>
                  <a:gd name="connsiteX4" fmla="*/ 0 w 565150"/>
                  <a:gd name="connsiteY4" fmla="*/ 120650 h 755109"/>
                  <a:gd name="connsiteX0" fmla="*/ 0 w 565150"/>
                  <a:gd name="connsiteY0" fmla="*/ 120650 h 755109"/>
                  <a:gd name="connsiteX1" fmla="*/ 276225 w 565150"/>
                  <a:gd name="connsiteY1" fmla="*/ 739775 h 755109"/>
                  <a:gd name="connsiteX2" fmla="*/ 565150 w 565150"/>
                  <a:gd name="connsiteY2" fmla="*/ 596900 h 755109"/>
                  <a:gd name="connsiteX3" fmla="*/ 212725 w 565150"/>
                  <a:gd name="connsiteY3" fmla="*/ 0 h 755109"/>
                  <a:gd name="connsiteX4" fmla="*/ 0 w 565150"/>
                  <a:gd name="connsiteY4" fmla="*/ 120650 h 755109"/>
                  <a:gd name="connsiteX0" fmla="*/ 0 w 565150"/>
                  <a:gd name="connsiteY0" fmla="*/ 120650 h 755109"/>
                  <a:gd name="connsiteX1" fmla="*/ 276225 w 565150"/>
                  <a:gd name="connsiteY1" fmla="*/ 739775 h 755109"/>
                  <a:gd name="connsiteX2" fmla="*/ 565150 w 565150"/>
                  <a:gd name="connsiteY2" fmla="*/ 596900 h 755109"/>
                  <a:gd name="connsiteX3" fmla="*/ 212725 w 565150"/>
                  <a:gd name="connsiteY3" fmla="*/ 0 h 755109"/>
                  <a:gd name="connsiteX4" fmla="*/ 0 w 565150"/>
                  <a:gd name="connsiteY4" fmla="*/ 120650 h 755109"/>
                  <a:gd name="connsiteX0" fmla="*/ 0 w 565150"/>
                  <a:gd name="connsiteY0" fmla="*/ 123150 h 757609"/>
                  <a:gd name="connsiteX1" fmla="*/ 276225 w 565150"/>
                  <a:gd name="connsiteY1" fmla="*/ 742275 h 757609"/>
                  <a:gd name="connsiteX2" fmla="*/ 565150 w 565150"/>
                  <a:gd name="connsiteY2" fmla="*/ 599400 h 757609"/>
                  <a:gd name="connsiteX3" fmla="*/ 212725 w 565150"/>
                  <a:gd name="connsiteY3" fmla="*/ 2500 h 757609"/>
                  <a:gd name="connsiteX4" fmla="*/ 0 w 565150"/>
                  <a:gd name="connsiteY4" fmla="*/ 123150 h 757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5150" h="757609">
                    <a:moveTo>
                      <a:pt x="0" y="123150"/>
                    </a:moveTo>
                    <a:lnTo>
                      <a:pt x="276225" y="742275"/>
                    </a:lnTo>
                    <a:cubicBezTo>
                      <a:pt x="407458" y="793075"/>
                      <a:pt x="538692" y="710525"/>
                      <a:pt x="565150" y="599400"/>
                    </a:cubicBezTo>
                    <a:lnTo>
                      <a:pt x="212725" y="2500"/>
                    </a:lnTo>
                    <a:cubicBezTo>
                      <a:pt x="119592" y="-11258"/>
                      <a:pt x="16933" y="32133"/>
                      <a:pt x="0" y="123150"/>
                    </a:cubicBezTo>
                    <a:close/>
                  </a:path>
                </a:pathLst>
              </a:custGeom>
              <a:solidFill>
                <a:srgbClr val="FE1627"/>
              </a:solidFill>
              <a:ln>
                <a:solidFill>
                  <a:srgbClr val="F6AB00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0" name="椭圆 459"/>
              <p:cNvSpPr/>
              <p:nvPr/>
            </p:nvSpPr>
            <p:spPr>
              <a:xfrm rot="3213170">
                <a:off x="7999733" y="631391"/>
                <a:ext cx="204833" cy="92681"/>
              </a:xfrm>
              <a:prstGeom prst="ellipse">
                <a:avLst/>
              </a:prstGeom>
              <a:noFill/>
              <a:ln>
                <a:solidFill>
                  <a:srgbClr val="F6AB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26" name="组合 425"/>
            <p:cNvGrpSpPr/>
            <p:nvPr/>
          </p:nvGrpSpPr>
          <p:grpSpPr>
            <a:xfrm>
              <a:off x="7945231" y="680268"/>
              <a:ext cx="516374" cy="425590"/>
              <a:chOff x="7932690" y="658677"/>
              <a:chExt cx="516374" cy="425590"/>
            </a:xfrm>
          </p:grpSpPr>
          <p:sp>
            <p:nvSpPr>
              <p:cNvPr id="457" name="任意多边形 456"/>
              <p:cNvSpPr/>
              <p:nvPr/>
            </p:nvSpPr>
            <p:spPr>
              <a:xfrm rot="4668254">
                <a:off x="7998278" y="593089"/>
                <a:ext cx="385197" cy="516374"/>
              </a:xfrm>
              <a:custGeom>
                <a:avLst/>
                <a:gdLst>
                  <a:gd name="connsiteX0" fmla="*/ 0 w 530225"/>
                  <a:gd name="connsiteY0" fmla="*/ 117475 h 669925"/>
                  <a:gd name="connsiteX1" fmla="*/ 219075 w 530225"/>
                  <a:gd name="connsiteY1" fmla="*/ 666750 h 669925"/>
                  <a:gd name="connsiteX2" fmla="*/ 400050 w 530225"/>
                  <a:gd name="connsiteY2" fmla="*/ 669925 h 669925"/>
                  <a:gd name="connsiteX3" fmla="*/ 530225 w 530225"/>
                  <a:gd name="connsiteY3" fmla="*/ 527050 h 669925"/>
                  <a:gd name="connsiteX4" fmla="*/ 241300 w 530225"/>
                  <a:gd name="connsiteY4" fmla="*/ 0 h 669925"/>
                  <a:gd name="connsiteX5" fmla="*/ 0 w 530225"/>
                  <a:gd name="connsiteY5" fmla="*/ 117475 h 669925"/>
                  <a:gd name="connsiteX0" fmla="*/ 0 w 530225"/>
                  <a:gd name="connsiteY0" fmla="*/ 117475 h 666750"/>
                  <a:gd name="connsiteX1" fmla="*/ 219075 w 530225"/>
                  <a:gd name="connsiteY1" fmla="*/ 666750 h 666750"/>
                  <a:gd name="connsiteX2" fmla="*/ 530225 w 530225"/>
                  <a:gd name="connsiteY2" fmla="*/ 527050 h 666750"/>
                  <a:gd name="connsiteX3" fmla="*/ 241300 w 530225"/>
                  <a:gd name="connsiteY3" fmla="*/ 0 h 666750"/>
                  <a:gd name="connsiteX4" fmla="*/ 0 w 530225"/>
                  <a:gd name="connsiteY4" fmla="*/ 117475 h 666750"/>
                  <a:gd name="connsiteX0" fmla="*/ 0 w 530225"/>
                  <a:gd name="connsiteY0" fmla="*/ 120650 h 669925"/>
                  <a:gd name="connsiteX1" fmla="*/ 219075 w 530225"/>
                  <a:gd name="connsiteY1" fmla="*/ 669925 h 669925"/>
                  <a:gd name="connsiteX2" fmla="*/ 530225 w 530225"/>
                  <a:gd name="connsiteY2" fmla="*/ 530225 h 669925"/>
                  <a:gd name="connsiteX3" fmla="*/ 212725 w 530225"/>
                  <a:gd name="connsiteY3" fmla="*/ 0 h 669925"/>
                  <a:gd name="connsiteX4" fmla="*/ 0 w 530225"/>
                  <a:gd name="connsiteY4" fmla="*/ 120650 h 669925"/>
                  <a:gd name="connsiteX0" fmla="*/ 0 w 530225"/>
                  <a:gd name="connsiteY0" fmla="*/ 120650 h 701675"/>
                  <a:gd name="connsiteX1" fmla="*/ 263525 w 530225"/>
                  <a:gd name="connsiteY1" fmla="*/ 701675 h 701675"/>
                  <a:gd name="connsiteX2" fmla="*/ 530225 w 530225"/>
                  <a:gd name="connsiteY2" fmla="*/ 530225 h 701675"/>
                  <a:gd name="connsiteX3" fmla="*/ 212725 w 530225"/>
                  <a:gd name="connsiteY3" fmla="*/ 0 h 701675"/>
                  <a:gd name="connsiteX4" fmla="*/ 0 w 530225"/>
                  <a:gd name="connsiteY4" fmla="*/ 120650 h 701675"/>
                  <a:gd name="connsiteX0" fmla="*/ 0 w 530225"/>
                  <a:gd name="connsiteY0" fmla="*/ 120650 h 704850"/>
                  <a:gd name="connsiteX1" fmla="*/ 234950 w 530225"/>
                  <a:gd name="connsiteY1" fmla="*/ 704850 h 704850"/>
                  <a:gd name="connsiteX2" fmla="*/ 530225 w 530225"/>
                  <a:gd name="connsiteY2" fmla="*/ 530225 h 704850"/>
                  <a:gd name="connsiteX3" fmla="*/ 212725 w 530225"/>
                  <a:gd name="connsiteY3" fmla="*/ 0 h 704850"/>
                  <a:gd name="connsiteX4" fmla="*/ 0 w 530225"/>
                  <a:gd name="connsiteY4" fmla="*/ 120650 h 704850"/>
                  <a:gd name="connsiteX0" fmla="*/ 0 w 577850"/>
                  <a:gd name="connsiteY0" fmla="*/ 120650 h 704850"/>
                  <a:gd name="connsiteX1" fmla="*/ 234950 w 577850"/>
                  <a:gd name="connsiteY1" fmla="*/ 704850 h 704850"/>
                  <a:gd name="connsiteX2" fmla="*/ 577850 w 577850"/>
                  <a:gd name="connsiteY2" fmla="*/ 571500 h 704850"/>
                  <a:gd name="connsiteX3" fmla="*/ 212725 w 577850"/>
                  <a:gd name="connsiteY3" fmla="*/ 0 h 704850"/>
                  <a:gd name="connsiteX4" fmla="*/ 0 w 577850"/>
                  <a:gd name="connsiteY4" fmla="*/ 120650 h 704850"/>
                  <a:gd name="connsiteX0" fmla="*/ 0 w 565150"/>
                  <a:gd name="connsiteY0" fmla="*/ 120650 h 704850"/>
                  <a:gd name="connsiteX1" fmla="*/ 234950 w 565150"/>
                  <a:gd name="connsiteY1" fmla="*/ 704850 h 704850"/>
                  <a:gd name="connsiteX2" fmla="*/ 565150 w 565150"/>
                  <a:gd name="connsiteY2" fmla="*/ 596900 h 704850"/>
                  <a:gd name="connsiteX3" fmla="*/ 212725 w 565150"/>
                  <a:gd name="connsiteY3" fmla="*/ 0 h 704850"/>
                  <a:gd name="connsiteX4" fmla="*/ 0 w 565150"/>
                  <a:gd name="connsiteY4" fmla="*/ 120650 h 704850"/>
                  <a:gd name="connsiteX0" fmla="*/ 0 w 565150"/>
                  <a:gd name="connsiteY0" fmla="*/ 120650 h 739775"/>
                  <a:gd name="connsiteX1" fmla="*/ 276225 w 565150"/>
                  <a:gd name="connsiteY1" fmla="*/ 739775 h 739775"/>
                  <a:gd name="connsiteX2" fmla="*/ 565150 w 565150"/>
                  <a:gd name="connsiteY2" fmla="*/ 596900 h 739775"/>
                  <a:gd name="connsiteX3" fmla="*/ 212725 w 565150"/>
                  <a:gd name="connsiteY3" fmla="*/ 0 h 739775"/>
                  <a:gd name="connsiteX4" fmla="*/ 0 w 565150"/>
                  <a:gd name="connsiteY4" fmla="*/ 120650 h 739775"/>
                  <a:gd name="connsiteX0" fmla="*/ 0 w 565150"/>
                  <a:gd name="connsiteY0" fmla="*/ 120650 h 763685"/>
                  <a:gd name="connsiteX1" fmla="*/ 276225 w 565150"/>
                  <a:gd name="connsiteY1" fmla="*/ 739775 h 763685"/>
                  <a:gd name="connsiteX2" fmla="*/ 565150 w 565150"/>
                  <a:gd name="connsiteY2" fmla="*/ 596900 h 763685"/>
                  <a:gd name="connsiteX3" fmla="*/ 212725 w 565150"/>
                  <a:gd name="connsiteY3" fmla="*/ 0 h 763685"/>
                  <a:gd name="connsiteX4" fmla="*/ 0 w 565150"/>
                  <a:gd name="connsiteY4" fmla="*/ 120650 h 763685"/>
                  <a:gd name="connsiteX0" fmla="*/ 0 w 565175"/>
                  <a:gd name="connsiteY0" fmla="*/ 120650 h 773332"/>
                  <a:gd name="connsiteX1" fmla="*/ 276225 w 565175"/>
                  <a:gd name="connsiteY1" fmla="*/ 739775 h 773332"/>
                  <a:gd name="connsiteX2" fmla="*/ 565150 w 565175"/>
                  <a:gd name="connsiteY2" fmla="*/ 596900 h 773332"/>
                  <a:gd name="connsiteX3" fmla="*/ 212725 w 565175"/>
                  <a:gd name="connsiteY3" fmla="*/ 0 h 773332"/>
                  <a:gd name="connsiteX4" fmla="*/ 0 w 565175"/>
                  <a:gd name="connsiteY4" fmla="*/ 120650 h 773332"/>
                  <a:gd name="connsiteX0" fmla="*/ 0 w 565150"/>
                  <a:gd name="connsiteY0" fmla="*/ 120650 h 770605"/>
                  <a:gd name="connsiteX1" fmla="*/ 276225 w 565150"/>
                  <a:gd name="connsiteY1" fmla="*/ 739775 h 770605"/>
                  <a:gd name="connsiteX2" fmla="*/ 565150 w 565150"/>
                  <a:gd name="connsiteY2" fmla="*/ 596900 h 770605"/>
                  <a:gd name="connsiteX3" fmla="*/ 212725 w 565150"/>
                  <a:gd name="connsiteY3" fmla="*/ 0 h 770605"/>
                  <a:gd name="connsiteX4" fmla="*/ 0 w 565150"/>
                  <a:gd name="connsiteY4" fmla="*/ 120650 h 770605"/>
                  <a:gd name="connsiteX0" fmla="*/ 0 w 565150"/>
                  <a:gd name="connsiteY0" fmla="*/ 120650 h 755109"/>
                  <a:gd name="connsiteX1" fmla="*/ 276225 w 565150"/>
                  <a:gd name="connsiteY1" fmla="*/ 739775 h 755109"/>
                  <a:gd name="connsiteX2" fmla="*/ 565150 w 565150"/>
                  <a:gd name="connsiteY2" fmla="*/ 596900 h 755109"/>
                  <a:gd name="connsiteX3" fmla="*/ 212725 w 565150"/>
                  <a:gd name="connsiteY3" fmla="*/ 0 h 755109"/>
                  <a:gd name="connsiteX4" fmla="*/ 0 w 565150"/>
                  <a:gd name="connsiteY4" fmla="*/ 120650 h 755109"/>
                  <a:gd name="connsiteX0" fmla="*/ 0 w 565150"/>
                  <a:gd name="connsiteY0" fmla="*/ 120650 h 755109"/>
                  <a:gd name="connsiteX1" fmla="*/ 276225 w 565150"/>
                  <a:gd name="connsiteY1" fmla="*/ 739775 h 755109"/>
                  <a:gd name="connsiteX2" fmla="*/ 565150 w 565150"/>
                  <a:gd name="connsiteY2" fmla="*/ 596900 h 755109"/>
                  <a:gd name="connsiteX3" fmla="*/ 212725 w 565150"/>
                  <a:gd name="connsiteY3" fmla="*/ 0 h 755109"/>
                  <a:gd name="connsiteX4" fmla="*/ 0 w 565150"/>
                  <a:gd name="connsiteY4" fmla="*/ 120650 h 755109"/>
                  <a:gd name="connsiteX0" fmla="*/ 0 w 565150"/>
                  <a:gd name="connsiteY0" fmla="*/ 120650 h 755109"/>
                  <a:gd name="connsiteX1" fmla="*/ 276225 w 565150"/>
                  <a:gd name="connsiteY1" fmla="*/ 739775 h 755109"/>
                  <a:gd name="connsiteX2" fmla="*/ 565150 w 565150"/>
                  <a:gd name="connsiteY2" fmla="*/ 596900 h 755109"/>
                  <a:gd name="connsiteX3" fmla="*/ 212725 w 565150"/>
                  <a:gd name="connsiteY3" fmla="*/ 0 h 755109"/>
                  <a:gd name="connsiteX4" fmla="*/ 0 w 565150"/>
                  <a:gd name="connsiteY4" fmla="*/ 120650 h 755109"/>
                  <a:gd name="connsiteX0" fmla="*/ 0 w 565150"/>
                  <a:gd name="connsiteY0" fmla="*/ 123150 h 757609"/>
                  <a:gd name="connsiteX1" fmla="*/ 276225 w 565150"/>
                  <a:gd name="connsiteY1" fmla="*/ 742275 h 757609"/>
                  <a:gd name="connsiteX2" fmla="*/ 565150 w 565150"/>
                  <a:gd name="connsiteY2" fmla="*/ 599400 h 757609"/>
                  <a:gd name="connsiteX3" fmla="*/ 212725 w 565150"/>
                  <a:gd name="connsiteY3" fmla="*/ 2500 h 757609"/>
                  <a:gd name="connsiteX4" fmla="*/ 0 w 565150"/>
                  <a:gd name="connsiteY4" fmla="*/ 123150 h 757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5150" h="757609">
                    <a:moveTo>
                      <a:pt x="0" y="123150"/>
                    </a:moveTo>
                    <a:lnTo>
                      <a:pt x="276225" y="742275"/>
                    </a:lnTo>
                    <a:cubicBezTo>
                      <a:pt x="407458" y="793075"/>
                      <a:pt x="538692" y="710525"/>
                      <a:pt x="565150" y="599400"/>
                    </a:cubicBezTo>
                    <a:lnTo>
                      <a:pt x="212725" y="2500"/>
                    </a:lnTo>
                    <a:cubicBezTo>
                      <a:pt x="119592" y="-11258"/>
                      <a:pt x="16933" y="32133"/>
                      <a:pt x="0" y="123150"/>
                    </a:cubicBezTo>
                    <a:close/>
                  </a:path>
                </a:pathLst>
              </a:custGeom>
              <a:solidFill>
                <a:srgbClr val="FE1627"/>
              </a:solidFill>
              <a:ln>
                <a:solidFill>
                  <a:srgbClr val="F6AB00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8" name="椭圆 457"/>
              <p:cNvSpPr/>
              <p:nvPr/>
            </p:nvSpPr>
            <p:spPr>
              <a:xfrm rot="3213170">
                <a:off x="7911775" y="935510"/>
                <a:ext cx="204833" cy="92681"/>
              </a:xfrm>
              <a:prstGeom prst="ellipse">
                <a:avLst/>
              </a:prstGeom>
              <a:noFill/>
              <a:ln>
                <a:solidFill>
                  <a:srgbClr val="F6AB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27" name="组合 426"/>
            <p:cNvGrpSpPr/>
            <p:nvPr/>
          </p:nvGrpSpPr>
          <p:grpSpPr>
            <a:xfrm>
              <a:off x="7929074" y="953942"/>
              <a:ext cx="516374" cy="411030"/>
              <a:chOff x="7893812" y="927643"/>
              <a:chExt cx="516374" cy="411030"/>
            </a:xfrm>
          </p:grpSpPr>
          <p:sp>
            <p:nvSpPr>
              <p:cNvPr id="455" name="任意多边形 454"/>
              <p:cNvSpPr/>
              <p:nvPr/>
            </p:nvSpPr>
            <p:spPr>
              <a:xfrm rot="3823071">
                <a:off x="7959400" y="862055"/>
                <a:ext cx="385197" cy="516374"/>
              </a:xfrm>
              <a:custGeom>
                <a:avLst/>
                <a:gdLst>
                  <a:gd name="connsiteX0" fmla="*/ 0 w 530225"/>
                  <a:gd name="connsiteY0" fmla="*/ 117475 h 669925"/>
                  <a:gd name="connsiteX1" fmla="*/ 219075 w 530225"/>
                  <a:gd name="connsiteY1" fmla="*/ 666750 h 669925"/>
                  <a:gd name="connsiteX2" fmla="*/ 400050 w 530225"/>
                  <a:gd name="connsiteY2" fmla="*/ 669925 h 669925"/>
                  <a:gd name="connsiteX3" fmla="*/ 530225 w 530225"/>
                  <a:gd name="connsiteY3" fmla="*/ 527050 h 669925"/>
                  <a:gd name="connsiteX4" fmla="*/ 241300 w 530225"/>
                  <a:gd name="connsiteY4" fmla="*/ 0 h 669925"/>
                  <a:gd name="connsiteX5" fmla="*/ 0 w 530225"/>
                  <a:gd name="connsiteY5" fmla="*/ 117475 h 669925"/>
                  <a:gd name="connsiteX0" fmla="*/ 0 w 530225"/>
                  <a:gd name="connsiteY0" fmla="*/ 117475 h 666750"/>
                  <a:gd name="connsiteX1" fmla="*/ 219075 w 530225"/>
                  <a:gd name="connsiteY1" fmla="*/ 666750 h 666750"/>
                  <a:gd name="connsiteX2" fmla="*/ 530225 w 530225"/>
                  <a:gd name="connsiteY2" fmla="*/ 527050 h 666750"/>
                  <a:gd name="connsiteX3" fmla="*/ 241300 w 530225"/>
                  <a:gd name="connsiteY3" fmla="*/ 0 h 666750"/>
                  <a:gd name="connsiteX4" fmla="*/ 0 w 530225"/>
                  <a:gd name="connsiteY4" fmla="*/ 117475 h 666750"/>
                  <a:gd name="connsiteX0" fmla="*/ 0 w 530225"/>
                  <a:gd name="connsiteY0" fmla="*/ 120650 h 669925"/>
                  <a:gd name="connsiteX1" fmla="*/ 219075 w 530225"/>
                  <a:gd name="connsiteY1" fmla="*/ 669925 h 669925"/>
                  <a:gd name="connsiteX2" fmla="*/ 530225 w 530225"/>
                  <a:gd name="connsiteY2" fmla="*/ 530225 h 669925"/>
                  <a:gd name="connsiteX3" fmla="*/ 212725 w 530225"/>
                  <a:gd name="connsiteY3" fmla="*/ 0 h 669925"/>
                  <a:gd name="connsiteX4" fmla="*/ 0 w 530225"/>
                  <a:gd name="connsiteY4" fmla="*/ 120650 h 669925"/>
                  <a:gd name="connsiteX0" fmla="*/ 0 w 530225"/>
                  <a:gd name="connsiteY0" fmla="*/ 120650 h 701675"/>
                  <a:gd name="connsiteX1" fmla="*/ 263525 w 530225"/>
                  <a:gd name="connsiteY1" fmla="*/ 701675 h 701675"/>
                  <a:gd name="connsiteX2" fmla="*/ 530225 w 530225"/>
                  <a:gd name="connsiteY2" fmla="*/ 530225 h 701675"/>
                  <a:gd name="connsiteX3" fmla="*/ 212725 w 530225"/>
                  <a:gd name="connsiteY3" fmla="*/ 0 h 701675"/>
                  <a:gd name="connsiteX4" fmla="*/ 0 w 530225"/>
                  <a:gd name="connsiteY4" fmla="*/ 120650 h 701675"/>
                  <a:gd name="connsiteX0" fmla="*/ 0 w 530225"/>
                  <a:gd name="connsiteY0" fmla="*/ 120650 h 704850"/>
                  <a:gd name="connsiteX1" fmla="*/ 234950 w 530225"/>
                  <a:gd name="connsiteY1" fmla="*/ 704850 h 704850"/>
                  <a:gd name="connsiteX2" fmla="*/ 530225 w 530225"/>
                  <a:gd name="connsiteY2" fmla="*/ 530225 h 704850"/>
                  <a:gd name="connsiteX3" fmla="*/ 212725 w 530225"/>
                  <a:gd name="connsiteY3" fmla="*/ 0 h 704850"/>
                  <a:gd name="connsiteX4" fmla="*/ 0 w 530225"/>
                  <a:gd name="connsiteY4" fmla="*/ 120650 h 704850"/>
                  <a:gd name="connsiteX0" fmla="*/ 0 w 577850"/>
                  <a:gd name="connsiteY0" fmla="*/ 120650 h 704850"/>
                  <a:gd name="connsiteX1" fmla="*/ 234950 w 577850"/>
                  <a:gd name="connsiteY1" fmla="*/ 704850 h 704850"/>
                  <a:gd name="connsiteX2" fmla="*/ 577850 w 577850"/>
                  <a:gd name="connsiteY2" fmla="*/ 571500 h 704850"/>
                  <a:gd name="connsiteX3" fmla="*/ 212725 w 577850"/>
                  <a:gd name="connsiteY3" fmla="*/ 0 h 704850"/>
                  <a:gd name="connsiteX4" fmla="*/ 0 w 577850"/>
                  <a:gd name="connsiteY4" fmla="*/ 120650 h 704850"/>
                  <a:gd name="connsiteX0" fmla="*/ 0 w 565150"/>
                  <a:gd name="connsiteY0" fmla="*/ 120650 h 704850"/>
                  <a:gd name="connsiteX1" fmla="*/ 234950 w 565150"/>
                  <a:gd name="connsiteY1" fmla="*/ 704850 h 704850"/>
                  <a:gd name="connsiteX2" fmla="*/ 565150 w 565150"/>
                  <a:gd name="connsiteY2" fmla="*/ 596900 h 704850"/>
                  <a:gd name="connsiteX3" fmla="*/ 212725 w 565150"/>
                  <a:gd name="connsiteY3" fmla="*/ 0 h 704850"/>
                  <a:gd name="connsiteX4" fmla="*/ 0 w 565150"/>
                  <a:gd name="connsiteY4" fmla="*/ 120650 h 704850"/>
                  <a:gd name="connsiteX0" fmla="*/ 0 w 565150"/>
                  <a:gd name="connsiteY0" fmla="*/ 120650 h 739775"/>
                  <a:gd name="connsiteX1" fmla="*/ 276225 w 565150"/>
                  <a:gd name="connsiteY1" fmla="*/ 739775 h 739775"/>
                  <a:gd name="connsiteX2" fmla="*/ 565150 w 565150"/>
                  <a:gd name="connsiteY2" fmla="*/ 596900 h 739775"/>
                  <a:gd name="connsiteX3" fmla="*/ 212725 w 565150"/>
                  <a:gd name="connsiteY3" fmla="*/ 0 h 739775"/>
                  <a:gd name="connsiteX4" fmla="*/ 0 w 565150"/>
                  <a:gd name="connsiteY4" fmla="*/ 120650 h 739775"/>
                  <a:gd name="connsiteX0" fmla="*/ 0 w 565150"/>
                  <a:gd name="connsiteY0" fmla="*/ 120650 h 763685"/>
                  <a:gd name="connsiteX1" fmla="*/ 276225 w 565150"/>
                  <a:gd name="connsiteY1" fmla="*/ 739775 h 763685"/>
                  <a:gd name="connsiteX2" fmla="*/ 565150 w 565150"/>
                  <a:gd name="connsiteY2" fmla="*/ 596900 h 763685"/>
                  <a:gd name="connsiteX3" fmla="*/ 212725 w 565150"/>
                  <a:gd name="connsiteY3" fmla="*/ 0 h 763685"/>
                  <a:gd name="connsiteX4" fmla="*/ 0 w 565150"/>
                  <a:gd name="connsiteY4" fmla="*/ 120650 h 763685"/>
                  <a:gd name="connsiteX0" fmla="*/ 0 w 565175"/>
                  <a:gd name="connsiteY0" fmla="*/ 120650 h 773332"/>
                  <a:gd name="connsiteX1" fmla="*/ 276225 w 565175"/>
                  <a:gd name="connsiteY1" fmla="*/ 739775 h 773332"/>
                  <a:gd name="connsiteX2" fmla="*/ 565150 w 565175"/>
                  <a:gd name="connsiteY2" fmla="*/ 596900 h 773332"/>
                  <a:gd name="connsiteX3" fmla="*/ 212725 w 565175"/>
                  <a:gd name="connsiteY3" fmla="*/ 0 h 773332"/>
                  <a:gd name="connsiteX4" fmla="*/ 0 w 565175"/>
                  <a:gd name="connsiteY4" fmla="*/ 120650 h 773332"/>
                  <a:gd name="connsiteX0" fmla="*/ 0 w 565150"/>
                  <a:gd name="connsiteY0" fmla="*/ 120650 h 770605"/>
                  <a:gd name="connsiteX1" fmla="*/ 276225 w 565150"/>
                  <a:gd name="connsiteY1" fmla="*/ 739775 h 770605"/>
                  <a:gd name="connsiteX2" fmla="*/ 565150 w 565150"/>
                  <a:gd name="connsiteY2" fmla="*/ 596900 h 770605"/>
                  <a:gd name="connsiteX3" fmla="*/ 212725 w 565150"/>
                  <a:gd name="connsiteY3" fmla="*/ 0 h 770605"/>
                  <a:gd name="connsiteX4" fmla="*/ 0 w 565150"/>
                  <a:gd name="connsiteY4" fmla="*/ 120650 h 770605"/>
                  <a:gd name="connsiteX0" fmla="*/ 0 w 565150"/>
                  <a:gd name="connsiteY0" fmla="*/ 120650 h 755109"/>
                  <a:gd name="connsiteX1" fmla="*/ 276225 w 565150"/>
                  <a:gd name="connsiteY1" fmla="*/ 739775 h 755109"/>
                  <a:gd name="connsiteX2" fmla="*/ 565150 w 565150"/>
                  <a:gd name="connsiteY2" fmla="*/ 596900 h 755109"/>
                  <a:gd name="connsiteX3" fmla="*/ 212725 w 565150"/>
                  <a:gd name="connsiteY3" fmla="*/ 0 h 755109"/>
                  <a:gd name="connsiteX4" fmla="*/ 0 w 565150"/>
                  <a:gd name="connsiteY4" fmla="*/ 120650 h 755109"/>
                  <a:gd name="connsiteX0" fmla="*/ 0 w 565150"/>
                  <a:gd name="connsiteY0" fmla="*/ 120650 h 755109"/>
                  <a:gd name="connsiteX1" fmla="*/ 276225 w 565150"/>
                  <a:gd name="connsiteY1" fmla="*/ 739775 h 755109"/>
                  <a:gd name="connsiteX2" fmla="*/ 565150 w 565150"/>
                  <a:gd name="connsiteY2" fmla="*/ 596900 h 755109"/>
                  <a:gd name="connsiteX3" fmla="*/ 212725 w 565150"/>
                  <a:gd name="connsiteY3" fmla="*/ 0 h 755109"/>
                  <a:gd name="connsiteX4" fmla="*/ 0 w 565150"/>
                  <a:gd name="connsiteY4" fmla="*/ 120650 h 755109"/>
                  <a:gd name="connsiteX0" fmla="*/ 0 w 565150"/>
                  <a:gd name="connsiteY0" fmla="*/ 120650 h 755109"/>
                  <a:gd name="connsiteX1" fmla="*/ 276225 w 565150"/>
                  <a:gd name="connsiteY1" fmla="*/ 739775 h 755109"/>
                  <a:gd name="connsiteX2" fmla="*/ 565150 w 565150"/>
                  <a:gd name="connsiteY2" fmla="*/ 596900 h 755109"/>
                  <a:gd name="connsiteX3" fmla="*/ 212725 w 565150"/>
                  <a:gd name="connsiteY3" fmla="*/ 0 h 755109"/>
                  <a:gd name="connsiteX4" fmla="*/ 0 w 565150"/>
                  <a:gd name="connsiteY4" fmla="*/ 120650 h 755109"/>
                  <a:gd name="connsiteX0" fmla="*/ 0 w 565150"/>
                  <a:gd name="connsiteY0" fmla="*/ 123150 h 757609"/>
                  <a:gd name="connsiteX1" fmla="*/ 276225 w 565150"/>
                  <a:gd name="connsiteY1" fmla="*/ 742275 h 757609"/>
                  <a:gd name="connsiteX2" fmla="*/ 565150 w 565150"/>
                  <a:gd name="connsiteY2" fmla="*/ 599400 h 757609"/>
                  <a:gd name="connsiteX3" fmla="*/ 212725 w 565150"/>
                  <a:gd name="connsiteY3" fmla="*/ 2500 h 757609"/>
                  <a:gd name="connsiteX4" fmla="*/ 0 w 565150"/>
                  <a:gd name="connsiteY4" fmla="*/ 123150 h 757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5150" h="757609">
                    <a:moveTo>
                      <a:pt x="0" y="123150"/>
                    </a:moveTo>
                    <a:lnTo>
                      <a:pt x="276225" y="742275"/>
                    </a:lnTo>
                    <a:cubicBezTo>
                      <a:pt x="407458" y="793075"/>
                      <a:pt x="538692" y="710525"/>
                      <a:pt x="565150" y="599400"/>
                    </a:cubicBezTo>
                    <a:lnTo>
                      <a:pt x="212725" y="2500"/>
                    </a:lnTo>
                    <a:cubicBezTo>
                      <a:pt x="119592" y="-11258"/>
                      <a:pt x="16933" y="32133"/>
                      <a:pt x="0" y="123150"/>
                    </a:cubicBezTo>
                    <a:close/>
                  </a:path>
                </a:pathLst>
              </a:custGeom>
              <a:solidFill>
                <a:srgbClr val="FE1627"/>
              </a:solidFill>
              <a:ln>
                <a:solidFill>
                  <a:srgbClr val="F6AB00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6" name="椭圆 455"/>
              <p:cNvSpPr/>
              <p:nvPr/>
            </p:nvSpPr>
            <p:spPr>
              <a:xfrm rot="2452258">
                <a:off x="7916387" y="1245992"/>
                <a:ext cx="204833" cy="92681"/>
              </a:xfrm>
              <a:prstGeom prst="ellipse">
                <a:avLst/>
              </a:prstGeom>
              <a:noFill/>
              <a:ln>
                <a:solidFill>
                  <a:srgbClr val="F6AB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28" name="组合 427"/>
            <p:cNvGrpSpPr/>
            <p:nvPr/>
          </p:nvGrpSpPr>
          <p:grpSpPr>
            <a:xfrm>
              <a:off x="7956214" y="1195103"/>
              <a:ext cx="516374" cy="434771"/>
              <a:chOff x="7956214" y="1195103"/>
              <a:chExt cx="516374" cy="434771"/>
            </a:xfrm>
          </p:grpSpPr>
          <p:sp>
            <p:nvSpPr>
              <p:cNvPr id="453" name="任意多边形 452"/>
              <p:cNvSpPr/>
              <p:nvPr/>
            </p:nvSpPr>
            <p:spPr>
              <a:xfrm rot="3176036">
                <a:off x="8021802" y="1129515"/>
                <a:ext cx="385197" cy="516374"/>
              </a:xfrm>
              <a:custGeom>
                <a:avLst/>
                <a:gdLst>
                  <a:gd name="connsiteX0" fmla="*/ 0 w 530225"/>
                  <a:gd name="connsiteY0" fmla="*/ 117475 h 669925"/>
                  <a:gd name="connsiteX1" fmla="*/ 219075 w 530225"/>
                  <a:gd name="connsiteY1" fmla="*/ 666750 h 669925"/>
                  <a:gd name="connsiteX2" fmla="*/ 400050 w 530225"/>
                  <a:gd name="connsiteY2" fmla="*/ 669925 h 669925"/>
                  <a:gd name="connsiteX3" fmla="*/ 530225 w 530225"/>
                  <a:gd name="connsiteY3" fmla="*/ 527050 h 669925"/>
                  <a:gd name="connsiteX4" fmla="*/ 241300 w 530225"/>
                  <a:gd name="connsiteY4" fmla="*/ 0 h 669925"/>
                  <a:gd name="connsiteX5" fmla="*/ 0 w 530225"/>
                  <a:gd name="connsiteY5" fmla="*/ 117475 h 669925"/>
                  <a:gd name="connsiteX0" fmla="*/ 0 w 530225"/>
                  <a:gd name="connsiteY0" fmla="*/ 117475 h 666750"/>
                  <a:gd name="connsiteX1" fmla="*/ 219075 w 530225"/>
                  <a:gd name="connsiteY1" fmla="*/ 666750 h 666750"/>
                  <a:gd name="connsiteX2" fmla="*/ 530225 w 530225"/>
                  <a:gd name="connsiteY2" fmla="*/ 527050 h 666750"/>
                  <a:gd name="connsiteX3" fmla="*/ 241300 w 530225"/>
                  <a:gd name="connsiteY3" fmla="*/ 0 h 666750"/>
                  <a:gd name="connsiteX4" fmla="*/ 0 w 530225"/>
                  <a:gd name="connsiteY4" fmla="*/ 117475 h 666750"/>
                  <a:gd name="connsiteX0" fmla="*/ 0 w 530225"/>
                  <a:gd name="connsiteY0" fmla="*/ 120650 h 669925"/>
                  <a:gd name="connsiteX1" fmla="*/ 219075 w 530225"/>
                  <a:gd name="connsiteY1" fmla="*/ 669925 h 669925"/>
                  <a:gd name="connsiteX2" fmla="*/ 530225 w 530225"/>
                  <a:gd name="connsiteY2" fmla="*/ 530225 h 669925"/>
                  <a:gd name="connsiteX3" fmla="*/ 212725 w 530225"/>
                  <a:gd name="connsiteY3" fmla="*/ 0 h 669925"/>
                  <a:gd name="connsiteX4" fmla="*/ 0 w 530225"/>
                  <a:gd name="connsiteY4" fmla="*/ 120650 h 669925"/>
                  <a:gd name="connsiteX0" fmla="*/ 0 w 530225"/>
                  <a:gd name="connsiteY0" fmla="*/ 120650 h 701675"/>
                  <a:gd name="connsiteX1" fmla="*/ 263525 w 530225"/>
                  <a:gd name="connsiteY1" fmla="*/ 701675 h 701675"/>
                  <a:gd name="connsiteX2" fmla="*/ 530225 w 530225"/>
                  <a:gd name="connsiteY2" fmla="*/ 530225 h 701675"/>
                  <a:gd name="connsiteX3" fmla="*/ 212725 w 530225"/>
                  <a:gd name="connsiteY3" fmla="*/ 0 h 701675"/>
                  <a:gd name="connsiteX4" fmla="*/ 0 w 530225"/>
                  <a:gd name="connsiteY4" fmla="*/ 120650 h 701675"/>
                  <a:gd name="connsiteX0" fmla="*/ 0 w 530225"/>
                  <a:gd name="connsiteY0" fmla="*/ 120650 h 704850"/>
                  <a:gd name="connsiteX1" fmla="*/ 234950 w 530225"/>
                  <a:gd name="connsiteY1" fmla="*/ 704850 h 704850"/>
                  <a:gd name="connsiteX2" fmla="*/ 530225 w 530225"/>
                  <a:gd name="connsiteY2" fmla="*/ 530225 h 704850"/>
                  <a:gd name="connsiteX3" fmla="*/ 212725 w 530225"/>
                  <a:gd name="connsiteY3" fmla="*/ 0 h 704850"/>
                  <a:gd name="connsiteX4" fmla="*/ 0 w 530225"/>
                  <a:gd name="connsiteY4" fmla="*/ 120650 h 704850"/>
                  <a:gd name="connsiteX0" fmla="*/ 0 w 577850"/>
                  <a:gd name="connsiteY0" fmla="*/ 120650 h 704850"/>
                  <a:gd name="connsiteX1" fmla="*/ 234950 w 577850"/>
                  <a:gd name="connsiteY1" fmla="*/ 704850 h 704850"/>
                  <a:gd name="connsiteX2" fmla="*/ 577850 w 577850"/>
                  <a:gd name="connsiteY2" fmla="*/ 571500 h 704850"/>
                  <a:gd name="connsiteX3" fmla="*/ 212725 w 577850"/>
                  <a:gd name="connsiteY3" fmla="*/ 0 h 704850"/>
                  <a:gd name="connsiteX4" fmla="*/ 0 w 577850"/>
                  <a:gd name="connsiteY4" fmla="*/ 120650 h 704850"/>
                  <a:gd name="connsiteX0" fmla="*/ 0 w 565150"/>
                  <a:gd name="connsiteY0" fmla="*/ 120650 h 704850"/>
                  <a:gd name="connsiteX1" fmla="*/ 234950 w 565150"/>
                  <a:gd name="connsiteY1" fmla="*/ 704850 h 704850"/>
                  <a:gd name="connsiteX2" fmla="*/ 565150 w 565150"/>
                  <a:gd name="connsiteY2" fmla="*/ 596900 h 704850"/>
                  <a:gd name="connsiteX3" fmla="*/ 212725 w 565150"/>
                  <a:gd name="connsiteY3" fmla="*/ 0 h 704850"/>
                  <a:gd name="connsiteX4" fmla="*/ 0 w 565150"/>
                  <a:gd name="connsiteY4" fmla="*/ 120650 h 704850"/>
                  <a:gd name="connsiteX0" fmla="*/ 0 w 565150"/>
                  <a:gd name="connsiteY0" fmla="*/ 120650 h 739775"/>
                  <a:gd name="connsiteX1" fmla="*/ 276225 w 565150"/>
                  <a:gd name="connsiteY1" fmla="*/ 739775 h 739775"/>
                  <a:gd name="connsiteX2" fmla="*/ 565150 w 565150"/>
                  <a:gd name="connsiteY2" fmla="*/ 596900 h 739775"/>
                  <a:gd name="connsiteX3" fmla="*/ 212725 w 565150"/>
                  <a:gd name="connsiteY3" fmla="*/ 0 h 739775"/>
                  <a:gd name="connsiteX4" fmla="*/ 0 w 565150"/>
                  <a:gd name="connsiteY4" fmla="*/ 120650 h 739775"/>
                  <a:gd name="connsiteX0" fmla="*/ 0 w 565150"/>
                  <a:gd name="connsiteY0" fmla="*/ 120650 h 763685"/>
                  <a:gd name="connsiteX1" fmla="*/ 276225 w 565150"/>
                  <a:gd name="connsiteY1" fmla="*/ 739775 h 763685"/>
                  <a:gd name="connsiteX2" fmla="*/ 565150 w 565150"/>
                  <a:gd name="connsiteY2" fmla="*/ 596900 h 763685"/>
                  <a:gd name="connsiteX3" fmla="*/ 212725 w 565150"/>
                  <a:gd name="connsiteY3" fmla="*/ 0 h 763685"/>
                  <a:gd name="connsiteX4" fmla="*/ 0 w 565150"/>
                  <a:gd name="connsiteY4" fmla="*/ 120650 h 763685"/>
                  <a:gd name="connsiteX0" fmla="*/ 0 w 565175"/>
                  <a:gd name="connsiteY0" fmla="*/ 120650 h 773332"/>
                  <a:gd name="connsiteX1" fmla="*/ 276225 w 565175"/>
                  <a:gd name="connsiteY1" fmla="*/ 739775 h 773332"/>
                  <a:gd name="connsiteX2" fmla="*/ 565150 w 565175"/>
                  <a:gd name="connsiteY2" fmla="*/ 596900 h 773332"/>
                  <a:gd name="connsiteX3" fmla="*/ 212725 w 565175"/>
                  <a:gd name="connsiteY3" fmla="*/ 0 h 773332"/>
                  <a:gd name="connsiteX4" fmla="*/ 0 w 565175"/>
                  <a:gd name="connsiteY4" fmla="*/ 120650 h 773332"/>
                  <a:gd name="connsiteX0" fmla="*/ 0 w 565150"/>
                  <a:gd name="connsiteY0" fmla="*/ 120650 h 770605"/>
                  <a:gd name="connsiteX1" fmla="*/ 276225 w 565150"/>
                  <a:gd name="connsiteY1" fmla="*/ 739775 h 770605"/>
                  <a:gd name="connsiteX2" fmla="*/ 565150 w 565150"/>
                  <a:gd name="connsiteY2" fmla="*/ 596900 h 770605"/>
                  <a:gd name="connsiteX3" fmla="*/ 212725 w 565150"/>
                  <a:gd name="connsiteY3" fmla="*/ 0 h 770605"/>
                  <a:gd name="connsiteX4" fmla="*/ 0 w 565150"/>
                  <a:gd name="connsiteY4" fmla="*/ 120650 h 770605"/>
                  <a:gd name="connsiteX0" fmla="*/ 0 w 565150"/>
                  <a:gd name="connsiteY0" fmla="*/ 120650 h 755109"/>
                  <a:gd name="connsiteX1" fmla="*/ 276225 w 565150"/>
                  <a:gd name="connsiteY1" fmla="*/ 739775 h 755109"/>
                  <a:gd name="connsiteX2" fmla="*/ 565150 w 565150"/>
                  <a:gd name="connsiteY2" fmla="*/ 596900 h 755109"/>
                  <a:gd name="connsiteX3" fmla="*/ 212725 w 565150"/>
                  <a:gd name="connsiteY3" fmla="*/ 0 h 755109"/>
                  <a:gd name="connsiteX4" fmla="*/ 0 w 565150"/>
                  <a:gd name="connsiteY4" fmla="*/ 120650 h 755109"/>
                  <a:gd name="connsiteX0" fmla="*/ 0 w 565150"/>
                  <a:gd name="connsiteY0" fmla="*/ 120650 h 755109"/>
                  <a:gd name="connsiteX1" fmla="*/ 276225 w 565150"/>
                  <a:gd name="connsiteY1" fmla="*/ 739775 h 755109"/>
                  <a:gd name="connsiteX2" fmla="*/ 565150 w 565150"/>
                  <a:gd name="connsiteY2" fmla="*/ 596900 h 755109"/>
                  <a:gd name="connsiteX3" fmla="*/ 212725 w 565150"/>
                  <a:gd name="connsiteY3" fmla="*/ 0 h 755109"/>
                  <a:gd name="connsiteX4" fmla="*/ 0 w 565150"/>
                  <a:gd name="connsiteY4" fmla="*/ 120650 h 755109"/>
                  <a:gd name="connsiteX0" fmla="*/ 0 w 565150"/>
                  <a:gd name="connsiteY0" fmla="*/ 120650 h 755109"/>
                  <a:gd name="connsiteX1" fmla="*/ 276225 w 565150"/>
                  <a:gd name="connsiteY1" fmla="*/ 739775 h 755109"/>
                  <a:gd name="connsiteX2" fmla="*/ 565150 w 565150"/>
                  <a:gd name="connsiteY2" fmla="*/ 596900 h 755109"/>
                  <a:gd name="connsiteX3" fmla="*/ 212725 w 565150"/>
                  <a:gd name="connsiteY3" fmla="*/ 0 h 755109"/>
                  <a:gd name="connsiteX4" fmla="*/ 0 w 565150"/>
                  <a:gd name="connsiteY4" fmla="*/ 120650 h 755109"/>
                  <a:gd name="connsiteX0" fmla="*/ 0 w 565150"/>
                  <a:gd name="connsiteY0" fmla="*/ 123150 h 757609"/>
                  <a:gd name="connsiteX1" fmla="*/ 276225 w 565150"/>
                  <a:gd name="connsiteY1" fmla="*/ 742275 h 757609"/>
                  <a:gd name="connsiteX2" fmla="*/ 565150 w 565150"/>
                  <a:gd name="connsiteY2" fmla="*/ 599400 h 757609"/>
                  <a:gd name="connsiteX3" fmla="*/ 212725 w 565150"/>
                  <a:gd name="connsiteY3" fmla="*/ 2500 h 757609"/>
                  <a:gd name="connsiteX4" fmla="*/ 0 w 565150"/>
                  <a:gd name="connsiteY4" fmla="*/ 123150 h 757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5150" h="757609">
                    <a:moveTo>
                      <a:pt x="0" y="123150"/>
                    </a:moveTo>
                    <a:lnTo>
                      <a:pt x="276225" y="742275"/>
                    </a:lnTo>
                    <a:cubicBezTo>
                      <a:pt x="407458" y="793075"/>
                      <a:pt x="538692" y="710525"/>
                      <a:pt x="565150" y="599400"/>
                    </a:cubicBezTo>
                    <a:lnTo>
                      <a:pt x="212725" y="2500"/>
                    </a:lnTo>
                    <a:cubicBezTo>
                      <a:pt x="119592" y="-11258"/>
                      <a:pt x="16933" y="32133"/>
                      <a:pt x="0" y="123150"/>
                    </a:cubicBezTo>
                    <a:close/>
                  </a:path>
                </a:pathLst>
              </a:custGeom>
              <a:solidFill>
                <a:srgbClr val="FE1627"/>
              </a:solidFill>
              <a:ln>
                <a:solidFill>
                  <a:srgbClr val="F6AB00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4" name="椭圆 453"/>
              <p:cNvSpPr/>
              <p:nvPr/>
            </p:nvSpPr>
            <p:spPr>
              <a:xfrm rot="1659650">
                <a:off x="8014209" y="1537193"/>
                <a:ext cx="204833" cy="92681"/>
              </a:xfrm>
              <a:prstGeom prst="ellipse">
                <a:avLst/>
              </a:prstGeom>
              <a:noFill/>
              <a:ln>
                <a:solidFill>
                  <a:srgbClr val="F6AB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29" name="组合 428"/>
            <p:cNvGrpSpPr/>
            <p:nvPr/>
          </p:nvGrpSpPr>
          <p:grpSpPr>
            <a:xfrm>
              <a:off x="7991548" y="1858460"/>
              <a:ext cx="516374" cy="397640"/>
              <a:chOff x="7991548" y="1858460"/>
              <a:chExt cx="516374" cy="397640"/>
            </a:xfrm>
          </p:grpSpPr>
          <p:sp>
            <p:nvSpPr>
              <p:cNvPr id="451" name="任意多边形 450"/>
              <p:cNvSpPr/>
              <p:nvPr/>
            </p:nvSpPr>
            <p:spPr>
              <a:xfrm rot="4168174">
                <a:off x="8057136" y="1792872"/>
                <a:ext cx="385197" cy="516374"/>
              </a:xfrm>
              <a:custGeom>
                <a:avLst/>
                <a:gdLst>
                  <a:gd name="connsiteX0" fmla="*/ 0 w 530225"/>
                  <a:gd name="connsiteY0" fmla="*/ 117475 h 669925"/>
                  <a:gd name="connsiteX1" fmla="*/ 219075 w 530225"/>
                  <a:gd name="connsiteY1" fmla="*/ 666750 h 669925"/>
                  <a:gd name="connsiteX2" fmla="*/ 400050 w 530225"/>
                  <a:gd name="connsiteY2" fmla="*/ 669925 h 669925"/>
                  <a:gd name="connsiteX3" fmla="*/ 530225 w 530225"/>
                  <a:gd name="connsiteY3" fmla="*/ 527050 h 669925"/>
                  <a:gd name="connsiteX4" fmla="*/ 241300 w 530225"/>
                  <a:gd name="connsiteY4" fmla="*/ 0 h 669925"/>
                  <a:gd name="connsiteX5" fmla="*/ 0 w 530225"/>
                  <a:gd name="connsiteY5" fmla="*/ 117475 h 669925"/>
                  <a:gd name="connsiteX0" fmla="*/ 0 w 530225"/>
                  <a:gd name="connsiteY0" fmla="*/ 117475 h 666750"/>
                  <a:gd name="connsiteX1" fmla="*/ 219075 w 530225"/>
                  <a:gd name="connsiteY1" fmla="*/ 666750 h 666750"/>
                  <a:gd name="connsiteX2" fmla="*/ 530225 w 530225"/>
                  <a:gd name="connsiteY2" fmla="*/ 527050 h 666750"/>
                  <a:gd name="connsiteX3" fmla="*/ 241300 w 530225"/>
                  <a:gd name="connsiteY3" fmla="*/ 0 h 666750"/>
                  <a:gd name="connsiteX4" fmla="*/ 0 w 530225"/>
                  <a:gd name="connsiteY4" fmla="*/ 117475 h 666750"/>
                  <a:gd name="connsiteX0" fmla="*/ 0 w 530225"/>
                  <a:gd name="connsiteY0" fmla="*/ 120650 h 669925"/>
                  <a:gd name="connsiteX1" fmla="*/ 219075 w 530225"/>
                  <a:gd name="connsiteY1" fmla="*/ 669925 h 669925"/>
                  <a:gd name="connsiteX2" fmla="*/ 530225 w 530225"/>
                  <a:gd name="connsiteY2" fmla="*/ 530225 h 669925"/>
                  <a:gd name="connsiteX3" fmla="*/ 212725 w 530225"/>
                  <a:gd name="connsiteY3" fmla="*/ 0 h 669925"/>
                  <a:gd name="connsiteX4" fmla="*/ 0 w 530225"/>
                  <a:gd name="connsiteY4" fmla="*/ 120650 h 669925"/>
                  <a:gd name="connsiteX0" fmla="*/ 0 w 530225"/>
                  <a:gd name="connsiteY0" fmla="*/ 120650 h 701675"/>
                  <a:gd name="connsiteX1" fmla="*/ 263525 w 530225"/>
                  <a:gd name="connsiteY1" fmla="*/ 701675 h 701675"/>
                  <a:gd name="connsiteX2" fmla="*/ 530225 w 530225"/>
                  <a:gd name="connsiteY2" fmla="*/ 530225 h 701675"/>
                  <a:gd name="connsiteX3" fmla="*/ 212725 w 530225"/>
                  <a:gd name="connsiteY3" fmla="*/ 0 h 701675"/>
                  <a:gd name="connsiteX4" fmla="*/ 0 w 530225"/>
                  <a:gd name="connsiteY4" fmla="*/ 120650 h 701675"/>
                  <a:gd name="connsiteX0" fmla="*/ 0 w 530225"/>
                  <a:gd name="connsiteY0" fmla="*/ 120650 h 704850"/>
                  <a:gd name="connsiteX1" fmla="*/ 234950 w 530225"/>
                  <a:gd name="connsiteY1" fmla="*/ 704850 h 704850"/>
                  <a:gd name="connsiteX2" fmla="*/ 530225 w 530225"/>
                  <a:gd name="connsiteY2" fmla="*/ 530225 h 704850"/>
                  <a:gd name="connsiteX3" fmla="*/ 212725 w 530225"/>
                  <a:gd name="connsiteY3" fmla="*/ 0 h 704850"/>
                  <a:gd name="connsiteX4" fmla="*/ 0 w 530225"/>
                  <a:gd name="connsiteY4" fmla="*/ 120650 h 704850"/>
                  <a:gd name="connsiteX0" fmla="*/ 0 w 577850"/>
                  <a:gd name="connsiteY0" fmla="*/ 120650 h 704850"/>
                  <a:gd name="connsiteX1" fmla="*/ 234950 w 577850"/>
                  <a:gd name="connsiteY1" fmla="*/ 704850 h 704850"/>
                  <a:gd name="connsiteX2" fmla="*/ 577850 w 577850"/>
                  <a:gd name="connsiteY2" fmla="*/ 571500 h 704850"/>
                  <a:gd name="connsiteX3" fmla="*/ 212725 w 577850"/>
                  <a:gd name="connsiteY3" fmla="*/ 0 h 704850"/>
                  <a:gd name="connsiteX4" fmla="*/ 0 w 577850"/>
                  <a:gd name="connsiteY4" fmla="*/ 120650 h 704850"/>
                  <a:gd name="connsiteX0" fmla="*/ 0 w 565150"/>
                  <a:gd name="connsiteY0" fmla="*/ 120650 h 704850"/>
                  <a:gd name="connsiteX1" fmla="*/ 234950 w 565150"/>
                  <a:gd name="connsiteY1" fmla="*/ 704850 h 704850"/>
                  <a:gd name="connsiteX2" fmla="*/ 565150 w 565150"/>
                  <a:gd name="connsiteY2" fmla="*/ 596900 h 704850"/>
                  <a:gd name="connsiteX3" fmla="*/ 212725 w 565150"/>
                  <a:gd name="connsiteY3" fmla="*/ 0 h 704850"/>
                  <a:gd name="connsiteX4" fmla="*/ 0 w 565150"/>
                  <a:gd name="connsiteY4" fmla="*/ 120650 h 704850"/>
                  <a:gd name="connsiteX0" fmla="*/ 0 w 565150"/>
                  <a:gd name="connsiteY0" fmla="*/ 120650 h 739775"/>
                  <a:gd name="connsiteX1" fmla="*/ 276225 w 565150"/>
                  <a:gd name="connsiteY1" fmla="*/ 739775 h 739775"/>
                  <a:gd name="connsiteX2" fmla="*/ 565150 w 565150"/>
                  <a:gd name="connsiteY2" fmla="*/ 596900 h 739775"/>
                  <a:gd name="connsiteX3" fmla="*/ 212725 w 565150"/>
                  <a:gd name="connsiteY3" fmla="*/ 0 h 739775"/>
                  <a:gd name="connsiteX4" fmla="*/ 0 w 565150"/>
                  <a:gd name="connsiteY4" fmla="*/ 120650 h 739775"/>
                  <a:gd name="connsiteX0" fmla="*/ 0 w 565150"/>
                  <a:gd name="connsiteY0" fmla="*/ 120650 h 763685"/>
                  <a:gd name="connsiteX1" fmla="*/ 276225 w 565150"/>
                  <a:gd name="connsiteY1" fmla="*/ 739775 h 763685"/>
                  <a:gd name="connsiteX2" fmla="*/ 565150 w 565150"/>
                  <a:gd name="connsiteY2" fmla="*/ 596900 h 763685"/>
                  <a:gd name="connsiteX3" fmla="*/ 212725 w 565150"/>
                  <a:gd name="connsiteY3" fmla="*/ 0 h 763685"/>
                  <a:gd name="connsiteX4" fmla="*/ 0 w 565150"/>
                  <a:gd name="connsiteY4" fmla="*/ 120650 h 763685"/>
                  <a:gd name="connsiteX0" fmla="*/ 0 w 565175"/>
                  <a:gd name="connsiteY0" fmla="*/ 120650 h 773332"/>
                  <a:gd name="connsiteX1" fmla="*/ 276225 w 565175"/>
                  <a:gd name="connsiteY1" fmla="*/ 739775 h 773332"/>
                  <a:gd name="connsiteX2" fmla="*/ 565150 w 565175"/>
                  <a:gd name="connsiteY2" fmla="*/ 596900 h 773332"/>
                  <a:gd name="connsiteX3" fmla="*/ 212725 w 565175"/>
                  <a:gd name="connsiteY3" fmla="*/ 0 h 773332"/>
                  <a:gd name="connsiteX4" fmla="*/ 0 w 565175"/>
                  <a:gd name="connsiteY4" fmla="*/ 120650 h 773332"/>
                  <a:gd name="connsiteX0" fmla="*/ 0 w 565150"/>
                  <a:gd name="connsiteY0" fmla="*/ 120650 h 770605"/>
                  <a:gd name="connsiteX1" fmla="*/ 276225 w 565150"/>
                  <a:gd name="connsiteY1" fmla="*/ 739775 h 770605"/>
                  <a:gd name="connsiteX2" fmla="*/ 565150 w 565150"/>
                  <a:gd name="connsiteY2" fmla="*/ 596900 h 770605"/>
                  <a:gd name="connsiteX3" fmla="*/ 212725 w 565150"/>
                  <a:gd name="connsiteY3" fmla="*/ 0 h 770605"/>
                  <a:gd name="connsiteX4" fmla="*/ 0 w 565150"/>
                  <a:gd name="connsiteY4" fmla="*/ 120650 h 770605"/>
                  <a:gd name="connsiteX0" fmla="*/ 0 w 565150"/>
                  <a:gd name="connsiteY0" fmla="*/ 120650 h 755109"/>
                  <a:gd name="connsiteX1" fmla="*/ 276225 w 565150"/>
                  <a:gd name="connsiteY1" fmla="*/ 739775 h 755109"/>
                  <a:gd name="connsiteX2" fmla="*/ 565150 w 565150"/>
                  <a:gd name="connsiteY2" fmla="*/ 596900 h 755109"/>
                  <a:gd name="connsiteX3" fmla="*/ 212725 w 565150"/>
                  <a:gd name="connsiteY3" fmla="*/ 0 h 755109"/>
                  <a:gd name="connsiteX4" fmla="*/ 0 w 565150"/>
                  <a:gd name="connsiteY4" fmla="*/ 120650 h 755109"/>
                  <a:gd name="connsiteX0" fmla="*/ 0 w 565150"/>
                  <a:gd name="connsiteY0" fmla="*/ 120650 h 755109"/>
                  <a:gd name="connsiteX1" fmla="*/ 276225 w 565150"/>
                  <a:gd name="connsiteY1" fmla="*/ 739775 h 755109"/>
                  <a:gd name="connsiteX2" fmla="*/ 565150 w 565150"/>
                  <a:gd name="connsiteY2" fmla="*/ 596900 h 755109"/>
                  <a:gd name="connsiteX3" fmla="*/ 212725 w 565150"/>
                  <a:gd name="connsiteY3" fmla="*/ 0 h 755109"/>
                  <a:gd name="connsiteX4" fmla="*/ 0 w 565150"/>
                  <a:gd name="connsiteY4" fmla="*/ 120650 h 755109"/>
                  <a:gd name="connsiteX0" fmla="*/ 0 w 565150"/>
                  <a:gd name="connsiteY0" fmla="*/ 120650 h 755109"/>
                  <a:gd name="connsiteX1" fmla="*/ 276225 w 565150"/>
                  <a:gd name="connsiteY1" fmla="*/ 739775 h 755109"/>
                  <a:gd name="connsiteX2" fmla="*/ 565150 w 565150"/>
                  <a:gd name="connsiteY2" fmla="*/ 596900 h 755109"/>
                  <a:gd name="connsiteX3" fmla="*/ 212725 w 565150"/>
                  <a:gd name="connsiteY3" fmla="*/ 0 h 755109"/>
                  <a:gd name="connsiteX4" fmla="*/ 0 w 565150"/>
                  <a:gd name="connsiteY4" fmla="*/ 120650 h 755109"/>
                  <a:gd name="connsiteX0" fmla="*/ 0 w 565150"/>
                  <a:gd name="connsiteY0" fmla="*/ 123150 h 757609"/>
                  <a:gd name="connsiteX1" fmla="*/ 276225 w 565150"/>
                  <a:gd name="connsiteY1" fmla="*/ 742275 h 757609"/>
                  <a:gd name="connsiteX2" fmla="*/ 565150 w 565150"/>
                  <a:gd name="connsiteY2" fmla="*/ 599400 h 757609"/>
                  <a:gd name="connsiteX3" fmla="*/ 212725 w 565150"/>
                  <a:gd name="connsiteY3" fmla="*/ 2500 h 757609"/>
                  <a:gd name="connsiteX4" fmla="*/ 0 w 565150"/>
                  <a:gd name="connsiteY4" fmla="*/ 123150 h 757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5150" h="757609">
                    <a:moveTo>
                      <a:pt x="0" y="123150"/>
                    </a:moveTo>
                    <a:lnTo>
                      <a:pt x="276225" y="742275"/>
                    </a:lnTo>
                    <a:cubicBezTo>
                      <a:pt x="407458" y="793075"/>
                      <a:pt x="538692" y="710525"/>
                      <a:pt x="565150" y="599400"/>
                    </a:cubicBezTo>
                    <a:lnTo>
                      <a:pt x="212725" y="2500"/>
                    </a:lnTo>
                    <a:cubicBezTo>
                      <a:pt x="119592" y="-11258"/>
                      <a:pt x="16933" y="32133"/>
                      <a:pt x="0" y="123150"/>
                    </a:cubicBezTo>
                    <a:close/>
                  </a:path>
                </a:pathLst>
              </a:custGeom>
              <a:solidFill>
                <a:srgbClr val="FE1627"/>
              </a:solidFill>
              <a:ln>
                <a:solidFill>
                  <a:srgbClr val="F6AB00"/>
                </a:solidFill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2" name="椭圆 451"/>
              <p:cNvSpPr/>
              <p:nvPr/>
            </p:nvSpPr>
            <p:spPr>
              <a:xfrm rot="2439860">
                <a:off x="7998808" y="2163419"/>
                <a:ext cx="204833" cy="92681"/>
              </a:xfrm>
              <a:prstGeom prst="ellipse">
                <a:avLst/>
              </a:prstGeom>
              <a:noFill/>
              <a:ln>
                <a:solidFill>
                  <a:srgbClr val="F6AB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30" name="组合 429"/>
            <p:cNvGrpSpPr/>
            <p:nvPr/>
          </p:nvGrpSpPr>
          <p:grpSpPr>
            <a:xfrm>
              <a:off x="8054240" y="2008810"/>
              <a:ext cx="516374" cy="433598"/>
              <a:chOff x="8054240" y="2008810"/>
              <a:chExt cx="516374" cy="433598"/>
            </a:xfrm>
          </p:grpSpPr>
          <p:sp>
            <p:nvSpPr>
              <p:cNvPr id="449" name="任意多边形 448"/>
              <p:cNvSpPr/>
              <p:nvPr/>
            </p:nvSpPr>
            <p:spPr>
              <a:xfrm rot="3172595">
                <a:off x="8119828" y="1943222"/>
                <a:ext cx="385197" cy="516374"/>
              </a:xfrm>
              <a:custGeom>
                <a:avLst/>
                <a:gdLst>
                  <a:gd name="connsiteX0" fmla="*/ 0 w 530225"/>
                  <a:gd name="connsiteY0" fmla="*/ 117475 h 669925"/>
                  <a:gd name="connsiteX1" fmla="*/ 219075 w 530225"/>
                  <a:gd name="connsiteY1" fmla="*/ 666750 h 669925"/>
                  <a:gd name="connsiteX2" fmla="*/ 400050 w 530225"/>
                  <a:gd name="connsiteY2" fmla="*/ 669925 h 669925"/>
                  <a:gd name="connsiteX3" fmla="*/ 530225 w 530225"/>
                  <a:gd name="connsiteY3" fmla="*/ 527050 h 669925"/>
                  <a:gd name="connsiteX4" fmla="*/ 241300 w 530225"/>
                  <a:gd name="connsiteY4" fmla="*/ 0 h 669925"/>
                  <a:gd name="connsiteX5" fmla="*/ 0 w 530225"/>
                  <a:gd name="connsiteY5" fmla="*/ 117475 h 669925"/>
                  <a:gd name="connsiteX0" fmla="*/ 0 w 530225"/>
                  <a:gd name="connsiteY0" fmla="*/ 117475 h 666750"/>
                  <a:gd name="connsiteX1" fmla="*/ 219075 w 530225"/>
                  <a:gd name="connsiteY1" fmla="*/ 666750 h 666750"/>
                  <a:gd name="connsiteX2" fmla="*/ 530225 w 530225"/>
                  <a:gd name="connsiteY2" fmla="*/ 527050 h 666750"/>
                  <a:gd name="connsiteX3" fmla="*/ 241300 w 530225"/>
                  <a:gd name="connsiteY3" fmla="*/ 0 h 666750"/>
                  <a:gd name="connsiteX4" fmla="*/ 0 w 530225"/>
                  <a:gd name="connsiteY4" fmla="*/ 117475 h 666750"/>
                  <a:gd name="connsiteX0" fmla="*/ 0 w 530225"/>
                  <a:gd name="connsiteY0" fmla="*/ 120650 h 669925"/>
                  <a:gd name="connsiteX1" fmla="*/ 219075 w 530225"/>
                  <a:gd name="connsiteY1" fmla="*/ 669925 h 669925"/>
                  <a:gd name="connsiteX2" fmla="*/ 530225 w 530225"/>
                  <a:gd name="connsiteY2" fmla="*/ 530225 h 669925"/>
                  <a:gd name="connsiteX3" fmla="*/ 212725 w 530225"/>
                  <a:gd name="connsiteY3" fmla="*/ 0 h 669925"/>
                  <a:gd name="connsiteX4" fmla="*/ 0 w 530225"/>
                  <a:gd name="connsiteY4" fmla="*/ 120650 h 669925"/>
                  <a:gd name="connsiteX0" fmla="*/ 0 w 530225"/>
                  <a:gd name="connsiteY0" fmla="*/ 120650 h 701675"/>
                  <a:gd name="connsiteX1" fmla="*/ 263525 w 530225"/>
                  <a:gd name="connsiteY1" fmla="*/ 701675 h 701675"/>
                  <a:gd name="connsiteX2" fmla="*/ 530225 w 530225"/>
                  <a:gd name="connsiteY2" fmla="*/ 530225 h 701675"/>
                  <a:gd name="connsiteX3" fmla="*/ 212725 w 530225"/>
                  <a:gd name="connsiteY3" fmla="*/ 0 h 701675"/>
                  <a:gd name="connsiteX4" fmla="*/ 0 w 530225"/>
                  <a:gd name="connsiteY4" fmla="*/ 120650 h 701675"/>
                  <a:gd name="connsiteX0" fmla="*/ 0 w 530225"/>
                  <a:gd name="connsiteY0" fmla="*/ 120650 h 704850"/>
                  <a:gd name="connsiteX1" fmla="*/ 234950 w 530225"/>
                  <a:gd name="connsiteY1" fmla="*/ 704850 h 704850"/>
                  <a:gd name="connsiteX2" fmla="*/ 530225 w 530225"/>
                  <a:gd name="connsiteY2" fmla="*/ 530225 h 704850"/>
                  <a:gd name="connsiteX3" fmla="*/ 212725 w 530225"/>
                  <a:gd name="connsiteY3" fmla="*/ 0 h 704850"/>
                  <a:gd name="connsiteX4" fmla="*/ 0 w 530225"/>
                  <a:gd name="connsiteY4" fmla="*/ 120650 h 704850"/>
                  <a:gd name="connsiteX0" fmla="*/ 0 w 577850"/>
                  <a:gd name="connsiteY0" fmla="*/ 120650 h 704850"/>
                  <a:gd name="connsiteX1" fmla="*/ 234950 w 577850"/>
                  <a:gd name="connsiteY1" fmla="*/ 704850 h 704850"/>
                  <a:gd name="connsiteX2" fmla="*/ 577850 w 577850"/>
                  <a:gd name="connsiteY2" fmla="*/ 571500 h 704850"/>
                  <a:gd name="connsiteX3" fmla="*/ 212725 w 577850"/>
                  <a:gd name="connsiteY3" fmla="*/ 0 h 704850"/>
                  <a:gd name="connsiteX4" fmla="*/ 0 w 577850"/>
                  <a:gd name="connsiteY4" fmla="*/ 120650 h 704850"/>
                  <a:gd name="connsiteX0" fmla="*/ 0 w 565150"/>
                  <a:gd name="connsiteY0" fmla="*/ 120650 h 704850"/>
                  <a:gd name="connsiteX1" fmla="*/ 234950 w 565150"/>
                  <a:gd name="connsiteY1" fmla="*/ 704850 h 704850"/>
                  <a:gd name="connsiteX2" fmla="*/ 565150 w 565150"/>
                  <a:gd name="connsiteY2" fmla="*/ 596900 h 704850"/>
                  <a:gd name="connsiteX3" fmla="*/ 212725 w 565150"/>
                  <a:gd name="connsiteY3" fmla="*/ 0 h 704850"/>
                  <a:gd name="connsiteX4" fmla="*/ 0 w 565150"/>
                  <a:gd name="connsiteY4" fmla="*/ 120650 h 704850"/>
                  <a:gd name="connsiteX0" fmla="*/ 0 w 565150"/>
                  <a:gd name="connsiteY0" fmla="*/ 120650 h 739775"/>
                  <a:gd name="connsiteX1" fmla="*/ 276225 w 565150"/>
                  <a:gd name="connsiteY1" fmla="*/ 739775 h 739775"/>
                  <a:gd name="connsiteX2" fmla="*/ 565150 w 565150"/>
                  <a:gd name="connsiteY2" fmla="*/ 596900 h 739775"/>
                  <a:gd name="connsiteX3" fmla="*/ 212725 w 565150"/>
                  <a:gd name="connsiteY3" fmla="*/ 0 h 739775"/>
                  <a:gd name="connsiteX4" fmla="*/ 0 w 565150"/>
                  <a:gd name="connsiteY4" fmla="*/ 120650 h 739775"/>
                  <a:gd name="connsiteX0" fmla="*/ 0 w 565150"/>
                  <a:gd name="connsiteY0" fmla="*/ 120650 h 763685"/>
                  <a:gd name="connsiteX1" fmla="*/ 276225 w 565150"/>
                  <a:gd name="connsiteY1" fmla="*/ 739775 h 763685"/>
                  <a:gd name="connsiteX2" fmla="*/ 565150 w 565150"/>
                  <a:gd name="connsiteY2" fmla="*/ 596900 h 763685"/>
                  <a:gd name="connsiteX3" fmla="*/ 212725 w 565150"/>
                  <a:gd name="connsiteY3" fmla="*/ 0 h 763685"/>
                  <a:gd name="connsiteX4" fmla="*/ 0 w 565150"/>
                  <a:gd name="connsiteY4" fmla="*/ 120650 h 763685"/>
                  <a:gd name="connsiteX0" fmla="*/ 0 w 565175"/>
                  <a:gd name="connsiteY0" fmla="*/ 120650 h 773332"/>
                  <a:gd name="connsiteX1" fmla="*/ 276225 w 565175"/>
                  <a:gd name="connsiteY1" fmla="*/ 739775 h 773332"/>
                  <a:gd name="connsiteX2" fmla="*/ 565150 w 565175"/>
                  <a:gd name="connsiteY2" fmla="*/ 596900 h 773332"/>
                  <a:gd name="connsiteX3" fmla="*/ 212725 w 565175"/>
                  <a:gd name="connsiteY3" fmla="*/ 0 h 773332"/>
                  <a:gd name="connsiteX4" fmla="*/ 0 w 565175"/>
                  <a:gd name="connsiteY4" fmla="*/ 120650 h 773332"/>
                  <a:gd name="connsiteX0" fmla="*/ 0 w 565150"/>
                  <a:gd name="connsiteY0" fmla="*/ 120650 h 770605"/>
                  <a:gd name="connsiteX1" fmla="*/ 276225 w 565150"/>
                  <a:gd name="connsiteY1" fmla="*/ 739775 h 770605"/>
                  <a:gd name="connsiteX2" fmla="*/ 565150 w 565150"/>
                  <a:gd name="connsiteY2" fmla="*/ 596900 h 770605"/>
                  <a:gd name="connsiteX3" fmla="*/ 212725 w 565150"/>
                  <a:gd name="connsiteY3" fmla="*/ 0 h 770605"/>
                  <a:gd name="connsiteX4" fmla="*/ 0 w 565150"/>
                  <a:gd name="connsiteY4" fmla="*/ 120650 h 770605"/>
                  <a:gd name="connsiteX0" fmla="*/ 0 w 565150"/>
                  <a:gd name="connsiteY0" fmla="*/ 120650 h 755109"/>
                  <a:gd name="connsiteX1" fmla="*/ 276225 w 565150"/>
                  <a:gd name="connsiteY1" fmla="*/ 739775 h 755109"/>
                  <a:gd name="connsiteX2" fmla="*/ 565150 w 565150"/>
                  <a:gd name="connsiteY2" fmla="*/ 596900 h 755109"/>
                  <a:gd name="connsiteX3" fmla="*/ 212725 w 565150"/>
                  <a:gd name="connsiteY3" fmla="*/ 0 h 755109"/>
                  <a:gd name="connsiteX4" fmla="*/ 0 w 565150"/>
                  <a:gd name="connsiteY4" fmla="*/ 120650 h 755109"/>
                  <a:gd name="connsiteX0" fmla="*/ 0 w 565150"/>
                  <a:gd name="connsiteY0" fmla="*/ 120650 h 755109"/>
                  <a:gd name="connsiteX1" fmla="*/ 276225 w 565150"/>
                  <a:gd name="connsiteY1" fmla="*/ 739775 h 755109"/>
                  <a:gd name="connsiteX2" fmla="*/ 565150 w 565150"/>
                  <a:gd name="connsiteY2" fmla="*/ 596900 h 755109"/>
                  <a:gd name="connsiteX3" fmla="*/ 212725 w 565150"/>
                  <a:gd name="connsiteY3" fmla="*/ 0 h 755109"/>
                  <a:gd name="connsiteX4" fmla="*/ 0 w 565150"/>
                  <a:gd name="connsiteY4" fmla="*/ 120650 h 755109"/>
                  <a:gd name="connsiteX0" fmla="*/ 0 w 565150"/>
                  <a:gd name="connsiteY0" fmla="*/ 120650 h 755109"/>
                  <a:gd name="connsiteX1" fmla="*/ 276225 w 565150"/>
                  <a:gd name="connsiteY1" fmla="*/ 739775 h 755109"/>
                  <a:gd name="connsiteX2" fmla="*/ 565150 w 565150"/>
                  <a:gd name="connsiteY2" fmla="*/ 596900 h 755109"/>
                  <a:gd name="connsiteX3" fmla="*/ 212725 w 565150"/>
                  <a:gd name="connsiteY3" fmla="*/ 0 h 755109"/>
                  <a:gd name="connsiteX4" fmla="*/ 0 w 565150"/>
                  <a:gd name="connsiteY4" fmla="*/ 120650 h 755109"/>
                  <a:gd name="connsiteX0" fmla="*/ 0 w 565150"/>
                  <a:gd name="connsiteY0" fmla="*/ 123150 h 757609"/>
                  <a:gd name="connsiteX1" fmla="*/ 276225 w 565150"/>
                  <a:gd name="connsiteY1" fmla="*/ 742275 h 757609"/>
                  <a:gd name="connsiteX2" fmla="*/ 565150 w 565150"/>
                  <a:gd name="connsiteY2" fmla="*/ 599400 h 757609"/>
                  <a:gd name="connsiteX3" fmla="*/ 212725 w 565150"/>
                  <a:gd name="connsiteY3" fmla="*/ 2500 h 757609"/>
                  <a:gd name="connsiteX4" fmla="*/ 0 w 565150"/>
                  <a:gd name="connsiteY4" fmla="*/ 123150 h 757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5150" h="757609">
                    <a:moveTo>
                      <a:pt x="0" y="123150"/>
                    </a:moveTo>
                    <a:lnTo>
                      <a:pt x="276225" y="742275"/>
                    </a:lnTo>
                    <a:cubicBezTo>
                      <a:pt x="407458" y="793075"/>
                      <a:pt x="538692" y="710525"/>
                      <a:pt x="565150" y="599400"/>
                    </a:cubicBezTo>
                    <a:lnTo>
                      <a:pt x="212725" y="2500"/>
                    </a:lnTo>
                    <a:cubicBezTo>
                      <a:pt x="119592" y="-11258"/>
                      <a:pt x="16933" y="32133"/>
                      <a:pt x="0" y="123150"/>
                    </a:cubicBezTo>
                    <a:close/>
                  </a:path>
                </a:pathLst>
              </a:custGeom>
              <a:solidFill>
                <a:srgbClr val="FE1627"/>
              </a:solidFill>
              <a:ln>
                <a:solidFill>
                  <a:srgbClr val="F6AB00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0" name="椭圆 449"/>
              <p:cNvSpPr/>
              <p:nvPr/>
            </p:nvSpPr>
            <p:spPr>
              <a:xfrm rot="1644202">
                <a:off x="8110176" y="2349727"/>
                <a:ext cx="204833" cy="92681"/>
              </a:xfrm>
              <a:prstGeom prst="ellipse">
                <a:avLst/>
              </a:prstGeom>
              <a:noFill/>
              <a:ln>
                <a:solidFill>
                  <a:srgbClr val="F6AB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31" name="组合 430"/>
            <p:cNvGrpSpPr/>
            <p:nvPr/>
          </p:nvGrpSpPr>
          <p:grpSpPr>
            <a:xfrm>
              <a:off x="8244995" y="1684938"/>
              <a:ext cx="385197" cy="516374"/>
              <a:chOff x="8295200" y="1744217"/>
              <a:chExt cx="385197" cy="516374"/>
            </a:xfrm>
          </p:grpSpPr>
          <p:sp>
            <p:nvSpPr>
              <p:cNvPr id="447" name="任意多边形 446"/>
              <p:cNvSpPr/>
              <p:nvPr/>
            </p:nvSpPr>
            <p:spPr>
              <a:xfrm rot="2546234">
                <a:off x="8295200" y="1744217"/>
                <a:ext cx="385197" cy="516374"/>
              </a:xfrm>
              <a:custGeom>
                <a:avLst/>
                <a:gdLst>
                  <a:gd name="connsiteX0" fmla="*/ 0 w 530225"/>
                  <a:gd name="connsiteY0" fmla="*/ 117475 h 669925"/>
                  <a:gd name="connsiteX1" fmla="*/ 219075 w 530225"/>
                  <a:gd name="connsiteY1" fmla="*/ 666750 h 669925"/>
                  <a:gd name="connsiteX2" fmla="*/ 400050 w 530225"/>
                  <a:gd name="connsiteY2" fmla="*/ 669925 h 669925"/>
                  <a:gd name="connsiteX3" fmla="*/ 530225 w 530225"/>
                  <a:gd name="connsiteY3" fmla="*/ 527050 h 669925"/>
                  <a:gd name="connsiteX4" fmla="*/ 241300 w 530225"/>
                  <a:gd name="connsiteY4" fmla="*/ 0 h 669925"/>
                  <a:gd name="connsiteX5" fmla="*/ 0 w 530225"/>
                  <a:gd name="connsiteY5" fmla="*/ 117475 h 669925"/>
                  <a:gd name="connsiteX0" fmla="*/ 0 w 530225"/>
                  <a:gd name="connsiteY0" fmla="*/ 117475 h 666750"/>
                  <a:gd name="connsiteX1" fmla="*/ 219075 w 530225"/>
                  <a:gd name="connsiteY1" fmla="*/ 666750 h 666750"/>
                  <a:gd name="connsiteX2" fmla="*/ 530225 w 530225"/>
                  <a:gd name="connsiteY2" fmla="*/ 527050 h 666750"/>
                  <a:gd name="connsiteX3" fmla="*/ 241300 w 530225"/>
                  <a:gd name="connsiteY3" fmla="*/ 0 h 666750"/>
                  <a:gd name="connsiteX4" fmla="*/ 0 w 530225"/>
                  <a:gd name="connsiteY4" fmla="*/ 117475 h 666750"/>
                  <a:gd name="connsiteX0" fmla="*/ 0 w 530225"/>
                  <a:gd name="connsiteY0" fmla="*/ 120650 h 669925"/>
                  <a:gd name="connsiteX1" fmla="*/ 219075 w 530225"/>
                  <a:gd name="connsiteY1" fmla="*/ 669925 h 669925"/>
                  <a:gd name="connsiteX2" fmla="*/ 530225 w 530225"/>
                  <a:gd name="connsiteY2" fmla="*/ 530225 h 669925"/>
                  <a:gd name="connsiteX3" fmla="*/ 212725 w 530225"/>
                  <a:gd name="connsiteY3" fmla="*/ 0 h 669925"/>
                  <a:gd name="connsiteX4" fmla="*/ 0 w 530225"/>
                  <a:gd name="connsiteY4" fmla="*/ 120650 h 669925"/>
                  <a:gd name="connsiteX0" fmla="*/ 0 w 530225"/>
                  <a:gd name="connsiteY0" fmla="*/ 120650 h 701675"/>
                  <a:gd name="connsiteX1" fmla="*/ 263525 w 530225"/>
                  <a:gd name="connsiteY1" fmla="*/ 701675 h 701675"/>
                  <a:gd name="connsiteX2" fmla="*/ 530225 w 530225"/>
                  <a:gd name="connsiteY2" fmla="*/ 530225 h 701675"/>
                  <a:gd name="connsiteX3" fmla="*/ 212725 w 530225"/>
                  <a:gd name="connsiteY3" fmla="*/ 0 h 701675"/>
                  <a:gd name="connsiteX4" fmla="*/ 0 w 530225"/>
                  <a:gd name="connsiteY4" fmla="*/ 120650 h 701675"/>
                  <a:gd name="connsiteX0" fmla="*/ 0 w 530225"/>
                  <a:gd name="connsiteY0" fmla="*/ 120650 h 704850"/>
                  <a:gd name="connsiteX1" fmla="*/ 234950 w 530225"/>
                  <a:gd name="connsiteY1" fmla="*/ 704850 h 704850"/>
                  <a:gd name="connsiteX2" fmla="*/ 530225 w 530225"/>
                  <a:gd name="connsiteY2" fmla="*/ 530225 h 704850"/>
                  <a:gd name="connsiteX3" fmla="*/ 212725 w 530225"/>
                  <a:gd name="connsiteY3" fmla="*/ 0 h 704850"/>
                  <a:gd name="connsiteX4" fmla="*/ 0 w 530225"/>
                  <a:gd name="connsiteY4" fmla="*/ 120650 h 704850"/>
                  <a:gd name="connsiteX0" fmla="*/ 0 w 577850"/>
                  <a:gd name="connsiteY0" fmla="*/ 120650 h 704850"/>
                  <a:gd name="connsiteX1" fmla="*/ 234950 w 577850"/>
                  <a:gd name="connsiteY1" fmla="*/ 704850 h 704850"/>
                  <a:gd name="connsiteX2" fmla="*/ 577850 w 577850"/>
                  <a:gd name="connsiteY2" fmla="*/ 571500 h 704850"/>
                  <a:gd name="connsiteX3" fmla="*/ 212725 w 577850"/>
                  <a:gd name="connsiteY3" fmla="*/ 0 h 704850"/>
                  <a:gd name="connsiteX4" fmla="*/ 0 w 577850"/>
                  <a:gd name="connsiteY4" fmla="*/ 120650 h 704850"/>
                  <a:gd name="connsiteX0" fmla="*/ 0 w 565150"/>
                  <a:gd name="connsiteY0" fmla="*/ 120650 h 704850"/>
                  <a:gd name="connsiteX1" fmla="*/ 234950 w 565150"/>
                  <a:gd name="connsiteY1" fmla="*/ 704850 h 704850"/>
                  <a:gd name="connsiteX2" fmla="*/ 565150 w 565150"/>
                  <a:gd name="connsiteY2" fmla="*/ 596900 h 704850"/>
                  <a:gd name="connsiteX3" fmla="*/ 212725 w 565150"/>
                  <a:gd name="connsiteY3" fmla="*/ 0 h 704850"/>
                  <a:gd name="connsiteX4" fmla="*/ 0 w 565150"/>
                  <a:gd name="connsiteY4" fmla="*/ 120650 h 704850"/>
                  <a:gd name="connsiteX0" fmla="*/ 0 w 565150"/>
                  <a:gd name="connsiteY0" fmla="*/ 120650 h 739775"/>
                  <a:gd name="connsiteX1" fmla="*/ 276225 w 565150"/>
                  <a:gd name="connsiteY1" fmla="*/ 739775 h 739775"/>
                  <a:gd name="connsiteX2" fmla="*/ 565150 w 565150"/>
                  <a:gd name="connsiteY2" fmla="*/ 596900 h 739775"/>
                  <a:gd name="connsiteX3" fmla="*/ 212725 w 565150"/>
                  <a:gd name="connsiteY3" fmla="*/ 0 h 739775"/>
                  <a:gd name="connsiteX4" fmla="*/ 0 w 565150"/>
                  <a:gd name="connsiteY4" fmla="*/ 120650 h 739775"/>
                  <a:gd name="connsiteX0" fmla="*/ 0 w 565150"/>
                  <a:gd name="connsiteY0" fmla="*/ 120650 h 763685"/>
                  <a:gd name="connsiteX1" fmla="*/ 276225 w 565150"/>
                  <a:gd name="connsiteY1" fmla="*/ 739775 h 763685"/>
                  <a:gd name="connsiteX2" fmla="*/ 565150 w 565150"/>
                  <a:gd name="connsiteY2" fmla="*/ 596900 h 763685"/>
                  <a:gd name="connsiteX3" fmla="*/ 212725 w 565150"/>
                  <a:gd name="connsiteY3" fmla="*/ 0 h 763685"/>
                  <a:gd name="connsiteX4" fmla="*/ 0 w 565150"/>
                  <a:gd name="connsiteY4" fmla="*/ 120650 h 763685"/>
                  <a:gd name="connsiteX0" fmla="*/ 0 w 565175"/>
                  <a:gd name="connsiteY0" fmla="*/ 120650 h 773332"/>
                  <a:gd name="connsiteX1" fmla="*/ 276225 w 565175"/>
                  <a:gd name="connsiteY1" fmla="*/ 739775 h 773332"/>
                  <a:gd name="connsiteX2" fmla="*/ 565150 w 565175"/>
                  <a:gd name="connsiteY2" fmla="*/ 596900 h 773332"/>
                  <a:gd name="connsiteX3" fmla="*/ 212725 w 565175"/>
                  <a:gd name="connsiteY3" fmla="*/ 0 h 773332"/>
                  <a:gd name="connsiteX4" fmla="*/ 0 w 565175"/>
                  <a:gd name="connsiteY4" fmla="*/ 120650 h 773332"/>
                  <a:gd name="connsiteX0" fmla="*/ 0 w 565150"/>
                  <a:gd name="connsiteY0" fmla="*/ 120650 h 770605"/>
                  <a:gd name="connsiteX1" fmla="*/ 276225 w 565150"/>
                  <a:gd name="connsiteY1" fmla="*/ 739775 h 770605"/>
                  <a:gd name="connsiteX2" fmla="*/ 565150 w 565150"/>
                  <a:gd name="connsiteY2" fmla="*/ 596900 h 770605"/>
                  <a:gd name="connsiteX3" fmla="*/ 212725 w 565150"/>
                  <a:gd name="connsiteY3" fmla="*/ 0 h 770605"/>
                  <a:gd name="connsiteX4" fmla="*/ 0 w 565150"/>
                  <a:gd name="connsiteY4" fmla="*/ 120650 h 770605"/>
                  <a:gd name="connsiteX0" fmla="*/ 0 w 565150"/>
                  <a:gd name="connsiteY0" fmla="*/ 120650 h 755109"/>
                  <a:gd name="connsiteX1" fmla="*/ 276225 w 565150"/>
                  <a:gd name="connsiteY1" fmla="*/ 739775 h 755109"/>
                  <a:gd name="connsiteX2" fmla="*/ 565150 w 565150"/>
                  <a:gd name="connsiteY2" fmla="*/ 596900 h 755109"/>
                  <a:gd name="connsiteX3" fmla="*/ 212725 w 565150"/>
                  <a:gd name="connsiteY3" fmla="*/ 0 h 755109"/>
                  <a:gd name="connsiteX4" fmla="*/ 0 w 565150"/>
                  <a:gd name="connsiteY4" fmla="*/ 120650 h 755109"/>
                  <a:gd name="connsiteX0" fmla="*/ 0 w 565150"/>
                  <a:gd name="connsiteY0" fmla="*/ 120650 h 755109"/>
                  <a:gd name="connsiteX1" fmla="*/ 276225 w 565150"/>
                  <a:gd name="connsiteY1" fmla="*/ 739775 h 755109"/>
                  <a:gd name="connsiteX2" fmla="*/ 565150 w 565150"/>
                  <a:gd name="connsiteY2" fmla="*/ 596900 h 755109"/>
                  <a:gd name="connsiteX3" fmla="*/ 212725 w 565150"/>
                  <a:gd name="connsiteY3" fmla="*/ 0 h 755109"/>
                  <a:gd name="connsiteX4" fmla="*/ 0 w 565150"/>
                  <a:gd name="connsiteY4" fmla="*/ 120650 h 755109"/>
                  <a:gd name="connsiteX0" fmla="*/ 0 w 565150"/>
                  <a:gd name="connsiteY0" fmla="*/ 120650 h 755109"/>
                  <a:gd name="connsiteX1" fmla="*/ 276225 w 565150"/>
                  <a:gd name="connsiteY1" fmla="*/ 739775 h 755109"/>
                  <a:gd name="connsiteX2" fmla="*/ 565150 w 565150"/>
                  <a:gd name="connsiteY2" fmla="*/ 596900 h 755109"/>
                  <a:gd name="connsiteX3" fmla="*/ 212725 w 565150"/>
                  <a:gd name="connsiteY3" fmla="*/ 0 h 755109"/>
                  <a:gd name="connsiteX4" fmla="*/ 0 w 565150"/>
                  <a:gd name="connsiteY4" fmla="*/ 120650 h 755109"/>
                  <a:gd name="connsiteX0" fmla="*/ 0 w 565150"/>
                  <a:gd name="connsiteY0" fmla="*/ 123150 h 757609"/>
                  <a:gd name="connsiteX1" fmla="*/ 276225 w 565150"/>
                  <a:gd name="connsiteY1" fmla="*/ 742275 h 757609"/>
                  <a:gd name="connsiteX2" fmla="*/ 565150 w 565150"/>
                  <a:gd name="connsiteY2" fmla="*/ 599400 h 757609"/>
                  <a:gd name="connsiteX3" fmla="*/ 212725 w 565150"/>
                  <a:gd name="connsiteY3" fmla="*/ 2500 h 757609"/>
                  <a:gd name="connsiteX4" fmla="*/ 0 w 565150"/>
                  <a:gd name="connsiteY4" fmla="*/ 123150 h 757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5150" h="757609">
                    <a:moveTo>
                      <a:pt x="0" y="123150"/>
                    </a:moveTo>
                    <a:lnTo>
                      <a:pt x="276225" y="742275"/>
                    </a:lnTo>
                    <a:cubicBezTo>
                      <a:pt x="407458" y="793075"/>
                      <a:pt x="538692" y="710525"/>
                      <a:pt x="565150" y="599400"/>
                    </a:cubicBezTo>
                    <a:lnTo>
                      <a:pt x="212725" y="2500"/>
                    </a:lnTo>
                    <a:cubicBezTo>
                      <a:pt x="119592" y="-11258"/>
                      <a:pt x="16933" y="32133"/>
                      <a:pt x="0" y="123150"/>
                    </a:cubicBezTo>
                    <a:close/>
                  </a:path>
                </a:pathLst>
              </a:custGeom>
              <a:solidFill>
                <a:srgbClr val="FE1627"/>
              </a:solidFill>
              <a:ln>
                <a:solidFill>
                  <a:srgbClr val="F6AB00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8" name="椭圆 447"/>
              <p:cNvSpPr/>
              <p:nvPr/>
            </p:nvSpPr>
            <p:spPr>
              <a:xfrm rot="832277">
                <a:off x="8324128" y="2163835"/>
                <a:ext cx="204833" cy="92681"/>
              </a:xfrm>
              <a:prstGeom prst="ellipse">
                <a:avLst/>
              </a:prstGeom>
              <a:noFill/>
              <a:ln>
                <a:solidFill>
                  <a:srgbClr val="F6AB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32" name="组合 431"/>
            <p:cNvGrpSpPr/>
            <p:nvPr/>
          </p:nvGrpSpPr>
          <p:grpSpPr>
            <a:xfrm>
              <a:off x="8547152" y="1727344"/>
              <a:ext cx="399704" cy="516374"/>
              <a:chOff x="8549866" y="1844565"/>
              <a:chExt cx="399704" cy="516374"/>
            </a:xfrm>
          </p:grpSpPr>
          <p:sp>
            <p:nvSpPr>
              <p:cNvPr id="445" name="任意多边形 444"/>
              <p:cNvSpPr/>
              <p:nvPr/>
            </p:nvSpPr>
            <p:spPr>
              <a:xfrm rot="20282819">
                <a:off x="8549866" y="1844565"/>
                <a:ext cx="385197" cy="516374"/>
              </a:xfrm>
              <a:custGeom>
                <a:avLst/>
                <a:gdLst>
                  <a:gd name="connsiteX0" fmla="*/ 0 w 530225"/>
                  <a:gd name="connsiteY0" fmla="*/ 117475 h 669925"/>
                  <a:gd name="connsiteX1" fmla="*/ 219075 w 530225"/>
                  <a:gd name="connsiteY1" fmla="*/ 666750 h 669925"/>
                  <a:gd name="connsiteX2" fmla="*/ 400050 w 530225"/>
                  <a:gd name="connsiteY2" fmla="*/ 669925 h 669925"/>
                  <a:gd name="connsiteX3" fmla="*/ 530225 w 530225"/>
                  <a:gd name="connsiteY3" fmla="*/ 527050 h 669925"/>
                  <a:gd name="connsiteX4" fmla="*/ 241300 w 530225"/>
                  <a:gd name="connsiteY4" fmla="*/ 0 h 669925"/>
                  <a:gd name="connsiteX5" fmla="*/ 0 w 530225"/>
                  <a:gd name="connsiteY5" fmla="*/ 117475 h 669925"/>
                  <a:gd name="connsiteX0" fmla="*/ 0 w 530225"/>
                  <a:gd name="connsiteY0" fmla="*/ 117475 h 666750"/>
                  <a:gd name="connsiteX1" fmla="*/ 219075 w 530225"/>
                  <a:gd name="connsiteY1" fmla="*/ 666750 h 666750"/>
                  <a:gd name="connsiteX2" fmla="*/ 530225 w 530225"/>
                  <a:gd name="connsiteY2" fmla="*/ 527050 h 666750"/>
                  <a:gd name="connsiteX3" fmla="*/ 241300 w 530225"/>
                  <a:gd name="connsiteY3" fmla="*/ 0 h 666750"/>
                  <a:gd name="connsiteX4" fmla="*/ 0 w 530225"/>
                  <a:gd name="connsiteY4" fmla="*/ 117475 h 666750"/>
                  <a:gd name="connsiteX0" fmla="*/ 0 w 530225"/>
                  <a:gd name="connsiteY0" fmla="*/ 120650 h 669925"/>
                  <a:gd name="connsiteX1" fmla="*/ 219075 w 530225"/>
                  <a:gd name="connsiteY1" fmla="*/ 669925 h 669925"/>
                  <a:gd name="connsiteX2" fmla="*/ 530225 w 530225"/>
                  <a:gd name="connsiteY2" fmla="*/ 530225 h 669925"/>
                  <a:gd name="connsiteX3" fmla="*/ 212725 w 530225"/>
                  <a:gd name="connsiteY3" fmla="*/ 0 h 669925"/>
                  <a:gd name="connsiteX4" fmla="*/ 0 w 530225"/>
                  <a:gd name="connsiteY4" fmla="*/ 120650 h 669925"/>
                  <a:gd name="connsiteX0" fmla="*/ 0 w 530225"/>
                  <a:gd name="connsiteY0" fmla="*/ 120650 h 701675"/>
                  <a:gd name="connsiteX1" fmla="*/ 263525 w 530225"/>
                  <a:gd name="connsiteY1" fmla="*/ 701675 h 701675"/>
                  <a:gd name="connsiteX2" fmla="*/ 530225 w 530225"/>
                  <a:gd name="connsiteY2" fmla="*/ 530225 h 701675"/>
                  <a:gd name="connsiteX3" fmla="*/ 212725 w 530225"/>
                  <a:gd name="connsiteY3" fmla="*/ 0 h 701675"/>
                  <a:gd name="connsiteX4" fmla="*/ 0 w 530225"/>
                  <a:gd name="connsiteY4" fmla="*/ 120650 h 701675"/>
                  <a:gd name="connsiteX0" fmla="*/ 0 w 530225"/>
                  <a:gd name="connsiteY0" fmla="*/ 120650 h 704850"/>
                  <a:gd name="connsiteX1" fmla="*/ 234950 w 530225"/>
                  <a:gd name="connsiteY1" fmla="*/ 704850 h 704850"/>
                  <a:gd name="connsiteX2" fmla="*/ 530225 w 530225"/>
                  <a:gd name="connsiteY2" fmla="*/ 530225 h 704850"/>
                  <a:gd name="connsiteX3" fmla="*/ 212725 w 530225"/>
                  <a:gd name="connsiteY3" fmla="*/ 0 h 704850"/>
                  <a:gd name="connsiteX4" fmla="*/ 0 w 530225"/>
                  <a:gd name="connsiteY4" fmla="*/ 120650 h 704850"/>
                  <a:gd name="connsiteX0" fmla="*/ 0 w 577850"/>
                  <a:gd name="connsiteY0" fmla="*/ 120650 h 704850"/>
                  <a:gd name="connsiteX1" fmla="*/ 234950 w 577850"/>
                  <a:gd name="connsiteY1" fmla="*/ 704850 h 704850"/>
                  <a:gd name="connsiteX2" fmla="*/ 577850 w 577850"/>
                  <a:gd name="connsiteY2" fmla="*/ 571500 h 704850"/>
                  <a:gd name="connsiteX3" fmla="*/ 212725 w 577850"/>
                  <a:gd name="connsiteY3" fmla="*/ 0 h 704850"/>
                  <a:gd name="connsiteX4" fmla="*/ 0 w 577850"/>
                  <a:gd name="connsiteY4" fmla="*/ 120650 h 704850"/>
                  <a:gd name="connsiteX0" fmla="*/ 0 w 565150"/>
                  <a:gd name="connsiteY0" fmla="*/ 120650 h 704850"/>
                  <a:gd name="connsiteX1" fmla="*/ 234950 w 565150"/>
                  <a:gd name="connsiteY1" fmla="*/ 704850 h 704850"/>
                  <a:gd name="connsiteX2" fmla="*/ 565150 w 565150"/>
                  <a:gd name="connsiteY2" fmla="*/ 596900 h 704850"/>
                  <a:gd name="connsiteX3" fmla="*/ 212725 w 565150"/>
                  <a:gd name="connsiteY3" fmla="*/ 0 h 704850"/>
                  <a:gd name="connsiteX4" fmla="*/ 0 w 565150"/>
                  <a:gd name="connsiteY4" fmla="*/ 120650 h 704850"/>
                  <a:gd name="connsiteX0" fmla="*/ 0 w 565150"/>
                  <a:gd name="connsiteY0" fmla="*/ 120650 h 739775"/>
                  <a:gd name="connsiteX1" fmla="*/ 276225 w 565150"/>
                  <a:gd name="connsiteY1" fmla="*/ 739775 h 739775"/>
                  <a:gd name="connsiteX2" fmla="*/ 565150 w 565150"/>
                  <a:gd name="connsiteY2" fmla="*/ 596900 h 739775"/>
                  <a:gd name="connsiteX3" fmla="*/ 212725 w 565150"/>
                  <a:gd name="connsiteY3" fmla="*/ 0 h 739775"/>
                  <a:gd name="connsiteX4" fmla="*/ 0 w 565150"/>
                  <a:gd name="connsiteY4" fmla="*/ 120650 h 739775"/>
                  <a:gd name="connsiteX0" fmla="*/ 0 w 565150"/>
                  <a:gd name="connsiteY0" fmla="*/ 120650 h 763685"/>
                  <a:gd name="connsiteX1" fmla="*/ 276225 w 565150"/>
                  <a:gd name="connsiteY1" fmla="*/ 739775 h 763685"/>
                  <a:gd name="connsiteX2" fmla="*/ 565150 w 565150"/>
                  <a:gd name="connsiteY2" fmla="*/ 596900 h 763685"/>
                  <a:gd name="connsiteX3" fmla="*/ 212725 w 565150"/>
                  <a:gd name="connsiteY3" fmla="*/ 0 h 763685"/>
                  <a:gd name="connsiteX4" fmla="*/ 0 w 565150"/>
                  <a:gd name="connsiteY4" fmla="*/ 120650 h 763685"/>
                  <a:gd name="connsiteX0" fmla="*/ 0 w 565175"/>
                  <a:gd name="connsiteY0" fmla="*/ 120650 h 773332"/>
                  <a:gd name="connsiteX1" fmla="*/ 276225 w 565175"/>
                  <a:gd name="connsiteY1" fmla="*/ 739775 h 773332"/>
                  <a:gd name="connsiteX2" fmla="*/ 565150 w 565175"/>
                  <a:gd name="connsiteY2" fmla="*/ 596900 h 773332"/>
                  <a:gd name="connsiteX3" fmla="*/ 212725 w 565175"/>
                  <a:gd name="connsiteY3" fmla="*/ 0 h 773332"/>
                  <a:gd name="connsiteX4" fmla="*/ 0 w 565175"/>
                  <a:gd name="connsiteY4" fmla="*/ 120650 h 773332"/>
                  <a:gd name="connsiteX0" fmla="*/ 0 w 565150"/>
                  <a:gd name="connsiteY0" fmla="*/ 120650 h 770605"/>
                  <a:gd name="connsiteX1" fmla="*/ 276225 w 565150"/>
                  <a:gd name="connsiteY1" fmla="*/ 739775 h 770605"/>
                  <a:gd name="connsiteX2" fmla="*/ 565150 w 565150"/>
                  <a:gd name="connsiteY2" fmla="*/ 596900 h 770605"/>
                  <a:gd name="connsiteX3" fmla="*/ 212725 w 565150"/>
                  <a:gd name="connsiteY3" fmla="*/ 0 h 770605"/>
                  <a:gd name="connsiteX4" fmla="*/ 0 w 565150"/>
                  <a:gd name="connsiteY4" fmla="*/ 120650 h 770605"/>
                  <a:gd name="connsiteX0" fmla="*/ 0 w 565150"/>
                  <a:gd name="connsiteY0" fmla="*/ 120650 h 755109"/>
                  <a:gd name="connsiteX1" fmla="*/ 276225 w 565150"/>
                  <a:gd name="connsiteY1" fmla="*/ 739775 h 755109"/>
                  <a:gd name="connsiteX2" fmla="*/ 565150 w 565150"/>
                  <a:gd name="connsiteY2" fmla="*/ 596900 h 755109"/>
                  <a:gd name="connsiteX3" fmla="*/ 212725 w 565150"/>
                  <a:gd name="connsiteY3" fmla="*/ 0 h 755109"/>
                  <a:gd name="connsiteX4" fmla="*/ 0 w 565150"/>
                  <a:gd name="connsiteY4" fmla="*/ 120650 h 755109"/>
                  <a:gd name="connsiteX0" fmla="*/ 0 w 565150"/>
                  <a:gd name="connsiteY0" fmla="*/ 120650 h 755109"/>
                  <a:gd name="connsiteX1" fmla="*/ 276225 w 565150"/>
                  <a:gd name="connsiteY1" fmla="*/ 739775 h 755109"/>
                  <a:gd name="connsiteX2" fmla="*/ 565150 w 565150"/>
                  <a:gd name="connsiteY2" fmla="*/ 596900 h 755109"/>
                  <a:gd name="connsiteX3" fmla="*/ 212725 w 565150"/>
                  <a:gd name="connsiteY3" fmla="*/ 0 h 755109"/>
                  <a:gd name="connsiteX4" fmla="*/ 0 w 565150"/>
                  <a:gd name="connsiteY4" fmla="*/ 120650 h 755109"/>
                  <a:gd name="connsiteX0" fmla="*/ 0 w 565150"/>
                  <a:gd name="connsiteY0" fmla="*/ 120650 h 755109"/>
                  <a:gd name="connsiteX1" fmla="*/ 276225 w 565150"/>
                  <a:gd name="connsiteY1" fmla="*/ 739775 h 755109"/>
                  <a:gd name="connsiteX2" fmla="*/ 565150 w 565150"/>
                  <a:gd name="connsiteY2" fmla="*/ 596900 h 755109"/>
                  <a:gd name="connsiteX3" fmla="*/ 212725 w 565150"/>
                  <a:gd name="connsiteY3" fmla="*/ 0 h 755109"/>
                  <a:gd name="connsiteX4" fmla="*/ 0 w 565150"/>
                  <a:gd name="connsiteY4" fmla="*/ 120650 h 755109"/>
                  <a:gd name="connsiteX0" fmla="*/ 0 w 565150"/>
                  <a:gd name="connsiteY0" fmla="*/ 123150 h 757609"/>
                  <a:gd name="connsiteX1" fmla="*/ 276225 w 565150"/>
                  <a:gd name="connsiteY1" fmla="*/ 742275 h 757609"/>
                  <a:gd name="connsiteX2" fmla="*/ 565150 w 565150"/>
                  <a:gd name="connsiteY2" fmla="*/ 599400 h 757609"/>
                  <a:gd name="connsiteX3" fmla="*/ 212725 w 565150"/>
                  <a:gd name="connsiteY3" fmla="*/ 2500 h 757609"/>
                  <a:gd name="connsiteX4" fmla="*/ 0 w 565150"/>
                  <a:gd name="connsiteY4" fmla="*/ 123150 h 757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5150" h="757609">
                    <a:moveTo>
                      <a:pt x="0" y="123150"/>
                    </a:moveTo>
                    <a:lnTo>
                      <a:pt x="276225" y="742275"/>
                    </a:lnTo>
                    <a:cubicBezTo>
                      <a:pt x="407458" y="793075"/>
                      <a:pt x="538692" y="710525"/>
                      <a:pt x="565150" y="599400"/>
                    </a:cubicBezTo>
                    <a:lnTo>
                      <a:pt x="212725" y="2500"/>
                    </a:lnTo>
                    <a:cubicBezTo>
                      <a:pt x="119592" y="-11258"/>
                      <a:pt x="16933" y="32133"/>
                      <a:pt x="0" y="123150"/>
                    </a:cubicBezTo>
                    <a:close/>
                  </a:path>
                </a:pathLst>
              </a:custGeom>
              <a:solidFill>
                <a:srgbClr val="FE1627"/>
              </a:solidFill>
              <a:ln>
                <a:solidFill>
                  <a:srgbClr val="F6AB00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6" name="椭圆 445"/>
              <p:cNvSpPr/>
              <p:nvPr/>
            </p:nvSpPr>
            <p:spPr>
              <a:xfrm rot="18416621">
                <a:off x="8800813" y="2199647"/>
                <a:ext cx="204833" cy="92681"/>
              </a:xfrm>
              <a:prstGeom prst="ellipse">
                <a:avLst/>
              </a:prstGeom>
              <a:noFill/>
              <a:ln>
                <a:solidFill>
                  <a:srgbClr val="F6AB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33" name="组合 432"/>
            <p:cNvGrpSpPr/>
            <p:nvPr/>
          </p:nvGrpSpPr>
          <p:grpSpPr>
            <a:xfrm>
              <a:off x="8350096" y="1345321"/>
              <a:ext cx="389073" cy="516374"/>
              <a:chOff x="8350096" y="1345321"/>
              <a:chExt cx="389073" cy="516374"/>
            </a:xfrm>
          </p:grpSpPr>
          <p:sp>
            <p:nvSpPr>
              <p:cNvPr id="443" name="任意多边形 442"/>
              <p:cNvSpPr/>
              <p:nvPr/>
            </p:nvSpPr>
            <p:spPr>
              <a:xfrm>
                <a:off x="8350096" y="1345321"/>
                <a:ext cx="385197" cy="516374"/>
              </a:xfrm>
              <a:custGeom>
                <a:avLst/>
                <a:gdLst>
                  <a:gd name="connsiteX0" fmla="*/ 0 w 530225"/>
                  <a:gd name="connsiteY0" fmla="*/ 117475 h 669925"/>
                  <a:gd name="connsiteX1" fmla="*/ 219075 w 530225"/>
                  <a:gd name="connsiteY1" fmla="*/ 666750 h 669925"/>
                  <a:gd name="connsiteX2" fmla="*/ 400050 w 530225"/>
                  <a:gd name="connsiteY2" fmla="*/ 669925 h 669925"/>
                  <a:gd name="connsiteX3" fmla="*/ 530225 w 530225"/>
                  <a:gd name="connsiteY3" fmla="*/ 527050 h 669925"/>
                  <a:gd name="connsiteX4" fmla="*/ 241300 w 530225"/>
                  <a:gd name="connsiteY4" fmla="*/ 0 h 669925"/>
                  <a:gd name="connsiteX5" fmla="*/ 0 w 530225"/>
                  <a:gd name="connsiteY5" fmla="*/ 117475 h 669925"/>
                  <a:gd name="connsiteX0" fmla="*/ 0 w 530225"/>
                  <a:gd name="connsiteY0" fmla="*/ 117475 h 666750"/>
                  <a:gd name="connsiteX1" fmla="*/ 219075 w 530225"/>
                  <a:gd name="connsiteY1" fmla="*/ 666750 h 666750"/>
                  <a:gd name="connsiteX2" fmla="*/ 530225 w 530225"/>
                  <a:gd name="connsiteY2" fmla="*/ 527050 h 666750"/>
                  <a:gd name="connsiteX3" fmla="*/ 241300 w 530225"/>
                  <a:gd name="connsiteY3" fmla="*/ 0 h 666750"/>
                  <a:gd name="connsiteX4" fmla="*/ 0 w 530225"/>
                  <a:gd name="connsiteY4" fmla="*/ 117475 h 666750"/>
                  <a:gd name="connsiteX0" fmla="*/ 0 w 530225"/>
                  <a:gd name="connsiteY0" fmla="*/ 120650 h 669925"/>
                  <a:gd name="connsiteX1" fmla="*/ 219075 w 530225"/>
                  <a:gd name="connsiteY1" fmla="*/ 669925 h 669925"/>
                  <a:gd name="connsiteX2" fmla="*/ 530225 w 530225"/>
                  <a:gd name="connsiteY2" fmla="*/ 530225 h 669925"/>
                  <a:gd name="connsiteX3" fmla="*/ 212725 w 530225"/>
                  <a:gd name="connsiteY3" fmla="*/ 0 h 669925"/>
                  <a:gd name="connsiteX4" fmla="*/ 0 w 530225"/>
                  <a:gd name="connsiteY4" fmla="*/ 120650 h 669925"/>
                  <a:gd name="connsiteX0" fmla="*/ 0 w 530225"/>
                  <a:gd name="connsiteY0" fmla="*/ 120650 h 701675"/>
                  <a:gd name="connsiteX1" fmla="*/ 263525 w 530225"/>
                  <a:gd name="connsiteY1" fmla="*/ 701675 h 701675"/>
                  <a:gd name="connsiteX2" fmla="*/ 530225 w 530225"/>
                  <a:gd name="connsiteY2" fmla="*/ 530225 h 701675"/>
                  <a:gd name="connsiteX3" fmla="*/ 212725 w 530225"/>
                  <a:gd name="connsiteY3" fmla="*/ 0 h 701675"/>
                  <a:gd name="connsiteX4" fmla="*/ 0 w 530225"/>
                  <a:gd name="connsiteY4" fmla="*/ 120650 h 701675"/>
                  <a:gd name="connsiteX0" fmla="*/ 0 w 530225"/>
                  <a:gd name="connsiteY0" fmla="*/ 120650 h 704850"/>
                  <a:gd name="connsiteX1" fmla="*/ 234950 w 530225"/>
                  <a:gd name="connsiteY1" fmla="*/ 704850 h 704850"/>
                  <a:gd name="connsiteX2" fmla="*/ 530225 w 530225"/>
                  <a:gd name="connsiteY2" fmla="*/ 530225 h 704850"/>
                  <a:gd name="connsiteX3" fmla="*/ 212725 w 530225"/>
                  <a:gd name="connsiteY3" fmla="*/ 0 h 704850"/>
                  <a:gd name="connsiteX4" fmla="*/ 0 w 530225"/>
                  <a:gd name="connsiteY4" fmla="*/ 120650 h 704850"/>
                  <a:gd name="connsiteX0" fmla="*/ 0 w 577850"/>
                  <a:gd name="connsiteY0" fmla="*/ 120650 h 704850"/>
                  <a:gd name="connsiteX1" fmla="*/ 234950 w 577850"/>
                  <a:gd name="connsiteY1" fmla="*/ 704850 h 704850"/>
                  <a:gd name="connsiteX2" fmla="*/ 577850 w 577850"/>
                  <a:gd name="connsiteY2" fmla="*/ 571500 h 704850"/>
                  <a:gd name="connsiteX3" fmla="*/ 212725 w 577850"/>
                  <a:gd name="connsiteY3" fmla="*/ 0 h 704850"/>
                  <a:gd name="connsiteX4" fmla="*/ 0 w 577850"/>
                  <a:gd name="connsiteY4" fmla="*/ 120650 h 704850"/>
                  <a:gd name="connsiteX0" fmla="*/ 0 w 565150"/>
                  <a:gd name="connsiteY0" fmla="*/ 120650 h 704850"/>
                  <a:gd name="connsiteX1" fmla="*/ 234950 w 565150"/>
                  <a:gd name="connsiteY1" fmla="*/ 704850 h 704850"/>
                  <a:gd name="connsiteX2" fmla="*/ 565150 w 565150"/>
                  <a:gd name="connsiteY2" fmla="*/ 596900 h 704850"/>
                  <a:gd name="connsiteX3" fmla="*/ 212725 w 565150"/>
                  <a:gd name="connsiteY3" fmla="*/ 0 h 704850"/>
                  <a:gd name="connsiteX4" fmla="*/ 0 w 565150"/>
                  <a:gd name="connsiteY4" fmla="*/ 120650 h 704850"/>
                  <a:gd name="connsiteX0" fmla="*/ 0 w 565150"/>
                  <a:gd name="connsiteY0" fmla="*/ 120650 h 739775"/>
                  <a:gd name="connsiteX1" fmla="*/ 276225 w 565150"/>
                  <a:gd name="connsiteY1" fmla="*/ 739775 h 739775"/>
                  <a:gd name="connsiteX2" fmla="*/ 565150 w 565150"/>
                  <a:gd name="connsiteY2" fmla="*/ 596900 h 739775"/>
                  <a:gd name="connsiteX3" fmla="*/ 212725 w 565150"/>
                  <a:gd name="connsiteY3" fmla="*/ 0 h 739775"/>
                  <a:gd name="connsiteX4" fmla="*/ 0 w 565150"/>
                  <a:gd name="connsiteY4" fmla="*/ 120650 h 739775"/>
                  <a:gd name="connsiteX0" fmla="*/ 0 w 565150"/>
                  <a:gd name="connsiteY0" fmla="*/ 120650 h 763685"/>
                  <a:gd name="connsiteX1" fmla="*/ 276225 w 565150"/>
                  <a:gd name="connsiteY1" fmla="*/ 739775 h 763685"/>
                  <a:gd name="connsiteX2" fmla="*/ 565150 w 565150"/>
                  <a:gd name="connsiteY2" fmla="*/ 596900 h 763685"/>
                  <a:gd name="connsiteX3" fmla="*/ 212725 w 565150"/>
                  <a:gd name="connsiteY3" fmla="*/ 0 h 763685"/>
                  <a:gd name="connsiteX4" fmla="*/ 0 w 565150"/>
                  <a:gd name="connsiteY4" fmla="*/ 120650 h 763685"/>
                  <a:gd name="connsiteX0" fmla="*/ 0 w 565175"/>
                  <a:gd name="connsiteY0" fmla="*/ 120650 h 773332"/>
                  <a:gd name="connsiteX1" fmla="*/ 276225 w 565175"/>
                  <a:gd name="connsiteY1" fmla="*/ 739775 h 773332"/>
                  <a:gd name="connsiteX2" fmla="*/ 565150 w 565175"/>
                  <a:gd name="connsiteY2" fmla="*/ 596900 h 773332"/>
                  <a:gd name="connsiteX3" fmla="*/ 212725 w 565175"/>
                  <a:gd name="connsiteY3" fmla="*/ 0 h 773332"/>
                  <a:gd name="connsiteX4" fmla="*/ 0 w 565175"/>
                  <a:gd name="connsiteY4" fmla="*/ 120650 h 773332"/>
                  <a:gd name="connsiteX0" fmla="*/ 0 w 565150"/>
                  <a:gd name="connsiteY0" fmla="*/ 120650 h 770605"/>
                  <a:gd name="connsiteX1" fmla="*/ 276225 w 565150"/>
                  <a:gd name="connsiteY1" fmla="*/ 739775 h 770605"/>
                  <a:gd name="connsiteX2" fmla="*/ 565150 w 565150"/>
                  <a:gd name="connsiteY2" fmla="*/ 596900 h 770605"/>
                  <a:gd name="connsiteX3" fmla="*/ 212725 w 565150"/>
                  <a:gd name="connsiteY3" fmla="*/ 0 h 770605"/>
                  <a:gd name="connsiteX4" fmla="*/ 0 w 565150"/>
                  <a:gd name="connsiteY4" fmla="*/ 120650 h 770605"/>
                  <a:gd name="connsiteX0" fmla="*/ 0 w 565150"/>
                  <a:gd name="connsiteY0" fmla="*/ 120650 h 755109"/>
                  <a:gd name="connsiteX1" fmla="*/ 276225 w 565150"/>
                  <a:gd name="connsiteY1" fmla="*/ 739775 h 755109"/>
                  <a:gd name="connsiteX2" fmla="*/ 565150 w 565150"/>
                  <a:gd name="connsiteY2" fmla="*/ 596900 h 755109"/>
                  <a:gd name="connsiteX3" fmla="*/ 212725 w 565150"/>
                  <a:gd name="connsiteY3" fmla="*/ 0 h 755109"/>
                  <a:gd name="connsiteX4" fmla="*/ 0 w 565150"/>
                  <a:gd name="connsiteY4" fmla="*/ 120650 h 755109"/>
                  <a:gd name="connsiteX0" fmla="*/ 0 w 565150"/>
                  <a:gd name="connsiteY0" fmla="*/ 120650 h 755109"/>
                  <a:gd name="connsiteX1" fmla="*/ 276225 w 565150"/>
                  <a:gd name="connsiteY1" fmla="*/ 739775 h 755109"/>
                  <a:gd name="connsiteX2" fmla="*/ 565150 w 565150"/>
                  <a:gd name="connsiteY2" fmla="*/ 596900 h 755109"/>
                  <a:gd name="connsiteX3" fmla="*/ 212725 w 565150"/>
                  <a:gd name="connsiteY3" fmla="*/ 0 h 755109"/>
                  <a:gd name="connsiteX4" fmla="*/ 0 w 565150"/>
                  <a:gd name="connsiteY4" fmla="*/ 120650 h 755109"/>
                  <a:gd name="connsiteX0" fmla="*/ 0 w 565150"/>
                  <a:gd name="connsiteY0" fmla="*/ 120650 h 755109"/>
                  <a:gd name="connsiteX1" fmla="*/ 276225 w 565150"/>
                  <a:gd name="connsiteY1" fmla="*/ 739775 h 755109"/>
                  <a:gd name="connsiteX2" fmla="*/ 565150 w 565150"/>
                  <a:gd name="connsiteY2" fmla="*/ 596900 h 755109"/>
                  <a:gd name="connsiteX3" fmla="*/ 212725 w 565150"/>
                  <a:gd name="connsiteY3" fmla="*/ 0 h 755109"/>
                  <a:gd name="connsiteX4" fmla="*/ 0 w 565150"/>
                  <a:gd name="connsiteY4" fmla="*/ 120650 h 755109"/>
                  <a:gd name="connsiteX0" fmla="*/ 0 w 565150"/>
                  <a:gd name="connsiteY0" fmla="*/ 123150 h 757609"/>
                  <a:gd name="connsiteX1" fmla="*/ 276225 w 565150"/>
                  <a:gd name="connsiteY1" fmla="*/ 742275 h 757609"/>
                  <a:gd name="connsiteX2" fmla="*/ 565150 w 565150"/>
                  <a:gd name="connsiteY2" fmla="*/ 599400 h 757609"/>
                  <a:gd name="connsiteX3" fmla="*/ 212725 w 565150"/>
                  <a:gd name="connsiteY3" fmla="*/ 2500 h 757609"/>
                  <a:gd name="connsiteX4" fmla="*/ 0 w 565150"/>
                  <a:gd name="connsiteY4" fmla="*/ 123150 h 757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5150" h="757609">
                    <a:moveTo>
                      <a:pt x="0" y="123150"/>
                    </a:moveTo>
                    <a:lnTo>
                      <a:pt x="276225" y="742275"/>
                    </a:lnTo>
                    <a:cubicBezTo>
                      <a:pt x="407458" y="793075"/>
                      <a:pt x="538692" y="710525"/>
                      <a:pt x="565150" y="599400"/>
                    </a:cubicBezTo>
                    <a:lnTo>
                      <a:pt x="212725" y="2500"/>
                    </a:lnTo>
                    <a:cubicBezTo>
                      <a:pt x="119592" y="-11258"/>
                      <a:pt x="16933" y="32133"/>
                      <a:pt x="0" y="123150"/>
                    </a:cubicBezTo>
                    <a:close/>
                  </a:path>
                </a:pathLst>
              </a:custGeom>
              <a:solidFill>
                <a:srgbClr val="FE1627"/>
              </a:solidFill>
              <a:ln>
                <a:solidFill>
                  <a:srgbClr val="F6AB00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4" name="椭圆 443"/>
              <p:cNvSpPr/>
              <p:nvPr/>
            </p:nvSpPr>
            <p:spPr>
              <a:xfrm rot="19872218">
                <a:off x="8534336" y="1751500"/>
                <a:ext cx="204833" cy="92681"/>
              </a:xfrm>
              <a:prstGeom prst="ellipse">
                <a:avLst/>
              </a:prstGeom>
              <a:noFill/>
              <a:ln>
                <a:solidFill>
                  <a:srgbClr val="F6AB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34" name="组合 433"/>
            <p:cNvGrpSpPr/>
            <p:nvPr/>
          </p:nvGrpSpPr>
          <p:grpSpPr>
            <a:xfrm>
              <a:off x="8160038" y="1374822"/>
              <a:ext cx="385197" cy="516374"/>
              <a:chOff x="8198542" y="1453977"/>
              <a:chExt cx="385197" cy="516374"/>
            </a:xfrm>
          </p:grpSpPr>
          <p:sp>
            <p:nvSpPr>
              <p:cNvPr id="441" name="任意多边形 440"/>
              <p:cNvSpPr/>
              <p:nvPr/>
            </p:nvSpPr>
            <p:spPr>
              <a:xfrm rot="2546234">
                <a:off x="8198542" y="1453977"/>
                <a:ext cx="385197" cy="516374"/>
              </a:xfrm>
              <a:custGeom>
                <a:avLst/>
                <a:gdLst>
                  <a:gd name="connsiteX0" fmla="*/ 0 w 530225"/>
                  <a:gd name="connsiteY0" fmla="*/ 117475 h 669925"/>
                  <a:gd name="connsiteX1" fmla="*/ 219075 w 530225"/>
                  <a:gd name="connsiteY1" fmla="*/ 666750 h 669925"/>
                  <a:gd name="connsiteX2" fmla="*/ 400050 w 530225"/>
                  <a:gd name="connsiteY2" fmla="*/ 669925 h 669925"/>
                  <a:gd name="connsiteX3" fmla="*/ 530225 w 530225"/>
                  <a:gd name="connsiteY3" fmla="*/ 527050 h 669925"/>
                  <a:gd name="connsiteX4" fmla="*/ 241300 w 530225"/>
                  <a:gd name="connsiteY4" fmla="*/ 0 h 669925"/>
                  <a:gd name="connsiteX5" fmla="*/ 0 w 530225"/>
                  <a:gd name="connsiteY5" fmla="*/ 117475 h 669925"/>
                  <a:gd name="connsiteX0" fmla="*/ 0 w 530225"/>
                  <a:gd name="connsiteY0" fmla="*/ 117475 h 666750"/>
                  <a:gd name="connsiteX1" fmla="*/ 219075 w 530225"/>
                  <a:gd name="connsiteY1" fmla="*/ 666750 h 666750"/>
                  <a:gd name="connsiteX2" fmla="*/ 530225 w 530225"/>
                  <a:gd name="connsiteY2" fmla="*/ 527050 h 666750"/>
                  <a:gd name="connsiteX3" fmla="*/ 241300 w 530225"/>
                  <a:gd name="connsiteY3" fmla="*/ 0 h 666750"/>
                  <a:gd name="connsiteX4" fmla="*/ 0 w 530225"/>
                  <a:gd name="connsiteY4" fmla="*/ 117475 h 666750"/>
                  <a:gd name="connsiteX0" fmla="*/ 0 w 530225"/>
                  <a:gd name="connsiteY0" fmla="*/ 120650 h 669925"/>
                  <a:gd name="connsiteX1" fmla="*/ 219075 w 530225"/>
                  <a:gd name="connsiteY1" fmla="*/ 669925 h 669925"/>
                  <a:gd name="connsiteX2" fmla="*/ 530225 w 530225"/>
                  <a:gd name="connsiteY2" fmla="*/ 530225 h 669925"/>
                  <a:gd name="connsiteX3" fmla="*/ 212725 w 530225"/>
                  <a:gd name="connsiteY3" fmla="*/ 0 h 669925"/>
                  <a:gd name="connsiteX4" fmla="*/ 0 w 530225"/>
                  <a:gd name="connsiteY4" fmla="*/ 120650 h 669925"/>
                  <a:gd name="connsiteX0" fmla="*/ 0 w 530225"/>
                  <a:gd name="connsiteY0" fmla="*/ 120650 h 701675"/>
                  <a:gd name="connsiteX1" fmla="*/ 263525 w 530225"/>
                  <a:gd name="connsiteY1" fmla="*/ 701675 h 701675"/>
                  <a:gd name="connsiteX2" fmla="*/ 530225 w 530225"/>
                  <a:gd name="connsiteY2" fmla="*/ 530225 h 701675"/>
                  <a:gd name="connsiteX3" fmla="*/ 212725 w 530225"/>
                  <a:gd name="connsiteY3" fmla="*/ 0 h 701675"/>
                  <a:gd name="connsiteX4" fmla="*/ 0 w 530225"/>
                  <a:gd name="connsiteY4" fmla="*/ 120650 h 701675"/>
                  <a:gd name="connsiteX0" fmla="*/ 0 w 530225"/>
                  <a:gd name="connsiteY0" fmla="*/ 120650 h 704850"/>
                  <a:gd name="connsiteX1" fmla="*/ 234950 w 530225"/>
                  <a:gd name="connsiteY1" fmla="*/ 704850 h 704850"/>
                  <a:gd name="connsiteX2" fmla="*/ 530225 w 530225"/>
                  <a:gd name="connsiteY2" fmla="*/ 530225 h 704850"/>
                  <a:gd name="connsiteX3" fmla="*/ 212725 w 530225"/>
                  <a:gd name="connsiteY3" fmla="*/ 0 h 704850"/>
                  <a:gd name="connsiteX4" fmla="*/ 0 w 530225"/>
                  <a:gd name="connsiteY4" fmla="*/ 120650 h 704850"/>
                  <a:gd name="connsiteX0" fmla="*/ 0 w 577850"/>
                  <a:gd name="connsiteY0" fmla="*/ 120650 h 704850"/>
                  <a:gd name="connsiteX1" fmla="*/ 234950 w 577850"/>
                  <a:gd name="connsiteY1" fmla="*/ 704850 h 704850"/>
                  <a:gd name="connsiteX2" fmla="*/ 577850 w 577850"/>
                  <a:gd name="connsiteY2" fmla="*/ 571500 h 704850"/>
                  <a:gd name="connsiteX3" fmla="*/ 212725 w 577850"/>
                  <a:gd name="connsiteY3" fmla="*/ 0 h 704850"/>
                  <a:gd name="connsiteX4" fmla="*/ 0 w 577850"/>
                  <a:gd name="connsiteY4" fmla="*/ 120650 h 704850"/>
                  <a:gd name="connsiteX0" fmla="*/ 0 w 565150"/>
                  <a:gd name="connsiteY0" fmla="*/ 120650 h 704850"/>
                  <a:gd name="connsiteX1" fmla="*/ 234950 w 565150"/>
                  <a:gd name="connsiteY1" fmla="*/ 704850 h 704850"/>
                  <a:gd name="connsiteX2" fmla="*/ 565150 w 565150"/>
                  <a:gd name="connsiteY2" fmla="*/ 596900 h 704850"/>
                  <a:gd name="connsiteX3" fmla="*/ 212725 w 565150"/>
                  <a:gd name="connsiteY3" fmla="*/ 0 h 704850"/>
                  <a:gd name="connsiteX4" fmla="*/ 0 w 565150"/>
                  <a:gd name="connsiteY4" fmla="*/ 120650 h 704850"/>
                  <a:gd name="connsiteX0" fmla="*/ 0 w 565150"/>
                  <a:gd name="connsiteY0" fmla="*/ 120650 h 739775"/>
                  <a:gd name="connsiteX1" fmla="*/ 276225 w 565150"/>
                  <a:gd name="connsiteY1" fmla="*/ 739775 h 739775"/>
                  <a:gd name="connsiteX2" fmla="*/ 565150 w 565150"/>
                  <a:gd name="connsiteY2" fmla="*/ 596900 h 739775"/>
                  <a:gd name="connsiteX3" fmla="*/ 212725 w 565150"/>
                  <a:gd name="connsiteY3" fmla="*/ 0 h 739775"/>
                  <a:gd name="connsiteX4" fmla="*/ 0 w 565150"/>
                  <a:gd name="connsiteY4" fmla="*/ 120650 h 739775"/>
                  <a:gd name="connsiteX0" fmla="*/ 0 w 565150"/>
                  <a:gd name="connsiteY0" fmla="*/ 120650 h 763685"/>
                  <a:gd name="connsiteX1" fmla="*/ 276225 w 565150"/>
                  <a:gd name="connsiteY1" fmla="*/ 739775 h 763685"/>
                  <a:gd name="connsiteX2" fmla="*/ 565150 w 565150"/>
                  <a:gd name="connsiteY2" fmla="*/ 596900 h 763685"/>
                  <a:gd name="connsiteX3" fmla="*/ 212725 w 565150"/>
                  <a:gd name="connsiteY3" fmla="*/ 0 h 763685"/>
                  <a:gd name="connsiteX4" fmla="*/ 0 w 565150"/>
                  <a:gd name="connsiteY4" fmla="*/ 120650 h 763685"/>
                  <a:gd name="connsiteX0" fmla="*/ 0 w 565175"/>
                  <a:gd name="connsiteY0" fmla="*/ 120650 h 773332"/>
                  <a:gd name="connsiteX1" fmla="*/ 276225 w 565175"/>
                  <a:gd name="connsiteY1" fmla="*/ 739775 h 773332"/>
                  <a:gd name="connsiteX2" fmla="*/ 565150 w 565175"/>
                  <a:gd name="connsiteY2" fmla="*/ 596900 h 773332"/>
                  <a:gd name="connsiteX3" fmla="*/ 212725 w 565175"/>
                  <a:gd name="connsiteY3" fmla="*/ 0 h 773332"/>
                  <a:gd name="connsiteX4" fmla="*/ 0 w 565175"/>
                  <a:gd name="connsiteY4" fmla="*/ 120650 h 773332"/>
                  <a:gd name="connsiteX0" fmla="*/ 0 w 565150"/>
                  <a:gd name="connsiteY0" fmla="*/ 120650 h 770605"/>
                  <a:gd name="connsiteX1" fmla="*/ 276225 w 565150"/>
                  <a:gd name="connsiteY1" fmla="*/ 739775 h 770605"/>
                  <a:gd name="connsiteX2" fmla="*/ 565150 w 565150"/>
                  <a:gd name="connsiteY2" fmla="*/ 596900 h 770605"/>
                  <a:gd name="connsiteX3" fmla="*/ 212725 w 565150"/>
                  <a:gd name="connsiteY3" fmla="*/ 0 h 770605"/>
                  <a:gd name="connsiteX4" fmla="*/ 0 w 565150"/>
                  <a:gd name="connsiteY4" fmla="*/ 120650 h 770605"/>
                  <a:gd name="connsiteX0" fmla="*/ 0 w 565150"/>
                  <a:gd name="connsiteY0" fmla="*/ 120650 h 755109"/>
                  <a:gd name="connsiteX1" fmla="*/ 276225 w 565150"/>
                  <a:gd name="connsiteY1" fmla="*/ 739775 h 755109"/>
                  <a:gd name="connsiteX2" fmla="*/ 565150 w 565150"/>
                  <a:gd name="connsiteY2" fmla="*/ 596900 h 755109"/>
                  <a:gd name="connsiteX3" fmla="*/ 212725 w 565150"/>
                  <a:gd name="connsiteY3" fmla="*/ 0 h 755109"/>
                  <a:gd name="connsiteX4" fmla="*/ 0 w 565150"/>
                  <a:gd name="connsiteY4" fmla="*/ 120650 h 755109"/>
                  <a:gd name="connsiteX0" fmla="*/ 0 w 565150"/>
                  <a:gd name="connsiteY0" fmla="*/ 120650 h 755109"/>
                  <a:gd name="connsiteX1" fmla="*/ 276225 w 565150"/>
                  <a:gd name="connsiteY1" fmla="*/ 739775 h 755109"/>
                  <a:gd name="connsiteX2" fmla="*/ 565150 w 565150"/>
                  <a:gd name="connsiteY2" fmla="*/ 596900 h 755109"/>
                  <a:gd name="connsiteX3" fmla="*/ 212725 w 565150"/>
                  <a:gd name="connsiteY3" fmla="*/ 0 h 755109"/>
                  <a:gd name="connsiteX4" fmla="*/ 0 w 565150"/>
                  <a:gd name="connsiteY4" fmla="*/ 120650 h 755109"/>
                  <a:gd name="connsiteX0" fmla="*/ 0 w 565150"/>
                  <a:gd name="connsiteY0" fmla="*/ 120650 h 755109"/>
                  <a:gd name="connsiteX1" fmla="*/ 276225 w 565150"/>
                  <a:gd name="connsiteY1" fmla="*/ 739775 h 755109"/>
                  <a:gd name="connsiteX2" fmla="*/ 565150 w 565150"/>
                  <a:gd name="connsiteY2" fmla="*/ 596900 h 755109"/>
                  <a:gd name="connsiteX3" fmla="*/ 212725 w 565150"/>
                  <a:gd name="connsiteY3" fmla="*/ 0 h 755109"/>
                  <a:gd name="connsiteX4" fmla="*/ 0 w 565150"/>
                  <a:gd name="connsiteY4" fmla="*/ 120650 h 755109"/>
                  <a:gd name="connsiteX0" fmla="*/ 0 w 565150"/>
                  <a:gd name="connsiteY0" fmla="*/ 123150 h 757609"/>
                  <a:gd name="connsiteX1" fmla="*/ 276225 w 565150"/>
                  <a:gd name="connsiteY1" fmla="*/ 742275 h 757609"/>
                  <a:gd name="connsiteX2" fmla="*/ 565150 w 565150"/>
                  <a:gd name="connsiteY2" fmla="*/ 599400 h 757609"/>
                  <a:gd name="connsiteX3" fmla="*/ 212725 w 565150"/>
                  <a:gd name="connsiteY3" fmla="*/ 2500 h 757609"/>
                  <a:gd name="connsiteX4" fmla="*/ 0 w 565150"/>
                  <a:gd name="connsiteY4" fmla="*/ 123150 h 757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5150" h="757609">
                    <a:moveTo>
                      <a:pt x="0" y="123150"/>
                    </a:moveTo>
                    <a:lnTo>
                      <a:pt x="276225" y="742275"/>
                    </a:lnTo>
                    <a:cubicBezTo>
                      <a:pt x="407458" y="793075"/>
                      <a:pt x="538692" y="710525"/>
                      <a:pt x="565150" y="599400"/>
                    </a:cubicBezTo>
                    <a:lnTo>
                      <a:pt x="212725" y="2500"/>
                    </a:lnTo>
                    <a:cubicBezTo>
                      <a:pt x="119592" y="-11258"/>
                      <a:pt x="16933" y="32133"/>
                      <a:pt x="0" y="123150"/>
                    </a:cubicBezTo>
                    <a:close/>
                  </a:path>
                </a:pathLst>
              </a:custGeom>
              <a:solidFill>
                <a:srgbClr val="FE1627"/>
              </a:solidFill>
              <a:ln>
                <a:solidFill>
                  <a:srgbClr val="F6AB00"/>
                </a:solidFill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2" name="椭圆 441"/>
              <p:cNvSpPr/>
              <p:nvPr/>
            </p:nvSpPr>
            <p:spPr>
              <a:xfrm rot="1158199">
                <a:off x="8223399" y="1872068"/>
                <a:ext cx="204833" cy="92681"/>
              </a:xfrm>
              <a:prstGeom prst="ellipse">
                <a:avLst/>
              </a:prstGeom>
              <a:noFill/>
              <a:ln>
                <a:solidFill>
                  <a:srgbClr val="F6AB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35" name="组合 434"/>
            <p:cNvGrpSpPr/>
            <p:nvPr/>
          </p:nvGrpSpPr>
          <p:grpSpPr>
            <a:xfrm>
              <a:off x="8193942" y="943125"/>
              <a:ext cx="385197" cy="520454"/>
              <a:chOff x="8216287" y="916840"/>
              <a:chExt cx="385197" cy="520454"/>
            </a:xfrm>
          </p:grpSpPr>
          <p:sp>
            <p:nvSpPr>
              <p:cNvPr id="439" name="任意多边形 438"/>
              <p:cNvSpPr/>
              <p:nvPr/>
            </p:nvSpPr>
            <p:spPr>
              <a:xfrm rot="2263991">
                <a:off x="8216287" y="916840"/>
                <a:ext cx="385197" cy="516374"/>
              </a:xfrm>
              <a:custGeom>
                <a:avLst/>
                <a:gdLst>
                  <a:gd name="connsiteX0" fmla="*/ 0 w 530225"/>
                  <a:gd name="connsiteY0" fmla="*/ 117475 h 669925"/>
                  <a:gd name="connsiteX1" fmla="*/ 219075 w 530225"/>
                  <a:gd name="connsiteY1" fmla="*/ 666750 h 669925"/>
                  <a:gd name="connsiteX2" fmla="*/ 400050 w 530225"/>
                  <a:gd name="connsiteY2" fmla="*/ 669925 h 669925"/>
                  <a:gd name="connsiteX3" fmla="*/ 530225 w 530225"/>
                  <a:gd name="connsiteY3" fmla="*/ 527050 h 669925"/>
                  <a:gd name="connsiteX4" fmla="*/ 241300 w 530225"/>
                  <a:gd name="connsiteY4" fmla="*/ 0 h 669925"/>
                  <a:gd name="connsiteX5" fmla="*/ 0 w 530225"/>
                  <a:gd name="connsiteY5" fmla="*/ 117475 h 669925"/>
                  <a:gd name="connsiteX0" fmla="*/ 0 w 530225"/>
                  <a:gd name="connsiteY0" fmla="*/ 117475 h 666750"/>
                  <a:gd name="connsiteX1" fmla="*/ 219075 w 530225"/>
                  <a:gd name="connsiteY1" fmla="*/ 666750 h 666750"/>
                  <a:gd name="connsiteX2" fmla="*/ 530225 w 530225"/>
                  <a:gd name="connsiteY2" fmla="*/ 527050 h 666750"/>
                  <a:gd name="connsiteX3" fmla="*/ 241300 w 530225"/>
                  <a:gd name="connsiteY3" fmla="*/ 0 h 666750"/>
                  <a:gd name="connsiteX4" fmla="*/ 0 w 530225"/>
                  <a:gd name="connsiteY4" fmla="*/ 117475 h 666750"/>
                  <a:gd name="connsiteX0" fmla="*/ 0 w 530225"/>
                  <a:gd name="connsiteY0" fmla="*/ 120650 h 669925"/>
                  <a:gd name="connsiteX1" fmla="*/ 219075 w 530225"/>
                  <a:gd name="connsiteY1" fmla="*/ 669925 h 669925"/>
                  <a:gd name="connsiteX2" fmla="*/ 530225 w 530225"/>
                  <a:gd name="connsiteY2" fmla="*/ 530225 h 669925"/>
                  <a:gd name="connsiteX3" fmla="*/ 212725 w 530225"/>
                  <a:gd name="connsiteY3" fmla="*/ 0 h 669925"/>
                  <a:gd name="connsiteX4" fmla="*/ 0 w 530225"/>
                  <a:gd name="connsiteY4" fmla="*/ 120650 h 669925"/>
                  <a:gd name="connsiteX0" fmla="*/ 0 w 530225"/>
                  <a:gd name="connsiteY0" fmla="*/ 120650 h 701675"/>
                  <a:gd name="connsiteX1" fmla="*/ 263525 w 530225"/>
                  <a:gd name="connsiteY1" fmla="*/ 701675 h 701675"/>
                  <a:gd name="connsiteX2" fmla="*/ 530225 w 530225"/>
                  <a:gd name="connsiteY2" fmla="*/ 530225 h 701675"/>
                  <a:gd name="connsiteX3" fmla="*/ 212725 w 530225"/>
                  <a:gd name="connsiteY3" fmla="*/ 0 h 701675"/>
                  <a:gd name="connsiteX4" fmla="*/ 0 w 530225"/>
                  <a:gd name="connsiteY4" fmla="*/ 120650 h 701675"/>
                  <a:gd name="connsiteX0" fmla="*/ 0 w 530225"/>
                  <a:gd name="connsiteY0" fmla="*/ 120650 h 704850"/>
                  <a:gd name="connsiteX1" fmla="*/ 234950 w 530225"/>
                  <a:gd name="connsiteY1" fmla="*/ 704850 h 704850"/>
                  <a:gd name="connsiteX2" fmla="*/ 530225 w 530225"/>
                  <a:gd name="connsiteY2" fmla="*/ 530225 h 704850"/>
                  <a:gd name="connsiteX3" fmla="*/ 212725 w 530225"/>
                  <a:gd name="connsiteY3" fmla="*/ 0 h 704850"/>
                  <a:gd name="connsiteX4" fmla="*/ 0 w 530225"/>
                  <a:gd name="connsiteY4" fmla="*/ 120650 h 704850"/>
                  <a:gd name="connsiteX0" fmla="*/ 0 w 577850"/>
                  <a:gd name="connsiteY0" fmla="*/ 120650 h 704850"/>
                  <a:gd name="connsiteX1" fmla="*/ 234950 w 577850"/>
                  <a:gd name="connsiteY1" fmla="*/ 704850 h 704850"/>
                  <a:gd name="connsiteX2" fmla="*/ 577850 w 577850"/>
                  <a:gd name="connsiteY2" fmla="*/ 571500 h 704850"/>
                  <a:gd name="connsiteX3" fmla="*/ 212725 w 577850"/>
                  <a:gd name="connsiteY3" fmla="*/ 0 h 704850"/>
                  <a:gd name="connsiteX4" fmla="*/ 0 w 577850"/>
                  <a:gd name="connsiteY4" fmla="*/ 120650 h 704850"/>
                  <a:gd name="connsiteX0" fmla="*/ 0 w 565150"/>
                  <a:gd name="connsiteY0" fmla="*/ 120650 h 704850"/>
                  <a:gd name="connsiteX1" fmla="*/ 234950 w 565150"/>
                  <a:gd name="connsiteY1" fmla="*/ 704850 h 704850"/>
                  <a:gd name="connsiteX2" fmla="*/ 565150 w 565150"/>
                  <a:gd name="connsiteY2" fmla="*/ 596900 h 704850"/>
                  <a:gd name="connsiteX3" fmla="*/ 212725 w 565150"/>
                  <a:gd name="connsiteY3" fmla="*/ 0 h 704850"/>
                  <a:gd name="connsiteX4" fmla="*/ 0 w 565150"/>
                  <a:gd name="connsiteY4" fmla="*/ 120650 h 704850"/>
                  <a:gd name="connsiteX0" fmla="*/ 0 w 565150"/>
                  <a:gd name="connsiteY0" fmla="*/ 120650 h 739775"/>
                  <a:gd name="connsiteX1" fmla="*/ 276225 w 565150"/>
                  <a:gd name="connsiteY1" fmla="*/ 739775 h 739775"/>
                  <a:gd name="connsiteX2" fmla="*/ 565150 w 565150"/>
                  <a:gd name="connsiteY2" fmla="*/ 596900 h 739775"/>
                  <a:gd name="connsiteX3" fmla="*/ 212725 w 565150"/>
                  <a:gd name="connsiteY3" fmla="*/ 0 h 739775"/>
                  <a:gd name="connsiteX4" fmla="*/ 0 w 565150"/>
                  <a:gd name="connsiteY4" fmla="*/ 120650 h 739775"/>
                  <a:gd name="connsiteX0" fmla="*/ 0 w 565150"/>
                  <a:gd name="connsiteY0" fmla="*/ 120650 h 763685"/>
                  <a:gd name="connsiteX1" fmla="*/ 276225 w 565150"/>
                  <a:gd name="connsiteY1" fmla="*/ 739775 h 763685"/>
                  <a:gd name="connsiteX2" fmla="*/ 565150 w 565150"/>
                  <a:gd name="connsiteY2" fmla="*/ 596900 h 763685"/>
                  <a:gd name="connsiteX3" fmla="*/ 212725 w 565150"/>
                  <a:gd name="connsiteY3" fmla="*/ 0 h 763685"/>
                  <a:gd name="connsiteX4" fmla="*/ 0 w 565150"/>
                  <a:gd name="connsiteY4" fmla="*/ 120650 h 763685"/>
                  <a:gd name="connsiteX0" fmla="*/ 0 w 565175"/>
                  <a:gd name="connsiteY0" fmla="*/ 120650 h 773332"/>
                  <a:gd name="connsiteX1" fmla="*/ 276225 w 565175"/>
                  <a:gd name="connsiteY1" fmla="*/ 739775 h 773332"/>
                  <a:gd name="connsiteX2" fmla="*/ 565150 w 565175"/>
                  <a:gd name="connsiteY2" fmla="*/ 596900 h 773332"/>
                  <a:gd name="connsiteX3" fmla="*/ 212725 w 565175"/>
                  <a:gd name="connsiteY3" fmla="*/ 0 h 773332"/>
                  <a:gd name="connsiteX4" fmla="*/ 0 w 565175"/>
                  <a:gd name="connsiteY4" fmla="*/ 120650 h 773332"/>
                  <a:gd name="connsiteX0" fmla="*/ 0 w 565150"/>
                  <a:gd name="connsiteY0" fmla="*/ 120650 h 770605"/>
                  <a:gd name="connsiteX1" fmla="*/ 276225 w 565150"/>
                  <a:gd name="connsiteY1" fmla="*/ 739775 h 770605"/>
                  <a:gd name="connsiteX2" fmla="*/ 565150 w 565150"/>
                  <a:gd name="connsiteY2" fmla="*/ 596900 h 770605"/>
                  <a:gd name="connsiteX3" fmla="*/ 212725 w 565150"/>
                  <a:gd name="connsiteY3" fmla="*/ 0 h 770605"/>
                  <a:gd name="connsiteX4" fmla="*/ 0 w 565150"/>
                  <a:gd name="connsiteY4" fmla="*/ 120650 h 770605"/>
                  <a:gd name="connsiteX0" fmla="*/ 0 w 565150"/>
                  <a:gd name="connsiteY0" fmla="*/ 120650 h 755109"/>
                  <a:gd name="connsiteX1" fmla="*/ 276225 w 565150"/>
                  <a:gd name="connsiteY1" fmla="*/ 739775 h 755109"/>
                  <a:gd name="connsiteX2" fmla="*/ 565150 w 565150"/>
                  <a:gd name="connsiteY2" fmla="*/ 596900 h 755109"/>
                  <a:gd name="connsiteX3" fmla="*/ 212725 w 565150"/>
                  <a:gd name="connsiteY3" fmla="*/ 0 h 755109"/>
                  <a:gd name="connsiteX4" fmla="*/ 0 w 565150"/>
                  <a:gd name="connsiteY4" fmla="*/ 120650 h 755109"/>
                  <a:gd name="connsiteX0" fmla="*/ 0 w 565150"/>
                  <a:gd name="connsiteY0" fmla="*/ 120650 h 755109"/>
                  <a:gd name="connsiteX1" fmla="*/ 276225 w 565150"/>
                  <a:gd name="connsiteY1" fmla="*/ 739775 h 755109"/>
                  <a:gd name="connsiteX2" fmla="*/ 565150 w 565150"/>
                  <a:gd name="connsiteY2" fmla="*/ 596900 h 755109"/>
                  <a:gd name="connsiteX3" fmla="*/ 212725 w 565150"/>
                  <a:gd name="connsiteY3" fmla="*/ 0 h 755109"/>
                  <a:gd name="connsiteX4" fmla="*/ 0 w 565150"/>
                  <a:gd name="connsiteY4" fmla="*/ 120650 h 755109"/>
                  <a:gd name="connsiteX0" fmla="*/ 0 w 565150"/>
                  <a:gd name="connsiteY0" fmla="*/ 120650 h 755109"/>
                  <a:gd name="connsiteX1" fmla="*/ 276225 w 565150"/>
                  <a:gd name="connsiteY1" fmla="*/ 739775 h 755109"/>
                  <a:gd name="connsiteX2" fmla="*/ 565150 w 565150"/>
                  <a:gd name="connsiteY2" fmla="*/ 596900 h 755109"/>
                  <a:gd name="connsiteX3" fmla="*/ 212725 w 565150"/>
                  <a:gd name="connsiteY3" fmla="*/ 0 h 755109"/>
                  <a:gd name="connsiteX4" fmla="*/ 0 w 565150"/>
                  <a:gd name="connsiteY4" fmla="*/ 120650 h 755109"/>
                  <a:gd name="connsiteX0" fmla="*/ 0 w 565150"/>
                  <a:gd name="connsiteY0" fmla="*/ 123150 h 757609"/>
                  <a:gd name="connsiteX1" fmla="*/ 276225 w 565150"/>
                  <a:gd name="connsiteY1" fmla="*/ 742275 h 757609"/>
                  <a:gd name="connsiteX2" fmla="*/ 565150 w 565150"/>
                  <a:gd name="connsiteY2" fmla="*/ 599400 h 757609"/>
                  <a:gd name="connsiteX3" fmla="*/ 212725 w 565150"/>
                  <a:gd name="connsiteY3" fmla="*/ 2500 h 757609"/>
                  <a:gd name="connsiteX4" fmla="*/ 0 w 565150"/>
                  <a:gd name="connsiteY4" fmla="*/ 123150 h 757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5150" h="757609">
                    <a:moveTo>
                      <a:pt x="0" y="123150"/>
                    </a:moveTo>
                    <a:lnTo>
                      <a:pt x="276225" y="742275"/>
                    </a:lnTo>
                    <a:cubicBezTo>
                      <a:pt x="407458" y="793075"/>
                      <a:pt x="538692" y="710525"/>
                      <a:pt x="565150" y="599400"/>
                    </a:cubicBezTo>
                    <a:lnTo>
                      <a:pt x="212725" y="2500"/>
                    </a:lnTo>
                    <a:cubicBezTo>
                      <a:pt x="119592" y="-11258"/>
                      <a:pt x="16933" y="32133"/>
                      <a:pt x="0" y="123150"/>
                    </a:cubicBezTo>
                    <a:close/>
                  </a:path>
                </a:pathLst>
              </a:custGeom>
              <a:solidFill>
                <a:srgbClr val="FE1627"/>
              </a:solidFill>
              <a:ln>
                <a:solidFill>
                  <a:srgbClr val="F6AB00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0" name="椭圆 439"/>
              <p:cNvSpPr/>
              <p:nvPr/>
            </p:nvSpPr>
            <p:spPr>
              <a:xfrm rot="663435">
                <a:off x="8259751" y="1344613"/>
                <a:ext cx="204833" cy="92681"/>
              </a:xfrm>
              <a:prstGeom prst="ellipse">
                <a:avLst/>
              </a:prstGeom>
              <a:noFill/>
              <a:ln>
                <a:solidFill>
                  <a:srgbClr val="F6AB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36" name="组合 435"/>
            <p:cNvGrpSpPr/>
            <p:nvPr/>
          </p:nvGrpSpPr>
          <p:grpSpPr>
            <a:xfrm>
              <a:off x="8274709" y="269215"/>
              <a:ext cx="385197" cy="517387"/>
              <a:chOff x="8274709" y="269215"/>
              <a:chExt cx="385197" cy="517387"/>
            </a:xfrm>
          </p:grpSpPr>
          <p:sp>
            <p:nvSpPr>
              <p:cNvPr id="437" name="任意多边形 436"/>
              <p:cNvSpPr/>
              <p:nvPr/>
            </p:nvSpPr>
            <p:spPr>
              <a:xfrm rot="2229594">
                <a:off x="8274709" y="269215"/>
                <a:ext cx="385197" cy="516374"/>
              </a:xfrm>
              <a:custGeom>
                <a:avLst/>
                <a:gdLst>
                  <a:gd name="connsiteX0" fmla="*/ 0 w 530225"/>
                  <a:gd name="connsiteY0" fmla="*/ 117475 h 669925"/>
                  <a:gd name="connsiteX1" fmla="*/ 219075 w 530225"/>
                  <a:gd name="connsiteY1" fmla="*/ 666750 h 669925"/>
                  <a:gd name="connsiteX2" fmla="*/ 400050 w 530225"/>
                  <a:gd name="connsiteY2" fmla="*/ 669925 h 669925"/>
                  <a:gd name="connsiteX3" fmla="*/ 530225 w 530225"/>
                  <a:gd name="connsiteY3" fmla="*/ 527050 h 669925"/>
                  <a:gd name="connsiteX4" fmla="*/ 241300 w 530225"/>
                  <a:gd name="connsiteY4" fmla="*/ 0 h 669925"/>
                  <a:gd name="connsiteX5" fmla="*/ 0 w 530225"/>
                  <a:gd name="connsiteY5" fmla="*/ 117475 h 669925"/>
                  <a:gd name="connsiteX0" fmla="*/ 0 w 530225"/>
                  <a:gd name="connsiteY0" fmla="*/ 117475 h 666750"/>
                  <a:gd name="connsiteX1" fmla="*/ 219075 w 530225"/>
                  <a:gd name="connsiteY1" fmla="*/ 666750 h 666750"/>
                  <a:gd name="connsiteX2" fmla="*/ 530225 w 530225"/>
                  <a:gd name="connsiteY2" fmla="*/ 527050 h 666750"/>
                  <a:gd name="connsiteX3" fmla="*/ 241300 w 530225"/>
                  <a:gd name="connsiteY3" fmla="*/ 0 h 666750"/>
                  <a:gd name="connsiteX4" fmla="*/ 0 w 530225"/>
                  <a:gd name="connsiteY4" fmla="*/ 117475 h 666750"/>
                  <a:gd name="connsiteX0" fmla="*/ 0 w 530225"/>
                  <a:gd name="connsiteY0" fmla="*/ 120650 h 669925"/>
                  <a:gd name="connsiteX1" fmla="*/ 219075 w 530225"/>
                  <a:gd name="connsiteY1" fmla="*/ 669925 h 669925"/>
                  <a:gd name="connsiteX2" fmla="*/ 530225 w 530225"/>
                  <a:gd name="connsiteY2" fmla="*/ 530225 h 669925"/>
                  <a:gd name="connsiteX3" fmla="*/ 212725 w 530225"/>
                  <a:gd name="connsiteY3" fmla="*/ 0 h 669925"/>
                  <a:gd name="connsiteX4" fmla="*/ 0 w 530225"/>
                  <a:gd name="connsiteY4" fmla="*/ 120650 h 669925"/>
                  <a:gd name="connsiteX0" fmla="*/ 0 w 530225"/>
                  <a:gd name="connsiteY0" fmla="*/ 120650 h 701675"/>
                  <a:gd name="connsiteX1" fmla="*/ 263525 w 530225"/>
                  <a:gd name="connsiteY1" fmla="*/ 701675 h 701675"/>
                  <a:gd name="connsiteX2" fmla="*/ 530225 w 530225"/>
                  <a:gd name="connsiteY2" fmla="*/ 530225 h 701675"/>
                  <a:gd name="connsiteX3" fmla="*/ 212725 w 530225"/>
                  <a:gd name="connsiteY3" fmla="*/ 0 h 701675"/>
                  <a:gd name="connsiteX4" fmla="*/ 0 w 530225"/>
                  <a:gd name="connsiteY4" fmla="*/ 120650 h 701675"/>
                  <a:gd name="connsiteX0" fmla="*/ 0 w 530225"/>
                  <a:gd name="connsiteY0" fmla="*/ 120650 h 704850"/>
                  <a:gd name="connsiteX1" fmla="*/ 234950 w 530225"/>
                  <a:gd name="connsiteY1" fmla="*/ 704850 h 704850"/>
                  <a:gd name="connsiteX2" fmla="*/ 530225 w 530225"/>
                  <a:gd name="connsiteY2" fmla="*/ 530225 h 704850"/>
                  <a:gd name="connsiteX3" fmla="*/ 212725 w 530225"/>
                  <a:gd name="connsiteY3" fmla="*/ 0 h 704850"/>
                  <a:gd name="connsiteX4" fmla="*/ 0 w 530225"/>
                  <a:gd name="connsiteY4" fmla="*/ 120650 h 704850"/>
                  <a:gd name="connsiteX0" fmla="*/ 0 w 577850"/>
                  <a:gd name="connsiteY0" fmla="*/ 120650 h 704850"/>
                  <a:gd name="connsiteX1" fmla="*/ 234950 w 577850"/>
                  <a:gd name="connsiteY1" fmla="*/ 704850 h 704850"/>
                  <a:gd name="connsiteX2" fmla="*/ 577850 w 577850"/>
                  <a:gd name="connsiteY2" fmla="*/ 571500 h 704850"/>
                  <a:gd name="connsiteX3" fmla="*/ 212725 w 577850"/>
                  <a:gd name="connsiteY3" fmla="*/ 0 h 704850"/>
                  <a:gd name="connsiteX4" fmla="*/ 0 w 577850"/>
                  <a:gd name="connsiteY4" fmla="*/ 120650 h 704850"/>
                  <a:gd name="connsiteX0" fmla="*/ 0 w 565150"/>
                  <a:gd name="connsiteY0" fmla="*/ 120650 h 704850"/>
                  <a:gd name="connsiteX1" fmla="*/ 234950 w 565150"/>
                  <a:gd name="connsiteY1" fmla="*/ 704850 h 704850"/>
                  <a:gd name="connsiteX2" fmla="*/ 565150 w 565150"/>
                  <a:gd name="connsiteY2" fmla="*/ 596900 h 704850"/>
                  <a:gd name="connsiteX3" fmla="*/ 212725 w 565150"/>
                  <a:gd name="connsiteY3" fmla="*/ 0 h 704850"/>
                  <a:gd name="connsiteX4" fmla="*/ 0 w 565150"/>
                  <a:gd name="connsiteY4" fmla="*/ 120650 h 704850"/>
                  <a:gd name="connsiteX0" fmla="*/ 0 w 565150"/>
                  <a:gd name="connsiteY0" fmla="*/ 120650 h 739775"/>
                  <a:gd name="connsiteX1" fmla="*/ 276225 w 565150"/>
                  <a:gd name="connsiteY1" fmla="*/ 739775 h 739775"/>
                  <a:gd name="connsiteX2" fmla="*/ 565150 w 565150"/>
                  <a:gd name="connsiteY2" fmla="*/ 596900 h 739775"/>
                  <a:gd name="connsiteX3" fmla="*/ 212725 w 565150"/>
                  <a:gd name="connsiteY3" fmla="*/ 0 h 739775"/>
                  <a:gd name="connsiteX4" fmla="*/ 0 w 565150"/>
                  <a:gd name="connsiteY4" fmla="*/ 120650 h 739775"/>
                  <a:gd name="connsiteX0" fmla="*/ 0 w 565150"/>
                  <a:gd name="connsiteY0" fmla="*/ 120650 h 763685"/>
                  <a:gd name="connsiteX1" fmla="*/ 276225 w 565150"/>
                  <a:gd name="connsiteY1" fmla="*/ 739775 h 763685"/>
                  <a:gd name="connsiteX2" fmla="*/ 565150 w 565150"/>
                  <a:gd name="connsiteY2" fmla="*/ 596900 h 763685"/>
                  <a:gd name="connsiteX3" fmla="*/ 212725 w 565150"/>
                  <a:gd name="connsiteY3" fmla="*/ 0 h 763685"/>
                  <a:gd name="connsiteX4" fmla="*/ 0 w 565150"/>
                  <a:gd name="connsiteY4" fmla="*/ 120650 h 763685"/>
                  <a:gd name="connsiteX0" fmla="*/ 0 w 565175"/>
                  <a:gd name="connsiteY0" fmla="*/ 120650 h 773332"/>
                  <a:gd name="connsiteX1" fmla="*/ 276225 w 565175"/>
                  <a:gd name="connsiteY1" fmla="*/ 739775 h 773332"/>
                  <a:gd name="connsiteX2" fmla="*/ 565150 w 565175"/>
                  <a:gd name="connsiteY2" fmla="*/ 596900 h 773332"/>
                  <a:gd name="connsiteX3" fmla="*/ 212725 w 565175"/>
                  <a:gd name="connsiteY3" fmla="*/ 0 h 773332"/>
                  <a:gd name="connsiteX4" fmla="*/ 0 w 565175"/>
                  <a:gd name="connsiteY4" fmla="*/ 120650 h 773332"/>
                  <a:gd name="connsiteX0" fmla="*/ 0 w 565150"/>
                  <a:gd name="connsiteY0" fmla="*/ 120650 h 770605"/>
                  <a:gd name="connsiteX1" fmla="*/ 276225 w 565150"/>
                  <a:gd name="connsiteY1" fmla="*/ 739775 h 770605"/>
                  <a:gd name="connsiteX2" fmla="*/ 565150 w 565150"/>
                  <a:gd name="connsiteY2" fmla="*/ 596900 h 770605"/>
                  <a:gd name="connsiteX3" fmla="*/ 212725 w 565150"/>
                  <a:gd name="connsiteY3" fmla="*/ 0 h 770605"/>
                  <a:gd name="connsiteX4" fmla="*/ 0 w 565150"/>
                  <a:gd name="connsiteY4" fmla="*/ 120650 h 770605"/>
                  <a:gd name="connsiteX0" fmla="*/ 0 w 565150"/>
                  <a:gd name="connsiteY0" fmla="*/ 120650 h 755109"/>
                  <a:gd name="connsiteX1" fmla="*/ 276225 w 565150"/>
                  <a:gd name="connsiteY1" fmla="*/ 739775 h 755109"/>
                  <a:gd name="connsiteX2" fmla="*/ 565150 w 565150"/>
                  <a:gd name="connsiteY2" fmla="*/ 596900 h 755109"/>
                  <a:gd name="connsiteX3" fmla="*/ 212725 w 565150"/>
                  <a:gd name="connsiteY3" fmla="*/ 0 h 755109"/>
                  <a:gd name="connsiteX4" fmla="*/ 0 w 565150"/>
                  <a:gd name="connsiteY4" fmla="*/ 120650 h 755109"/>
                  <a:gd name="connsiteX0" fmla="*/ 0 w 565150"/>
                  <a:gd name="connsiteY0" fmla="*/ 120650 h 755109"/>
                  <a:gd name="connsiteX1" fmla="*/ 276225 w 565150"/>
                  <a:gd name="connsiteY1" fmla="*/ 739775 h 755109"/>
                  <a:gd name="connsiteX2" fmla="*/ 565150 w 565150"/>
                  <a:gd name="connsiteY2" fmla="*/ 596900 h 755109"/>
                  <a:gd name="connsiteX3" fmla="*/ 212725 w 565150"/>
                  <a:gd name="connsiteY3" fmla="*/ 0 h 755109"/>
                  <a:gd name="connsiteX4" fmla="*/ 0 w 565150"/>
                  <a:gd name="connsiteY4" fmla="*/ 120650 h 755109"/>
                  <a:gd name="connsiteX0" fmla="*/ 0 w 565150"/>
                  <a:gd name="connsiteY0" fmla="*/ 120650 h 755109"/>
                  <a:gd name="connsiteX1" fmla="*/ 276225 w 565150"/>
                  <a:gd name="connsiteY1" fmla="*/ 739775 h 755109"/>
                  <a:gd name="connsiteX2" fmla="*/ 565150 w 565150"/>
                  <a:gd name="connsiteY2" fmla="*/ 596900 h 755109"/>
                  <a:gd name="connsiteX3" fmla="*/ 212725 w 565150"/>
                  <a:gd name="connsiteY3" fmla="*/ 0 h 755109"/>
                  <a:gd name="connsiteX4" fmla="*/ 0 w 565150"/>
                  <a:gd name="connsiteY4" fmla="*/ 120650 h 755109"/>
                  <a:gd name="connsiteX0" fmla="*/ 0 w 565150"/>
                  <a:gd name="connsiteY0" fmla="*/ 123150 h 757609"/>
                  <a:gd name="connsiteX1" fmla="*/ 276225 w 565150"/>
                  <a:gd name="connsiteY1" fmla="*/ 742275 h 757609"/>
                  <a:gd name="connsiteX2" fmla="*/ 565150 w 565150"/>
                  <a:gd name="connsiteY2" fmla="*/ 599400 h 757609"/>
                  <a:gd name="connsiteX3" fmla="*/ 212725 w 565150"/>
                  <a:gd name="connsiteY3" fmla="*/ 2500 h 757609"/>
                  <a:gd name="connsiteX4" fmla="*/ 0 w 565150"/>
                  <a:gd name="connsiteY4" fmla="*/ 123150 h 757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5150" h="757609">
                    <a:moveTo>
                      <a:pt x="0" y="123150"/>
                    </a:moveTo>
                    <a:lnTo>
                      <a:pt x="276225" y="742275"/>
                    </a:lnTo>
                    <a:cubicBezTo>
                      <a:pt x="407458" y="793075"/>
                      <a:pt x="538692" y="710525"/>
                      <a:pt x="565150" y="599400"/>
                    </a:cubicBezTo>
                    <a:lnTo>
                      <a:pt x="212725" y="2500"/>
                    </a:lnTo>
                    <a:cubicBezTo>
                      <a:pt x="119592" y="-11258"/>
                      <a:pt x="16933" y="32133"/>
                      <a:pt x="0" y="123150"/>
                    </a:cubicBezTo>
                    <a:close/>
                  </a:path>
                </a:pathLst>
              </a:custGeom>
              <a:solidFill>
                <a:srgbClr val="FE1627"/>
              </a:solidFill>
              <a:ln>
                <a:solidFill>
                  <a:srgbClr val="F6AB00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8" name="椭圆 437"/>
              <p:cNvSpPr/>
              <p:nvPr/>
            </p:nvSpPr>
            <p:spPr>
              <a:xfrm rot="809709">
                <a:off x="8318843" y="693921"/>
                <a:ext cx="204833" cy="92681"/>
              </a:xfrm>
              <a:prstGeom prst="ellipse">
                <a:avLst/>
              </a:prstGeom>
              <a:noFill/>
              <a:ln>
                <a:solidFill>
                  <a:srgbClr val="F6AB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97" name="组合 296"/>
          <p:cNvGrpSpPr/>
          <p:nvPr/>
        </p:nvGrpSpPr>
        <p:grpSpPr>
          <a:xfrm rot="2002872">
            <a:off x="415444" y="3092855"/>
            <a:ext cx="335268" cy="452994"/>
            <a:chOff x="8216287" y="916840"/>
            <a:chExt cx="385197" cy="520454"/>
          </a:xfrm>
        </p:grpSpPr>
        <p:sp>
          <p:nvSpPr>
            <p:cNvPr id="298" name="任意多边形 297"/>
            <p:cNvSpPr/>
            <p:nvPr/>
          </p:nvSpPr>
          <p:spPr>
            <a:xfrm rot="2263991">
              <a:off x="8216287" y="916840"/>
              <a:ext cx="385197" cy="516374"/>
            </a:xfrm>
            <a:custGeom>
              <a:avLst/>
              <a:gdLst>
                <a:gd name="connsiteX0" fmla="*/ 0 w 530225"/>
                <a:gd name="connsiteY0" fmla="*/ 117475 h 669925"/>
                <a:gd name="connsiteX1" fmla="*/ 219075 w 530225"/>
                <a:gd name="connsiteY1" fmla="*/ 666750 h 669925"/>
                <a:gd name="connsiteX2" fmla="*/ 400050 w 530225"/>
                <a:gd name="connsiteY2" fmla="*/ 669925 h 669925"/>
                <a:gd name="connsiteX3" fmla="*/ 530225 w 530225"/>
                <a:gd name="connsiteY3" fmla="*/ 527050 h 669925"/>
                <a:gd name="connsiteX4" fmla="*/ 241300 w 530225"/>
                <a:gd name="connsiteY4" fmla="*/ 0 h 669925"/>
                <a:gd name="connsiteX5" fmla="*/ 0 w 530225"/>
                <a:gd name="connsiteY5" fmla="*/ 117475 h 669925"/>
                <a:gd name="connsiteX0" fmla="*/ 0 w 530225"/>
                <a:gd name="connsiteY0" fmla="*/ 117475 h 666750"/>
                <a:gd name="connsiteX1" fmla="*/ 219075 w 530225"/>
                <a:gd name="connsiteY1" fmla="*/ 666750 h 666750"/>
                <a:gd name="connsiteX2" fmla="*/ 530225 w 530225"/>
                <a:gd name="connsiteY2" fmla="*/ 527050 h 666750"/>
                <a:gd name="connsiteX3" fmla="*/ 241300 w 530225"/>
                <a:gd name="connsiteY3" fmla="*/ 0 h 666750"/>
                <a:gd name="connsiteX4" fmla="*/ 0 w 530225"/>
                <a:gd name="connsiteY4" fmla="*/ 117475 h 666750"/>
                <a:gd name="connsiteX0" fmla="*/ 0 w 530225"/>
                <a:gd name="connsiteY0" fmla="*/ 120650 h 669925"/>
                <a:gd name="connsiteX1" fmla="*/ 219075 w 530225"/>
                <a:gd name="connsiteY1" fmla="*/ 669925 h 669925"/>
                <a:gd name="connsiteX2" fmla="*/ 530225 w 530225"/>
                <a:gd name="connsiteY2" fmla="*/ 530225 h 669925"/>
                <a:gd name="connsiteX3" fmla="*/ 212725 w 530225"/>
                <a:gd name="connsiteY3" fmla="*/ 0 h 669925"/>
                <a:gd name="connsiteX4" fmla="*/ 0 w 530225"/>
                <a:gd name="connsiteY4" fmla="*/ 120650 h 669925"/>
                <a:gd name="connsiteX0" fmla="*/ 0 w 530225"/>
                <a:gd name="connsiteY0" fmla="*/ 120650 h 701675"/>
                <a:gd name="connsiteX1" fmla="*/ 263525 w 530225"/>
                <a:gd name="connsiteY1" fmla="*/ 701675 h 701675"/>
                <a:gd name="connsiteX2" fmla="*/ 530225 w 530225"/>
                <a:gd name="connsiteY2" fmla="*/ 530225 h 701675"/>
                <a:gd name="connsiteX3" fmla="*/ 212725 w 530225"/>
                <a:gd name="connsiteY3" fmla="*/ 0 h 701675"/>
                <a:gd name="connsiteX4" fmla="*/ 0 w 530225"/>
                <a:gd name="connsiteY4" fmla="*/ 120650 h 701675"/>
                <a:gd name="connsiteX0" fmla="*/ 0 w 530225"/>
                <a:gd name="connsiteY0" fmla="*/ 120650 h 704850"/>
                <a:gd name="connsiteX1" fmla="*/ 234950 w 530225"/>
                <a:gd name="connsiteY1" fmla="*/ 704850 h 704850"/>
                <a:gd name="connsiteX2" fmla="*/ 530225 w 530225"/>
                <a:gd name="connsiteY2" fmla="*/ 530225 h 704850"/>
                <a:gd name="connsiteX3" fmla="*/ 212725 w 530225"/>
                <a:gd name="connsiteY3" fmla="*/ 0 h 704850"/>
                <a:gd name="connsiteX4" fmla="*/ 0 w 530225"/>
                <a:gd name="connsiteY4" fmla="*/ 120650 h 704850"/>
                <a:gd name="connsiteX0" fmla="*/ 0 w 577850"/>
                <a:gd name="connsiteY0" fmla="*/ 120650 h 704850"/>
                <a:gd name="connsiteX1" fmla="*/ 234950 w 577850"/>
                <a:gd name="connsiteY1" fmla="*/ 704850 h 704850"/>
                <a:gd name="connsiteX2" fmla="*/ 577850 w 577850"/>
                <a:gd name="connsiteY2" fmla="*/ 571500 h 704850"/>
                <a:gd name="connsiteX3" fmla="*/ 212725 w 577850"/>
                <a:gd name="connsiteY3" fmla="*/ 0 h 704850"/>
                <a:gd name="connsiteX4" fmla="*/ 0 w 577850"/>
                <a:gd name="connsiteY4" fmla="*/ 120650 h 704850"/>
                <a:gd name="connsiteX0" fmla="*/ 0 w 565150"/>
                <a:gd name="connsiteY0" fmla="*/ 120650 h 704850"/>
                <a:gd name="connsiteX1" fmla="*/ 234950 w 565150"/>
                <a:gd name="connsiteY1" fmla="*/ 704850 h 704850"/>
                <a:gd name="connsiteX2" fmla="*/ 565150 w 565150"/>
                <a:gd name="connsiteY2" fmla="*/ 596900 h 704850"/>
                <a:gd name="connsiteX3" fmla="*/ 212725 w 565150"/>
                <a:gd name="connsiteY3" fmla="*/ 0 h 704850"/>
                <a:gd name="connsiteX4" fmla="*/ 0 w 565150"/>
                <a:gd name="connsiteY4" fmla="*/ 120650 h 704850"/>
                <a:gd name="connsiteX0" fmla="*/ 0 w 565150"/>
                <a:gd name="connsiteY0" fmla="*/ 120650 h 739775"/>
                <a:gd name="connsiteX1" fmla="*/ 276225 w 565150"/>
                <a:gd name="connsiteY1" fmla="*/ 739775 h 739775"/>
                <a:gd name="connsiteX2" fmla="*/ 565150 w 565150"/>
                <a:gd name="connsiteY2" fmla="*/ 596900 h 739775"/>
                <a:gd name="connsiteX3" fmla="*/ 212725 w 565150"/>
                <a:gd name="connsiteY3" fmla="*/ 0 h 739775"/>
                <a:gd name="connsiteX4" fmla="*/ 0 w 565150"/>
                <a:gd name="connsiteY4" fmla="*/ 120650 h 739775"/>
                <a:gd name="connsiteX0" fmla="*/ 0 w 565150"/>
                <a:gd name="connsiteY0" fmla="*/ 120650 h 763685"/>
                <a:gd name="connsiteX1" fmla="*/ 276225 w 565150"/>
                <a:gd name="connsiteY1" fmla="*/ 739775 h 763685"/>
                <a:gd name="connsiteX2" fmla="*/ 565150 w 565150"/>
                <a:gd name="connsiteY2" fmla="*/ 596900 h 763685"/>
                <a:gd name="connsiteX3" fmla="*/ 212725 w 565150"/>
                <a:gd name="connsiteY3" fmla="*/ 0 h 763685"/>
                <a:gd name="connsiteX4" fmla="*/ 0 w 565150"/>
                <a:gd name="connsiteY4" fmla="*/ 120650 h 763685"/>
                <a:gd name="connsiteX0" fmla="*/ 0 w 565175"/>
                <a:gd name="connsiteY0" fmla="*/ 120650 h 773332"/>
                <a:gd name="connsiteX1" fmla="*/ 276225 w 565175"/>
                <a:gd name="connsiteY1" fmla="*/ 739775 h 773332"/>
                <a:gd name="connsiteX2" fmla="*/ 565150 w 565175"/>
                <a:gd name="connsiteY2" fmla="*/ 596900 h 773332"/>
                <a:gd name="connsiteX3" fmla="*/ 212725 w 565175"/>
                <a:gd name="connsiteY3" fmla="*/ 0 h 773332"/>
                <a:gd name="connsiteX4" fmla="*/ 0 w 565175"/>
                <a:gd name="connsiteY4" fmla="*/ 120650 h 773332"/>
                <a:gd name="connsiteX0" fmla="*/ 0 w 565150"/>
                <a:gd name="connsiteY0" fmla="*/ 120650 h 770605"/>
                <a:gd name="connsiteX1" fmla="*/ 276225 w 565150"/>
                <a:gd name="connsiteY1" fmla="*/ 739775 h 770605"/>
                <a:gd name="connsiteX2" fmla="*/ 565150 w 565150"/>
                <a:gd name="connsiteY2" fmla="*/ 596900 h 770605"/>
                <a:gd name="connsiteX3" fmla="*/ 212725 w 565150"/>
                <a:gd name="connsiteY3" fmla="*/ 0 h 770605"/>
                <a:gd name="connsiteX4" fmla="*/ 0 w 565150"/>
                <a:gd name="connsiteY4" fmla="*/ 120650 h 770605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0650 h 755109"/>
                <a:gd name="connsiteX1" fmla="*/ 276225 w 565150"/>
                <a:gd name="connsiteY1" fmla="*/ 739775 h 755109"/>
                <a:gd name="connsiteX2" fmla="*/ 565150 w 565150"/>
                <a:gd name="connsiteY2" fmla="*/ 596900 h 755109"/>
                <a:gd name="connsiteX3" fmla="*/ 212725 w 565150"/>
                <a:gd name="connsiteY3" fmla="*/ 0 h 755109"/>
                <a:gd name="connsiteX4" fmla="*/ 0 w 565150"/>
                <a:gd name="connsiteY4" fmla="*/ 120650 h 755109"/>
                <a:gd name="connsiteX0" fmla="*/ 0 w 565150"/>
                <a:gd name="connsiteY0" fmla="*/ 123150 h 757609"/>
                <a:gd name="connsiteX1" fmla="*/ 276225 w 565150"/>
                <a:gd name="connsiteY1" fmla="*/ 742275 h 757609"/>
                <a:gd name="connsiteX2" fmla="*/ 565150 w 565150"/>
                <a:gd name="connsiteY2" fmla="*/ 599400 h 757609"/>
                <a:gd name="connsiteX3" fmla="*/ 212725 w 565150"/>
                <a:gd name="connsiteY3" fmla="*/ 2500 h 757609"/>
                <a:gd name="connsiteX4" fmla="*/ 0 w 565150"/>
                <a:gd name="connsiteY4" fmla="*/ 123150 h 757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5150" h="757609">
                  <a:moveTo>
                    <a:pt x="0" y="123150"/>
                  </a:moveTo>
                  <a:lnTo>
                    <a:pt x="276225" y="742275"/>
                  </a:lnTo>
                  <a:cubicBezTo>
                    <a:pt x="407458" y="793075"/>
                    <a:pt x="538692" y="710525"/>
                    <a:pt x="565150" y="599400"/>
                  </a:cubicBezTo>
                  <a:lnTo>
                    <a:pt x="212725" y="2500"/>
                  </a:lnTo>
                  <a:cubicBezTo>
                    <a:pt x="119592" y="-11258"/>
                    <a:pt x="16933" y="32133"/>
                    <a:pt x="0" y="123150"/>
                  </a:cubicBezTo>
                  <a:close/>
                </a:path>
              </a:pathLst>
            </a:custGeom>
            <a:solidFill>
              <a:srgbClr val="FE1627"/>
            </a:solidFill>
            <a:ln>
              <a:solidFill>
                <a:srgbClr val="F6AB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9" name="椭圆 298"/>
            <p:cNvSpPr/>
            <p:nvPr/>
          </p:nvSpPr>
          <p:spPr>
            <a:xfrm rot="663435">
              <a:off x="8259751" y="1344613"/>
              <a:ext cx="204833" cy="92681"/>
            </a:xfrm>
            <a:prstGeom prst="ellipse">
              <a:avLst/>
            </a:prstGeom>
            <a:noFill/>
            <a:ln>
              <a:solidFill>
                <a:srgbClr val="F6AB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523768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7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1000"/>
                                            <p:tgtEl>
                                              <p:spTgt spid="13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13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13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42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1000"/>
                                            <p:tgtEl>
                                              <p:spTgt spid="13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13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13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10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10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10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3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13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750"/>
                                            <p:tgtEl>
                                              <p:spTgt spid="13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37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130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13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900" decel="100000" fill="hold"/>
                                            <p:tgtEl>
                                              <p:spTgt spid="13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3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7" presetClass="emph" presetSubtype="0" fill="remove" grpId="1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Clr clrSpc="rgb" dir="cw">
                                          <p:cBhvr override="childStyle">
                                            <p:cTn id="37" dur="250" autoRev="1" fill="remove"/>
                                            <p:tgtEl>
                                              <p:spTgt spid="1307"/>
                                            </p:tgtEl>
                                            <p:attrNameLst>
                                              <p:attrName>style.color</p:attrName>
                                            </p:attrNameLst>
                                          </p:cBhvr>
                                          <p:to>
                                            <a:srgbClr val="F6DFC2"/>
                                          </p:to>
                                        </p:animClr>
                                        <p:animClr clrSpc="rgb" dir="cw">
                                          <p:cBhvr>
                                            <p:cTn id="38" dur="250" autoRev="1" fill="remove"/>
                                            <p:tgtEl>
                                              <p:spTgt spid="1307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F6DFC2"/>
                                          </p:to>
                                        </p:animClr>
                                        <p:set>
                                          <p:cBhvr>
                                            <p:cTn id="39" dur="250" autoRev="1" fill="remove"/>
                                            <p:tgtEl>
                                              <p:spTgt spid="1307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40" dur="250" autoRev="1" fill="remove"/>
                                            <p:tgtEl>
                                              <p:spTgt spid="1307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" presetID="26" presetClass="emph" presetSubtype="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2" dur="500" tmFilter="0, 0; .2, .5; .8, .5; 1, 0"/>
                                            <p:tgtEl>
                                              <p:spTgt spid="130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3" dur="250" autoRev="1" fill="hold"/>
                                            <p:tgtEl>
                                              <p:spTgt spid="130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4" presetID="50" presetClass="entr" presetSubtype="0" decel="100000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13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13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1000"/>
                                            <p:tgtEl>
                                              <p:spTgt spid="13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49" presetClass="entr" presetSubtype="0" decel="100000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7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1" fill="hold" nodeType="withEffect" p14:presetBounceEnd="26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6000">
                                          <p:cBhvr additive="base">
                                            <p:cTn id="5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6000">
                                          <p:cBhvr additive="base">
                                            <p:cTn id="5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1" presetClass="exit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" presetID="1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" presetID="1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" presetID="1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" presetID="1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" presetID="1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1" presetID="1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" presetID="1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1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" presetID="1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9" presetID="1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" presetID="1" presetClass="entr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3" presetID="1" presetClass="entr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" presetID="1" presetClass="entr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" presetID="1" presetClass="entr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9" presetID="1" presetClass="entr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1" presetID="1" presetClass="entr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3" presetID="1" presetClass="entr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5" presetID="1" presetClass="entr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7" presetID="1" presetClass="entr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9" presetID="1" presetClass="entr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1" presetID="1" presetClass="entr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3" presetID="1" presetClass="entr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5" presetID="1" presetClass="entr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7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10" presetClass="exit" presetSubtype="0" fill="hold" grpId="1" nodeType="withEffect">
                                      <p:stCondLst>
                                        <p:cond delay="38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3" dur="2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5" presetID="53" presetClass="entr" presetSubtype="16" fill="hold" grpId="0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7" dur="500" fill="hold"/>
                                            <p:tgtEl>
                                              <p:spTgt spid="2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500" fill="hold"/>
                                            <p:tgtEl>
                                              <p:spTgt spid="2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9" dur="500"/>
                                            <p:tgtEl>
                                              <p:spTgt spid="2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10" presetClass="exit" presetSubtype="0" fill="hold" grpId="1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1" dur="250"/>
                                            <p:tgtEl>
                                              <p:spTgt spid="27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3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5" dur="500" fill="hold"/>
                                            <p:tgtEl>
                                              <p:spTgt spid="2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6" dur="500" fill="hold"/>
                                            <p:tgtEl>
                                              <p:spTgt spid="2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7" dur="500"/>
                                            <p:tgtEl>
                                              <p:spTgt spid="2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8" presetID="10" presetClass="exit" presetSubtype="0" fill="hold" grpId="1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9" dur="250"/>
                                            <p:tgtEl>
                                              <p:spTgt spid="27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1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3" dur="500" fill="hold"/>
                                            <p:tgtEl>
                                              <p:spTgt spid="3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500" fill="hold"/>
                                            <p:tgtEl>
                                              <p:spTgt spid="3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5" dur="500"/>
                                            <p:tgtEl>
                                              <p:spTgt spid="3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6" presetID="10" presetClass="exit" presetSubtype="0" fill="hold" grpId="1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7" dur="250"/>
                                            <p:tgtEl>
                                              <p:spTgt spid="34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9" presetID="53" presetClass="entr" presetSubtype="16" fill="hold" grpId="0" nodeType="withEffect">
                                      <p:stCondLst>
                                        <p:cond delay="405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1" dur="500" fill="hold"/>
                                            <p:tgtEl>
                                              <p:spTgt spid="3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2" dur="500" fill="hold"/>
                                            <p:tgtEl>
                                              <p:spTgt spid="3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3" dur="500"/>
                                            <p:tgtEl>
                                              <p:spTgt spid="3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10" presetClass="exit" presetSubtype="0" fill="hold" grpId="1" nodeType="withEffect">
                                      <p:stCondLst>
                                        <p:cond delay="43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5" dur="250"/>
                                            <p:tgtEl>
                                              <p:spTgt spid="34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7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9" dur="500" fill="hold"/>
                                            <p:tgtEl>
                                              <p:spTgt spid="2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0" dur="500" fill="hold"/>
                                            <p:tgtEl>
                                              <p:spTgt spid="2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1" dur="500"/>
                                            <p:tgtEl>
                                              <p:spTgt spid="2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2" presetID="10" presetClass="exit" presetSubtype="0" fill="hold" grpId="1" nodeType="withEffect">
                                      <p:stCondLst>
                                        <p:cond delay="38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3" dur="250"/>
                                            <p:tgtEl>
                                              <p:spTgt spid="27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5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7" dur="500" fill="hold"/>
                                            <p:tgtEl>
                                              <p:spTgt spid="2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8" dur="500" fill="hold"/>
                                            <p:tgtEl>
                                              <p:spTgt spid="2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9" dur="500"/>
                                            <p:tgtEl>
                                              <p:spTgt spid="2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0" presetID="10" presetClass="exit" presetSubtype="0" fill="hold" grpId="1" nodeType="withEffect">
                                      <p:stCondLst>
                                        <p:cond delay="38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1" dur="250"/>
                                            <p:tgtEl>
                                              <p:spTgt spid="28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3" presetID="53" presetClass="entr" presetSubtype="16" fill="hold" grpId="0" nodeType="withEffect">
                                      <p:stCondLst>
                                        <p:cond delay="345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5" dur="500" fill="hold"/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6" dur="500" fill="hold"/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7" dur="500"/>
                                            <p:tgtEl>
                                              <p:spTgt spid="2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8" presetID="10" presetClass="exit" presetSubtype="0" fill="hold" grpId="1" nodeType="withEffect">
                                      <p:stCondLst>
                                        <p:cond delay="40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9" dur="250"/>
                                            <p:tgtEl>
                                              <p:spTgt spid="27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1" presetID="53" presetClass="entr" presetSubtype="16" fill="hold" grpId="0" nodeType="withEffect">
                                      <p:stCondLst>
                                        <p:cond delay="3450"/>
                                      </p:stCondLst>
                                      <p:childTnLst>
                                        <p:set>
                                          <p:cBhvr>
                                            <p:cTn id="1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3" dur="500" fill="hold"/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4" dur="500" fill="hold"/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5" dur="500"/>
                                            <p:tgtEl>
                                              <p:spTgt spid="2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6" presetID="10" presetClass="exit" presetSubtype="0" fill="hold" grpId="1" nodeType="withEffect">
                                      <p:stCondLst>
                                        <p:cond delay="40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77" dur="250"/>
                                            <p:tgtEl>
                                              <p:spTgt spid="28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9" presetID="53" presetClass="entr" presetSubtype="16" fill="hold" nodeType="withEffect">
                                      <p:stCondLst>
                                        <p:cond delay="3650"/>
                                      </p:stCondLst>
                                      <p:childTnLst>
                                        <p:set>
                                          <p:cBhvr>
                                            <p:cTn id="1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1" dur="500" fill="hold"/>
                                            <p:tgtEl>
                                              <p:spTgt spid="30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2" dur="500" fill="hold"/>
                                            <p:tgtEl>
                                              <p:spTgt spid="30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3" dur="500"/>
                                            <p:tgtEl>
                                              <p:spTgt spid="3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4" presetID="10" presetClass="exit" presetSubtype="0" fill="hold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5" dur="250"/>
                                            <p:tgtEl>
                                              <p:spTgt spid="30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7" presetID="53" presetClass="entr" presetSubtype="16" fill="hold" grpId="0" nodeType="withEffect">
                                      <p:stCondLst>
                                        <p:cond delay="3950"/>
                                      </p:stCondLst>
                                      <p:childTnLst>
                                        <p:set>
                                          <p:cBhvr>
                                            <p:cTn id="1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9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0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1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2" presetID="10" presetClass="exit" presetSubtype="0" fill="hold" grpId="1" nodeType="withEffect">
                                      <p:stCondLst>
                                        <p:cond delay="45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3" dur="25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5" presetID="53" presetClass="entr" presetSubtype="16" fill="hold" grpId="0" nodeType="withEffect">
                                      <p:stCondLst>
                                        <p:cond delay="3650"/>
                                      </p:stCondLst>
                                      <p:childTnLst>
                                        <p:set>
                                          <p:cBhvr>
                                            <p:cTn id="1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7" dur="500" fill="hold"/>
                                            <p:tgtEl>
                                              <p:spTgt spid="2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8" dur="500" fill="hold"/>
                                            <p:tgtEl>
                                              <p:spTgt spid="2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9" dur="500"/>
                                            <p:tgtEl>
                                              <p:spTgt spid="2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0" presetID="10" presetClass="exit" presetSubtype="0" fill="hold" grpId="1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01" dur="250"/>
                                            <p:tgtEl>
                                              <p:spTgt spid="27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3" presetID="53" presetClass="entr" presetSubtype="16" fill="hold" grpId="0" nodeType="withEffect">
                                      <p:stCondLst>
                                        <p:cond delay="4050"/>
                                      </p:stCondLst>
                                      <p:childTnLst>
                                        <p:set>
                                          <p:cBhvr>
                                            <p:cTn id="2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5" dur="500" fill="hold"/>
                                            <p:tgtEl>
                                              <p:spTgt spid="3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6" dur="500" fill="hold"/>
                                            <p:tgtEl>
                                              <p:spTgt spid="3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7" dur="500"/>
                                            <p:tgtEl>
                                              <p:spTgt spid="3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8" presetID="10" presetClass="exit" presetSubtype="0" fill="hold" grpId="1" nodeType="withEffect">
                                      <p:stCondLst>
                                        <p:cond delay="46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09" dur="250"/>
                                            <p:tgtEl>
                                              <p:spTgt spid="34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1" presetID="53" presetClass="entr" presetSubtype="16" fill="hold" grpId="0" nodeType="withEffect">
                                      <p:stCondLst>
                                        <p:cond delay="3550"/>
                                      </p:stCondLst>
                                      <p:childTnLst>
                                        <p:set>
                                          <p:cBhvr>
                                            <p:cTn id="2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3" dur="500" fill="hold"/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4" dur="500" fill="hold"/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5" dur="500"/>
                                            <p:tgtEl>
                                              <p:spTgt spid="2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6" presetID="10" presetClass="exit" presetSubtype="0" fill="hold" grpId="1" nodeType="withEffect">
                                      <p:stCondLst>
                                        <p:cond delay="41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7" dur="250"/>
                                            <p:tgtEl>
                                              <p:spTgt spid="28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9" presetID="53" presetClass="entr" presetSubtype="16" fill="hold" grpId="0" nodeType="withEffect">
                                      <p:stCondLst>
                                        <p:cond delay="3850"/>
                                      </p:stCondLst>
                                      <p:childTnLst>
                                        <p:set>
                                          <p:cBhvr>
                                            <p:cTn id="2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1" dur="500" fill="hold"/>
                                            <p:tgtEl>
                                              <p:spTgt spid="2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2" dur="500" fill="hold"/>
                                            <p:tgtEl>
                                              <p:spTgt spid="2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3" dur="500"/>
                                            <p:tgtEl>
                                              <p:spTgt spid="2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4" presetID="10" presetClass="exit" presetSubtype="0" fill="hold" grpId="1" nodeType="withEffect">
                                      <p:stCondLst>
                                        <p:cond delay="44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25" dur="250"/>
                                            <p:tgtEl>
                                              <p:spTgt spid="27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7" presetID="53" presetClass="entr" presetSubtype="16" fill="hold" grpId="0" nodeType="withEffect">
                                      <p:stCondLst>
                                        <p:cond delay="4150"/>
                                      </p:stCondLst>
                                      <p:childTnLst>
                                        <p:set>
                                          <p:cBhvr>
                                            <p:cTn id="2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9" dur="500" fill="hold"/>
                                            <p:tgtEl>
                                              <p:spTgt spid="2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0" dur="500" fill="hold"/>
                                            <p:tgtEl>
                                              <p:spTgt spid="2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1" dur="500"/>
                                            <p:tgtEl>
                                              <p:spTgt spid="2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2" presetID="10" presetClass="exit" presetSubtype="0" fill="hold" grpId="1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3" dur="250"/>
                                            <p:tgtEl>
                                              <p:spTgt spid="27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5" presetID="53" presetClass="entr" presetSubtype="16" fill="hold" grpId="0" nodeType="withEffect">
                                      <p:stCondLst>
                                        <p:cond delay="3350"/>
                                      </p:stCondLst>
                                      <p:childTnLst>
                                        <p:set>
                                          <p:cBhvr>
                                            <p:cTn id="2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7" dur="500" fill="hold"/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8" dur="500" fill="hold"/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9" dur="500"/>
                                            <p:tgtEl>
                                              <p:spTgt spid="2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0" presetID="10" presetClass="exit" presetSubtype="0" fill="hold" grpId="1" nodeType="withEffect">
                                      <p:stCondLst>
                                        <p:cond delay="39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41" dur="250"/>
                                            <p:tgtEl>
                                              <p:spTgt spid="28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3" presetID="53" presetClass="entr" presetSubtype="16" fill="hold" grpId="0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2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5" dur="500" fill="hold"/>
                                            <p:tgtEl>
                                              <p:spTgt spid="2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6" dur="500" fill="hold"/>
                                            <p:tgtEl>
                                              <p:spTgt spid="2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7" dur="500"/>
                                            <p:tgtEl>
                                              <p:spTgt spid="2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8" presetID="10" presetClass="exit" presetSubtype="0" fill="hold" grpId="1" nodeType="withEffect">
                                      <p:stCondLst>
                                        <p:cond delay="43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49" dur="250"/>
                                            <p:tgtEl>
                                              <p:spTgt spid="28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1" presetID="53" presetClass="entr" presetSubtype="16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2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3" dur="500" fill="hold"/>
                                            <p:tgtEl>
                                              <p:spTgt spid="3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4" dur="500" fill="hold"/>
                                            <p:tgtEl>
                                              <p:spTgt spid="3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5" dur="500"/>
                                            <p:tgtEl>
                                              <p:spTgt spid="3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6" presetID="10" presetClass="exit" presetSubtype="0" fill="hold" nodeType="withEffect">
                                      <p:stCondLst>
                                        <p:cond delay="38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7" dur="250"/>
                                            <p:tgtEl>
                                              <p:spTgt spid="33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9" presetID="53" presetClass="entr" presetSubtype="16" fill="hold" grpId="0" nodeType="withEffect">
                                      <p:stCondLst>
                                        <p:cond delay="3550"/>
                                      </p:stCondLst>
                                      <p:childTnLst>
                                        <p:set>
                                          <p:cBhvr>
                                            <p:cTn id="2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1" dur="500" fill="hold"/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2" dur="500" fill="hold"/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3" dur="500"/>
                                            <p:tgtEl>
                                              <p:spTgt spid="2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4" presetID="10" presetClass="exit" presetSubtype="0" fill="hold" grpId="1" nodeType="withEffect">
                                      <p:stCondLst>
                                        <p:cond delay="41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5" dur="250"/>
                                            <p:tgtEl>
                                              <p:spTgt spid="28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7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2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9" dur="500" fill="hold"/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0" dur="500" fill="hold"/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1" dur="500"/>
                                            <p:tgtEl>
                                              <p:spTgt spid="2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2" presetID="10" presetClass="exit" presetSubtype="0" fill="hold" grpId="1" nodeType="withEffect">
                                      <p:stCondLst>
                                        <p:cond delay="38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73" dur="250"/>
                                            <p:tgtEl>
                                              <p:spTgt spid="28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5" presetID="50" presetClass="path" presetSubtype="0" accel="50000" decel="50000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-0.00087 1.23457E-6 C -0.00226 0.04907 -0.02865 0.07037 0.0033 0.28055 C 0.01805 0.37778 -0.03594 0.35617 -0.05 0.4216 C -0.05 0.46358 0.04739 0.7713 0.04739 0.81327 " pathEditMode="relative" rAng="0" ptsTypes="AAAA">
                                          <p:cBhvr>
                                            <p:cTn id="276" dur="500" fill="hold"/>
                                            <p:tgtEl>
                                              <p:spTgt spid="3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2" y="406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7" presetID="53" presetClass="exit" presetSubtype="32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78" dur="500"/>
                                            <p:tgtEl>
                                              <p:spTgt spid="3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9" dur="500"/>
                                            <p:tgtEl>
                                              <p:spTgt spid="3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80" dur="500"/>
                                            <p:tgtEl>
                                              <p:spTgt spid="36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2" presetID="50" presetClass="path" presetSubtype="0" accel="50000" decel="50000" fill="hold" nodeType="withEffect">
                                      <p:stCondLst>
                                        <p:cond delay="3350"/>
                                      </p:stCondLst>
                                      <p:childTnLst>
                                        <p:animMotion origin="layout" path="M 3.88889E-6 -2.71605E-6 C 0.04097 -2.71605E-6 0.07031 0.06883 0.04323 0.24352 C 0.03437 0.29908 0.07725 0.52716 0.07725 0.58272 C 0.07725 0.625 0.00954 0.82994 0.00954 0.87253 " pathEditMode="relative" rAng="0" ptsTypes="AAAA">
                                          <p:cBhvr>
                                            <p:cTn id="283" dur="500" fill="hold"/>
                                            <p:tgtEl>
                                              <p:spTgt spid="3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854" y="436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4" presetID="53" presetClass="exit" presetSubtype="32" fill="hold" nodeType="withEffect">
                                      <p:stCondLst>
                                        <p:cond delay="33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85" dur="500"/>
                                            <p:tgtEl>
                                              <p:spTgt spid="3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6" dur="500"/>
                                            <p:tgtEl>
                                              <p:spTgt spid="3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87" dur="500"/>
                                            <p:tgtEl>
                                              <p:spTgt spid="36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9" presetID="50" presetClass="path" presetSubtype="0" accel="50000" decel="50000" fill="hold" nodeType="withEffect">
                                      <p:stCondLst>
                                        <p:cond delay="3350"/>
                                      </p:stCondLst>
                                      <p:childTnLst>
                                        <p:animMotion origin="layout" path="M -0.00035 -3.82716E-6 C 0.04132 -3.82716E-6 -0.03386 0.32099 -0.01355 0.53642 C -0.00886 0.58611 -0.06598 0.60556 -0.06598 0.66204 C -0.06598 0.7034 -0.02101 0.78704 -0.02101 0.82902 " pathEditMode="relative" rAng="0" ptsTypes="AAAA">
                                          <p:cBhvr>
                                            <p:cTn id="290" dur="500" fill="hold"/>
                                            <p:tgtEl>
                                              <p:spTgt spid="37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39" y="414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1" presetID="53" presetClass="exit" presetSubtype="32" fill="hold" nodeType="withEffect">
                                      <p:stCondLst>
                                        <p:cond delay="33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92" dur="500"/>
                                            <p:tgtEl>
                                              <p:spTgt spid="3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3" dur="500"/>
                                            <p:tgtEl>
                                              <p:spTgt spid="3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94" dur="500"/>
                                            <p:tgtEl>
                                              <p:spTgt spid="37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6" presetID="50" presetClass="path" presetSubtype="0" accel="50000" decel="50000" fill="hold" nodeType="withEffect">
                                      <p:stCondLst>
                                        <p:cond delay="3550"/>
                                      </p:stCondLst>
                                      <p:childTnLst>
                                        <p:animMotion origin="layout" path="M -0.00017 -4.93827E-7 C 0.0415 -4.93827E-7 -0.02517 0.0642 0.00834 0.27994 C 0.01563 0.32654 -0.03333 0.33488 -0.03333 0.39136 C -0.03333 0.43333 0.02934 0.72778 -0.01232 0.82654 " pathEditMode="relative" rAng="0" ptsTypes="AAAA">
                                          <p:cBhvr>
                                            <p:cTn id="297" dur="500" fill="hold"/>
                                            <p:tgtEl>
                                              <p:spTgt spid="37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955" y="4132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8" presetID="53" presetClass="exit" presetSubtype="32" fill="hold" nodeType="withEffect">
                                      <p:stCondLst>
                                        <p:cond delay="35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99" dur="500"/>
                                            <p:tgtEl>
                                              <p:spTgt spid="3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0" dur="500"/>
                                            <p:tgtEl>
                                              <p:spTgt spid="3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01" dur="500"/>
                                            <p:tgtEl>
                                              <p:spTgt spid="37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3" presetID="50" presetClass="path" presetSubtype="0" accel="50000" decel="50000" fill="hold" grpId="1" nodeType="withEffect">
                                      <p:stCondLst>
                                        <p:cond delay="3550"/>
                                      </p:stCondLst>
                                      <p:childTnLst>
                                        <p:animMotion origin="layout" path="M -0.00052 -1.85185E-6 C 0.04115 -1.85185E-6 -0.04201 0.16729 -0.01371 0.33766 C -0.00208 0.40772 -0.08211 0.40062 -0.08211 0.45648 C -0.05989 0.57315 -0.1993 0.84877 -0.1993 0.89043 " pathEditMode="relative" rAng="0" ptsTypes="AAAA">
                                          <p:cBhvr>
                                            <p:cTn id="304" dur="500" fill="hold"/>
                                            <p:tgtEl>
                                              <p:spTgt spid="36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9340" y="445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5" presetID="53" presetClass="exit" presetSubtype="32" fill="hold" grpId="2" nodeType="withEffect">
                                      <p:stCondLst>
                                        <p:cond delay="35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06" dur="500"/>
                                            <p:tgtEl>
                                              <p:spTgt spid="3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7" dur="500"/>
                                            <p:tgtEl>
                                              <p:spTgt spid="3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08" dur="500"/>
                                            <p:tgtEl>
                                              <p:spTgt spid="36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0" presetID="50" presetClass="path" presetSubtype="0" accel="50000" decel="50000" fill="hold" grpId="1" nodeType="withEffect">
                                      <p:stCondLst>
                                        <p:cond delay="3650"/>
                                      </p:stCondLst>
                                      <p:childTnLst>
                                        <p:animMotion origin="layout" path="M 1.94444E-6 4.93827E-6 C 0.01371 0.0753 -0.00139 0.17901 0.03715 0.37901 C 0.04236 0.40617 0.01979 0.42901 0.01979 0.48518 C 0.01979 0.52716 0.08889 0.87746 0.08889 0.91975 " pathEditMode="relative" rAng="0" ptsTypes="AAAA">
                                          <p:cBhvr>
                                            <p:cTn id="311" dur="500" fill="hold"/>
                                            <p:tgtEl>
                                              <p:spTgt spid="36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444" y="4598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2" presetID="53" presetClass="exit" presetSubtype="32" fill="hold" grpId="2" nodeType="withEffect">
                                      <p:stCondLst>
                                        <p:cond delay="36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13" dur="500"/>
                                            <p:tgtEl>
                                              <p:spTgt spid="3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4" dur="500"/>
                                            <p:tgtEl>
                                              <p:spTgt spid="3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15" dur="500"/>
                                            <p:tgtEl>
                                              <p:spTgt spid="36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7" presetID="50" presetClass="path" presetSubtype="0" accel="50000" decel="50000" fill="hold" nodeType="withEffect">
                                      <p:stCondLst>
                                        <p:cond delay="3650"/>
                                      </p:stCondLst>
                                      <p:childTnLst>
                                        <p:animMotion origin="layout" path="M -0.00035 -0.00031 C 0.04063 -0.00031 0.03715 0.29135 0.03889 0.37222 C 0.04219 0.45709 -0.03212 0.57006 -0.03212 0.6253 C -0.03212 0.6679 0.04497 0.86975 0.04497 0.91265 " pathEditMode="relative" rAng="0" ptsTypes="AAAA">
                                          <p:cBhvr>
                                            <p:cTn id="318" dur="500" fill="hold"/>
                                            <p:tgtEl>
                                              <p:spTgt spid="37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77" y="456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9" presetID="53" presetClass="exit" presetSubtype="32" fill="hold" nodeType="withEffect">
                                      <p:stCondLst>
                                        <p:cond delay="36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20" dur="500"/>
                                            <p:tgtEl>
                                              <p:spTgt spid="3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1" dur="500"/>
                                            <p:tgtEl>
                                              <p:spTgt spid="3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22" dur="500"/>
                                            <p:tgtEl>
                                              <p:spTgt spid="37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4" presetID="50" presetClass="path" presetSubtype="0" accel="50000" decel="50000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Motion origin="layout" path="M -0.00034 2.46914E-7 C -0.00121 0.11111 -0.04201 0.20926 -0.00312 0.41759 C 0.01459 0.51235 -0.05746 0.60339 -0.05746 0.65864 C -0.05746 0.70031 -0.03941 0.93395 -0.03941 0.97593 " pathEditMode="relative" rAng="0" ptsTypes="AAAA">
                                          <p:cBhvr>
                                            <p:cTn id="325" dur="500" fill="hold"/>
                                            <p:tgtEl>
                                              <p:spTgt spid="37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847" y="4879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6" presetID="53" presetClass="exit" presetSubtype="32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27" dur="500"/>
                                            <p:tgtEl>
                                              <p:spTgt spid="3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8" dur="500"/>
                                            <p:tgtEl>
                                              <p:spTgt spid="3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29" dur="500"/>
                                            <p:tgtEl>
                                              <p:spTgt spid="37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1" presetID="50" presetClass="path" presetSubtype="0" accel="50000" decel="50000" fill="hold" grpId="1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Motion origin="layout" path="M -0.00086 -1.23457E-6 C 0.00504 0.09321 -0.05625 0.27161 -0.01597 0.4 C 0.00938 0.47994 -0.05659 0.56173 -0.05659 0.61821 C -0.05659 0.65957 -0.02066 0.93704 -0.02066 0.97901 " pathEditMode="relative" rAng="0" ptsTypes="AAAA">
                                          <p:cBhvr>
                                            <p:cTn id="332" dur="500" fill="hold"/>
                                            <p:tgtEl>
                                              <p:spTgt spid="35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760" y="489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3" presetID="53" presetClass="exit" presetSubtype="32" fill="hold" grpId="2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34" dur="500"/>
                                            <p:tgtEl>
                                              <p:spTgt spid="3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5" dur="500"/>
                                            <p:tgtEl>
                                              <p:spTgt spid="3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36" dur="500"/>
                                            <p:tgtEl>
                                              <p:spTgt spid="35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8" presetID="50" presetClass="path" presetSubtype="0" accel="50000" decel="50000" fill="hold" grpId="1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Motion origin="layout" path="M -0.00069 -4.69136E-6 C 0.04097 -4.69136E-6 -0.06788 0.43488 -0.02673 0.49784 C 0.00261 0.54321 0.01684 0.63087 0.01684 0.68735 C 0.00174 0.80247 0.05851 0.84599 0.02847 1.06914 " pathEditMode="relative" rAng="0" ptsTypes="AAAA">
                                          <p:cBhvr>
                                            <p:cTn id="339" dur="500" fill="hold"/>
                                            <p:tgtEl>
                                              <p:spTgt spid="35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9" y="5345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0" presetID="53" presetClass="exit" presetSubtype="32" fill="hold" grpId="2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41" dur="500"/>
                                            <p:tgtEl>
                                              <p:spTgt spid="3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2" dur="500"/>
                                            <p:tgtEl>
                                              <p:spTgt spid="3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43" dur="500"/>
                                            <p:tgtEl>
                                              <p:spTgt spid="35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5" presetID="50" presetClass="path" presetSubtype="0" accel="50000" decel="50000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Motion origin="layout" path="M -0.00069 -2.71605E-6 C 0.04098 -2.71605E-6 0.04462 0.47037 0.03108 0.61081 C 0.01736 0.75093 -0.08264 0.78519 -0.08264 0.84167 C -0.08264 0.88303 -0.12152 1.0426 -0.12152 1.0855 " pathEditMode="relative" rAng="0" ptsTypes="AAAA">
                                          <p:cBhvr>
                                            <p:cTn id="346" dur="500" fill="hold"/>
                                            <p:tgtEl>
                                              <p:spTgt spid="3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097" y="5425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7" presetID="53" presetClass="exit" presetSubtype="32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48" dur="500"/>
                                            <p:tgtEl>
                                              <p:spTgt spid="3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9" dur="500"/>
                                            <p:tgtEl>
                                              <p:spTgt spid="3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50" dur="500"/>
                                            <p:tgtEl>
                                              <p:spTgt spid="36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2" presetID="50" presetClass="path" presetSubtype="0" accel="50000" decel="50000" fill="hold" grpId="1" nodeType="withEffect">
                                      <p:stCondLst>
                                        <p:cond delay="3850"/>
                                      </p:stCondLst>
                                      <p:childTnLst>
                                        <p:animMotion origin="layout" path="M -0.00035 -3.95062E-6 C 0.00955 0.1034 0.00104 0.28241 0.00851 0.36945 C 0.01597 0.45772 0.0441 0.46883 0.0441 0.525 C 0.04479 0.57192 -0.1026 0.78118 -0.08507 0.9997 " pathEditMode="relative" rAng="0" ptsTypes="AAAA">
                                          <p:cBhvr>
                                            <p:cTn id="353" dur="500" fill="hold"/>
                                            <p:tgtEl>
                                              <p:spTgt spid="35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083" y="499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4" presetID="53" presetClass="exit" presetSubtype="32" fill="hold" grpId="2" nodeType="withEffect">
                                      <p:stCondLst>
                                        <p:cond delay="38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55" dur="500"/>
                                            <p:tgtEl>
                                              <p:spTgt spid="3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6" dur="500"/>
                                            <p:tgtEl>
                                              <p:spTgt spid="3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57" dur="500"/>
                                            <p:tgtEl>
                                              <p:spTgt spid="35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9" presetID="50" presetClass="path" presetSubtype="0" accel="50000" decel="50000" fill="hold" grpId="1" nodeType="withEffect">
                                      <p:stCondLst>
                                        <p:cond delay="3950"/>
                                      </p:stCondLst>
                                      <p:childTnLst>
                                        <p:animMotion origin="layout" path="M -0.00069 3.58025E-6 C 0.04097 3.58025E-6 -0.04271 0.42932 -0.0066 0.59814 C 0.01719 0.70956 -0.01146 0.77623 -0.05903 0.82531 C -0.0849 0.8537 -0.10747 0.94105 -0.10747 0.98333 " pathEditMode="relative" rAng="0" ptsTypes="AAAA">
                                          <p:cBhvr>
                                            <p:cTn id="360" dur="500" fill="hold"/>
                                            <p:tgtEl>
                                              <p:spTgt spid="35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740" y="49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61" presetID="53" presetClass="exit" presetSubtype="32" fill="hold" grpId="2" nodeType="withEffect">
                                      <p:stCondLst>
                                        <p:cond delay="39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62" dur="500"/>
                                            <p:tgtEl>
                                              <p:spTgt spid="3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3" dur="500"/>
                                            <p:tgtEl>
                                              <p:spTgt spid="3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64" dur="500"/>
                                            <p:tgtEl>
                                              <p:spTgt spid="35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6" presetID="50" presetClass="path" presetSubtype="0" accel="50000" decel="50000" fill="hold" grpId="1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Motion origin="layout" path="M -0.0007 1.60494E-6 C 0.0125 0.13457 -0.06354 0.36204 -0.02205 0.43673 C 0.02153 0.51481 0.02048 0.575 0.02048 0.63086 C 0.02048 0.67222 -0.03507 0.84907 -0.03507 0.89136 " pathEditMode="relative" rAng="0" ptsTypes="AAAA">
                                          <p:cBhvr>
                                            <p:cTn id="367" dur="500" fill="hold"/>
                                            <p:tgtEl>
                                              <p:spTgt spid="36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60" y="4456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68" presetID="53" presetClass="exit" presetSubtype="32" fill="hold" grpId="2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69" dur="500"/>
                                            <p:tgtEl>
                                              <p:spTgt spid="3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0" dur="500"/>
                                            <p:tgtEl>
                                              <p:spTgt spid="3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71" dur="500"/>
                                            <p:tgtEl>
                                              <p:spTgt spid="36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3" presetID="50" presetClass="path" presetSubtype="0" accel="50000" decel="50000" fill="hold" nodeType="withEffect">
                                      <p:stCondLst>
                                        <p:cond delay="3850"/>
                                      </p:stCondLst>
                                      <p:childTnLst>
                                        <p:animMotion origin="layout" path="M -1.38889E-6 -1.97531E-6 C 0.04167 -1.97531E-6 -0.05937 0.26142 -0.05243 0.32377 C -0.04653 0.37871 -0.0375 0.44136 -0.0375 0.49753 C -0.0375 0.53889 -0.09739 0.72161 -0.09653 0.97006 " pathEditMode="relative" rAng="0" ptsTypes="AAAA">
                                          <p:cBhvr>
                                            <p:cTn id="374" dur="500" fill="hold"/>
                                            <p:tgtEl>
                                              <p:spTgt spid="37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323" y="4848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5" presetID="53" presetClass="exit" presetSubtype="32" fill="hold" nodeType="withEffect">
                                      <p:stCondLst>
                                        <p:cond delay="38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76" dur="500"/>
                                            <p:tgtEl>
                                              <p:spTgt spid="3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7" dur="500"/>
                                            <p:tgtEl>
                                              <p:spTgt spid="3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78" dur="500"/>
                                            <p:tgtEl>
                                              <p:spTgt spid="37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0" presetID="50" presetClass="path" presetSubtype="0" accel="50000" decel="50000" fill="hold" nodeType="withEffect">
                                      <p:stCondLst>
                                        <p:cond delay="3950"/>
                                      </p:stCondLst>
                                      <p:childTnLst>
                                        <p:animMotion origin="layout" path="M -0.00017 2.77556E-17 C 0.04115 2.77556E-17 -0.03246 0.43457 0.00868 0.50586 C 0.04948 0.57747 0.06198 0.71914 0.06198 0.775 C 0.06198 0.81667 0.09636 1.07099 0.09636 1.11358 " pathEditMode="relative" rAng="0" ptsTypes="AAAA">
                                          <p:cBhvr>
                                            <p:cTn id="381" dur="500" fill="hold"/>
                                            <p:tgtEl>
                                              <p:spTgt spid="36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618" y="5567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2" presetID="53" presetClass="exit" presetSubtype="32" fill="hold" nodeType="withEffect">
                                      <p:stCondLst>
                                        <p:cond delay="39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83" dur="500"/>
                                            <p:tgtEl>
                                              <p:spTgt spid="3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4" dur="500"/>
                                            <p:tgtEl>
                                              <p:spTgt spid="3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85" dur="500"/>
                                            <p:tgtEl>
                                              <p:spTgt spid="36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8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7" presetID="50" presetClass="path" presetSubtype="0" accel="50000" decel="50000" fill="hold" grpId="1" nodeType="withEffect">
                                      <p:stCondLst>
                                        <p:cond delay="3950"/>
                                      </p:stCondLst>
                                      <p:childTnLst>
                                        <p:animMotion origin="layout" path="M -0.00087 9.87654E-7 C 0.0408 9.87654E-7 -0.09844 0.44876 -0.05746 0.51451 C -0.02726 0.5642 -0.00243 0.67222 -0.03246 0.74413 C -0.07743 0.82963 -0.10746 1.03673 -0.10746 1.07963 " pathEditMode="relative" rAng="0" ptsTypes="AAAA">
                                          <p:cBhvr>
                                            <p:cTn id="388" dur="500" fill="hold"/>
                                            <p:tgtEl>
                                              <p:spTgt spid="35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931" y="5398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9" presetID="53" presetClass="exit" presetSubtype="32" fill="hold" grpId="2" nodeType="withEffect">
                                      <p:stCondLst>
                                        <p:cond delay="39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90" dur="500"/>
                                            <p:tgtEl>
                                              <p:spTgt spid="3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1" dur="500"/>
                                            <p:tgtEl>
                                              <p:spTgt spid="3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92" dur="500"/>
                                            <p:tgtEl>
                                              <p:spTgt spid="35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4" presetID="50" presetClass="path" presetSubtype="0" accel="50000" decel="50000" fill="hold" grpId="1" nodeType="withEffect">
                                      <p:stCondLst>
                                        <p:cond delay="4050"/>
                                      </p:stCondLst>
                                      <p:childTnLst>
                                        <p:animMotion origin="layout" path="M -0.00017 4.5679E-6 C 0.04132 4.5679E-6 -0.04236 0.32129 -0.00122 0.40586 C 0.06319 0.53765 -0.05087 0.78672 -0.05087 0.8429 C -0.05087 0.88456 0.03299 1.05092 0.03299 1.0929 " pathEditMode="relative" rAng="0" ptsTypes="AAAA">
                                          <p:cBhvr>
                                            <p:cTn id="395" dur="500" fill="hold"/>
                                            <p:tgtEl>
                                              <p:spTgt spid="35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85" y="5463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6" presetID="53" presetClass="exit" presetSubtype="32" fill="hold" grpId="2" nodeType="withEffect">
                                      <p:stCondLst>
                                        <p:cond delay="40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97" dur="500"/>
                                            <p:tgtEl>
                                              <p:spTgt spid="3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8" dur="500"/>
                                            <p:tgtEl>
                                              <p:spTgt spid="3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99" dur="500"/>
                                            <p:tgtEl>
                                              <p:spTgt spid="35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0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1" presetID="50" presetClass="path" presetSubtype="0" accel="50000" decel="50000" fill="hold" nodeType="withEffect">
                                      <p:stCondLst>
                                        <p:cond delay="4050"/>
                                      </p:stCondLst>
                                      <p:childTnLst>
                                        <p:animMotion origin="layout" path="M -0.00087 1.85185E-6 C 0.04097 1.85185E-6 -0.07084 0.36265 -0.03351 0.48117 C 0.00573 0.60555 0.00312 0.64784 0.01232 0.73827 C 0.02847 0.83981 0.13975 0.98241 0.13142 1.08426 " pathEditMode="relative" rAng="0" ptsTypes="AAAA">
                                          <p:cBhvr>
                                            <p:cTn id="402" dur="500" fill="hold"/>
                                            <p:tgtEl>
                                              <p:spTgt spid="36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618" y="5419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3" presetID="53" presetClass="exit" presetSubtype="32" fill="hold" nodeType="withEffect">
                                      <p:stCondLst>
                                        <p:cond delay="40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04" dur="500"/>
                                            <p:tgtEl>
                                              <p:spTgt spid="3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5" dur="500"/>
                                            <p:tgtEl>
                                              <p:spTgt spid="3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406" dur="500"/>
                                            <p:tgtEl>
                                              <p:spTgt spid="36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0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8" presetID="50" presetClass="path" presetSubtype="0" accel="50000" decel="50000" fill="hold" nodeType="withEffect">
                                      <p:stCondLst>
                                        <p:cond delay="4150"/>
                                      </p:stCondLst>
                                      <p:childTnLst>
                                        <p:animMotion origin="layout" path="M -0.00017 -4.93827E-7 C 0.04149 -4.93827E-7 -0.05451 0.48303 -0.01337 0.64444 C 0.0099 0.73611 -0.0316 0.8108 -0.0316 0.86728 C -0.0316 0.90833 0.0191 1.16482 0.0191 1.2071 " pathEditMode="relative" rAng="0" ptsTypes="AAAA">
                                          <p:cBhvr>
                                            <p:cTn id="409" dur="500" fill="hold"/>
                                            <p:tgtEl>
                                              <p:spTgt spid="37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08" y="603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10" presetID="53" presetClass="exit" presetSubtype="32" fill="hold" nodeType="withEffect">
                                      <p:stCondLst>
                                        <p:cond delay="41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11" dur="500"/>
                                            <p:tgtEl>
                                              <p:spTgt spid="3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2" dur="500"/>
                                            <p:tgtEl>
                                              <p:spTgt spid="3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413" dur="500"/>
                                            <p:tgtEl>
                                              <p:spTgt spid="37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1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5" presetID="50" presetClass="path" presetSubtype="0" accel="50000" decel="50000" fill="hold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Motion origin="layout" path="M -0.00017 1.60494E-6 C 0.04115 1.60494E-6 -0.00711 0.2287 0.02605 0.50062 C 0.03889 0.60401 -0.05086 0.66111 -0.05086 0.71697 C -0.0651 0.90031 -0.025 1.09537 -0.025 1.13734 " pathEditMode="relative" rAng="0" ptsTypes="AAAA">
                                          <p:cBhvr>
                                            <p:cTn id="416" dur="500" fill="hold"/>
                                            <p:tgtEl>
                                              <p:spTgt spid="36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02" y="568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17" presetID="53" presetClass="exit" presetSubtype="32" fill="hold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18" dur="500"/>
                                            <p:tgtEl>
                                              <p:spTgt spid="3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9" dur="500"/>
                                            <p:tgtEl>
                                              <p:spTgt spid="3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420" dur="500"/>
                                            <p:tgtEl>
                                              <p:spTgt spid="36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2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2" presetID="50" presetClass="path" presetSubtype="0" accel="50000" decel="50000" fill="hold" grpId="1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Motion origin="layout" path="M -0.00034 3.45679E-6 C 0.04115 3.45679E-6 -0.00399 0.50031 -0.01302 0.67068 C -0.00052 0.91481 -0.05503 0.96666 -0.05503 1.02253 C -0.05503 1.0645 -0.03784 1.19105 -0.03784 1.23364 " pathEditMode="relative" rAng="0" ptsTypes="AAAA">
                                          <p:cBhvr>
                                            <p:cTn id="423" dur="500" fill="hold"/>
                                            <p:tgtEl>
                                              <p:spTgt spid="35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75" y="616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24" presetID="53" presetClass="exit" presetSubtype="32" fill="hold" grpId="2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25" dur="500"/>
                                            <p:tgtEl>
                                              <p:spTgt spid="3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6" dur="500"/>
                                            <p:tgtEl>
                                              <p:spTgt spid="3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427" dur="500"/>
                                            <p:tgtEl>
                                              <p:spTgt spid="35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2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9" presetID="50" presetClass="path" presetSubtype="0" accel="50000" decel="50000" fill="hold" nodeType="withEffect">
                                      <p:stCondLst>
                                        <p:cond delay="4350"/>
                                      </p:stCondLst>
                                      <p:childTnLst>
                                        <p:animMotion origin="layout" path="M 3.33333E-6 4.32099E-6 C 0.04132 4.32099E-6 0.04514 0.45524 0.01215 0.74166 C 0.00069 0.84259 0.06076 0.89197 0.06076 0.94814 C 0.06076 0.99012 0.10642 1.17098 0.10642 1.21296 " pathEditMode="relative" rAng="0" ptsTypes="AAAA">
                                          <p:cBhvr>
                                            <p:cTn id="430" dur="500" fill="hold"/>
                                            <p:tgtEl>
                                              <p:spTgt spid="36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313" y="606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1" presetID="53" presetClass="exit" presetSubtype="32" fill="hold" nodeType="withEffect">
                                      <p:stCondLst>
                                        <p:cond delay="43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32" dur="500"/>
                                            <p:tgtEl>
                                              <p:spTgt spid="3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3" dur="500"/>
                                            <p:tgtEl>
                                              <p:spTgt spid="3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434" dur="500"/>
                                            <p:tgtEl>
                                              <p:spTgt spid="36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3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6" presetID="2" presetClass="entr" presetSubtype="1" fill="hold" nodeType="withEffect" p14:presetBounceEnd="26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6000">
                                          <p:cBhvr additive="base">
                                            <p:cTn id="438" dur="500" fill="hold"/>
                                            <p:tgtEl>
                                              <p:spTgt spid="4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6000">
                                          <p:cBhvr additive="base">
                                            <p:cTn id="439" dur="500" fill="hold"/>
                                            <p:tgtEl>
                                              <p:spTgt spid="4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0" presetID="1" presetClass="exit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2" presetID="1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4" presetID="1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6" presetID="1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8" presetID="1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0" presetID="1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2" presetID="1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4" presetID="1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6" presetID="1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8" presetID="1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0" presetID="1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2" presetID="1" presetClass="entr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4" presetID="1" presetClass="entr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6" presetID="1" presetClass="entr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8" presetID="1" presetClass="entr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0" presetID="1" presetClass="entr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2" presetID="1" presetClass="entr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4" presetID="1" presetClass="entr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6" presetID="1" presetClass="entr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8" presetID="1" presetClass="entr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0" presetID="1" presetClass="entr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2" presetID="1" presetClass="entr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4" presetID="1" presetClass="entr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6" presetID="1" presetClass="entr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8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0" dur="500" fill="hold"/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1" dur="500" fill="hold"/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2" dur="500"/>
                                            <p:tgtEl>
                                              <p:spTgt spid="2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3" presetID="10" presetClass="exit" presetSubtype="0" fill="hold" grpId="1" nodeType="withEffect">
                                      <p:stCondLst>
                                        <p:cond delay="38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94" dur="250"/>
                                            <p:tgtEl>
                                              <p:spTgt spid="26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5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6" presetID="53" presetClass="entr" presetSubtype="16" fill="hold" grpId="0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4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8" dur="500" fill="hold"/>
                                            <p:tgtEl>
                                              <p:spTgt spid="2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9" dur="500" fill="hold"/>
                                            <p:tgtEl>
                                              <p:spTgt spid="2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0" dur="500"/>
                                            <p:tgtEl>
                                              <p:spTgt spid="2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1" presetID="10" presetClass="exit" presetSubtype="0" fill="hold" grpId="1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02" dur="250"/>
                                            <p:tgtEl>
                                              <p:spTgt spid="26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03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4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5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6" dur="500" fill="hold"/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7" dur="500" fill="hold"/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8" dur="500"/>
                                            <p:tgtEl>
                                              <p:spTgt spid="2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9" presetID="10" presetClass="exit" presetSubtype="0" fill="hold" grpId="1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10" dur="250"/>
                                            <p:tgtEl>
                                              <p:spTgt spid="26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1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2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5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4" dur="500" fill="hold"/>
                                            <p:tgtEl>
                                              <p:spTgt spid="30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5" dur="500" fill="hold"/>
                                            <p:tgtEl>
                                              <p:spTgt spid="30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6" dur="500"/>
                                            <p:tgtEl>
                                              <p:spTgt spid="3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7" presetID="10" presetClass="exit" presetSubtype="0" fill="hold" grpId="1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18" dur="250"/>
                                            <p:tgtEl>
                                              <p:spTgt spid="30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9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0" presetID="53" presetClass="entr" presetSubtype="16" fill="hold" grpId="0" nodeType="withEffect">
                                      <p:stCondLst>
                                        <p:cond delay="4050"/>
                                      </p:stCondLst>
                                      <p:childTnLst>
                                        <p:set>
                                          <p:cBhvr>
                                            <p:cTn id="5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2" dur="500" fill="hold"/>
                                            <p:tgtEl>
                                              <p:spTgt spid="30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3" dur="500" fill="hold"/>
                                            <p:tgtEl>
                                              <p:spTgt spid="30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4" dur="500"/>
                                            <p:tgtEl>
                                              <p:spTgt spid="3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5" presetID="10" presetClass="exit" presetSubtype="0" fill="hold" grpId="1" nodeType="withEffect">
                                      <p:stCondLst>
                                        <p:cond delay="43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26" dur="250"/>
                                            <p:tgtEl>
                                              <p:spTgt spid="30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27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8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5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0" dur="500" fill="hold"/>
                                            <p:tgtEl>
                                              <p:spTgt spid="2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1" dur="500" fill="hold"/>
                                            <p:tgtEl>
                                              <p:spTgt spid="2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2" dur="500"/>
                                            <p:tgtEl>
                                              <p:spTgt spid="2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3" presetID="10" presetClass="exit" presetSubtype="0" fill="hold" grpId="1" nodeType="withEffect">
                                      <p:stCondLst>
                                        <p:cond delay="38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34" dur="250"/>
                                            <p:tgtEl>
                                              <p:spTgt spid="27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35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6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5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8" dur="500" fill="hold"/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9" dur="500" fill="hold"/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0" dur="500"/>
                                            <p:tgtEl>
                                              <p:spTgt spid="2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1" presetID="10" presetClass="exit" presetSubtype="0" fill="hold" grpId="1" nodeType="withEffect">
                                      <p:stCondLst>
                                        <p:cond delay="38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42" dur="250"/>
                                            <p:tgtEl>
                                              <p:spTgt spid="29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43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4" presetID="53" presetClass="entr" presetSubtype="16" fill="hold" grpId="0" nodeType="withEffect">
                                      <p:stCondLst>
                                        <p:cond delay="3450"/>
                                      </p:stCondLst>
                                      <p:childTnLst>
                                        <p:set>
                                          <p:cBhvr>
                                            <p:cTn id="5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6" dur="500" fill="hold"/>
                                            <p:tgtEl>
                                              <p:spTgt spid="2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7" dur="500" fill="hold"/>
                                            <p:tgtEl>
                                              <p:spTgt spid="2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8" dur="500"/>
                                            <p:tgtEl>
                                              <p:spTgt spid="2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9" presetID="10" presetClass="exit" presetSubtype="0" fill="hold" grpId="1" nodeType="withEffect">
                                      <p:stCondLst>
                                        <p:cond delay="40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50" dur="250"/>
                                            <p:tgtEl>
                                              <p:spTgt spid="28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51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2" presetID="53" presetClass="entr" presetSubtype="16" fill="hold" grpId="0" nodeType="withEffect">
                                      <p:stCondLst>
                                        <p:cond delay="3450"/>
                                      </p:stCondLst>
                                      <p:childTnLst>
                                        <p:set>
                                          <p:cBhvr>
                                            <p:cTn id="5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4" dur="500" fill="hold"/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5" dur="500" fill="hold"/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6" dur="500"/>
                                            <p:tgtEl>
                                              <p:spTgt spid="2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7" presetID="10" presetClass="exit" presetSubtype="0" fill="hold" grpId="1" nodeType="withEffect">
                                      <p:stCondLst>
                                        <p:cond delay="40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58" dur="250"/>
                                            <p:tgtEl>
                                              <p:spTgt spid="29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59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0" presetID="53" presetClass="entr" presetSubtype="16" fill="hold" nodeType="withEffect">
                                      <p:stCondLst>
                                        <p:cond delay="3650"/>
                                      </p:stCondLst>
                                      <p:childTnLst>
                                        <p:set>
                                          <p:cBhvr>
                                            <p:cTn id="5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2" dur="500" fill="hold"/>
                                            <p:tgtEl>
                                              <p:spTgt spid="2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3" dur="500" fill="hold"/>
                                            <p:tgtEl>
                                              <p:spTgt spid="2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4" dur="500"/>
                                            <p:tgtEl>
                                              <p:spTgt spid="2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5" presetID="10" presetClass="exit" presetSubtype="0" fill="hold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66" dur="250"/>
                                            <p:tgtEl>
                                              <p:spTgt spid="29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67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8" presetID="53" presetClass="entr" presetSubtype="16" fill="hold" grpId="0" nodeType="withEffect">
                                      <p:stCondLst>
                                        <p:cond delay="3950"/>
                                      </p:stCondLst>
                                      <p:childTnLst>
                                        <p:set>
                                          <p:cBhvr>
                                            <p:cTn id="5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0" dur="500" fill="hold"/>
                                            <p:tgtEl>
                                              <p:spTgt spid="2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1" dur="500" fill="hold"/>
                                            <p:tgtEl>
                                              <p:spTgt spid="2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2" dur="500"/>
                                            <p:tgtEl>
                                              <p:spTgt spid="2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3" presetID="10" presetClass="exit" presetSubtype="0" fill="hold" grpId="1" nodeType="withEffect">
                                      <p:stCondLst>
                                        <p:cond delay="45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74" dur="250"/>
                                            <p:tgtEl>
                                              <p:spTgt spid="27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75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6" presetID="53" presetClass="entr" presetSubtype="16" fill="hold" grpId="0" nodeType="withEffect">
                                      <p:stCondLst>
                                        <p:cond delay="3650"/>
                                      </p:stCondLst>
                                      <p:childTnLst>
                                        <p:set>
                                          <p:cBhvr>
                                            <p:cTn id="5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8" dur="500" fill="hold"/>
                                            <p:tgtEl>
                                              <p:spTgt spid="2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9" dur="500" fill="hold"/>
                                            <p:tgtEl>
                                              <p:spTgt spid="2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0" dur="500"/>
                                            <p:tgtEl>
                                              <p:spTgt spid="2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1" presetID="10" presetClass="exit" presetSubtype="0" fill="hold" grpId="1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82" dur="250"/>
                                            <p:tgtEl>
                                              <p:spTgt spid="28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83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84" presetID="53" presetClass="entr" presetSubtype="16" fill="hold" grpId="0" nodeType="withEffect">
                                      <p:stCondLst>
                                        <p:cond delay="4050"/>
                                      </p:stCondLst>
                                      <p:childTnLst>
                                        <p:set>
                                          <p:cBhvr>
                                            <p:cTn id="5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6" dur="500" fill="hold"/>
                                            <p:tgtEl>
                                              <p:spTgt spid="30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7" dur="500" fill="hold"/>
                                            <p:tgtEl>
                                              <p:spTgt spid="30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8" dur="500"/>
                                            <p:tgtEl>
                                              <p:spTgt spid="3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9" presetID="10" presetClass="exit" presetSubtype="0" fill="hold" grpId="1" nodeType="withEffect">
                                      <p:stCondLst>
                                        <p:cond delay="46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90" dur="250"/>
                                            <p:tgtEl>
                                              <p:spTgt spid="30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91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92" presetID="53" presetClass="entr" presetSubtype="16" fill="hold" grpId="0" nodeType="withEffect">
                                      <p:stCondLst>
                                        <p:cond delay="3550"/>
                                      </p:stCondLst>
                                      <p:childTnLst>
                                        <p:set>
                                          <p:cBhvr>
                                            <p:cTn id="5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4" dur="500" fill="hold"/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5" dur="500" fill="hold"/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6" dur="500"/>
                                            <p:tgtEl>
                                              <p:spTgt spid="2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7" presetID="10" presetClass="exit" presetSubtype="0" fill="hold" grpId="1" nodeType="withEffect">
                                      <p:stCondLst>
                                        <p:cond delay="41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98" dur="250"/>
                                            <p:tgtEl>
                                              <p:spTgt spid="29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99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0" presetID="53" presetClass="entr" presetSubtype="16" fill="hold" grpId="0" nodeType="withEffect">
                                      <p:stCondLst>
                                        <p:cond delay="3850"/>
                                      </p:stCondLst>
                                      <p:childTnLst>
                                        <p:set>
                                          <p:cBhvr>
                                            <p:cTn id="6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2" dur="500" fill="hold"/>
                                            <p:tgtEl>
                                              <p:spTgt spid="2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3" dur="500" fill="hold"/>
                                            <p:tgtEl>
                                              <p:spTgt spid="2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4" dur="500"/>
                                            <p:tgtEl>
                                              <p:spTgt spid="2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5" presetID="10" presetClass="exit" presetSubtype="0" fill="hold" grpId="1" nodeType="withEffect">
                                      <p:stCondLst>
                                        <p:cond delay="44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06" dur="250"/>
                                            <p:tgtEl>
                                              <p:spTgt spid="26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07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8" presetID="53" presetClass="entr" presetSubtype="16" fill="hold" grpId="0" nodeType="withEffect">
                                      <p:stCondLst>
                                        <p:cond delay="4150"/>
                                      </p:stCondLst>
                                      <p:childTnLst>
                                        <p:set>
                                          <p:cBhvr>
                                            <p:cTn id="6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0" dur="500" fill="hold"/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1" dur="500" fill="hold"/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2" dur="500"/>
                                            <p:tgtEl>
                                              <p:spTgt spid="2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3" presetID="10" presetClass="exit" presetSubtype="0" fill="hold" grpId="1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14" dur="250"/>
                                            <p:tgtEl>
                                              <p:spTgt spid="28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15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6" presetID="53" presetClass="entr" presetSubtype="16" fill="hold" grpId="0" nodeType="withEffect">
                                      <p:stCondLst>
                                        <p:cond delay="3350"/>
                                      </p:stCondLst>
                                      <p:childTnLst>
                                        <p:set>
                                          <p:cBhvr>
                                            <p:cTn id="6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8" dur="500" fill="hold"/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9" dur="500" fill="hold"/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0" dur="500"/>
                                            <p:tgtEl>
                                              <p:spTgt spid="2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1" presetID="10" presetClass="exit" presetSubtype="0" fill="hold" grpId="1" nodeType="withEffect">
                                      <p:stCondLst>
                                        <p:cond delay="39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22" dur="250"/>
                                            <p:tgtEl>
                                              <p:spTgt spid="29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23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4" presetID="53" presetClass="entr" presetSubtype="16" fill="hold" grpId="0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6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6" dur="500" fill="hold"/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7" dur="500" fill="hold"/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8" dur="500"/>
                                            <p:tgtEl>
                                              <p:spTgt spid="2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9" presetID="10" presetClass="exit" presetSubtype="0" fill="hold" grpId="1" nodeType="withEffect">
                                      <p:stCondLst>
                                        <p:cond delay="43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30" dur="250"/>
                                            <p:tgtEl>
                                              <p:spTgt spid="29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31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2" presetID="53" presetClass="entr" presetSubtype="16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6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4" dur="500" fill="hold"/>
                                            <p:tgtEl>
                                              <p:spTgt spid="3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5" dur="500" fill="hold"/>
                                            <p:tgtEl>
                                              <p:spTgt spid="3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6" dur="500"/>
                                            <p:tgtEl>
                                              <p:spTgt spid="3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7" presetID="10" presetClass="exit" presetSubtype="0" fill="hold" nodeType="withEffect">
                                      <p:stCondLst>
                                        <p:cond delay="38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38" dur="250"/>
                                            <p:tgtEl>
                                              <p:spTgt spid="30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39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40" presetID="53" presetClass="entr" presetSubtype="16" fill="hold" grpId="0" nodeType="withEffect">
                                      <p:stCondLst>
                                        <p:cond delay="3550"/>
                                      </p:stCondLst>
                                      <p:childTnLst>
                                        <p:set>
                                          <p:cBhvr>
                                            <p:cTn id="6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2" dur="500" fill="hold"/>
                                            <p:tgtEl>
                                              <p:spTgt spid="2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3" dur="500" fill="hold"/>
                                            <p:tgtEl>
                                              <p:spTgt spid="2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4" dur="500"/>
                                            <p:tgtEl>
                                              <p:spTgt spid="2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5" presetID="10" presetClass="exit" presetSubtype="0" fill="hold" grpId="1" nodeType="withEffect">
                                      <p:stCondLst>
                                        <p:cond delay="41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46" dur="250"/>
                                            <p:tgtEl>
                                              <p:spTgt spid="29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47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48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6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0" dur="5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1" dur="5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2" dur="500"/>
                                            <p:tgtEl>
                                              <p:spTgt spid="2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3" presetID="10" presetClass="exit" presetSubtype="0" fill="hold" grpId="1" nodeType="withEffect">
                                      <p:stCondLst>
                                        <p:cond delay="38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54" dur="250"/>
                                            <p:tgtEl>
                                              <p:spTgt spid="29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55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6" presetID="50" presetClass="path" presetSubtype="0" accel="50000" decel="50000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-0.00087 1.23457E-6 C -0.00226 0.04907 -0.02865 0.07037 0.0033 0.28055 C 0.01805 0.37778 -0.03594 0.35617 -0.05 0.4216 C -0.05 0.46358 0.04739 0.7713 0.04739 0.81327 " pathEditMode="relative" rAng="0" ptsTypes="AAAA">
                                          <p:cBhvr>
                                            <p:cTn id="657" dur="500" fill="hold"/>
                                            <p:tgtEl>
                                              <p:spTgt spid="3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2" y="406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8" presetID="53" presetClass="exit" presetSubtype="32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59" dur="500"/>
                                            <p:tgtEl>
                                              <p:spTgt spid="3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0" dur="500"/>
                                            <p:tgtEl>
                                              <p:spTgt spid="3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661" dur="500"/>
                                            <p:tgtEl>
                                              <p:spTgt spid="34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6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63" presetID="50" presetClass="path" presetSubtype="0" accel="50000" decel="50000" fill="hold" nodeType="withEffect">
                                      <p:stCondLst>
                                        <p:cond delay="3350"/>
                                      </p:stCondLst>
                                      <p:childTnLst>
                                        <p:animMotion origin="layout" path="M 3.88889E-6 -2.71605E-6 C 0.04097 -2.71605E-6 0.07031 0.06883 0.04323 0.24352 C 0.03437 0.29908 0.07725 0.52716 0.07725 0.58272 C 0.07725 0.625 0.00954 0.82994 0.00954 0.87253 " pathEditMode="relative" rAng="0" ptsTypes="AAAA">
                                          <p:cBhvr>
                                            <p:cTn id="664" dur="500" fill="hold"/>
                                            <p:tgtEl>
                                              <p:spTgt spid="3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854" y="436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65" presetID="53" presetClass="exit" presetSubtype="32" fill="hold" nodeType="withEffect">
                                      <p:stCondLst>
                                        <p:cond delay="33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66" dur="500"/>
                                            <p:tgtEl>
                                              <p:spTgt spid="3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7" dur="500"/>
                                            <p:tgtEl>
                                              <p:spTgt spid="3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668" dur="500"/>
                                            <p:tgtEl>
                                              <p:spTgt spid="33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6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0" presetID="50" presetClass="path" presetSubtype="0" accel="50000" decel="50000" fill="hold" nodeType="withEffect">
                                      <p:stCondLst>
                                        <p:cond delay="3350"/>
                                      </p:stCondLst>
                                      <p:childTnLst>
                                        <p:animMotion origin="layout" path="M -0.00035 -3.82716E-6 C 0.04132 -3.82716E-6 -0.03386 0.32099 -0.01355 0.53642 C -0.00886 0.58611 -0.06598 0.60556 -0.06598 0.66204 C -0.06598 0.7034 -0.02101 0.78704 -0.02101 0.82902 " pathEditMode="relative" rAng="0" ptsTypes="AAAA">
                                          <p:cBhvr>
                                            <p:cTn id="671" dur="500" fill="hold"/>
                                            <p:tgtEl>
                                              <p:spTgt spid="3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39" y="414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72" presetID="53" presetClass="exit" presetSubtype="32" fill="hold" nodeType="withEffect">
                                      <p:stCondLst>
                                        <p:cond delay="33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73" dur="500"/>
                                            <p:tgtEl>
                                              <p:spTgt spid="3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4" dur="500"/>
                                            <p:tgtEl>
                                              <p:spTgt spid="3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675" dur="500"/>
                                            <p:tgtEl>
                                              <p:spTgt spid="34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7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7" presetID="50" presetClass="path" presetSubtype="0" accel="50000" decel="50000" fill="hold" nodeType="withEffect">
                                      <p:stCondLst>
                                        <p:cond delay="3550"/>
                                      </p:stCondLst>
                                      <p:childTnLst>
                                        <p:animMotion origin="layout" path="M -0.00017 -4.93827E-7 C 0.0415 -4.93827E-7 -0.02517 0.0642 0.00834 0.27994 C 0.01563 0.32654 -0.03333 0.33488 -0.03333 0.39136 C -0.03333 0.43333 0.02934 0.72778 -0.01232 0.82654 " pathEditMode="relative" rAng="0" ptsTypes="AAAA">
                                          <p:cBhvr>
                                            <p:cTn id="678" dur="500" fill="hold"/>
                                            <p:tgtEl>
                                              <p:spTgt spid="3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955" y="4132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79" presetID="53" presetClass="exit" presetSubtype="32" fill="hold" nodeType="withEffect">
                                      <p:stCondLst>
                                        <p:cond delay="35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80" dur="500"/>
                                            <p:tgtEl>
                                              <p:spTgt spid="3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1" dur="500"/>
                                            <p:tgtEl>
                                              <p:spTgt spid="3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682" dur="500"/>
                                            <p:tgtEl>
                                              <p:spTgt spid="3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8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4" presetID="50" presetClass="path" presetSubtype="0" accel="50000" decel="50000" fill="hold" grpId="1" nodeType="withEffect">
                                      <p:stCondLst>
                                        <p:cond delay="3550"/>
                                      </p:stCondLst>
                                      <p:childTnLst>
                                        <p:animMotion origin="layout" path="M -0.00052 -1.85185E-6 C 0.04115 -1.85185E-6 -0.04201 0.16729 -0.01371 0.33766 C -0.00208 0.40772 -0.08211 0.40062 -0.08211 0.45648 C -0.05989 0.57315 -0.1993 0.84877 -0.1993 0.89043 " pathEditMode="relative" rAng="0" ptsTypes="AAAA">
                                          <p:cBhvr>
                                            <p:cTn id="685" dur="500" fill="hold"/>
                                            <p:tgtEl>
                                              <p:spTgt spid="3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9340" y="445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86" presetID="53" presetClass="exit" presetSubtype="32" fill="hold" grpId="2" nodeType="withEffect">
                                      <p:stCondLst>
                                        <p:cond delay="35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87" dur="500"/>
                                            <p:tgtEl>
                                              <p:spTgt spid="3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8" dur="500"/>
                                            <p:tgtEl>
                                              <p:spTgt spid="3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689" dur="500"/>
                                            <p:tgtEl>
                                              <p:spTgt spid="31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9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1" presetID="50" presetClass="path" presetSubtype="0" accel="50000" decel="50000" fill="hold" grpId="1" nodeType="withEffect">
                                      <p:stCondLst>
                                        <p:cond delay="3650"/>
                                      </p:stCondLst>
                                      <p:childTnLst>
                                        <p:animMotion origin="layout" path="M 1.94444E-6 4.93827E-6 C 0.01371 0.0753 -0.00139 0.17901 0.03715 0.37901 C 0.04236 0.40617 0.01979 0.42901 0.01979 0.48518 C 0.01979 0.52716 0.08889 0.87746 0.08889 0.91975 " pathEditMode="relative" rAng="0" ptsTypes="AAAA">
                                          <p:cBhvr>
                                            <p:cTn id="692" dur="500" fill="hold"/>
                                            <p:tgtEl>
                                              <p:spTgt spid="3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444" y="4598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93" presetID="53" presetClass="exit" presetSubtype="32" fill="hold" grpId="2" nodeType="withEffect">
                                      <p:stCondLst>
                                        <p:cond delay="36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94" dur="500"/>
                                            <p:tgtEl>
                                              <p:spTgt spid="3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5" dur="500"/>
                                            <p:tgtEl>
                                              <p:spTgt spid="3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696" dur="500"/>
                                            <p:tgtEl>
                                              <p:spTgt spid="3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9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8" presetID="50" presetClass="path" presetSubtype="0" accel="50000" decel="50000" fill="hold" nodeType="withEffect">
                                      <p:stCondLst>
                                        <p:cond delay="3650"/>
                                      </p:stCondLst>
                                      <p:childTnLst>
                                        <p:animMotion origin="layout" path="M -0.00035 -0.00031 C 0.04063 -0.00031 0.03715 0.29135 0.03889 0.37222 C 0.04219 0.45709 -0.03212 0.57006 -0.03212 0.6253 C -0.03212 0.6679 0.04497 0.86975 0.04497 0.91265 " pathEditMode="relative" rAng="0" ptsTypes="AAAA">
                                          <p:cBhvr>
                                            <p:cTn id="699" dur="500" fill="hold"/>
                                            <p:tgtEl>
                                              <p:spTgt spid="40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77" y="456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00" presetID="53" presetClass="exit" presetSubtype="32" fill="hold" nodeType="withEffect">
                                      <p:stCondLst>
                                        <p:cond delay="36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01" dur="500"/>
                                            <p:tgtEl>
                                              <p:spTgt spid="40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2" dur="500"/>
                                            <p:tgtEl>
                                              <p:spTgt spid="40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703" dur="500"/>
                                            <p:tgtEl>
                                              <p:spTgt spid="40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0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5" presetID="50" presetClass="path" presetSubtype="0" accel="50000" decel="50000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Motion origin="layout" path="M -0.00034 2.46914E-7 C -0.00121 0.11111 -0.04201 0.20926 -0.00312 0.41759 C 0.01459 0.51235 -0.05746 0.60339 -0.05746 0.65864 C -0.05746 0.70031 -0.03941 0.93395 -0.03941 0.97593 " pathEditMode="relative" rAng="0" ptsTypes="AAAA">
                                          <p:cBhvr>
                                            <p:cTn id="706" dur="500" fill="hold"/>
                                            <p:tgtEl>
                                              <p:spTgt spid="35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847" y="4879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07" presetID="53" presetClass="exit" presetSubtype="32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08" dur="500"/>
                                            <p:tgtEl>
                                              <p:spTgt spid="3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9" dur="500"/>
                                            <p:tgtEl>
                                              <p:spTgt spid="3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710" dur="500"/>
                                            <p:tgtEl>
                                              <p:spTgt spid="35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1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12" presetID="50" presetClass="path" presetSubtype="0" accel="50000" decel="50000" fill="hold" grpId="1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Motion origin="layout" path="M -0.00086 -1.23457E-6 C 0.00504 0.09321 -0.05625 0.27161 -0.01597 0.4 C 0.00938 0.47994 -0.05659 0.56173 -0.05659 0.61821 C -0.05659 0.65957 -0.02066 0.93704 -0.02066 0.97901 " pathEditMode="relative" rAng="0" ptsTypes="AAAA">
                                          <p:cBhvr>
                                            <p:cTn id="713" dur="500" fill="hold"/>
                                            <p:tgtEl>
                                              <p:spTgt spid="3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760" y="489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14" presetID="53" presetClass="exit" presetSubtype="32" fill="hold" grpId="2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15" dur="500"/>
                                            <p:tgtEl>
                                              <p:spTgt spid="3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6" dur="500"/>
                                            <p:tgtEl>
                                              <p:spTgt spid="3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717" dur="500"/>
                                            <p:tgtEl>
                                              <p:spTgt spid="3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1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19" presetID="50" presetClass="path" presetSubtype="0" accel="50000" decel="50000" fill="hold" grpId="1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Motion origin="layout" path="M -0.00069 -4.69136E-6 C 0.04097 -4.69136E-6 -0.06788 0.43488 -0.02673 0.49784 C 0.00261 0.54321 0.01684 0.63087 0.01684 0.68735 C 0.00174 0.80247 0.05851 0.84599 0.02847 1.06914 " pathEditMode="relative" rAng="0" ptsTypes="AAAA">
                                          <p:cBhvr>
                                            <p:cTn id="720" dur="500" fill="hold"/>
                                            <p:tgtEl>
                                              <p:spTgt spid="3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9" y="5345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21" presetID="53" presetClass="exit" presetSubtype="32" fill="hold" grpId="2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22" dur="500"/>
                                            <p:tgtEl>
                                              <p:spTgt spid="3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3" dur="500"/>
                                            <p:tgtEl>
                                              <p:spTgt spid="3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724" dur="500"/>
                                            <p:tgtEl>
                                              <p:spTgt spid="31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2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26" presetID="50" presetClass="path" presetSubtype="0" accel="50000" decel="50000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Motion origin="layout" path="M -0.00069 -2.71605E-6 C 0.04098 -2.71605E-6 0.04462 0.47037 0.03108 0.61081 C 0.01736 0.75093 -0.08264 0.78519 -0.08264 0.84167 C -0.08264 0.88303 -0.12152 1.0426 -0.12152 1.0855 " pathEditMode="relative" rAng="0" ptsTypes="AAAA">
                                          <p:cBhvr>
                                            <p:cTn id="727" dur="500" fill="hold"/>
                                            <p:tgtEl>
                                              <p:spTgt spid="3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097" y="5425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28" presetID="53" presetClass="exit" presetSubtype="32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29" dur="500"/>
                                            <p:tgtEl>
                                              <p:spTgt spid="3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0" dur="500"/>
                                            <p:tgtEl>
                                              <p:spTgt spid="3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731" dur="500"/>
                                            <p:tgtEl>
                                              <p:spTgt spid="3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3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3" presetID="50" presetClass="path" presetSubtype="0" accel="50000" decel="50000" fill="hold" grpId="1" nodeType="withEffect">
                                      <p:stCondLst>
                                        <p:cond delay="3850"/>
                                      </p:stCondLst>
                                      <p:childTnLst>
                                        <p:animMotion origin="layout" path="M -0.00035 -3.95062E-6 C 0.00955 0.1034 0.00104 0.28241 0.00851 0.36945 C 0.01597 0.45772 0.0441 0.46883 0.0441 0.525 C 0.04479 0.57192 -0.1026 0.78118 -0.08507 0.9997 " pathEditMode="relative" rAng="0" ptsTypes="AAAA">
                                          <p:cBhvr>
                                            <p:cTn id="734" dur="500" fill="hold"/>
                                            <p:tgtEl>
                                              <p:spTgt spid="30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083" y="499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35" presetID="53" presetClass="exit" presetSubtype="32" fill="hold" grpId="2" nodeType="withEffect">
                                      <p:stCondLst>
                                        <p:cond delay="38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36" dur="500"/>
                                            <p:tgtEl>
                                              <p:spTgt spid="30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7" dur="500"/>
                                            <p:tgtEl>
                                              <p:spTgt spid="30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738" dur="500"/>
                                            <p:tgtEl>
                                              <p:spTgt spid="30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3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40" presetID="50" presetClass="path" presetSubtype="0" accel="50000" decel="50000" fill="hold" grpId="1" nodeType="withEffect">
                                      <p:stCondLst>
                                        <p:cond delay="3950"/>
                                      </p:stCondLst>
                                      <p:childTnLst>
                                        <p:animMotion origin="layout" path="M -0.00069 3.58025E-6 C 0.04097 3.58025E-6 -0.04271 0.42932 -0.0066 0.59814 C 0.01719 0.70956 -0.01146 0.77623 -0.05903 0.82531 C -0.0849 0.8537 -0.10747 0.94105 -0.10747 0.98333 " pathEditMode="relative" rAng="0" ptsTypes="AAAA">
                                          <p:cBhvr>
                                            <p:cTn id="741" dur="500" fill="hold"/>
                                            <p:tgtEl>
                                              <p:spTgt spid="3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740" y="49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42" presetID="53" presetClass="exit" presetSubtype="32" fill="hold" grpId="2" nodeType="withEffect">
                                      <p:stCondLst>
                                        <p:cond delay="39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43" dur="500"/>
                                            <p:tgtEl>
                                              <p:spTgt spid="3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4" dur="500"/>
                                            <p:tgtEl>
                                              <p:spTgt spid="3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745" dur="500"/>
                                            <p:tgtEl>
                                              <p:spTgt spid="3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4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47" presetID="50" presetClass="path" presetSubtype="0" accel="50000" decel="50000" fill="hold" grpId="1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Motion origin="layout" path="M -0.0007 1.60494E-6 C 0.0125 0.13457 -0.06354 0.36204 -0.02205 0.43673 C 0.02153 0.51481 0.02048 0.575 0.02048 0.63086 C 0.02048 0.67222 -0.03507 0.84907 -0.03507 0.89136 " pathEditMode="relative" rAng="0" ptsTypes="AAAA">
                                          <p:cBhvr>
                                            <p:cTn id="748" dur="500" fill="hold"/>
                                            <p:tgtEl>
                                              <p:spTgt spid="3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60" y="4456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49" presetID="53" presetClass="exit" presetSubtype="32" fill="hold" grpId="2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50" dur="500"/>
                                            <p:tgtEl>
                                              <p:spTgt spid="3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1" dur="500"/>
                                            <p:tgtEl>
                                              <p:spTgt spid="3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752" dur="500"/>
                                            <p:tgtEl>
                                              <p:spTgt spid="3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5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4" presetID="50" presetClass="path" presetSubtype="0" accel="50000" decel="50000" fill="hold" nodeType="withEffect">
                                      <p:stCondLst>
                                        <p:cond delay="3850"/>
                                      </p:stCondLst>
                                      <p:childTnLst>
                                        <p:animMotion origin="layout" path="M -1.38889E-6 -1.97531E-6 C 0.04167 -1.97531E-6 -0.05937 0.26142 -0.05243 0.32377 C -0.04653 0.37871 -0.0375 0.44136 -0.0375 0.49753 C -0.0375 0.53889 -0.09739 0.72161 -0.09653 0.97006 " pathEditMode="relative" rAng="0" ptsTypes="AAAA">
                                          <p:cBhvr>
                                            <p:cTn id="755" dur="500" fill="hold"/>
                                            <p:tgtEl>
                                              <p:spTgt spid="40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323" y="4848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56" presetID="53" presetClass="exit" presetSubtype="32" fill="hold" nodeType="withEffect">
                                      <p:stCondLst>
                                        <p:cond delay="38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57" dur="500"/>
                                            <p:tgtEl>
                                              <p:spTgt spid="40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8" dur="500"/>
                                            <p:tgtEl>
                                              <p:spTgt spid="40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759" dur="500"/>
                                            <p:tgtEl>
                                              <p:spTgt spid="40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6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61" presetID="50" presetClass="path" presetSubtype="0" accel="50000" decel="50000" fill="hold" nodeType="withEffect">
                                      <p:stCondLst>
                                        <p:cond delay="3950"/>
                                      </p:stCondLst>
                                      <p:childTnLst>
                                        <p:animMotion origin="layout" path="M -0.00017 2.77556E-17 C 0.04115 2.77556E-17 -0.03246 0.43457 0.00868 0.50586 C 0.04948 0.57747 0.06198 0.71914 0.06198 0.775 C 0.06198 0.81667 0.09636 1.07099 0.09636 1.11358 " pathEditMode="relative" rAng="0" ptsTypes="AAAA">
                                          <p:cBhvr>
                                            <p:cTn id="762" dur="500" fill="hold"/>
                                            <p:tgtEl>
                                              <p:spTgt spid="3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618" y="5567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63" presetID="53" presetClass="exit" presetSubtype="32" fill="hold" nodeType="withEffect">
                                      <p:stCondLst>
                                        <p:cond delay="39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64" dur="500"/>
                                            <p:tgtEl>
                                              <p:spTgt spid="3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5" dur="500"/>
                                            <p:tgtEl>
                                              <p:spTgt spid="3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766" dur="500"/>
                                            <p:tgtEl>
                                              <p:spTgt spid="32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6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68" presetID="50" presetClass="path" presetSubtype="0" accel="50000" decel="50000" fill="hold" grpId="1" nodeType="withEffect">
                                      <p:stCondLst>
                                        <p:cond delay="3950"/>
                                      </p:stCondLst>
                                      <p:childTnLst>
                                        <p:animMotion origin="layout" path="M -0.00087 9.87654E-7 C 0.0408 9.87654E-7 -0.09844 0.44876 -0.05746 0.51451 C -0.02726 0.5642 -0.00243 0.67222 -0.03246 0.74413 C -0.07743 0.82963 -0.10746 1.03673 -0.10746 1.07963 " pathEditMode="relative" rAng="0" ptsTypes="AAAA">
                                          <p:cBhvr>
                                            <p:cTn id="769" dur="500" fill="hold"/>
                                            <p:tgtEl>
                                              <p:spTgt spid="3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931" y="5398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70" presetID="53" presetClass="exit" presetSubtype="32" fill="hold" grpId="2" nodeType="withEffect">
                                      <p:stCondLst>
                                        <p:cond delay="39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71" dur="500"/>
                                            <p:tgtEl>
                                              <p:spTgt spid="3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2" dur="500"/>
                                            <p:tgtEl>
                                              <p:spTgt spid="3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773" dur="500"/>
                                            <p:tgtEl>
                                              <p:spTgt spid="3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7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5" presetID="50" presetClass="path" presetSubtype="0" accel="50000" decel="50000" fill="hold" grpId="1" nodeType="withEffect">
                                      <p:stCondLst>
                                        <p:cond delay="4050"/>
                                      </p:stCondLst>
                                      <p:childTnLst>
                                        <p:animMotion origin="layout" path="M -0.00017 4.5679E-6 C 0.04132 4.5679E-6 -0.04236 0.32129 -0.00122 0.40586 C 0.06319 0.53765 -0.05087 0.78672 -0.05087 0.8429 C -0.05087 0.88456 0.03299 1.05092 0.03299 1.0929 " pathEditMode="relative" rAng="0" ptsTypes="AAAA">
                                          <p:cBhvr>
                                            <p:cTn id="776" dur="500" fill="hold"/>
                                            <p:tgtEl>
                                              <p:spTgt spid="30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85" y="5463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77" presetID="53" presetClass="exit" presetSubtype="32" fill="hold" grpId="2" nodeType="withEffect">
                                      <p:stCondLst>
                                        <p:cond delay="40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78" dur="500"/>
                                            <p:tgtEl>
                                              <p:spTgt spid="30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9" dur="500"/>
                                            <p:tgtEl>
                                              <p:spTgt spid="30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780" dur="500"/>
                                            <p:tgtEl>
                                              <p:spTgt spid="30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8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82" presetID="50" presetClass="path" presetSubtype="0" accel="50000" decel="50000" fill="hold" nodeType="withEffect">
                                      <p:stCondLst>
                                        <p:cond delay="4050"/>
                                      </p:stCondLst>
                                      <p:childTnLst>
                                        <p:animMotion origin="layout" path="M -0.00087 1.85185E-6 C 0.04097 1.85185E-6 -0.07084 0.36265 -0.03351 0.48117 C 0.00573 0.60555 0.00312 0.64784 0.01232 0.73827 C 0.02847 0.83981 0.13975 0.98241 0.13142 1.08426 " pathEditMode="relative" rAng="0" ptsTypes="AAAA">
                                          <p:cBhvr>
                                            <p:cTn id="783" dur="500" fill="hold"/>
                                            <p:tgtEl>
                                              <p:spTgt spid="3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618" y="5419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84" presetID="53" presetClass="exit" presetSubtype="32" fill="hold" nodeType="withEffect">
                                      <p:stCondLst>
                                        <p:cond delay="40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85" dur="500"/>
                                            <p:tgtEl>
                                              <p:spTgt spid="3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6" dur="500"/>
                                            <p:tgtEl>
                                              <p:spTgt spid="3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787" dur="500"/>
                                            <p:tgtEl>
                                              <p:spTgt spid="32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8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89" presetID="50" presetClass="path" presetSubtype="0" accel="50000" decel="50000" fill="hold" nodeType="withEffect">
                                      <p:stCondLst>
                                        <p:cond delay="4150"/>
                                      </p:stCondLst>
                                      <p:childTnLst>
                                        <p:animMotion origin="layout" path="M -0.00017 -4.93827E-7 C 0.04149 -4.93827E-7 -0.05451 0.48303 -0.01337 0.64444 C 0.0099 0.73611 -0.0316 0.8108 -0.0316 0.86728 C -0.0316 0.90833 0.0191 1.16482 0.0191 1.2071 " pathEditMode="relative" rAng="0" ptsTypes="AAAA">
                                          <p:cBhvr>
                                            <p:cTn id="790" dur="500" fill="hold"/>
                                            <p:tgtEl>
                                              <p:spTgt spid="4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08" y="603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91" presetID="53" presetClass="exit" presetSubtype="32" fill="hold" nodeType="withEffect">
                                      <p:stCondLst>
                                        <p:cond delay="41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92" dur="500"/>
                                            <p:tgtEl>
                                              <p:spTgt spid="4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3" dur="500"/>
                                            <p:tgtEl>
                                              <p:spTgt spid="4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794" dur="500"/>
                                            <p:tgtEl>
                                              <p:spTgt spid="41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9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96" presetID="50" presetClass="path" presetSubtype="0" accel="50000" decel="50000" fill="hold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Motion origin="layout" path="M -0.00017 1.60494E-6 C 0.04115 1.60494E-6 -0.00711 0.2287 0.02605 0.50062 C 0.03889 0.60401 -0.05086 0.66111 -0.05086 0.71697 C -0.0651 0.90031 -0.025 1.09537 -0.025 1.13734 " pathEditMode="relative" rAng="0" ptsTypes="AAAA">
                                          <p:cBhvr>
                                            <p:cTn id="797" dur="500" fill="hold"/>
                                            <p:tgtEl>
                                              <p:spTgt spid="3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02" y="568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98" presetID="53" presetClass="exit" presetSubtype="32" fill="hold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99" dur="500"/>
                                            <p:tgtEl>
                                              <p:spTgt spid="3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0" dur="500"/>
                                            <p:tgtEl>
                                              <p:spTgt spid="3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01" dur="500"/>
                                            <p:tgtEl>
                                              <p:spTgt spid="32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0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3" presetID="50" presetClass="path" presetSubtype="0" accel="50000" decel="50000" fill="hold" grpId="1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Motion origin="layout" path="M -0.00034 3.45679E-6 C 0.04115 3.45679E-6 -0.00399 0.50031 -0.01302 0.67068 C -0.00052 0.91481 -0.05503 0.96666 -0.05503 1.02253 C -0.05503 1.0645 -0.03784 1.19105 -0.03784 1.23364 " pathEditMode="relative" rAng="0" ptsTypes="AAAA">
                                          <p:cBhvr>
                                            <p:cTn id="804" dur="500" fill="hold"/>
                                            <p:tgtEl>
                                              <p:spTgt spid="30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75" y="616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05" presetID="53" presetClass="exit" presetSubtype="32" fill="hold" grpId="2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06" dur="500"/>
                                            <p:tgtEl>
                                              <p:spTgt spid="3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7" dur="500"/>
                                            <p:tgtEl>
                                              <p:spTgt spid="3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08" dur="500"/>
                                            <p:tgtEl>
                                              <p:spTgt spid="30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0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0" presetID="50" presetClass="path" presetSubtype="0" accel="50000" decel="50000" fill="hold" nodeType="withEffect">
                                      <p:stCondLst>
                                        <p:cond delay="4350"/>
                                      </p:stCondLst>
                                      <p:childTnLst>
                                        <p:animMotion origin="layout" path="M 3.33333E-6 4.32099E-6 C 0.04132 4.32099E-6 0.04514 0.45524 0.01215 0.74166 C 0.00069 0.84259 0.06076 0.89197 0.06076 0.94814 C 0.06076 0.99012 0.10642 1.17098 0.10642 1.21296 " pathEditMode="relative" rAng="0" ptsTypes="AAAA">
                                          <p:cBhvr>
                                            <p:cTn id="811" dur="500" fill="hold"/>
                                            <p:tgtEl>
                                              <p:spTgt spid="3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313" y="606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12" presetID="53" presetClass="exit" presetSubtype="32" fill="hold" nodeType="withEffect">
                                      <p:stCondLst>
                                        <p:cond delay="43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13" dur="500"/>
                                            <p:tgtEl>
                                              <p:spTgt spid="3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4" dur="500"/>
                                            <p:tgtEl>
                                              <p:spTgt spid="3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15" dur="500"/>
                                            <p:tgtEl>
                                              <p:spTgt spid="3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1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1327" grpId="0" animBg="1"/>
          <p:bldP spid="16" grpId="0" animBg="1"/>
          <p:bldP spid="1307" grpId="0" animBg="1"/>
          <p:bldP spid="1307" grpId="1" animBg="1"/>
          <p:bldP spid="1307" grpId="2" animBg="1"/>
          <p:bldP spid="29" grpId="0" animBg="1"/>
          <p:bldP spid="29" grpId="1" animBg="1"/>
          <p:bldP spid="271" grpId="0" animBg="1"/>
          <p:bldP spid="271" grpId="1" animBg="1"/>
          <p:bldP spid="272" grpId="0" animBg="1"/>
          <p:bldP spid="272" grpId="1" animBg="1"/>
          <p:bldP spid="273" grpId="0" animBg="1"/>
          <p:bldP spid="273" grpId="1" animBg="1"/>
          <p:bldP spid="30" grpId="0" animBg="1"/>
          <p:bldP spid="30" grpId="1" animBg="1"/>
          <p:bldP spid="275" grpId="0" animBg="1"/>
          <p:bldP spid="275" grpId="1" animBg="1"/>
          <p:bldP spid="276" grpId="0" animBg="1"/>
          <p:bldP spid="276" grpId="1" animBg="1"/>
          <p:bldP spid="278" grpId="0" animBg="1"/>
          <p:bldP spid="278" grpId="1" animBg="1"/>
          <p:bldP spid="279" grpId="0" animBg="1"/>
          <p:bldP spid="279" grpId="1" animBg="1"/>
          <p:bldP spid="280" grpId="0" animBg="1"/>
          <p:bldP spid="280" grpId="1" animBg="1"/>
          <p:bldP spid="281" grpId="0" animBg="1"/>
          <p:bldP spid="281" grpId="1" animBg="1"/>
          <p:bldP spid="282" grpId="0" animBg="1"/>
          <p:bldP spid="282" grpId="1" animBg="1"/>
          <p:bldP spid="283" grpId="0" animBg="1"/>
          <p:bldP spid="283" grpId="1" animBg="1"/>
          <p:bldP spid="284" grpId="0" animBg="1"/>
          <p:bldP spid="284" grpId="1" animBg="1"/>
          <p:bldP spid="285" grpId="0" animBg="1"/>
          <p:bldP spid="285" grpId="1" animBg="1"/>
          <p:bldP spid="286" grpId="0" animBg="1"/>
          <p:bldP spid="286" grpId="1" animBg="1"/>
          <p:bldP spid="341" grpId="0" animBg="1"/>
          <p:bldP spid="341" grpId="1" animBg="1"/>
          <p:bldP spid="344" grpId="0" animBg="1"/>
          <p:bldP spid="344" grpId="1" animBg="1"/>
          <p:bldP spid="345" grpId="0" animBg="1"/>
          <p:bldP spid="345" grpId="1" animBg="1"/>
          <p:bldP spid="353" grpId="0" animBg="1"/>
          <p:bldP spid="353" grpId="1" animBg="1"/>
          <p:bldP spid="353" grpId="2" animBg="1"/>
          <p:bldP spid="354" grpId="0" animBg="1"/>
          <p:bldP spid="354" grpId="1" animBg="1"/>
          <p:bldP spid="354" grpId="2" animBg="1"/>
          <p:bldP spid="355" grpId="0" animBg="1"/>
          <p:bldP spid="355" grpId="1" animBg="1"/>
          <p:bldP spid="355" grpId="2" animBg="1"/>
          <p:bldP spid="356" grpId="0" animBg="1"/>
          <p:bldP spid="356" grpId="1" animBg="1"/>
          <p:bldP spid="356" grpId="2" animBg="1"/>
          <p:bldP spid="357" grpId="0" animBg="1"/>
          <p:bldP spid="357" grpId="1" animBg="1"/>
          <p:bldP spid="357" grpId="2" animBg="1"/>
          <p:bldP spid="358" grpId="0" animBg="1"/>
          <p:bldP spid="358" grpId="1" animBg="1"/>
          <p:bldP spid="358" grpId="2" animBg="1"/>
          <p:bldP spid="359" grpId="0" animBg="1"/>
          <p:bldP spid="359" grpId="1" animBg="1"/>
          <p:bldP spid="359" grpId="2" animBg="1"/>
          <p:bldP spid="360" grpId="0" animBg="1"/>
          <p:bldP spid="360" grpId="1" animBg="1"/>
          <p:bldP spid="360" grpId="2" animBg="1"/>
          <p:bldP spid="361" grpId="0" animBg="1"/>
          <p:bldP spid="361" grpId="1" animBg="1"/>
          <p:bldP spid="361" grpId="2" animBg="1"/>
          <p:bldP spid="362" grpId="0" animBg="1"/>
          <p:bldP spid="362" grpId="1" animBg="1"/>
          <p:bldP spid="362" grpId="2" animBg="1"/>
          <p:bldP spid="266" grpId="0" animBg="1"/>
          <p:bldP spid="266" grpId="1" animBg="1"/>
          <p:bldP spid="267" grpId="0" animBg="1"/>
          <p:bldP spid="267" grpId="1" animBg="1"/>
          <p:bldP spid="268" grpId="0" animBg="1"/>
          <p:bldP spid="268" grpId="1" animBg="1"/>
          <p:bldP spid="269" grpId="0" animBg="1"/>
          <p:bldP spid="269" grpId="1" animBg="1"/>
          <p:bldP spid="270" grpId="0" animBg="1"/>
          <p:bldP spid="270" grpId="1" animBg="1"/>
          <p:bldP spid="274" grpId="0" animBg="1"/>
          <p:bldP spid="274" grpId="1" animBg="1"/>
          <p:bldP spid="287" grpId="0" animBg="1"/>
          <p:bldP spid="287" grpId="1" animBg="1"/>
          <p:bldP spid="288" grpId="0" animBg="1"/>
          <p:bldP spid="288" grpId="1" animBg="1"/>
          <p:bldP spid="289" grpId="0" animBg="1"/>
          <p:bldP spid="289" grpId="1" animBg="1"/>
          <p:bldP spid="290" grpId="0" animBg="1"/>
          <p:bldP spid="290" grpId="1" animBg="1"/>
          <p:bldP spid="291" grpId="0" animBg="1"/>
          <p:bldP spid="291" grpId="1" animBg="1"/>
          <p:bldP spid="292" grpId="0" animBg="1"/>
          <p:bldP spid="292" grpId="1" animBg="1"/>
          <p:bldP spid="293" grpId="0" animBg="1"/>
          <p:bldP spid="293" grpId="1" animBg="1"/>
          <p:bldP spid="294" grpId="0" animBg="1"/>
          <p:bldP spid="294" grpId="1" animBg="1"/>
          <p:bldP spid="295" grpId="0" animBg="1"/>
          <p:bldP spid="295" grpId="1" animBg="1"/>
          <p:bldP spid="296" grpId="0" animBg="1"/>
          <p:bldP spid="296" grpId="1" animBg="1"/>
          <p:bldP spid="303" grpId="0" animBg="1"/>
          <p:bldP spid="303" grpId="1" animBg="1"/>
          <p:bldP spid="304" grpId="0" animBg="1"/>
          <p:bldP spid="304" grpId="1" animBg="1"/>
          <p:bldP spid="305" grpId="0" animBg="1"/>
          <p:bldP spid="305" grpId="1" animBg="1"/>
          <p:bldP spid="306" grpId="0" animBg="1"/>
          <p:bldP spid="306" grpId="1" animBg="1"/>
          <p:bldP spid="306" grpId="2" animBg="1"/>
          <p:bldP spid="307" grpId="0" animBg="1"/>
          <p:bldP spid="307" grpId="1" animBg="1"/>
          <p:bldP spid="307" grpId="2" animBg="1"/>
          <p:bldP spid="308" grpId="0" animBg="1"/>
          <p:bldP spid="308" grpId="1" animBg="1"/>
          <p:bldP spid="308" grpId="2" animBg="1"/>
          <p:bldP spid="310" grpId="0" animBg="1"/>
          <p:bldP spid="310" grpId="1" animBg="1"/>
          <p:bldP spid="310" grpId="2" animBg="1"/>
          <p:bldP spid="311" grpId="0" animBg="1"/>
          <p:bldP spid="311" grpId="1" animBg="1"/>
          <p:bldP spid="311" grpId="2" animBg="1"/>
          <p:bldP spid="312" grpId="0" animBg="1"/>
          <p:bldP spid="312" grpId="1" animBg="1"/>
          <p:bldP spid="312" grpId="2" animBg="1"/>
          <p:bldP spid="315" grpId="0" animBg="1"/>
          <p:bldP spid="315" grpId="1" animBg="1"/>
          <p:bldP spid="315" grpId="2" animBg="1"/>
          <p:bldP spid="316" grpId="0" animBg="1"/>
          <p:bldP spid="316" grpId="1" animBg="1"/>
          <p:bldP spid="316" grpId="2" animBg="1"/>
          <p:bldP spid="317" grpId="0" animBg="1"/>
          <p:bldP spid="317" grpId="1" animBg="1"/>
          <p:bldP spid="317" grpId="2" animBg="1"/>
          <p:bldP spid="318" grpId="0" animBg="1"/>
          <p:bldP spid="318" grpId="1" animBg="1"/>
          <p:bldP spid="318" grpId="2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7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1000"/>
                                            <p:tgtEl>
                                              <p:spTgt spid="13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13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13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42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1000"/>
                                            <p:tgtEl>
                                              <p:spTgt spid="13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13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13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10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10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10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3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13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750"/>
                                            <p:tgtEl>
                                              <p:spTgt spid="13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37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130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13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900" decel="100000" fill="hold"/>
                                            <p:tgtEl>
                                              <p:spTgt spid="13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3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7" presetClass="emph" presetSubtype="0" fill="remove" grpId="1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Clr clrSpc="rgb" dir="cw">
                                          <p:cBhvr override="childStyle">
                                            <p:cTn id="37" dur="250" autoRev="1" fill="remove"/>
                                            <p:tgtEl>
                                              <p:spTgt spid="1307"/>
                                            </p:tgtEl>
                                            <p:attrNameLst>
                                              <p:attrName>style.color</p:attrName>
                                            </p:attrNameLst>
                                          </p:cBhvr>
                                          <p:to>
                                            <a:srgbClr val="F6DFC2"/>
                                          </p:to>
                                        </p:animClr>
                                        <p:animClr clrSpc="rgb" dir="cw">
                                          <p:cBhvr>
                                            <p:cTn id="38" dur="250" autoRev="1" fill="remove"/>
                                            <p:tgtEl>
                                              <p:spTgt spid="1307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F6DFC2"/>
                                          </p:to>
                                        </p:animClr>
                                        <p:set>
                                          <p:cBhvr>
                                            <p:cTn id="39" dur="250" autoRev="1" fill="remove"/>
                                            <p:tgtEl>
                                              <p:spTgt spid="1307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40" dur="250" autoRev="1" fill="remove"/>
                                            <p:tgtEl>
                                              <p:spTgt spid="1307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" presetID="26" presetClass="emph" presetSubtype="0" fill="hold" grpId="2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2" dur="500" tmFilter="0, 0; .2, .5; .8, .5; 1, 0"/>
                                            <p:tgtEl>
                                              <p:spTgt spid="130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3" dur="250" autoRev="1" fill="hold"/>
                                            <p:tgtEl>
                                              <p:spTgt spid="130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4" presetID="50" presetClass="entr" presetSubtype="0" decel="100000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13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13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1000"/>
                                            <p:tgtEl>
                                              <p:spTgt spid="13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49" presetClass="entr" presetSubtype="0" decel="100000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7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1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1" presetClass="exit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" presetID="1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" presetID="1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" presetID="1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" presetID="1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" presetID="1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1" presetID="1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" presetID="1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1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" presetID="1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9" presetID="1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" presetID="1" presetClass="entr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3" presetID="1" presetClass="entr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" presetID="1" presetClass="entr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" presetID="1" presetClass="entr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9" presetID="1" presetClass="entr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1" presetID="1" presetClass="entr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3" presetID="1" presetClass="entr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5" presetID="1" presetClass="entr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7" presetID="1" presetClass="entr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9" presetID="1" presetClass="entr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1" presetID="1" presetClass="entr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3" presetID="1" presetClass="entr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5" presetID="1" presetClass="entr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7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10" presetClass="exit" presetSubtype="0" fill="hold" grpId="1" nodeType="withEffect">
                                      <p:stCondLst>
                                        <p:cond delay="38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3" dur="2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5" presetID="53" presetClass="entr" presetSubtype="16" fill="hold" grpId="0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7" dur="500" fill="hold"/>
                                            <p:tgtEl>
                                              <p:spTgt spid="2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500" fill="hold"/>
                                            <p:tgtEl>
                                              <p:spTgt spid="2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9" dur="500"/>
                                            <p:tgtEl>
                                              <p:spTgt spid="2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10" presetClass="exit" presetSubtype="0" fill="hold" grpId="1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1" dur="250"/>
                                            <p:tgtEl>
                                              <p:spTgt spid="27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3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5" dur="500" fill="hold"/>
                                            <p:tgtEl>
                                              <p:spTgt spid="2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6" dur="500" fill="hold"/>
                                            <p:tgtEl>
                                              <p:spTgt spid="2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7" dur="500"/>
                                            <p:tgtEl>
                                              <p:spTgt spid="2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8" presetID="10" presetClass="exit" presetSubtype="0" fill="hold" grpId="1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9" dur="250"/>
                                            <p:tgtEl>
                                              <p:spTgt spid="27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1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3" dur="500" fill="hold"/>
                                            <p:tgtEl>
                                              <p:spTgt spid="3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500" fill="hold"/>
                                            <p:tgtEl>
                                              <p:spTgt spid="3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5" dur="500"/>
                                            <p:tgtEl>
                                              <p:spTgt spid="3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6" presetID="10" presetClass="exit" presetSubtype="0" fill="hold" grpId="1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7" dur="250"/>
                                            <p:tgtEl>
                                              <p:spTgt spid="34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9" presetID="53" presetClass="entr" presetSubtype="16" fill="hold" grpId="0" nodeType="withEffect">
                                      <p:stCondLst>
                                        <p:cond delay="405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1" dur="500" fill="hold"/>
                                            <p:tgtEl>
                                              <p:spTgt spid="3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2" dur="500" fill="hold"/>
                                            <p:tgtEl>
                                              <p:spTgt spid="3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3" dur="500"/>
                                            <p:tgtEl>
                                              <p:spTgt spid="3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10" presetClass="exit" presetSubtype="0" fill="hold" grpId="1" nodeType="withEffect">
                                      <p:stCondLst>
                                        <p:cond delay="43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5" dur="250"/>
                                            <p:tgtEl>
                                              <p:spTgt spid="34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7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9" dur="500" fill="hold"/>
                                            <p:tgtEl>
                                              <p:spTgt spid="2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0" dur="500" fill="hold"/>
                                            <p:tgtEl>
                                              <p:spTgt spid="2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1" dur="500"/>
                                            <p:tgtEl>
                                              <p:spTgt spid="2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2" presetID="10" presetClass="exit" presetSubtype="0" fill="hold" grpId="1" nodeType="withEffect">
                                      <p:stCondLst>
                                        <p:cond delay="38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3" dur="250"/>
                                            <p:tgtEl>
                                              <p:spTgt spid="27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5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7" dur="500" fill="hold"/>
                                            <p:tgtEl>
                                              <p:spTgt spid="2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8" dur="500" fill="hold"/>
                                            <p:tgtEl>
                                              <p:spTgt spid="2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9" dur="500"/>
                                            <p:tgtEl>
                                              <p:spTgt spid="2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0" presetID="10" presetClass="exit" presetSubtype="0" fill="hold" grpId="1" nodeType="withEffect">
                                      <p:stCondLst>
                                        <p:cond delay="38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1" dur="250"/>
                                            <p:tgtEl>
                                              <p:spTgt spid="28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3" presetID="53" presetClass="entr" presetSubtype="16" fill="hold" grpId="0" nodeType="withEffect">
                                      <p:stCondLst>
                                        <p:cond delay="345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5" dur="500" fill="hold"/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6" dur="500" fill="hold"/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7" dur="500"/>
                                            <p:tgtEl>
                                              <p:spTgt spid="2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8" presetID="10" presetClass="exit" presetSubtype="0" fill="hold" grpId="1" nodeType="withEffect">
                                      <p:stCondLst>
                                        <p:cond delay="40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9" dur="250"/>
                                            <p:tgtEl>
                                              <p:spTgt spid="27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1" presetID="53" presetClass="entr" presetSubtype="16" fill="hold" grpId="0" nodeType="withEffect">
                                      <p:stCondLst>
                                        <p:cond delay="3450"/>
                                      </p:stCondLst>
                                      <p:childTnLst>
                                        <p:set>
                                          <p:cBhvr>
                                            <p:cTn id="1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3" dur="500" fill="hold"/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4" dur="500" fill="hold"/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5" dur="500"/>
                                            <p:tgtEl>
                                              <p:spTgt spid="2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6" presetID="10" presetClass="exit" presetSubtype="0" fill="hold" grpId="1" nodeType="withEffect">
                                      <p:stCondLst>
                                        <p:cond delay="40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77" dur="250"/>
                                            <p:tgtEl>
                                              <p:spTgt spid="28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9" presetID="53" presetClass="entr" presetSubtype="16" fill="hold" nodeType="withEffect">
                                      <p:stCondLst>
                                        <p:cond delay="3650"/>
                                      </p:stCondLst>
                                      <p:childTnLst>
                                        <p:set>
                                          <p:cBhvr>
                                            <p:cTn id="1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1" dur="500" fill="hold"/>
                                            <p:tgtEl>
                                              <p:spTgt spid="30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2" dur="500" fill="hold"/>
                                            <p:tgtEl>
                                              <p:spTgt spid="30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3" dur="500"/>
                                            <p:tgtEl>
                                              <p:spTgt spid="3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4" presetID="10" presetClass="exit" presetSubtype="0" fill="hold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5" dur="250"/>
                                            <p:tgtEl>
                                              <p:spTgt spid="30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7" presetID="53" presetClass="entr" presetSubtype="16" fill="hold" grpId="0" nodeType="withEffect">
                                      <p:stCondLst>
                                        <p:cond delay="3950"/>
                                      </p:stCondLst>
                                      <p:childTnLst>
                                        <p:set>
                                          <p:cBhvr>
                                            <p:cTn id="1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9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0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1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2" presetID="10" presetClass="exit" presetSubtype="0" fill="hold" grpId="1" nodeType="withEffect">
                                      <p:stCondLst>
                                        <p:cond delay="45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3" dur="25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5" presetID="53" presetClass="entr" presetSubtype="16" fill="hold" grpId="0" nodeType="withEffect">
                                      <p:stCondLst>
                                        <p:cond delay="3650"/>
                                      </p:stCondLst>
                                      <p:childTnLst>
                                        <p:set>
                                          <p:cBhvr>
                                            <p:cTn id="1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7" dur="500" fill="hold"/>
                                            <p:tgtEl>
                                              <p:spTgt spid="2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8" dur="500" fill="hold"/>
                                            <p:tgtEl>
                                              <p:spTgt spid="2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9" dur="500"/>
                                            <p:tgtEl>
                                              <p:spTgt spid="2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0" presetID="10" presetClass="exit" presetSubtype="0" fill="hold" grpId="1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01" dur="250"/>
                                            <p:tgtEl>
                                              <p:spTgt spid="27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3" presetID="53" presetClass="entr" presetSubtype="16" fill="hold" grpId="0" nodeType="withEffect">
                                      <p:stCondLst>
                                        <p:cond delay="4050"/>
                                      </p:stCondLst>
                                      <p:childTnLst>
                                        <p:set>
                                          <p:cBhvr>
                                            <p:cTn id="2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5" dur="500" fill="hold"/>
                                            <p:tgtEl>
                                              <p:spTgt spid="3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6" dur="500" fill="hold"/>
                                            <p:tgtEl>
                                              <p:spTgt spid="3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7" dur="500"/>
                                            <p:tgtEl>
                                              <p:spTgt spid="3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8" presetID="10" presetClass="exit" presetSubtype="0" fill="hold" grpId="1" nodeType="withEffect">
                                      <p:stCondLst>
                                        <p:cond delay="46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09" dur="250"/>
                                            <p:tgtEl>
                                              <p:spTgt spid="34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1" presetID="53" presetClass="entr" presetSubtype="16" fill="hold" grpId="0" nodeType="withEffect">
                                      <p:stCondLst>
                                        <p:cond delay="3550"/>
                                      </p:stCondLst>
                                      <p:childTnLst>
                                        <p:set>
                                          <p:cBhvr>
                                            <p:cTn id="2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3" dur="500" fill="hold"/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4" dur="500" fill="hold"/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5" dur="500"/>
                                            <p:tgtEl>
                                              <p:spTgt spid="2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6" presetID="10" presetClass="exit" presetSubtype="0" fill="hold" grpId="1" nodeType="withEffect">
                                      <p:stCondLst>
                                        <p:cond delay="41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7" dur="250"/>
                                            <p:tgtEl>
                                              <p:spTgt spid="28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9" presetID="53" presetClass="entr" presetSubtype="16" fill="hold" grpId="0" nodeType="withEffect">
                                      <p:stCondLst>
                                        <p:cond delay="3850"/>
                                      </p:stCondLst>
                                      <p:childTnLst>
                                        <p:set>
                                          <p:cBhvr>
                                            <p:cTn id="2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1" dur="500" fill="hold"/>
                                            <p:tgtEl>
                                              <p:spTgt spid="2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2" dur="500" fill="hold"/>
                                            <p:tgtEl>
                                              <p:spTgt spid="2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3" dur="500"/>
                                            <p:tgtEl>
                                              <p:spTgt spid="2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4" presetID="10" presetClass="exit" presetSubtype="0" fill="hold" grpId="1" nodeType="withEffect">
                                      <p:stCondLst>
                                        <p:cond delay="44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25" dur="250"/>
                                            <p:tgtEl>
                                              <p:spTgt spid="27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7" presetID="53" presetClass="entr" presetSubtype="16" fill="hold" grpId="0" nodeType="withEffect">
                                      <p:stCondLst>
                                        <p:cond delay="4150"/>
                                      </p:stCondLst>
                                      <p:childTnLst>
                                        <p:set>
                                          <p:cBhvr>
                                            <p:cTn id="2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9" dur="500" fill="hold"/>
                                            <p:tgtEl>
                                              <p:spTgt spid="2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0" dur="500" fill="hold"/>
                                            <p:tgtEl>
                                              <p:spTgt spid="2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1" dur="500"/>
                                            <p:tgtEl>
                                              <p:spTgt spid="2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2" presetID="10" presetClass="exit" presetSubtype="0" fill="hold" grpId="1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3" dur="250"/>
                                            <p:tgtEl>
                                              <p:spTgt spid="27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5" presetID="53" presetClass="entr" presetSubtype="16" fill="hold" grpId="0" nodeType="withEffect">
                                      <p:stCondLst>
                                        <p:cond delay="3350"/>
                                      </p:stCondLst>
                                      <p:childTnLst>
                                        <p:set>
                                          <p:cBhvr>
                                            <p:cTn id="2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7" dur="500" fill="hold"/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8" dur="500" fill="hold"/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9" dur="500"/>
                                            <p:tgtEl>
                                              <p:spTgt spid="2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0" presetID="10" presetClass="exit" presetSubtype="0" fill="hold" grpId="1" nodeType="withEffect">
                                      <p:stCondLst>
                                        <p:cond delay="39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41" dur="250"/>
                                            <p:tgtEl>
                                              <p:spTgt spid="28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3" presetID="53" presetClass="entr" presetSubtype="16" fill="hold" grpId="0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2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5" dur="500" fill="hold"/>
                                            <p:tgtEl>
                                              <p:spTgt spid="2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6" dur="500" fill="hold"/>
                                            <p:tgtEl>
                                              <p:spTgt spid="2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7" dur="500"/>
                                            <p:tgtEl>
                                              <p:spTgt spid="2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8" presetID="10" presetClass="exit" presetSubtype="0" fill="hold" grpId="1" nodeType="withEffect">
                                      <p:stCondLst>
                                        <p:cond delay="43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49" dur="250"/>
                                            <p:tgtEl>
                                              <p:spTgt spid="28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1" presetID="53" presetClass="entr" presetSubtype="16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2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3" dur="500" fill="hold"/>
                                            <p:tgtEl>
                                              <p:spTgt spid="3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4" dur="500" fill="hold"/>
                                            <p:tgtEl>
                                              <p:spTgt spid="3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5" dur="500"/>
                                            <p:tgtEl>
                                              <p:spTgt spid="3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6" presetID="10" presetClass="exit" presetSubtype="0" fill="hold" nodeType="withEffect">
                                      <p:stCondLst>
                                        <p:cond delay="38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7" dur="250"/>
                                            <p:tgtEl>
                                              <p:spTgt spid="33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9" presetID="53" presetClass="entr" presetSubtype="16" fill="hold" grpId="0" nodeType="withEffect">
                                      <p:stCondLst>
                                        <p:cond delay="3550"/>
                                      </p:stCondLst>
                                      <p:childTnLst>
                                        <p:set>
                                          <p:cBhvr>
                                            <p:cTn id="2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1" dur="500" fill="hold"/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2" dur="500" fill="hold"/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3" dur="500"/>
                                            <p:tgtEl>
                                              <p:spTgt spid="2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4" presetID="10" presetClass="exit" presetSubtype="0" fill="hold" grpId="1" nodeType="withEffect">
                                      <p:stCondLst>
                                        <p:cond delay="41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5" dur="250"/>
                                            <p:tgtEl>
                                              <p:spTgt spid="28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7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2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9" dur="500" fill="hold"/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0" dur="500" fill="hold"/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1" dur="500"/>
                                            <p:tgtEl>
                                              <p:spTgt spid="2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2" presetID="10" presetClass="exit" presetSubtype="0" fill="hold" grpId="1" nodeType="withEffect">
                                      <p:stCondLst>
                                        <p:cond delay="38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73" dur="250"/>
                                            <p:tgtEl>
                                              <p:spTgt spid="28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5" presetID="50" presetClass="path" presetSubtype="0" accel="50000" decel="50000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-0.00087 1.23457E-6 C -0.00226 0.04907 -0.02865 0.07037 0.0033 0.28055 C 0.01805 0.37778 -0.03594 0.35617 -0.05 0.4216 C -0.05 0.46358 0.04739 0.7713 0.04739 0.81327 " pathEditMode="relative" rAng="0" ptsTypes="AAAA">
                                          <p:cBhvr>
                                            <p:cTn id="276" dur="500" fill="hold"/>
                                            <p:tgtEl>
                                              <p:spTgt spid="3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2" y="406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7" presetID="53" presetClass="exit" presetSubtype="32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78" dur="500"/>
                                            <p:tgtEl>
                                              <p:spTgt spid="3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9" dur="500"/>
                                            <p:tgtEl>
                                              <p:spTgt spid="3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80" dur="500"/>
                                            <p:tgtEl>
                                              <p:spTgt spid="36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2" presetID="50" presetClass="path" presetSubtype="0" accel="50000" decel="50000" fill="hold" nodeType="withEffect">
                                      <p:stCondLst>
                                        <p:cond delay="3350"/>
                                      </p:stCondLst>
                                      <p:childTnLst>
                                        <p:animMotion origin="layout" path="M 3.88889E-6 -2.71605E-6 C 0.04097 -2.71605E-6 0.07031 0.06883 0.04323 0.24352 C 0.03437 0.29908 0.07725 0.52716 0.07725 0.58272 C 0.07725 0.625 0.00954 0.82994 0.00954 0.87253 " pathEditMode="relative" rAng="0" ptsTypes="AAAA">
                                          <p:cBhvr>
                                            <p:cTn id="283" dur="500" fill="hold"/>
                                            <p:tgtEl>
                                              <p:spTgt spid="3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854" y="436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4" presetID="53" presetClass="exit" presetSubtype="32" fill="hold" nodeType="withEffect">
                                      <p:stCondLst>
                                        <p:cond delay="33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85" dur="500"/>
                                            <p:tgtEl>
                                              <p:spTgt spid="3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6" dur="500"/>
                                            <p:tgtEl>
                                              <p:spTgt spid="3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87" dur="500"/>
                                            <p:tgtEl>
                                              <p:spTgt spid="36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9" presetID="50" presetClass="path" presetSubtype="0" accel="50000" decel="50000" fill="hold" nodeType="withEffect">
                                      <p:stCondLst>
                                        <p:cond delay="3350"/>
                                      </p:stCondLst>
                                      <p:childTnLst>
                                        <p:animMotion origin="layout" path="M -0.00035 -3.82716E-6 C 0.04132 -3.82716E-6 -0.03386 0.32099 -0.01355 0.53642 C -0.00886 0.58611 -0.06598 0.60556 -0.06598 0.66204 C -0.06598 0.7034 -0.02101 0.78704 -0.02101 0.82902 " pathEditMode="relative" rAng="0" ptsTypes="AAAA">
                                          <p:cBhvr>
                                            <p:cTn id="290" dur="500" fill="hold"/>
                                            <p:tgtEl>
                                              <p:spTgt spid="37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39" y="414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1" presetID="53" presetClass="exit" presetSubtype="32" fill="hold" nodeType="withEffect">
                                      <p:stCondLst>
                                        <p:cond delay="33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92" dur="500"/>
                                            <p:tgtEl>
                                              <p:spTgt spid="3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3" dur="500"/>
                                            <p:tgtEl>
                                              <p:spTgt spid="3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94" dur="500"/>
                                            <p:tgtEl>
                                              <p:spTgt spid="37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6" presetID="50" presetClass="path" presetSubtype="0" accel="50000" decel="50000" fill="hold" nodeType="withEffect">
                                      <p:stCondLst>
                                        <p:cond delay="3550"/>
                                      </p:stCondLst>
                                      <p:childTnLst>
                                        <p:animMotion origin="layout" path="M -0.00017 -4.93827E-7 C 0.0415 -4.93827E-7 -0.02517 0.0642 0.00834 0.27994 C 0.01563 0.32654 -0.03333 0.33488 -0.03333 0.39136 C -0.03333 0.43333 0.02934 0.72778 -0.01232 0.82654 " pathEditMode="relative" rAng="0" ptsTypes="AAAA">
                                          <p:cBhvr>
                                            <p:cTn id="297" dur="500" fill="hold"/>
                                            <p:tgtEl>
                                              <p:spTgt spid="37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955" y="4132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8" presetID="53" presetClass="exit" presetSubtype="32" fill="hold" nodeType="withEffect">
                                      <p:stCondLst>
                                        <p:cond delay="35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99" dur="500"/>
                                            <p:tgtEl>
                                              <p:spTgt spid="3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0" dur="500"/>
                                            <p:tgtEl>
                                              <p:spTgt spid="3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01" dur="500"/>
                                            <p:tgtEl>
                                              <p:spTgt spid="37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3" presetID="50" presetClass="path" presetSubtype="0" accel="50000" decel="50000" fill="hold" grpId="1" nodeType="withEffect">
                                      <p:stCondLst>
                                        <p:cond delay="3550"/>
                                      </p:stCondLst>
                                      <p:childTnLst>
                                        <p:animMotion origin="layout" path="M -0.00052 -1.85185E-6 C 0.04115 -1.85185E-6 -0.04201 0.16729 -0.01371 0.33766 C -0.00208 0.40772 -0.08211 0.40062 -0.08211 0.45648 C -0.05989 0.57315 -0.1993 0.84877 -0.1993 0.89043 " pathEditMode="relative" rAng="0" ptsTypes="AAAA">
                                          <p:cBhvr>
                                            <p:cTn id="304" dur="500" fill="hold"/>
                                            <p:tgtEl>
                                              <p:spTgt spid="36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9340" y="445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5" presetID="53" presetClass="exit" presetSubtype="32" fill="hold" grpId="2" nodeType="withEffect">
                                      <p:stCondLst>
                                        <p:cond delay="35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06" dur="500"/>
                                            <p:tgtEl>
                                              <p:spTgt spid="3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7" dur="500"/>
                                            <p:tgtEl>
                                              <p:spTgt spid="3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08" dur="500"/>
                                            <p:tgtEl>
                                              <p:spTgt spid="36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0" presetID="50" presetClass="path" presetSubtype="0" accel="50000" decel="50000" fill="hold" grpId="1" nodeType="withEffect">
                                      <p:stCondLst>
                                        <p:cond delay="3650"/>
                                      </p:stCondLst>
                                      <p:childTnLst>
                                        <p:animMotion origin="layout" path="M 1.94444E-6 4.93827E-6 C 0.01371 0.0753 -0.00139 0.17901 0.03715 0.37901 C 0.04236 0.40617 0.01979 0.42901 0.01979 0.48518 C 0.01979 0.52716 0.08889 0.87746 0.08889 0.91975 " pathEditMode="relative" rAng="0" ptsTypes="AAAA">
                                          <p:cBhvr>
                                            <p:cTn id="311" dur="500" fill="hold"/>
                                            <p:tgtEl>
                                              <p:spTgt spid="36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444" y="4598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2" presetID="53" presetClass="exit" presetSubtype="32" fill="hold" grpId="2" nodeType="withEffect">
                                      <p:stCondLst>
                                        <p:cond delay="36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13" dur="500"/>
                                            <p:tgtEl>
                                              <p:spTgt spid="3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4" dur="500"/>
                                            <p:tgtEl>
                                              <p:spTgt spid="3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15" dur="500"/>
                                            <p:tgtEl>
                                              <p:spTgt spid="36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7" presetID="50" presetClass="path" presetSubtype="0" accel="50000" decel="50000" fill="hold" nodeType="withEffect">
                                      <p:stCondLst>
                                        <p:cond delay="3650"/>
                                      </p:stCondLst>
                                      <p:childTnLst>
                                        <p:animMotion origin="layout" path="M -0.00035 -0.00031 C 0.04063 -0.00031 0.03715 0.29135 0.03889 0.37222 C 0.04219 0.45709 -0.03212 0.57006 -0.03212 0.6253 C -0.03212 0.6679 0.04497 0.86975 0.04497 0.91265 " pathEditMode="relative" rAng="0" ptsTypes="AAAA">
                                          <p:cBhvr>
                                            <p:cTn id="318" dur="500" fill="hold"/>
                                            <p:tgtEl>
                                              <p:spTgt spid="37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77" y="456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9" presetID="53" presetClass="exit" presetSubtype="32" fill="hold" nodeType="withEffect">
                                      <p:stCondLst>
                                        <p:cond delay="36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20" dur="500"/>
                                            <p:tgtEl>
                                              <p:spTgt spid="3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1" dur="500"/>
                                            <p:tgtEl>
                                              <p:spTgt spid="3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22" dur="500"/>
                                            <p:tgtEl>
                                              <p:spTgt spid="37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4" presetID="50" presetClass="path" presetSubtype="0" accel="50000" decel="50000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Motion origin="layout" path="M -0.00034 2.46914E-7 C -0.00121 0.11111 -0.04201 0.20926 -0.00312 0.41759 C 0.01459 0.51235 -0.05746 0.60339 -0.05746 0.65864 C -0.05746 0.70031 -0.03941 0.93395 -0.03941 0.97593 " pathEditMode="relative" rAng="0" ptsTypes="AAAA">
                                          <p:cBhvr>
                                            <p:cTn id="325" dur="500" fill="hold"/>
                                            <p:tgtEl>
                                              <p:spTgt spid="37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847" y="4879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6" presetID="53" presetClass="exit" presetSubtype="32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27" dur="500"/>
                                            <p:tgtEl>
                                              <p:spTgt spid="3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8" dur="500"/>
                                            <p:tgtEl>
                                              <p:spTgt spid="3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29" dur="500"/>
                                            <p:tgtEl>
                                              <p:spTgt spid="37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1" presetID="50" presetClass="path" presetSubtype="0" accel="50000" decel="50000" fill="hold" grpId="1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Motion origin="layout" path="M -0.00086 -1.23457E-6 C 0.00504 0.09321 -0.05625 0.27161 -0.01597 0.4 C 0.00938 0.47994 -0.05659 0.56173 -0.05659 0.61821 C -0.05659 0.65957 -0.02066 0.93704 -0.02066 0.97901 " pathEditMode="relative" rAng="0" ptsTypes="AAAA">
                                          <p:cBhvr>
                                            <p:cTn id="332" dur="500" fill="hold"/>
                                            <p:tgtEl>
                                              <p:spTgt spid="35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760" y="489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3" presetID="53" presetClass="exit" presetSubtype="32" fill="hold" grpId="2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34" dur="500"/>
                                            <p:tgtEl>
                                              <p:spTgt spid="3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5" dur="500"/>
                                            <p:tgtEl>
                                              <p:spTgt spid="3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36" dur="500"/>
                                            <p:tgtEl>
                                              <p:spTgt spid="35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8" presetID="50" presetClass="path" presetSubtype="0" accel="50000" decel="50000" fill="hold" grpId="1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Motion origin="layout" path="M -0.00069 -4.69136E-6 C 0.04097 -4.69136E-6 -0.06788 0.43488 -0.02673 0.49784 C 0.00261 0.54321 0.01684 0.63087 0.01684 0.68735 C 0.00174 0.80247 0.05851 0.84599 0.02847 1.06914 " pathEditMode="relative" rAng="0" ptsTypes="AAAA">
                                          <p:cBhvr>
                                            <p:cTn id="339" dur="500" fill="hold"/>
                                            <p:tgtEl>
                                              <p:spTgt spid="35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9" y="5345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0" presetID="53" presetClass="exit" presetSubtype="32" fill="hold" grpId="2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41" dur="500"/>
                                            <p:tgtEl>
                                              <p:spTgt spid="3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2" dur="500"/>
                                            <p:tgtEl>
                                              <p:spTgt spid="3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43" dur="500"/>
                                            <p:tgtEl>
                                              <p:spTgt spid="35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5" presetID="50" presetClass="path" presetSubtype="0" accel="50000" decel="50000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Motion origin="layout" path="M -0.00069 -2.71605E-6 C 0.04098 -2.71605E-6 0.04462 0.47037 0.03108 0.61081 C 0.01736 0.75093 -0.08264 0.78519 -0.08264 0.84167 C -0.08264 0.88303 -0.12152 1.0426 -0.12152 1.0855 " pathEditMode="relative" rAng="0" ptsTypes="AAAA">
                                          <p:cBhvr>
                                            <p:cTn id="346" dur="500" fill="hold"/>
                                            <p:tgtEl>
                                              <p:spTgt spid="3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097" y="5425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7" presetID="53" presetClass="exit" presetSubtype="32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48" dur="500"/>
                                            <p:tgtEl>
                                              <p:spTgt spid="3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9" dur="500"/>
                                            <p:tgtEl>
                                              <p:spTgt spid="3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50" dur="500"/>
                                            <p:tgtEl>
                                              <p:spTgt spid="36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2" presetID="50" presetClass="path" presetSubtype="0" accel="50000" decel="50000" fill="hold" grpId="1" nodeType="withEffect">
                                      <p:stCondLst>
                                        <p:cond delay="3850"/>
                                      </p:stCondLst>
                                      <p:childTnLst>
                                        <p:animMotion origin="layout" path="M -0.00035 -3.95062E-6 C 0.00955 0.1034 0.00104 0.28241 0.00851 0.36945 C 0.01597 0.45772 0.0441 0.46883 0.0441 0.525 C 0.04479 0.57192 -0.1026 0.78118 -0.08507 0.9997 " pathEditMode="relative" rAng="0" ptsTypes="AAAA">
                                          <p:cBhvr>
                                            <p:cTn id="353" dur="500" fill="hold"/>
                                            <p:tgtEl>
                                              <p:spTgt spid="35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083" y="499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4" presetID="53" presetClass="exit" presetSubtype="32" fill="hold" grpId="2" nodeType="withEffect">
                                      <p:stCondLst>
                                        <p:cond delay="38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55" dur="500"/>
                                            <p:tgtEl>
                                              <p:spTgt spid="3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6" dur="500"/>
                                            <p:tgtEl>
                                              <p:spTgt spid="3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57" dur="500"/>
                                            <p:tgtEl>
                                              <p:spTgt spid="35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9" presetID="50" presetClass="path" presetSubtype="0" accel="50000" decel="50000" fill="hold" grpId="1" nodeType="withEffect">
                                      <p:stCondLst>
                                        <p:cond delay="3950"/>
                                      </p:stCondLst>
                                      <p:childTnLst>
                                        <p:animMotion origin="layout" path="M -0.00069 3.58025E-6 C 0.04097 3.58025E-6 -0.04271 0.42932 -0.0066 0.59814 C 0.01719 0.70956 -0.01146 0.77623 -0.05903 0.82531 C -0.0849 0.8537 -0.10747 0.94105 -0.10747 0.98333 " pathEditMode="relative" rAng="0" ptsTypes="AAAA">
                                          <p:cBhvr>
                                            <p:cTn id="360" dur="500" fill="hold"/>
                                            <p:tgtEl>
                                              <p:spTgt spid="35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740" y="49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61" presetID="53" presetClass="exit" presetSubtype="32" fill="hold" grpId="2" nodeType="withEffect">
                                      <p:stCondLst>
                                        <p:cond delay="39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62" dur="500"/>
                                            <p:tgtEl>
                                              <p:spTgt spid="3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3" dur="500"/>
                                            <p:tgtEl>
                                              <p:spTgt spid="3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64" dur="500"/>
                                            <p:tgtEl>
                                              <p:spTgt spid="35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6" presetID="50" presetClass="path" presetSubtype="0" accel="50000" decel="50000" fill="hold" grpId="1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Motion origin="layout" path="M -0.0007 1.60494E-6 C 0.0125 0.13457 -0.06354 0.36204 -0.02205 0.43673 C 0.02153 0.51481 0.02048 0.575 0.02048 0.63086 C 0.02048 0.67222 -0.03507 0.84907 -0.03507 0.89136 " pathEditMode="relative" rAng="0" ptsTypes="AAAA">
                                          <p:cBhvr>
                                            <p:cTn id="367" dur="500" fill="hold"/>
                                            <p:tgtEl>
                                              <p:spTgt spid="36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60" y="4456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68" presetID="53" presetClass="exit" presetSubtype="32" fill="hold" grpId="2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69" dur="500"/>
                                            <p:tgtEl>
                                              <p:spTgt spid="3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0" dur="500"/>
                                            <p:tgtEl>
                                              <p:spTgt spid="3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71" dur="500"/>
                                            <p:tgtEl>
                                              <p:spTgt spid="36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3" presetID="50" presetClass="path" presetSubtype="0" accel="50000" decel="50000" fill="hold" nodeType="withEffect">
                                      <p:stCondLst>
                                        <p:cond delay="3850"/>
                                      </p:stCondLst>
                                      <p:childTnLst>
                                        <p:animMotion origin="layout" path="M -1.38889E-6 -1.97531E-6 C 0.04167 -1.97531E-6 -0.05937 0.26142 -0.05243 0.32377 C -0.04653 0.37871 -0.0375 0.44136 -0.0375 0.49753 C -0.0375 0.53889 -0.09739 0.72161 -0.09653 0.97006 " pathEditMode="relative" rAng="0" ptsTypes="AAAA">
                                          <p:cBhvr>
                                            <p:cTn id="374" dur="500" fill="hold"/>
                                            <p:tgtEl>
                                              <p:spTgt spid="37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323" y="4848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5" presetID="53" presetClass="exit" presetSubtype="32" fill="hold" nodeType="withEffect">
                                      <p:stCondLst>
                                        <p:cond delay="38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76" dur="500"/>
                                            <p:tgtEl>
                                              <p:spTgt spid="3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7" dur="500"/>
                                            <p:tgtEl>
                                              <p:spTgt spid="3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78" dur="500"/>
                                            <p:tgtEl>
                                              <p:spTgt spid="37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0" presetID="50" presetClass="path" presetSubtype="0" accel="50000" decel="50000" fill="hold" nodeType="withEffect">
                                      <p:stCondLst>
                                        <p:cond delay="3950"/>
                                      </p:stCondLst>
                                      <p:childTnLst>
                                        <p:animMotion origin="layout" path="M -0.00017 2.77556E-17 C 0.04115 2.77556E-17 -0.03246 0.43457 0.00868 0.50586 C 0.04948 0.57747 0.06198 0.71914 0.06198 0.775 C 0.06198 0.81667 0.09636 1.07099 0.09636 1.11358 " pathEditMode="relative" rAng="0" ptsTypes="AAAA">
                                          <p:cBhvr>
                                            <p:cTn id="381" dur="500" fill="hold"/>
                                            <p:tgtEl>
                                              <p:spTgt spid="36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618" y="5567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2" presetID="53" presetClass="exit" presetSubtype="32" fill="hold" nodeType="withEffect">
                                      <p:stCondLst>
                                        <p:cond delay="39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83" dur="500"/>
                                            <p:tgtEl>
                                              <p:spTgt spid="3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4" dur="500"/>
                                            <p:tgtEl>
                                              <p:spTgt spid="3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85" dur="500"/>
                                            <p:tgtEl>
                                              <p:spTgt spid="36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8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7" presetID="50" presetClass="path" presetSubtype="0" accel="50000" decel="50000" fill="hold" grpId="1" nodeType="withEffect">
                                      <p:stCondLst>
                                        <p:cond delay="3950"/>
                                      </p:stCondLst>
                                      <p:childTnLst>
                                        <p:animMotion origin="layout" path="M -0.00087 9.87654E-7 C 0.0408 9.87654E-7 -0.09844 0.44876 -0.05746 0.51451 C -0.02726 0.5642 -0.00243 0.67222 -0.03246 0.74413 C -0.07743 0.82963 -0.10746 1.03673 -0.10746 1.07963 " pathEditMode="relative" rAng="0" ptsTypes="AAAA">
                                          <p:cBhvr>
                                            <p:cTn id="388" dur="500" fill="hold"/>
                                            <p:tgtEl>
                                              <p:spTgt spid="35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931" y="5398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9" presetID="53" presetClass="exit" presetSubtype="32" fill="hold" grpId="2" nodeType="withEffect">
                                      <p:stCondLst>
                                        <p:cond delay="39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90" dur="500"/>
                                            <p:tgtEl>
                                              <p:spTgt spid="3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1" dur="500"/>
                                            <p:tgtEl>
                                              <p:spTgt spid="3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92" dur="500"/>
                                            <p:tgtEl>
                                              <p:spTgt spid="35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4" presetID="50" presetClass="path" presetSubtype="0" accel="50000" decel="50000" fill="hold" grpId="1" nodeType="withEffect">
                                      <p:stCondLst>
                                        <p:cond delay="4050"/>
                                      </p:stCondLst>
                                      <p:childTnLst>
                                        <p:animMotion origin="layout" path="M -0.00017 4.5679E-6 C 0.04132 4.5679E-6 -0.04236 0.32129 -0.00122 0.40586 C 0.06319 0.53765 -0.05087 0.78672 -0.05087 0.8429 C -0.05087 0.88456 0.03299 1.05092 0.03299 1.0929 " pathEditMode="relative" rAng="0" ptsTypes="AAAA">
                                          <p:cBhvr>
                                            <p:cTn id="395" dur="500" fill="hold"/>
                                            <p:tgtEl>
                                              <p:spTgt spid="35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85" y="5463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6" presetID="53" presetClass="exit" presetSubtype="32" fill="hold" grpId="2" nodeType="withEffect">
                                      <p:stCondLst>
                                        <p:cond delay="40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97" dur="500"/>
                                            <p:tgtEl>
                                              <p:spTgt spid="3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8" dur="500"/>
                                            <p:tgtEl>
                                              <p:spTgt spid="3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99" dur="500"/>
                                            <p:tgtEl>
                                              <p:spTgt spid="35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0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1" presetID="50" presetClass="path" presetSubtype="0" accel="50000" decel="50000" fill="hold" nodeType="withEffect">
                                      <p:stCondLst>
                                        <p:cond delay="4050"/>
                                      </p:stCondLst>
                                      <p:childTnLst>
                                        <p:animMotion origin="layout" path="M -0.00087 1.85185E-6 C 0.04097 1.85185E-6 -0.07084 0.36265 -0.03351 0.48117 C 0.00573 0.60555 0.00312 0.64784 0.01232 0.73827 C 0.02847 0.83981 0.13975 0.98241 0.13142 1.08426 " pathEditMode="relative" rAng="0" ptsTypes="AAAA">
                                          <p:cBhvr>
                                            <p:cTn id="402" dur="500" fill="hold"/>
                                            <p:tgtEl>
                                              <p:spTgt spid="36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618" y="5419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3" presetID="53" presetClass="exit" presetSubtype="32" fill="hold" nodeType="withEffect">
                                      <p:stCondLst>
                                        <p:cond delay="40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04" dur="500"/>
                                            <p:tgtEl>
                                              <p:spTgt spid="3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5" dur="500"/>
                                            <p:tgtEl>
                                              <p:spTgt spid="3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406" dur="500"/>
                                            <p:tgtEl>
                                              <p:spTgt spid="36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0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8" presetID="50" presetClass="path" presetSubtype="0" accel="50000" decel="50000" fill="hold" nodeType="withEffect">
                                      <p:stCondLst>
                                        <p:cond delay="4150"/>
                                      </p:stCondLst>
                                      <p:childTnLst>
                                        <p:animMotion origin="layout" path="M -0.00017 -4.93827E-7 C 0.04149 -4.93827E-7 -0.05451 0.48303 -0.01337 0.64444 C 0.0099 0.73611 -0.0316 0.8108 -0.0316 0.86728 C -0.0316 0.90833 0.0191 1.16482 0.0191 1.2071 " pathEditMode="relative" rAng="0" ptsTypes="AAAA">
                                          <p:cBhvr>
                                            <p:cTn id="409" dur="500" fill="hold"/>
                                            <p:tgtEl>
                                              <p:spTgt spid="37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08" y="603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10" presetID="53" presetClass="exit" presetSubtype="32" fill="hold" nodeType="withEffect">
                                      <p:stCondLst>
                                        <p:cond delay="41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11" dur="500"/>
                                            <p:tgtEl>
                                              <p:spTgt spid="3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2" dur="500"/>
                                            <p:tgtEl>
                                              <p:spTgt spid="3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413" dur="500"/>
                                            <p:tgtEl>
                                              <p:spTgt spid="37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1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5" presetID="50" presetClass="path" presetSubtype="0" accel="50000" decel="50000" fill="hold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Motion origin="layout" path="M -0.00017 1.60494E-6 C 0.04115 1.60494E-6 -0.00711 0.2287 0.02605 0.50062 C 0.03889 0.60401 -0.05086 0.66111 -0.05086 0.71697 C -0.0651 0.90031 -0.025 1.09537 -0.025 1.13734 " pathEditMode="relative" rAng="0" ptsTypes="AAAA">
                                          <p:cBhvr>
                                            <p:cTn id="416" dur="500" fill="hold"/>
                                            <p:tgtEl>
                                              <p:spTgt spid="36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02" y="568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17" presetID="53" presetClass="exit" presetSubtype="32" fill="hold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18" dur="500"/>
                                            <p:tgtEl>
                                              <p:spTgt spid="3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9" dur="500"/>
                                            <p:tgtEl>
                                              <p:spTgt spid="3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420" dur="500"/>
                                            <p:tgtEl>
                                              <p:spTgt spid="36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2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2" presetID="50" presetClass="path" presetSubtype="0" accel="50000" decel="50000" fill="hold" grpId="1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Motion origin="layout" path="M -0.00034 3.45679E-6 C 0.04115 3.45679E-6 -0.00399 0.50031 -0.01302 0.67068 C -0.00052 0.91481 -0.05503 0.96666 -0.05503 1.02253 C -0.05503 1.0645 -0.03784 1.19105 -0.03784 1.23364 " pathEditMode="relative" rAng="0" ptsTypes="AAAA">
                                          <p:cBhvr>
                                            <p:cTn id="423" dur="500" fill="hold"/>
                                            <p:tgtEl>
                                              <p:spTgt spid="35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75" y="616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24" presetID="53" presetClass="exit" presetSubtype="32" fill="hold" grpId="2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25" dur="500"/>
                                            <p:tgtEl>
                                              <p:spTgt spid="3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6" dur="500"/>
                                            <p:tgtEl>
                                              <p:spTgt spid="3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427" dur="500"/>
                                            <p:tgtEl>
                                              <p:spTgt spid="35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2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9" presetID="50" presetClass="path" presetSubtype="0" accel="50000" decel="50000" fill="hold" nodeType="withEffect">
                                      <p:stCondLst>
                                        <p:cond delay="4350"/>
                                      </p:stCondLst>
                                      <p:childTnLst>
                                        <p:animMotion origin="layout" path="M 3.33333E-6 4.32099E-6 C 0.04132 4.32099E-6 0.04514 0.45524 0.01215 0.74166 C 0.00069 0.84259 0.06076 0.89197 0.06076 0.94814 C 0.06076 0.99012 0.10642 1.17098 0.10642 1.21296 " pathEditMode="relative" rAng="0" ptsTypes="AAAA">
                                          <p:cBhvr>
                                            <p:cTn id="430" dur="500" fill="hold"/>
                                            <p:tgtEl>
                                              <p:spTgt spid="36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313" y="606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1" presetID="53" presetClass="exit" presetSubtype="32" fill="hold" nodeType="withEffect">
                                      <p:stCondLst>
                                        <p:cond delay="43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32" dur="500"/>
                                            <p:tgtEl>
                                              <p:spTgt spid="3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3" dur="500"/>
                                            <p:tgtEl>
                                              <p:spTgt spid="3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434" dur="500"/>
                                            <p:tgtEl>
                                              <p:spTgt spid="36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3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6" presetID="2" presetClass="entr" presetSubtype="1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8" dur="500" fill="hold"/>
                                            <p:tgtEl>
                                              <p:spTgt spid="4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9" dur="500" fill="hold"/>
                                            <p:tgtEl>
                                              <p:spTgt spid="4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0" presetID="1" presetClass="exit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2" presetID="1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4" presetID="1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6" presetID="1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8" presetID="1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0" presetID="1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2" presetID="1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4" presetID="1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6" presetID="1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8" presetID="1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0" presetID="1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2" presetID="1" presetClass="entr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4" presetID="1" presetClass="entr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6" presetID="1" presetClass="entr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8" presetID="1" presetClass="entr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0" presetID="1" presetClass="entr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2" presetID="1" presetClass="entr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4" presetID="1" presetClass="entr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6" presetID="1" presetClass="entr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8" presetID="1" presetClass="entr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0" presetID="1" presetClass="entr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2" presetID="1" presetClass="entr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4" presetID="1" presetClass="entr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6" presetID="1" presetClass="entr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8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0" dur="500" fill="hold"/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1" dur="500" fill="hold"/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2" dur="500"/>
                                            <p:tgtEl>
                                              <p:spTgt spid="2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3" presetID="10" presetClass="exit" presetSubtype="0" fill="hold" grpId="1" nodeType="withEffect">
                                      <p:stCondLst>
                                        <p:cond delay="38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94" dur="250"/>
                                            <p:tgtEl>
                                              <p:spTgt spid="26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5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6" presetID="53" presetClass="entr" presetSubtype="16" fill="hold" grpId="0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4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8" dur="500" fill="hold"/>
                                            <p:tgtEl>
                                              <p:spTgt spid="2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9" dur="500" fill="hold"/>
                                            <p:tgtEl>
                                              <p:spTgt spid="2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0" dur="500"/>
                                            <p:tgtEl>
                                              <p:spTgt spid="2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1" presetID="10" presetClass="exit" presetSubtype="0" fill="hold" grpId="1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02" dur="250"/>
                                            <p:tgtEl>
                                              <p:spTgt spid="26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03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4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5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6" dur="500" fill="hold"/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7" dur="500" fill="hold"/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8" dur="500"/>
                                            <p:tgtEl>
                                              <p:spTgt spid="2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9" presetID="10" presetClass="exit" presetSubtype="0" fill="hold" grpId="1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10" dur="250"/>
                                            <p:tgtEl>
                                              <p:spTgt spid="26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1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2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5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4" dur="500" fill="hold"/>
                                            <p:tgtEl>
                                              <p:spTgt spid="30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5" dur="500" fill="hold"/>
                                            <p:tgtEl>
                                              <p:spTgt spid="30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6" dur="500"/>
                                            <p:tgtEl>
                                              <p:spTgt spid="3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7" presetID="10" presetClass="exit" presetSubtype="0" fill="hold" grpId="1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18" dur="250"/>
                                            <p:tgtEl>
                                              <p:spTgt spid="30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9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0" presetID="53" presetClass="entr" presetSubtype="16" fill="hold" grpId="0" nodeType="withEffect">
                                      <p:stCondLst>
                                        <p:cond delay="4050"/>
                                      </p:stCondLst>
                                      <p:childTnLst>
                                        <p:set>
                                          <p:cBhvr>
                                            <p:cTn id="5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2" dur="500" fill="hold"/>
                                            <p:tgtEl>
                                              <p:spTgt spid="30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3" dur="500" fill="hold"/>
                                            <p:tgtEl>
                                              <p:spTgt spid="30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4" dur="500"/>
                                            <p:tgtEl>
                                              <p:spTgt spid="3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5" presetID="10" presetClass="exit" presetSubtype="0" fill="hold" grpId="1" nodeType="withEffect">
                                      <p:stCondLst>
                                        <p:cond delay="43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26" dur="250"/>
                                            <p:tgtEl>
                                              <p:spTgt spid="30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27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8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5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0" dur="500" fill="hold"/>
                                            <p:tgtEl>
                                              <p:spTgt spid="2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1" dur="500" fill="hold"/>
                                            <p:tgtEl>
                                              <p:spTgt spid="2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2" dur="500"/>
                                            <p:tgtEl>
                                              <p:spTgt spid="2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3" presetID="10" presetClass="exit" presetSubtype="0" fill="hold" grpId="1" nodeType="withEffect">
                                      <p:stCondLst>
                                        <p:cond delay="38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34" dur="250"/>
                                            <p:tgtEl>
                                              <p:spTgt spid="27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35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6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5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8" dur="500" fill="hold"/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9" dur="500" fill="hold"/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0" dur="500"/>
                                            <p:tgtEl>
                                              <p:spTgt spid="2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1" presetID="10" presetClass="exit" presetSubtype="0" fill="hold" grpId="1" nodeType="withEffect">
                                      <p:stCondLst>
                                        <p:cond delay="38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42" dur="250"/>
                                            <p:tgtEl>
                                              <p:spTgt spid="29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43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4" presetID="53" presetClass="entr" presetSubtype="16" fill="hold" grpId="0" nodeType="withEffect">
                                      <p:stCondLst>
                                        <p:cond delay="3450"/>
                                      </p:stCondLst>
                                      <p:childTnLst>
                                        <p:set>
                                          <p:cBhvr>
                                            <p:cTn id="5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6" dur="500" fill="hold"/>
                                            <p:tgtEl>
                                              <p:spTgt spid="2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7" dur="500" fill="hold"/>
                                            <p:tgtEl>
                                              <p:spTgt spid="2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8" dur="500"/>
                                            <p:tgtEl>
                                              <p:spTgt spid="2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9" presetID="10" presetClass="exit" presetSubtype="0" fill="hold" grpId="1" nodeType="withEffect">
                                      <p:stCondLst>
                                        <p:cond delay="40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50" dur="250"/>
                                            <p:tgtEl>
                                              <p:spTgt spid="28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51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2" presetID="53" presetClass="entr" presetSubtype="16" fill="hold" grpId="0" nodeType="withEffect">
                                      <p:stCondLst>
                                        <p:cond delay="3450"/>
                                      </p:stCondLst>
                                      <p:childTnLst>
                                        <p:set>
                                          <p:cBhvr>
                                            <p:cTn id="5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4" dur="500" fill="hold"/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5" dur="500" fill="hold"/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6" dur="500"/>
                                            <p:tgtEl>
                                              <p:spTgt spid="2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7" presetID="10" presetClass="exit" presetSubtype="0" fill="hold" grpId="1" nodeType="withEffect">
                                      <p:stCondLst>
                                        <p:cond delay="40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58" dur="250"/>
                                            <p:tgtEl>
                                              <p:spTgt spid="29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59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0" presetID="53" presetClass="entr" presetSubtype="16" fill="hold" nodeType="withEffect">
                                      <p:stCondLst>
                                        <p:cond delay="3650"/>
                                      </p:stCondLst>
                                      <p:childTnLst>
                                        <p:set>
                                          <p:cBhvr>
                                            <p:cTn id="5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2" dur="500" fill="hold"/>
                                            <p:tgtEl>
                                              <p:spTgt spid="2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3" dur="500" fill="hold"/>
                                            <p:tgtEl>
                                              <p:spTgt spid="2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4" dur="500"/>
                                            <p:tgtEl>
                                              <p:spTgt spid="2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5" presetID="10" presetClass="exit" presetSubtype="0" fill="hold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66" dur="250"/>
                                            <p:tgtEl>
                                              <p:spTgt spid="29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67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8" presetID="53" presetClass="entr" presetSubtype="16" fill="hold" grpId="0" nodeType="withEffect">
                                      <p:stCondLst>
                                        <p:cond delay="3950"/>
                                      </p:stCondLst>
                                      <p:childTnLst>
                                        <p:set>
                                          <p:cBhvr>
                                            <p:cTn id="5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0" dur="500" fill="hold"/>
                                            <p:tgtEl>
                                              <p:spTgt spid="2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1" dur="500" fill="hold"/>
                                            <p:tgtEl>
                                              <p:spTgt spid="2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2" dur="500"/>
                                            <p:tgtEl>
                                              <p:spTgt spid="2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3" presetID="10" presetClass="exit" presetSubtype="0" fill="hold" grpId="1" nodeType="withEffect">
                                      <p:stCondLst>
                                        <p:cond delay="45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74" dur="250"/>
                                            <p:tgtEl>
                                              <p:spTgt spid="27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75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6" presetID="53" presetClass="entr" presetSubtype="16" fill="hold" grpId="0" nodeType="withEffect">
                                      <p:stCondLst>
                                        <p:cond delay="3650"/>
                                      </p:stCondLst>
                                      <p:childTnLst>
                                        <p:set>
                                          <p:cBhvr>
                                            <p:cTn id="5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8" dur="500" fill="hold"/>
                                            <p:tgtEl>
                                              <p:spTgt spid="2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9" dur="500" fill="hold"/>
                                            <p:tgtEl>
                                              <p:spTgt spid="2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0" dur="500"/>
                                            <p:tgtEl>
                                              <p:spTgt spid="2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1" presetID="10" presetClass="exit" presetSubtype="0" fill="hold" grpId="1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82" dur="250"/>
                                            <p:tgtEl>
                                              <p:spTgt spid="28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83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84" presetID="53" presetClass="entr" presetSubtype="16" fill="hold" grpId="0" nodeType="withEffect">
                                      <p:stCondLst>
                                        <p:cond delay="4050"/>
                                      </p:stCondLst>
                                      <p:childTnLst>
                                        <p:set>
                                          <p:cBhvr>
                                            <p:cTn id="5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6" dur="500" fill="hold"/>
                                            <p:tgtEl>
                                              <p:spTgt spid="30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7" dur="500" fill="hold"/>
                                            <p:tgtEl>
                                              <p:spTgt spid="30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8" dur="500"/>
                                            <p:tgtEl>
                                              <p:spTgt spid="3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9" presetID="10" presetClass="exit" presetSubtype="0" fill="hold" grpId="1" nodeType="withEffect">
                                      <p:stCondLst>
                                        <p:cond delay="46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90" dur="250"/>
                                            <p:tgtEl>
                                              <p:spTgt spid="30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91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92" presetID="53" presetClass="entr" presetSubtype="16" fill="hold" grpId="0" nodeType="withEffect">
                                      <p:stCondLst>
                                        <p:cond delay="3550"/>
                                      </p:stCondLst>
                                      <p:childTnLst>
                                        <p:set>
                                          <p:cBhvr>
                                            <p:cTn id="5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4" dur="500" fill="hold"/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5" dur="500" fill="hold"/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6" dur="500"/>
                                            <p:tgtEl>
                                              <p:spTgt spid="2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7" presetID="10" presetClass="exit" presetSubtype="0" fill="hold" grpId="1" nodeType="withEffect">
                                      <p:stCondLst>
                                        <p:cond delay="41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98" dur="250"/>
                                            <p:tgtEl>
                                              <p:spTgt spid="29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99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0" presetID="53" presetClass="entr" presetSubtype="16" fill="hold" grpId="0" nodeType="withEffect">
                                      <p:stCondLst>
                                        <p:cond delay="3850"/>
                                      </p:stCondLst>
                                      <p:childTnLst>
                                        <p:set>
                                          <p:cBhvr>
                                            <p:cTn id="6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2" dur="500" fill="hold"/>
                                            <p:tgtEl>
                                              <p:spTgt spid="2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3" dur="500" fill="hold"/>
                                            <p:tgtEl>
                                              <p:spTgt spid="2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4" dur="500"/>
                                            <p:tgtEl>
                                              <p:spTgt spid="2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5" presetID="10" presetClass="exit" presetSubtype="0" fill="hold" grpId="1" nodeType="withEffect">
                                      <p:stCondLst>
                                        <p:cond delay="44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06" dur="250"/>
                                            <p:tgtEl>
                                              <p:spTgt spid="26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07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8" presetID="53" presetClass="entr" presetSubtype="16" fill="hold" grpId="0" nodeType="withEffect">
                                      <p:stCondLst>
                                        <p:cond delay="4150"/>
                                      </p:stCondLst>
                                      <p:childTnLst>
                                        <p:set>
                                          <p:cBhvr>
                                            <p:cTn id="6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0" dur="500" fill="hold"/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1" dur="500" fill="hold"/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2" dur="500"/>
                                            <p:tgtEl>
                                              <p:spTgt spid="2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3" presetID="10" presetClass="exit" presetSubtype="0" fill="hold" grpId="1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14" dur="250"/>
                                            <p:tgtEl>
                                              <p:spTgt spid="28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15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6" presetID="53" presetClass="entr" presetSubtype="16" fill="hold" grpId="0" nodeType="withEffect">
                                      <p:stCondLst>
                                        <p:cond delay="3350"/>
                                      </p:stCondLst>
                                      <p:childTnLst>
                                        <p:set>
                                          <p:cBhvr>
                                            <p:cTn id="6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8" dur="500" fill="hold"/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9" dur="500" fill="hold"/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0" dur="500"/>
                                            <p:tgtEl>
                                              <p:spTgt spid="2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1" presetID="10" presetClass="exit" presetSubtype="0" fill="hold" grpId="1" nodeType="withEffect">
                                      <p:stCondLst>
                                        <p:cond delay="39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22" dur="250"/>
                                            <p:tgtEl>
                                              <p:spTgt spid="29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23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4" presetID="53" presetClass="entr" presetSubtype="16" fill="hold" grpId="0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6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6" dur="500" fill="hold"/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7" dur="500" fill="hold"/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8" dur="500"/>
                                            <p:tgtEl>
                                              <p:spTgt spid="2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9" presetID="10" presetClass="exit" presetSubtype="0" fill="hold" grpId="1" nodeType="withEffect">
                                      <p:stCondLst>
                                        <p:cond delay="43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30" dur="250"/>
                                            <p:tgtEl>
                                              <p:spTgt spid="29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31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2" presetID="53" presetClass="entr" presetSubtype="16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6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4" dur="500" fill="hold"/>
                                            <p:tgtEl>
                                              <p:spTgt spid="3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5" dur="500" fill="hold"/>
                                            <p:tgtEl>
                                              <p:spTgt spid="3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6" dur="500"/>
                                            <p:tgtEl>
                                              <p:spTgt spid="3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7" presetID="10" presetClass="exit" presetSubtype="0" fill="hold" nodeType="withEffect">
                                      <p:stCondLst>
                                        <p:cond delay="38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38" dur="250"/>
                                            <p:tgtEl>
                                              <p:spTgt spid="30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39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40" presetID="53" presetClass="entr" presetSubtype="16" fill="hold" grpId="0" nodeType="withEffect">
                                      <p:stCondLst>
                                        <p:cond delay="3550"/>
                                      </p:stCondLst>
                                      <p:childTnLst>
                                        <p:set>
                                          <p:cBhvr>
                                            <p:cTn id="6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2" dur="500" fill="hold"/>
                                            <p:tgtEl>
                                              <p:spTgt spid="2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3" dur="500" fill="hold"/>
                                            <p:tgtEl>
                                              <p:spTgt spid="2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4" dur="500"/>
                                            <p:tgtEl>
                                              <p:spTgt spid="2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5" presetID="10" presetClass="exit" presetSubtype="0" fill="hold" grpId="1" nodeType="withEffect">
                                      <p:stCondLst>
                                        <p:cond delay="41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46" dur="250"/>
                                            <p:tgtEl>
                                              <p:spTgt spid="29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47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48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6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0" dur="5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1" dur="5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2" dur="500"/>
                                            <p:tgtEl>
                                              <p:spTgt spid="2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3" presetID="10" presetClass="exit" presetSubtype="0" fill="hold" grpId="1" nodeType="withEffect">
                                      <p:stCondLst>
                                        <p:cond delay="38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54" dur="250"/>
                                            <p:tgtEl>
                                              <p:spTgt spid="29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55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6" presetID="50" presetClass="path" presetSubtype="0" accel="50000" decel="50000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-0.00087 1.23457E-6 C -0.00226 0.04907 -0.02865 0.07037 0.0033 0.28055 C 0.01805 0.37778 -0.03594 0.35617 -0.05 0.4216 C -0.05 0.46358 0.04739 0.7713 0.04739 0.81327 " pathEditMode="relative" rAng="0" ptsTypes="AAAA">
                                          <p:cBhvr>
                                            <p:cTn id="657" dur="500" fill="hold"/>
                                            <p:tgtEl>
                                              <p:spTgt spid="3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2" y="406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8" presetID="53" presetClass="exit" presetSubtype="32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59" dur="500"/>
                                            <p:tgtEl>
                                              <p:spTgt spid="3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0" dur="500"/>
                                            <p:tgtEl>
                                              <p:spTgt spid="3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661" dur="500"/>
                                            <p:tgtEl>
                                              <p:spTgt spid="34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6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63" presetID="50" presetClass="path" presetSubtype="0" accel="50000" decel="50000" fill="hold" nodeType="withEffect">
                                      <p:stCondLst>
                                        <p:cond delay="3350"/>
                                      </p:stCondLst>
                                      <p:childTnLst>
                                        <p:animMotion origin="layout" path="M 3.88889E-6 -2.71605E-6 C 0.04097 -2.71605E-6 0.07031 0.06883 0.04323 0.24352 C 0.03437 0.29908 0.07725 0.52716 0.07725 0.58272 C 0.07725 0.625 0.00954 0.82994 0.00954 0.87253 " pathEditMode="relative" rAng="0" ptsTypes="AAAA">
                                          <p:cBhvr>
                                            <p:cTn id="664" dur="500" fill="hold"/>
                                            <p:tgtEl>
                                              <p:spTgt spid="3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854" y="436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65" presetID="53" presetClass="exit" presetSubtype="32" fill="hold" nodeType="withEffect">
                                      <p:stCondLst>
                                        <p:cond delay="33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66" dur="500"/>
                                            <p:tgtEl>
                                              <p:spTgt spid="3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7" dur="500"/>
                                            <p:tgtEl>
                                              <p:spTgt spid="3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668" dur="500"/>
                                            <p:tgtEl>
                                              <p:spTgt spid="33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6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0" presetID="50" presetClass="path" presetSubtype="0" accel="50000" decel="50000" fill="hold" nodeType="withEffect">
                                      <p:stCondLst>
                                        <p:cond delay="3350"/>
                                      </p:stCondLst>
                                      <p:childTnLst>
                                        <p:animMotion origin="layout" path="M -0.00035 -3.82716E-6 C 0.04132 -3.82716E-6 -0.03386 0.32099 -0.01355 0.53642 C -0.00886 0.58611 -0.06598 0.60556 -0.06598 0.66204 C -0.06598 0.7034 -0.02101 0.78704 -0.02101 0.82902 " pathEditMode="relative" rAng="0" ptsTypes="AAAA">
                                          <p:cBhvr>
                                            <p:cTn id="671" dur="500" fill="hold"/>
                                            <p:tgtEl>
                                              <p:spTgt spid="3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39" y="414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72" presetID="53" presetClass="exit" presetSubtype="32" fill="hold" nodeType="withEffect">
                                      <p:stCondLst>
                                        <p:cond delay="33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73" dur="500"/>
                                            <p:tgtEl>
                                              <p:spTgt spid="3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4" dur="500"/>
                                            <p:tgtEl>
                                              <p:spTgt spid="3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675" dur="500"/>
                                            <p:tgtEl>
                                              <p:spTgt spid="34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7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7" presetID="50" presetClass="path" presetSubtype="0" accel="50000" decel="50000" fill="hold" nodeType="withEffect">
                                      <p:stCondLst>
                                        <p:cond delay="3550"/>
                                      </p:stCondLst>
                                      <p:childTnLst>
                                        <p:animMotion origin="layout" path="M -0.00017 -4.93827E-7 C 0.0415 -4.93827E-7 -0.02517 0.0642 0.00834 0.27994 C 0.01563 0.32654 -0.03333 0.33488 -0.03333 0.39136 C -0.03333 0.43333 0.02934 0.72778 -0.01232 0.82654 " pathEditMode="relative" rAng="0" ptsTypes="AAAA">
                                          <p:cBhvr>
                                            <p:cTn id="678" dur="500" fill="hold"/>
                                            <p:tgtEl>
                                              <p:spTgt spid="3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955" y="4132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79" presetID="53" presetClass="exit" presetSubtype="32" fill="hold" nodeType="withEffect">
                                      <p:stCondLst>
                                        <p:cond delay="35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80" dur="500"/>
                                            <p:tgtEl>
                                              <p:spTgt spid="3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1" dur="500"/>
                                            <p:tgtEl>
                                              <p:spTgt spid="3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682" dur="500"/>
                                            <p:tgtEl>
                                              <p:spTgt spid="3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8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4" presetID="50" presetClass="path" presetSubtype="0" accel="50000" decel="50000" fill="hold" grpId="1" nodeType="withEffect">
                                      <p:stCondLst>
                                        <p:cond delay="3550"/>
                                      </p:stCondLst>
                                      <p:childTnLst>
                                        <p:animMotion origin="layout" path="M -0.00052 -1.85185E-6 C 0.04115 -1.85185E-6 -0.04201 0.16729 -0.01371 0.33766 C -0.00208 0.40772 -0.08211 0.40062 -0.08211 0.45648 C -0.05989 0.57315 -0.1993 0.84877 -0.1993 0.89043 " pathEditMode="relative" rAng="0" ptsTypes="AAAA">
                                          <p:cBhvr>
                                            <p:cTn id="685" dur="500" fill="hold"/>
                                            <p:tgtEl>
                                              <p:spTgt spid="3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9340" y="445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86" presetID="53" presetClass="exit" presetSubtype="32" fill="hold" grpId="2" nodeType="withEffect">
                                      <p:stCondLst>
                                        <p:cond delay="35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87" dur="500"/>
                                            <p:tgtEl>
                                              <p:spTgt spid="3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8" dur="500"/>
                                            <p:tgtEl>
                                              <p:spTgt spid="3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689" dur="500"/>
                                            <p:tgtEl>
                                              <p:spTgt spid="31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9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1" presetID="50" presetClass="path" presetSubtype="0" accel="50000" decel="50000" fill="hold" grpId="1" nodeType="withEffect">
                                      <p:stCondLst>
                                        <p:cond delay="3650"/>
                                      </p:stCondLst>
                                      <p:childTnLst>
                                        <p:animMotion origin="layout" path="M 1.94444E-6 4.93827E-6 C 0.01371 0.0753 -0.00139 0.17901 0.03715 0.37901 C 0.04236 0.40617 0.01979 0.42901 0.01979 0.48518 C 0.01979 0.52716 0.08889 0.87746 0.08889 0.91975 " pathEditMode="relative" rAng="0" ptsTypes="AAAA">
                                          <p:cBhvr>
                                            <p:cTn id="692" dur="500" fill="hold"/>
                                            <p:tgtEl>
                                              <p:spTgt spid="3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444" y="4598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93" presetID="53" presetClass="exit" presetSubtype="32" fill="hold" grpId="2" nodeType="withEffect">
                                      <p:stCondLst>
                                        <p:cond delay="36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94" dur="500"/>
                                            <p:tgtEl>
                                              <p:spTgt spid="3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5" dur="500"/>
                                            <p:tgtEl>
                                              <p:spTgt spid="3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696" dur="500"/>
                                            <p:tgtEl>
                                              <p:spTgt spid="3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9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8" presetID="50" presetClass="path" presetSubtype="0" accel="50000" decel="50000" fill="hold" nodeType="withEffect">
                                      <p:stCondLst>
                                        <p:cond delay="3650"/>
                                      </p:stCondLst>
                                      <p:childTnLst>
                                        <p:animMotion origin="layout" path="M -0.00035 -0.00031 C 0.04063 -0.00031 0.03715 0.29135 0.03889 0.37222 C 0.04219 0.45709 -0.03212 0.57006 -0.03212 0.6253 C -0.03212 0.6679 0.04497 0.86975 0.04497 0.91265 " pathEditMode="relative" rAng="0" ptsTypes="AAAA">
                                          <p:cBhvr>
                                            <p:cTn id="699" dur="500" fill="hold"/>
                                            <p:tgtEl>
                                              <p:spTgt spid="40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77" y="456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00" presetID="53" presetClass="exit" presetSubtype="32" fill="hold" nodeType="withEffect">
                                      <p:stCondLst>
                                        <p:cond delay="36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01" dur="500"/>
                                            <p:tgtEl>
                                              <p:spTgt spid="40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2" dur="500"/>
                                            <p:tgtEl>
                                              <p:spTgt spid="40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703" dur="500"/>
                                            <p:tgtEl>
                                              <p:spTgt spid="40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0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5" presetID="50" presetClass="path" presetSubtype="0" accel="50000" decel="50000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Motion origin="layout" path="M -0.00034 2.46914E-7 C -0.00121 0.11111 -0.04201 0.20926 -0.00312 0.41759 C 0.01459 0.51235 -0.05746 0.60339 -0.05746 0.65864 C -0.05746 0.70031 -0.03941 0.93395 -0.03941 0.97593 " pathEditMode="relative" rAng="0" ptsTypes="AAAA">
                                          <p:cBhvr>
                                            <p:cTn id="706" dur="500" fill="hold"/>
                                            <p:tgtEl>
                                              <p:spTgt spid="35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847" y="4879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07" presetID="53" presetClass="exit" presetSubtype="32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08" dur="500"/>
                                            <p:tgtEl>
                                              <p:spTgt spid="3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9" dur="500"/>
                                            <p:tgtEl>
                                              <p:spTgt spid="3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710" dur="500"/>
                                            <p:tgtEl>
                                              <p:spTgt spid="35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1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12" presetID="50" presetClass="path" presetSubtype="0" accel="50000" decel="50000" fill="hold" grpId="1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Motion origin="layout" path="M -0.00086 -1.23457E-6 C 0.00504 0.09321 -0.05625 0.27161 -0.01597 0.4 C 0.00938 0.47994 -0.05659 0.56173 -0.05659 0.61821 C -0.05659 0.65957 -0.02066 0.93704 -0.02066 0.97901 " pathEditMode="relative" rAng="0" ptsTypes="AAAA">
                                          <p:cBhvr>
                                            <p:cTn id="713" dur="500" fill="hold"/>
                                            <p:tgtEl>
                                              <p:spTgt spid="3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760" y="489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14" presetID="53" presetClass="exit" presetSubtype="32" fill="hold" grpId="2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15" dur="500"/>
                                            <p:tgtEl>
                                              <p:spTgt spid="3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6" dur="500"/>
                                            <p:tgtEl>
                                              <p:spTgt spid="3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717" dur="500"/>
                                            <p:tgtEl>
                                              <p:spTgt spid="3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1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19" presetID="50" presetClass="path" presetSubtype="0" accel="50000" decel="50000" fill="hold" grpId="1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Motion origin="layout" path="M -0.00069 -4.69136E-6 C 0.04097 -4.69136E-6 -0.06788 0.43488 -0.02673 0.49784 C 0.00261 0.54321 0.01684 0.63087 0.01684 0.68735 C 0.00174 0.80247 0.05851 0.84599 0.02847 1.06914 " pathEditMode="relative" rAng="0" ptsTypes="AAAA">
                                          <p:cBhvr>
                                            <p:cTn id="720" dur="500" fill="hold"/>
                                            <p:tgtEl>
                                              <p:spTgt spid="3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9" y="5345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21" presetID="53" presetClass="exit" presetSubtype="32" fill="hold" grpId="2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22" dur="500"/>
                                            <p:tgtEl>
                                              <p:spTgt spid="3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3" dur="500"/>
                                            <p:tgtEl>
                                              <p:spTgt spid="3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724" dur="500"/>
                                            <p:tgtEl>
                                              <p:spTgt spid="31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2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26" presetID="50" presetClass="path" presetSubtype="0" accel="50000" decel="50000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Motion origin="layout" path="M -0.00069 -2.71605E-6 C 0.04098 -2.71605E-6 0.04462 0.47037 0.03108 0.61081 C 0.01736 0.75093 -0.08264 0.78519 -0.08264 0.84167 C -0.08264 0.88303 -0.12152 1.0426 -0.12152 1.0855 " pathEditMode="relative" rAng="0" ptsTypes="AAAA">
                                          <p:cBhvr>
                                            <p:cTn id="727" dur="500" fill="hold"/>
                                            <p:tgtEl>
                                              <p:spTgt spid="3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097" y="5425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28" presetID="53" presetClass="exit" presetSubtype="32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29" dur="500"/>
                                            <p:tgtEl>
                                              <p:spTgt spid="3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0" dur="500"/>
                                            <p:tgtEl>
                                              <p:spTgt spid="3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731" dur="500"/>
                                            <p:tgtEl>
                                              <p:spTgt spid="3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3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3" presetID="50" presetClass="path" presetSubtype="0" accel="50000" decel="50000" fill="hold" grpId="1" nodeType="withEffect">
                                      <p:stCondLst>
                                        <p:cond delay="3850"/>
                                      </p:stCondLst>
                                      <p:childTnLst>
                                        <p:animMotion origin="layout" path="M -0.00035 -3.95062E-6 C 0.00955 0.1034 0.00104 0.28241 0.00851 0.36945 C 0.01597 0.45772 0.0441 0.46883 0.0441 0.525 C 0.04479 0.57192 -0.1026 0.78118 -0.08507 0.9997 " pathEditMode="relative" rAng="0" ptsTypes="AAAA">
                                          <p:cBhvr>
                                            <p:cTn id="734" dur="500" fill="hold"/>
                                            <p:tgtEl>
                                              <p:spTgt spid="30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083" y="499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35" presetID="53" presetClass="exit" presetSubtype="32" fill="hold" grpId="2" nodeType="withEffect">
                                      <p:stCondLst>
                                        <p:cond delay="38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36" dur="500"/>
                                            <p:tgtEl>
                                              <p:spTgt spid="30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7" dur="500"/>
                                            <p:tgtEl>
                                              <p:spTgt spid="30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738" dur="500"/>
                                            <p:tgtEl>
                                              <p:spTgt spid="30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3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40" presetID="50" presetClass="path" presetSubtype="0" accel="50000" decel="50000" fill="hold" grpId="1" nodeType="withEffect">
                                      <p:stCondLst>
                                        <p:cond delay="3950"/>
                                      </p:stCondLst>
                                      <p:childTnLst>
                                        <p:animMotion origin="layout" path="M -0.00069 3.58025E-6 C 0.04097 3.58025E-6 -0.04271 0.42932 -0.0066 0.59814 C 0.01719 0.70956 -0.01146 0.77623 -0.05903 0.82531 C -0.0849 0.8537 -0.10747 0.94105 -0.10747 0.98333 " pathEditMode="relative" rAng="0" ptsTypes="AAAA">
                                          <p:cBhvr>
                                            <p:cTn id="741" dur="500" fill="hold"/>
                                            <p:tgtEl>
                                              <p:spTgt spid="3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740" y="49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42" presetID="53" presetClass="exit" presetSubtype="32" fill="hold" grpId="2" nodeType="withEffect">
                                      <p:stCondLst>
                                        <p:cond delay="39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43" dur="500"/>
                                            <p:tgtEl>
                                              <p:spTgt spid="3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4" dur="500"/>
                                            <p:tgtEl>
                                              <p:spTgt spid="3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745" dur="500"/>
                                            <p:tgtEl>
                                              <p:spTgt spid="3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4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47" presetID="50" presetClass="path" presetSubtype="0" accel="50000" decel="50000" fill="hold" grpId="1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Motion origin="layout" path="M -0.0007 1.60494E-6 C 0.0125 0.13457 -0.06354 0.36204 -0.02205 0.43673 C 0.02153 0.51481 0.02048 0.575 0.02048 0.63086 C 0.02048 0.67222 -0.03507 0.84907 -0.03507 0.89136 " pathEditMode="relative" rAng="0" ptsTypes="AAAA">
                                          <p:cBhvr>
                                            <p:cTn id="748" dur="500" fill="hold"/>
                                            <p:tgtEl>
                                              <p:spTgt spid="3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60" y="4456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49" presetID="53" presetClass="exit" presetSubtype="32" fill="hold" grpId="2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50" dur="500"/>
                                            <p:tgtEl>
                                              <p:spTgt spid="3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1" dur="500"/>
                                            <p:tgtEl>
                                              <p:spTgt spid="3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752" dur="500"/>
                                            <p:tgtEl>
                                              <p:spTgt spid="3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5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4" presetID="50" presetClass="path" presetSubtype="0" accel="50000" decel="50000" fill="hold" nodeType="withEffect">
                                      <p:stCondLst>
                                        <p:cond delay="3850"/>
                                      </p:stCondLst>
                                      <p:childTnLst>
                                        <p:animMotion origin="layout" path="M -1.38889E-6 -1.97531E-6 C 0.04167 -1.97531E-6 -0.05937 0.26142 -0.05243 0.32377 C -0.04653 0.37871 -0.0375 0.44136 -0.0375 0.49753 C -0.0375 0.53889 -0.09739 0.72161 -0.09653 0.97006 " pathEditMode="relative" rAng="0" ptsTypes="AAAA">
                                          <p:cBhvr>
                                            <p:cTn id="755" dur="500" fill="hold"/>
                                            <p:tgtEl>
                                              <p:spTgt spid="40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323" y="4848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56" presetID="53" presetClass="exit" presetSubtype="32" fill="hold" nodeType="withEffect">
                                      <p:stCondLst>
                                        <p:cond delay="38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57" dur="500"/>
                                            <p:tgtEl>
                                              <p:spTgt spid="40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8" dur="500"/>
                                            <p:tgtEl>
                                              <p:spTgt spid="40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759" dur="500"/>
                                            <p:tgtEl>
                                              <p:spTgt spid="40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6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61" presetID="50" presetClass="path" presetSubtype="0" accel="50000" decel="50000" fill="hold" nodeType="withEffect">
                                      <p:stCondLst>
                                        <p:cond delay="3950"/>
                                      </p:stCondLst>
                                      <p:childTnLst>
                                        <p:animMotion origin="layout" path="M -0.00017 2.77556E-17 C 0.04115 2.77556E-17 -0.03246 0.43457 0.00868 0.50586 C 0.04948 0.57747 0.06198 0.71914 0.06198 0.775 C 0.06198 0.81667 0.09636 1.07099 0.09636 1.11358 " pathEditMode="relative" rAng="0" ptsTypes="AAAA">
                                          <p:cBhvr>
                                            <p:cTn id="762" dur="500" fill="hold"/>
                                            <p:tgtEl>
                                              <p:spTgt spid="3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618" y="5567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63" presetID="53" presetClass="exit" presetSubtype="32" fill="hold" nodeType="withEffect">
                                      <p:stCondLst>
                                        <p:cond delay="39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64" dur="500"/>
                                            <p:tgtEl>
                                              <p:spTgt spid="3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5" dur="500"/>
                                            <p:tgtEl>
                                              <p:spTgt spid="3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766" dur="500"/>
                                            <p:tgtEl>
                                              <p:spTgt spid="32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6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68" presetID="50" presetClass="path" presetSubtype="0" accel="50000" decel="50000" fill="hold" grpId="1" nodeType="withEffect">
                                      <p:stCondLst>
                                        <p:cond delay="3950"/>
                                      </p:stCondLst>
                                      <p:childTnLst>
                                        <p:animMotion origin="layout" path="M -0.00087 9.87654E-7 C 0.0408 9.87654E-7 -0.09844 0.44876 -0.05746 0.51451 C -0.02726 0.5642 -0.00243 0.67222 -0.03246 0.74413 C -0.07743 0.82963 -0.10746 1.03673 -0.10746 1.07963 " pathEditMode="relative" rAng="0" ptsTypes="AAAA">
                                          <p:cBhvr>
                                            <p:cTn id="769" dur="500" fill="hold"/>
                                            <p:tgtEl>
                                              <p:spTgt spid="3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931" y="5398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70" presetID="53" presetClass="exit" presetSubtype="32" fill="hold" grpId="2" nodeType="withEffect">
                                      <p:stCondLst>
                                        <p:cond delay="39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71" dur="500"/>
                                            <p:tgtEl>
                                              <p:spTgt spid="3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2" dur="500"/>
                                            <p:tgtEl>
                                              <p:spTgt spid="3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773" dur="500"/>
                                            <p:tgtEl>
                                              <p:spTgt spid="3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7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5" presetID="50" presetClass="path" presetSubtype="0" accel="50000" decel="50000" fill="hold" grpId="1" nodeType="withEffect">
                                      <p:stCondLst>
                                        <p:cond delay="4050"/>
                                      </p:stCondLst>
                                      <p:childTnLst>
                                        <p:animMotion origin="layout" path="M -0.00017 4.5679E-6 C 0.04132 4.5679E-6 -0.04236 0.32129 -0.00122 0.40586 C 0.06319 0.53765 -0.05087 0.78672 -0.05087 0.8429 C -0.05087 0.88456 0.03299 1.05092 0.03299 1.0929 " pathEditMode="relative" rAng="0" ptsTypes="AAAA">
                                          <p:cBhvr>
                                            <p:cTn id="776" dur="500" fill="hold"/>
                                            <p:tgtEl>
                                              <p:spTgt spid="30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85" y="5463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77" presetID="53" presetClass="exit" presetSubtype="32" fill="hold" grpId="2" nodeType="withEffect">
                                      <p:stCondLst>
                                        <p:cond delay="40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78" dur="500"/>
                                            <p:tgtEl>
                                              <p:spTgt spid="30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9" dur="500"/>
                                            <p:tgtEl>
                                              <p:spTgt spid="30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780" dur="500"/>
                                            <p:tgtEl>
                                              <p:spTgt spid="30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8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82" presetID="50" presetClass="path" presetSubtype="0" accel="50000" decel="50000" fill="hold" nodeType="withEffect">
                                      <p:stCondLst>
                                        <p:cond delay="4050"/>
                                      </p:stCondLst>
                                      <p:childTnLst>
                                        <p:animMotion origin="layout" path="M -0.00087 1.85185E-6 C 0.04097 1.85185E-6 -0.07084 0.36265 -0.03351 0.48117 C 0.00573 0.60555 0.00312 0.64784 0.01232 0.73827 C 0.02847 0.83981 0.13975 0.98241 0.13142 1.08426 " pathEditMode="relative" rAng="0" ptsTypes="AAAA">
                                          <p:cBhvr>
                                            <p:cTn id="783" dur="500" fill="hold"/>
                                            <p:tgtEl>
                                              <p:spTgt spid="3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618" y="5419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84" presetID="53" presetClass="exit" presetSubtype="32" fill="hold" nodeType="withEffect">
                                      <p:stCondLst>
                                        <p:cond delay="40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85" dur="500"/>
                                            <p:tgtEl>
                                              <p:spTgt spid="3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6" dur="500"/>
                                            <p:tgtEl>
                                              <p:spTgt spid="3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787" dur="500"/>
                                            <p:tgtEl>
                                              <p:spTgt spid="32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8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89" presetID="50" presetClass="path" presetSubtype="0" accel="50000" decel="50000" fill="hold" nodeType="withEffect">
                                      <p:stCondLst>
                                        <p:cond delay="4150"/>
                                      </p:stCondLst>
                                      <p:childTnLst>
                                        <p:animMotion origin="layout" path="M -0.00017 -4.93827E-7 C 0.04149 -4.93827E-7 -0.05451 0.48303 -0.01337 0.64444 C 0.0099 0.73611 -0.0316 0.8108 -0.0316 0.86728 C -0.0316 0.90833 0.0191 1.16482 0.0191 1.2071 " pathEditMode="relative" rAng="0" ptsTypes="AAAA">
                                          <p:cBhvr>
                                            <p:cTn id="790" dur="500" fill="hold"/>
                                            <p:tgtEl>
                                              <p:spTgt spid="4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08" y="603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91" presetID="53" presetClass="exit" presetSubtype="32" fill="hold" nodeType="withEffect">
                                      <p:stCondLst>
                                        <p:cond delay="41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92" dur="500"/>
                                            <p:tgtEl>
                                              <p:spTgt spid="4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3" dur="500"/>
                                            <p:tgtEl>
                                              <p:spTgt spid="4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794" dur="500"/>
                                            <p:tgtEl>
                                              <p:spTgt spid="41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9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96" presetID="50" presetClass="path" presetSubtype="0" accel="50000" decel="50000" fill="hold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Motion origin="layout" path="M -0.00017 1.60494E-6 C 0.04115 1.60494E-6 -0.00711 0.2287 0.02605 0.50062 C 0.03889 0.60401 -0.05086 0.66111 -0.05086 0.71697 C -0.0651 0.90031 -0.025 1.09537 -0.025 1.13734 " pathEditMode="relative" rAng="0" ptsTypes="AAAA">
                                          <p:cBhvr>
                                            <p:cTn id="797" dur="500" fill="hold"/>
                                            <p:tgtEl>
                                              <p:spTgt spid="3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02" y="568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98" presetID="53" presetClass="exit" presetSubtype="32" fill="hold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99" dur="500"/>
                                            <p:tgtEl>
                                              <p:spTgt spid="3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0" dur="500"/>
                                            <p:tgtEl>
                                              <p:spTgt spid="3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01" dur="500"/>
                                            <p:tgtEl>
                                              <p:spTgt spid="32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0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3" presetID="50" presetClass="path" presetSubtype="0" accel="50000" decel="50000" fill="hold" grpId="1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Motion origin="layout" path="M -0.00034 3.45679E-6 C 0.04115 3.45679E-6 -0.00399 0.50031 -0.01302 0.67068 C -0.00052 0.91481 -0.05503 0.96666 -0.05503 1.02253 C -0.05503 1.0645 -0.03784 1.19105 -0.03784 1.23364 " pathEditMode="relative" rAng="0" ptsTypes="AAAA">
                                          <p:cBhvr>
                                            <p:cTn id="804" dur="500" fill="hold"/>
                                            <p:tgtEl>
                                              <p:spTgt spid="30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75" y="616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05" presetID="53" presetClass="exit" presetSubtype="32" fill="hold" grpId="2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06" dur="500"/>
                                            <p:tgtEl>
                                              <p:spTgt spid="3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7" dur="500"/>
                                            <p:tgtEl>
                                              <p:spTgt spid="3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08" dur="500"/>
                                            <p:tgtEl>
                                              <p:spTgt spid="30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0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0" presetID="50" presetClass="path" presetSubtype="0" accel="50000" decel="50000" fill="hold" nodeType="withEffect">
                                      <p:stCondLst>
                                        <p:cond delay="4350"/>
                                      </p:stCondLst>
                                      <p:childTnLst>
                                        <p:animMotion origin="layout" path="M 3.33333E-6 4.32099E-6 C 0.04132 4.32099E-6 0.04514 0.45524 0.01215 0.74166 C 0.00069 0.84259 0.06076 0.89197 0.06076 0.94814 C 0.06076 0.99012 0.10642 1.17098 0.10642 1.21296 " pathEditMode="relative" rAng="0" ptsTypes="AAAA">
                                          <p:cBhvr>
                                            <p:cTn id="811" dur="500" fill="hold"/>
                                            <p:tgtEl>
                                              <p:spTgt spid="3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313" y="606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12" presetID="53" presetClass="exit" presetSubtype="32" fill="hold" nodeType="withEffect">
                                      <p:stCondLst>
                                        <p:cond delay="43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13" dur="500"/>
                                            <p:tgtEl>
                                              <p:spTgt spid="3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4" dur="500"/>
                                            <p:tgtEl>
                                              <p:spTgt spid="3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15" dur="500"/>
                                            <p:tgtEl>
                                              <p:spTgt spid="3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1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1327" grpId="0" animBg="1"/>
          <p:bldP spid="16" grpId="0" animBg="1"/>
          <p:bldP spid="1307" grpId="0" animBg="1"/>
          <p:bldP spid="1307" grpId="1" animBg="1"/>
          <p:bldP spid="1307" grpId="2" animBg="1"/>
          <p:bldP spid="29" grpId="0" animBg="1"/>
          <p:bldP spid="29" grpId="1" animBg="1"/>
          <p:bldP spid="271" grpId="0" animBg="1"/>
          <p:bldP spid="271" grpId="1" animBg="1"/>
          <p:bldP spid="272" grpId="0" animBg="1"/>
          <p:bldP spid="272" grpId="1" animBg="1"/>
          <p:bldP spid="273" grpId="0" animBg="1"/>
          <p:bldP spid="273" grpId="1" animBg="1"/>
          <p:bldP spid="30" grpId="0" animBg="1"/>
          <p:bldP spid="30" grpId="1" animBg="1"/>
          <p:bldP spid="275" grpId="0" animBg="1"/>
          <p:bldP spid="275" grpId="1" animBg="1"/>
          <p:bldP spid="276" grpId="0" animBg="1"/>
          <p:bldP spid="276" grpId="1" animBg="1"/>
          <p:bldP spid="278" grpId="0" animBg="1"/>
          <p:bldP spid="278" grpId="1" animBg="1"/>
          <p:bldP spid="279" grpId="0" animBg="1"/>
          <p:bldP spid="279" grpId="1" animBg="1"/>
          <p:bldP spid="280" grpId="0" animBg="1"/>
          <p:bldP spid="280" grpId="1" animBg="1"/>
          <p:bldP spid="281" grpId="0" animBg="1"/>
          <p:bldP spid="281" grpId="1" animBg="1"/>
          <p:bldP spid="282" grpId="0" animBg="1"/>
          <p:bldP spid="282" grpId="1" animBg="1"/>
          <p:bldP spid="283" grpId="0" animBg="1"/>
          <p:bldP spid="283" grpId="1" animBg="1"/>
          <p:bldP spid="284" grpId="0" animBg="1"/>
          <p:bldP spid="284" grpId="1" animBg="1"/>
          <p:bldP spid="285" grpId="0" animBg="1"/>
          <p:bldP spid="285" grpId="1" animBg="1"/>
          <p:bldP spid="286" grpId="0" animBg="1"/>
          <p:bldP spid="286" grpId="1" animBg="1"/>
          <p:bldP spid="341" grpId="0" animBg="1"/>
          <p:bldP spid="341" grpId="1" animBg="1"/>
          <p:bldP spid="344" grpId="0" animBg="1"/>
          <p:bldP spid="344" grpId="1" animBg="1"/>
          <p:bldP spid="345" grpId="0" animBg="1"/>
          <p:bldP spid="345" grpId="1" animBg="1"/>
          <p:bldP spid="353" grpId="0" animBg="1"/>
          <p:bldP spid="353" grpId="1" animBg="1"/>
          <p:bldP spid="353" grpId="2" animBg="1"/>
          <p:bldP spid="354" grpId="0" animBg="1"/>
          <p:bldP spid="354" grpId="1" animBg="1"/>
          <p:bldP spid="354" grpId="2" animBg="1"/>
          <p:bldP spid="355" grpId="0" animBg="1"/>
          <p:bldP spid="355" grpId="1" animBg="1"/>
          <p:bldP spid="355" grpId="2" animBg="1"/>
          <p:bldP spid="356" grpId="0" animBg="1"/>
          <p:bldP spid="356" grpId="1" animBg="1"/>
          <p:bldP spid="356" grpId="2" animBg="1"/>
          <p:bldP spid="357" grpId="0" animBg="1"/>
          <p:bldP spid="357" grpId="1" animBg="1"/>
          <p:bldP spid="357" grpId="2" animBg="1"/>
          <p:bldP spid="358" grpId="0" animBg="1"/>
          <p:bldP spid="358" grpId="1" animBg="1"/>
          <p:bldP spid="358" grpId="2" animBg="1"/>
          <p:bldP spid="359" grpId="0" animBg="1"/>
          <p:bldP spid="359" grpId="1" animBg="1"/>
          <p:bldP spid="359" grpId="2" animBg="1"/>
          <p:bldP spid="360" grpId="0" animBg="1"/>
          <p:bldP spid="360" grpId="1" animBg="1"/>
          <p:bldP spid="360" grpId="2" animBg="1"/>
          <p:bldP spid="361" grpId="0" animBg="1"/>
          <p:bldP spid="361" grpId="1" animBg="1"/>
          <p:bldP spid="361" grpId="2" animBg="1"/>
          <p:bldP spid="362" grpId="0" animBg="1"/>
          <p:bldP spid="362" grpId="1" animBg="1"/>
          <p:bldP spid="362" grpId="2" animBg="1"/>
          <p:bldP spid="266" grpId="0" animBg="1"/>
          <p:bldP spid="266" grpId="1" animBg="1"/>
          <p:bldP spid="267" grpId="0" animBg="1"/>
          <p:bldP spid="267" grpId="1" animBg="1"/>
          <p:bldP spid="268" grpId="0" animBg="1"/>
          <p:bldP spid="268" grpId="1" animBg="1"/>
          <p:bldP spid="269" grpId="0" animBg="1"/>
          <p:bldP spid="269" grpId="1" animBg="1"/>
          <p:bldP spid="270" grpId="0" animBg="1"/>
          <p:bldP spid="270" grpId="1" animBg="1"/>
          <p:bldP spid="274" grpId="0" animBg="1"/>
          <p:bldP spid="274" grpId="1" animBg="1"/>
          <p:bldP spid="287" grpId="0" animBg="1"/>
          <p:bldP spid="287" grpId="1" animBg="1"/>
          <p:bldP spid="288" grpId="0" animBg="1"/>
          <p:bldP spid="288" grpId="1" animBg="1"/>
          <p:bldP spid="289" grpId="0" animBg="1"/>
          <p:bldP spid="289" grpId="1" animBg="1"/>
          <p:bldP spid="290" grpId="0" animBg="1"/>
          <p:bldP spid="290" grpId="1" animBg="1"/>
          <p:bldP spid="291" grpId="0" animBg="1"/>
          <p:bldP spid="291" grpId="1" animBg="1"/>
          <p:bldP spid="292" grpId="0" animBg="1"/>
          <p:bldP spid="292" grpId="1" animBg="1"/>
          <p:bldP spid="293" grpId="0" animBg="1"/>
          <p:bldP spid="293" grpId="1" animBg="1"/>
          <p:bldP spid="294" grpId="0" animBg="1"/>
          <p:bldP spid="294" grpId="1" animBg="1"/>
          <p:bldP spid="295" grpId="0" animBg="1"/>
          <p:bldP spid="295" grpId="1" animBg="1"/>
          <p:bldP spid="296" grpId="0" animBg="1"/>
          <p:bldP spid="296" grpId="1" animBg="1"/>
          <p:bldP spid="303" grpId="0" animBg="1"/>
          <p:bldP spid="303" grpId="1" animBg="1"/>
          <p:bldP spid="304" grpId="0" animBg="1"/>
          <p:bldP spid="304" grpId="1" animBg="1"/>
          <p:bldP spid="305" grpId="0" animBg="1"/>
          <p:bldP spid="305" grpId="1" animBg="1"/>
          <p:bldP spid="306" grpId="0" animBg="1"/>
          <p:bldP spid="306" grpId="1" animBg="1"/>
          <p:bldP spid="306" grpId="2" animBg="1"/>
          <p:bldP spid="307" grpId="0" animBg="1"/>
          <p:bldP spid="307" grpId="1" animBg="1"/>
          <p:bldP spid="307" grpId="2" animBg="1"/>
          <p:bldP spid="308" grpId="0" animBg="1"/>
          <p:bldP spid="308" grpId="1" animBg="1"/>
          <p:bldP spid="308" grpId="2" animBg="1"/>
          <p:bldP spid="310" grpId="0" animBg="1"/>
          <p:bldP spid="310" grpId="1" animBg="1"/>
          <p:bldP spid="310" grpId="2" animBg="1"/>
          <p:bldP spid="311" grpId="0" animBg="1"/>
          <p:bldP spid="311" grpId="1" animBg="1"/>
          <p:bldP spid="311" grpId="2" animBg="1"/>
          <p:bldP spid="312" grpId="0" animBg="1"/>
          <p:bldP spid="312" grpId="1" animBg="1"/>
          <p:bldP spid="312" grpId="2" animBg="1"/>
          <p:bldP spid="315" grpId="0" animBg="1"/>
          <p:bldP spid="315" grpId="1" animBg="1"/>
          <p:bldP spid="315" grpId="2" animBg="1"/>
          <p:bldP spid="316" grpId="0" animBg="1"/>
          <p:bldP spid="316" grpId="1" animBg="1"/>
          <p:bldP spid="316" grpId="2" animBg="1"/>
          <p:bldP spid="317" grpId="0" animBg="1"/>
          <p:bldP spid="317" grpId="1" animBg="1"/>
          <p:bldP spid="317" grpId="2" animBg="1"/>
          <p:bldP spid="318" grpId="0" animBg="1"/>
          <p:bldP spid="318" grpId="1" animBg="1"/>
          <p:bldP spid="318" grpId="2" animBg="1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0" y="-494279"/>
            <a:ext cx="9151731" cy="6132058"/>
            <a:chOff x="0" y="-494279"/>
            <a:chExt cx="9151731" cy="6132058"/>
          </a:xfrm>
        </p:grpSpPr>
        <p:sp>
          <p:nvSpPr>
            <p:cNvPr id="1214" name="矩形 1213"/>
            <p:cNvSpPr/>
            <p:nvPr/>
          </p:nvSpPr>
          <p:spPr>
            <a:xfrm>
              <a:off x="0" y="0"/>
              <a:ext cx="9151731" cy="5143500"/>
            </a:xfrm>
            <a:prstGeom prst="rect">
              <a:avLst/>
            </a:prstGeom>
            <a:solidFill>
              <a:srgbClr val="D204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15" name="组合 1214"/>
            <p:cNvGrpSpPr/>
            <p:nvPr/>
          </p:nvGrpSpPr>
          <p:grpSpPr>
            <a:xfrm>
              <a:off x="6729" y="-494279"/>
              <a:ext cx="9130542" cy="6132058"/>
              <a:chOff x="1292226" y="369900"/>
              <a:chExt cx="6545265" cy="4395943"/>
            </a:xfrm>
            <a:solidFill>
              <a:schemeClr val="bg1">
                <a:alpha val="5000"/>
              </a:schemeClr>
            </a:solidFill>
          </p:grpSpPr>
          <p:sp>
            <p:nvSpPr>
              <p:cNvPr id="1216" name="Freeform 512"/>
              <p:cNvSpPr>
                <a:spLocks/>
              </p:cNvSpPr>
              <p:nvPr/>
            </p:nvSpPr>
            <p:spPr bwMode="auto">
              <a:xfrm>
                <a:off x="1663702" y="904906"/>
                <a:ext cx="646113" cy="728689"/>
              </a:xfrm>
              <a:custGeom>
                <a:avLst/>
                <a:gdLst>
                  <a:gd name="T0" fmla="*/ 9 w 172"/>
                  <a:gd name="T1" fmla="*/ 176 h 194"/>
                  <a:gd name="T2" fmla="*/ 12 w 172"/>
                  <a:gd name="T3" fmla="*/ 177 h 194"/>
                  <a:gd name="T4" fmla="*/ 14 w 172"/>
                  <a:gd name="T5" fmla="*/ 179 h 194"/>
                  <a:gd name="T6" fmla="*/ 13 w 172"/>
                  <a:gd name="T7" fmla="*/ 181 h 194"/>
                  <a:gd name="T8" fmla="*/ 30 w 172"/>
                  <a:gd name="T9" fmla="*/ 185 h 194"/>
                  <a:gd name="T10" fmla="*/ 32 w 172"/>
                  <a:gd name="T11" fmla="*/ 181 h 194"/>
                  <a:gd name="T12" fmla="*/ 35 w 172"/>
                  <a:gd name="T13" fmla="*/ 183 h 194"/>
                  <a:gd name="T14" fmla="*/ 37 w 172"/>
                  <a:gd name="T15" fmla="*/ 185 h 194"/>
                  <a:gd name="T16" fmla="*/ 36 w 172"/>
                  <a:gd name="T17" fmla="*/ 186 h 194"/>
                  <a:gd name="T18" fmla="*/ 58 w 172"/>
                  <a:gd name="T19" fmla="*/ 186 h 194"/>
                  <a:gd name="T20" fmla="*/ 63 w 172"/>
                  <a:gd name="T21" fmla="*/ 181 h 194"/>
                  <a:gd name="T22" fmla="*/ 65 w 172"/>
                  <a:gd name="T23" fmla="*/ 183 h 194"/>
                  <a:gd name="T24" fmla="*/ 67 w 172"/>
                  <a:gd name="T25" fmla="*/ 185 h 194"/>
                  <a:gd name="T26" fmla="*/ 107 w 172"/>
                  <a:gd name="T27" fmla="*/ 168 h 194"/>
                  <a:gd name="T28" fmla="*/ 107 w 172"/>
                  <a:gd name="T29" fmla="*/ 168 h 194"/>
                  <a:gd name="T30" fmla="*/ 106 w 172"/>
                  <a:gd name="T31" fmla="*/ 165 h 194"/>
                  <a:gd name="T32" fmla="*/ 106 w 172"/>
                  <a:gd name="T33" fmla="*/ 162 h 194"/>
                  <a:gd name="T34" fmla="*/ 115 w 172"/>
                  <a:gd name="T35" fmla="*/ 162 h 194"/>
                  <a:gd name="T36" fmla="*/ 127 w 172"/>
                  <a:gd name="T37" fmla="*/ 151 h 194"/>
                  <a:gd name="T38" fmla="*/ 132 w 172"/>
                  <a:gd name="T39" fmla="*/ 145 h 194"/>
                  <a:gd name="T40" fmla="*/ 132 w 172"/>
                  <a:gd name="T41" fmla="*/ 145 h 194"/>
                  <a:gd name="T42" fmla="*/ 130 w 172"/>
                  <a:gd name="T43" fmla="*/ 145 h 194"/>
                  <a:gd name="T44" fmla="*/ 130 w 172"/>
                  <a:gd name="T45" fmla="*/ 142 h 194"/>
                  <a:gd name="T46" fmla="*/ 131 w 172"/>
                  <a:gd name="T47" fmla="*/ 139 h 194"/>
                  <a:gd name="T48" fmla="*/ 133 w 172"/>
                  <a:gd name="T49" fmla="*/ 139 h 194"/>
                  <a:gd name="T50" fmla="*/ 137 w 172"/>
                  <a:gd name="T51" fmla="*/ 140 h 194"/>
                  <a:gd name="T52" fmla="*/ 151 w 172"/>
                  <a:gd name="T53" fmla="*/ 114 h 194"/>
                  <a:gd name="T54" fmla="*/ 148 w 172"/>
                  <a:gd name="T55" fmla="*/ 109 h 194"/>
                  <a:gd name="T56" fmla="*/ 150 w 172"/>
                  <a:gd name="T57" fmla="*/ 108 h 194"/>
                  <a:gd name="T58" fmla="*/ 153 w 172"/>
                  <a:gd name="T59" fmla="*/ 106 h 194"/>
                  <a:gd name="T60" fmla="*/ 154 w 172"/>
                  <a:gd name="T61" fmla="*/ 108 h 194"/>
                  <a:gd name="T62" fmla="*/ 160 w 172"/>
                  <a:gd name="T63" fmla="*/ 86 h 194"/>
                  <a:gd name="T64" fmla="*/ 155 w 172"/>
                  <a:gd name="T65" fmla="*/ 79 h 194"/>
                  <a:gd name="T66" fmla="*/ 158 w 172"/>
                  <a:gd name="T67" fmla="*/ 77 h 194"/>
                  <a:gd name="T68" fmla="*/ 161 w 172"/>
                  <a:gd name="T69" fmla="*/ 76 h 194"/>
                  <a:gd name="T70" fmla="*/ 161 w 172"/>
                  <a:gd name="T71" fmla="*/ 76 h 194"/>
                  <a:gd name="T72" fmla="*/ 144 w 172"/>
                  <a:gd name="T73" fmla="*/ 3 h 194"/>
                  <a:gd name="T74" fmla="*/ 144 w 172"/>
                  <a:gd name="T75" fmla="*/ 3 h 194"/>
                  <a:gd name="T76" fmla="*/ 141 w 172"/>
                  <a:gd name="T77" fmla="*/ 3 h 194"/>
                  <a:gd name="T78" fmla="*/ 138 w 172"/>
                  <a:gd name="T79" fmla="*/ 3 h 194"/>
                  <a:gd name="T80" fmla="*/ 138 w 172"/>
                  <a:gd name="T81" fmla="*/ 0 h 194"/>
                  <a:gd name="T82" fmla="*/ 136 w 172"/>
                  <a:gd name="T83" fmla="*/ 1 h 194"/>
                  <a:gd name="T84" fmla="*/ 123 w 172"/>
                  <a:gd name="T85" fmla="*/ 147 h 194"/>
                  <a:gd name="T86" fmla="*/ 2 w 172"/>
                  <a:gd name="T87" fmla="*/ 169 h 194"/>
                  <a:gd name="T88" fmla="*/ 1 w 172"/>
                  <a:gd name="T89" fmla="*/ 172 h 194"/>
                  <a:gd name="T90" fmla="*/ 0 w 172"/>
                  <a:gd name="T91" fmla="*/ 174 h 194"/>
                  <a:gd name="T92" fmla="*/ 8 w 172"/>
                  <a:gd name="T93" fmla="*/ 178 h 194"/>
                  <a:gd name="T94" fmla="*/ 9 w 172"/>
                  <a:gd name="T95" fmla="*/ 176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72" h="194">
                    <a:moveTo>
                      <a:pt x="9" y="176"/>
                    </a:moveTo>
                    <a:cubicBezTo>
                      <a:pt x="12" y="177"/>
                      <a:pt x="12" y="177"/>
                      <a:pt x="12" y="177"/>
                    </a:cubicBezTo>
                    <a:cubicBezTo>
                      <a:pt x="14" y="179"/>
                      <a:pt x="14" y="179"/>
                      <a:pt x="14" y="179"/>
                    </a:cubicBezTo>
                    <a:cubicBezTo>
                      <a:pt x="14" y="179"/>
                      <a:pt x="14" y="180"/>
                      <a:pt x="13" y="181"/>
                    </a:cubicBezTo>
                    <a:cubicBezTo>
                      <a:pt x="19" y="183"/>
                      <a:pt x="24" y="184"/>
                      <a:pt x="30" y="185"/>
                    </a:cubicBezTo>
                    <a:cubicBezTo>
                      <a:pt x="31" y="184"/>
                      <a:pt x="31" y="183"/>
                      <a:pt x="32" y="181"/>
                    </a:cubicBezTo>
                    <a:cubicBezTo>
                      <a:pt x="35" y="183"/>
                      <a:pt x="35" y="183"/>
                      <a:pt x="35" y="183"/>
                    </a:cubicBezTo>
                    <a:cubicBezTo>
                      <a:pt x="37" y="185"/>
                      <a:pt x="37" y="185"/>
                      <a:pt x="37" y="185"/>
                    </a:cubicBezTo>
                    <a:cubicBezTo>
                      <a:pt x="37" y="185"/>
                      <a:pt x="37" y="186"/>
                      <a:pt x="36" y="186"/>
                    </a:cubicBezTo>
                    <a:cubicBezTo>
                      <a:pt x="43" y="187"/>
                      <a:pt x="50" y="187"/>
                      <a:pt x="58" y="186"/>
                    </a:cubicBezTo>
                    <a:cubicBezTo>
                      <a:pt x="59" y="184"/>
                      <a:pt x="61" y="182"/>
                      <a:pt x="63" y="181"/>
                    </a:cubicBezTo>
                    <a:cubicBezTo>
                      <a:pt x="65" y="183"/>
                      <a:pt x="65" y="183"/>
                      <a:pt x="65" y="183"/>
                    </a:cubicBezTo>
                    <a:cubicBezTo>
                      <a:pt x="67" y="185"/>
                      <a:pt x="67" y="185"/>
                      <a:pt x="67" y="185"/>
                    </a:cubicBezTo>
                    <a:cubicBezTo>
                      <a:pt x="80" y="182"/>
                      <a:pt x="94" y="177"/>
                      <a:pt x="107" y="168"/>
                    </a:cubicBezTo>
                    <a:cubicBezTo>
                      <a:pt x="107" y="168"/>
                      <a:pt x="107" y="168"/>
                      <a:pt x="107" y="168"/>
                    </a:cubicBezTo>
                    <a:cubicBezTo>
                      <a:pt x="106" y="165"/>
                      <a:pt x="106" y="165"/>
                      <a:pt x="106" y="165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09" y="162"/>
                      <a:pt x="112" y="162"/>
                      <a:pt x="115" y="162"/>
                    </a:cubicBezTo>
                    <a:cubicBezTo>
                      <a:pt x="119" y="159"/>
                      <a:pt x="123" y="155"/>
                      <a:pt x="127" y="151"/>
                    </a:cubicBezTo>
                    <a:cubicBezTo>
                      <a:pt x="129" y="149"/>
                      <a:pt x="131" y="147"/>
                      <a:pt x="132" y="145"/>
                    </a:cubicBezTo>
                    <a:cubicBezTo>
                      <a:pt x="132" y="145"/>
                      <a:pt x="132" y="145"/>
                      <a:pt x="132" y="145"/>
                    </a:cubicBezTo>
                    <a:cubicBezTo>
                      <a:pt x="130" y="145"/>
                      <a:pt x="130" y="145"/>
                      <a:pt x="130" y="145"/>
                    </a:cubicBezTo>
                    <a:cubicBezTo>
                      <a:pt x="130" y="142"/>
                      <a:pt x="130" y="142"/>
                      <a:pt x="130" y="142"/>
                    </a:cubicBezTo>
                    <a:cubicBezTo>
                      <a:pt x="131" y="139"/>
                      <a:pt x="131" y="139"/>
                      <a:pt x="131" y="139"/>
                    </a:cubicBezTo>
                    <a:cubicBezTo>
                      <a:pt x="133" y="139"/>
                      <a:pt x="133" y="139"/>
                      <a:pt x="133" y="139"/>
                    </a:cubicBezTo>
                    <a:cubicBezTo>
                      <a:pt x="134" y="140"/>
                      <a:pt x="135" y="140"/>
                      <a:pt x="137" y="140"/>
                    </a:cubicBezTo>
                    <a:cubicBezTo>
                      <a:pt x="142" y="132"/>
                      <a:pt x="147" y="124"/>
                      <a:pt x="151" y="114"/>
                    </a:cubicBezTo>
                    <a:cubicBezTo>
                      <a:pt x="150" y="113"/>
                      <a:pt x="149" y="111"/>
                      <a:pt x="148" y="109"/>
                    </a:cubicBezTo>
                    <a:cubicBezTo>
                      <a:pt x="150" y="108"/>
                      <a:pt x="150" y="108"/>
                      <a:pt x="150" y="108"/>
                    </a:cubicBezTo>
                    <a:cubicBezTo>
                      <a:pt x="153" y="106"/>
                      <a:pt x="153" y="106"/>
                      <a:pt x="153" y="106"/>
                    </a:cubicBezTo>
                    <a:cubicBezTo>
                      <a:pt x="153" y="107"/>
                      <a:pt x="154" y="107"/>
                      <a:pt x="154" y="108"/>
                    </a:cubicBezTo>
                    <a:cubicBezTo>
                      <a:pt x="157" y="101"/>
                      <a:pt x="159" y="94"/>
                      <a:pt x="160" y="86"/>
                    </a:cubicBezTo>
                    <a:cubicBezTo>
                      <a:pt x="158" y="84"/>
                      <a:pt x="157" y="81"/>
                      <a:pt x="155" y="79"/>
                    </a:cubicBezTo>
                    <a:cubicBezTo>
                      <a:pt x="158" y="77"/>
                      <a:pt x="158" y="77"/>
                      <a:pt x="158" y="77"/>
                    </a:cubicBezTo>
                    <a:cubicBezTo>
                      <a:pt x="161" y="76"/>
                      <a:pt x="161" y="76"/>
                      <a:pt x="161" y="76"/>
                    </a:cubicBezTo>
                    <a:cubicBezTo>
                      <a:pt x="161" y="76"/>
                      <a:pt x="161" y="76"/>
                      <a:pt x="161" y="76"/>
                    </a:cubicBezTo>
                    <a:cubicBezTo>
                      <a:pt x="163" y="54"/>
                      <a:pt x="158" y="29"/>
                      <a:pt x="144" y="3"/>
                    </a:cubicBezTo>
                    <a:cubicBezTo>
                      <a:pt x="144" y="3"/>
                      <a:pt x="144" y="3"/>
                      <a:pt x="144" y="3"/>
                    </a:cubicBezTo>
                    <a:cubicBezTo>
                      <a:pt x="141" y="3"/>
                      <a:pt x="141" y="3"/>
                      <a:pt x="141" y="3"/>
                    </a:cubicBezTo>
                    <a:cubicBezTo>
                      <a:pt x="138" y="3"/>
                      <a:pt x="138" y="3"/>
                      <a:pt x="138" y="3"/>
                    </a:cubicBezTo>
                    <a:cubicBezTo>
                      <a:pt x="138" y="2"/>
                      <a:pt x="138" y="1"/>
                      <a:pt x="138" y="0"/>
                    </a:cubicBezTo>
                    <a:cubicBezTo>
                      <a:pt x="137" y="0"/>
                      <a:pt x="137" y="1"/>
                      <a:pt x="136" y="1"/>
                    </a:cubicBezTo>
                    <a:cubicBezTo>
                      <a:pt x="172" y="61"/>
                      <a:pt x="152" y="117"/>
                      <a:pt x="123" y="147"/>
                    </a:cubicBezTo>
                    <a:cubicBezTo>
                      <a:pt x="95" y="176"/>
                      <a:pt x="47" y="194"/>
                      <a:pt x="2" y="169"/>
                    </a:cubicBezTo>
                    <a:cubicBezTo>
                      <a:pt x="2" y="170"/>
                      <a:pt x="2" y="171"/>
                      <a:pt x="1" y="172"/>
                    </a:cubicBezTo>
                    <a:cubicBezTo>
                      <a:pt x="1" y="173"/>
                      <a:pt x="0" y="173"/>
                      <a:pt x="0" y="174"/>
                    </a:cubicBezTo>
                    <a:cubicBezTo>
                      <a:pt x="3" y="176"/>
                      <a:pt x="5" y="177"/>
                      <a:pt x="8" y="178"/>
                    </a:cubicBezTo>
                    <a:cubicBezTo>
                      <a:pt x="8" y="177"/>
                      <a:pt x="9" y="177"/>
                      <a:pt x="9" y="1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7" name="Freeform 513"/>
              <p:cNvSpPr>
                <a:spLocks/>
              </p:cNvSpPr>
              <p:nvPr/>
            </p:nvSpPr>
            <p:spPr bwMode="auto">
              <a:xfrm>
                <a:off x="3065465" y="1971743"/>
                <a:ext cx="33338" cy="38101"/>
              </a:xfrm>
              <a:custGeom>
                <a:avLst/>
                <a:gdLst>
                  <a:gd name="T0" fmla="*/ 9 w 9"/>
                  <a:gd name="T1" fmla="*/ 10 h 10"/>
                  <a:gd name="T2" fmla="*/ 0 w 9"/>
                  <a:gd name="T3" fmla="*/ 0 h 10"/>
                  <a:gd name="T4" fmla="*/ 9 w 9"/>
                  <a:gd name="T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10">
                    <a:moveTo>
                      <a:pt x="9" y="10"/>
                    </a:moveTo>
                    <a:cubicBezTo>
                      <a:pt x="6" y="6"/>
                      <a:pt x="3" y="3"/>
                      <a:pt x="0" y="0"/>
                    </a:cubicBezTo>
                    <a:cubicBezTo>
                      <a:pt x="2" y="4"/>
                      <a:pt x="5" y="7"/>
                      <a:pt x="9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8" name="Freeform 514"/>
              <p:cNvSpPr>
                <a:spLocks/>
              </p:cNvSpPr>
              <p:nvPr/>
            </p:nvSpPr>
            <p:spPr bwMode="auto">
              <a:xfrm>
                <a:off x="2944815" y="1693922"/>
                <a:ext cx="334963" cy="342912"/>
              </a:xfrm>
              <a:custGeom>
                <a:avLst/>
                <a:gdLst>
                  <a:gd name="T0" fmla="*/ 63 w 89"/>
                  <a:gd name="T1" fmla="*/ 90 h 91"/>
                  <a:gd name="T2" fmla="*/ 88 w 89"/>
                  <a:gd name="T3" fmla="*/ 54 h 91"/>
                  <a:gd name="T4" fmla="*/ 64 w 89"/>
                  <a:gd name="T5" fmla="*/ 7 h 91"/>
                  <a:gd name="T6" fmla="*/ 20 w 89"/>
                  <a:gd name="T7" fmla="*/ 8 h 91"/>
                  <a:gd name="T8" fmla="*/ 0 w 89"/>
                  <a:gd name="T9" fmla="*/ 48 h 91"/>
                  <a:gd name="T10" fmla="*/ 6 w 89"/>
                  <a:gd name="T11" fmla="*/ 50 h 91"/>
                  <a:gd name="T12" fmla="*/ 24 w 89"/>
                  <a:gd name="T13" fmla="*/ 13 h 91"/>
                  <a:gd name="T14" fmla="*/ 61 w 89"/>
                  <a:gd name="T15" fmla="*/ 13 h 91"/>
                  <a:gd name="T16" fmla="*/ 82 w 89"/>
                  <a:gd name="T17" fmla="*/ 54 h 91"/>
                  <a:gd name="T18" fmla="*/ 62 w 89"/>
                  <a:gd name="T19" fmla="*/ 84 h 91"/>
                  <a:gd name="T20" fmla="*/ 45 w 89"/>
                  <a:gd name="T21" fmla="*/ 79 h 91"/>
                  <a:gd name="T22" fmla="*/ 50 w 89"/>
                  <a:gd name="T23" fmla="*/ 86 h 91"/>
                  <a:gd name="T24" fmla="*/ 53 w 89"/>
                  <a:gd name="T25" fmla="*/ 89 h 91"/>
                  <a:gd name="T26" fmla="*/ 63 w 89"/>
                  <a:gd name="T27" fmla="*/ 9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9" h="91">
                    <a:moveTo>
                      <a:pt x="63" y="90"/>
                    </a:moveTo>
                    <a:cubicBezTo>
                      <a:pt x="76" y="89"/>
                      <a:pt x="89" y="77"/>
                      <a:pt x="88" y="54"/>
                    </a:cubicBezTo>
                    <a:cubicBezTo>
                      <a:pt x="88" y="33"/>
                      <a:pt x="79" y="16"/>
                      <a:pt x="64" y="7"/>
                    </a:cubicBezTo>
                    <a:cubicBezTo>
                      <a:pt x="50" y="0"/>
                      <a:pt x="34" y="0"/>
                      <a:pt x="20" y="8"/>
                    </a:cubicBezTo>
                    <a:cubicBezTo>
                      <a:pt x="8" y="16"/>
                      <a:pt x="0" y="31"/>
                      <a:pt x="0" y="48"/>
                    </a:cubicBezTo>
                    <a:cubicBezTo>
                      <a:pt x="2" y="49"/>
                      <a:pt x="4" y="49"/>
                      <a:pt x="6" y="50"/>
                    </a:cubicBezTo>
                    <a:cubicBezTo>
                      <a:pt x="6" y="34"/>
                      <a:pt x="12" y="21"/>
                      <a:pt x="24" y="13"/>
                    </a:cubicBezTo>
                    <a:cubicBezTo>
                      <a:pt x="35" y="7"/>
                      <a:pt x="49" y="6"/>
                      <a:pt x="61" y="13"/>
                    </a:cubicBezTo>
                    <a:cubicBezTo>
                      <a:pt x="74" y="20"/>
                      <a:pt x="82" y="35"/>
                      <a:pt x="82" y="54"/>
                    </a:cubicBezTo>
                    <a:cubicBezTo>
                      <a:pt x="83" y="75"/>
                      <a:pt x="72" y="83"/>
                      <a:pt x="62" y="84"/>
                    </a:cubicBezTo>
                    <a:cubicBezTo>
                      <a:pt x="57" y="85"/>
                      <a:pt x="50" y="83"/>
                      <a:pt x="45" y="79"/>
                    </a:cubicBezTo>
                    <a:cubicBezTo>
                      <a:pt x="47" y="82"/>
                      <a:pt x="49" y="84"/>
                      <a:pt x="50" y="86"/>
                    </a:cubicBezTo>
                    <a:cubicBezTo>
                      <a:pt x="51" y="87"/>
                      <a:pt x="52" y="88"/>
                      <a:pt x="53" y="89"/>
                    </a:cubicBezTo>
                    <a:cubicBezTo>
                      <a:pt x="56" y="90"/>
                      <a:pt x="60" y="91"/>
                      <a:pt x="63" y="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9" name="Freeform 515"/>
              <p:cNvSpPr>
                <a:spLocks/>
              </p:cNvSpPr>
              <p:nvPr/>
            </p:nvSpPr>
            <p:spPr bwMode="auto">
              <a:xfrm>
                <a:off x="3027365" y="1798700"/>
                <a:ext cx="158750" cy="158756"/>
              </a:xfrm>
              <a:custGeom>
                <a:avLst/>
                <a:gdLst>
                  <a:gd name="T0" fmla="*/ 17 w 42"/>
                  <a:gd name="T1" fmla="*/ 9 h 42"/>
                  <a:gd name="T2" fmla="*/ 35 w 42"/>
                  <a:gd name="T3" fmla="*/ 18 h 42"/>
                  <a:gd name="T4" fmla="*/ 32 w 42"/>
                  <a:gd name="T5" fmla="*/ 26 h 42"/>
                  <a:gd name="T6" fmla="*/ 29 w 42"/>
                  <a:gd name="T7" fmla="*/ 28 h 42"/>
                  <a:gd name="T8" fmla="*/ 26 w 42"/>
                  <a:gd name="T9" fmla="*/ 24 h 42"/>
                  <a:gd name="T10" fmla="*/ 24 w 42"/>
                  <a:gd name="T11" fmla="*/ 25 h 42"/>
                  <a:gd name="T12" fmla="*/ 21 w 42"/>
                  <a:gd name="T13" fmla="*/ 26 h 42"/>
                  <a:gd name="T14" fmla="*/ 28 w 42"/>
                  <a:gd name="T15" fmla="*/ 34 h 42"/>
                  <a:gd name="T16" fmla="*/ 37 w 42"/>
                  <a:gd name="T17" fmla="*/ 30 h 42"/>
                  <a:gd name="T18" fmla="*/ 41 w 42"/>
                  <a:gd name="T19" fmla="*/ 15 h 42"/>
                  <a:gd name="T20" fmla="*/ 15 w 42"/>
                  <a:gd name="T21" fmla="*/ 3 h 42"/>
                  <a:gd name="T22" fmla="*/ 2 w 42"/>
                  <a:gd name="T23" fmla="*/ 27 h 42"/>
                  <a:gd name="T24" fmla="*/ 4 w 42"/>
                  <a:gd name="T25" fmla="*/ 33 h 42"/>
                  <a:gd name="T26" fmla="*/ 14 w 42"/>
                  <a:gd name="T27" fmla="*/ 42 h 42"/>
                  <a:gd name="T28" fmla="*/ 8 w 42"/>
                  <a:gd name="T29" fmla="*/ 25 h 42"/>
                  <a:gd name="T30" fmla="*/ 17 w 42"/>
                  <a:gd name="T31" fmla="*/ 9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2" h="42">
                    <a:moveTo>
                      <a:pt x="17" y="9"/>
                    </a:moveTo>
                    <a:cubicBezTo>
                      <a:pt x="23" y="7"/>
                      <a:pt x="31" y="9"/>
                      <a:pt x="35" y="18"/>
                    </a:cubicBezTo>
                    <a:cubicBezTo>
                      <a:pt x="36" y="19"/>
                      <a:pt x="35" y="23"/>
                      <a:pt x="32" y="26"/>
                    </a:cubicBezTo>
                    <a:cubicBezTo>
                      <a:pt x="31" y="27"/>
                      <a:pt x="30" y="28"/>
                      <a:pt x="29" y="28"/>
                    </a:cubicBezTo>
                    <a:cubicBezTo>
                      <a:pt x="29" y="28"/>
                      <a:pt x="27" y="27"/>
                      <a:pt x="26" y="24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1" y="26"/>
                      <a:pt x="21" y="26"/>
                      <a:pt x="21" y="26"/>
                    </a:cubicBezTo>
                    <a:cubicBezTo>
                      <a:pt x="22" y="31"/>
                      <a:pt x="25" y="33"/>
                      <a:pt x="28" y="34"/>
                    </a:cubicBezTo>
                    <a:cubicBezTo>
                      <a:pt x="31" y="35"/>
                      <a:pt x="34" y="33"/>
                      <a:pt x="37" y="30"/>
                    </a:cubicBezTo>
                    <a:cubicBezTo>
                      <a:pt x="40" y="26"/>
                      <a:pt x="42" y="19"/>
                      <a:pt x="41" y="15"/>
                    </a:cubicBezTo>
                    <a:cubicBezTo>
                      <a:pt x="35" y="3"/>
                      <a:pt x="24" y="0"/>
                      <a:pt x="15" y="3"/>
                    </a:cubicBezTo>
                    <a:cubicBezTo>
                      <a:pt x="7" y="5"/>
                      <a:pt x="0" y="14"/>
                      <a:pt x="2" y="27"/>
                    </a:cubicBezTo>
                    <a:cubicBezTo>
                      <a:pt x="2" y="29"/>
                      <a:pt x="3" y="31"/>
                      <a:pt x="4" y="33"/>
                    </a:cubicBezTo>
                    <a:cubicBezTo>
                      <a:pt x="7" y="36"/>
                      <a:pt x="11" y="38"/>
                      <a:pt x="14" y="42"/>
                    </a:cubicBezTo>
                    <a:cubicBezTo>
                      <a:pt x="11" y="37"/>
                      <a:pt x="9" y="32"/>
                      <a:pt x="8" y="25"/>
                    </a:cubicBezTo>
                    <a:cubicBezTo>
                      <a:pt x="6" y="16"/>
                      <a:pt x="12" y="10"/>
                      <a:pt x="17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0" name="Freeform 516"/>
              <p:cNvSpPr>
                <a:spLocks/>
              </p:cNvSpPr>
              <p:nvPr/>
            </p:nvSpPr>
            <p:spPr bwMode="auto">
              <a:xfrm>
                <a:off x="2859090" y="1589143"/>
                <a:ext cx="495300" cy="541357"/>
              </a:xfrm>
              <a:custGeom>
                <a:avLst/>
                <a:gdLst>
                  <a:gd name="T0" fmla="*/ 32 w 132"/>
                  <a:gd name="T1" fmla="*/ 13 h 144"/>
                  <a:gd name="T2" fmla="*/ 0 w 132"/>
                  <a:gd name="T3" fmla="*/ 73 h 144"/>
                  <a:gd name="T4" fmla="*/ 6 w 132"/>
                  <a:gd name="T5" fmla="*/ 73 h 144"/>
                  <a:gd name="T6" fmla="*/ 35 w 132"/>
                  <a:gd name="T7" fmla="*/ 19 h 144"/>
                  <a:gd name="T8" fmla="*/ 95 w 132"/>
                  <a:gd name="T9" fmla="*/ 17 h 144"/>
                  <a:gd name="T10" fmla="*/ 125 w 132"/>
                  <a:gd name="T11" fmla="*/ 78 h 144"/>
                  <a:gd name="T12" fmla="*/ 88 w 132"/>
                  <a:gd name="T13" fmla="*/ 138 h 144"/>
                  <a:gd name="T14" fmla="*/ 90 w 132"/>
                  <a:gd name="T15" fmla="*/ 144 h 144"/>
                  <a:gd name="T16" fmla="*/ 131 w 132"/>
                  <a:gd name="T17" fmla="*/ 78 h 144"/>
                  <a:gd name="T18" fmla="*/ 124 w 132"/>
                  <a:gd name="T19" fmla="*/ 40 h 144"/>
                  <a:gd name="T20" fmla="*/ 105 w 132"/>
                  <a:gd name="T21" fmla="*/ 22 h 144"/>
                  <a:gd name="T22" fmla="*/ 95 w 132"/>
                  <a:gd name="T23" fmla="*/ 10 h 144"/>
                  <a:gd name="T24" fmla="*/ 32 w 132"/>
                  <a:gd name="T25" fmla="*/ 13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2" h="144">
                    <a:moveTo>
                      <a:pt x="32" y="13"/>
                    </a:moveTo>
                    <a:cubicBezTo>
                      <a:pt x="12" y="26"/>
                      <a:pt x="0" y="47"/>
                      <a:pt x="0" y="73"/>
                    </a:cubicBezTo>
                    <a:cubicBezTo>
                      <a:pt x="2" y="73"/>
                      <a:pt x="4" y="73"/>
                      <a:pt x="6" y="73"/>
                    </a:cubicBezTo>
                    <a:cubicBezTo>
                      <a:pt x="6" y="49"/>
                      <a:pt x="17" y="30"/>
                      <a:pt x="35" y="19"/>
                    </a:cubicBezTo>
                    <a:cubicBezTo>
                      <a:pt x="53" y="7"/>
                      <a:pt x="77" y="6"/>
                      <a:pt x="95" y="17"/>
                    </a:cubicBezTo>
                    <a:cubicBezTo>
                      <a:pt x="114" y="27"/>
                      <a:pt x="125" y="49"/>
                      <a:pt x="125" y="78"/>
                    </a:cubicBezTo>
                    <a:cubicBezTo>
                      <a:pt x="126" y="111"/>
                      <a:pt x="112" y="133"/>
                      <a:pt x="88" y="138"/>
                    </a:cubicBezTo>
                    <a:cubicBezTo>
                      <a:pt x="89" y="140"/>
                      <a:pt x="89" y="142"/>
                      <a:pt x="90" y="144"/>
                    </a:cubicBezTo>
                    <a:cubicBezTo>
                      <a:pt x="116" y="137"/>
                      <a:pt x="132" y="113"/>
                      <a:pt x="131" y="78"/>
                    </a:cubicBezTo>
                    <a:cubicBezTo>
                      <a:pt x="131" y="63"/>
                      <a:pt x="128" y="51"/>
                      <a:pt x="124" y="40"/>
                    </a:cubicBezTo>
                    <a:cubicBezTo>
                      <a:pt x="117" y="36"/>
                      <a:pt x="111" y="31"/>
                      <a:pt x="105" y="22"/>
                    </a:cubicBezTo>
                    <a:cubicBezTo>
                      <a:pt x="101" y="18"/>
                      <a:pt x="98" y="14"/>
                      <a:pt x="95" y="10"/>
                    </a:cubicBezTo>
                    <a:cubicBezTo>
                      <a:pt x="76" y="0"/>
                      <a:pt x="51" y="1"/>
                      <a:pt x="3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1" name="Freeform 517"/>
              <p:cNvSpPr>
                <a:spLocks/>
              </p:cNvSpPr>
              <p:nvPr/>
            </p:nvSpPr>
            <p:spPr bwMode="auto">
              <a:xfrm>
                <a:off x="3159127" y="2405146"/>
                <a:ext cx="104775" cy="165106"/>
              </a:xfrm>
              <a:custGeom>
                <a:avLst/>
                <a:gdLst>
                  <a:gd name="T0" fmla="*/ 9 w 28"/>
                  <a:gd name="T1" fmla="*/ 22 h 44"/>
                  <a:gd name="T2" fmla="*/ 7 w 28"/>
                  <a:gd name="T3" fmla="*/ 0 h 44"/>
                  <a:gd name="T4" fmla="*/ 0 w 28"/>
                  <a:gd name="T5" fmla="*/ 9 h 44"/>
                  <a:gd name="T6" fmla="*/ 4 w 28"/>
                  <a:gd name="T7" fmla="*/ 25 h 44"/>
                  <a:gd name="T8" fmla="*/ 18 w 28"/>
                  <a:gd name="T9" fmla="*/ 44 h 44"/>
                  <a:gd name="T10" fmla="*/ 28 w 28"/>
                  <a:gd name="T11" fmla="*/ 44 h 44"/>
                  <a:gd name="T12" fmla="*/ 9 w 28"/>
                  <a:gd name="T13" fmla="*/ 22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44">
                    <a:moveTo>
                      <a:pt x="9" y="22"/>
                    </a:moveTo>
                    <a:cubicBezTo>
                      <a:pt x="6" y="14"/>
                      <a:pt x="6" y="7"/>
                      <a:pt x="7" y="0"/>
                    </a:cubicBezTo>
                    <a:cubicBezTo>
                      <a:pt x="5" y="3"/>
                      <a:pt x="3" y="6"/>
                      <a:pt x="0" y="9"/>
                    </a:cubicBezTo>
                    <a:cubicBezTo>
                      <a:pt x="1" y="14"/>
                      <a:pt x="2" y="20"/>
                      <a:pt x="4" y="25"/>
                    </a:cubicBezTo>
                    <a:cubicBezTo>
                      <a:pt x="7" y="33"/>
                      <a:pt x="12" y="39"/>
                      <a:pt x="18" y="44"/>
                    </a:cubicBezTo>
                    <a:cubicBezTo>
                      <a:pt x="28" y="44"/>
                      <a:pt x="28" y="44"/>
                      <a:pt x="28" y="44"/>
                    </a:cubicBezTo>
                    <a:cubicBezTo>
                      <a:pt x="21" y="40"/>
                      <a:pt x="14" y="34"/>
                      <a:pt x="9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2" name="Freeform 518"/>
              <p:cNvSpPr>
                <a:spLocks/>
              </p:cNvSpPr>
              <p:nvPr/>
            </p:nvSpPr>
            <p:spPr bwMode="auto">
              <a:xfrm>
                <a:off x="3430590" y="2532151"/>
                <a:ext cx="52388" cy="38101"/>
              </a:xfrm>
              <a:custGeom>
                <a:avLst/>
                <a:gdLst>
                  <a:gd name="T0" fmla="*/ 11 w 14"/>
                  <a:gd name="T1" fmla="*/ 10 h 10"/>
                  <a:gd name="T2" fmla="*/ 14 w 14"/>
                  <a:gd name="T3" fmla="*/ 9 h 10"/>
                  <a:gd name="T4" fmla="*/ 14 w 14"/>
                  <a:gd name="T5" fmla="*/ 0 h 10"/>
                  <a:gd name="T6" fmla="*/ 0 w 14"/>
                  <a:gd name="T7" fmla="*/ 10 h 10"/>
                  <a:gd name="T8" fmla="*/ 11 w 14"/>
                  <a:gd name="T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0">
                    <a:moveTo>
                      <a:pt x="11" y="10"/>
                    </a:moveTo>
                    <a:cubicBezTo>
                      <a:pt x="12" y="10"/>
                      <a:pt x="13" y="9"/>
                      <a:pt x="14" y="9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0" y="4"/>
                      <a:pt x="5" y="8"/>
                      <a:pt x="0" y="10"/>
                    </a:cubicBezTo>
                    <a:lnTo>
                      <a:pt x="11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3" name="Freeform 519"/>
              <p:cNvSpPr>
                <a:spLocks/>
              </p:cNvSpPr>
              <p:nvPr/>
            </p:nvSpPr>
            <p:spPr bwMode="auto">
              <a:xfrm>
                <a:off x="3163890" y="2336881"/>
                <a:ext cx="25400" cy="60327"/>
              </a:xfrm>
              <a:custGeom>
                <a:avLst/>
                <a:gdLst>
                  <a:gd name="T0" fmla="*/ 7 w 7"/>
                  <a:gd name="T1" fmla="*/ 0 h 16"/>
                  <a:gd name="T2" fmla="*/ 0 w 7"/>
                  <a:gd name="T3" fmla="*/ 16 h 16"/>
                  <a:gd name="T4" fmla="*/ 4 w 7"/>
                  <a:gd name="T5" fmla="*/ 8 h 16"/>
                  <a:gd name="T6" fmla="*/ 7 w 7"/>
                  <a:gd name="T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16">
                    <a:moveTo>
                      <a:pt x="7" y="0"/>
                    </a:moveTo>
                    <a:cubicBezTo>
                      <a:pt x="4" y="5"/>
                      <a:pt x="1" y="10"/>
                      <a:pt x="0" y="16"/>
                    </a:cubicBezTo>
                    <a:cubicBezTo>
                      <a:pt x="2" y="13"/>
                      <a:pt x="3" y="11"/>
                      <a:pt x="4" y="8"/>
                    </a:cubicBezTo>
                    <a:cubicBezTo>
                      <a:pt x="6" y="5"/>
                      <a:pt x="6" y="3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4" name="Freeform 520"/>
              <p:cNvSpPr>
                <a:spLocks/>
              </p:cNvSpPr>
              <p:nvPr/>
            </p:nvSpPr>
            <p:spPr bwMode="auto">
              <a:xfrm>
                <a:off x="3211515" y="2251153"/>
                <a:ext cx="266700" cy="285760"/>
              </a:xfrm>
              <a:custGeom>
                <a:avLst/>
                <a:gdLst>
                  <a:gd name="T0" fmla="*/ 15 w 71"/>
                  <a:gd name="T1" fmla="*/ 13 h 76"/>
                  <a:gd name="T2" fmla="*/ 58 w 71"/>
                  <a:gd name="T3" fmla="*/ 29 h 76"/>
                  <a:gd name="T4" fmla="*/ 59 w 71"/>
                  <a:gd name="T5" fmla="*/ 57 h 76"/>
                  <a:gd name="T6" fmla="*/ 38 w 71"/>
                  <a:gd name="T7" fmla="*/ 70 h 76"/>
                  <a:gd name="T8" fmla="*/ 18 w 71"/>
                  <a:gd name="T9" fmla="*/ 56 h 76"/>
                  <a:gd name="T10" fmla="*/ 23 w 71"/>
                  <a:gd name="T11" fmla="*/ 34 h 76"/>
                  <a:gd name="T12" fmla="*/ 41 w 71"/>
                  <a:gd name="T13" fmla="*/ 38 h 76"/>
                  <a:gd name="T14" fmla="*/ 42 w 71"/>
                  <a:gd name="T15" fmla="*/ 45 h 76"/>
                  <a:gd name="T16" fmla="*/ 38 w 71"/>
                  <a:gd name="T17" fmla="*/ 49 h 76"/>
                  <a:gd name="T18" fmla="*/ 36 w 71"/>
                  <a:gd name="T19" fmla="*/ 48 h 76"/>
                  <a:gd name="T20" fmla="*/ 33 w 71"/>
                  <a:gd name="T21" fmla="*/ 50 h 76"/>
                  <a:gd name="T22" fmla="*/ 31 w 71"/>
                  <a:gd name="T23" fmla="*/ 51 h 76"/>
                  <a:gd name="T24" fmla="*/ 39 w 71"/>
                  <a:gd name="T25" fmla="*/ 55 h 76"/>
                  <a:gd name="T26" fmla="*/ 48 w 71"/>
                  <a:gd name="T27" fmla="*/ 48 h 76"/>
                  <a:gd name="T28" fmla="*/ 45 w 71"/>
                  <a:gd name="T29" fmla="*/ 34 h 76"/>
                  <a:gd name="T30" fmla="*/ 20 w 71"/>
                  <a:gd name="T31" fmla="*/ 29 h 76"/>
                  <a:gd name="T32" fmla="*/ 12 w 71"/>
                  <a:gd name="T33" fmla="*/ 58 h 76"/>
                  <a:gd name="T34" fmla="*/ 38 w 71"/>
                  <a:gd name="T35" fmla="*/ 76 h 76"/>
                  <a:gd name="T36" fmla="*/ 65 w 71"/>
                  <a:gd name="T37" fmla="*/ 60 h 76"/>
                  <a:gd name="T38" fmla="*/ 64 w 71"/>
                  <a:gd name="T39" fmla="*/ 26 h 76"/>
                  <a:gd name="T40" fmla="*/ 12 w 71"/>
                  <a:gd name="T41" fmla="*/ 8 h 76"/>
                  <a:gd name="T42" fmla="*/ 2 w 71"/>
                  <a:gd name="T43" fmla="*/ 14 h 76"/>
                  <a:gd name="T44" fmla="*/ 0 w 71"/>
                  <a:gd name="T45" fmla="*/ 26 h 76"/>
                  <a:gd name="T46" fmla="*/ 15 w 71"/>
                  <a:gd name="T47" fmla="*/ 13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1" h="76">
                    <a:moveTo>
                      <a:pt x="15" y="13"/>
                    </a:moveTo>
                    <a:cubicBezTo>
                      <a:pt x="28" y="7"/>
                      <a:pt x="47" y="7"/>
                      <a:pt x="58" y="29"/>
                    </a:cubicBezTo>
                    <a:cubicBezTo>
                      <a:pt x="64" y="39"/>
                      <a:pt x="64" y="49"/>
                      <a:pt x="59" y="57"/>
                    </a:cubicBezTo>
                    <a:cubicBezTo>
                      <a:pt x="55" y="65"/>
                      <a:pt x="47" y="70"/>
                      <a:pt x="38" y="70"/>
                    </a:cubicBezTo>
                    <a:cubicBezTo>
                      <a:pt x="30" y="70"/>
                      <a:pt x="23" y="65"/>
                      <a:pt x="18" y="56"/>
                    </a:cubicBezTo>
                    <a:cubicBezTo>
                      <a:pt x="13" y="47"/>
                      <a:pt x="17" y="38"/>
                      <a:pt x="23" y="34"/>
                    </a:cubicBezTo>
                    <a:cubicBezTo>
                      <a:pt x="29" y="30"/>
                      <a:pt x="36" y="31"/>
                      <a:pt x="41" y="38"/>
                    </a:cubicBezTo>
                    <a:cubicBezTo>
                      <a:pt x="43" y="41"/>
                      <a:pt x="43" y="44"/>
                      <a:pt x="42" y="45"/>
                    </a:cubicBezTo>
                    <a:cubicBezTo>
                      <a:pt x="41" y="48"/>
                      <a:pt x="39" y="49"/>
                      <a:pt x="38" y="49"/>
                    </a:cubicBezTo>
                    <a:cubicBezTo>
                      <a:pt x="37" y="49"/>
                      <a:pt x="37" y="49"/>
                      <a:pt x="36" y="48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31" y="51"/>
                      <a:pt x="31" y="51"/>
                      <a:pt x="31" y="51"/>
                    </a:cubicBezTo>
                    <a:cubicBezTo>
                      <a:pt x="33" y="54"/>
                      <a:pt x="36" y="55"/>
                      <a:pt x="39" y="55"/>
                    </a:cubicBezTo>
                    <a:cubicBezTo>
                      <a:pt x="42" y="55"/>
                      <a:pt x="46" y="52"/>
                      <a:pt x="48" y="48"/>
                    </a:cubicBezTo>
                    <a:cubicBezTo>
                      <a:pt x="50" y="43"/>
                      <a:pt x="49" y="38"/>
                      <a:pt x="45" y="34"/>
                    </a:cubicBezTo>
                    <a:cubicBezTo>
                      <a:pt x="37" y="23"/>
                      <a:pt x="26" y="25"/>
                      <a:pt x="20" y="29"/>
                    </a:cubicBezTo>
                    <a:cubicBezTo>
                      <a:pt x="12" y="34"/>
                      <a:pt x="6" y="47"/>
                      <a:pt x="12" y="58"/>
                    </a:cubicBezTo>
                    <a:cubicBezTo>
                      <a:pt x="18" y="70"/>
                      <a:pt x="27" y="76"/>
                      <a:pt x="38" y="76"/>
                    </a:cubicBezTo>
                    <a:cubicBezTo>
                      <a:pt x="49" y="76"/>
                      <a:pt x="59" y="70"/>
                      <a:pt x="65" y="60"/>
                    </a:cubicBezTo>
                    <a:cubicBezTo>
                      <a:pt x="71" y="50"/>
                      <a:pt x="70" y="37"/>
                      <a:pt x="64" y="26"/>
                    </a:cubicBezTo>
                    <a:cubicBezTo>
                      <a:pt x="51" y="2"/>
                      <a:pt x="29" y="0"/>
                      <a:pt x="12" y="8"/>
                    </a:cubicBezTo>
                    <a:cubicBezTo>
                      <a:pt x="9" y="9"/>
                      <a:pt x="5" y="12"/>
                      <a:pt x="2" y="14"/>
                    </a:cubicBezTo>
                    <a:cubicBezTo>
                      <a:pt x="2" y="18"/>
                      <a:pt x="1" y="22"/>
                      <a:pt x="0" y="26"/>
                    </a:cubicBezTo>
                    <a:cubicBezTo>
                      <a:pt x="4" y="20"/>
                      <a:pt x="9" y="16"/>
                      <a:pt x="15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5" name="Freeform 521"/>
              <p:cNvSpPr>
                <a:spLocks/>
              </p:cNvSpPr>
              <p:nvPr/>
            </p:nvSpPr>
            <p:spPr bwMode="auto">
              <a:xfrm>
                <a:off x="3276602" y="2174950"/>
                <a:ext cx="206375" cy="112717"/>
              </a:xfrm>
              <a:custGeom>
                <a:avLst/>
                <a:gdLst>
                  <a:gd name="T0" fmla="*/ 12 w 55"/>
                  <a:gd name="T1" fmla="*/ 0 h 30"/>
                  <a:gd name="T2" fmla="*/ 0 w 55"/>
                  <a:gd name="T3" fmla="*/ 6 h 30"/>
                  <a:gd name="T4" fmla="*/ 1 w 55"/>
                  <a:gd name="T5" fmla="*/ 7 h 30"/>
                  <a:gd name="T6" fmla="*/ 50 w 55"/>
                  <a:gd name="T7" fmla="*/ 24 h 30"/>
                  <a:gd name="T8" fmla="*/ 55 w 55"/>
                  <a:gd name="T9" fmla="*/ 30 h 30"/>
                  <a:gd name="T10" fmla="*/ 55 w 55"/>
                  <a:gd name="T11" fmla="*/ 21 h 30"/>
                  <a:gd name="T12" fmla="*/ 55 w 55"/>
                  <a:gd name="T13" fmla="*/ 20 h 30"/>
                  <a:gd name="T14" fmla="*/ 12 w 55"/>
                  <a:gd name="T15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30">
                    <a:moveTo>
                      <a:pt x="12" y="0"/>
                    </a:moveTo>
                    <a:cubicBezTo>
                      <a:pt x="9" y="2"/>
                      <a:pt x="5" y="4"/>
                      <a:pt x="0" y="6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20" y="3"/>
                      <a:pt x="36" y="8"/>
                      <a:pt x="50" y="24"/>
                    </a:cubicBezTo>
                    <a:cubicBezTo>
                      <a:pt x="52" y="26"/>
                      <a:pt x="53" y="28"/>
                      <a:pt x="55" y="30"/>
                    </a:cubicBezTo>
                    <a:cubicBezTo>
                      <a:pt x="55" y="21"/>
                      <a:pt x="55" y="21"/>
                      <a:pt x="55" y="21"/>
                    </a:cubicBezTo>
                    <a:cubicBezTo>
                      <a:pt x="55" y="20"/>
                      <a:pt x="55" y="20"/>
                      <a:pt x="55" y="20"/>
                    </a:cubicBezTo>
                    <a:cubicBezTo>
                      <a:pt x="42" y="6"/>
                      <a:pt x="28" y="0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6" name="Freeform 522"/>
              <p:cNvSpPr>
                <a:spLocks/>
              </p:cNvSpPr>
              <p:nvPr/>
            </p:nvSpPr>
            <p:spPr bwMode="auto">
              <a:xfrm>
                <a:off x="3084515" y="2495637"/>
                <a:ext cx="55563" cy="74616"/>
              </a:xfrm>
              <a:custGeom>
                <a:avLst/>
                <a:gdLst>
                  <a:gd name="T0" fmla="*/ 0 w 15"/>
                  <a:gd name="T1" fmla="*/ 4 h 20"/>
                  <a:gd name="T2" fmla="*/ 7 w 15"/>
                  <a:gd name="T3" fmla="*/ 19 h 20"/>
                  <a:gd name="T4" fmla="*/ 9 w 15"/>
                  <a:gd name="T5" fmla="*/ 18 h 20"/>
                  <a:gd name="T6" fmla="*/ 11 w 15"/>
                  <a:gd name="T7" fmla="*/ 20 h 20"/>
                  <a:gd name="T8" fmla="*/ 15 w 15"/>
                  <a:gd name="T9" fmla="*/ 20 h 20"/>
                  <a:gd name="T10" fmla="*/ 5 w 15"/>
                  <a:gd name="T11" fmla="*/ 0 h 20"/>
                  <a:gd name="T12" fmla="*/ 0 w 15"/>
                  <a:gd name="T13" fmla="*/ 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0">
                    <a:moveTo>
                      <a:pt x="0" y="4"/>
                    </a:moveTo>
                    <a:cubicBezTo>
                      <a:pt x="2" y="9"/>
                      <a:pt x="4" y="14"/>
                      <a:pt x="7" y="19"/>
                    </a:cubicBezTo>
                    <a:cubicBezTo>
                      <a:pt x="8" y="19"/>
                      <a:pt x="8" y="19"/>
                      <a:pt x="9" y="18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1" y="14"/>
                      <a:pt x="7" y="7"/>
                      <a:pt x="5" y="0"/>
                    </a:cubicBezTo>
                    <a:cubicBezTo>
                      <a:pt x="4" y="1"/>
                      <a:pt x="2" y="3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7" name="Freeform 523"/>
              <p:cNvSpPr>
                <a:spLocks/>
              </p:cNvSpPr>
              <p:nvPr/>
            </p:nvSpPr>
            <p:spPr bwMode="auto">
              <a:xfrm>
                <a:off x="3376615" y="2108273"/>
                <a:ext cx="106363" cy="63503"/>
              </a:xfrm>
              <a:custGeom>
                <a:avLst/>
                <a:gdLst>
                  <a:gd name="T0" fmla="*/ 10 w 28"/>
                  <a:gd name="T1" fmla="*/ 1 h 17"/>
                  <a:gd name="T2" fmla="*/ 7 w 28"/>
                  <a:gd name="T3" fmla="*/ 1 h 17"/>
                  <a:gd name="T4" fmla="*/ 4 w 28"/>
                  <a:gd name="T5" fmla="*/ 2 h 17"/>
                  <a:gd name="T6" fmla="*/ 4 w 28"/>
                  <a:gd name="T7" fmla="*/ 0 h 17"/>
                  <a:gd name="T8" fmla="*/ 0 w 28"/>
                  <a:gd name="T9" fmla="*/ 4 h 17"/>
                  <a:gd name="T10" fmla="*/ 28 w 28"/>
                  <a:gd name="T11" fmla="*/ 17 h 17"/>
                  <a:gd name="T12" fmla="*/ 28 w 28"/>
                  <a:gd name="T13" fmla="*/ 9 h 17"/>
                  <a:gd name="T14" fmla="*/ 10 w 28"/>
                  <a:gd name="T15" fmla="*/ 1 h 17"/>
                  <a:gd name="T16" fmla="*/ 10 w 28"/>
                  <a:gd name="T17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17">
                    <a:moveTo>
                      <a:pt x="10" y="1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4" y="0"/>
                      <a:pt x="4" y="0"/>
                    </a:cubicBezTo>
                    <a:cubicBezTo>
                      <a:pt x="3" y="1"/>
                      <a:pt x="2" y="3"/>
                      <a:pt x="0" y="4"/>
                    </a:cubicBezTo>
                    <a:cubicBezTo>
                      <a:pt x="9" y="6"/>
                      <a:pt x="19" y="10"/>
                      <a:pt x="28" y="17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22" y="6"/>
                      <a:pt x="16" y="3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8" name="Freeform 524"/>
              <p:cNvSpPr>
                <a:spLocks/>
              </p:cNvSpPr>
              <p:nvPr/>
            </p:nvSpPr>
            <p:spPr bwMode="auto">
              <a:xfrm>
                <a:off x="1292227" y="1900304"/>
                <a:ext cx="288925" cy="323862"/>
              </a:xfrm>
              <a:custGeom>
                <a:avLst/>
                <a:gdLst>
                  <a:gd name="T0" fmla="*/ 60 w 77"/>
                  <a:gd name="T1" fmla="*/ 32 h 86"/>
                  <a:gd name="T2" fmla="*/ 52 w 77"/>
                  <a:gd name="T3" fmla="*/ 73 h 86"/>
                  <a:gd name="T4" fmla="*/ 14 w 77"/>
                  <a:gd name="T5" fmla="*/ 61 h 86"/>
                  <a:gd name="T6" fmla="*/ 16 w 77"/>
                  <a:gd name="T7" fmla="*/ 36 h 86"/>
                  <a:gd name="T8" fmla="*/ 40 w 77"/>
                  <a:gd name="T9" fmla="*/ 41 h 86"/>
                  <a:gd name="T10" fmla="*/ 42 w 77"/>
                  <a:gd name="T11" fmla="*/ 50 h 86"/>
                  <a:gd name="T12" fmla="*/ 37 w 77"/>
                  <a:gd name="T13" fmla="*/ 54 h 86"/>
                  <a:gd name="T14" fmla="*/ 34 w 77"/>
                  <a:gd name="T15" fmla="*/ 53 h 86"/>
                  <a:gd name="T16" fmla="*/ 32 w 77"/>
                  <a:gd name="T17" fmla="*/ 55 h 86"/>
                  <a:gd name="T18" fmla="*/ 30 w 77"/>
                  <a:gd name="T19" fmla="*/ 56 h 86"/>
                  <a:gd name="T20" fmla="*/ 38 w 77"/>
                  <a:gd name="T21" fmla="*/ 60 h 86"/>
                  <a:gd name="T22" fmla="*/ 48 w 77"/>
                  <a:gd name="T23" fmla="*/ 52 h 86"/>
                  <a:gd name="T24" fmla="*/ 45 w 77"/>
                  <a:gd name="T25" fmla="*/ 38 h 86"/>
                  <a:gd name="T26" fmla="*/ 13 w 77"/>
                  <a:gd name="T27" fmla="*/ 31 h 86"/>
                  <a:gd name="T28" fmla="*/ 9 w 77"/>
                  <a:gd name="T29" fmla="*/ 64 h 86"/>
                  <a:gd name="T30" fmla="*/ 55 w 77"/>
                  <a:gd name="T31" fmla="*/ 79 h 86"/>
                  <a:gd name="T32" fmla="*/ 65 w 77"/>
                  <a:gd name="T33" fmla="*/ 29 h 86"/>
                  <a:gd name="T34" fmla="*/ 10 w 77"/>
                  <a:gd name="T35" fmla="*/ 6 h 86"/>
                  <a:gd name="T36" fmla="*/ 3 w 77"/>
                  <a:gd name="T37" fmla="*/ 9 h 86"/>
                  <a:gd name="T38" fmla="*/ 3 w 77"/>
                  <a:gd name="T39" fmla="*/ 16 h 86"/>
                  <a:gd name="T40" fmla="*/ 12 w 77"/>
                  <a:gd name="T41" fmla="*/ 12 h 86"/>
                  <a:gd name="T42" fmla="*/ 60 w 77"/>
                  <a:gd name="T43" fmla="*/ 32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7" h="86">
                    <a:moveTo>
                      <a:pt x="60" y="32"/>
                    </a:moveTo>
                    <a:cubicBezTo>
                      <a:pt x="70" y="49"/>
                      <a:pt x="64" y="66"/>
                      <a:pt x="52" y="73"/>
                    </a:cubicBezTo>
                    <a:cubicBezTo>
                      <a:pt x="41" y="80"/>
                      <a:pt x="25" y="79"/>
                      <a:pt x="14" y="61"/>
                    </a:cubicBezTo>
                    <a:cubicBezTo>
                      <a:pt x="7" y="49"/>
                      <a:pt x="11" y="40"/>
                      <a:pt x="16" y="36"/>
                    </a:cubicBezTo>
                    <a:cubicBezTo>
                      <a:pt x="23" y="32"/>
                      <a:pt x="33" y="32"/>
                      <a:pt x="40" y="41"/>
                    </a:cubicBezTo>
                    <a:cubicBezTo>
                      <a:pt x="43" y="45"/>
                      <a:pt x="43" y="48"/>
                      <a:pt x="42" y="50"/>
                    </a:cubicBezTo>
                    <a:cubicBezTo>
                      <a:pt x="41" y="52"/>
                      <a:pt x="39" y="54"/>
                      <a:pt x="37" y="54"/>
                    </a:cubicBezTo>
                    <a:cubicBezTo>
                      <a:pt x="36" y="54"/>
                      <a:pt x="35" y="54"/>
                      <a:pt x="34" y="53"/>
                    </a:cubicBezTo>
                    <a:cubicBezTo>
                      <a:pt x="32" y="55"/>
                      <a:pt x="32" y="55"/>
                      <a:pt x="32" y="55"/>
                    </a:cubicBezTo>
                    <a:cubicBezTo>
                      <a:pt x="30" y="56"/>
                      <a:pt x="30" y="56"/>
                      <a:pt x="30" y="56"/>
                    </a:cubicBezTo>
                    <a:cubicBezTo>
                      <a:pt x="32" y="59"/>
                      <a:pt x="35" y="61"/>
                      <a:pt x="38" y="60"/>
                    </a:cubicBezTo>
                    <a:cubicBezTo>
                      <a:pt x="42" y="60"/>
                      <a:pt x="46" y="57"/>
                      <a:pt x="48" y="52"/>
                    </a:cubicBezTo>
                    <a:cubicBezTo>
                      <a:pt x="49" y="47"/>
                      <a:pt x="49" y="42"/>
                      <a:pt x="45" y="38"/>
                    </a:cubicBezTo>
                    <a:cubicBezTo>
                      <a:pt x="36" y="26"/>
                      <a:pt x="21" y="25"/>
                      <a:pt x="13" y="31"/>
                    </a:cubicBezTo>
                    <a:cubicBezTo>
                      <a:pt x="5" y="37"/>
                      <a:pt x="0" y="50"/>
                      <a:pt x="9" y="64"/>
                    </a:cubicBezTo>
                    <a:cubicBezTo>
                      <a:pt x="22" y="85"/>
                      <a:pt x="42" y="86"/>
                      <a:pt x="55" y="79"/>
                    </a:cubicBezTo>
                    <a:cubicBezTo>
                      <a:pt x="69" y="70"/>
                      <a:pt x="77" y="50"/>
                      <a:pt x="65" y="29"/>
                    </a:cubicBezTo>
                    <a:cubicBezTo>
                      <a:pt x="51" y="3"/>
                      <a:pt x="27" y="0"/>
                      <a:pt x="10" y="6"/>
                    </a:cubicBezTo>
                    <a:cubicBezTo>
                      <a:pt x="8" y="7"/>
                      <a:pt x="5" y="8"/>
                      <a:pt x="3" y="9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6" y="14"/>
                      <a:pt x="9" y="13"/>
                      <a:pt x="12" y="12"/>
                    </a:cubicBezTo>
                    <a:cubicBezTo>
                      <a:pt x="27" y="7"/>
                      <a:pt x="48" y="9"/>
                      <a:pt x="60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9" name="Freeform 525"/>
              <p:cNvSpPr>
                <a:spLocks/>
              </p:cNvSpPr>
              <p:nvPr/>
            </p:nvSpPr>
            <p:spPr bwMode="auto">
              <a:xfrm>
                <a:off x="1303339" y="1795525"/>
                <a:ext cx="371475" cy="519131"/>
              </a:xfrm>
              <a:custGeom>
                <a:avLst/>
                <a:gdLst>
                  <a:gd name="T0" fmla="*/ 66 w 99"/>
                  <a:gd name="T1" fmla="*/ 32 h 138"/>
                  <a:gd name="T2" fmla="*/ 83 w 99"/>
                  <a:gd name="T3" fmla="*/ 99 h 138"/>
                  <a:gd name="T4" fmla="*/ 32 w 99"/>
                  <a:gd name="T5" fmla="*/ 132 h 138"/>
                  <a:gd name="T6" fmla="*/ 35 w 99"/>
                  <a:gd name="T7" fmla="*/ 138 h 138"/>
                  <a:gd name="T8" fmla="*/ 88 w 99"/>
                  <a:gd name="T9" fmla="*/ 102 h 138"/>
                  <a:gd name="T10" fmla="*/ 71 w 99"/>
                  <a:gd name="T11" fmla="*/ 28 h 138"/>
                  <a:gd name="T12" fmla="*/ 0 w 99"/>
                  <a:gd name="T13" fmla="*/ 8 h 138"/>
                  <a:gd name="T14" fmla="*/ 0 w 99"/>
                  <a:gd name="T15" fmla="*/ 15 h 138"/>
                  <a:gd name="T16" fmla="*/ 66 w 99"/>
                  <a:gd name="T17" fmla="*/ 32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138">
                    <a:moveTo>
                      <a:pt x="66" y="32"/>
                    </a:moveTo>
                    <a:cubicBezTo>
                      <a:pt x="94" y="62"/>
                      <a:pt x="89" y="87"/>
                      <a:pt x="83" y="99"/>
                    </a:cubicBezTo>
                    <a:cubicBezTo>
                      <a:pt x="74" y="119"/>
                      <a:pt x="53" y="132"/>
                      <a:pt x="32" y="132"/>
                    </a:cubicBezTo>
                    <a:cubicBezTo>
                      <a:pt x="33" y="134"/>
                      <a:pt x="34" y="136"/>
                      <a:pt x="35" y="138"/>
                    </a:cubicBezTo>
                    <a:cubicBezTo>
                      <a:pt x="57" y="137"/>
                      <a:pt x="79" y="123"/>
                      <a:pt x="88" y="102"/>
                    </a:cubicBezTo>
                    <a:cubicBezTo>
                      <a:pt x="99" y="78"/>
                      <a:pt x="93" y="52"/>
                      <a:pt x="71" y="28"/>
                    </a:cubicBezTo>
                    <a:cubicBezTo>
                      <a:pt x="51" y="7"/>
                      <a:pt x="25" y="0"/>
                      <a:pt x="0" y="8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9" y="8"/>
                      <a:pt x="45" y="9"/>
                      <a:pt x="66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0" name="Freeform 526"/>
              <p:cNvSpPr>
                <a:spLocks/>
              </p:cNvSpPr>
              <p:nvPr/>
            </p:nvSpPr>
            <p:spPr bwMode="auto">
              <a:xfrm>
                <a:off x="2655890" y="374662"/>
                <a:ext cx="312738" cy="82553"/>
              </a:xfrm>
              <a:custGeom>
                <a:avLst/>
                <a:gdLst>
                  <a:gd name="T0" fmla="*/ 12 w 83"/>
                  <a:gd name="T1" fmla="*/ 5 h 22"/>
                  <a:gd name="T2" fmla="*/ 15 w 83"/>
                  <a:gd name="T3" fmla="*/ 5 h 22"/>
                  <a:gd name="T4" fmla="*/ 18 w 83"/>
                  <a:gd name="T5" fmla="*/ 6 h 22"/>
                  <a:gd name="T6" fmla="*/ 16 w 83"/>
                  <a:gd name="T7" fmla="*/ 10 h 22"/>
                  <a:gd name="T8" fmla="*/ 40 w 83"/>
                  <a:gd name="T9" fmla="*/ 19 h 22"/>
                  <a:gd name="T10" fmla="*/ 44 w 83"/>
                  <a:gd name="T11" fmla="*/ 15 h 22"/>
                  <a:gd name="T12" fmla="*/ 46 w 83"/>
                  <a:gd name="T13" fmla="*/ 17 h 22"/>
                  <a:gd name="T14" fmla="*/ 48 w 83"/>
                  <a:gd name="T15" fmla="*/ 19 h 22"/>
                  <a:gd name="T16" fmla="*/ 47 w 83"/>
                  <a:gd name="T17" fmla="*/ 20 h 22"/>
                  <a:gd name="T18" fmla="*/ 55 w 83"/>
                  <a:gd name="T19" fmla="*/ 22 h 22"/>
                  <a:gd name="T20" fmla="*/ 71 w 83"/>
                  <a:gd name="T21" fmla="*/ 22 h 22"/>
                  <a:gd name="T22" fmla="*/ 83 w 83"/>
                  <a:gd name="T23" fmla="*/ 15 h 22"/>
                  <a:gd name="T24" fmla="*/ 56 w 83"/>
                  <a:gd name="T25" fmla="*/ 16 h 22"/>
                  <a:gd name="T26" fmla="*/ 11 w 83"/>
                  <a:gd name="T27" fmla="*/ 0 h 22"/>
                  <a:gd name="T28" fmla="*/ 0 w 83"/>
                  <a:gd name="T29" fmla="*/ 0 h 22"/>
                  <a:gd name="T30" fmla="*/ 11 w 83"/>
                  <a:gd name="T31" fmla="*/ 7 h 22"/>
                  <a:gd name="T32" fmla="*/ 12 w 83"/>
                  <a:gd name="T33" fmla="*/ 5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3" h="22">
                    <a:moveTo>
                      <a:pt x="12" y="5"/>
                    </a:moveTo>
                    <a:cubicBezTo>
                      <a:pt x="15" y="5"/>
                      <a:pt x="15" y="5"/>
                      <a:pt x="15" y="5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7" y="8"/>
                      <a:pt x="17" y="9"/>
                      <a:pt x="16" y="10"/>
                    </a:cubicBezTo>
                    <a:cubicBezTo>
                      <a:pt x="24" y="14"/>
                      <a:pt x="32" y="17"/>
                      <a:pt x="40" y="19"/>
                    </a:cubicBezTo>
                    <a:cubicBezTo>
                      <a:pt x="42" y="18"/>
                      <a:pt x="43" y="16"/>
                      <a:pt x="44" y="15"/>
                    </a:cubicBezTo>
                    <a:cubicBezTo>
                      <a:pt x="46" y="17"/>
                      <a:pt x="46" y="17"/>
                      <a:pt x="46" y="17"/>
                    </a:cubicBezTo>
                    <a:cubicBezTo>
                      <a:pt x="48" y="19"/>
                      <a:pt x="48" y="19"/>
                      <a:pt x="48" y="19"/>
                    </a:cubicBezTo>
                    <a:cubicBezTo>
                      <a:pt x="48" y="19"/>
                      <a:pt x="47" y="20"/>
                      <a:pt x="47" y="20"/>
                    </a:cubicBezTo>
                    <a:cubicBezTo>
                      <a:pt x="50" y="21"/>
                      <a:pt x="52" y="21"/>
                      <a:pt x="55" y="22"/>
                    </a:cubicBezTo>
                    <a:cubicBezTo>
                      <a:pt x="60" y="22"/>
                      <a:pt x="66" y="22"/>
                      <a:pt x="71" y="22"/>
                    </a:cubicBezTo>
                    <a:cubicBezTo>
                      <a:pt x="75" y="19"/>
                      <a:pt x="79" y="17"/>
                      <a:pt x="83" y="15"/>
                    </a:cubicBezTo>
                    <a:cubicBezTo>
                      <a:pt x="75" y="16"/>
                      <a:pt x="65" y="17"/>
                      <a:pt x="56" y="16"/>
                    </a:cubicBezTo>
                    <a:cubicBezTo>
                      <a:pt x="39" y="14"/>
                      <a:pt x="23" y="8"/>
                      <a:pt x="1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3"/>
                      <a:pt x="7" y="5"/>
                      <a:pt x="11" y="7"/>
                    </a:cubicBezTo>
                    <a:cubicBezTo>
                      <a:pt x="11" y="7"/>
                      <a:pt x="12" y="6"/>
                      <a:pt x="1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1" name="Freeform 527"/>
              <p:cNvSpPr>
                <a:spLocks/>
              </p:cNvSpPr>
              <p:nvPr/>
            </p:nvSpPr>
            <p:spPr bwMode="auto">
              <a:xfrm>
                <a:off x="3046415" y="374662"/>
                <a:ext cx="76200" cy="36514"/>
              </a:xfrm>
              <a:custGeom>
                <a:avLst/>
                <a:gdLst>
                  <a:gd name="T0" fmla="*/ 13 w 20"/>
                  <a:gd name="T1" fmla="*/ 10 h 10"/>
                  <a:gd name="T2" fmla="*/ 20 w 20"/>
                  <a:gd name="T3" fmla="*/ 4 h 10"/>
                  <a:gd name="T4" fmla="*/ 18 w 20"/>
                  <a:gd name="T5" fmla="*/ 0 h 10"/>
                  <a:gd name="T6" fmla="*/ 16 w 20"/>
                  <a:gd name="T7" fmla="*/ 0 h 10"/>
                  <a:gd name="T8" fmla="*/ 0 w 20"/>
                  <a:gd name="T9" fmla="*/ 9 h 10"/>
                  <a:gd name="T10" fmla="*/ 13 w 20"/>
                  <a:gd name="T11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10">
                    <a:moveTo>
                      <a:pt x="13" y="10"/>
                    </a:moveTo>
                    <a:cubicBezTo>
                      <a:pt x="16" y="8"/>
                      <a:pt x="18" y="6"/>
                      <a:pt x="20" y="4"/>
                    </a:cubicBezTo>
                    <a:cubicBezTo>
                      <a:pt x="20" y="3"/>
                      <a:pt x="19" y="2"/>
                      <a:pt x="18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2" y="4"/>
                      <a:pt x="6" y="7"/>
                      <a:pt x="0" y="9"/>
                    </a:cubicBezTo>
                    <a:cubicBezTo>
                      <a:pt x="5" y="9"/>
                      <a:pt x="9" y="9"/>
                      <a:pt x="1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2" name="Freeform 528"/>
              <p:cNvSpPr>
                <a:spLocks/>
              </p:cNvSpPr>
              <p:nvPr/>
            </p:nvSpPr>
            <p:spPr bwMode="auto">
              <a:xfrm>
                <a:off x="2974977" y="430227"/>
                <a:ext cx="79375" cy="22226"/>
              </a:xfrm>
              <a:custGeom>
                <a:avLst/>
                <a:gdLst>
                  <a:gd name="T0" fmla="*/ 0 w 21"/>
                  <a:gd name="T1" fmla="*/ 6 h 6"/>
                  <a:gd name="T2" fmla="*/ 21 w 21"/>
                  <a:gd name="T3" fmla="*/ 0 h 6"/>
                  <a:gd name="T4" fmla="*/ 0 w 21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" h="6">
                    <a:moveTo>
                      <a:pt x="0" y="6"/>
                    </a:moveTo>
                    <a:cubicBezTo>
                      <a:pt x="7" y="5"/>
                      <a:pt x="14" y="3"/>
                      <a:pt x="21" y="0"/>
                    </a:cubicBezTo>
                    <a:cubicBezTo>
                      <a:pt x="13" y="1"/>
                      <a:pt x="6" y="3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3" name="Freeform 529"/>
              <p:cNvSpPr>
                <a:spLocks/>
              </p:cNvSpPr>
              <p:nvPr/>
            </p:nvSpPr>
            <p:spPr bwMode="auto">
              <a:xfrm>
                <a:off x="3400427" y="1768536"/>
                <a:ext cx="44450" cy="230196"/>
              </a:xfrm>
              <a:custGeom>
                <a:avLst/>
                <a:gdLst>
                  <a:gd name="T0" fmla="*/ 4 w 12"/>
                  <a:gd name="T1" fmla="*/ 61 h 61"/>
                  <a:gd name="T2" fmla="*/ 12 w 12"/>
                  <a:gd name="T3" fmla="*/ 52 h 61"/>
                  <a:gd name="T4" fmla="*/ 12 w 12"/>
                  <a:gd name="T5" fmla="*/ 30 h 61"/>
                  <a:gd name="T6" fmla="*/ 11 w 12"/>
                  <a:gd name="T7" fmla="*/ 27 h 61"/>
                  <a:gd name="T8" fmla="*/ 9 w 12"/>
                  <a:gd name="T9" fmla="*/ 28 h 61"/>
                  <a:gd name="T10" fmla="*/ 7 w 12"/>
                  <a:gd name="T11" fmla="*/ 26 h 61"/>
                  <a:gd name="T12" fmla="*/ 6 w 12"/>
                  <a:gd name="T13" fmla="*/ 23 h 61"/>
                  <a:gd name="T14" fmla="*/ 11 w 12"/>
                  <a:gd name="T15" fmla="*/ 20 h 61"/>
                  <a:gd name="T16" fmla="*/ 6 w 12"/>
                  <a:gd name="T17" fmla="*/ 0 h 61"/>
                  <a:gd name="T18" fmla="*/ 4 w 12"/>
                  <a:gd name="T19" fmla="*/ 1 h 61"/>
                  <a:gd name="T20" fmla="*/ 2 w 12"/>
                  <a:gd name="T21" fmla="*/ 2 h 61"/>
                  <a:gd name="T22" fmla="*/ 1 w 12"/>
                  <a:gd name="T23" fmla="*/ 1 h 61"/>
                  <a:gd name="T24" fmla="*/ 0 w 12"/>
                  <a:gd name="T25" fmla="*/ 1 h 61"/>
                  <a:gd name="T26" fmla="*/ 6 w 12"/>
                  <a:gd name="T27" fmla="*/ 30 h 61"/>
                  <a:gd name="T28" fmla="*/ 4 w 12"/>
                  <a:gd name="T29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" h="61">
                    <a:moveTo>
                      <a:pt x="4" y="61"/>
                    </a:moveTo>
                    <a:cubicBezTo>
                      <a:pt x="6" y="57"/>
                      <a:pt x="9" y="54"/>
                      <a:pt x="12" y="52"/>
                    </a:cubicBezTo>
                    <a:cubicBezTo>
                      <a:pt x="12" y="45"/>
                      <a:pt x="12" y="37"/>
                      <a:pt x="12" y="30"/>
                    </a:cubicBezTo>
                    <a:cubicBezTo>
                      <a:pt x="12" y="29"/>
                      <a:pt x="11" y="28"/>
                      <a:pt x="11" y="27"/>
                    </a:cubicBezTo>
                    <a:cubicBezTo>
                      <a:pt x="11" y="27"/>
                      <a:pt x="10" y="28"/>
                      <a:pt x="9" y="28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7" y="22"/>
                      <a:pt x="9" y="21"/>
                      <a:pt x="11" y="20"/>
                    </a:cubicBezTo>
                    <a:cubicBezTo>
                      <a:pt x="9" y="13"/>
                      <a:pt x="8" y="7"/>
                      <a:pt x="6" y="0"/>
                    </a:cubicBezTo>
                    <a:cubicBezTo>
                      <a:pt x="5" y="1"/>
                      <a:pt x="4" y="1"/>
                      <a:pt x="4" y="1"/>
                    </a:cubicBezTo>
                    <a:cubicBezTo>
                      <a:pt x="4" y="1"/>
                      <a:pt x="2" y="2"/>
                      <a:pt x="2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3" y="10"/>
                      <a:pt x="5" y="20"/>
                      <a:pt x="6" y="30"/>
                    </a:cubicBezTo>
                    <a:cubicBezTo>
                      <a:pt x="7" y="41"/>
                      <a:pt x="6" y="52"/>
                      <a:pt x="4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4" name="Freeform 530"/>
              <p:cNvSpPr>
                <a:spLocks/>
              </p:cNvSpPr>
              <p:nvPr/>
            </p:nvSpPr>
            <p:spPr bwMode="auto">
              <a:xfrm>
                <a:off x="3414715" y="2006669"/>
                <a:ext cx="22225" cy="63503"/>
              </a:xfrm>
              <a:custGeom>
                <a:avLst/>
                <a:gdLst>
                  <a:gd name="T0" fmla="*/ 0 w 6"/>
                  <a:gd name="T1" fmla="*/ 17 h 17"/>
                  <a:gd name="T2" fmla="*/ 6 w 6"/>
                  <a:gd name="T3" fmla="*/ 0 h 17"/>
                  <a:gd name="T4" fmla="*/ 0 w 6"/>
                  <a:gd name="T5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17">
                    <a:moveTo>
                      <a:pt x="0" y="17"/>
                    </a:moveTo>
                    <a:cubicBezTo>
                      <a:pt x="2" y="12"/>
                      <a:pt x="4" y="6"/>
                      <a:pt x="6" y="0"/>
                    </a:cubicBezTo>
                    <a:cubicBezTo>
                      <a:pt x="2" y="5"/>
                      <a:pt x="0" y="11"/>
                      <a:pt x="0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5" name="Freeform 531"/>
              <p:cNvSpPr>
                <a:spLocks/>
              </p:cNvSpPr>
              <p:nvPr/>
            </p:nvSpPr>
            <p:spPr bwMode="auto">
              <a:xfrm>
                <a:off x="3216277" y="2062235"/>
                <a:ext cx="176213" cy="153993"/>
              </a:xfrm>
              <a:custGeom>
                <a:avLst/>
                <a:gdLst>
                  <a:gd name="T0" fmla="*/ 0 w 47"/>
                  <a:gd name="T1" fmla="*/ 35 h 41"/>
                  <a:gd name="T2" fmla="*/ 1 w 47"/>
                  <a:gd name="T3" fmla="*/ 41 h 41"/>
                  <a:gd name="T4" fmla="*/ 16 w 47"/>
                  <a:gd name="T5" fmla="*/ 36 h 41"/>
                  <a:gd name="T6" fmla="*/ 28 w 47"/>
                  <a:gd name="T7" fmla="*/ 30 h 41"/>
                  <a:gd name="T8" fmla="*/ 43 w 47"/>
                  <a:gd name="T9" fmla="*/ 16 h 41"/>
                  <a:gd name="T10" fmla="*/ 47 w 47"/>
                  <a:gd name="T11" fmla="*/ 12 h 41"/>
                  <a:gd name="T12" fmla="*/ 47 w 47"/>
                  <a:gd name="T13" fmla="*/ 0 h 41"/>
                  <a:gd name="T14" fmla="*/ 0 w 47"/>
                  <a:gd name="T15" fmla="*/ 35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7" h="41">
                    <a:moveTo>
                      <a:pt x="0" y="35"/>
                    </a:moveTo>
                    <a:cubicBezTo>
                      <a:pt x="1" y="37"/>
                      <a:pt x="1" y="39"/>
                      <a:pt x="1" y="41"/>
                    </a:cubicBezTo>
                    <a:cubicBezTo>
                      <a:pt x="7" y="40"/>
                      <a:pt x="12" y="38"/>
                      <a:pt x="16" y="36"/>
                    </a:cubicBezTo>
                    <a:cubicBezTo>
                      <a:pt x="21" y="34"/>
                      <a:pt x="25" y="32"/>
                      <a:pt x="28" y="30"/>
                    </a:cubicBezTo>
                    <a:cubicBezTo>
                      <a:pt x="34" y="26"/>
                      <a:pt x="39" y="21"/>
                      <a:pt x="43" y="16"/>
                    </a:cubicBezTo>
                    <a:cubicBezTo>
                      <a:pt x="45" y="15"/>
                      <a:pt x="46" y="13"/>
                      <a:pt x="47" y="12"/>
                    </a:cubicBezTo>
                    <a:cubicBezTo>
                      <a:pt x="46" y="8"/>
                      <a:pt x="46" y="4"/>
                      <a:pt x="47" y="0"/>
                    </a:cubicBezTo>
                    <a:cubicBezTo>
                      <a:pt x="37" y="19"/>
                      <a:pt x="19" y="31"/>
                      <a:pt x="0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6" name="Freeform 532"/>
              <p:cNvSpPr>
                <a:spLocks/>
              </p:cNvSpPr>
              <p:nvPr/>
            </p:nvSpPr>
            <p:spPr bwMode="auto">
              <a:xfrm>
                <a:off x="2855915" y="1509765"/>
                <a:ext cx="314325" cy="146055"/>
              </a:xfrm>
              <a:custGeom>
                <a:avLst/>
                <a:gdLst>
                  <a:gd name="T0" fmla="*/ 42 w 84"/>
                  <a:gd name="T1" fmla="*/ 2 h 39"/>
                  <a:gd name="T2" fmla="*/ 20 w 84"/>
                  <a:gd name="T3" fmla="*/ 12 h 39"/>
                  <a:gd name="T4" fmla="*/ 20 w 84"/>
                  <a:gd name="T5" fmla="*/ 12 h 39"/>
                  <a:gd name="T6" fmla="*/ 18 w 84"/>
                  <a:gd name="T7" fmla="*/ 15 h 39"/>
                  <a:gd name="T8" fmla="*/ 17 w 84"/>
                  <a:gd name="T9" fmla="*/ 17 h 39"/>
                  <a:gd name="T10" fmla="*/ 14 w 84"/>
                  <a:gd name="T11" fmla="*/ 15 h 39"/>
                  <a:gd name="T12" fmla="*/ 8 w 84"/>
                  <a:gd name="T13" fmla="*/ 20 h 39"/>
                  <a:gd name="T14" fmla="*/ 2 w 84"/>
                  <a:gd name="T15" fmla="*/ 26 h 39"/>
                  <a:gd name="T16" fmla="*/ 0 w 84"/>
                  <a:gd name="T17" fmla="*/ 39 h 39"/>
                  <a:gd name="T18" fmla="*/ 12 w 84"/>
                  <a:gd name="T19" fmla="*/ 24 h 39"/>
                  <a:gd name="T20" fmla="*/ 84 w 84"/>
                  <a:gd name="T21" fmla="*/ 7 h 39"/>
                  <a:gd name="T22" fmla="*/ 82 w 84"/>
                  <a:gd name="T23" fmla="*/ 0 h 39"/>
                  <a:gd name="T24" fmla="*/ 81 w 84"/>
                  <a:gd name="T25" fmla="*/ 0 h 39"/>
                  <a:gd name="T26" fmla="*/ 42 w 84"/>
                  <a:gd name="T27" fmla="*/ 2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4" h="39">
                    <a:moveTo>
                      <a:pt x="42" y="2"/>
                    </a:moveTo>
                    <a:cubicBezTo>
                      <a:pt x="34" y="4"/>
                      <a:pt x="27" y="7"/>
                      <a:pt x="20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6" y="17"/>
                      <a:pt x="15" y="16"/>
                      <a:pt x="14" y="15"/>
                    </a:cubicBezTo>
                    <a:cubicBezTo>
                      <a:pt x="12" y="17"/>
                      <a:pt x="10" y="18"/>
                      <a:pt x="8" y="20"/>
                    </a:cubicBezTo>
                    <a:cubicBezTo>
                      <a:pt x="6" y="22"/>
                      <a:pt x="4" y="24"/>
                      <a:pt x="2" y="26"/>
                    </a:cubicBezTo>
                    <a:cubicBezTo>
                      <a:pt x="2" y="31"/>
                      <a:pt x="1" y="35"/>
                      <a:pt x="0" y="39"/>
                    </a:cubicBezTo>
                    <a:cubicBezTo>
                      <a:pt x="3" y="34"/>
                      <a:pt x="7" y="29"/>
                      <a:pt x="12" y="24"/>
                    </a:cubicBezTo>
                    <a:cubicBezTo>
                      <a:pt x="32" y="7"/>
                      <a:pt x="59" y="1"/>
                      <a:pt x="84" y="7"/>
                    </a:cubicBezTo>
                    <a:cubicBezTo>
                      <a:pt x="84" y="5"/>
                      <a:pt x="83" y="2"/>
                      <a:pt x="82" y="0"/>
                    </a:cubicBezTo>
                    <a:cubicBezTo>
                      <a:pt x="82" y="0"/>
                      <a:pt x="82" y="0"/>
                      <a:pt x="81" y="0"/>
                    </a:cubicBezTo>
                    <a:cubicBezTo>
                      <a:pt x="69" y="6"/>
                      <a:pt x="55" y="6"/>
                      <a:pt x="4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7" name="Freeform 533"/>
              <p:cNvSpPr>
                <a:spLocks/>
              </p:cNvSpPr>
              <p:nvPr/>
            </p:nvSpPr>
            <p:spPr bwMode="auto">
              <a:xfrm>
                <a:off x="2790827" y="1649470"/>
                <a:ext cx="41275" cy="93666"/>
              </a:xfrm>
              <a:custGeom>
                <a:avLst/>
                <a:gdLst>
                  <a:gd name="T0" fmla="*/ 7 w 11"/>
                  <a:gd name="T1" fmla="*/ 13 h 25"/>
                  <a:gd name="T2" fmla="*/ 11 w 11"/>
                  <a:gd name="T3" fmla="*/ 0 h 25"/>
                  <a:gd name="T4" fmla="*/ 0 w 11"/>
                  <a:gd name="T5" fmla="*/ 25 h 25"/>
                  <a:gd name="T6" fmla="*/ 7 w 11"/>
                  <a:gd name="T7" fmla="*/ 1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25">
                    <a:moveTo>
                      <a:pt x="7" y="13"/>
                    </a:moveTo>
                    <a:cubicBezTo>
                      <a:pt x="9" y="9"/>
                      <a:pt x="10" y="4"/>
                      <a:pt x="11" y="0"/>
                    </a:cubicBezTo>
                    <a:cubicBezTo>
                      <a:pt x="6" y="7"/>
                      <a:pt x="3" y="16"/>
                      <a:pt x="0" y="25"/>
                    </a:cubicBezTo>
                    <a:cubicBezTo>
                      <a:pt x="3" y="22"/>
                      <a:pt x="5" y="17"/>
                      <a:pt x="7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8" name="Freeform 534"/>
              <p:cNvSpPr>
                <a:spLocks/>
              </p:cNvSpPr>
              <p:nvPr/>
            </p:nvSpPr>
            <p:spPr bwMode="auto">
              <a:xfrm>
                <a:off x="2784477" y="1754248"/>
                <a:ext cx="28575" cy="120654"/>
              </a:xfrm>
              <a:custGeom>
                <a:avLst/>
                <a:gdLst>
                  <a:gd name="T0" fmla="*/ 1 w 8"/>
                  <a:gd name="T1" fmla="*/ 32 h 32"/>
                  <a:gd name="T2" fmla="*/ 6 w 8"/>
                  <a:gd name="T3" fmla="*/ 30 h 32"/>
                  <a:gd name="T4" fmla="*/ 8 w 8"/>
                  <a:gd name="T5" fmla="*/ 0 h 32"/>
                  <a:gd name="T6" fmla="*/ 0 w 8"/>
                  <a:gd name="T7" fmla="*/ 10 h 32"/>
                  <a:gd name="T8" fmla="*/ 1 w 8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32">
                    <a:moveTo>
                      <a:pt x="1" y="32"/>
                    </a:moveTo>
                    <a:cubicBezTo>
                      <a:pt x="3" y="31"/>
                      <a:pt x="4" y="31"/>
                      <a:pt x="6" y="30"/>
                    </a:cubicBezTo>
                    <a:cubicBezTo>
                      <a:pt x="5" y="20"/>
                      <a:pt x="6" y="9"/>
                      <a:pt x="8" y="0"/>
                    </a:cubicBezTo>
                    <a:cubicBezTo>
                      <a:pt x="6" y="4"/>
                      <a:pt x="3" y="7"/>
                      <a:pt x="0" y="10"/>
                    </a:cubicBezTo>
                    <a:cubicBezTo>
                      <a:pt x="0" y="17"/>
                      <a:pt x="0" y="24"/>
                      <a:pt x="1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9" name="Freeform 535"/>
              <p:cNvSpPr>
                <a:spLocks/>
              </p:cNvSpPr>
              <p:nvPr/>
            </p:nvSpPr>
            <p:spPr bwMode="auto">
              <a:xfrm>
                <a:off x="2832102" y="1070012"/>
                <a:ext cx="368300" cy="461979"/>
              </a:xfrm>
              <a:custGeom>
                <a:avLst/>
                <a:gdLst>
                  <a:gd name="T0" fmla="*/ 40 w 98"/>
                  <a:gd name="T1" fmla="*/ 7 h 123"/>
                  <a:gd name="T2" fmla="*/ 10 w 98"/>
                  <a:gd name="T3" fmla="*/ 76 h 123"/>
                  <a:gd name="T4" fmla="*/ 44 w 98"/>
                  <a:gd name="T5" fmla="*/ 118 h 123"/>
                  <a:gd name="T6" fmla="*/ 48 w 98"/>
                  <a:gd name="T7" fmla="*/ 119 h 123"/>
                  <a:gd name="T8" fmla="*/ 87 w 98"/>
                  <a:gd name="T9" fmla="*/ 117 h 123"/>
                  <a:gd name="T10" fmla="*/ 88 w 98"/>
                  <a:gd name="T11" fmla="*/ 117 h 123"/>
                  <a:gd name="T12" fmla="*/ 87 w 98"/>
                  <a:gd name="T13" fmla="*/ 111 h 123"/>
                  <a:gd name="T14" fmla="*/ 47 w 98"/>
                  <a:gd name="T15" fmla="*/ 112 h 123"/>
                  <a:gd name="T16" fmla="*/ 16 w 98"/>
                  <a:gd name="T17" fmla="*/ 75 h 123"/>
                  <a:gd name="T18" fmla="*/ 42 w 98"/>
                  <a:gd name="T19" fmla="*/ 13 h 123"/>
                  <a:gd name="T20" fmla="*/ 90 w 98"/>
                  <a:gd name="T21" fmla="*/ 42 h 123"/>
                  <a:gd name="T22" fmla="*/ 92 w 98"/>
                  <a:gd name="T23" fmla="*/ 59 h 123"/>
                  <a:gd name="T24" fmla="*/ 98 w 98"/>
                  <a:gd name="T25" fmla="*/ 48 h 123"/>
                  <a:gd name="T26" fmla="*/ 96 w 98"/>
                  <a:gd name="T27" fmla="*/ 40 h 123"/>
                  <a:gd name="T28" fmla="*/ 40 w 98"/>
                  <a:gd name="T29" fmla="*/ 7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8" h="123">
                    <a:moveTo>
                      <a:pt x="40" y="7"/>
                    </a:moveTo>
                    <a:cubicBezTo>
                      <a:pt x="18" y="14"/>
                      <a:pt x="0" y="41"/>
                      <a:pt x="10" y="76"/>
                    </a:cubicBezTo>
                    <a:cubicBezTo>
                      <a:pt x="16" y="96"/>
                      <a:pt x="28" y="111"/>
                      <a:pt x="44" y="118"/>
                    </a:cubicBezTo>
                    <a:cubicBezTo>
                      <a:pt x="46" y="118"/>
                      <a:pt x="47" y="118"/>
                      <a:pt x="48" y="119"/>
                    </a:cubicBezTo>
                    <a:cubicBezTo>
                      <a:pt x="61" y="123"/>
                      <a:pt x="75" y="123"/>
                      <a:pt x="87" y="117"/>
                    </a:cubicBezTo>
                    <a:cubicBezTo>
                      <a:pt x="88" y="117"/>
                      <a:pt x="88" y="117"/>
                      <a:pt x="88" y="117"/>
                    </a:cubicBezTo>
                    <a:cubicBezTo>
                      <a:pt x="88" y="115"/>
                      <a:pt x="87" y="113"/>
                      <a:pt x="87" y="111"/>
                    </a:cubicBezTo>
                    <a:cubicBezTo>
                      <a:pt x="74" y="117"/>
                      <a:pt x="59" y="117"/>
                      <a:pt x="47" y="112"/>
                    </a:cubicBezTo>
                    <a:cubicBezTo>
                      <a:pt x="32" y="106"/>
                      <a:pt x="21" y="93"/>
                      <a:pt x="16" y="75"/>
                    </a:cubicBezTo>
                    <a:cubicBezTo>
                      <a:pt x="7" y="43"/>
                      <a:pt x="22" y="19"/>
                      <a:pt x="42" y="13"/>
                    </a:cubicBezTo>
                    <a:cubicBezTo>
                      <a:pt x="57" y="7"/>
                      <a:pt x="78" y="12"/>
                      <a:pt x="90" y="42"/>
                    </a:cubicBezTo>
                    <a:cubicBezTo>
                      <a:pt x="92" y="48"/>
                      <a:pt x="93" y="54"/>
                      <a:pt x="92" y="59"/>
                    </a:cubicBezTo>
                    <a:cubicBezTo>
                      <a:pt x="94" y="55"/>
                      <a:pt x="96" y="51"/>
                      <a:pt x="98" y="48"/>
                    </a:cubicBezTo>
                    <a:cubicBezTo>
                      <a:pt x="97" y="45"/>
                      <a:pt x="96" y="43"/>
                      <a:pt x="96" y="40"/>
                    </a:cubicBezTo>
                    <a:cubicBezTo>
                      <a:pt x="83" y="8"/>
                      <a:pt x="59" y="0"/>
                      <a:pt x="4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0" name="Freeform 536"/>
              <p:cNvSpPr>
                <a:spLocks/>
              </p:cNvSpPr>
              <p:nvPr/>
            </p:nvSpPr>
            <p:spPr bwMode="auto">
              <a:xfrm>
                <a:off x="2930527" y="1179553"/>
                <a:ext cx="233363" cy="239721"/>
              </a:xfrm>
              <a:custGeom>
                <a:avLst/>
                <a:gdLst>
                  <a:gd name="T0" fmla="*/ 31 w 62"/>
                  <a:gd name="T1" fmla="*/ 56 h 64"/>
                  <a:gd name="T2" fmla="*/ 12 w 62"/>
                  <a:gd name="T3" fmla="*/ 38 h 64"/>
                  <a:gd name="T4" fmla="*/ 25 w 62"/>
                  <a:gd name="T5" fmla="*/ 9 h 64"/>
                  <a:gd name="T6" fmla="*/ 44 w 62"/>
                  <a:gd name="T7" fmla="*/ 19 h 64"/>
                  <a:gd name="T8" fmla="*/ 43 w 62"/>
                  <a:gd name="T9" fmla="*/ 30 h 64"/>
                  <a:gd name="T10" fmla="*/ 35 w 62"/>
                  <a:gd name="T11" fmla="*/ 31 h 64"/>
                  <a:gd name="T12" fmla="*/ 32 w 62"/>
                  <a:gd name="T13" fmla="*/ 25 h 64"/>
                  <a:gd name="T14" fmla="*/ 29 w 62"/>
                  <a:gd name="T15" fmla="*/ 25 h 64"/>
                  <a:gd name="T16" fmla="*/ 26 w 62"/>
                  <a:gd name="T17" fmla="*/ 24 h 64"/>
                  <a:gd name="T18" fmla="*/ 32 w 62"/>
                  <a:gd name="T19" fmla="*/ 36 h 64"/>
                  <a:gd name="T20" fmla="*/ 47 w 62"/>
                  <a:gd name="T21" fmla="*/ 34 h 64"/>
                  <a:gd name="T22" fmla="*/ 50 w 62"/>
                  <a:gd name="T23" fmla="*/ 17 h 64"/>
                  <a:gd name="T24" fmla="*/ 23 w 62"/>
                  <a:gd name="T25" fmla="*/ 4 h 64"/>
                  <a:gd name="T26" fmla="*/ 6 w 62"/>
                  <a:gd name="T27" fmla="*/ 40 h 64"/>
                  <a:gd name="T28" fmla="*/ 30 w 62"/>
                  <a:gd name="T29" fmla="*/ 62 h 64"/>
                  <a:gd name="T30" fmla="*/ 60 w 62"/>
                  <a:gd name="T31" fmla="*/ 54 h 64"/>
                  <a:gd name="T32" fmla="*/ 62 w 62"/>
                  <a:gd name="T33" fmla="*/ 43 h 64"/>
                  <a:gd name="T34" fmla="*/ 60 w 62"/>
                  <a:gd name="T35" fmla="*/ 46 h 64"/>
                  <a:gd name="T36" fmla="*/ 31 w 62"/>
                  <a:gd name="T37" fmla="*/ 56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2" h="64">
                    <a:moveTo>
                      <a:pt x="31" y="56"/>
                    </a:moveTo>
                    <a:cubicBezTo>
                      <a:pt x="22" y="54"/>
                      <a:pt x="15" y="48"/>
                      <a:pt x="12" y="38"/>
                    </a:cubicBezTo>
                    <a:cubicBezTo>
                      <a:pt x="7" y="24"/>
                      <a:pt x="15" y="13"/>
                      <a:pt x="25" y="9"/>
                    </a:cubicBezTo>
                    <a:cubicBezTo>
                      <a:pt x="32" y="7"/>
                      <a:pt x="40" y="8"/>
                      <a:pt x="44" y="19"/>
                    </a:cubicBezTo>
                    <a:cubicBezTo>
                      <a:pt x="46" y="24"/>
                      <a:pt x="46" y="28"/>
                      <a:pt x="43" y="30"/>
                    </a:cubicBezTo>
                    <a:cubicBezTo>
                      <a:pt x="41" y="32"/>
                      <a:pt x="37" y="32"/>
                      <a:pt x="35" y="31"/>
                    </a:cubicBezTo>
                    <a:cubicBezTo>
                      <a:pt x="33" y="30"/>
                      <a:pt x="32" y="28"/>
                      <a:pt x="32" y="25"/>
                    </a:cubicBezTo>
                    <a:cubicBezTo>
                      <a:pt x="29" y="25"/>
                      <a:pt x="29" y="25"/>
                      <a:pt x="29" y="25"/>
                    </a:cubicBezTo>
                    <a:cubicBezTo>
                      <a:pt x="26" y="24"/>
                      <a:pt x="26" y="24"/>
                      <a:pt x="26" y="24"/>
                    </a:cubicBezTo>
                    <a:cubicBezTo>
                      <a:pt x="26" y="29"/>
                      <a:pt x="28" y="34"/>
                      <a:pt x="32" y="36"/>
                    </a:cubicBezTo>
                    <a:cubicBezTo>
                      <a:pt x="37" y="39"/>
                      <a:pt x="43" y="38"/>
                      <a:pt x="47" y="34"/>
                    </a:cubicBezTo>
                    <a:cubicBezTo>
                      <a:pt x="49" y="33"/>
                      <a:pt x="54" y="27"/>
                      <a:pt x="50" y="17"/>
                    </a:cubicBezTo>
                    <a:cubicBezTo>
                      <a:pt x="45" y="3"/>
                      <a:pt x="33" y="0"/>
                      <a:pt x="23" y="4"/>
                    </a:cubicBezTo>
                    <a:cubicBezTo>
                      <a:pt x="10" y="8"/>
                      <a:pt x="0" y="23"/>
                      <a:pt x="6" y="40"/>
                    </a:cubicBezTo>
                    <a:cubicBezTo>
                      <a:pt x="10" y="52"/>
                      <a:pt x="19" y="60"/>
                      <a:pt x="30" y="62"/>
                    </a:cubicBezTo>
                    <a:cubicBezTo>
                      <a:pt x="41" y="64"/>
                      <a:pt x="52" y="61"/>
                      <a:pt x="60" y="54"/>
                    </a:cubicBezTo>
                    <a:cubicBezTo>
                      <a:pt x="61" y="50"/>
                      <a:pt x="61" y="46"/>
                      <a:pt x="62" y="43"/>
                    </a:cubicBezTo>
                    <a:cubicBezTo>
                      <a:pt x="61" y="44"/>
                      <a:pt x="61" y="45"/>
                      <a:pt x="60" y="46"/>
                    </a:cubicBezTo>
                    <a:cubicBezTo>
                      <a:pt x="53" y="54"/>
                      <a:pt x="42" y="58"/>
                      <a:pt x="31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1" name="Freeform 537"/>
              <p:cNvSpPr>
                <a:spLocks/>
              </p:cNvSpPr>
              <p:nvPr/>
            </p:nvSpPr>
            <p:spPr bwMode="auto">
              <a:xfrm>
                <a:off x="3186115" y="1295444"/>
                <a:ext cx="14288" cy="52390"/>
              </a:xfrm>
              <a:custGeom>
                <a:avLst/>
                <a:gdLst>
                  <a:gd name="T0" fmla="*/ 3 w 4"/>
                  <a:gd name="T1" fmla="*/ 3 h 14"/>
                  <a:gd name="T2" fmla="*/ 0 w 4"/>
                  <a:gd name="T3" fmla="*/ 14 h 14"/>
                  <a:gd name="T4" fmla="*/ 4 w 4"/>
                  <a:gd name="T5" fmla="*/ 0 h 14"/>
                  <a:gd name="T6" fmla="*/ 3 w 4"/>
                  <a:gd name="T7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4">
                    <a:moveTo>
                      <a:pt x="3" y="3"/>
                    </a:moveTo>
                    <a:cubicBezTo>
                      <a:pt x="2" y="7"/>
                      <a:pt x="1" y="10"/>
                      <a:pt x="0" y="14"/>
                    </a:cubicBezTo>
                    <a:cubicBezTo>
                      <a:pt x="2" y="10"/>
                      <a:pt x="4" y="5"/>
                      <a:pt x="4" y="0"/>
                    </a:cubicBezTo>
                    <a:cubicBezTo>
                      <a:pt x="4" y="1"/>
                      <a:pt x="3" y="2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2" name="Freeform 538"/>
              <p:cNvSpPr>
                <a:spLocks/>
              </p:cNvSpPr>
              <p:nvPr/>
            </p:nvSpPr>
            <p:spPr bwMode="auto">
              <a:xfrm>
                <a:off x="2840040" y="1430388"/>
                <a:ext cx="90488" cy="142880"/>
              </a:xfrm>
              <a:custGeom>
                <a:avLst/>
                <a:gdLst>
                  <a:gd name="T0" fmla="*/ 18 w 24"/>
                  <a:gd name="T1" fmla="*/ 36 h 38"/>
                  <a:gd name="T2" fmla="*/ 21 w 24"/>
                  <a:gd name="T3" fmla="*/ 38 h 38"/>
                  <a:gd name="T4" fmla="*/ 22 w 24"/>
                  <a:gd name="T5" fmla="*/ 36 h 38"/>
                  <a:gd name="T6" fmla="*/ 24 w 24"/>
                  <a:gd name="T7" fmla="*/ 33 h 38"/>
                  <a:gd name="T8" fmla="*/ 24 w 24"/>
                  <a:gd name="T9" fmla="*/ 33 h 38"/>
                  <a:gd name="T10" fmla="*/ 0 w 24"/>
                  <a:gd name="T11" fmla="*/ 0 h 38"/>
                  <a:gd name="T12" fmla="*/ 6 w 24"/>
                  <a:gd name="T13" fmla="*/ 23 h 38"/>
                  <a:gd name="T14" fmla="*/ 18 w 24"/>
                  <a:gd name="T15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38">
                    <a:moveTo>
                      <a:pt x="18" y="36"/>
                    </a:moveTo>
                    <a:cubicBezTo>
                      <a:pt x="19" y="37"/>
                      <a:pt x="20" y="38"/>
                      <a:pt x="21" y="38"/>
                    </a:cubicBezTo>
                    <a:cubicBezTo>
                      <a:pt x="22" y="36"/>
                      <a:pt x="22" y="36"/>
                      <a:pt x="22" y="36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14" y="25"/>
                      <a:pt x="6" y="15"/>
                      <a:pt x="0" y="0"/>
                    </a:cubicBezTo>
                    <a:cubicBezTo>
                      <a:pt x="3" y="8"/>
                      <a:pt x="5" y="15"/>
                      <a:pt x="6" y="23"/>
                    </a:cubicBezTo>
                    <a:cubicBezTo>
                      <a:pt x="10" y="28"/>
                      <a:pt x="14" y="33"/>
                      <a:pt x="18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3" name="Freeform 539"/>
              <p:cNvSpPr>
                <a:spLocks/>
              </p:cNvSpPr>
              <p:nvPr/>
            </p:nvSpPr>
            <p:spPr bwMode="auto">
              <a:xfrm>
                <a:off x="2817815" y="1430388"/>
                <a:ext cx="3175" cy="11113"/>
              </a:xfrm>
              <a:custGeom>
                <a:avLst/>
                <a:gdLst>
                  <a:gd name="T0" fmla="*/ 0 w 1"/>
                  <a:gd name="T1" fmla="*/ 0 h 3"/>
                  <a:gd name="T2" fmla="*/ 1 w 1"/>
                  <a:gd name="T3" fmla="*/ 3 h 3"/>
                  <a:gd name="T4" fmla="*/ 0 w 1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1"/>
                      <a:pt x="0" y="2"/>
                      <a:pt x="1" y="3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4" name="Freeform 540"/>
              <p:cNvSpPr>
                <a:spLocks/>
              </p:cNvSpPr>
              <p:nvPr/>
            </p:nvSpPr>
            <p:spPr bwMode="auto">
              <a:xfrm>
                <a:off x="2743202" y="965233"/>
                <a:ext cx="520700" cy="458804"/>
              </a:xfrm>
              <a:custGeom>
                <a:avLst/>
                <a:gdLst>
                  <a:gd name="T0" fmla="*/ 53 w 139"/>
                  <a:gd name="T1" fmla="*/ 10 h 122"/>
                  <a:gd name="T2" fmla="*/ 12 w 139"/>
                  <a:gd name="T3" fmla="*/ 101 h 122"/>
                  <a:gd name="T4" fmla="*/ 13 w 139"/>
                  <a:gd name="T5" fmla="*/ 102 h 122"/>
                  <a:gd name="T6" fmla="*/ 25 w 139"/>
                  <a:gd name="T7" fmla="*/ 122 h 122"/>
                  <a:gd name="T8" fmla="*/ 20 w 139"/>
                  <a:gd name="T9" fmla="*/ 107 h 122"/>
                  <a:gd name="T10" fmla="*/ 55 w 139"/>
                  <a:gd name="T11" fmla="*/ 16 h 122"/>
                  <a:gd name="T12" fmla="*/ 134 w 139"/>
                  <a:gd name="T13" fmla="*/ 57 h 122"/>
                  <a:gd name="T14" fmla="*/ 139 w 139"/>
                  <a:gd name="T15" fmla="*/ 53 h 122"/>
                  <a:gd name="T16" fmla="*/ 53 w 139"/>
                  <a:gd name="T17" fmla="*/ 1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9" h="122">
                    <a:moveTo>
                      <a:pt x="53" y="10"/>
                    </a:moveTo>
                    <a:cubicBezTo>
                      <a:pt x="23" y="20"/>
                      <a:pt x="0" y="52"/>
                      <a:pt x="12" y="101"/>
                    </a:cubicBezTo>
                    <a:cubicBezTo>
                      <a:pt x="12" y="101"/>
                      <a:pt x="13" y="101"/>
                      <a:pt x="13" y="102"/>
                    </a:cubicBezTo>
                    <a:cubicBezTo>
                      <a:pt x="18" y="108"/>
                      <a:pt x="22" y="115"/>
                      <a:pt x="25" y="122"/>
                    </a:cubicBezTo>
                    <a:cubicBezTo>
                      <a:pt x="23" y="118"/>
                      <a:pt x="21" y="113"/>
                      <a:pt x="20" y="107"/>
                    </a:cubicBezTo>
                    <a:cubicBezTo>
                      <a:pt x="4" y="57"/>
                      <a:pt x="26" y="25"/>
                      <a:pt x="55" y="16"/>
                    </a:cubicBezTo>
                    <a:cubicBezTo>
                      <a:pt x="83" y="7"/>
                      <a:pt x="120" y="18"/>
                      <a:pt x="134" y="57"/>
                    </a:cubicBezTo>
                    <a:cubicBezTo>
                      <a:pt x="136" y="56"/>
                      <a:pt x="137" y="54"/>
                      <a:pt x="139" y="53"/>
                    </a:cubicBezTo>
                    <a:cubicBezTo>
                      <a:pt x="122" y="12"/>
                      <a:pt x="83" y="0"/>
                      <a:pt x="5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5" name="Freeform 541"/>
              <p:cNvSpPr>
                <a:spLocks/>
              </p:cNvSpPr>
              <p:nvPr/>
            </p:nvSpPr>
            <p:spPr bwMode="auto">
              <a:xfrm>
                <a:off x="3076577" y="919194"/>
                <a:ext cx="258763" cy="195270"/>
              </a:xfrm>
              <a:custGeom>
                <a:avLst/>
                <a:gdLst>
                  <a:gd name="T0" fmla="*/ 41 w 69"/>
                  <a:gd name="T1" fmla="*/ 13 h 52"/>
                  <a:gd name="T2" fmla="*/ 38 w 69"/>
                  <a:gd name="T3" fmla="*/ 15 h 52"/>
                  <a:gd name="T4" fmla="*/ 37 w 69"/>
                  <a:gd name="T5" fmla="*/ 12 h 52"/>
                  <a:gd name="T6" fmla="*/ 35 w 69"/>
                  <a:gd name="T7" fmla="*/ 9 h 52"/>
                  <a:gd name="T8" fmla="*/ 36 w 69"/>
                  <a:gd name="T9" fmla="*/ 9 h 52"/>
                  <a:gd name="T10" fmla="*/ 18 w 69"/>
                  <a:gd name="T11" fmla="*/ 0 h 52"/>
                  <a:gd name="T12" fmla="*/ 0 w 69"/>
                  <a:gd name="T13" fmla="*/ 0 h 52"/>
                  <a:gd name="T14" fmla="*/ 64 w 69"/>
                  <a:gd name="T15" fmla="*/ 52 h 52"/>
                  <a:gd name="T16" fmla="*/ 69 w 69"/>
                  <a:gd name="T17" fmla="*/ 49 h 52"/>
                  <a:gd name="T18" fmla="*/ 41 w 69"/>
                  <a:gd name="T19" fmla="*/ 13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" h="52">
                    <a:moveTo>
                      <a:pt x="41" y="13"/>
                    </a:moveTo>
                    <a:cubicBezTo>
                      <a:pt x="40" y="14"/>
                      <a:pt x="39" y="14"/>
                      <a:pt x="38" y="15"/>
                    </a:cubicBezTo>
                    <a:cubicBezTo>
                      <a:pt x="37" y="12"/>
                      <a:pt x="37" y="12"/>
                      <a:pt x="37" y="12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0" y="5"/>
                      <a:pt x="24" y="2"/>
                      <a:pt x="18" y="0"/>
                    </a:cubicBezTo>
                    <a:cubicBezTo>
                      <a:pt x="12" y="1"/>
                      <a:pt x="6" y="1"/>
                      <a:pt x="0" y="0"/>
                    </a:cubicBezTo>
                    <a:cubicBezTo>
                      <a:pt x="27" y="6"/>
                      <a:pt x="54" y="24"/>
                      <a:pt x="64" y="52"/>
                    </a:cubicBezTo>
                    <a:cubicBezTo>
                      <a:pt x="66" y="51"/>
                      <a:pt x="67" y="50"/>
                      <a:pt x="69" y="49"/>
                    </a:cubicBezTo>
                    <a:cubicBezTo>
                      <a:pt x="58" y="40"/>
                      <a:pt x="48" y="25"/>
                      <a:pt x="41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6" name="Freeform 542"/>
              <p:cNvSpPr>
                <a:spLocks/>
              </p:cNvSpPr>
              <p:nvPr/>
            </p:nvSpPr>
            <p:spPr bwMode="auto">
              <a:xfrm>
                <a:off x="2787652" y="889030"/>
                <a:ext cx="269875" cy="112717"/>
              </a:xfrm>
              <a:custGeom>
                <a:avLst/>
                <a:gdLst>
                  <a:gd name="T0" fmla="*/ 36 w 72"/>
                  <a:gd name="T1" fmla="*/ 3 h 30"/>
                  <a:gd name="T2" fmla="*/ 30 w 72"/>
                  <a:gd name="T3" fmla="*/ 4 h 30"/>
                  <a:gd name="T4" fmla="*/ 30 w 72"/>
                  <a:gd name="T5" fmla="*/ 5 h 30"/>
                  <a:gd name="T6" fmla="*/ 28 w 72"/>
                  <a:gd name="T7" fmla="*/ 7 h 30"/>
                  <a:gd name="T8" fmla="*/ 26 w 72"/>
                  <a:gd name="T9" fmla="*/ 9 h 30"/>
                  <a:gd name="T10" fmla="*/ 24 w 72"/>
                  <a:gd name="T11" fmla="*/ 6 h 30"/>
                  <a:gd name="T12" fmla="*/ 8 w 72"/>
                  <a:gd name="T13" fmla="*/ 15 h 30"/>
                  <a:gd name="T14" fmla="*/ 9 w 72"/>
                  <a:gd name="T15" fmla="*/ 17 h 30"/>
                  <a:gd name="T16" fmla="*/ 7 w 72"/>
                  <a:gd name="T17" fmla="*/ 19 h 30"/>
                  <a:gd name="T18" fmla="*/ 4 w 72"/>
                  <a:gd name="T19" fmla="*/ 21 h 30"/>
                  <a:gd name="T20" fmla="*/ 3 w 72"/>
                  <a:gd name="T21" fmla="*/ 19 h 30"/>
                  <a:gd name="T22" fmla="*/ 3 w 72"/>
                  <a:gd name="T23" fmla="*/ 19 h 30"/>
                  <a:gd name="T24" fmla="*/ 0 w 72"/>
                  <a:gd name="T25" fmla="*/ 30 h 30"/>
                  <a:gd name="T26" fmla="*/ 37 w 72"/>
                  <a:gd name="T27" fmla="*/ 8 h 30"/>
                  <a:gd name="T28" fmla="*/ 72 w 72"/>
                  <a:gd name="T29" fmla="*/ 8 h 30"/>
                  <a:gd name="T30" fmla="*/ 56 w 72"/>
                  <a:gd name="T31" fmla="*/ 0 h 30"/>
                  <a:gd name="T32" fmla="*/ 36 w 72"/>
                  <a:gd name="T33" fmla="*/ 3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2" h="30">
                    <a:moveTo>
                      <a:pt x="36" y="3"/>
                    </a:moveTo>
                    <a:cubicBezTo>
                      <a:pt x="34" y="3"/>
                      <a:pt x="32" y="4"/>
                      <a:pt x="30" y="4"/>
                    </a:cubicBezTo>
                    <a:cubicBezTo>
                      <a:pt x="30" y="4"/>
                      <a:pt x="30" y="5"/>
                      <a:pt x="30" y="5"/>
                    </a:cubicBezTo>
                    <a:cubicBezTo>
                      <a:pt x="28" y="7"/>
                      <a:pt x="28" y="7"/>
                      <a:pt x="28" y="7"/>
                    </a:cubicBezTo>
                    <a:cubicBezTo>
                      <a:pt x="26" y="9"/>
                      <a:pt x="26" y="9"/>
                      <a:pt x="26" y="9"/>
                    </a:cubicBezTo>
                    <a:cubicBezTo>
                      <a:pt x="25" y="8"/>
                      <a:pt x="25" y="7"/>
                      <a:pt x="24" y="6"/>
                    </a:cubicBezTo>
                    <a:cubicBezTo>
                      <a:pt x="18" y="9"/>
                      <a:pt x="12" y="12"/>
                      <a:pt x="8" y="15"/>
                    </a:cubicBezTo>
                    <a:cubicBezTo>
                      <a:pt x="8" y="16"/>
                      <a:pt x="9" y="16"/>
                      <a:pt x="9" y="17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0"/>
                      <a:pt x="3" y="20"/>
                      <a:pt x="3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3" y="23"/>
                      <a:pt x="2" y="26"/>
                      <a:pt x="0" y="30"/>
                    </a:cubicBezTo>
                    <a:cubicBezTo>
                      <a:pt x="10" y="19"/>
                      <a:pt x="22" y="12"/>
                      <a:pt x="37" y="8"/>
                    </a:cubicBezTo>
                    <a:cubicBezTo>
                      <a:pt x="48" y="6"/>
                      <a:pt x="60" y="6"/>
                      <a:pt x="72" y="8"/>
                    </a:cubicBezTo>
                    <a:cubicBezTo>
                      <a:pt x="66" y="6"/>
                      <a:pt x="61" y="4"/>
                      <a:pt x="56" y="0"/>
                    </a:cubicBezTo>
                    <a:cubicBezTo>
                      <a:pt x="49" y="0"/>
                      <a:pt x="42" y="1"/>
                      <a:pt x="3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7" name="Freeform 543"/>
              <p:cNvSpPr>
                <a:spLocks/>
              </p:cNvSpPr>
              <p:nvPr/>
            </p:nvSpPr>
            <p:spPr bwMode="auto">
              <a:xfrm>
                <a:off x="2735265" y="987459"/>
                <a:ext cx="36513" cy="52390"/>
              </a:xfrm>
              <a:custGeom>
                <a:avLst/>
                <a:gdLst>
                  <a:gd name="T0" fmla="*/ 10 w 10"/>
                  <a:gd name="T1" fmla="*/ 0 h 14"/>
                  <a:gd name="T2" fmla="*/ 0 w 10"/>
                  <a:gd name="T3" fmla="*/ 14 h 14"/>
                  <a:gd name="T4" fmla="*/ 10 w 10"/>
                  <a:gd name="T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14">
                    <a:moveTo>
                      <a:pt x="10" y="0"/>
                    </a:moveTo>
                    <a:cubicBezTo>
                      <a:pt x="6" y="4"/>
                      <a:pt x="3" y="9"/>
                      <a:pt x="0" y="14"/>
                    </a:cubicBezTo>
                    <a:cubicBezTo>
                      <a:pt x="4" y="11"/>
                      <a:pt x="8" y="6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8" name="Freeform 544"/>
              <p:cNvSpPr>
                <a:spLocks/>
              </p:cNvSpPr>
              <p:nvPr/>
            </p:nvSpPr>
            <p:spPr bwMode="auto">
              <a:xfrm>
                <a:off x="2693990" y="1054136"/>
                <a:ext cx="60325" cy="230196"/>
              </a:xfrm>
              <a:custGeom>
                <a:avLst/>
                <a:gdLst>
                  <a:gd name="T0" fmla="*/ 7 w 16"/>
                  <a:gd name="T1" fmla="*/ 6 h 61"/>
                  <a:gd name="T2" fmla="*/ 1 w 16"/>
                  <a:gd name="T3" fmla="*/ 28 h 61"/>
                  <a:gd name="T4" fmla="*/ 2 w 16"/>
                  <a:gd name="T5" fmla="*/ 27 h 61"/>
                  <a:gd name="T6" fmla="*/ 3 w 16"/>
                  <a:gd name="T7" fmla="*/ 30 h 61"/>
                  <a:gd name="T8" fmla="*/ 3 w 16"/>
                  <a:gd name="T9" fmla="*/ 33 h 61"/>
                  <a:gd name="T10" fmla="*/ 0 w 16"/>
                  <a:gd name="T11" fmla="*/ 34 h 61"/>
                  <a:gd name="T12" fmla="*/ 0 w 16"/>
                  <a:gd name="T13" fmla="*/ 51 h 61"/>
                  <a:gd name="T14" fmla="*/ 2 w 16"/>
                  <a:gd name="T15" fmla="*/ 51 h 61"/>
                  <a:gd name="T16" fmla="*/ 2 w 16"/>
                  <a:gd name="T17" fmla="*/ 54 h 61"/>
                  <a:gd name="T18" fmla="*/ 2 w 16"/>
                  <a:gd name="T19" fmla="*/ 57 h 61"/>
                  <a:gd name="T20" fmla="*/ 0 w 16"/>
                  <a:gd name="T21" fmla="*/ 57 h 61"/>
                  <a:gd name="T22" fmla="*/ 0 w 16"/>
                  <a:gd name="T23" fmla="*/ 58 h 61"/>
                  <a:gd name="T24" fmla="*/ 7 w 16"/>
                  <a:gd name="T25" fmla="*/ 61 h 61"/>
                  <a:gd name="T26" fmla="*/ 16 w 16"/>
                  <a:gd name="T27" fmla="*/ 0 h 61"/>
                  <a:gd name="T28" fmla="*/ 11 w 16"/>
                  <a:gd name="T29" fmla="*/ 4 h 61"/>
                  <a:gd name="T30" fmla="*/ 7 w 16"/>
                  <a:gd name="T31" fmla="*/ 6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6" h="61">
                    <a:moveTo>
                      <a:pt x="7" y="6"/>
                    </a:moveTo>
                    <a:cubicBezTo>
                      <a:pt x="4" y="12"/>
                      <a:pt x="2" y="20"/>
                      <a:pt x="1" y="28"/>
                    </a:cubicBezTo>
                    <a:cubicBezTo>
                      <a:pt x="1" y="27"/>
                      <a:pt x="2" y="27"/>
                      <a:pt x="2" y="27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3"/>
                      <a:pt x="3" y="33"/>
                      <a:pt x="3" y="33"/>
                    </a:cubicBezTo>
                    <a:cubicBezTo>
                      <a:pt x="2" y="33"/>
                      <a:pt x="1" y="34"/>
                      <a:pt x="0" y="34"/>
                    </a:cubicBezTo>
                    <a:cubicBezTo>
                      <a:pt x="0" y="39"/>
                      <a:pt x="0" y="45"/>
                      <a:pt x="0" y="51"/>
                    </a:cubicBezTo>
                    <a:cubicBezTo>
                      <a:pt x="1" y="51"/>
                      <a:pt x="1" y="51"/>
                      <a:pt x="2" y="51"/>
                    </a:cubicBezTo>
                    <a:cubicBezTo>
                      <a:pt x="2" y="54"/>
                      <a:pt x="2" y="54"/>
                      <a:pt x="2" y="54"/>
                    </a:cubicBezTo>
                    <a:cubicBezTo>
                      <a:pt x="2" y="57"/>
                      <a:pt x="2" y="57"/>
                      <a:pt x="2" y="57"/>
                    </a:cubicBezTo>
                    <a:cubicBezTo>
                      <a:pt x="2" y="57"/>
                      <a:pt x="1" y="57"/>
                      <a:pt x="0" y="57"/>
                    </a:cubicBezTo>
                    <a:cubicBezTo>
                      <a:pt x="0" y="57"/>
                      <a:pt x="0" y="58"/>
                      <a:pt x="0" y="58"/>
                    </a:cubicBezTo>
                    <a:cubicBezTo>
                      <a:pt x="3" y="59"/>
                      <a:pt x="5" y="60"/>
                      <a:pt x="7" y="61"/>
                    </a:cubicBezTo>
                    <a:cubicBezTo>
                      <a:pt x="4" y="37"/>
                      <a:pt x="7" y="16"/>
                      <a:pt x="16" y="0"/>
                    </a:cubicBezTo>
                    <a:cubicBezTo>
                      <a:pt x="14" y="1"/>
                      <a:pt x="12" y="3"/>
                      <a:pt x="11" y="4"/>
                    </a:cubicBezTo>
                    <a:cubicBezTo>
                      <a:pt x="9" y="5"/>
                      <a:pt x="8" y="5"/>
                      <a:pt x="7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9" name="Freeform 545"/>
              <p:cNvSpPr>
                <a:spLocks/>
              </p:cNvSpPr>
              <p:nvPr/>
            </p:nvSpPr>
            <p:spPr bwMode="auto">
              <a:xfrm>
                <a:off x="3227390" y="374662"/>
                <a:ext cx="244475" cy="44452"/>
              </a:xfrm>
              <a:custGeom>
                <a:avLst/>
                <a:gdLst>
                  <a:gd name="T0" fmla="*/ 65 w 65"/>
                  <a:gd name="T1" fmla="*/ 0 h 12"/>
                  <a:gd name="T2" fmla="*/ 54 w 65"/>
                  <a:gd name="T3" fmla="*/ 0 h 12"/>
                  <a:gd name="T4" fmla="*/ 31 w 65"/>
                  <a:gd name="T5" fmla="*/ 6 h 12"/>
                  <a:gd name="T6" fmla="*/ 10 w 65"/>
                  <a:gd name="T7" fmla="*/ 0 h 12"/>
                  <a:gd name="T8" fmla="*/ 0 w 65"/>
                  <a:gd name="T9" fmla="*/ 0 h 12"/>
                  <a:gd name="T10" fmla="*/ 31 w 65"/>
                  <a:gd name="T11" fmla="*/ 12 h 12"/>
                  <a:gd name="T12" fmla="*/ 65 w 65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12">
                    <a:moveTo>
                      <a:pt x="65" y="0"/>
                    </a:moveTo>
                    <a:cubicBezTo>
                      <a:pt x="54" y="0"/>
                      <a:pt x="54" y="0"/>
                      <a:pt x="54" y="0"/>
                    </a:cubicBezTo>
                    <a:cubicBezTo>
                      <a:pt x="46" y="4"/>
                      <a:pt x="39" y="6"/>
                      <a:pt x="31" y="6"/>
                    </a:cubicBezTo>
                    <a:cubicBezTo>
                      <a:pt x="25" y="6"/>
                      <a:pt x="17" y="5"/>
                      <a:pt x="1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" y="8"/>
                      <a:pt x="19" y="12"/>
                      <a:pt x="31" y="12"/>
                    </a:cubicBezTo>
                    <a:cubicBezTo>
                      <a:pt x="43" y="12"/>
                      <a:pt x="55" y="7"/>
                      <a:pt x="6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0" name="Freeform 546"/>
              <p:cNvSpPr>
                <a:spLocks/>
              </p:cNvSpPr>
              <p:nvPr/>
            </p:nvSpPr>
            <p:spPr bwMode="auto">
              <a:xfrm>
                <a:off x="3189290" y="460390"/>
                <a:ext cx="46038" cy="30164"/>
              </a:xfrm>
              <a:custGeom>
                <a:avLst/>
                <a:gdLst>
                  <a:gd name="T0" fmla="*/ 0 w 12"/>
                  <a:gd name="T1" fmla="*/ 0 h 8"/>
                  <a:gd name="T2" fmla="*/ 12 w 12"/>
                  <a:gd name="T3" fmla="*/ 8 h 8"/>
                  <a:gd name="T4" fmla="*/ 0 w 12"/>
                  <a:gd name="T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8">
                    <a:moveTo>
                      <a:pt x="0" y="0"/>
                    </a:moveTo>
                    <a:cubicBezTo>
                      <a:pt x="3" y="3"/>
                      <a:pt x="7" y="6"/>
                      <a:pt x="12" y="8"/>
                    </a:cubicBezTo>
                    <a:cubicBezTo>
                      <a:pt x="8" y="6"/>
                      <a:pt x="4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1" name="Freeform 547"/>
              <p:cNvSpPr>
                <a:spLocks/>
              </p:cNvSpPr>
              <p:nvPr/>
            </p:nvSpPr>
            <p:spPr bwMode="auto">
              <a:xfrm>
                <a:off x="3114677" y="374662"/>
                <a:ext cx="90488" cy="71441"/>
              </a:xfrm>
              <a:custGeom>
                <a:avLst/>
                <a:gdLst>
                  <a:gd name="T0" fmla="*/ 4 w 24"/>
                  <a:gd name="T1" fmla="*/ 6 h 19"/>
                  <a:gd name="T2" fmla="*/ 8 w 24"/>
                  <a:gd name="T3" fmla="*/ 12 h 19"/>
                  <a:gd name="T4" fmla="*/ 22 w 24"/>
                  <a:gd name="T5" fmla="*/ 18 h 19"/>
                  <a:gd name="T6" fmla="*/ 24 w 24"/>
                  <a:gd name="T7" fmla="*/ 19 h 19"/>
                  <a:gd name="T8" fmla="*/ 8 w 24"/>
                  <a:gd name="T9" fmla="*/ 2 h 19"/>
                  <a:gd name="T10" fmla="*/ 7 w 24"/>
                  <a:gd name="T11" fmla="*/ 0 h 19"/>
                  <a:gd name="T12" fmla="*/ 0 w 24"/>
                  <a:gd name="T13" fmla="*/ 0 h 19"/>
                  <a:gd name="T14" fmla="*/ 2 w 24"/>
                  <a:gd name="T15" fmla="*/ 4 h 19"/>
                  <a:gd name="T16" fmla="*/ 4 w 24"/>
                  <a:gd name="T17" fmla="*/ 6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19">
                    <a:moveTo>
                      <a:pt x="4" y="6"/>
                    </a:moveTo>
                    <a:cubicBezTo>
                      <a:pt x="5" y="8"/>
                      <a:pt x="7" y="10"/>
                      <a:pt x="8" y="12"/>
                    </a:cubicBezTo>
                    <a:cubicBezTo>
                      <a:pt x="13" y="14"/>
                      <a:pt x="17" y="15"/>
                      <a:pt x="22" y="18"/>
                    </a:cubicBezTo>
                    <a:cubicBezTo>
                      <a:pt x="22" y="18"/>
                      <a:pt x="23" y="18"/>
                      <a:pt x="24" y="19"/>
                    </a:cubicBezTo>
                    <a:cubicBezTo>
                      <a:pt x="18" y="14"/>
                      <a:pt x="13" y="9"/>
                      <a:pt x="8" y="2"/>
                    </a:cubicBezTo>
                    <a:cubicBezTo>
                      <a:pt x="8" y="2"/>
                      <a:pt x="7" y="1"/>
                      <a:pt x="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2"/>
                      <a:pt x="2" y="3"/>
                      <a:pt x="2" y="4"/>
                    </a:cubicBezTo>
                    <a:cubicBezTo>
                      <a:pt x="3" y="5"/>
                      <a:pt x="3" y="5"/>
                      <a:pt x="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2" name="Freeform 548"/>
              <p:cNvSpPr>
                <a:spLocks/>
              </p:cNvSpPr>
              <p:nvPr/>
            </p:nvSpPr>
            <p:spPr bwMode="auto">
              <a:xfrm>
                <a:off x="3246440" y="471503"/>
                <a:ext cx="231775" cy="52390"/>
              </a:xfrm>
              <a:custGeom>
                <a:avLst/>
                <a:gdLst>
                  <a:gd name="T0" fmla="*/ 0 w 62"/>
                  <a:gd name="T1" fmla="*/ 0 h 14"/>
                  <a:gd name="T2" fmla="*/ 11 w 62"/>
                  <a:gd name="T3" fmla="*/ 11 h 14"/>
                  <a:gd name="T4" fmla="*/ 32 w 62"/>
                  <a:gd name="T5" fmla="*/ 13 h 14"/>
                  <a:gd name="T6" fmla="*/ 32 w 62"/>
                  <a:gd name="T7" fmla="*/ 12 h 14"/>
                  <a:gd name="T8" fmla="*/ 34 w 62"/>
                  <a:gd name="T9" fmla="*/ 11 h 14"/>
                  <a:gd name="T10" fmla="*/ 37 w 62"/>
                  <a:gd name="T11" fmla="*/ 9 h 14"/>
                  <a:gd name="T12" fmla="*/ 39 w 62"/>
                  <a:gd name="T13" fmla="*/ 13 h 14"/>
                  <a:gd name="T14" fmla="*/ 62 w 62"/>
                  <a:gd name="T15" fmla="*/ 6 h 14"/>
                  <a:gd name="T16" fmla="*/ 54 w 62"/>
                  <a:gd name="T17" fmla="*/ 9 h 14"/>
                  <a:gd name="T18" fmla="*/ 52 w 62"/>
                  <a:gd name="T19" fmla="*/ 6 h 14"/>
                  <a:gd name="T20" fmla="*/ 51 w 62"/>
                  <a:gd name="T21" fmla="*/ 4 h 14"/>
                  <a:gd name="T22" fmla="*/ 35 w 62"/>
                  <a:gd name="T23" fmla="*/ 7 h 14"/>
                  <a:gd name="T24" fmla="*/ 0 w 62"/>
                  <a:gd name="T2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2" h="14">
                    <a:moveTo>
                      <a:pt x="0" y="0"/>
                    </a:moveTo>
                    <a:cubicBezTo>
                      <a:pt x="4" y="4"/>
                      <a:pt x="8" y="7"/>
                      <a:pt x="11" y="11"/>
                    </a:cubicBezTo>
                    <a:cubicBezTo>
                      <a:pt x="18" y="13"/>
                      <a:pt x="25" y="14"/>
                      <a:pt x="32" y="13"/>
                    </a:cubicBezTo>
                    <a:cubicBezTo>
                      <a:pt x="32" y="13"/>
                      <a:pt x="32" y="13"/>
                      <a:pt x="32" y="12"/>
                    </a:cubicBezTo>
                    <a:cubicBezTo>
                      <a:pt x="34" y="11"/>
                      <a:pt x="34" y="11"/>
                      <a:pt x="34" y="11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8" y="10"/>
                      <a:pt x="38" y="12"/>
                      <a:pt x="39" y="13"/>
                    </a:cubicBezTo>
                    <a:cubicBezTo>
                      <a:pt x="47" y="12"/>
                      <a:pt x="55" y="9"/>
                      <a:pt x="62" y="6"/>
                    </a:cubicBezTo>
                    <a:cubicBezTo>
                      <a:pt x="59" y="7"/>
                      <a:pt x="56" y="8"/>
                      <a:pt x="54" y="9"/>
                    </a:cubicBezTo>
                    <a:cubicBezTo>
                      <a:pt x="52" y="6"/>
                      <a:pt x="52" y="6"/>
                      <a:pt x="52" y="6"/>
                    </a:cubicBezTo>
                    <a:cubicBezTo>
                      <a:pt x="51" y="4"/>
                      <a:pt x="51" y="4"/>
                      <a:pt x="51" y="4"/>
                    </a:cubicBezTo>
                    <a:cubicBezTo>
                      <a:pt x="46" y="5"/>
                      <a:pt x="41" y="7"/>
                      <a:pt x="35" y="7"/>
                    </a:cubicBezTo>
                    <a:cubicBezTo>
                      <a:pt x="23" y="8"/>
                      <a:pt x="11" y="6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3" name="Freeform 549"/>
              <p:cNvSpPr>
                <a:spLocks/>
              </p:cNvSpPr>
              <p:nvPr/>
            </p:nvSpPr>
            <p:spPr bwMode="auto">
              <a:xfrm>
                <a:off x="3467102" y="465153"/>
                <a:ext cx="15875" cy="6350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1 h 2"/>
                  <a:gd name="T4" fmla="*/ 4 w 4"/>
                  <a:gd name="T5" fmla="*/ 0 h 2"/>
                  <a:gd name="T6" fmla="*/ 0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cubicBezTo>
                      <a:pt x="2" y="2"/>
                      <a:pt x="3" y="1"/>
                      <a:pt x="4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1"/>
                      <a:pt x="2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4" name="Freeform 550"/>
              <p:cNvSpPr>
                <a:spLocks/>
              </p:cNvSpPr>
              <p:nvPr/>
            </p:nvSpPr>
            <p:spPr bwMode="auto">
              <a:xfrm>
                <a:off x="3230565" y="957296"/>
                <a:ext cx="128588" cy="146055"/>
              </a:xfrm>
              <a:custGeom>
                <a:avLst/>
                <a:gdLst>
                  <a:gd name="T0" fmla="*/ 6 w 34"/>
                  <a:gd name="T1" fmla="*/ 0 h 39"/>
                  <a:gd name="T2" fmla="*/ 0 w 34"/>
                  <a:gd name="T3" fmla="*/ 3 h 39"/>
                  <a:gd name="T4" fmla="*/ 28 w 34"/>
                  <a:gd name="T5" fmla="*/ 39 h 39"/>
                  <a:gd name="T6" fmla="*/ 34 w 34"/>
                  <a:gd name="T7" fmla="*/ 36 h 39"/>
                  <a:gd name="T8" fmla="*/ 6 w 34"/>
                  <a:gd name="T9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9">
                    <a:moveTo>
                      <a:pt x="6" y="0"/>
                    </a:moveTo>
                    <a:cubicBezTo>
                      <a:pt x="4" y="1"/>
                      <a:pt x="2" y="2"/>
                      <a:pt x="0" y="3"/>
                    </a:cubicBezTo>
                    <a:cubicBezTo>
                      <a:pt x="7" y="15"/>
                      <a:pt x="17" y="30"/>
                      <a:pt x="28" y="39"/>
                    </a:cubicBezTo>
                    <a:cubicBezTo>
                      <a:pt x="30" y="38"/>
                      <a:pt x="32" y="37"/>
                      <a:pt x="34" y="36"/>
                    </a:cubicBezTo>
                    <a:cubicBezTo>
                      <a:pt x="22" y="27"/>
                      <a:pt x="12" y="12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5" name="Freeform 551"/>
              <p:cNvSpPr>
                <a:spLocks/>
              </p:cNvSpPr>
              <p:nvPr/>
            </p:nvSpPr>
            <p:spPr bwMode="auto">
              <a:xfrm>
                <a:off x="1303339" y="374662"/>
                <a:ext cx="112713" cy="93666"/>
              </a:xfrm>
              <a:custGeom>
                <a:avLst/>
                <a:gdLst>
                  <a:gd name="T0" fmla="*/ 30 w 30"/>
                  <a:gd name="T1" fmla="*/ 4 h 25"/>
                  <a:gd name="T2" fmla="*/ 28 w 30"/>
                  <a:gd name="T3" fmla="*/ 4 h 25"/>
                  <a:gd name="T4" fmla="*/ 28 w 30"/>
                  <a:gd name="T5" fmla="*/ 1 h 25"/>
                  <a:gd name="T6" fmla="*/ 28 w 30"/>
                  <a:gd name="T7" fmla="*/ 0 h 25"/>
                  <a:gd name="T8" fmla="*/ 26 w 30"/>
                  <a:gd name="T9" fmla="*/ 0 h 25"/>
                  <a:gd name="T10" fmla="*/ 0 w 30"/>
                  <a:gd name="T11" fmla="*/ 24 h 25"/>
                  <a:gd name="T12" fmla="*/ 0 w 30"/>
                  <a:gd name="T13" fmla="*/ 25 h 25"/>
                  <a:gd name="T14" fmla="*/ 14 w 30"/>
                  <a:gd name="T15" fmla="*/ 22 h 25"/>
                  <a:gd name="T16" fmla="*/ 30 w 30"/>
                  <a:gd name="T17" fmla="*/ 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" h="25">
                    <a:moveTo>
                      <a:pt x="30" y="4"/>
                    </a:moveTo>
                    <a:cubicBezTo>
                      <a:pt x="30" y="4"/>
                      <a:pt x="29" y="4"/>
                      <a:pt x="28" y="4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19" y="10"/>
                      <a:pt x="10" y="19"/>
                      <a:pt x="0" y="24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5" y="24"/>
                      <a:pt x="9" y="23"/>
                      <a:pt x="14" y="22"/>
                    </a:cubicBezTo>
                    <a:cubicBezTo>
                      <a:pt x="20" y="17"/>
                      <a:pt x="26" y="11"/>
                      <a:pt x="3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6" name="Freeform 552"/>
              <p:cNvSpPr>
                <a:spLocks/>
              </p:cNvSpPr>
              <p:nvPr/>
            </p:nvSpPr>
            <p:spPr bwMode="auto">
              <a:xfrm>
                <a:off x="2224090" y="1716147"/>
                <a:ext cx="7938" cy="30164"/>
              </a:xfrm>
              <a:custGeom>
                <a:avLst/>
                <a:gdLst>
                  <a:gd name="T0" fmla="*/ 0 w 2"/>
                  <a:gd name="T1" fmla="*/ 1 h 8"/>
                  <a:gd name="T2" fmla="*/ 0 w 2"/>
                  <a:gd name="T3" fmla="*/ 0 h 8"/>
                  <a:gd name="T4" fmla="*/ 2 w 2"/>
                  <a:gd name="T5" fmla="*/ 8 h 8"/>
                  <a:gd name="T6" fmla="*/ 0 w 2"/>
                  <a:gd name="T7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8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3"/>
                      <a:pt x="1" y="5"/>
                      <a:pt x="2" y="8"/>
                    </a:cubicBezTo>
                    <a:cubicBezTo>
                      <a:pt x="2" y="6"/>
                      <a:pt x="1" y="4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7" name="Freeform 553"/>
              <p:cNvSpPr>
                <a:spLocks/>
              </p:cNvSpPr>
              <p:nvPr/>
            </p:nvSpPr>
            <p:spPr bwMode="auto">
              <a:xfrm>
                <a:off x="2268540" y="1268457"/>
                <a:ext cx="598488" cy="628672"/>
              </a:xfrm>
              <a:custGeom>
                <a:avLst/>
                <a:gdLst>
                  <a:gd name="T0" fmla="*/ 112 w 159"/>
                  <a:gd name="T1" fmla="*/ 0 h 167"/>
                  <a:gd name="T2" fmla="*/ 94 w 159"/>
                  <a:gd name="T3" fmla="*/ 0 h 167"/>
                  <a:gd name="T4" fmla="*/ 134 w 159"/>
                  <a:gd name="T5" fmla="*/ 25 h 167"/>
                  <a:gd name="T6" fmla="*/ 146 w 159"/>
                  <a:gd name="T7" fmla="*/ 43 h 167"/>
                  <a:gd name="T8" fmla="*/ 147 w 159"/>
                  <a:gd name="T9" fmla="*/ 46 h 167"/>
                  <a:gd name="T10" fmla="*/ 150 w 159"/>
                  <a:gd name="T11" fmla="*/ 101 h 167"/>
                  <a:gd name="T12" fmla="*/ 146 w 159"/>
                  <a:gd name="T13" fmla="*/ 114 h 167"/>
                  <a:gd name="T14" fmla="*/ 139 w 159"/>
                  <a:gd name="T15" fmla="*/ 126 h 167"/>
                  <a:gd name="T16" fmla="*/ 93 w 159"/>
                  <a:gd name="T17" fmla="*/ 156 h 167"/>
                  <a:gd name="T18" fmla="*/ 11 w 159"/>
                  <a:gd name="T19" fmla="*/ 95 h 167"/>
                  <a:gd name="T20" fmla="*/ 49 w 159"/>
                  <a:gd name="T21" fmla="*/ 27 h 167"/>
                  <a:gd name="T22" fmla="*/ 118 w 159"/>
                  <a:gd name="T23" fmla="*/ 45 h 167"/>
                  <a:gd name="T24" fmla="*/ 125 w 159"/>
                  <a:gd name="T25" fmla="*/ 107 h 167"/>
                  <a:gd name="T26" fmla="*/ 79 w 159"/>
                  <a:gd name="T27" fmla="*/ 131 h 167"/>
                  <a:gd name="T28" fmla="*/ 35 w 159"/>
                  <a:gd name="T29" fmla="*/ 84 h 167"/>
                  <a:gd name="T30" fmla="*/ 71 w 159"/>
                  <a:gd name="T31" fmla="*/ 51 h 167"/>
                  <a:gd name="T32" fmla="*/ 102 w 159"/>
                  <a:gd name="T33" fmla="*/ 66 h 167"/>
                  <a:gd name="T34" fmla="*/ 105 w 159"/>
                  <a:gd name="T35" fmla="*/ 93 h 167"/>
                  <a:gd name="T36" fmla="*/ 77 w 159"/>
                  <a:gd name="T37" fmla="*/ 106 h 167"/>
                  <a:gd name="T38" fmla="*/ 60 w 159"/>
                  <a:gd name="T39" fmla="*/ 90 h 167"/>
                  <a:gd name="T40" fmla="*/ 71 w 159"/>
                  <a:gd name="T41" fmla="*/ 73 h 167"/>
                  <a:gd name="T42" fmla="*/ 81 w 159"/>
                  <a:gd name="T43" fmla="*/ 75 h 167"/>
                  <a:gd name="T44" fmla="*/ 82 w 159"/>
                  <a:gd name="T45" fmla="*/ 82 h 167"/>
                  <a:gd name="T46" fmla="*/ 76 w 159"/>
                  <a:gd name="T47" fmla="*/ 87 h 167"/>
                  <a:gd name="T48" fmla="*/ 76 w 159"/>
                  <a:gd name="T49" fmla="*/ 90 h 167"/>
                  <a:gd name="T50" fmla="*/ 77 w 159"/>
                  <a:gd name="T51" fmla="*/ 93 h 167"/>
                  <a:gd name="T52" fmla="*/ 88 w 159"/>
                  <a:gd name="T53" fmla="*/ 84 h 167"/>
                  <a:gd name="T54" fmla="*/ 85 w 159"/>
                  <a:gd name="T55" fmla="*/ 71 h 167"/>
                  <a:gd name="T56" fmla="*/ 70 w 159"/>
                  <a:gd name="T57" fmla="*/ 67 h 167"/>
                  <a:gd name="T58" fmla="*/ 54 w 159"/>
                  <a:gd name="T59" fmla="*/ 91 h 167"/>
                  <a:gd name="T60" fmla="*/ 77 w 159"/>
                  <a:gd name="T61" fmla="*/ 112 h 167"/>
                  <a:gd name="T62" fmla="*/ 110 w 159"/>
                  <a:gd name="T63" fmla="*/ 96 h 167"/>
                  <a:gd name="T64" fmla="*/ 107 w 159"/>
                  <a:gd name="T65" fmla="*/ 63 h 167"/>
                  <a:gd name="T66" fmla="*/ 71 w 159"/>
                  <a:gd name="T67" fmla="*/ 45 h 167"/>
                  <a:gd name="T68" fmla="*/ 29 w 159"/>
                  <a:gd name="T69" fmla="*/ 84 h 167"/>
                  <a:gd name="T70" fmla="*/ 78 w 159"/>
                  <a:gd name="T71" fmla="*/ 137 h 167"/>
                  <a:gd name="T72" fmla="*/ 130 w 159"/>
                  <a:gd name="T73" fmla="*/ 110 h 167"/>
                  <a:gd name="T74" fmla="*/ 122 w 159"/>
                  <a:gd name="T75" fmla="*/ 42 h 167"/>
                  <a:gd name="T76" fmla="*/ 48 w 159"/>
                  <a:gd name="T77" fmla="*/ 21 h 167"/>
                  <a:gd name="T78" fmla="*/ 5 w 159"/>
                  <a:gd name="T79" fmla="*/ 97 h 167"/>
                  <a:gd name="T80" fmla="*/ 94 w 159"/>
                  <a:gd name="T81" fmla="*/ 162 h 167"/>
                  <a:gd name="T82" fmla="*/ 137 w 159"/>
                  <a:gd name="T83" fmla="*/ 139 h 167"/>
                  <a:gd name="T84" fmla="*/ 145 w 159"/>
                  <a:gd name="T85" fmla="*/ 129 h 167"/>
                  <a:gd name="T86" fmla="*/ 152 w 159"/>
                  <a:gd name="T87" fmla="*/ 116 h 167"/>
                  <a:gd name="T88" fmla="*/ 156 w 159"/>
                  <a:gd name="T89" fmla="*/ 103 h 167"/>
                  <a:gd name="T90" fmla="*/ 158 w 159"/>
                  <a:gd name="T91" fmla="*/ 90 h 167"/>
                  <a:gd name="T92" fmla="*/ 158 w 159"/>
                  <a:gd name="T93" fmla="*/ 66 h 167"/>
                  <a:gd name="T94" fmla="*/ 152 w 159"/>
                  <a:gd name="T95" fmla="*/ 43 h 167"/>
                  <a:gd name="T96" fmla="*/ 151 w 159"/>
                  <a:gd name="T97" fmla="*/ 41 h 167"/>
                  <a:gd name="T98" fmla="*/ 139 w 159"/>
                  <a:gd name="T99" fmla="*/ 21 h 167"/>
                  <a:gd name="T100" fmla="*/ 138 w 159"/>
                  <a:gd name="T101" fmla="*/ 20 h 167"/>
                  <a:gd name="T102" fmla="*/ 120 w 159"/>
                  <a:gd name="T103" fmla="*/ 4 h 167"/>
                  <a:gd name="T104" fmla="*/ 113 w 159"/>
                  <a:gd name="T105" fmla="*/ 1 h 167"/>
                  <a:gd name="T106" fmla="*/ 112 w 159"/>
                  <a:gd name="T107" fmla="*/ 0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59" h="167">
                    <a:moveTo>
                      <a:pt x="112" y="0"/>
                    </a:moveTo>
                    <a:cubicBezTo>
                      <a:pt x="107" y="1"/>
                      <a:pt x="101" y="1"/>
                      <a:pt x="94" y="0"/>
                    </a:cubicBezTo>
                    <a:cubicBezTo>
                      <a:pt x="114" y="5"/>
                      <a:pt x="126" y="15"/>
                      <a:pt x="134" y="25"/>
                    </a:cubicBezTo>
                    <a:cubicBezTo>
                      <a:pt x="139" y="30"/>
                      <a:pt x="143" y="37"/>
                      <a:pt x="146" y="43"/>
                    </a:cubicBezTo>
                    <a:cubicBezTo>
                      <a:pt x="146" y="44"/>
                      <a:pt x="146" y="45"/>
                      <a:pt x="147" y="46"/>
                    </a:cubicBezTo>
                    <a:cubicBezTo>
                      <a:pt x="153" y="63"/>
                      <a:pt x="155" y="82"/>
                      <a:pt x="150" y="101"/>
                    </a:cubicBezTo>
                    <a:cubicBezTo>
                      <a:pt x="149" y="105"/>
                      <a:pt x="148" y="110"/>
                      <a:pt x="146" y="114"/>
                    </a:cubicBezTo>
                    <a:cubicBezTo>
                      <a:pt x="144" y="118"/>
                      <a:pt x="142" y="123"/>
                      <a:pt x="139" y="126"/>
                    </a:cubicBezTo>
                    <a:cubicBezTo>
                      <a:pt x="129" y="143"/>
                      <a:pt x="113" y="154"/>
                      <a:pt x="93" y="156"/>
                    </a:cubicBezTo>
                    <a:cubicBezTo>
                      <a:pt x="45" y="161"/>
                      <a:pt x="17" y="129"/>
                      <a:pt x="11" y="95"/>
                    </a:cubicBezTo>
                    <a:cubicBezTo>
                      <a:pt x="6" y="69"/>
                      <a:pt x="16" y="36"/>
                      <a:pt x="49" y="27"/>
                    </a:cubicBezTo>
                    <a:cubicBezTo>
                      <a:pt x="88" y="17"/>
                      <a:pt x="109" y="34"/>
                      <a:pt x="118" y="45"/>
                    </a:cubicBezTo>
                    <a:cubicBezTo>
                      <a:pt x="132" y="63"/>
                      <a:pt x="135" y="88"/>
                      <a:pt x="125" y="107"/>
                    </a:cubicBezTo>
                    <a:cubicBezTo>
                      <a:pt x="117" y="124"/>
                      <a:pt x="100" y="132"/>
                      <a:pt x="79" y="131"/>
                    </a:cubicBezTo>
                    <a:cubicBezTo>
                      <a:pt x="51" y="129"/>
                      <a:pt x="35" y="106"/>
                      <a:pt x="35" y="84"/>
                    </a:cubicBezTo>
                    <a:cubicBezTo>
                      <a:pt x="35" y="69"/>
                      <a:pt x="45" y="52"/>
                      <a:pt x="71" y="51"/>
                    </a:cubicBezTo>
                    <a:cubicBezTo>
                      <a:pt x="84" y="50"/>
                      <a:pt x="96" y="56"/>
                      <a:pt x="102" y="66"/>
                    </a:cubicBezTo>
                    <a:cubicBezTo>
                      <a:pt x="108" y="75"/>
                      <a:pt x="109" y="85"/>
                      <a:pt x="105" y="93"/>
                    </a:cubicBezTo>
                    <a:cubicBezTo>
                      <a:pt x="100" y="101"/>
                      <a:pt x="90" y="106"/>
                      <a:pt x="77" y="106"/>
                    </a:cubicBezTo>
                    <a:cubicBezTo>
                      <a:pt x="66" y="107"/>
                      <a:pt x="61" y="98"/>
                      <a:pt x="60" y="90"/>
                    </a:cubicBezTo>
                    <a:cubicBezTo>
                      <a:pt x="59" y="84"/>
                      <a:pt x="62" y="75"/>
                      <a:pt x="71" y="73"/>
                    </a:cubicBezTo>
                    <a:cubicBezTo>
                      <a:pt x="76" y="72"/>
                      <a:pt x="79" y="73"/>
                      <a:pt x="81" y="75"/>
                    </a:cubicBezTo>
                    <a:cubicBezTo>
                      <a:pt x="82" y="77"/>
                      <a:pt x="83" y="79"/>
                      <a:pt x="82" y="82"/>
                    </a:cubicBezTo>
                    <a:cubicBezTo>
                      <a:pt x="81" y="84"/>
                      <a:pt x="79" y="86"/>
                      <a:pt x="76" y="87"/>
                    </a:cubicBezTo>
                    <a:cubicBezTo>
                      <a:pt x="76" y="90"/>
                      <a:pt x="76" y="90"/>
                      <a:pt x="76" y="90"/>
                    </a:cubicBezTo>
                    <a:cubicBezTo>
                      <a:pt x="77" y="93"/>
                      <a:pt x="77" y="93"/>
                      <a:pt x="77" y="93"/>
                    </a:cubicBezTo>
                    <a:cubicBezTo>
                      <a:pt x="82" y="92"/>
                      <a:pt x="86" y="88"/>
                      <a:pt x="88" y="84"/>
                    </a:cubicBezTo>
                    <a:cubicBezTo>
                      <a:pt x="89" y="79"/>
                      <a:pt x="88" y="75"/>
                      <a:pt x="85" y="71"/>
                    </a:cubicBezTo>
                    <a:cubicBezTo>
                      <a:pt x="83" y="69"/>
                      <a:pt x="79" y="66"/>
                      <a:pt x="70" y="67"/>
                    </a:cubicBezTo>
                    <a:cubicBezTo>
                      <a:pt x="57" y="70"/>
                      <a:pt x="53" y="81"/>
                      <a:pt x="54" y="91"/>
                    </a:cubicBezTo>
                    <a:cubicBezTo>
                      <a:pt x="55" y="102"/>
                      <a:pt x="63" y="113"/>
                      <a:pt x="77" y="112"/>
                    </a:cubicBezTo>
                    <a:cubicBezTo>
                      <a:pt x="93" y="112"/>
                      <a:pt x="104" y="106"/>
                      <a:pt x="110" y="96"/>
                    </a:cubicBezTo>
                    <a:cubicBezTo>
                      <a:pt x="115" y="86"/>
                      <a:pt x="114" y="73"/>
                      <a:pt x="107" y="63"/>
                    </a:cubicBezTo>
                    <a:cubicBezTo>
                      <a:pt x="99" y="51"/>
                      <a:pt x="86" y="44"/>
                      <a:pt x="71" y="45"/>
                    </a:cubicBezTo>
                    <a:cubicBezTo>
                      <a:pt x="41" y="46"/>
                      <a:pt x="29" y="67"/>
                      <a:pt x="29" y="84"/>
                    </a:cubicBezTo>
                    <a:cubicBezTo>
                      <a:pt x="29" y="109"/>
                      <a:pt x="47" y="135"/>
                      <a:pt x="78" y="137"/>
                    </a:cubicBezTo>
                    <a:cubicBezTo>
                      <a:pt x="102" y="138"/>
                      <a:pt x="121" y="129"/>
                      <a:pt x="130" y="110"/>
                    </a:cubicBezTo>
                    <a:cubicBezTo>
                      <a:pt x="141" y="89"/>
                      <a:pt x="138" y="61"/>
                      <a:pt x="122" y="42"/>
                    </a:cubicBezTo>
                    <a:cubicBezTo>
                      <a:pt x="106" y="21"/>
                      <a:pt x="79" y="13"/>
                      <a:pt x="48" y="21"/>
                    </a:cubicBezTo>
                    <a:cubicBezTo>
                      <a:pt x="11" y="31"/>
                      <a:pt x="0" y="67"/>
                      <a:pt x="5" y="97"/>
                    </a:cubicBezTo>
                    <a:cubicBezTo>
                      <a:pt x="12" y="132"/>
                      <a:pt x="42" y="167"/>
                      <a:pt x="94" y="162"/>
                    </a:cubicBezTo>
                    <a:cubicBezTo>
                      <a:pt x="111" y="160"/>
                      <a:pt x="126" y="152"/>
                      <a:pt x="137" y="139"/>
                    </a:cubicBezTo>
                    <a:cubicBezTo>
                      <a:pt x="140" y="136"/>
                      <a:pt x="143" y="133"/>
                      <a:pt x="145" y="129"/>
                    </a:cubicBezTo>
                    <a:cubicBezTo>
                      <a:pt x="147" y="125"/>
                      <a:pt x="150" y="121"/>
                      <a:pt x="152" y="116"/>
                    </a:cubicBezTo>
                    <a:cubicBezTo>
                      <a:pt x="153" y="112"/>
                      <a:pt x="155" y="107"/>
                      <a:pt x="156" y="103"/>
                    </a:cubicBezTo>
                    <a:cubicBezTo>
                      <a:pt x="157" y="99"/>
                      <a:pt x="158" y="95"/>
                      <a:pt x="158" y="90"/>
                    </a:cubicBezTo>
                    <a:cubicBezTo>
                      <a:pt x="159" y="82"/>
                      <a:pt x="159" y="74"/>
                      <a:pt x="158" y="66"/>
                    </a:cubicBezTo>
                    <a:cubicBezTo>
                      <a:pt x="157" y="58"/>
                      <a:pt x="155" y="51"/>
                      <a:pt x="152" y="43"/>
                    </a:cubicBezTo>
                    <a:cubicBezTo>
                      <a:pt x="152" y="43"/>
                      <a:pt x="151" y="42"/>
                      <a:pt x="151" y="41"/>
                    </a:cubicBezTo>
                    <a:cubicBezTo>
                      <a:pt x="148" y="34"/>
                      <a:pt x="144" y="27"/>
                      <a:pt x="139" y="21"/>
                    </a:cubicBezTo>
                    <a:cubicBezTo>
                      <a:pt x="139" y="20"/>
                      <a:pt x="138" y="20"/>
                      <a:pt x="138" y="20"/>
                    </a:cubicBezTo>
                    <a:cubicBezTo>
                      <a:pt x="132" y="13"/>
                      <a:pt x="126" y="8"/>
                      <a:pt x="120" y="4"/>
                    </a:cubicBezTo>
                    <a:cubicBezTo>
                      <a:pt x="118" y="3"/>
                      <a:pt x="116" y="2"/>
                      <a:pt x="113" y="1"/>
                    </a:cubicBezTo>
                    <a:cubicBezTo>
                      <a:pt x="113" y="1"/>
                      <a:pt x="113" y="0"/>
                      <a:pt x="1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8" name="Freeform 554"/>
              <p:cNvSpPr>
                <a:spLocks/>
              </p:cNvSpPr>
              <p:nvPr/>
            </p:nvSpPr>
            <p:spPr bwMode="auto">
              <a:xfrm>
                <a:off x="2201865" y="1238293"/>
                <a:ext cx="379413" cy="471505"/>
              </a:xfrm>
              <a:custGeom>
                <a:avLst/>
                <a:gdLst>
                  <a:gd name="T0" fmla="*/ 63 w 101"/>
                  <a:gd name="T1" fmla="*/ 3 h 125"/>
                  <a:gd name="T2" fmla="*/ 63 w 101"/>
                  <a:gd name="T3" fmla="*/ 3 h 125"/>
                  <a:gd name="T4" fmla="*/ 64 w 101"/>
                  <a:gd name="T5" fmla="*/ 5 h 125"/>
                  <a:gd name="T6" fmla="*/ 62 w 101"/>
                  <a:gd name="T7" fmla="*/ 7 h 125"/>
                  <a:gd name="T8" fmla="*/ 60 w 101"/>
                  <a:gd name="T9" fmla="*/ 9 h 125"/>
                  <a:gd name="T10" fmla="*/ 56 w 101"/>
                  <a:gd name="T11" fmla="*/ 5 h 125"/>
                  <a:gd name="T12" fmla="*/ 39 w 101"/>
                  <a:gd name="T13" fmla="*/ 13 h 125"/>
                  <a:gd name="T14" fmla="*/ 40 w 101"/>
                  <a:gd name="T15" fmla="*/ 14 h 125"/>
                  <a:gd name="T16" fmla="*/ 39 w 101"/>
                  <a:gd name="T17" fmla="*/ 16 h 125"/>
                  <a:gd name="T18" fmla="*/ 37 w 101"/>
                  <a:gd name="T19" fmla="*/ 19 h 125"/>
                  <a:gd name="T20" fmla="*/ 34 w 101"/>
                  <a:gd name="T21" fmla="*/ 16 h 125"/>
                  <a:gd name="T22" fmla="*/ 20 w 101"/>
                  <a:gd name="T23" fmla="*/ 29 h 125"/>
                  <a:gd name="T24" fmla="*/ 22 w 101"/>
                  <a:gd name="T25" fmla="*/ 32 h 125"/>
                  <a:gd name="T26" fmla="*/ 19 w 101"/>
                  <a:gd name="T27" fmla="*/ 34 h 125"/>
                  <a:gd name="T28" fmla="*/ 17 w 101"/>
                  <a:gd name="T29" fmla="*/ 35 h 125"/>
                  <a:gd name="T30" fmla="*/ 16 w 101"/>
                  <a:gd name="T31" fmla="*/ 35 h 125"/>
                  <a:gd name="T32" fmla="*/ 6 w 101"/>
                  <a:gd name="T33" fmla="*/ 54 h 125"/>
                  <a:gd name="T34" fmla="*/ 10 w 101"/>
                  <a:gd name="T35" fmla="*/ 56 h 125"/>
                  <a:gd name="T36" fmla="*/ 8 w 101"/>
                  <a:gd name="T37" fmla="*/ 58 h 125"/>
                  <a:gd name="T38" fmla="*/ 7 w 101"/>
                  <a:gd name="T39" fmla="*/ 61 h 125"/>
                  <a:gd name="T40" fmla="*/ 5 w 101"/>
                  <a:gd name="T41" fmla="*/ 60 h 125"/>
                  <a:gd name="T42" fmla="*/ 1 w 101"/>
                  <a:gd name="T43" fmla="*/ 82 h 125"/>
                  <a:gd name="T44" fmla="*/ 5 w 101"/>
                  <a:gd name="T45" fmla="*/ 84 h 125"/>
                  <a:gd name="T46" fmla="*/ 4 w 101"/>
                  <a:gd name="T47" fmla="*/ 87 h 125"/>
                  <a:gd name="T48" fmla="*/ 2 w 101"/>
                  <a:gd name="T49" fmla="*/ 89 h 125"/>
                  <a:gd name="T50" fmla="*/ 0 w 101"/>
                  <a:gd name="T51" fmla="*/ 88 h 125"/>
                  <a:gd name="T52" fmla="*/ 2 w 101"/>
                  <a:gd name="T53" fmla="*/ 112 h 125"/>
                  <a:gd name="T54" fmla="*/ 11 w 101"/>
                  <a:gd name="T55" fmla="*/ 125 h 125"/>
                  <a:gd name="T56" fmla="*/ 8 w 101"/>
                  <a:gd name="T57" fmla="*/ 113 h 125"/>
                  <a:gd name="T58" fmla="*/ 64 w 101"/>
                  <a:gd name="T59" fmla="*/ 9 h 125"/>
                  <a:gd name="T60" fmla="*/ 101 w 101"/>
                  <a:gd name="T61" fmla="*/ 6 h 125"/>
                  <a:gd name="T62" fmla="*/ 85 w 101"/>
                  <a:gd name="T63" fmla="*/ 0 h 125"/>
                  <a:gd name="T64" fmla="*/ 63 w 101"/>
                  <a:gd name="T65" fmla="*/ 3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1" h="125">
                    <a:moveTo>
                      <a:pt x="63" y="3"/>
                    </a:moveTo>
                    <a:cubicBezTo>
                      <a:pt x="63" y="3"/>
                      <a:pt x="63" y="3"/>
                      <a:pt x="63" y="3"/>
                    </a:cubicBezTo>
                    <a:cubicBezTo>
                      <a:pt x="63" y="4"/>
                      <a:pt x="64" y="4"/>
                      <a:pt x="64" y="5"/>
                    </a:cubicBezTo>
                    <a:cubicBezTo>
                      <a:pt x="62" y="7"/>
                      <a:pt x="62" y="7"/>
                      <a:pt x="62" y="7"/>
                    </a:cubicBezTo>
                    <a:cubicBezTo>
                      <a:pt x="60" y="9"/>
                      <a:pt x="60" y="9"/>
                      <a:pt x="60" y="9"/>
                    </a:cubicBezTo>
                    <a:cubicBezTo>
                      <a:pt x="59" y="8"/>
                      <a:pt x="57" y="6"/>
                      <a:pt x="56" y="5"/>
                    </a:cubicBezTo>
                    <a:cubicBezTo>
                      <a:pt x="50" y="7"/>
                      <a:pt x="44" y="9"/>
                      <a:pt x="39" y="13"/>
                    </a:cubicBezTo>
                    <a:cubicBezTo>
                      <a:pt x="39" y="13"/>
                      <a:pt x="40" y="14"/>
                      <a:pt x="40" y="14"/>
                    </a:cubicBezTo>
                    <a:cubicBezTo>
                      <a:pt x="39" y="16"/>
                      <a:pt x="39" y="16"/>
                      <a:pt x="39" y="16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6" y="18"/>
                      <a:pt x="35" y="17"/>
                      <a:pt x="34" y="16"/>
                    </a:cubicBezTo>
                    <a:cubicBezTo>
                      <a:pt x="28" y="20"/>
                      <a:pt x="24" y="24"/>
                      <a:pt x="20" y="29"/>
                    </a:cubicBezTo>
                    <a:cubicBezTo>
                      <a:pt x="21" y="30"/>
                      <a:pt x="21" y="31"/>
                      <a:pt x="22" y="32"/>
                    </a:cubicBezTo>
                    <a:cubicBezTo>
                      <a:pt x="19" y="34"/>
                      <a:pt x="19" y="34"/>
                      <a:pt x="19" y="34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17" y="35"/>
                      <a:pt x="17" y="35"/>
                      <a:pt x="16" y="35"/>
                    </a:cubicBezTo>
                    <a:cubicBezTo>
                      <a:pt x="12" y="41"/>
                      <a:pt x="9" y="47"/>
                      <a:pt x="6" y="54"/>
                    </a:cubicBezTo>
                    <a:cubicBezTo>
                      <a:pt x="7" y="55"/>
                      <a:pt x="8" y="55"/>
                      <a:pt x="10" y="56"/>
                    </a:cubicBezTo>
                    <a:cubicBezTo>
                      <a:pt x="8" y="58"/>
                      <a:pt x="8" y="58"/>
                      <a:pt x="8" y="58"/>
                    </a:cubicBezTo>
                    <a:cubicBezTo>
                      <a:pt x="7" y="61"/>
                      <a:pt x="7" y="61"/>
                      <a:pt x="7" y="61"/>
                    </a:cubicBezTo>
                    <a:cubicBezTo>
                      <a:pt x="6" y="61"/>
                      <a:pt x="5" y="61"/>
                      <a:pt x="5" y="60"/>
                    </a:cubicBezTo>
                    <a:cubicBezTo>
                      <a:pt x="3" y="67"/>
                      <a:pt x="1" y="74"/>
                      <a:pt x="1" y="82"/>
                    </a:cubicBezTo>
                    <a:cubicBezTo>
                      <a:pt x="2" y="83"/>
                      <a:pt x="4" y="83"/>
                      <a:pt x="5" y="84"/>
                    </a:cubicBezTo>
                    <a:cubicBezTo>
                      <a:pt x="4" y="87"/>
                      <a:pt x="4" y="87"/>
                      <a:pt x="4" y="87"/>
                    </a:cubicBezTo>
                    <a:cubicBezTo>
                      <a:pt x="2" y="89"/>
                      <a:pt x="2" y="89"/>
                      <a:pt x="2" y="89"/>
                    </a:cubicBezTo>
                    <a:cubicBezTo>
                      <a:pt x="1" y="89"/>
                      <a:pt x="1" y="89"/>
                      <a:pt x="0" y="88"/>
                    </a:cubicBezTo>
                    <a:cubicBezTo>
                      <a:pt x="0" y="96"/>
                      <a:pt x="1" y="104"/>
                      <a:pt x="2" y="112"/>
                    </a:cubicBezTo>
                    <a:cubicBezTo>
                      <a:pt x="5" y="115"/>
                      <a:pt x="8" y="120"/>
                      <a:pt x="11" y="125"/>
                    </a:cubicBezTo>
                    <a:cubicBezTo>
                      <a:pt x="10" y="121"/>
                      <a:pt x="9" y="117"/>
                      <a:pt x="8" y="113"/>
                    </a:cubicBezTo>
                    <a:cubicBezTo>
                      <a:pt x="0" y="69"/>
                      <a:pt x="16" y="19"/>
                      <a:pt x="64" y="9"/>
                    </a:cubicBezTo>
                    <a:cubicBezTo>
                      <a:pt x="78" y="6"/>
                      <a:pt x="91" y="5"/>
                      <a:pt x="101" y="6"/>
                    </a:cubicBezTo>
                    <a:cubicBezTo>
                      <a:pt x="96" y="5"/>
                      <a:pt x="90" y="3"/>
                      <a:pt x="85" y="0"/>
                    </a:cubicBezTo>
                    <a:cubicBezTo>
                      <a:pt x="78" y="0"/>
                      <a:pt x="71" y="1"/>
                      <a:pt x="6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9" name="Freeform 555"/>
              <p:cNvSpPr>
                <a:spLocks/>
              </p:cNvSpPr>
              <p:nvPr/>
            </p:nvSpPr>
            <p:spPr bwMode="auto">
              <a:xfrm>
                <a:off x="2517777" y="1952693"/>
                <a:ext cx="127000" cy="30164"/>
              </a:xfrm>
              <a:custGeom>
                <a:avLst/>
                <a:gdLst>
                  <a:gd name="T0" fmla="*/ 0 w 34"/>
                  <a:gd name="T1" fmla="*/ 1 h 8"/>
                  <a:gd name="T2" fmla="*/ 13 w 34"/>
                  <a:gd name="T3" fmla="*/ 8 h 8"/>
                  <a:gd name="T4" fmla="*/ 27 w 34"/>
                  <a:gd name="T5" fmla="*/ 7 h 8"/>
                  <a:gd name="T6" fmla="*/ 34 w 34"/>
                  <a:gd name="T7" fmla="*/ 0 h 8"/>
                  <a:gd name="T8" fmla="*/ 34 w 34"/>
                  <a:gd name="T9" fmla="*/ 0 h 8"/>
                  <a:gd name="T10" fmla="*/ 0 w 34"/>
                  <a:gd name="T11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" h="8">
                    <a:moveTo>
                      <a:pt x="0" y="1"/>
                    </a:moveTo>
                    <a:cubicBezTo>
                      <a:pt x="5" y="3"/>
                      <a:pt x="9" y="5"/>
                      <a:pt x="13" y="8"/>
                    </a:cubicBezTo>
                    <a:cubicBezTo>
                      <a:pt x="17" y="8"/>
                      <a:pt x="22" y="7"/>
                      <a:pt x="27" y="7"/>
                    </a:cubicBezTo>
                    <a:cubicBezTo>
                      <a:pt x="29" y="4"/>
                      <a:pt x="31" y="2"/>
                      <a:pt x="34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22" y="2"/>
                      <a:pt x="11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0" name="Freeform 556"/>
              <p:cNvSpPr>
                <a:spLocks/>
              </p:cNvSpPr>
              <p:nvPr/>
            </p:nvSpPr>
            <p:spPr bwMode="auto">
              <a:xfrm>
                <a:off x="2254252" y="1738373"/>
                <a:ext cx="173038" cy="192095"/>
              </a:xfrm>
              <a:custGeom>
                <a:avLst/>
                <a:gdLst>
                  <a:gd name="T0" fmla="*/ 0 w 46"/>
                  <a:gd name="T1" fmla="*/ 15 h 51"/>
                  <a:gd name="T2" fmla="*/ 13 w 46"/>
                  <a:gd name="T3" fmla="*/ 33 h 51"/>
                  <a:gd name="T4" fmla="*/ 13 w 46"/>
                  <a:gd name="T5" fmla="*/ 32 h 51"/>
                  <a:gd name="T6" fmla="*/ 16 w 46"/>
                  <a:gd name="T7" fmla="*/ 34 h 51"/>
                  <a:gd name="T8" fmla="*/ 19 w 46"/>
                  <a:gd name="T9" fmla="*/ 35 h 51"/>
                  <a:gd name="T10" fmla="*/ 17 w 46"/>
                  <a:gd name="T11" fmla="*/ 38 h 51"/>
                  <a:gd name="T12" fmla="*/ 31 w 46"/>
                  <a:gd name="T13" fmla="*/ 50 h 51"/>
                  <a:gd name="T14" fmla="*/ 46 w 46"/>
                  <a:gd name="T15" fmla="*/ 51 h 51"/>
                  <a:gd name="T16" fmla="*/ 0 w 46"/>
                  <a:gd name="T17" fmla="*/ 0 h 51"/>
                  <a:gd name="T18" fmla="*/ 0 w 46"/>
                  <a:gd name="T19" fmla="*/ 1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6" h="51">
                    <a:moveTo>
                      <a:pt x="0" y="15"/>
                    </a:moveTo>
                    <a:cubicBezTo>
                      <a:pt x="4" y="21"/>
                      <a:pt x="8" y="28"/>
                      <a:pt x="13" y="33"/>
                    </a:cubicBezTo>
                    <a:cubicBezTo>
                      <a:pt x="13" y="33"/>
                      <a:pt x="13" y="33"/>
                      <a:pt x="13" y="32"/>
                    </a:cubicBezTo>
                    <a:cubicBezTo>
                      <a:pt x="16" y="34"/>
                      <a:pt x="16" y="34"/>
                      <a:pt x="16" y="34"/>
                    </a:cubicBezTo>
                    <a:cubicBezTo>
                      <a:pt x="19" y="35"/>
                      <a:pt x="19" y="35"/>
                      <a:pt x="19" y="35"/>
                    </a:cubicBezTo>
                    <a:cubicBezTo>
                      <a:pt x="18" y="36"/>
                      <a:pt x="18" y="37"/>
                      <a:pt x="17" y="38"/>
                    </a:cubicBezTo>
                    <a:cubicBezTo>
                      <a:pt x="21" y="42"/>
                      <a:pt x="26" y="46"/>
                      <a:pt x="31" y="50"/>
                    </a:cubicBezTo>
                    <a:cubicBezTo>
                      <a:pt x="36" y="50"/>
                      <a:pt x="41" y="50"/>
                      <a:pt x="46" y="51"/>
                    </a:cubicBezTo>
                    <a:cubicBezTo>
                      <a:pt x="24" y="41"/>
                      <a:pt x="8" y="22"/>
                      <a:pt x="0" y="0"/>
                    </a:cubicBezTo>
                    <a:cubicBezTo>
                      <a:pt x="1" y="5"/>
                      <a:pt x="1" y="10"/>
                      <a:pt x="0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1" name="Freeform 557"/>
              <p:cNvSpPr>
                <a:spLocks/>
              </p:cNvSpPr>
              <p:nvPr/>
            </p:nvSpPr>
            <p:spPr bwMode="auto">
              <a:xfrm>
                <a:off x="2419352" y="1952693"/>
                <a:ext cx="93663" cy="26989"/>
              </a:xfrm>
              <a:custGeom>
                <a:avLst/>
                <a:gdLst>
                  <a:gd name="T0" fmla="*/ 25 w 25"/>
                  <a:gd name="T1" fmla="*/ 7 h 7"/>
                  <a:gd name="T2" fmla="*/ 0 w 25"/>
                  <a:gd name="T3" fmla="*/ 0 h 7"/>
                  <a:gd name="T4" fmla="*/ 25 w 25"/>
                  <a:gd name="T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" h="7">
                    <a:moveTo>
                      <a:pt x="25" y="7"/>
                    </a:moveTo>
                    <a:cubicBezTo>
                      <a:pt x="17" y="3"/>
                      <a:pt x="8" y="1"/>
                      <a:pt x="0" y="0"/>
                    </a:cubicBezTo>
                    <a:cubicBezTo>
                      <a:pt x="7" y="3"/>
                      <a:pt x="16" y="6"/>
                      <a:pt x="25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2" name="Freeform 558"/>
              <p:cNvSpPr>
                <a:spLocks/>
              </p:cNvSpPr>
              <p:nvPr/>
            </p:nvSpPr>
            <p:spPr bwMode="auto">
              <a:xfrm>
                <a:off x="2592390" y="1243056"/>
                <a:ext cx="25400" cy="3175"/>
              </a:xfrm>
              <a:custGeom>
                <a:avLst/>
                <a:gdLst>
                  <a:gd name="T0" fmla="*/ 0 w 7"/>
                  <a:gd name="T1" fmla="*/ 0 h 1"/>
                  <a:gd name="T2" fmla="*/ 7 w 7"/>
                  <a:gd name="T3" fmla="*/ 1 h 1"/>
                  <a:gd name="T4" fmla="*/ 0 w 7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1">
                    <a:moveTo>
                      <a:pt x="0" y="0"/>
                    </a:moveTo>
                    <a:cubicBezTo>
                      <a:pt x="3" y="0"/>
                      <a:pt x="5" y="1"/>
                      <a:pt x="7" y="1"/>
                    </a:cubicBezTo>
                    <a:cubicBezTo>
                      <a:pt x="5" y="1"/>
                      <a:pt x="3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3" name="Freeform 559"/>
              <p:cNvSpPr>
                <a:spLocks/>
              </p:cNvSpPr>
              <p:nvPr/>
            </p:nvSpPr>
            <p:spPr bwMode="auto">
              <a:xfrm>
                <a:off x="1889127" y="1592318"/>
                <a:ext cx="436563" cy="409589"/>
              </a:xfrm>
              <a:custGeom>
                <a:avLst/>
                <a:gdLst>
                  <a:gd name="T0" fmla="*/ 36 w 116"/>
                  <a:gd name="T1" fmla="*/ 6 h 109"/>
                  <a:gd name="T2" fmla="*/ 11 w 116"/>
                  <a:gd name="T3" fmla="*/ 70 h 109"/>
                  <a:gd name="T4" fmla="*/ 60 w 116"/>
                  <a:gd name="T5" fmla="*/ 109 h 109"/>
                  <a:gd name="T6" fmla="*/ 65 w 116"/>
                  <a:gd name="T7" fmla="*/ 109 h 109"/>
                  <a:gd name="T8" fmla="*/ 77 w 116"/>
                  <a:gd name="T9" fmla="*/ 101 h 109"/>
                  <a:gd name="T10" fmla="*/ 103 w 116"/>
                  <a:gd name="T11" fmla="*/ 92 h 109"/>
                  <a:gd name="T12" fmla="*/ 114 w 116"/>
                  <a:gd name="T13" fmla="*/ 77 h 109"/>
                  <a:gd name="T14" fmla="*/ 116 w 116"/>
                  <a:gd name="T15" fmla="*/ 74 h 109"/>
                  <a:gd name="T16" fmla="*/ 113 w 116"/>
                  <a:gd name="T17" fmla="*/ 73 h 109"/>
                  <a:gd name="T18" fmla="*/ 110 w 116"/>
                  <a:gd name="T19" fmla="*/ 71 h 109"/>
                  <a:gd name="T20" fmla="*/ 110 w 116"/>
                  <a:gd name="T21" fmla="*/ 72 h 109"/>
                  <a:gd name="T22" fmla="*/ 60 w 116"/>
                  <a:gd name="T23" fmla="*/ 103 h 109"/>
                  <a:gd name="T24" fmla="*/ 16 w 116"/>
                  <a:gd name="T25" fmla="*/ 67 h 109"/>
                  <a:gd name="T26" fmla="*/ 39 w 116"/>
                  <a:gd name="T27" fmla="*/ 12 h 109"/>
                  <a:gd name="T28" fmla="*/ 89 w 116"/>
                  <a:gd name="T29" fmla="*/ 33 h 109"/>
                  <a:gd name="T30" fmla="*/ 89 w 116"/>
                  <a:gd name="T31" fmla="*/ 34 h 109"/>
                  <a:gd name="T32" fmla="*/ 91 w 116"/>
                  <a:gd name="T33" fmla="*/ 41 h 109"/>
                  <a:gd name="T34" fmla="*/ 74 w 116"/>
                  <a:gd name="T35" fmla="*/ 74 h 109"/>
                  <a:gd name="T36" fmla="*/ 38 w 116"/>
                  <a:gd name="T37" fmla="*/ 61 h 109"/>
                  <a:gd name="T38" fmla="*/ 38 w 116"/>
                  <a:gd name="T39" fmla="*/ 41 h 109"/>
                  <a:gd name="T40" fmla="*/ 56 w 116"/>
                  <a:gd name="T41" fmla="*/ 31 h 109"/>
                  <a:gd name="T42" fmla="*/ 69 w 116"/>
                  <a:gd name="T43" fmla="*/ 43 h 109"/>
                  <a:gd name="T44" fmla="*/ 66 w 116"/>
                  <a:gd name="T45" fmla="*/ 52 h 109"/>
                  <a:gd name="T46" fmla="*/ 59 w 116"/>
                  <a:gd name="T47" fmla="*/ 49 h 109"/>
                  <a:gd name="T48" fmla="*/ 56 w 116"/>
                  <a:gd name="T49" fmla="*/ 51 h 109"/>
                  <a:gd name="T50" fmla="*/ 54 w 116"/>
                  <a:gd name="T51" fmla="*/ 53 h 109"/>
                  <a:gd name="T52" fmla="*/ 69 w 116"/>
                  <a:gd name="T53" fmla="*/ 57 h 109"/>
                  <a:gd name="T54" fmla="*/ 75 w 116"/>
                  <a:gd name="T55" fmla="*/ 41 h 109"/>
                  <a:gd name="T56" fmla="*/ 57 w 116"/>
                  <a:gd name="T57" fmla="*/ 25 h 109"/>
                  <a:gd name="T58" fmla="*/ 33 w 116"/>
                  <a:gd name="T59" fmla="*/ 37 h 109"/>
                  <a:gd name="T60" fmla="*/ 32 w 116"/>
                  <a:gd name="T61" fmla="*/ 64 h 109"/>
                  <a:gd name="T62" fmla="*/ 77 w 116"/>
                  <a:gd name="T63" fmla="*/ 80 h 109"/>
                  <a:gd name="T64" fmla="*/ 97 w 116"/>
                  <a:gd name="T65" fmla="*/ 54 h 109"/>
                  <a:gd name="T66" fmla="*/ 97 w 116"/>
                  <a:gd name="T67" fmla="*/ 39 h 109"/>
                  <a:gd name="T68" fmla="*/ 95 w 116"/>
                  <a:gd name="T69" fmla="*/ 32 h 109"/>
                  <a:gd name="T70" fmla="*/ 94 w 116"/>
                  <a:gd name="T71" fmla="*/ 31 h 109"/>
                  <a:gd name="T72" fmla="*/ 85 w 116"/>
                  <a:gd name="T73" fmla="*/ 18 h 109"/>
                  <a:gd name="T74" fmla="*/ 36 w 116"/>
                  <a:gd name="T75" fmla="*/ 6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16" h="109">
                    <a:moveTo>
                      <a:pt x="36" y="6"/>
                    </a:moveTo>
                    <a:cubicBezTo>
                      <a:pt x="16" y="15"/>
                      <a:pt x="0" y="41"/>
                      <a:pt x="11" y="70"/>
                    </a:cubicBezTo>
                    <a:cubicBezTo>
                      <a:pt x="20" y="94"/>
                      <a:pt x="37" y="108"/>
                      <a:pt x="60" y="109"/>
                    </a:cubicBezTo>
                    <a:cubicBezTo>
                      <a:pt x="61" y="109"/>
                      <a:pt x="63" y="109"/>
                      <a:pt x="65" y="109"/>
                    </a:cubicBezTo>
                    <a:cubicBezTo>
                      <a:pt x="69" y="106"/>
                      <a:pt x="73" y="104"/>
                      <a:pt x="77" y="101"/>
                    </a:cubicBezTo>
                    <a:cubicBezTo>
                      <a:pt x="86" y="97"/>
                      <a:pt x="94" y="94"/>
                      <a:pt x="103" y="92"/>
                    </a:cubicBezTo>
                    <a:cubicBezTo>
                      <a:pt x="107" y="87"/>
                      <a:pt x="111" y="83"/>
                      <a:pt x="114" y="77"/>
                    </a:cubicBezTo>
                    <a:cubicBezTo>
                      <a:pt x="115" y="76"/>
                      <a:pt x="115" y="75"/>
                      <a:pt x="116" y="74"/>
                    </a:cubicBezTo>
                    <a:cubicBezTo>
                      <a:pt x="113" y="73"/>
                      <a:pt x="113" y="73"/>
                      <a:pt x="113" y="73"/>
                    </a:cubicBezTo>
                    <a:cubicBezTo>
                      <a:pt x="110" y="71"/>
                      <a:pt x="110" y="71"/>
                      <a:pt x="110" y="71"/>
                    </a:cubicBezTo>
                    <a:cubicBezTo>
                      <a:pt x="110" y="72"/>
                      <a:pt x="110" y="72"/>
                      <a:pt x="110" y="72"/>
                    </a:cubicBezTo>
                    <a:cubicBezTo>
                      <a:pt x="100" y="92"/>
                      <a:pt x="80" y="104"/>
                      <a:pt x="60" y="103"/>
                    </a:cubicBezTo>
                    <a:cubicBezTo>
                      <a:pt x="40" y="102"/>
                      <a:pt x="24" y="89"/>
                      <a:pt x="16" y="67"/>
                    </a:cubicBezTo>
                    <a:cubicBezTo>
                      <a:pt x="7" y="42"/>
                      <a:pt x="21" y="20"/>
                      <a:pt x="39" y="12"/>
                    </a:cubicBezTo>
                    <a:cubicBezTo>
                      <a:pt x="54" y="5"/>
                      <a:pt x="74" y="7"/>
                      <a:pt x="89" y="33"/>
                    </a:cubicBezTo>
                    <a:cubicBezTo>
                      <a:pt x="89" y="34"/>
                      <a:pt x="89" y="34"/>
                      <a:pt x="89" y="34"/>
                    </a:cubicBezTo>
                    <a:cubicBezTo>
                      <a:pt x="90" y="37"/>
                      <a:pt x="91" y="39"/>
                      <a:pt x="91" y="41"/>
                    </a:cubicBezTo>
                    <a:cubicBezTo>
                      <a:pt x="94" y="56"/>
                      <a:pt x="85" y="69"/>
                      <a:pt x="74" y="74"/>
                    </a:cubicBezTo>
                    <a:cubicBezTo>
                      <a:pt x="63" y="80"/>
                      <a:pt x="48" y="79"/>
                      <a:pt x="38" y="61"/>
                    </a:cubicBezTo>
                    <a:cubicBezTo>
                      <a:pt x="32" y="51"/>
                      <a:pt x="36" y="44"/>
                      <a:pt x="38" y="41"/>
                    </a:cubicBezTo>
                    <a:cubicBezTo>
                      <a:pt x="42" y="34"/>
                      <a:pt x="49" y="31"/>
                      <a:pt x="56" y="31"/>
                    </a:cubicBezTo>
                    <a:cubicBezTo>
                      <a:pt x="60" y="32"/>
                      <a:pt x="66" y="34"/>
                      <a:pt x="69" y="43"/>
                    </a:cubicBezTo>
                    <a:cubicBezTo>
                      <a:pt x="71" y="47"/>
                      <a:pt x="69" y="50"/>
                      <a:pt x="66" y="52"/>
                    </a:cubicBezTo>
                    <a:cubicBezTo>
                      <a:pt x="64" y="53"/>
                      <a:pt x="61" y="53"/>
                      <a:pt x="59" y="49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54" y="53"/>
                      <a:pt x="54" y="53"/>
                      <a:pt x="54" y="53"/>
                    </a:cubicBezTo>
                    <a:cubicBezTo>
                      <a:pt x="57" y="58"/>
                      <a:pt x="63" y="60"/>
                      <a:pt x="69" y="57"/>
                    </a:cubicBezTo>
                    <a:cubicBezTo>
                      <a:pt x="74" y="55"/>
                      <a:pt x="78" y="48"/>
                      <a:pt x="75" y="41"/>
                    </a:cubicBezTo>
                    <a:cubicBezTo>
                      <a:pt x="71" y="32"/>
                      <a:pt x="65" y="26"/>
                      <a:pt x="57" y="25"/>
                    </a:cubicBezTo>
                    <a:cubicBezTo>
                      <a:pt x="48" y="24"/>
                      <a:pt x="38" y="29"/>
                      <a:pt x="33" y="37"/>
                    </a:cubicBezTo>
                    <a:cubicBezTo>
                      <a:pt x="28" y="45"/>
                      <a:pt x="27" y="55"/>
                      <a:pt x="32" y="64"/>
                    </a:cubicBezTo>
                    <a:cubicBezTo>
                      <a:pt x="45" y="86"/>
                      <a:pt x="64" y="86"/>
                      <a:pt x="77" y="80"/>
                    </a:cubicBezTo>
                    <a:cubicBezTo>
                      <a:pt x="86" y="75"/>
                      <a:pt x="95" y="65"/>
                      <a:pt x="97" y="54"/>
                    </a:cubicBezTo>
                    <a:cubicBezTo>
                      <a:pt x="98" y="49"/>
                      <a:pt x="98" y="44"/>
                      <a:pt x="97" y="39"/>
                    </a:cubicBezTo>
                    <a:cubicBezTo>
                      <a:pt x="96" y="36"/>
                      <a:pt x="96" y="34"/>
                      <a:pt x="95" y="32"/>
                    </a:cubicBezTo>
                    <a:cubicBezTo>
                      <a:pt x="95" y="32"/>
                      <a:pt x="94" y="31"/>
                      <a:pt x="94" y="31"/>
                    </a:cubicBezTo>
                    <a:cubicBezTo>
                      <a:pt x="91" y="26"/>
                      <a:pt x="88" y="21"/>
                      <a:pt x="85" y="18"/>
                    </a:cubicBezTo>
                    <a:cubicBezTo>
                      <a:pt x="69" y="0"/>
                      <a:pt x="50" y="0"/>
                      <a:pt x="36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4" name="Freeform 560"/>
              <p:cNvSpPr>
                <a:spLocks/>
              </p:cNvSpPr>
              <p:nvPr/>
            </p:nvSpPr>
            <p:spPr bwMode="auto">
              <a:xfrm>
                <a:off x="1592264" y="162248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5" name="Freeform 561"/>
              <p:cNvSpPr>
                <a:spLocks/>
              </p:cNvSpPr>
              <p:nvPr/>
            </p:nvSpPr>
            <p:spPr bwMode="auto">
              <a:xfrm>
                <a:off x="1566865" y="1633594"/>
                <a:ext cx="44450" cy="153993"/>
              </a:xfrm>
              <a:custGeom>
                <a:avLst/>
                <a:gdLst>
                  <a:gd name="T0" fmla="*/ 12 w 12"/>
                  <a:gd name="T1" fmla="*/ 0 h 41"/>
                  <a:gd name="T2" fmla="*/ 3 w 12"/>
                  <a:gd name="T3" fmla="*/ 8 h 41"/>
                  <a:gd name="T4" fmla="*/ 0 w 12"/>
                  <a:gd name="T5" fmla="*/ 27 h 41"/>
                  <a:gd name="T6" fmla="*/ 3 w 12"/>
                  <a:gd name="T7" fmla="*/ 25 h 41"/>
                  <a:gd name="T8" fmla="*/ 3 w 12"/>
                  <a:gd name="T9" fmla="*/ 28 h 41"/>
                  <a:gd name="T10" fmla="*/ 4 w 12"/>
                  <a:gd name="T11" fmla="*/ 31 h 41"/>
                  <a:gd name="T12" fmla="*/ 4 w 12"/>
                  <a:gd name="T13" fmla="*/ 31 h 41"/>
                  <a:gd name="T14" fmla="*/ 4 w 12"/>
                  <a:gd name="T15" fmla="*/ 32 h 41"/>
                  <a:gd name="T16" fmla="*/ 0 w 12"/>
                  <a:gd name="T17" fmla="*/ 36 h 41"/>
                  <a:gd name="T18" fmla="*/ 0 w 12"/>
                  <a:gd name="T19" fmla="*/ 37 h 41"/>
                  <a:gd name="T20" fmla="*/ 6 w 12"/>
                  <a:gd name="T21" fmla="*/ 41 h 41"/>
                  <a:gd name="T22" fmla="*/ 12 w 12"/>
                  <a:gd name="T23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" h="41">
                    <a:moveTo>
                      <a:pt x="12" y="0"/>
                    </a:moveTo>
                    <a:cubicBezTo>
                      <a:pt x="9" y="3"/>
                      <a:pt x="6" y="6"/>
                      <a:pt x="3" y="8"/>
                    </a:cubicBezTo>
                    <a:cubicBezTo>
                      <a:pt x="2" y="14"/>
                      <a:pt x="1" y="21"/>
                      <a:pt x="0" y="27"/>
                    </a:cubicBezTo>
                    <a:cubicBezTo>
                      <a:pt x="1" y="26"/>
                      <a:pt x="2" y="26"/>
                      <a:pt x="3" y="25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2"/>
                      <a:pt x="4" y="32"/>
                    </a:cubicBezTo>
                    <a:cubicBezTo>
                      <a:pt x="3" y="33"/>
                      <a:pt x="2" y="35"/>
                      <a:pt x="0" y="36"/>
                    </a:cubicBezTo>
                    <a:cubicBezTo>
                      <a:pt x="0" y="36"/>
                      <a:pt x="0" y="36"/>
                      <a:pt x="0" y="37"/>
                    </a:cubicBezTo>
                    <a:cubicBezTo>
                      <a:pt x="2" y="38"/>
                      <a:pt x="4" y="40"/>
                      <a:pt x="6" y="41"/>
                    </a:cubicBezTo>
                    <a:cubicBezTo>
                      <a:pt x="5" y="31"/>
                      <a:pt x="8" y="11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6" name="Freeform 562"/>
              <p:cNvSpPr>
                <a:spLocks/>
              </p:cNvSpPr>
              <p:nvPr/>
            </p:nvSpPr>
            <p:spPr bwMode="auto">
              <a:xfrm>
                <a:off x="2152652" y="1427212"/>
                <a:ext cx="85725" cy="41276"/>
              </a:xfrm>
              <a:custGeom>
                <a:avLst/>
                <a:gdLst>
                  <a:gd name="T0" fmla="*/ 20 w 23"/>
                  <a:gd name="T1" fmla="*/ 11 h 11"/>
                  <a:gd name="T2" fmla="*/ 21 w 23"/>
                  <a:gd name="T3" fmla="*/ 8 h 11"/>
                  <a:gd name="T4" fmla="*/ 23 w 23"/>
                  <a:gd name="T5" fmla="*/ 6 h 11"/>
                  <a:gd name="T6" fmla="*/ 19 w 23"/>
                  <a:gd name="T7" fmla="*/ 4 h 11"/>
                  <a:gd name="T8" fmla="*/ 7 w 23"/>
                  <a:gd name="T9" fmla="*/ 1 h 11"/>
                  <a:gd name="T10" fmla="*/ 3 w 23"/>
                  <a:gd name="T11" fmla="*/ 0 h 11"/>
                  <a:gd name="T12" fmla="*/ 1 w 23"/>
                  <a:gd name="T13" fmla="*/ 0 h 11"/>
                  <a:gd name="T14" fmla="*/ 0 w 23"/>
                  <a:gd name="T15" fmla="*/ 3 h 11"/>
                  <a:gd name="T16" fmla="*/ 0 w 23"/>
                  <a:gd name="T17" fmla="*/ 6 h 11"/>
                  <a:gd name="T18" fmla="*/ 2 w 23"/>
                  <a:gd name="T19" fmla="*/ 6 h 11"/>
                  <a:gd name="T20" fmla="*/ 2 w 23"/>
                  <a:gd name="T21" fmla="*/ 6 h 11"/>
                  <a:gd name="T22" fmla="*/ 18 w 23"/>
                  <a:gd name="T23" fmla="*/ 10 h 11"/>
                  <a:gd name="T24" fmla="*/ 20 w 23"/>
                  <a:gd name="T25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3" h="11">
                    <a:moveTo>
                      <a:pt x="20" y="11"/>
                    </a:moveTo>
                    <a:cubicBezTo>
                      <a:pt x="21" y="8"/>
                      <a:pt x="21" y="8"/>
                      <a:pt x="21" y="8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1" y="5"/>
                      <a:pt x="20" y="5"/>
                      <a:pt x="19" y="4"/>
                    </a:cubicBezTo>
                    <a:cubicBezTo>
                      <a:pt x="15" y="3"/>
                      <a:pt x="11" y="2"/>
                      <a:pt x="7" y="1"/>
                    </a:cubicBezTo>
                    <a:cubicBezTo>
                      <a:pt x="5" y="1"/>
                      <a:pt x="4" y="1"/>
                      <a:pt x="3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8" y="7"/>
                      <a:pt x="12" y="8"/>
                      <a:pt x="18" y="10"/>
                    </a:cubicBezTo>
                    <a:cubicBezTo>
                      <a:pt x="18" y="11"/>
                      <a:pt x="19" y="11"/>
                      <a:pt x="20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7" name="Freeform 563"/>
              <p:cNvSpPr>
                <a:spLocks/>
              </p:cNvSpPr>
              <p:nvPr/>
            </p:nvSpPr>
            <p:spPr bwMode="auto">
              <a:xfrm>
                <a:off x="2757490" y="408001"/>
                <a:ext cx="577850" cy="515956"/>
              </a:xfrm>
              <a:custGeom>
                <a:avLst/>
                <a:gdLst>
                  <a:gd name="T0" fmla="*/ 24 w 154"/>
                  <a:gd name="T1" fmla="*/ 33 h 137"/>
                  <a:gd name="T2" fmla="*/ 32 w 154"/>
                  <a:gd name="T3" fmla="*/ 134 h 137"/>
                  <a:gd name="T4" fmla="*/ 34 w 154"/>
                  <a:gd name="T5" fmla="*/ 137 h 137"/>
                  <a:gd name="T6" fmla="*/ 36 w 154"/>
                  <a:gd name="T7" fmla="*/ 135 h 137"/>
                  <a:gd name="T8" fmla="*/ 38 w 154"/>
                  <a:gd name="T9" fmla="*/ 133 h 137"/>
                  <a:gd name="T10" fmla="*/ 38 w 154"/>
                  <a:gd name="T11" fmla="*/ 132 h 137"/>
                  <a:gd name="T12" fmla="*/ 29 w 154"/>
                  <a:gd name="T13" fmla="*/ 36 h 137"/>
                  <a:gd name="T14" fmla="*/ 58 w 154"/>
                  <a:gd name="T15" fmla="*/ 12 h 137"/>
                  <a:gd name="T16" fmla="*/ 79 w 154"/>
                  <a:gd name="T17" fmla="*/ 6 h 137"/>
                  <a:gd name="T18" fmla="*/ 114 w 154"/>
                  <a:gd name="T19" fmla="*/ 14 h 137"/>
                  <a:gd name="T20" fmla="*/ 115 w 154"/>
                  <a:gd name="T21" fmla="*/ 14 h 137"/>
                  <a:gd name="T22" fmla="*/ 127 w 154"/>
                  <a:gd name="T23" fmla="*/ 22 h 137"/>
                  <a:gd name="T24" fmla="*/ 147 w 154"/>
                  <a:gd name="T25" fmla="*/ 69 h 137"/>
                  <a:gd name="T26" fmla="*/ 108 w 154"/>
                  <a:gd name="T27" fmla="*/ 128 h 137"/>
                  <a:gd name="T28" fmla="*/ 56 w 154"/>
                  <a:gd name="T29" fmla="*/ 115 h 137"/>
                  <a:gd name="T30" fmla="*/ 52 w 154"/>
                  <a:gd name="T31" fmla="*/ 50 h 137"/>
                  <a:gd name="T32" fmla="*/ 110 w 154"/>
                  <a:gd name="T33" fmla="*/ 42 h 137"/>
                  <a:gd name="T34" fmla="*/ 112 w 154"/>
                  <a:gd name="T35" fmla="*/ 96 h 137"/>
                  <a:gd name="T36" fmla="*/ 72 w 154"/>
                  <a:gd name="T37" fmla="*/ 96 h 137"/>
                  <a:gd name="T38" fmla="*/ 71 w 154"/>
                  <a:gd name="T39" fmla="*/ 67 h 137"/>
                  <a:gd name="T40" fmla="*/ 94 w 154"/>
                  <a:gd name="T41" fmla="*/ 62 h 137"/>
                  <a:gd name="T42" fmla="*/ 99 w 154"/>
                  <a:gd name="T43" fmla="*/ 72 h 137"/>
                  <a:gd name="T44" fmla="*/ 92 w 154"/>
                  <a:gd name="T45" fmla="*/ 83 h 137"/>
                  <a:gd name="T46" fmla="*/ 86 w 154"/>
                  <a:gd name="T47" fmla="*/ 82 h 137"/>
                  <a:gd name="T48" fmla="*/ 84 w 154"/>
                  <a:gd name="T49" fmla="*/ 85 h 137"/>
                  <a:gd name="T50" fmla="*/ 82 w 154"/>
                  <a:gd name="T51" fmla="*/ 87 h 137"/>
                  <a:gd name="T52" fmla="*/ 94 w 154"/>
                  <a:gd name="T53" fmla="*/ 88 h 137"/>
                  <a:gd name="T54" fmla="*/ 105 w 154"/>
                  <a:gd name="T55" fmla="*/ 72 h 137"/>
                  <a:gd name="T56" fmla="*/ 98 w 154"/>
                  <a:gd name="T57" fmla="*/ 57 h 137"/>
                  <a:gd name="T58" fmla="*/ 66 w 154"/>
                  <a:gd name="T59" fmla="*/ 63 h 137"/>
                  <a:gd name="T60" fmla="*/ 68 w 154"/>
                  <a:gd name="T61" fmla="*/ 101 h 137"/>
                  <a:gd name="T62" fmla="*/ 116 w 154"/>
                  <a:gd name="T63" fmla="*/ 100 h 137"/>
                  <a:gd name="T64" fmla="*/ 114 w 154"/>
                  <a:gd name="T65" fmla="*/ 37 h 137"/>
                  <a:gd name="T66" fmla="*/ 114 w 154"/>
                  <a:gd name="T67" fmla="*/ 37 h 137"/>
                  <a:gd name="T68" fmla="*/ 114 w 154"/>
                  <a:gd name="T69" fmla="*/ 37 h 137"/>
                  <a:gd name="T70" fmla="*/ 47 w 154"/>
                  <a:gd name="T71" fmla="*/ 46 h 137"/>
                  <a:gd name="T72" fmla="*/ 52 w 154"/>
                  <a:gd name="T73" fmla="*/ 119 h 137"/>
                  <a:gd name="T74" fmla="*/ 64 w 154"/>
                  <a:gd name="T75" fmla="*/ 128 h 137"/>
                  <a:gd name="T76" fmla="*/ 80 w 154"/>
                  <a:gd name="T77" fmla="*/ 136 h 137"/>
                  <a:gd name="T78" fmla="*/ 85 w 154"/>
                  <a:gd name="T79" fmla="*/ 136 h 137"/>
                  <a:gd name="T80" fmla="*/ 103 w 154"/>
                  <a:gd name="T81" fmla="*/ 136 h 137"/>
                  <a:gd name="T82" fmla="*/ 110 w 154"/>
                  <a:gd name="T83" fmla="*/ 134 h 137"/>
                  <a:gd name="T84" fmla="*/ 153 w 154"/>
                  <a:gd name="T85" fmla="*/ 69 h 137"/>
                  <a:gd name="T86" fmla="*/ 141 w 154"/>
                  <a:gd name="T87" fmla="*/ 28 h 137"/>
                  <a:gd name="T88" fmla="*/ 130 w 154"/>
                  <a:gd name="T89" fmla="*/ 17 h 137"/>
                  <a:gd name="T90" fmla="*/ 119 w 154"/>
                  <a:gd name="T91" fmla="*/ 10 h 137"/>
                  <a:gd name="T92" fmla="*/ 117 w 154"/>
                  <a:gd name="T93" fmla="*/ 9 h 137"/>
                  <a:gd name="T94" fmla="*/ 103 w 154"/>
                  <a:gd name="T95" fmla="*/ 3 h 137"/>
                  <a:gd name="T96" fmla="*/ 90 w 154"/>
                  <a:gd name="T97" fmla="*/ 1 h 137"/>
                  <a:gd name="T98" fmla="*/ 77 w 154"/>
                  <a:gd name="T99" fmla="*/ 0 h 137"/>
                  <a:gd name="T100" fmla="*/ 56 w 154"/>
                  <a:gd name="T101" fmla="*/ 6 h 137"/>
                  <a:gd name="T102" fmla="*/ 44 w 154"/>
                  <a:gd name="T103" fmla="*/ 13 h 137"/>
                  <a:gd name="T104" fmla="*/ 24 w 154"/>
                  <a:gd name="T105" fmla="*/ 33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54" h="137">
                    <a:moveTo>
                      <a:pt x="24" y="33"/>
                    </a:moveTo>
                    <a:cubicBezTo>
                      <a:pt x="5" y="59"/>
                      <a:pt x="0" y="102"/>
                      <a:pt x="32" y="134"/>
                    </a:cubicBezTo>
                    <a:cubicBezTo>
                      <a:pt x="33" y="135"/>
                      <a:pt x="33" y="136"/>
                      <a:pt x="34" y="137"/>
                    </a:cubicBezTo>
                    <a:cubicBezTo>
                      <a:pt x="36" y="135"/>
                      <a:pt x="36" y="135"/>
                      <a:pt x="36" y="135"/>
                    </a:cubicBezTo>
                    <a:cubicBezTo>
                      <a:pt x="38" y="133"/>
                      <a:pt x="38" y="133"/>
                      <a:pt x="38" y="133"/>
                    </a:cubicBezTo>
                    <a:cubicBezTo>
                      <a:pt x="38" y="133"/>
                      <a:pt x="38" y="132"/>
                      <a:pt x="38" y="132"/>
                    </a:cubicBezTo>
                    <a:cubicBezTo>
                      <a:pt x="6" y="102"/>
                      <a:pt x="11" y="62"/>
                      <a:pt x="29" y="36"/>
                    </a:cubicBezTo>
                    <a:cubicBezTo>
                      <a:pt x="36" y="26"/>
                      <a:pt x="46" y="17"/>
                      <a:pt x="58" y="12"/>
                    </a:cubicBezTo>
                    <a:cubicBezTo>
                      <a:pt x="64" y="9"/>
                      <a:pt x="71" y="7"/>
                      <a:pt x="79" y="6"/>
                    </a:cubicBezTo>
                    <a:cubicBezTo>
                      <a:pt x="90" y="6"/>
                      <a:pt x="102" y="8"/>
                      <a:pt x="114" y="14"/>
                    </a:cubicBezTo>
                    <a:cubicBezTo>
                      <a:pt x="114" y="14"/>
                      <a:pt x="114" y="14"/>
                      <a:pt x="115" y="14"/>
                    </a:cubicBezTo>
                    <a:cubicBezTo>
                      <a:pt x="119" y="17"/>
                      <a:pt x="123" y="20"/>
                      <a:pt x="127" y="22"/>
                    </a:cubicBezTo>
                    <a:cubicBezTo>
                      <a:pt x="146" y="38"/>
                      <a:pt x="148" y="58"/>
                      <a:pt x="147" y="69"/>
                    </a:cubicBezTo>
                    <a:cubicBezTo>
                      <a:pt x="146" y="95"/>
                      <a:pt x="129" y="119"/>
                      <a:pt x="108" y="128"/>
                    </a:cubicBezTo>
                    <a:cubicBezTo>
                      <a:pt x="90" y="135"/>
                      <a:pt x="72" y="130"/>
                      <a:pt x="56" y="115"/>
                    </a:cubicBezTo>
                    <a:cubicBezTo>
                      <a:pt x="34" y="93"/>
                      <a:pt x="38" y="66"/>
                      <a:pt x="52" y="50"/>
                    </a:cubicBezTo>
                    <a:cubicBezTo>
                      <a:pt x="64" y="35"/>
                      <a:pt x="88" y="26"/>
                      <a:pt x="110" y="42"/>
                    </a:cubicBezTo>
                    <a:cubicBezTo>
                      <a:pt x="127" y="57"/>
                      <a:pt x="124" y="82"/>
                      <a:pt x="112" y="96"/>
                    </a:cubicBezTo>
                    <a:cubicBezTo>
                      <a:pt x="101" y="109"/>
                      <a:pt x="86" y="109"/>
                      <a:pt x="72" y="96"/>
                    </a:cubicBezTo>
                    <a:cubicBezTo>
                      <a:pt x="63" y="88"/>
                      <a:pt x="64" y="75"/>
                      <a:pt x="71" y="67"/>
                    </a:cubicBezTo>
                    <a:cubicBezTo>
                      <a:pt x="76" y="61"/>
                      <a:pt x="85" y="56"/>
                      <a:pt x="94" y="62"/>
                    </a:cubicBezTo>
                    <a:cubicBezTo>
                      <a:pt x="99" y="65"/>
                      <a:pt x="99" y="69"/>
                      <a:pt x="99" y="72"/>
                    </a:cubicBezTo>
                    <a:cubicBezTo>
                      <a:pt x="99" y="76"/>
                      <a:pt x="95" y="81"/>
                      <a:pt x="92" y="83"/>
                    </a:cubicBezTo>
                    <a:cubicBezTo>
                      <a:pt x="89" y="84"/>
                      <a:pt x="87" y="83"/>
                      <a:pt x="86" y="82"/>
                    </a:cubicBezTo>
                    <a:cubicBezTo>
                      <a:pt x="84" y="85"/>
                      <a:pt x="84" y="85"/>
                      <a:pt x="84" y="85"/>
                    </a:cubicBezTo>
                    <a:cubicBezTo>
                      <a:pt x="82" y="87"/>
                      <a:pt x="82" y="87"/>
                      <a:pt x="82" y="87"/>
                    </a:cubicBezTo>
                    <a:cubicBezTo>
                      <a:pt x="86" y="90"/>
                      <a:pt x="90" y="90"/>
                      <a:pt x="94" y="88"/>
                    </a:cubicBezTo>
                    <a:cubicBezTo>
                      <a:pt x="100" y="85"/>
                      <a:pt x="104" y="79"/>
                      <a:pt x="105" y="72"/>
                    </a:cubicBezTo>
                    <a:cubicBezTo>
                      <a:pt x="105" y="66"/>
                      <a:pt x="103" y="61"/>
                      <a:pt x="98" y="57"/>
                    </a:cubicBezTo>
                    <a:cubicBezTo>
                      <a:pt x="86" y="49"/>
                      <a:pt x="73" y="54"/>
                      <a:pt x="66" y="63"/>
                    </a:cubicBezTo>
                    <a:cubicBezTo>
                      <a:pt x="58" y="74"/>
                      <a:pt x="56" y="90"/>
                      <a:pt x="68" y="101"/>
                    </a:cubicBezTo>
                    <a:cubicBezTo>
                      <a:pt x="88" y="118"/>
                      <a:pt x="106" y="112"/>
                      <a:pt x="116" y="100"/>
                    </a:cubicBezTo>
                    <a:cubicBezTo>
                      <a:pt x="131" y="84"/>
                      <a:pt x="133" y="55"/>
                      <a:pt x="114" y="37"/>
                    </a:cubicBezTo>
                    <a:cubicBezTo>
                      <a:pt x="114" y="37"/>
                      <a:pt x="114" y="37"/>
                      <a:pt x="114" y="37"/>
                    </a:cubicBezTo>
                    <a:cubicBezTo>
                      <a:pt x="114" y="37"/>
                      <a:pt x="114" y="37"/>
                      <a:pt x="114" y="37"/>
                    </a:cubicBezTo>
                    <a:cubicBezTo>
                      <a:pt x="89" y="19"/>
                      <a:pt x="62" y="29"/>
                      <a:pt x="47" y="46"/>
                    </a:cubicBezTo>
                    <a:cubicBezTo>
                      <a:pt x="32" y="64"/>
                      <a:pt x="27" y="95"/>
                      <a:pt x="52" y="119"/>
                    </a:cubicBezTo>
                    <a:cubicBezTo>
                      <a:pt x="56" y="123"/>
                      <a:pt x="60" y="126"/>
                      <a:pt x="64" y="128"/>
                    </a:cubicBezTo>
                    <a:cubicBezTo>
                      <a:pt x="69" y="132"/>
                      <a:pt x="74" y="134"/>
                      <a:pt x="80" y="136"/>
                    </a:cubicBezTo>
                    <a:cubicBezTo>
                      <a:pt x="81" y="136"/>
                      <a:pt x="83" y="136"/>
                      <a:pt x="85" y="136"/>
                    </a:cubicBezTo>
                    <a:cubicBezTo>
                      <a:pt x="91" y="137"/>
                      <a:pt x="97" y="137"/>
                      <a:pt x="103" y="136"/>
                    </a:cubicBezTo>
                    <a:cubicBezTo>
                      <a:pt x="105" y="135"/>
                      <a:pt x="108" y="134"/>
                      <a:pt x="110" y="134"/>
                    </a:cubicBezTo>
                    <a:cubicBezTo>
                      <a:pt x="134" y="124"/>
                      <a:pt x="152" y="97"/>
                      <a:pt x="153" y="69"/>
                    </a:cubicBezTo>
                    <a:cubicBezTo>
                      <a:pt x="154" y="59"/>
                      <a:pt x="152" y="43"/>
                      <a:pt x="141" y="28"/>
                    </a:cubicBezTo>
                    <a:cubicBezTo>
                      <a:pt x="138" y="24"/>
                      <a:pt x="134" y="21"/>
                      <a:pt x="130" y="17"/>
                    </a:cubicBezTo>
                    <a:cubicBezTo>
                      <a:pt x="127" y="15"/>
                      <a:pt x="123" y="12"/>
                      <a:pt x="119" y="10"/>
                    </a:cubicBezTo>
                    <a:cubicBezTo>
                      <a:pt x="118" y="9"/>
                      <a:pt x="117" y="9"/>
                      <a:pt x="117" y="9"/>
                    </a:cubicBezTo>
                    <a:cubicBezTo>
                      <a:pt x="112" y="6"/>
                      <a:pt x="108" y="5"/>
                      <a:pt x="103" y="3"/>
                    </a:cubicBezTo>
                    <a:cubicBezTo>
                      <a:pt x="99" y="2"/>
                      <a:pt x="95" y="1"/>
                      <a:pt x="90" y="1"/>
                    </a:cubicBezTo>
                    <a:cubicBezTo>
                      <a:pt x="86" y="0"/>
                      <a:pt x="82" y="0"/>
                      <a:pt x="77" y="0"/>
                    </a:cubicBezTo>
                    <a:cubicBezTo>
                      <a:pt x="70" y="1"/>
                      <a:pt x="63" y="3"/>
                      <a:pt x="56" y="6"/>
                    </a:cubicBezTo>
                    <a:cubicBezTo>
                      <a:pt x="52" y="8"/>
                      <a:pt x="48" y="10"/>
                      <a:pt x="44" y="13"/>
                    </a:cubicBezTo>
                    <a:cubicBezTo>
                      <a:pt x="36" y="18"/>
                      <a:pt x="29" y="25"/>
                      <a:pt x="24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8" name="Freeform 564"/>
              <p:cNvSpPr>
                <a:spLocks/>
              </p:cNvSpPr>
              <p:nvPr/>
            </p:nvSpPr>
            <p:spPr bwMode="auto">
              <a:xfrm>
                <a:off x="3208340" y="776314"/>
                <a:ext cx="173038" cy="200032"/>
              </a:xfrm>
              <a:custGeom>
                <a:avLst/>
                <a:gdLst>
                  <a:gd name="T0" fmla="*/ 1 w 46"/>
                  <a:gd name="T1" fmla="*/ 47 h 53"/>
                  <a:gd name="T2" fmla="*/ 0 w 46"/>
                  <a:gd name="T3" fmla="*/ 47 h 53"/>
                  <a:gd name="T4" fmla="*/ 2 w 46"/>
                  <a:gd name="T5" fmla="*/ 50 h 53"/>
                  <a:gd name="T6" fmla="*/ 3 w 46"/>
                  <a:gd name="T7" fmla="*/ 53 h 53"/>
                  <a:gd name="T8" fmla="*/ 6 w 46"/>
                  <a:gd name="T9" fmla="*/ 51 h 53"/>
                  <a:gd name="T10" fmla="*/ 12 w 46"/>
                  <a:gd name="T11" fmla="*/ 48 h 53"/>
                  <a:gd name="T12" fmla="*/ 28 w 46"/>
                  <a:gd name="T13" fmla="*/ 36 h 53"/>
                  <a:gd name="T14" fmla="*/ 26 w 46"/>
                  <a:gd name="T15" fmla="*/ 32 h 53"/>
                  <a:gd name="T16" fmla="*/ 29 w 46"/>
                  <a:gd name="T17" fmla="*/ 31 h 53"/>
                  <a:gd name="T18" fmla="*/ 32 w 46"/>
                  <a:gd name="T19" fmla="*/ 30 h 53"/>
                  <a:gd name="T20" fmla="*/ 32 w 46"/>
                  <a:gd name="T21" fmla="*/ 31 h 53"/>
                  <a:gd name="T22" fmla="*/ 46 w 46"/>
                  <a:gd name="T23" fmla="*/ 14 h 53"/>
                  <a:gd name="T24" fmla="*/ 45 w 46"/>
                  <a:gd name="T25" fmla="*/ 9 h 53"/>
                  <a:gd name="T26" fmla="*/ 46 w 46"/>
                  <a:gd name="T27" fmla="*/ 0 h 53"/>
                  <a:gd name="T28" fmla="*/ 1 w 46"/>
                  <a:gd name="T29" fmla="*/ 47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6" h="53">
                    <a:moveTo>
                      <a:pt x="1" y="47"/>
                    </a:moveTo>
                    <a:cubicBezTo>
                      <a:pt x="1" y="47"/>
                      <a:pt x="1" y="47"/>
                      <a:pt x="0" y="47"/>
                    </a:cubicBezTo>
                    <a:cubicBezTo>
                      <a:pt x="2" y="50"/>
                      <a:pt x="2" y="50"/>
                      <a:pt x="2" y="50"/>
                    </a:cubicBezTo>
                    <a:cubicBezTo>
                      <a:pt x="3" y="53"/>
                      <a:pt x="3" y="53"/>
                      <a:pt x="3" y="53"/>
                    </a:cubicBezTo>
                    <a:cubicBezTo>
                      <a:pt x="4" y="52"/>
                      <a:pt x="5" y="52"/>
                      <a:pt x="6" y="51"/>
                    </a:cubicBezTo>
                    <a:cubicBezTo>
                      <a:pt x="8" y="50"/>
                      <a:pt x="10" y="49"/>
                      <a:pt x="12" y="48"/>
                    </a:cubicBezTo>
                    <a:cubicBezTo>
                      <a:pt x="17" y="45"/>
                      <a:pt x="23" y="40"/>
                      <a:pt x="28" y="36"/>
                    </a:cubicBezTo>
                    <a:cubicBezTo>
                      <a:pt x="27" y="35"/>
                      <a:pt x="27" y="33"/>
                      <a:pt x="26" y="32"/>
                    </a:cubicBezTo>
                    <a:cubicBezTo>
                      <a:pt x="29" y="31"/>
                      <a:pt x="29" y="31"/>
                      <a:pt x="29" y="31"/>
                    </a:cubicBezTo>
                    <a:cubicBezTo>
                      <a:pt x="32" y="30"/>
                      <a:pt x="32" y="30"/>
                      <a:pt x="32" y="30"/>
                    </a:cubicBezTo>
                    <a:cubicBezTo>
                      <a:pt x="32" y="30"/>
                      <a:pt x="32" y="31"/>
                      <a:pt x="32" y="31"/>
                    </a:cubicBezTo>
                    <a:cubicBezTo>
                      <a:pt x="37" y="26"/>
                      <a:pt x="42" y="20"/>
                      <a:pt x="46" y="14"/>
                    </a:cubicBezTo>
                    <a:cubicBezTo>
                      <a:pt x="45" y="12"/>
                      <a:pt x="45" y="11"/>
                      <a:pt x="45" y="9"/>
                    </a:cubicBezTo>
                    <a:cubicBezTo>
                      <a:pt x="45" y="6"/>
                      <a:pt x="45" y="3"/>
                      <a:pt x="46" y="0"/>
                    </a:cubicBezTo>
                    <a:cubicBezTo>
                      <a:pt x="38" y="20"/>
                      <a:pt x="21" y="37"/>
                      <a:pt x="1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9" name="Freeform 565"/>
              <p:cNvSpPr>
                <a:spLocks/>
              </p:cNvSpPr>
              <p:nvPr/>
            </p:nvSpPr>
            <p:spPr bwMode="auto">
              <a:xfrm>
                <a:off x="3403602" y="746150"/>
                <a:ext cx="11113" cy="34926"/>
              </a:xfrm>
              <a:custGeom>
                <a:avLst/>
                <a:gdLst>
                  <a:gd name="T0" fmla="*/ 3 w 3"/>
                  <a:gd name="T1" fmla="*/ 0 h 9"/>
                  <a:gd name="T2" fmla="*/ 0 w 3"/>
                  <a:gd name="T3" fmla="*/ 9 h 9"/>
                  <a:gd name="T4" fmla="*/ 3 w 3"/>
                  <a:gd name="T5" fmla="*/ 1 h 9"/>
                  <a:gd name="T6" fmla="*/ 3 w 3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9">
                    <a:moveTo>
                      <a:pt x="3" y="0"/>
                    </a:moveTo>
                    <a:cubicBezTo>
                      <a:pt x="1" y="3"/>
                      <a:pt x="0" y="6"/>
                      <a:pt x="0" y="9"/>
                    </a:cubicBezTo>
                    <a:cubicBezTo>
                      <a:pt x="1" y="7"/>
                      <a:pt x="2" y="4"/>
                      <a:pt x="3" y="1"/>
                    </a:cubicBezTo>
                    <a:cubicBezTo>
                      <a:pt x="3" y="1"/>
                      <a:pt x="3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0" name="Freeform 566"/>
              <p:cNvSpPr>
                <a:spLocks/>
              </p:cNvSpPr>
              <p:nvPr/>
            </p:nvSpPr>
            <p:spPr bwMode="auto">
              <a:xfrm>
                <a:off x="3365502" y="506430"/>
                <a:ext cx="65088" cy="231783"/>
              </a:xfrm>
              <a:custGeom>
                <a:avLst/>
                <a:gdLst>
                  <a:gd name="T0" fmla="*/ 2 w 17"/>
                  <a:gd name="T1" fmla="*/ 2 h 62"/>
                  <a:gd name="T2" fmla="*/ 0 w 17"/>
                  <a:gd name="T3" fmla="*/ 3 h 62"/>
                  <a:gd name="T4" fmla="*/ 0 w 17"/>
                  <a:gd name="T5" fmla="*/ 4 h 62"/>
                  <a:gd name="T6" fmla="*/ 7 w 17"/>
                  <a:gd name="T7" fmla="*/ 62 h 62"/>
                  <a:gd name="T8" fmla="*/ 16 w 17"/>
                  <a:gd name="T9" fmla="*/ 51 h 62"/>
                  <a:gd name="T10" fmla="*/ 15 w 17"/>
                  <a:gd name="T11" fmla="*/ 25 h 62"/>
                  <a:gd name="T12" fmla="*/ 12 w 17"/>
                  <a:gd name="T13" fmla="*/ 26 h 62"/>
                  <a:gd name="T14" fmla="*/ 11 w 17"/>
                  <a:gd name="T15" fmla="*/ 23 h 62"/>
                  <a:gd name="T16" fmla="*/ 10 w 17"/>
                  <a:gd name="T17" fmla="*/ 20 h 62"/>
                  <a:gd name="T18" fmla="*/ 13 w 17"/>
                  <a:gd name="T19" fmla="*/ 19 h 62"/>
                  <a:gd name="T20" fmla="*/ 7 w 17"/>
                  <a:gd name="T21" fmla="*/ 4 h 62"/>
                  <a:gd name="T22" fmla="*/ 5 w 17"/>
                  <a:gd name="T23" fmla="*/ 0 h 62"/>
                  <a:gd name="T24" fmla="*/ 2 w 17"/>
                  <a:gd name="T25" fmla="*/ 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" h="62">
                    <a:moveTo>
                      <a:pt x="2" y="2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0" y="22"/>
                      <a:pt x="13" y="42"/>
                      <a:pt x="7" y="62"/>
                    </a:cubicBezTo>
                    <a:cubicBezTo>
                      <a:pt x="9" y="58"/>
                      <a:pt x="12" y="54"/>
                      <a:pt x="16" y="51"/>
                    </a:cubicBezTo>
                    <a:cubicBezTo>
                      <a:pt x="17" y="42"/>
                      <a:pt x="16" y="34"/>
                      <a:pt x="15" y="25"/>
                    </a:cubicBezTo>
                    <a:cubicBezTo>
                      <a:pt x="14" y="25"/>
                      <a:pt x="13" y="26"/>
                      <a:pt x="12" y="26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11" y="20"/>
                      <a:pt x="12" y="20"/>
                      <a:pt x="13" y="19"/>
                    </a:cubicBezTo>
                    <a:cubicBezTo>
                      <a:pt x="12" y="14"/>
                      <a:pt x="9" y="9"/>
                      <a:pt x="7" y="4"/>
                    </a:cubicBezTo>
                    <a:cubicBezTo>
                      <a:pt x="6" y="3"/>
                      <a:pt x="6" y="1"/>
                      <a:pt x="5" y="0"/>
                    </a:cubicBez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1" name="Freeform 567"/>
              <p:cNvSpPr>
                <a:spLocks/>
              </p:cNvSpPr>
              <p:nvPr/>
            </p:nvSpPr>
            <p:spPr bwMode="auto">
              <a:xfrm>
                <a:off x="2746377" y="874743"/>
                <a:ext cx="25400" cy="44452"/>
              </a:xfrm>
              <a:custGeom>
                <a:avLst/>
                <a:gdLst>
                  <a:gd name="T0" fmla="*/ 3 w 7"/>
                  <a:gd name="T1" fmla="*/ 4 h 12"/>
                  <a:gd name="T2" fmla="*/ 0 w 7"/>
                  <a:gd name="T3" fmla="*/ 0 h 12"/>
                  <a:gd name="T4" fmla="*/ 7 w 7"/>
                  <a:gd name="T5" fmla="*/ 12 h 12"/>
                  <a:gd name="T6" fmla="*/ 3 w 7"/>
                  <a:gd name="T7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12">
                    <a:moveTo>
                      <a:pt x="3" y="4"/>
                    </a:moveTo>
                    <a:cubicBezTo>
                      <a:pt x="2" y="3"/>
                      <a:pt x="1" y="1"/>
                      <a:pt x="0" y="0"/>
                    </a:cubicBezTo>
                    <a:cubicBezTo>
                      <a:pt x="2" y="4"/>
                      <a:pt x="4" y="8"/>
                      <a:pt x="7" y="12"/>
                    </a:cubicBezTo>
                    <a:cubicBezTo>
                      <a:pt x="6" y="10"/>
                      <a:pt x="5" y="7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2" name="Freeform 568"/>
              <p:cNvSpPr>
                <a:spLocks/>
              </p:cNvSpPr>
              <p:nvPr/>
            </p:nvSpPr>
            <p:spPr bwMode="auto">
              <a:xfrm>
                <a:off x="2790827" y="911256"/>
                <a:ext cx="30163" cy="57152"/>
              </a:xfrm>
              <a:custGeom>
                <a:avLst/>
                <a:gdLst>
                  <a:gd name="T0" fmla="*/ 2 w 8"/>
                  <a:gd name="T1" fmla="*/ 13 h 15"/>
                  <a:gd name="T2" fmla="*/ 2 w 8"/>
                  <a:gd name="T3" fmla="*/ 13 h 15"/>
                  <a:gd name="T4" fmla="*/ 3 w 8"/>
                  <a:gd name="T5" fmla="*/ 15 h 15"/>
                  <a:gd name="T6" fmla="*/ 6 w 8"/>
                  <a:gd name="T7" fmla="*/ 13 h 15"/>
                  <a:gd name="T8" fmla="*/ 8 w 8"/>
                  <a:gd name="T9" fmla="*/ 11 h 15"/>
                  <a:gd name="T10" fmla="*/ 7 w 8"/>
                  <a:gd name="T11" fmla="*/ 9 h 15"/>
                  <a:gd name="T12" fmla="*/ 0 w 8"/>
                  <a:gd name="T13" fmla="*/ 0 h 15"/>
                  <a:gd name="T14" fmla="*/ 2 w 8"/>
                  <a:gd name="T1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15">
                    <a:moveTo>
                      <a:pt x="2" y="13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2" y="14"/>
                      <a:pt x="3" y="14"/>
                      <a:pt x="3" y="15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10"/>
                      <a:pt x="7" y="10"/>
                      <a:pt x="7" y="9"/>
                    </a:cubicBezTo>
                    <a:cubicBezTo>
                      <a:pt x="4" y="6"/>
                      <a:pt x="2" y="3"/>
                      <a:pt x="0" y="0"/>
                    </a:cubicBezTo>
                    <a:cubicBezTo>
                      <a:pt x="1" y="4"/>
                      <a:pt x="2" y="9"/>
                      <a:pt x="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3" name="Freeform 569"/>
              <p:cNvSpPr>
                <a:spLocks/>
              </p:cNvSpPr>
              <p:nvPr/>
            </p:nvSpPr>
            <p:spPr bwMode="auto">
              <a:xfrm>
                <a:off x="2765427" y="430227"/>
                <a:ext cx="71438" cy="87316"/>
              </a:xfrm>
              <a:custGeom>
                <a:avLst/>
                <a:gdLst>
                  <a:gd name="T0" fmla="*/ 3 w 19"/>
                  <a:gd name="T1" fmla="*/ 17 h 23"/>
                  <a:gd name="T2" fmla="*/ 6 w 19"/>
                  <a:gd name="T3" fmla="*/ 19 h 23"/>
                  <a:gd name="T4" fmla="*/ 8 w 19"/>
                  <a:gd name="T5" fmla="*/ 20 h 23"/>
                  <a:gd name="T6" fmla="*/ 18 w 19"/>
                  <a:gd name="T7" fmla="*/ 5 h 23"/>
                  <a:gd name="T8" fmla="*/ 19 w 19"/>
                  <a:gd name="T9" fmla="*/ 4 h 23"/>
                  <a:gd name="T10" fmla="*/ 17 w 19"/>
                  <a:gd name="T11" fmla="*/ 2 h 23"/>
                  <a:gd name="T12" fmla="*/ 15 w 19"/>
                  <a:gd name="T13" fmla="*/ 0 h 23"/>
                  <a:gd name="T14" fmla="*/ 11 w 19"/>
                  <a:gd name="T15" fmla="*/ 4 h 23"/>
                  <a:gd name="T16" fmla="*/ 0 w 19"/>
                  <a:gd name="T17" fmla="*/ 23 h 23"/>
                  <a:gd name="T18" fmla="*/ 3 w 19"/>
                  <a:gd name="T19" fmla="*/ 1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" h="23">
                    <a:moveTo>
                      <a:pt x="3" y="17"/>
                    </a:moveTo>
                    <a:cubicBezTo>
                      <a:pt x="6" y="19"/>
                      <a:pt x="6" y="19"/>
                      <a:pt x="6" y="19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11" y="15"/>
                      <a:pt x="14" y="10"/>
                      <a:pt x="18" y="5"/>
                    </a:cubicBezTo>
                    <a:cubicBezTo>
                      <a:pt x="18" y="5"/>
                      <a:pt x="19" y="4"/>
                      <a:pt x="19" y="4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4" y="1"/>
                      <a:pt x="13" y="3"/>
                      <a:pt x="11" y="4"/>
                    </a:cubicBezTo>
                    <a:cubicBezTo>
                      <a:pt x="7" y="10"/>
                      <a:pt x="3" y="16"/>
                      <a:pt x="0" y="23"/>
                    </a:cubicBezTo>
                    <a:cubicBezTo>
                      <a:pt x="1" y="21"/>
                      <a:pt x="2" y="19"/>
                      <a:pt x="3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4" name="Freeform 570"/>
              <p:cNvSpPr>
                <a:spLocks/>
              </p:cNvSpPr>
              <p:nvPr/>
            </p:nvSpPr>
            <p:spPr bwMode="auto">
              <a:xfrm>
                <a:off x="2716215" y="528656"/>
                <a:ext cx="68263" cy="334975"/>
              </a:xfrm>
              <a:custGeom>
                <a:avLst/>
                <a:gdLst>
                  <a:gd name="T0" fmla="*/ 7 w 18"/>
                  <a:gd name="T1" fmla="*/ 21 h 89"/>
                  <a:gd name="T2" fmla="*/ 6 w 18"/>
                  <a:gd name="T3" fmla="*/ 24 h 89"/>
                  <a:gd name="T4" fmla="*/ 5 w 18"/>
                  <a:gd name="T5" fmla="*/ 27 h 89"/>
                  <a:gd name="T6" fmla="*/ 3 w 18"/>
                  <a:gd name="T7" fmla="*/ 26 h 89"/>
                  <a:gd name="T8" fmla="*/ 0 w 18"/>
                  <a:gd name="T9" fmla="*/ 46 h 89"/>
                  <a:gd name="T10" fmla="*/ 4 w 18"/>
                  <a:gd name="T11" fmla="*/ 48 h 89"/>
                  <a:gd name="T12" fmla="*/ 3 w 18"/>
                  <a:gd name="T13" fmla="*/ 51 h 89"/>
                  <a:gd name="T14" fmla="*/ 1 w 18"/>
                  <a:gd name="T15" fmla="*/ 53 h 89"/>
                  <a:gd name="T16" fmla="*/ 0 w 18"/>
                  <a:gd name="T17" fmla="*/ 53 h 89"/>
                  <a:gd name="T18" fmla="*/ 4 w 18"/>
                  <a:gd name="T19" fmla="*/ 78 h 89"/>
                  <a:gd name="T20" fmla="*/ 13 w 18"/>
                  <a:gd name="T21" fmla="*/ 89 h 89"/>
                  <a:gd name="T22" fmla="*/ 18 w 18"/>
                  <a:gd name="T23" fmla="*/ 0 h 89"/>
                  <a:gd name="T24" fmla="*/ 6 w 18"/>
                  <a:gd name="T25" fmla="*/ 12 h 89"/>
                  <a:gd name="T26" fmla="*/ 4 w 18"/>
                  <a:gd name="T27" fmla="*/ 20 h 89"/>
                  <a:gd name="T28" fmla="*/ 7 w 18"/>
                  <a:gd name="T29" fmla="*/ 21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" h="89">
                    <a:moveTo>
                      <a:pt x="7" y="21"/>
                    </a:moveTo>
                    <a:cubicBezTo>
                      <a:pt x="6" y="24"/>
                      <a:pt x="6" y="24"/>
                      <a:pt x="6" y="24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4" y="26"/>
                      <a:pt x="3" y="26"/>
                      <a:pt x="3" y="26"/>
                    </a:cubicBezTo>
                    <a:cubicBezTo>
                      <a:pt x="1" y="33"/>
                      <a:pt x="0" y="40"/>
                      <a:pt x="0" y="46"/>
                    </a:cubicBezTo>
                    <a:cubicBezTo>
                      <a:pt x="1" y="47"/>
                      <a:pt x="3" y="47"/>
                      <a:pt x="4" y="48"/>
                    </a:cubicBezTo>
                    <a:cubicBezTo>
                      <a:pt x="3" y="51"/>
                      <a:pt x="3" y="51"/>
                      <a:pt x="3" y="51"/>
                    </a:cubicBezTo>
                    <a:cubicBezTo>
                      <a:pt x="1" y="53"/>
                      <a:pt x="1" y="53"/>
                      <a:pt x="1" y="53"/>
                    </a:cubicBezTo>
                    <a:cubicBezTo>
                      <a:pt x="1" y="53"/>
                      <a:pt x="1" y="53"/>
                      <a:pt x="0" y="53"/>
                    </a:cubicBezTo>
                    <a:cubicBezTo>
                      <a:pt x="0" y="61"/>
                      <a:pt x="1" y="70"/>
                      <a:pt x="4" y="78"/>
                    </a:cubicBezTo>
                    <a:cubicBezTo>
                      <a:pt x="7" y="81"/>
                      <a:pt x="10" y="84"/>
                      <a:pt x="13" y="89"/>
                    </a:cubicBezTo>
                    <a:cubicBezTo>
                      <a:pt x="1" y="59"/>
                      <a:pt x="5" y="26"/>
                      <a:pt x="18" y="0"/>
                    </a:cubicBezTo>
                    <a:cubicBezTo>
                      <a:pt x="15" y="4"/>
                      <a:pt x="11" y="8"/>
                      <a:pt x="6" y="12"/>
                    </a:cubicBezTo>
                    <a:cubicBezTo>
                      <a:pt x="6" y="15"/>
                      <a:pt x="5" y="17"/>
                      <a:pt x="4" y="20"/>
                    </a:cubicBezTo>
                    <a:cubicBezTo>
                      <a:pt x="5" y="20"/>
                      <a:pt x="6" y="21"/>
                      <a:pt x="7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5" name="Freeform 571"/>
              <p:cNvSpPr>
                <a:spLocks/>
              </p:cNvSpPr>
              <p:nvPr/>
            </p:nvSpPr>
            <p:spPr bwMode="auto">
              <a:xfrm>
                <a:off x="2433640" y="773139"/>
                <a:ext cx="365125" cy="420703"/>
              </a:xfrm>
              <a:custGeom>
                <a:avLst/>
                <a:gdLst>
                  <a:gd name="T0" fmla="*/ 97 w 97"/>
                  <a:gd name="T1" fmla="*/ 50 h 112"/>
                  <a:gd name="T2" fmla="*/ 95 w 97"/>
                  <a:gd name="T3" fmla="*/ 37 h 112"/>
                  <a:gd name="T4" fmla="*/ 91 w 97"/>
                  <a:gd name="T5" fmla="*/ 28 h 112"/>
                  <a:gd name="T6" fmla="*/ 88 w 97"/>
                  <a:gd name="T7" fmla="*/ 24 h 112"/>
                  <a:gd name="T8" fmla="*/ 79 w 97"/>
                  <a:gd name="T9" fmla="*/ 13 h 112"/>
                  <a:gd name="T10" fmla="*/ 33 w 97"/>
                  <a:gd name="T11" fmla="*/ 8 h 112"/>
                  <a:gd name="T12" fmla="*/ 12 w 97"/>
                  <a:gd name="T13" fmla="*/ 72 h 112"/>
                  <a:gd name="T14" fmla="*/ 69 w 97"/>
                  <a:gd name="T15" fmla="*/ 109 h 112"/>
                  <a:gd name="T16" fmla="*/ 72 w 97"/>
                  <a:gd name="T17" fmla="*/ 108 h 112"/>
                  <a:gd name="T18" fmla="*/ 72 w 97"/>
                  <a:gd name="T19" fmla="*/ 105 h 112"/>
                  <a:gd name="T20" fmla="*/ 71 w 97"/>
                  <a:gd name="T21" fmla="*/ 102 h 112"/>
                  <a:gd name="T22" fmla="*/ 70 w 97"/>
                  <a:gd name="T23" fmla="*/ 103 h 112"/>
                  <a:gd name="T24" fmla="*/ 17 w 97"/>
                  <a:gd name="T25" fmla="*/ 69 h 112"/>
                  <a:gd name="T26" fmla="*/ 36 w 97"/>
                  <a:gd name="T27" fmla="*/ 13 h 112"/>
                  <a:gd name="T28" fmla="*/ 83 w 97"/>
                  <a:gd name="T29" fmla="*/ 27 h 112"/>
                  <a:gd name="T30" fmla="*/ 86 w 97"/>
                  <a:gd name="T31" fmla="*/ 31 h 112"/>
                  <a:gd name="T32" fmla="*/ 90 w 97"/>
                  <a:gd name="T33" fmla="*/ 39 h 112"/>
                  <a:gd name="T34" fmla="*/ 90 w 97"/>
                  <a:gd name="T35" fmla="*/ 57 h 112"/>
                  <a:gd name="T36" fmla="*/ 80 w 97"/>
                  <a:gd name="T37" fmla="*/ 71 h 112"/>
                  <a:gd name="T38" fmla="*/ 76 w 97"/>
                  <a:gd name="T39" fmla="*/ 74 h 112"/>
                  <a:gd name="T40" fmla="*/ 44 w 97"/>
                  <a:gd name="T41" fmla="*/ 67 h 112"/>
                  <a:gd name="T42" fmla="*/ 41 w 97"/>
                  <a:gd name="T43" fmla="*/ 43 h 112"/>
                  <a:gd name="T44" fmla="*/ 56 w 97"/>
                  <a:gd name="T45" fmla="*/ 34 h 112"/>
                  <a:gd name="T46" fmla="*/ 68 w 97"/>
                  <a:gd name="T47" fmla="*/ 41 h 112"/>
                  <a:gd name="T48" fmla="*/ 66 w 97"/>
                  <a:gd name="T49" fmla="*/ 53 h 112"/>
                  <a:gd name="T50" fmla="*/ 62 w 97"/>
                  <a:gd name="T51" fmla="*/ 52 h 112"/>
                  <a:gd name="T52" fmla="*/ 59 w 97"/>
                  <a:gd name="T53" fmla="*/ 54 h 112"/>
                  <a:gd name="T54" fmla="*/ 57 w 97"/>
                  <a:gd name="T55" fmla="*/ 56 h 112"/>
                  <a:gd name="T56" fmla="*/ 69 w 97"/>
                  <a:gd name="T57" fmla="*/ 58 h 112"/>
                  <a:gd name="T58" fmla="*/ 73 w 97"/>
                  <a:gd name="T59" fmla="*/ 38 h 112"/>
                  <a:gd name="T60" fmla="*/ 56 w 97"/>
                  <a:gd name="T61" fmla="*/ 28 h 112"/>
                  <a:gd name="T62" fmla="*/ 36 w 97"/>
                  <a:gd name="T63" fmla="*/ 40 h 112"/>
                  <a:gd name="T64" fmla="*/ 39 w 97"/>
                  <a:gd name="T65" fmla="*/ 70 h 112"/>
                  <a:gd name="T66" fmla="*/ 76 w 97"/>
                  <a:gd name="T67" fmla="*/ 81 h 112"/>
                  <a:gd name="T68" fmla="*/ 80 w 97"/>
                  <a:gd name="T69" fmla="*/ 79 h 112"/>
                  <a:gd name="T70" fmla="*/ 85 w 97"/>
                  <a:gd name="T71" fmla="*/ 75 h 112"/>
                  <a:gd name="T72" fmla="*/ 94 w 97"/>
                  <a:gd name="T73" fmla="*/ 61 h 112"/>
                  <a:gd name="T74" fmla="*/ 97 w 97"/>
                  <a:gd name="T75" fmla="*/ 50 h 112"/>
                  <a:gd name="T76" fmla="*/ 97 w 97"/>
                  <a:gd name="T77" fmla="*/ 5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97" h="112">
                    <a:moveTo>
                      <a:pt x="97" y="50"/>
                    </a:moveTo>
                    <a:cubicBezTo>
                      <a:pt x="97" y="46"/>
                      <a:pt x="96" y="41"/>
                      <a:pt x="95" y="37"/>
                    </a:cubicBezTo>
                    <a:cubicBezTo>
                      <a:pt x="94" y="34"/>
                      <a:pt x="93" y="31"/>
                      <a:pt x="91" y="28"/>
                    </a:cubicBezTo>
                    <a:cubicBezTo>
                      <a:pt x="90" y="27"/>
                      <a:pt x="89" y="25"/>
                      <a:pt x="88" y="24"/>
                    </a:cubicBezTo>
                    <a:cubicBezTo>
                      <a:pt x="85" y="19"/>
                      <a:pt x="82" y="16"/>
                      <a:pt x="79" y="13"/>
                    </a:cubicBezTo>
                    <a:cubicBezTo>
                      <a:pt x="63" y="0"/>
                      <a:pt x="46" y="2"/>
                      <a:pt x="33" y="8"/>
                    </a:cubicBezTo>
                    <a:cubicBezTo>
                      <a:pt x="14" y="18"/>
                      <a:pt x="0" y="44"/>
                      <a:pt x="12" y="72"/>
                    </a:cubicBezTo>
                    <a:cubicBezTo>
                      <a:pt x="24" y="99"/>
                      <a:pt x="44" y="112"/>
                      <a:pt x="69" y="109"/>
                    </a:cubicBezTo>
                    <a:cubicBezTo>
                      <a:pt x="70" y="109"/>
                      <a:pt x="71" y="108"/>
                      <a:pt x="72" y="108"/>
                    </a:cubicBezTo>
                    <a:cubicBezTo>
                      <a:pt x="72" y="105"/>
                      <a:pt x="72" y="105"/>
                      <a:pt x="72" y="105"/>
                    </a:cubicBezTo>
                    <a:cubicBezTo>
                      <a:pt x="71" y="102"/>
                      <a:pt x="71" y="102"/>
                      <a:pt x="71" y="102"/>
                    </a:cubicBezTo>
                    <a:cubicBezTo>
                      <a:pt x="71" y="102"/>
                      <a:pt x="70" y="102"/>
                      <a:pt x="70" y="103"/>
                    </a:cubicBezTo>
                    <a:cubicBezTo>
                      <a:pt x="47" y="106"/>
                      <a:pt x="28" y="94"/>
                      <a:pt x="17" y="69"/>
                    </a:cubicBezTo>
                    <a:cubicBezTo>
                      <a:pt x="7" y="45"/>
                      <a:pt x="19" y="22"/>
                      <a:pt x="36" y="13"/>
                    </a:cubicBezTo>
                    <a:cubicBezTo>
                      <a:pt x="49" y="7"/>
                      <a:pt x="69" y="6"/>
                      <a:pt x="83" y="27"/>
                    </a:cubicBezTo>
                    <a:cubicBezTo>
                      <a:pt x="84" y="28"/>
                      <a:pt x="85" y="30"/>
                      <a:pt x="86" y="31"/>
                    </a:cubicBezTo>
                    <a:cubicBezTo>
                      <a:pt x="88" y="34"/>
                      <a:pt x="89" y="37"/>
                      <a:pt x="90" y="39"/>
                    </a:cubicBezTo>
                    <a:cubicBezTo>
                      <a:pt x="91" y="46"/>
                      <a:pt x="91" y="52"/>
                      <a:pt x="90" y="57"/>
                    </a:cubicBezTo>
                    <a:cubicBezTo>
                      <a:pt x="88" y="63"/>
                      <a:pt x="84" y="68"/>
                      <a:pt x="80" y="71"/>
                    </a:cubicBezTo>
                    <a:cubicBezTo>
                      <a:pt x="79" y="72"/>
                      <a:pt x="78" y="73"/>
                      <a:pt x="76" y="74"/>
                    </a:cubicBezTo>
                    <a:cubicBezTo>
                      <a:pt x="67" y="80"/>
                      <a:pt x="53" y="80"/>
                      <a:pt x="44" y="67"/>
                    </a:cubicBezTo>
                    <a:cubicBezTo>
                      <a:pt x="39" y="58"/>
                      <a:pt x="38" y="50"/>
                      <a:pt x="41" y="43"/>
                    </a:cubicBezTo>
                    <a:cubicBezTo>
                      <a:pt x="44" y="38"/>
                      <a:pt x="50" y="34"/>
                      <a:pt x="56" y="34"/>
                    </a:cubicBezTo>
                    <a:cubicBezTo>
                      <a:pt x="59" y="34"/>
                      <a:pt x="64" y="35"/>
                      <a:pt x="68" y="41"/>
                    </a:cubicBezTo>
                    <a:cubicBezTo>
                      <a:pt x="71" y="46"/>
                      <a:pt x="69" y="52"/>
                      <a:pt x="66" y="53"/>
                    </a:cubicBezTo>
                    <a:cubicBezTo>
                      <a:pt x="64" y="54"/>
                      <a:pt x="63" y="54"/>
                      <a:pt x="62" y="52"/>
                    </a:cubicBezTo>
                    <a:cubicBezTo>
                      <a:pt x="59" y="54"/>
                      <a:pt x="59" y="54"/>
                      <a:pt x="59" y="54"/>
                    </a:cubicBezTo>
                    <a:cubicBezTo>
                      <a:pt x="57" y="56"/>
                      <a:pt x="57" y="56"/>
                      <a:pt x="57" y="56"/>
                    </a:cubicBezTo>
                    <a:cubicBezTo>
                      <a:pt x="60" y="60"/>
                      <a:pt x="65" y="61"/>
                      <a:pt x="69" y="58"/>
                    </a:cubicBezTo>
                    <a:cubicBezTo>
                      <a:pt x="75" y="55"/>
                      <a:pt x="78" y="46"/>
                      <a:pt x="73" y="38"/>
                    </a:cubicBezTo>
                    <a:cubicBezTo>
                      <a:pt x="69" y="31"/>
                      <a:pt x="63" y="28"/>
                      <a:pt x="56" y="28"/>
                    </a:cubicBezTo>
                    <a:cubicBezTo>
                      <a:pt x="48" y="28"/>
                      <a:pt x="40" y="33"/>
                      <a:pt x="36" y="40"/>
                    </a:cubicBezTo>
                    <a:cubicBezTo>
                      <a:pt x="33" y="45"/>
                      <a:pt x="30" y="56"/>
                      <a:pt x="39" y="70"/>
                    </a:cubicBezTo>
                    <a:cubicBezTo>
                      <a:pt x="49" y="85"/>
                      <a:pt x="64" y="86"/>
                      <a:pt x="76" y="81"/>
                    </a:cubicBezTo>
                    <a:cubicBezTo>
                      <a:pt x="77" y="80"/>
                      <a:pt x="78" y="80"/>
                      <a:pt x="80" y="79"/>
                    </a:cubicBezTo>
                    <a:cubicBezTo>
                      <a:pt x="81" y="78"/>
                      <a:pt x="83" y="76"/>
                      <a:pt x="85" y="75"/>
                    </a:cubicBezTo>
                    <a:cubicBezTo>
                      <a:pt x="89" y="71"/>
                      <a:pt x="92" y="66"/>
                      <a:pt x="94" y="61"/>
                    </a:cubicBezTo>
                    <a:cubicBezTo>
                      <a:pt x="96" y="57"/>
                      <a:pt x="97" y="54"/>
                      <a:pt x="97" y="50"/>
                    </a:cubicBezTo>
                    <a:cubicBezTo>
                      <a:pt x="97" y="50"/>
                      <a:pt x="97" y="50"/>
                      <a:pt x="97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6" name="Freeform 572"/>
              <p:cNvSpPr>
                <a:spLocks/>
              </p:cNvSpPr>
              <p:nvPr/>
            </p:nvSpPr>
            <p:spPr bwMode="auto">
              <a:xfrm>
                <a:off x="2347915" y="663597"/>
                <a:ext cx="382588" cy="609622"/>
              </a:xfrm>
              <a:custGeom>
                <a:avLst/>
                <a:gdLst>
                  <a:gd name="T0" fmla="*/ 72 w 102"/>
                  <a:gd name="T1" fmla="*/ 155 h 162"/>
                  <a:gd name="T2" fmla="*/ 65 w 102"/>
                  <a:gd name="T3" fmla="*/ 154 h 162"/>
                  <a:gd name="T4" fmla="*/ 25 w 102"/>
                  <a:gd name="T5" fmla="*/ 123 h 162"/>
                  <a:gd name="T6" fmla="*/ 29 w 102"/>
                  <a:gd name="T7" fmla="*/ 33 h 162"/>
                  <a:gd name="T8" fmla="*/ 98 w 102"/>
                  <a:gd name="T9" fmla="*/ 17 h 162"/>
                  <a:gd name="T10" fmla="*/ 99 w 102"/>
                  <a:gd name="T11" fmla="*/ 17 h 162"/>
                  <a:gd name="T12" fmla="*/ 101 w 102"/>
                  <a:gd name="T13" fmla="*/ 15 h 162"/>
                  <a:gd name="T14" fmla="*/ 102 w 102"/>
                  <a:gd name="T15" fmla="*/ 12 h 162"/>
                  <a:gd name="T16" fmla="*/ 98 w 102"/>
                  <a:gd name="T17" fmla="*/ 10 h 162"/>
                  <a:gd name="T18" fmla="*/ 24 w 102"/>
                  <a:gd name="T19" fmla="*/ 29 h 162"/>
                  <a:gd name="T20" fmla="*/ 20 w 102"/>
                  <a:gd name="T21" fmla="*/ 126 h 162"/>
                  <a:gd name="T22" fmla="*/ 46 w 102"/>
                  <a:gd name="T23" fmla="*/ 153 h 162"/>
                  <a:gd name="T24" fmla="*/ 62 w 102"/>
                  <a:gd name="T25" fmla="*/ 159 h 162"/>
                  <a:gd name="T26" fmla="*/ 73 w 102"/>
                  <a:gd name="T27" fmla="*/ 161 h 162"/>
                  <a:gd name="T28" fmla="*/ 91 w 102"/>
                  <a:gd name="T29" fmla="*/ 161 h 162"/>
                  <a:gd name="T30" fmla="*/ 92 w 102"/>
                  <a:gd name="T31" fmla="*/ 161 h 162"/>
                  <a:gd name="T32" fmla="*/ 94 w 102"/>
                  <a:gd name="T33" fmla="*/ 161 h 162"/>
                  <a:gd name="T34" fmla="*/ 94 w 102"/>
                  <a:gd name="T35" fmla="*/ 158 h 162"/>
                  <a:gd name="T36" fmla="*/ 94 w 102"/>
                  <a:gd name="T37" fmla="*/ 155 h 162"/>
                  <a:gd name="T38" fmla="*/ 92 w 102"/>
                  <a:gd name="T39" fmla="*/ 155 h 162"/>
                  <a:gd name="T40" fmla="*/ 72 w 102"/>
                  <a:gd name="T41" fmla="*/ 155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2" h="162">
                    <a:moveTo>
                      <a:pt x="72" y="155"/>
                    </a:moveTo>
                    <a:cubicBezTo>
                      <a:pt x="70" y="155"/>
                      <a:pt x="68" y="154"/>
                      <a:pt x="65" y="154"/>
                    </a:cubicBezTo>
                    <a:cubicBezTo>
                      <a:pt x="48" y="150"/>
                      <a:pt x="35" y="140"/>
                      <a:pt x="25" y="123"/>
                    </a:cubicBezTo>
                    <a:cubicBezTo>
                      <a:pt x="6" y="91"/>
                      <a:pt x="7" y="57"/>
                      <a:pt x="29" y="33"/>
                    </a:cubicBezTo>
                    <a:cubicBezTo>
                      <a:pt x="47" y="13"/>
                      <a:pt x="75" y="7"/>
                      <a:pt x="98" y="17"/>
                    </a:cubicBezTo>
                    <a:cubicBezTo>
                      <a:pt x="99" y="17"/>
                      <a:pt x="99" y="17"/>
                      <a:pt x="99" y="17"/>
                    </a:cubicBezTo>
                    <a:cubicBezTo>
                      <a:pt x="101" y="15"/>
                      <a:pt x="101" y="15"/>
                      <a:pt x="101" y="15"/>
                    </a:cubicBezTo>
                    <a:cubicBezTo>
                      <a:pt x="102" y="12"/>
                      <a:pt x="102" y="12"/>
                      <a:pt x="102" y="12"/>
                    </a:cubicBezTo>
                    <a:cubicBezTo>
                      <a:pt x="101" y="11"/>
                      <a:pt x="99" y="11"/>
                      <a:pt x="98" y="10"/>
                    </a:cubicBezTo>
                    <a:cubicBezTo>
                      <a:pt x="73" y="0"/>
                      <a:pt x="44" y="8"/>
                      <a:pt x="24" y="29"/>
                    </a:cubicBezTo>
                    <a:cubicBezTo>
                      <a:pt x="1" y="55"/>
                      <a:pt x="0" y="91"/>
                      <a:pt x="20" y="126"/>
                    </a:cubicBezTo>
                    <a:cubicBezTo>
                      <a:pt x="28" y="139"/>
                      <a:pt x="37" y="148"/>
                      <a:pt x="46" y="153"/>
                    </a:cubicBezTo>
                    <a:cubicBezTo>
                      <a:pt x="51" y="156"/>
                      <a:pt x="57" y="158"/>
                      <a:pt x="62" y="159"/>
                    </a:cubicBezTo>
                    <a:cubicBezTo>
                      <a:pt x="66" y="160"/>
                      <a:pt x="70" y="161"/>
                      <a:pt x="73" y="161"/>
                    </a:cubicBezTo>
                    <a:cubicBezTo>
                      <a:pt x="80" y="162"/>
                      <a:pt x="86" y="162"/>
                      <a:pt x="91" y="161"/>
                    </a:cubicBezTo>
                    <a:cubicBezTo>
                      <a:pt x="92" y="161"/>
                      <a:pt x="92" y="161"/>
                      <a:pt x="92" y="161"/>
                    </a:cubicBezTo>
                    <a:cubicBezTo>
                      <a:pt x="93" y="161"/>
                      <a:pt x="94" y="161"/>
                      <a:pt x="94" y="161"/>
                    </a:cubicBezTo>
                    <a:cubicBezTo>
                      <a:pt x="94" y="158"/>
                      <a:pt x="94" y="158"/>
                      <a:pt x="94" y="158"/>
                    </a:cubicBezTo>
                    <a:cubicBezTo>
                      <a:pt x="94" y="155"/>
                      <a:pt x="94" y="155"/>
                      <a:pt x="94" y="155"/>
                    </a:cubicBezTo>
                    <a:cubicBezTo>
                      <a:pt x="93" y="155"/>
                      <a:pt x="93" y="155"/>
                      <a:pt x="92" y="155"/>
                    </a:cubicBezTo>
                    <a:cubicBezTo>
                      <a:pt x="85" y="156"/>
                      <a:pt x="78" y="156"/>
                      <a:pt x="72" y="1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7" name="Freeform 573"/>
              <p:cNvSpPr>
                <a:spLocks/>
              </p:cNvSpPr>
              <p:nvPr/>
            </p:nvSpPr>
            <p:spPr bwMode="auto">
              <a:xfrm>
                <a:off x="1303339" y="1062075"/>
                <a:ext cx="439738" cy="1343072"/>
              </a:xfrm>
              <a:custGeom>
                <a:avLst/>
                <a:gdLst>
                  <a:gd name="T0" fmla="*/ 25 w 117"/>
                  <a:gd name="T1" fmla="*/ 180 h 357"/>
                  <a:gd name="T2" fmla="*/ 105 w 117"/>
                  <a:gd name="T3" fmla="*/ 306 h 357"/>
                  <a:gd name="T4" fmla="*/ 41 w 117"/>
                  <a:gd name="T5" fmla="*/ 357 h 357"/>
                  <a:gd name="T6" fmla="*/ 45 w 117"/>
                  <a:gd name="T7" fmla="*/ 355 h 357"/>
                  <a:gd name="T8" fmla="*/ 50 w 117"/>
                  <a:gd name="T9" fmla="*/ 352 h 357"/>
                  <a:gd name="T10" fmla="*/ 74 w 117"/>
                  <a:gd name="T11" fmla="*/ 347 h 357"/>
                  <a:gd name="T12" fmla="*/ 75 w 117"/>
                  <a:gd name="T13" fmla="*/ 343 h 357"/>
                  <a:gd name="T14" fmla="*/ 79 w 117"/>
                  <a:gd name="T15" fmla="*/ 344 h 357"/>
                  <a:gd name="T16" fmla="*/ 91 w 117"/>
                  <a:gd name="T17" fmla="*/ 331 h 357"/>
                  <a:gd name="T18" fmla="*/ 96 w 117"/>
                  <a:gd name="T19" fmla="*/ 327 h 357"/>
                  <a:gd name="T20" fmla="*/ 107 w 117"/>
                  <a:gd name="T21" fmla="*/ 315 h 357"/>
                  <a:gd name="T22" fmla="*/ 109 w 117"/>
                  <a:gd name="T23" fmla="*/ 312 h 357"/>
                  <a:gd name="T24" fmla="*/ 113 w 117"/>
                  <a:gd name="T25" fmla="*/ 302 h 357"/>
                  <a:gd name="T26" fmla="*/ 112 w 117"/>
                  <a:gd name="T27" fmla="*/ 297 h 357"/>
                  <a:gd name="T28" fmla="*/ 115 w 117"/>
                  <a:gd name="T29" fmla="*/ 296 h 357"/>
                  <a:gd name="T30" fmla="*/ 114 w 117"/>
                  <a:gd name="T31" fmla="*/ 279 h 357"/>
                  <a:gd name="T32" fmla="*/ 115 w 117"/>
                  <a:gd name="T33" fmla="*/ 273 h 357"/>
                  <a:gd name="T34" fmla="*/ 114 w 117"/>
                  <a:gd name="T35" fmla="*/ 251 h 357"/>
                  <a:gd name="T36" fmla="*/ 109 w 117"/>
                  <a:gd name="T37" fmla="*/ 248 h 357"/>
                  <a:gd name="T38" fmla="*/ 111 w 117"/>
                  <a:gd name="T39" fmla="*/ 245 h 357"/>
                  <a:gd name="T40" fmla="*/ 96 w 117"/>
                  <a:gd name="T41" fmla="*/ 224 h 357"/>
                  <a:gd name="T42" fmla="*/ 96 w 117"/>
                  <a:gd name="T43" fmla="*/ 221 h 357"/>
                  <a:gd name="T44" fmla="*/ 91 w 117"/>
                  <a:gd name="T45" fmla="*/ 208 h 357"/>
                  <a:gd name="T46" fmla="*/ 70 w 117"/>
                  <a:gd name="T47" fmla="*/ 189 h 357"/>
                  <a:gd name="T48" fmla="*/ 63 w 117"/>
                  <a:gd name="T49" fmla="*/ 190 h 357"/>
                  <a:gd name="T50" fmla="*/ 63 w 117"/>
                  <a:gd name="T51" fmla="*/ 184 h 357"/>
                  <a:gd name="T52" fmla="*/ 73 w 117"/>
                  <a:gd name="T53" fmla="*/ 160 h 357"/>
                  <a:gd name="T54" fmla="*/ 96 w 117"/>
                  <a:gd name="T55" fmla="*/ 132 h 357"/>
                  <a:gd name="T56" fmla="*/ 98 w 117"/>
                  <a:gd name="T57" fmla="*/ 127 h 357"/>
                  <a:gd name="T58" fmla="*/ 99 w 117"/>
                  <a:gd name="T59" fmla="*/ 104 h 357"/>
                  <a:gd name="T60" fmla="*/ 102 w 117"/>
                  <a:gd name="T61" fmla="*/ 99 h 357"/>
                  <a:gd name="T62" fmla="*/ 97 w 117"/>
                  <a:gd name="T63" fmla="*/ 66 h 357"/>
                  <a:gd name="T64" fmla="*/ 86 w 117"/>
                  <a:gd name="T65" fmla="*/ 46 h 357"/>
                  <a:gd name="T66" fmla="*/ 64 w 117"/>
                  <a:gd name="T67" fmla="*/ 18 h 357"/>
                  <a:gd name="T68" fmla="*/ 61 w 117"/>
                  <a:gd name="T69" fmla="*/ 19 h 357"/>
                  <a:gd name="T70" fmla="*/ 59 w 117"/>
                  <a:gd name="T71" fmla="*/ 14 h 357"/>
                  <a:gd name="T72" fmla="*/ 42 w 117"/>
                  <a:gd name="T73" fmla="*/ 6 h 357"/>
                  <a:gd name="T74" fmla="*/ 36 w 117"/>
                  <a:gd name="T75" fmla="*/ 4 h 357"/>
                  <a:gd name="T76" fmla="*/ 37 w 117"/>
                  <a:gd name="T77" fmla="*/ 1 h 357"/>
                  <a:gd name="T78" fmla="*/ 0 w 117"/>
                  <a:gd name="T79" fmla="*/ 3 h 357"/>
                  <a:gd name="T80" fmla="*/ 92 w 117"/>
                  <a:gd name="T81" fmla="*/ 127 h 357"/>
                  <a:gd name="T82" fmla="*/ 77 w 117"/>
                  <a:gd name="T83" fmla="*/ 149 h 357"/>
                  <a:gd name="T84" fmla="*/ 14 w 117"/>
                  <a:gd name="T85" fmla="*/ 174 h 357"/>
                  <a:gd name="T86" fmla="*/ 0 w 117"/>
                  <a:gd name="T87" fmla="*/ 183 h 357"/>
                  <a:gd name="T88" fmla="*/ 25 w 117"/>
                  <a:gd name="T89" fmla="*/ 180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17" h="357">
                    <a:moveTo>
                      <a:pt x="25" y="180"/>
                    </a:moveTo>
                    <a:cubicBezTo>
                      <a:pt x="25" y="180"/>
                      <a:pt x="25" y="180"/>
                      <a:pt x="25" y="180"/>
                    </a:cubicBezTo>
                    <a:cubicBezTo>
                      <a:pt x="50" y="181"/>
                      <a:pt x="72" y="193"/>
                      <a:pt x="89" y="216"/>
                    </a:cubicBezTo>
                    <a:cubicBezTo>
                      <a:pt x="112" y="247"/>
                      <a:pt x="117" y="279"/>
                      <a:pt x="105" y="306"/>
                    </a:cubicBezTo>
                    <a:cubicBezTo>
                      <a:pt x="94" y="331"/>
                      <a:pt x="69" y="348"/>
                      <a:pt x="40" y="351"/>
                    </a:cubicBezTo>
                    <a:cubicBezTo>
                      <a:pt x="41" y="353"/>
                      <a:pt x="41" y="355"/>
                      <a:pt x="41" y="357"/>
                    </a:cubicBezTo>
                    <a:cubicBezTo>
                      <a:pt x="43" y="357"/>
                      <a:pt x="44" y="357"/>
                      <a:pt x="46" y="356"/>
                    </a:cubicBezTo>
                    <a:cubicBezTo>
                      <a:pt x="46" y="356"/>
                      <a:pt x="45" y="356"/>
                      <a:pt x="45" y="355"/>
                    </a:cubicBezTo>
                    <a:cubicBezTo>
                      <a:pt x="47" y="353"/>
                      <a:pt x="47" y="353"/>
                      <a:pt x="47" y="353"/>
                    </a:cubicBezTo>
                    <a:cubicBezTo>
                      <a:pt x="50" y="352"/>
                      <a:pt x="50" y="352"/>
                      <a:pt x="50" y="352"/>
                    </a:cubicBezTo>
                    <a:cubicBezTo>
                      <a:pt x="51" y="353"/>
                      <a:pt x="51" y="354"/>
                      <a:pt x="52" y="355"/>
                    </a:cubicBezTo>
                    <a:cubicBezTo>
                      <a:pt x="60" y="353"/>
                      <a:pt x="67" y="351"/>
                      <a:pt x="74" y="347"/>
                    </a:cubicBezTo>
                    <a:cubicBezTo>
                      <a:pt x="73" y="346"/>
                      <a:pt x="73" y="345"/>
                      <a:pt x="73" y="344"/>
                    </a:cubicBezTo>
                    <a:cubicBezTo>
                      <a:pt x="75" y="343"/>
                      <a:pt x="75" y="343"/>
                      <a:pt x="75" y="343"/>
                    </a:cubicBezTo>
                    <a:cubicBezTo>
                      <a:pt x="78" y="342"/>
                      <a:pt x="78" y="342"/>
                      <a:pt x="78" y="342"/>
                    </a:cubicBezTo>
                    <a:cubicBezTo>
                      <a:pt x="78" y="343"/>
                      <a:pt x="79" y="343"/>
                      <a:pt x="79" y="344"/>
                    </a:cubicBezTo>
                    <a:cubicBezTo>
                      <a:pt x="84" y="341"/>
                      <a:pt x="89" y="337"/>
                      <a:pt x="93" y="333"/>
                    </a:cubicBezTo>
                    <a:cubicBezTo>
                      <a:pt x="93" y="332"/>
                      <a:pt x="92" y="331"/>
                      <a:pt x="91" y="331"/>
                    </a:cubicBezTo>
                    <a:cubicBezTo>
                      <a:pt x="94" y="329"/>
                      <a:pt x="94" y="329"/>
                      <a:pt x="94" y="329"/>
                    </a:cubicBezTo>
                    <a:cubicBezTo>
                      <a:pt x="96" y="327"/>
                      <a:pt x="96" y="327"/>
                      <a:pt x="96" y="327"/>
                    </a:cubicBezTo>
                    <a:cubicBezTo>
                      <a:pt x="96" y="327"/>
                      <a:pt x="97" y="328"/>
                      <a:pt x="97" y="328"/>
                    </a:cubicBezTo>
                    <a:cubicBezTo>
                      <a:pt x="101" y="324"/>
                      <a:pt x="105" y="320"/>
                      <a:pt x="107" y="315"/>
                    </a:cubicBezTo>
                    <a:cubicBezTo>
                      <a:pt x="107" y="313"/>
                      <a:pt x="107" y="313"/>
                      <a:pt x="107" y="313"/>
                    </a:cubicBezTo>
                    <a:cubicBezTo>
                      <a:pt x="108" y="313"/>
                      <a:pt x="108" y="313"/>
                      <a:pt x="109" y="312"/>
                    </a:cubicBezTo>
                    <a:cubicBezTo>
                      <a:pt x="109" y="311"/>
                      <a:pt x="110" y="310"/>
                      <a:pt x="111" y="308"/>
                    </a:cubicBezTo>
                    <a:cubicBezTo>
                      <a:pt x="112" y="306"/>
                      <a:pt x="112" y="304"/>
                      <a:pt x="113" y="302"/>
                    </a:cubicBezTo>
                    <a:cubicBezTo>
                      <a:pt x="113" y="301"/>
                      <a:pt x="112" y="301"/>
                      <a:pt x="111" y="300"/>
                    </a:cubicBezTo>
                    <a:cubicBezTo>
                      <a:pt x="112" y="297"/>
                      <a:pt x="112" y="297"/>
                      <a:pt x="112" y="297"/>
                    </a:cubicBezTo>
                    <a:cubicBezTo>
                      <a:pt x="113" y="295"/>
                      <a:pt x="113" y="295"/>
                      <a:pt x="113" y="295"/>
                    </a:cubicBezTo>
                    <a:cubicBezTo>
                      <a:pt x="114" y="295"/>
                      <a:pt x="114" y="295"/>
                      <a:pt x="115" y="296"/>
                    </a:cubicBezTo>
                    <a:cubicBezTo>
                      <a:pt x="116" y="291"/>
                      <a:pt x="117" y="285"/>
                      <a:pt x="117" y="280"/>
                    </a:cubicBezTo>
                    <a:cubicBezTo>
                      <a:pt x="116" y="279"/>
                      <a:pt x="115" y="279"/>
                      <a:pt x="114" y="279"/>
                    </a:cubicBezTo>
                    <a:cubicBezTo>
                      <a:pt x="115" y="276"/>
                      <a:pt x="115" y="276"/>
                      <a:pt x="115" y="276"/>
                    </a:cubicBezTo>
                    <a:cubicBezTo>
                      <a:pt x="115" y="273"/>
                      <a:pt x="115" y="273"/>
                      <a:pt x="115" y="273"/>
                    </a:cubicBezTo>
                    <a:cubicBezTo>
                      <a:pt x="116" y="273"/>
                      <a:pt x="117" y="273"/>
                      <a:pt x="117" y="273"/>
                    </a:cubicBezTo>
                    <a:cubicBezTo>
                      <a:pt x="117" y="266"/>
                      <a:pt x="116" y="259"/>
                      <a:pt x="114" y="251"/>
                    </a:cubicBezTo>
                    <a:cubicBezTo>
                      <a:pt x="112" y="251"/>
                      <a:pt x="110" y="251"/>
                      <a:pt x="108" y="251"/>
                    </a:cubicBezTo>
                    <a:cubicBezTo>
                      <a:pt x="109" y="248"/>
                      <a:pt x="109" y="248"/>
                      <a:pt x="109" y="248"/>
                    </a:cubicBezTo>
                    <a:cubicBezTo>
                      <a:pt x="109" y="245"/>
                      <a:pt x="109" y="245"/>
                      <a:pt x="109" y="245"/>
                    </a:cubicBezTo>
                    <a:cubicBezTo>
                      <a:pt x="110" y="245"/>
                      <a:pt x="111" y="245"/>
                      <a:pt x="111" y="245"/>
                    </a:cubicBezTo>
                    <a:cubicBezTo>
                      <a:pt x="109" y="238"/>
                      <a:pt x="106" y="231"/>
                      <a:pt x="102" y="225"/>
                    </a:cubicBezTo>
                    <a:cubicBezTo>
                      <a:pt x="100" y="225"/>
                      <a:pt x="98" y="224"/>
                      <a:pt x="96" y="224"/>
                    </a:cubicBezTo>
                    <a:cubicBezTo>
                      <a:pt x="96" y="221"/>
                      <a:pt x="96" y="221"/>
                      <a:pt x="96" y="221"/>
                    </a:cubicBezTo>
                    <a:cubicBezTo>
                      <a:pt x="96" y="221"/>
                      <a:pt x="96" y="221"/>
                      <a:pt x="96" y="221"/>
                    </a:cubicBezTo>
                    <a:cubicBezTo>
                      <a:pt x="94" y="222"/>
                      <a:pt x="94" y="222"/>
                      <a:pt x="94" y="222"/>
                    </a:cubicBezTo>
                    <a:cubicBezTo>
                      <a:pt x="92" y="217"/>
                      <a:pt x="91" y="213"/>
                      <a:pt x="91" y="208"/>
                    </a:cubicBezTo>
                    <a:cubicBezTo>
                      <a:pt x="86" y="203"/>
                      <a:pt x="81" y="198"/>
                      <a:pt x="76" y="193"/>
                    </a:cubicBezTo>
                    <a:cubicBezTo>
                      <a:pt x="74" y="192"/>
                      <a:pt x="72" y="190"/>
                      <a:pt x="70" y="189"/>
                    </a:cubicBezTo>
                    <a:cubicBezTo>
                      <a:pt x="70" y="188"/>
                      <a:pt x="70" y="188"/>
                      <a:pt x="69" y="188"/>
                    </a:cubicBezTo>
                    <a:cubicBezTo>
                      <a:pt x="68" y="189"/>
                      <a:pt x="66" y="190"/>
                      <a:pt x="63" y="190"/>
                    </a:cubicBezTo>
                    <a:cubicBezTo>
                      <a:pt x="63" y="187"/>
                      <a:pt x="63" y="187"/>
                      <a:pt x="63" y="187"/>
                    </a:cubicBezTo>
                    <a:cubicBezTo>
                      <a:pt x="63" y="184"/>
                      <a:pt x="63" y="184"/>
                      <a:pt x="63" y="184"/>
                    </a:cubicBezTo>
                    <a:cubicBezTo>
                      <a:pt x="57" y="181"/>
                      <a:pt x="50" y="178"/>
                      <a:pt x="43" y="176"/>
                    </a:cubicBezTo>
                    <a:cubicBezTo>
                      <a:pt x="54" y="173"/>
                      <a:pt x="64" y="167"/>
                      <a:pt x="73" y="160"/>
                    </a:cubicBezTo>
                    <a:cubicBezTo>
                      <a:pt x="76" y="158"/>
                      <a:pt x="79" y="155"/>
                      <a:pt x="82" y="152"/>
                    </a:cubicBezTo>
                    <a:cubicBezTo>
                      <a:pt x="88" y="146"/>
                      <a:pt x="92" y="140"/>
                      <a:pt x="96" y="132"/>
                    </a:cubicBezTo>
                    <a:cubicBezTo>
                      <a:pt x="96" y="131"/>
                      <a:pt x="97" y="131"/>
                      <a:pt x="97" y="130"/>
                    </a:cubicBezTo>
                    <a:cubicBezTo>
                      <a:pt x="98" y="129"/>
                      <a:pt x="98" y="128"/>
                      <a:pt x="98" y="127"/>
                    </a:cubicBezTo>
                    <a:cubicBezTo>
                      <a:pt x="101" y="120"/>
                      <a:pt x="103" y="113"/>
                      <a:pt x="103" y="107"/>
                    </a:cubicBezTo>
                    <a:cubicBezTo>
                      <a:pt x="102" y="106"/>
                      <a:pt x="101" y="105"/>
                      <a:pt x="99" y="104"/>
                    </a:cubicBezTo>
                    <a:cubicBezTo>
                      <a:pt x="101" y="102"/>
                      <a:pt x="101" y="102"/>
                      <a:pt x="101" y="102"/>
                    </a:cubicBezTo>
                    <a:cubicBezTo>
                      <a:pt x="102" y="99"/>
                      <a:pt x="102" y="99"/>
                      <a:pt x="102" y="99"/>
                    </a:cubicBezTo>
                    <a:cubicBezTo>
                      <a:pt x="103" y="99"/>
                      <a:pt x="103" y="100"/>
                      <a:pt x="104" y="100"/>
                    </a:cubicBezTo>
                    <a:cubicBezTo>
                      <a:pt x="104" y="89"/>
                      <a:pt x="101" y="78"/>
                      <a:pt x="97" y="66"/>
                    </a:cubicBezTo>
                    <a:cubicBezTo>
                      <a:pt x="94" y="62"/>
                      <a:pt x="91" y="57"/>
                      <a:pt x="89" y="52"/>
                    </a:cubicBezTo>
                    <a:cubicBezTo>
                      <a:pt x="88" y="50"/>
                      <a:pt x="87" y="48"/>
                      <a:pt x="86" y="46"/>
                    </a:cubicBezTo>
                    <a:cubicBezTo>
                      <a:pt x="84" y="42"/>
                      <a:pt x="82" y="38"/>
                      <a:pt x="79" y="35"/>
                    </a:cubicBezTo>
                    <a:cubicBezTo>
                      <a:pt x="74" y="29"/>
                      <a:pt x="69" y="23"/>
                      <a:pt x="64" y="18"/>
                    </a:cubicBezTo>
                    <a:cubicBezTo>
                      <a:pt x="64" y="19"/>
                      <a:pt x="64" y="19"/>
                      <a:pt x="64" y="19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58" y="18"/>
                      <a:pt x="58" y="18"/>
                      <a:pt x="58" y="18"/>
                    </a:cubicBezTo>
                    <a:cubicBezTo>
                      <a:pt x="58" y="17"/>
                      <a:pt x="58" y="15"/>
                      <a:pt x="59" y="14"/>
                    </a:cubicBezTo>
                    <a:cubicBezTo>
                      <a:pt x="53" y="10"/>
                      <a:pt x="48" y="6"/>
                      <a:pt x="42" y="4"/>
                    </a:cubicBezTo>
                    <a:cubicBezTo>
                      <a:pt x="42" y="4"/>
                      <a:pt x="42" y="5"/>
                      <a:pt x="42" y="6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6" y="3"/>
                      <a:pt x="36" y="2"/>
                      <a:pt x="37" y="1"/>
                    </a:cubicBezTo>
                    <a:cubicBezTo>
                      <a:pt x="37" y="1"/>
                      <a:pt x="37" y="1"/>
                      <a:pt x="37" y="1"/>
                    </a:cubicBezTo>
                    <a:cubicBezTo>
                      <a:pt x="23" y="3"/>
                      <a:pt x="11" y="2"/>
                      <a:pt x="0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28" y="0"/>
                      <a:pt x="55" y="12"/>
                      <a:pt x="74" y="39"/>
                    </a:cubicBezTo>
                    <a:cubicBezTo>
                      <a:pt x="97" y="69"/>
                      <a:pt x="104" y="100"/>
                      <a:pt x="92" y="127"/>
                    </a:cubicBezTo>
                    <a:cubicBezTo>
                      <a:pt x="88" y="135"/>
                      <a:pt x="83" y="143"/>
                      <a:pt x="77" y="149"/>
                    </a:cubicBezTo>
                    <a:cubicBezTo>
                      <a:pt x="77" y="149"/>
                      <a:pt x="77" y="149"/>
                      <a:pt x="77" y="149"/>
                    </a:cubicBezTo>
                    <a:cubicBezTo>
                      <a:pt x="64" y="163"/>
                      <a:pt x="45" y="172"/>
                      <a:pt x="25" y="174"/>
                    </a:cubicBezTo>
                    <a:cubicBezTo>
                      <a:pt x="22" y="174"/>
                      <a:pt x="18" y="174"/>
                      <a:pt x="14" y="174"/>
                    </a:cubicBezTo>
                    <a:cubicBezTo>
                      <a:pt x="9" y="174"/>
                      <a:pt x="5" y="173"/>
                      <a:pt x="0" y="172"/>
                    </a:cubicBezTo>
                    <a:cubicBezTo>
                      <a:pt x="0" y="183"/>
                      <a:pt x="0" y="183"/>
                      <a:pt x="0" y="183"/>
                    </a:cubicBezTo>
                    <a:cubicBezTo>
                      <a:pt x="5" y="181"/>
                      <a:pt x="10" y="181"/>
                      <a:pt x="15" y="180"/>
                    </a:cubicBezTo>
                    <a:cubicBezTo>
                      <a:pt x="18" y="180"/>
                      <a:pt x="22" y="180"/>
                      <a:pt x="25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8" name="Freeform 574"/>
              <p:cNvSpPr>
                <a:spLocks/>
              </p:cNvSpPr>
              <p:nvPr/>
            </p:nvSpPr>
            <p:spPr bwMode="auto">
              <a:xfrm>
                <a:off x="1303339" y="1144627"/>
                <a:ext cx="319088" cy="500080"/>
              </a:xfrm>
              <a:custGeom>
                <a:avLst/>
                <a:gdLst>
                  <a:gd name="T0" fmla="*/ 74 w 85"/>
                  <a:gd name="T1" fmla="*/ 97 h 133"/>
                  <a:gd name="T2" fmla="*/ 56 w 85"/>
                  <a:gd name="T3" fmla="*/ 24 h 133"/>
                  <a:gd name="T4" fmla="*/ 0 w 85"/>
                  <a:gd name="T5" fmla="*/ 3 h 133"/>
                  <a:gd name="T6" fmla="*/ 0 w 85"/>
                  <a:gd name="T7" fmla="*/ 9 h 133"/>
                  <a:gd name="T8" fmla="*/ 52 w 85"/>
                  <a:gd name="T9" fmla="*/ 28 h 133"/>
                  <a:gd name="T10" fmla="*/ 68 w 85"/>
                  <a:gd name="T11" fmla="*/ 94 h 133"/>
                  <a:gd name="T12" fmla="*/ 18 w 85"/>
                  <a:gd name="T13" fmla="*/ 127 h 133"/>
                  <a:gd name="T14" fmla="*/ 0 w 85"/>
                  <a:gd name="T15" fmla="*/ 123 h 133"/>
                  <a:gd name="T16" fmla="*/ 0 w 85"/>
                  <a:gd name="T17" fmla="*/ 130 h 133"/>
                  <a:gd name="T18" fmla="*/ 18 w 85"/>
                  <a:gd name="T19" fmla="*/ 133 h 133"/>
                  <a:gd name="T20" fmla="*/ 74 w 85"/>
                  <a:gd name="T21" fmla="*/ 97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5" h="133">
                    <a:moveTo>
                      <a:pt x="74" y="97"/>
                    </a:moveTo>
                    <a:cubicBezTo>
                      <a:pt x="80" y="83"/>
                      <a:pt x="85" y="56"/>
                      <a:pt x="56" y="24"/>
                    </a:cubicBezTo>
                    <a:cubicBezTo>
                      <a:pt x="40" y="6"/>
                      <a:pt x="19" y="0"/>
                      <a:pt x="0" y="3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7" y="6"/>
                      <a:pt x="36" y="11"/>
                      <a:pt x="52" y="28"/>
                    </a:cubicBezTo>
                    <a:cubicBezTo>
                      <a:pt x="79" y="57"/>
                      <a:pt x="74" y="82"/>
                      <a:pt x="68" y="94"/>
                    </a:cubicBezTo>
                    <a:cubicBezTo>
                      <a:pt x="60" y="114"/>
                      <a:pt x="39" y="127"/>
                      <a:pt x="18" y="127"/>
                    </a:cubicBezTo>
                    <a:cubicBezTo>
                      <a:pt x="14" y="127"/>
                      <a:pt x="7" y="127"/>
                      <a:pt x="0" y="123"/>
                    </a:cubicBezTo>
                    <a:cubicBezTo>
                      <a:pt x="0" y="130"/>
                      <a:pt x="0" y="130"/>
                      <a:pt x="0" y="130"/>
                    </a:cubicBezTo>
                    <a:cubicBezTo>
                      <a:pt x="6" y="132"/>
                      <a:pt x="12" y="133"/>
                      <a:pt x="18" y="133"/>
                    </a:cubicBezTo>
                    <a:cubicBezTo>
                      <a:pt x="42" y="133"/>
                      <a:pt x="65" y="118"/>
                      <a:pt x="74" y="9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9" name="Freeform 575"/>
              <p:cNvSpPr>
                <a:spLocks/>
              </p:cNvSpPr>
              <p:nvPr/>
            </p:nvSpPr>
            <p:spPr bwMode="auto">
              <a:xfrm>
                <a:off x="1303339" y="1238293"/>
                <a:ext cx="206375" cy="309574"/>
              </a:xfrm>
              <a:custGeom>
                <a:avLst/>
                <a:gdLst>
                  <a:gd name="T0" fmla="*/ 20 w 55"/>
                  <a:gd name="T1" fmla="*/ 82 h 82"/>
                  <a:gd name="T2" fmla="*/ 49 w 55"/>
                  <a:gd name="T3" fmla="*/ 65 h 82"/>
                  <a:gd name="T4" fmla="*/ 47 w 55"/>
                  <a:gd name="T5" fmla="*/ 27 h 82"/>
                  <a:gd name="T6" fmla="*/ 0 w 55"/>
                  <a:gd name="T7" fmla="*/ 4 h 82"/>
                  <a:gd name="T8" fmla="*/ 0 w 55"/>
                  <a:gd name="T9" fmla="*/ 10 h 82"/>
                  <a:gd name="T10" fmla="*/ 42 w 55"/>
                  <a:gd name="T11" fmla="*/ 30 h 82"/>
                  <a:gd name="T12" fmla="*/ 44 w 55"/>
                  <a:gd name="T13" fmla="*/ 62 h 82"/>
                  <a:gd name="T14" fmla="*/ 20 w 55"/>
                  <a:gd name="T15" fmla="*/ 76 h 82"/>
                  <a:gd name="T16" fmla="*/ 0 w 55"/>
                  <a:gd name="T17" fmla="*/ 65 h 82"/>
                  <a:gd name="T18" fmla="*/ 0 w 55"/>
                  <a:gd name="T19" fmla="*/ 74 h 82"/>
                  <a:gd name="T20" fmla="*/ 20 w 55"/>
                  <a:gd name="T21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5" h="82">
                    <a:moveTo>
                      <a:pt x="20" y="82"/>
                    </a:moveTo>
                    <a:cubicBezTo>
                      <a:pt x="31" y="82"/>
                      <a:pt x="43" y="76"/>
                      <a:pt x="49" y="65"/>
                    </a:cubicBezTo>
                    <a:cubicBezTo>
                      <a:pt x="55" y="54"/>
                      <a:pt x="55" y="40"/>
                      <a:pt x="47" y="27"/>
                    </a:cubicBezTo>
                    <a:cubicBezTo>
                      <a:pt x="36" y="5"/>
                      <a:pt x="17" y="0"/>
                      <a:pt x="0" y="4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4" y="6"/>
                      <a:pt x="31" y="10"/>
                      <a:pt x="42" y="30"/>
                    </a:cubicBezTo>
                    <a:cubicBezTo>
                      <a:pt x="49" y="41"/>
                      <a:pt x="49" y="52"/>
                      <a:pt x="44" y="62"/>
                    </a:cubicBezTo>
                    <a:cubicBezTo>
                      <a:pt x="38" y="71"/>
                      <a:pt x="29" y="76"/>
                      <a:pt x="20" y="76"/>
                    </a:cubicBezTo>
                    <a:cubicBezTo>
                      <a:pt x="12" y="76"/>
                      <a:pt x="5" y="72"/>
                      <a:pt x="0" y="65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6" y="79"/>
                      <a:pt x="12" y="82"/>
                      <a:pt x="20" y="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0" name="Freeform 576"/>
              <p:cNvSpPr>
                <a:spLocks/>
              </p:cNvSpPr>
              <p:nvPr/>
            </p:nvSpPr>
            <p:spPr bwMode="auto">
              <a:xfrm>
                <a:off x="1303339" y="1333546"/>
                <a:ext cx="120650" cy="127004"/>
              </a:xfrm>
              <a:custGeom>
                <a:avLst/>
                <a:gdLst>
                  <a:gd name="T0" fmla="*/ 3 w 32"/>
                  <a:gd name="T1" fmla="*/ 11 h 34"/>
                  <a:gd name="T2" fmla="*/ 23 w 32"/>
                  <a:gd name="T3" fmla="*/ 15 h 34"/>
                  <a:gd name="T4" fmla="*/ 24 w 32"/>
                  <a:gd name="T5" fmla="*/ 24 h 34"/>
                  <a:gd name="T6" fmla="*/ 20 w 32"/>
                  <a:gd name="T7" fmla="*/ 28 h 34"/>
                  <a:gd name="T8" fmla="*/ 17 w 32"/>
                  <a:gd name="T9" fmla="*/ 27 h 34"/>
                  <a:gd name="T10" fmla="*/ 14 w 32"/>
                  <a:gd name="T11" fmla="*/ 28 h 34"/>
                  <a:gd name="T12" fmla="*/ 12 w 32"/>
                  <a:gd name="T13" fmla="*/ 30 h 34"/>
                  <a:gd name="T14" fmla="*/ 20 w 32"/>
                  <a:gd name="T15" fmla="*/ 34 h 34"/>
                  <a:gd name="T16" fmla="*/ 30 w 32"/>
                  <a:gd name="T17" fmla="*/ 26 h 34"/>
                  <a:gd name="T18" fmla="*/ 28 w 32"/>
                  <a:gd name="T19" fmla="*/ 11 h 34"/>
                  <a:gd name="T20" fmla="*/ 0 w 32"/>
                  <a:gd name="T21" fmla="*/ 6 h 34"/>
                  <a:gd name="T22" fmla="*/ 0 w 32"/>
                  <a:gd name="T23" fmla="*/ 13 h 34"/>
                  <a:gd name="T24" fmla="*/ 3 w 32"/>
                  <a:gd name="T25" fmla="*/ 11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" h="34">
                    <a:moveTo>
                      <a:pt x="3" y="11"/>
                    </a:moveTo>
                    <a:cubicBezTo>
                      <a:pt x="10" y="6"/>
                      <a:pt x="17" y="8"/>
                      <a:pt x="23" y="15"/>
                    </a:cubicBezTo>
                    <a:cubicBezTo>
                      <a:pt x="26" y="19"/>
                      <a:pt x="25" y="22"/>
                      <a:pt x="24" y="24"/>
                    </a:cubicBezTo>
                    <a:cubicBezTo>
                      <a:pt x="24" y="26"/>
                      <a:pt x="22" y="28"/>
                      <a:pt x="20" y="28"/>
                    </a:cubicBezTo>
                    <a:cubicBezTo>
                      <a:pt x="19" y="28"/>
                      <a:pt x="18" y="28"/>
                      <a:pt x="17" y="27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4" y="33"/>
                      <a:pt x="17" y="34"/>
                      <a:pt x="20" y="34"/>
                    </a:cubicBezTo>
                    <a:cubicBezTo>
                      <a:pt x="24" y="33"/>
                      <a:pt x="28" y="30"/>
                      <a:pt x="30" y="26"/>
                    </a:cubicBezTo>
                    <a:cubicBezTo>
                      <a:pt x="32" y="21"/>
                      <a:pt x="31" y="16"/>
                      <a:pt x="28" y="11"/>
                    </a:cubicBezTo>
                    <a:cubicBezTo>
                      <a:pt x="19" y="0"/>
                      <a:pt x="7" y="1"/>
                      <a:pt x="0" y="6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2"/>
                      <a:pt x="2" y="11"/>
                      <a:pt x="3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1" name="Freeform 577"/>
              <p:cNvSpPr>
                <a:spLocks/>
              </p:cNvSpPr>
              <p:nvPr/>
            </p:nvSpPr>
            <p:spPr bwMode="auto">
              <a:xfrm>
                <a:off x="3313115" y="1254168"/>
                <a:ext cx="169863" cy="379426"/>
              </a:xfrm>
              <a:custGeom>
                <a:avLst/>
                <a:gdLst>
                  <a:gd name="T0" fmla="*/ 12 w 45"/>
                  <a:gd name="T1" fmla="*/ 67 h 101"/>
                  <a:gd name="T2" fmla="*/ 45 w 45"/>
                  <a:gd name="T3" fmla="*/ 101 h 101"/>
                  <a:gd name="T4" fmla="*/ 45 w 45"/>
                  <a:gd name="T5" fmla="*/ 94 h 101"/>
                  <a:gd name="T6" fmla="*/ 17 w 45"/>
                  <a:gd name="T7" fmla="*/ 64 h 101"/>
                  <a:gd name="T8" fmla="*/ 38 w 45"/>
                  <a:gd name="T9" fmla="*/ 9 h 101"/>
                  <a:gd name="T10" fmla="*/ 45 w 45"/>
                  <a:gd name="T11" fmla="*/ 6 h 101"/>
                  <a:gd name="T12" fmla="*/ 45 w 45"/>
                  <a:gd name="T13" fmla="*/ 0 h 101"/>
                  <a:gd name="T14" fmla="*/ 36 w 45"/>
                  <a:gd name="T15" fmla="*/ 3 h 101"/>
                  <a:gd name="T16" fmla="*/ 12 w 45"/>
                  <a:gd name="T17" fmla="*/ 67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101">
                    <a:moveTo>
                      <a:pt x="12" y="67"/>
                    </a:moveTo>
                    <a:cubicBezTo>
                      <a:pt x="19" y="84"/>
                      <a:pt x="31" y="95"/>
                      <a:pt x="45" y="101"/>
                    </a:cubicBezTo>
                    <a:cubicBezTo>
                      <a:pt x="45" y="94"/>
                      <a:pt x="45" y="94"/>
                      <a:pt x="45" y="94"/>
                    </a:cubicBezTo>
                    <a:cubicBezTo>
                      <a:pt x="35" y="90"/>
                      <a:pt x="25" y="82"/>
                      <a:pt x="17" y="64"/>
                    </a:cubicBezTo>
                    <a:cubicBezTo>
                      <a:pt x="7" y="40"/>
                      <a:pt x="20" y="18"/>
                      <a:pt x="38" y="9"/>
                    </a:cubicBezTo>
                    <a:cubicBezTo>
                      <a:pt x="40" y="8"/>
                      <a:pt x="43" y="7"/>
                      <a:pt x="45" y="6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2" y="1"/>
                      <a:pt x="39" y="2"/>
                      <a:pt x="36" y="3"/>
                    </a:cubicBezTo>
                    <a:cubicBezTo>
                      <a:pt x="15" y="13"/>
                      <a:pt x="0" y="39"/>
                      <a:pt x="12" y="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2" name="Freeform 578"/>
              <p:cNvSpPr>
                <a:spLocks/>
              </p:cNvSpPr>
              <p:nvPr/>
            </p:nvSpPr>
            <p:spPr bwMode="auto">
              <a:xfrm>
                <a:off x="3151190" y="1054136"/>
                <a:ext cx="331788" cy="722339"/>
              </a:xfrm>
              <a:custGeom>
                <a:avLst/>
                <a:gdLst>
                  <a:gd name="T0" fmla="*/ 55 w 88"/>
                  <a:gd name="T1" fmla="*/ 10 h 192"/>
                  <a:gd name="T2" fmla="*/ 49 w 88"/>
                  <a:gd name="T3" fmla="*/ 13 h 192"/>
                  <a:gd name="T4" fmla="*/ 44 w 88"/>
                  <a:gd name="T5" fmla="*/ 16 h 192"/>
                  <a:gd name="T6" fmla="*/ 30 w 88"/>
                  <a:gd name="T7" fmla="*/ 29 h 192"/>
                  <a:gd name="T8" fmla="*/ 25 w 88"/>
                  <a:gd name="T9" fmla="*/ 33 h 192"/>
                  <a:gd name="T10" fmla="*/ 13 w 88"/>
                  <a:gd name="T11" fmla="*/ 52 h 192"/>
                  <a:gd name="T12" fmla="*/ 7 w 88"/>
                  <a:gd name="T13" fmla="*/ 63 h 192"/>
                  <a:gd name="T14" fmla="*/ 6 w 88"/>
                  <a:gd name="T15" fmla="*/ 65 h 192"/>
                  <a:gd name="T16" fmla="*/ 3 w 88"/>
                  <a:gd name="T17" fmla="*/ 76 h 192"/>
                  <a:gd name="T18" fmla="*/ 1 w 88"/>
                  <a:gd name="T19" fmla="*/ 87 h 192"/>
                  <a:gd name="T20" fmla="*/ 2 w 88"/>
                  <a:gd name="T21" fmla="*/ 115 h 192"/>
                  <a:gd name="T22" fmla="*/ 3 w 88"/>
                  <a:gd name="T23" fmla="*/ 121 h 192"/>
                  <a:gd name="T24" fmla="*/ 3 w 88"/>
                  <a:gd name="T25" fmla="*/ 121 h 192"/>
                  <a:gd name="T26" fmla="*/ 5 w 88"/>
                  <a:gd name="T27" fmla="*/ 128 h 192"/>
                  <a:gd name="T28" fmla="*/ 17 w 88"/>
                  <a:gd name="T29" fmla="*/ 152 h 192"/>
                  <a:gd name="T30" fmla="*/ 27 w 88"/>
                  <a:gd name="T31" fmla="*/ 164 h 192"/>
                  <a:gd name="T32" fmla="*/ 46 w 88"/>
                  <a:gd name="T33" fmla="*/ 182 h 192"/>
                  <a:gd name="T34" fmla="*/ 62 w 88"/>
                  <a:gd name="T35" fmla="*/ 189 h 192"/>
                  <a:gd name="T36" fmla="*/ 66 w 88"/>
                  <a:gd name="T37" fmla="*/ 191 h 192"/>
                  <a:gd name="T38" fmla="*/ 67 w 88"/>
                  <a:gd name="T39" fmla="*/ 191 h 192"/>
                  <a:gd name="T40" fmla="*/ 68 w 88"/>
                  <a:gd name="T41" fmla="*/ 192 h 192"/>
                  <a:gd name="T42" fmla="*/ 70 w 88"/>
                  <a:gd name="T43" fmla="*/ 191 h 192"/>
                  <a:gd name="T44" fmla="*/ 72 w 88"/>
                  <a:gd name="T45" fmla="*/ 190 h 192"/>
                  <a:gd name="T46" fmla="*/ 88 w 88"/>
                  <a:gd name="T47" fmla="*/ 185 h 192"/>
                  <a:gd name="T48" fmla="*/ 88 w 88"/>
                  <a:gd name="T49" fmla="*/ 174 h 192"/>
                  <a:gd name="T50" fmla="*/ 46 w 88"/>
                  <a:gd name="T51" fmla="*/ 144 h 192"/>
                  <a:gd name="T52" fmla="*/ 56 w 88"/>
                  <a:gd name="T53" fmla="*/ 47 h 192"/>
                  <a:gd name="T54" fmla="*/ 88 w 88"/>
                  <a:gd name="T55" fmla="*/ 33 h 192"/>
                  <a:gd name="T56" fmla="*/ 88 w 88"/>
                  <a:gd name="T57" fmla="*/ 27 h 192"/>
                  <a:gd name="T58" fmla="*/ 52 w 88"/>
                  <a:gd name="T59" fmla="*/ 42 h 192"/>
                  <a:gd name="T60" fmla="*/ 41 w 88"/>
                  <a:gd name="T61" fmla="*/ 148 h 192"/>
                  <a:gd name="T62" fmla="*/ 85 w 88"/>
                  <a:gd name="T63" fmla="*/ 179 h 192"/>
                  <a:gd name="T64" fmla="*/ 68 w 88"/>
                  <a:gd name="T65" fmla="*/ 185 h 192"/>
                  <a:gd name="T66" fmla="*/ 64 w 88"/>
                  <a:gd name="T67" fmla="*/ 184 h 192"/>
                  <a:gd name="T68" fmla="*/ 31 w 88"/>
                  <a:gd name="T69" fmla="*/ 161 h 192"/>
                  <a:gd name="T70" fmla="*/ 31 w 88"/>
                  <a:gd name="T71" fmla="*/ 161 h 192"/>
                  <a:gd name="T72" fmla="*/ 31 w 88"/>
                  <a:gd name="T73" fmla="*/ 161 h 192"/>
                  <a:gd name="T74" fmla="*/ 9 w 88"/>
                  <a:gd name="T75" fmla="*/ 78 h 192"/>
                  <a:gd name="T76" fmla="*/ 12 w 88"/>
                  <a:gd name="T77" fmla="*/ 67 h 192"/>
                  <a:gd name="T78" fmla="*/ 13 w 88"/>
                  <a:gd name="T79" fmla="*/ 64 h 192"/>
                  <a:gd name="T80" fmla="*/ 86 w 88"/>
                  <a:gd name="T81" fmla="*/ 5 h 192"/>
                  <a:gd name="T82" fmla="*/ 88 w 88"/>
                  <a:gd name="T83" fmla="*/ 5 h 192"/>
                  <a:gd name="T84" fmla="*/ 88 w 88"/>
                  <a:gd name="T85" fmla="*/ 2 h 192"/>
                  <a:gd name="T86" fmla="*/ 82 w 88"/>
                  <a:gd name="T87" fmla="*/ 0 h 192"/>
                  <a:gd name="T88" fmla="*/ 55 w 88"/>
                  <a:gd name="T89" fmla="*/ 1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88" h="192">
                    <a:moveTo>
                      <a:pt x="55" y="10"/>
                    </a:moveTo>
                    <a:cubicBezTo>
                      <a:pt x="53" y="11"/>
                      <a:pt x="51" y="12"/>
                      <a:pt x="49" y="13"/>
                    </a:cubicBezTo>
                    <a:cubicBezTo>
                      <a:pt x="47" y="14"/>
                      <a:pt x="46" y="15"/>
                      <a:pt x="44" y="16"/>
                    </a:cubicBezTo>
                    <a:cubicBezTo>
                      <a:pt x="39" y="20"/>
                      <a:pt x="34" y="24"/>
                      <a:pt x="30" y="29"/>
                    </a:cubicBezTo>
                    <a:cubicBezTo>
                      <a:pt x="28" y="30"/>
                      <a:pt x="27" y="32"/>
                      <a:pt x="25" y="33"/>
                    </a:cubicBezTo>
                    <a:cubicBezTo>
                      <a:pt x="20" y="39"/>
                      <a:pt x="16" y="45"/>
                      <a:pt x="13" y="52"/>
                    </a:cubicBezTo>
                    <a:cubicBezTo>
                      <a:pt x="11" y="55"/>
                      <a:pt x="9" y="59"/>
                      <a:pt x="7" y="63"/>
                    </a:cubicBezTo>
                    <a:cubicBezTo>
                      <a:pt x="7" y="63"/>
                      <a:pt x="7" y="64"/>
                      <a:pt x="6" y="65"/>
                    </a:cubicBezTo>
                    <a:cubicBezTo>
                      <a:pt x="5" y="69"/>
                      <a:pt x="4" y="72"/>
                      <a:pt x="3" y="76"/>
                    </a:cubicBezTo>
                    <a:cubicBezTo>
                      <a:pt x="2" y="79"/>
                      <a:pt x="2" y="83"/>
                      <a:pt x="1" y="87"/>
                    </a:cubicBezTo>
                    <a:cubicBezTo>
                      <a:pt x="0" y="96"/>
                      <a:pt x="0" y="106"/>
                      <a:pt x="2" y="115"/>
                    </a:cubicBezTo>
                    <a:cubicBezTo>
                      <a:pt x="2" y="117"/>
                      <a:pt x="3" y="119"/>
                      <a:pt x="3" y="121"/>
                    </a:cubicBezTo>
                    <a:cubicBezTo>
                      <a:pt x="3" y="121"/>
                      <a:pt x="3" y="121"/>
                      <a:pt x="3" y="121"/>
                    </a:cubicBezTo>
                    <a:cubicBezTo>
                      <a:pt x="4" y="123"/>
                      <a:pt x="5" y="126"/>
                      <a:pt x="5" y="128"/>
                    </a:cubicBezTo>
                    <a:cubicBezTo>
                      <a:pt x="8" y="136"/>
                      <a:pt x="12" y="144"/>
                      <a:pt x="17" y="152"/>
                    </a:cubicBezTo>
                    <a:cubicBezTo>
                      <a:pt x="20" y="156"/>
                      <a:pt x="23" y="160"/>
                      <a:pt x="27" y="164"/>
                    </a:cubicBezTo>
                    <a:cubicBezTo>
                      <a:pt x="33" y="173"/>
                      <a:pt x="39" y="178"/>
                      <a:pt x="46" y="182"/>
                    </a:cubicBezTo>
                    <a:cubicBezTo>
                      <a:pt x="51" y="185"/>
                      <a:pt x="56" y="187"/>
                      <a:pt x="62" y="189"/>
                    </a:cubicBezTo>
                    <a:cubicBezTo>
                      <a:pt x="66" y="191"/>
                      <a:pt x="66" y="191"/>
                      <a:pt x="66" y="191"/>
                    </a:cubicBezTo>
                    <a:cubicBezTo>
                      <a:pt x="67" y="191"/>
                      <a:pt x="67" y="191"/>
                      <a:pt x="67" y="191"/>
                    </a:cubicBezTo>
                    <a:cubicBezTo>
                      <a:pt x="68" y="192"/>
                      <a:pt x="68" y="192"/>
                      <a:pt x="68" y="192"/>
                    </a:cubicBezTo>
                    <a:cubicBezTo>
                      <a:pt x="68" y="192"/>
                      <a:pt x="70" y="191"/>
                      <a:pt x="70" y="191"/>
                    </a:cubicBezTo>
                    <a:cubicBezTo>
                      <a:pt x="70" y="191"/>
                      <a:pt x="71" y="191"/>
                      <a:pt x="72" y="190"/>
                    </a:cubicBezTo>
                    <a:cubicBezTo>
                      <a:pt x="77" y="188"/>
                      <a:pt x="83" y="186"/>
                      <a:pt x="88" y="185"/>
                    </a:cubicBezTo>
                    <a:cubicBezTo>
                      <a:pt x="88" y="174"/>
                      <a:pt x="88" y="174"/>
                      <a:pt x="88" y="174"/>
                    </a:cubicBezTo>
                    <a:cubicBezTo>
                      <a:pt x="71" y="170"/>
                      <a:pt x="56" y="160"/>
                      <a:pt x="46" y="144"/>
                    </a:cubicBezTo>
                    <a:cubicBezTo>
                      <a:pt x="19" y="104"/>
                      <a:pt x="31" y="66"/>
                      <a:pt x="56" y="47"/>
                    </a:cubicBezTo>
                    <a:cubicBezTo>
                      <a:pt x="65" y="40"/>
                      <a:pt x="76" y="34"/>
                      <a:pt x="88" y="33"/>
                    </a:cubicBezTo>
                    <a:cubicBezTo>
                      <a:pt x="88" y="27"/>
                      <a:pt x="88" y="27"/>
                      <a:pt x="88" y="27"/>
                    </a:cubicBezTo>
                    <a:cubicBezTo>
                      <a:pt x="75" y="28"/>
                      <a:pt x="62" y="34"/>
                      <a:pt x="52" y="42"/>
                    </a:cubicBezTo>
                    <a:cubicBezTo>
                      <a:pt x="26" y="63"/>
                      <a:pt x="12" y="104"/>
                      <a:pt x="41" y="148"/>
                    </a:cubicBezTo>
                    <a:cubicBezTo>
                      <a:pt x="52" y="164"/>
                      <a:pt x="67" y="175"/>
                      <a:pt x="85" y="179"/>
                    </a:cubicBezTo>
                    <a:cubicBezTo>
                      <a:pt x="79" y="181"/>
                      <a:pt x="74" y="183"/>
                      <a:pt x="68" y="185"/>
                    </a:cubicBezTo>
                    <a:cubicBezTo>
                      <a:pt x="64" y="184"/>
                      <a:pt x="64" y="184"/>
                      <a:pt x="64" y="184"/>
                    </a:cubicBezTo>
                    <a:cubicBezTo>
                      <a:pt x="51" y="179"/>
                      <a:pt x="41" y="175"/>
                      <a:pt x="31" y="161"/>
                    </a:cubicBezTo>
                    <a:cubicBezTo>
                      <a:pt x="31" y="161"/>
                      <a:pt x="31" y="161"/>
                      <a:pt x="31" y="161"/>
                    </a:cubicBezTo>
                    <a:cubicBezTo>
                      <a:pt x="31" y="161"/>
                      <a:pt x="31" y="161"/>
                      <a:pt x="31" y="161"/>
                    </a:cubicBezTo>
                    <a:cubicBezTo>
                      <a:pt x="10" y="135"/>
                      <a:pt x="2" y="107"/>
                      <a:pt x="9" y="78"/>
                    </a:cubicBezTo>
                    <a:cubicBezTo>
                      <a:pt x="10" y="74"/>
                      <a:pt x="11" y="71"/>
                      <a:pt x="12" y="67"/>
                    </a:cubicBezTo>
                    <a:cubicBezTo>
                      <a:pt x="12" y="66"/>
                      <a:pt x="13" y="65"/>
                      <a:pt x="13" y="64"/>
                    </a:cubicBezTo>
                    <a:cubicBezTo>
                      <a:pt x="26" y="33"/>
                      <a:pt x="55" y="10"/>
                      <a:pt x="86" y="5"/>
                    </a:cubicBezTo>
                    <a:cubicBezTo>
                      <a:pt x="86" y="5"/>
                      <a:pt x="87" y="5"/>
                      <a:pt x="88" y="5"/>
                    </a:cubicBezTo>
                    <a:cubicBezTo>
                      <a:pt x="88" y="2"/>
                      <a:pt x="88" y="2"/>
                      <a:pt x="88" y="2"/>
                    </a:cubicBezTo>
                    <a:cubicBezTo>
                      <a:pt x="86" y="1"/>
                      <a:pt x="84" y="0"/>
                      <a:pt x="82" y="0"/>
                    </a:cubicBezTo>
                    <a:cubicBezTo>
                      <a:pt x="73" y="2"/>
                      <a:pt x="63" y="5"/>
                      <a:pt x="5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3" name="Freeform 579"/>
              <p:cNvSpPr>
                <a:spLocks/>
              </p:cNvSpPr>
              <p:nvPr/>
            </p:nvSpPr>
            <p:spPr bwMode="auto">
              <a:xfrm>
                <a:off x="3425827" y="1355772"/>
                <a:ext cx="57150" cy="161931"/>
              </a:xfrm>
              <a:custGeom>
                <a:avLst/>
                <a:gdLst>
                  <a:gd name="T0" fmla="*/ 7 w 15"/>
                  <a:gd name="T1" fmla="*/ 32 h 43"/>
                  <a:gd name="T2" fmla="*/ 15 w 15"/>
                  <a:gd name="T3" fmla="*/ 43 h 43"/>
                  <a:gd name="T4" fmla="*/ 15 w 15"/>
                  <a:gd name="T5" fmla="*/ 34 h 43"/>
                  <a:gd name="T6" fmla="*/ 12 w 15"/>
                  <a:gd name="T7" fmla="*/ 29 h 43"/>
                  <a:gd name="T8" fmla="*/ 15 w 15"/>
                  <a:gd name="T9" fmla="*/ 7 h 43"/>
                  <a:gd name="T10" fmla="*/ 15 w 15"/>
                  <a:gd name="T11" fmla="*/ 0 h 43"/>
                  <a:gd name="T12" fmla="*/ 15 w 15"/>
                  <a:gd name="T13" fmla="*/ 0 h 43"/>
                  <a:gd name="T14" fmla="*/ 7 w 15"/>
                  <a:gd name="T15" fmla="*/ 3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43">
                    <a:moveTo>
                      <a:pt x="7" y="32"/>
                    </a:moveTo>
                    <a:cubicBezTo>
                      <a:pt x="9" y="36"/>
                      <a:pt x="12" y="40"/>
                      <a:pt x="15" y="43"/>
                    </a:cubicBezTo>
                    <a:cubicBezTo>
                      <a:pt x="15" y="34"/>
                      <a:pt x="15" y="34"/>
                      <a:pt x="15" y="34"/>
                    </a:cubicBezTo>
                    <a:cubicBezTo>
                      <a:pt x="14" y="32"/>
                      <a:pt x="13" y="31"/>
                      <a:pt x="12" y="29"/>
                    </a:cubicBezTo>
                    <a:cubicBezTo>
                      <a:pt x="8" y="21"/>
                      <a:pt x="10" y="12"/>
                      <a:pt x="15" y="7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6" y="6"/>
                      <a:pt x="0" y="19"/>
                      <a:pt x="7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4" name="Freeform 580"/>
              <p:cNvSpPr>
                <a:spLocks/>
              </p:cNvSpPr>
              <p:nvPr/>
            </p:nvSpPr>
            <p:spPr bwMode="auto">
              <a:xfrm>
                <a:off x="1303339" y="1036673"/>
                <a:ext cx="146050" cy="36514"/>
              </a:xfrm>
              <a:custGeom>
                <a:avLst/>
                <a:gdLst>
                  <a:gd name="T0" fmla="*/ 37 w 39"/>
                  <a:gd name="T1" fmla="*/ 8 h 10"/>
                  <a:gd name="T2" fmla="*/ 37 w 39"/>
                  <a:gd name="T3" fmla="*/ 8 h 10"/>
                  <a:gd name="T4" fmla="*/ 39 w 39"/>
                  <a:gd name="T5" fmla="*/ 2 h 10"/>
                  <a:gd name="T6" fmla="*/ 0 w 39"/>
                  <a:gd name="T7" fmla="*/ 0 h 10"/>
                  <a:gd name="T8" fmla="*/ 0 w 39"/>
                  <a:gd name="T9" fmla="*/ 7 h 10"/>
                  <a:gd name="T10" fmla="*/ 37 w 39"/>
                  <a:gd name="T11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10">
                    <a:moveTo>
                      <a:pt x="37" y="8"/>
                    </a:moveTo>
                    <a:cubicBezTo>
                      <a:pt x="37" y="8"/>
                      <a:pt x="37" y="8"/>
                      <a:pt x="37" y="8"/>
                    </a:cubicBezTo>
                    <a:cubicBezTo>
                      <a:pt x="37" y="6"/>
                      <a:pt x="38" y="4"/>
                      <a:pt x="39" y="2"/>
                    </a:cubicBezTo>
                    <a:cubicBezTo>
                      <a:pt x="24" y="4"/>
                      <a:pt x="11" y="3"/>
                      <a:pt x="0" y="0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1" y="9"/>
                      <a:pt x="23" y="10"/>
                      <a:pt x="37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5" name="Freeform 581"/>
              <p:cNvSpPr>
                <a:spLocks/>
              </p:cNvSpPr>
              <p:nvPr/>
            </p:nvSpPr>
            <p:spPr bwMode="auto">
              <a:xfrm>
                <a:off x="1303339" y="449278"/>
                <a:ext cx="319088" cy="200032"/>
              </a:xfrm>
              <a:custGeom>
                <a:avLst/>
                <a:gdLst>
                  <a:gd name="T0" fmla="*/ 56 w 85"/>
                  <a:gd name="T1" fmla="*/ 19 h 53"/>
                  <a:gd name="T2" fmla="*/ 85 w 85"/>
                  <a:gd name="T3" fmla="*/ 53 h 53"/>
                  <a:gd name="T4" fmla="*/ 82 w 85"/>
                  <a:gd name="T5" fmla="*/ 36 h 53"/>
                  <a:gd name="T6" fmla="*/ 60 w 85"/>
                  <a:gd name="T7" fmla="*/ 14 h 53"/>
                  <a:gd name="T8" fmla="*/ 14 w 85"/>
                  <a:gd name="T9" fmla="*/ 2 h 53"/>
                  <a:gd name="T10" fmla="*/ 0 w 85"/>
                  <a:gd name="T11" fmla="*/ 5 h 53"/>
                  <a:gd name="T12" fmla="*/ 0 w 85"/>
                  <a:gd name="T13" fmla="*/ 11 h 53"/>
                  <a:gd name="T14" fmla="*/ 56 w 85"/>
                  <a:gd name="T15" fmla="*/ 19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5" h="53">
                    <a:moveTo>
                      <a:pt x="56" y="19"/>
                    </a:moveTo>
                    <a:cubicBezTo>
                      <a:pt x="69" y="27"/>
                      <a:pt x="79" y="40"/>
                      <a:pt x="85" y="53"/>
                    </a:cubicBezTo>
                    <a:cubicBezTo>
                      <a:pt x="83" y="47"/>
                      <a:pt x="82" y="41"/>
                      <a:pt x="82" y="36"/>
                    </a:cubicBezTo>
                    <a:cubicBezTo>
                      <a:pt x="76" y="27"/>
                      <a:pt x="69" y="20"/>
                      <a:pt x="60" y="14"/>
                    </a:cubicBezTo>
                    <a:cubicBezTo>
                      <a:pt x="49" y="7"/>
                      <a:pt x="34" y="0"/>
                      <a:pt x="14" y="2"/>
                    </a:cubicBezTo>
                    <a:cubicBezTo>
                      <a:pt x="9" y="3"/>
                      <a:pt x="5" y="4"/>
                      <a:pt x="0" y="5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20" y="5"/>
                      <a:pt x="40" y="8"/>
                      <a:pt x="56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6" name="Freeform 582"/>
              <p:cNvSpPr>
                <a:spLocks/>
              </p:cNvSpPr>
              <p:nvPr/>
            </p:nvSpPr>
            <p:spPr bwMode="auto">
              <a:xfrm>
                <a:off x="1644651" y="638196"/>
                <a:ext cx="26988" cy="77791"/>
              </a:xfrm>
              <a:custGeom>
                <a:avLst/>
                <a:gdLst>
                  <a:gd name="T0" fmla="*/ 7 w 7"/>
                  <a:gd name="T1" fmla="*/ 21 h 21"/>
                  <a:gd name="T2" fmla="*/ 0 w 7"/>
                  <a:gd name="T3" fmla="*/ 0 h 21"/>
                  <a:gd name="T4" fmla="*/ 7 w 7"/>
                  <a:gd name="T5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21">
                    <a:moveTo>
                      <a:pt x="7" y="21"/>
                    </a:moveTo>
                    <a:cubicBezTo>
                      <a:pt x="5" y="14"/>
                      <a:pt x="3" y="7"/>
                      <a:pt x="0" y="0"/>
                    </a:cubicBezTo>
                    <a:cubicBezTo>
                      <a:pt x="1" y="7"/>
                      <a:pt x="4" y="14"/>
                      <a:pt x="7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7" name="Freeform 583"/>
              <p:cNvSpPr>
                <a:spLocks/>
              </p:cNvSpPr>
              <p:nvPr/>
            </p:nvSpPr>
            <p:spPr bwMode="auto">
              <a:xfrm>
                <a:off x="1649415" y="723924"/>
                <a:ext cx="33338" cy="74616"/>
              </a:xfrm>
              <a:custGeom>
                <a:avLst/>
                <a:gdLst>
                  <a:gd name="T0" fmla="*/ 9 w 9"/>
                  <a:gd name="T1" fmla="*/ 15 h 20"/>
                  <a:gd name="T2" fmla="*/ 0 w 9"/>
                  <a:gd name="T3" fmla="*/ 0 h 20"/>
                  <a:gd name="T4" fmla="*/ 3 w 9"/>
                  <a:gd name="T5" fmla="*/ 20 h 20"/>
                  <a:gd name="T6" fmla="*/ 9 w 9"/>
                  <a:gd name="T7" fmla="*/ 18 h 20"/>
                  <a:gd name="T8" fmla="*/ 9 w 9"/>
                  <a:gd name="T9" fmla="*/ 1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0">
                    <a:moveTo>
                      <a:pt x="9" y="15"/>
                    </a:moveTo>
                    <a:cubicBezTo>
                      <a:pt x="6" y="10"/>
                      <a:pt x="3" y="5"/>
                      <a:pt x="0" y="0"/>
                    </a:cubicBezTo>
                    <a:cubicBezTo>
                      <a:pt x="2" y="7"/>
                      <a:pt x="3" y="14"/>
                      <a:pt x="3" y="20"/>
                    </a:cubicBezTo>
                    <a:cubicBezTo>
                      <a:pt x="5" y="19"/>
                      <a:pt x="7" y="18"/>
                      <a:pt x="9" y="18"/>
                    </a:cubicBezTo>
                    <a:cubicBezTo>
                      <a:pt x="9" y="17"/>
                      <a:pt x="9" y="16"/>
                      <a:pt x="9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8" name="Freeform 584"/>
              <p:cNvSpPr>
                <a:spLocks/>
              </p:cNvSpPr>
              <p:nvPr/>
            </p:nvSpPr>
            <p:spPr bwMode="auto">
              <a:xfrm>
                <a:off x="2246315" y="1190666"/>
                <a:ext cx="104775" cy="119067"/>
              </a:xfrm>
              <a:custGeom>
                <a:avLst/>
                <a:gdLst>
                  <a:gd name="T0" fmla="*/ 22 w 28"/>
                  <a:gd name="T1" fmla="*/ 29 h 32"/>
                  <a:gd name="T2" fmla="*/ 25 w 28"/>
                  <a:gd name="T3" fmla="*/ 32 h 32"/>
                  <a:gd name="T4" fmla="*/ 27 w 28"/>
                  <a:gd name="T5" fmla="*/ 29 h 32"/>
                  <a:gd name="T6" fmla="*/ 28 w 28"/>
                  <a:gd name="T7" fmla="*/ 27 h 32"/>
                  <a:gd name="T8" fmla="*/ 27 w 28"/>
                  <a:gd name="T9" fmla="*/ 26 h 32"/>
                  <a:gd name="T10" fmla="*/ 6 w 28"/>
                  <a:gd name="T11" fmla="*/ 0 h 32"/>
                  <a:gd name="T12" fmla="*/ 6 w 28"/>
                  <a:gd name="T13" fmla="*/ 0 h 32"/>
                  <a:gd name="T14" fmla="*/ 3 w 28"/>
                  <a:gd name="T15" fmla="*/ 1 h 32"/>
                  <a:gd name="T16" fmla="*/ 0 w 28"/>
                  <a:gd name="T17" fmla="*/ 3 h 32"/>
                  <a:gd name="T18" fmla="*/ 5 w 28"/>
                  <a:gd name="T19" fmla="*/ 10 h 32"/>
                  <a:gd name="T20" fmla="*/ 22 w 28"/>
                  <a:gd name="T21" fmla="*/ 29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32">
                    <a:moveTo>
                      <a:pt x="22" y="29"/>
                    </a:moveTo>
                    <a:cubicBezTo>
                      <a:pt x="23" y="30"/>
                      <a:pt x="24" y="31"/>
                      <a:pt x="25" y="32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28" y="27"/>
                      <a:pt x="27" y="26"/>
                      <a:pt x="27" y="26"/>
                    </a:cubicBezTo>
                    <a:cubicBezTo>
                      <a:pt x="18" y="18"/>
                      <a:pt x="12" y="11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2" y="5"/>
                      <a:pt x="3" y="8"/>
                      <a:pt x="5" y="10"/>
                    </a:cubicBezTo>
                    <a:cubicBezTo>
                      <a:pt x="10" y="17"/>
                      <a:pt x="15" y="23"/>
                      <a:pt x="22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9" name="Freeform 585"/>
              <p:cNvSpPr>
                <a:spLocks/>
              </p:cNvSpPr>
              <p:nvPr/>
            </p:nvSpPr>
            <p:spPr bwMode="auto">
              <a:xfrm>
                <a:off x="2220915" y="1303382"/>
                <a:ext cx="63500" cy="66678"/>
              </a:xfrm>
              <a:custGeom>
                <a:avLst/>
                <a:gdLst>
                  <a:gd name="T0" fmla="*/ 11 w 17"/>
                  <a:gd name="T1" fmla="*/ 18 h 18"/>
                  <a:gd name="T2" fmla="*/ 12 w 17"/>
                  <a:gd name="T3" fmla="*/ 18 h 18"/>
                  <a:gd name="T4" fmla="*/ 14 w 17"/>
                  <a:gd name="T5" fmla="*/ 17 h 18"/>
                  <a:gd name="T6" fmla="*/ 17 w 17"/>
                  <a:gd name="T7" fmla="*/ 15 h 18"/>
                  <a:gd name="T8" fmla="*/ 15 w 17"/>
                  <a:gd name="T9" fmla="*/ 12 h 18"/>
                  <a:gd name="T10" fmla="*/ 11 w 17"/>
                  <a:gd name="T11" fmla="*/ 7 h 18"/>
                  <a:gd name="T12" fmla="*/ 6 w 17"/>
                  <a:gd name="T13" fmla="*/ 2 h 18"/>
                  <a:gd name="T14" fmla="*/ 5 w 17"/>
                  <a:gd name="T15" fmla="*/ 0 h 18"/>
                  <a:gd name="T16" fmla="*/ 2 w 17"/>
                  <a:gd name="T17" fmla="*/ 2 h 18"/>
                  <a:gd name="T18" fmla="*/ 0 w 17"/>
                  <a:gd name="T19" fmla="*/ 3 h 18"/>
                  <a:gd name="T20" fmla="*/ 3 w 17"/>
                  <a:gd name="T21" fmla="*/ 8 h 18"/>
                  <a:gd name="T22" fmla="*/ 6 w 17"/>
                  <a:gd name="T23" fmla="*/ 12 h 18"/>
                  <a:gd name="T24" fmla="*/ 11 w 17"/>
                  <a:gd name="T25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" h="18">
                    <a:moveTo>
                      <a:pt x="11" y="18"/>
                    </a:moveTo>
                    <a:cubicBezTo>
                      <a:pt x="12" y="18"/>
                      <a:pt x="12" y="18"/>
                      <a:pt x="12" y="18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16" y="14"/>
                      <a:pt x="16" y="13"/>
                      <a:pt x="15" y="12"/>
                    </a:cubicBezTo>
                    <a:cubicBezTo>
                      <a:pt x="13" y="10"/>
                      <a:pt x="12" y="9"/>
                      <a:pt x="11" y="7"/>
                    </a:cubicBezTo>
                    <a:cubicBezTo>
                      <a:pt x="9" y="6"/>
                      <a:pt x="7" y="4"/>
                      <a:pt x="6" y="2"/>
                    </a:cubicBezTo>
                    <a:cubicBezTo>
                      <a:pt x="6" y="1"/>
                      <a:pt x="5" y="1"/>
                      <a:pt x="5" y="0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5"/>
                      <a:pt x="2" y="7"/>
                      <a:pt x="3" y="8"/>
                    </a:cubicBezTo>
                    <a:cubicBezTo>
                      <a:pt x="4" y="10"/>
                      <a:pt x="5" y="11"/>
                      <a:pt x="6" y="12"/>
                    </a:cubicBezTo>
                    <a:cubicBezTo>
                      <a:pt x="8" y="13"/>
                      <a:pt x="9" y="15"/>
                      <a:pt x="11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0" name="Freeform 586"/>
              <p:cNvSpPr>
                <a:spLocks/>
              </p:cNvSpPr>
              <p:nvPr/>
            </p:nvSpPr>
            <p:spPr bwMode="auto">
              <a:xfrm>
                <a:off x="2249490" y="374662"/>
                <a:ext cx="71438" cy="280998"/>
              </a:xfrm>
              <a:custGeom>
                <a:avLst/>
                <a:gdLst>
                  <a:gd name="T0" fmla="*/ 7 w 19"/>
                  <a:gd name="T1" fmla="*/ 75 h 75"/>
                  <a:gd name="T2" fmla="*/ 7 w 19"/>
                  <a:gd name="T3" fmla="*/ 75 h 75"/>
                  <a:gd name="T4" fmla="*/ 9 w 19"/>
                  <a:gd name="T5" fmla="*/ 72 h 75"/>
                  <a:gd name="T6" fmla="*/ 12 w 19"/>
                  <a:gd name="T7" fmla="*/ 74 h 75"/>
                  <a:gd name="T8" fmla="*/ 12 w 19"/>
                  <a:gd name="T9" fmla="*/ 73 h 75"/>
                  <a:gd name="T10" fmla="*/ 13 w 19"/>
                  <a:gd name="T11" fmla="*/ 70 h 75"/>
                  <a:gd name="T12" fmla="*/ 15 w 19"/>
                  <a:gd name="T13" fmla="*/ 71 h 75"/>
                  <a:gd name="T14" fmla="*/ 19 w 19"/>
                  <a:gd name="T15" fmla="*/ 50 h 75"/>
                  <a:gd name="T16" fmla="*/ 15 w 19"/>
                  <a:gd name="T17" fmla="*/ 49 h 75"/>
                  <a:gd name="T18" fmla="*/ 16 w 19"/>
                  <a:gd name="T19" fmla="*/ 46 h 75"/>
                  <a:gd name="T20" fmla="*/ 17 w 19"/>
                  <a:gd name="T21" fmla="*/ 43 h 75"/>
                  <a:gd name="T22" fmla="*/ 19 w 19"/>
                  <a:gd name="T23" fmla="*/ 44 h 75"/>
                  <a:gd name="T24" fmla="*/ 15 w 19"/>
                  <a:gd name="T25" fmla="*/ 20 h 75"/>
                  <a:gd name="T26" fmla="*/ 9 w 19"/>
                  <a:gd name="T27" fmla="*/ 18 h 75"/>
                  <a:gd name="T28" fmla="*/ 10 w 19"/>
                  <a:gd name="T29" fmla="*/ 15 h 75"/>
                  <a:gd name="T30" fmla="*/ 11 w 19"/>
                  <a:gd name="T31" fmla="*/ 12 h 75"/>
                  <a:gd name="T32" fmla="*/ 12 w 19"/>
                  <a:gd name="T33" fmla="*/ 13 h 75"/>
                  <a:gd name="T34" fmla="*/ 7 w 19"/>
                  <a:gd name="T35" fmla="*/ 0 h 75"/>
                  <a:gd name="T36" fmla="*/ 0 w 19"/>
                  <a:gd name="T37" fmla="*/ 0 h 75"/>
                  <a:gd name="T38" fmla="*/ 7 w 19"/>
                  <a:gd name="T39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9" h="75">
                    <a:moveTo>
                      <a:pt x="7" y="75"/>
                    </a:moveTo>
                    <a:cubicBezTo>
                      <a:pt x="7" y="75"/>
                      <a:pt x="7" y="75"/>
                      <a:pt x="7" y="75"/>
                    </a:cubicBezTo>
                    <a:cubicBezTo>
                      <a:pt x="8" y="74"/>
                      <a:pt x="9" y="73"/>
                      <a:pt x="9" y="72"/>
                    </a:cubicBezTo>
                    <a:cubicBezTo>
                      <a:pt x="12" y="74"/>
                      <a:pt x="12" y="74"/>
                      <a:pt x="12" y="74"/>
                    </a:cubicBezTo>
                    <a:cubicBezTo>
                      <a:pt x="12" y="73"/>
                      <a:pt x="12" y="73"/>
                      <a:pt x="12" y="73"/>
                    </a:cubicBezTo>
                    <a:cubicBezTo>
                      <a:pt x="13" y="70"/>
                      <a:pt x="13" y="70"/>
                      <a:pt x="13" y="70"/>
                    </a:cubicBezTo>
                    <a:cubicBezTo>
                      <a:pt x="14" y="71"/>
                      <a:pt x="14" y="71"/>
                      <a:pt x="15" y="71"/>
                    </a:cubicBezTo>
                    <a:cubicBezTo>
                      <a:pt x="17" y="64"/>
                      <a:pt x="19" y="57"/>
                      <a:pt x="19" y="50"/>
                    </a:cubicBezTo>
                    <a:cubicBezTo>
                      <a:pt x="18" y="50"/>
                      <a:pt x="16" y="49"/>
                      <a:pt x="15" y="49"/>
                    </a:cubicBezTo>
                    <a:cubicBezTo>
                      <a:pt x="16" y="46"/>
                      <a:pt x="16" y="46"/>
                      <a:pt x="16" y="46"/>
                    </a:cubicBezTo>
                    <a:cubicBezTo>
                      <a:pt x="17" y="43"/>
                      <a:pt x="17" y="43"/>
                      <a:pt x="17" y="43"/>
                    </a:cubicBezTo>
                    <a:cubicBezTo>
                      <a:pt x="18" y="44"/>
                      <a:pt x="18" y="44"/>
                      <a:pt x="19" y="44"/>
                    </a:cubicBezTo>
                    <a:cubicBezTo>
                      <a:pt x="19" y="36"/>
                      <a:pt x="17" y="28"/>
                      <a:pt x="15" y="20"/>
                    </a:cubicBezTo>
                    <a:cubicBezTo>
                      <a:pt x="13" y="19"/>
                      <a:pt x="11" y="19"/>
                      <a:pt x="9" y="18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2"/>
                      <a:pt x="12" y="12"/>
                      <a:pt x="12" y="13"/>
                    </a:cubicBezTo>
                    <a:cubicBezTo>
                      <a:pt x="11" y="9"/>
                      <a:pt x="9" y="4"/>
                      <a:pt x="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" y="26"/>
                      <a:pt x="17" y="52"/>
                      <a:pt x="7" y="7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1" name="Freeform 587"/>
              <p:cNvSpPr>
                <a:spLocks/>
              </p:cNvSpPr>
              <p:nvPr/>
            </p:nvSpPr>
            <p:spPr bwMode="auto">
              <a:xfrm>
                <a:off x="1924052" y="874743"/>
                <a:ext cx="261938" cy="74616"/>
              </a:xfrm>
              <a:custGeom>
                <a:avLst/>
                <a:gdLst>
                  <a:gd name="T0" fmla="*/ 41 w 70"/>
                  <a:gd name="T1" fmla="*/ 18 h 20"/>
                  <a:gd name="T2" fmla="*/ 40 w 70"/>
                  <a:gd name="T3" fmla="*/ 16 h 20"/>
                  <a:gd name="T4" fmla="*/ 42 w 70"/>
                  <a:gd name="T5" fmla="*/ 14 h 20"/>
                  <a:gd name="T6" fmla="*/ 45 w 70"/>
                  <a:gd name="T7" fmla="*/ 13 h 20"/>
                  <a:gd name="T8" fmla="*/ 47 w 70"/>
                  <a:gd name="T9" fmla="*/ 17 h 20"/>
                  <a:gd name="T10" fmla="*/ 67 w 70"/>
                  <a:gd name="T11" fmla="*/ 9 h 20"/>
                  <a:gd name="T12" fmla="*/ 69 w 70"/>
                  <a:gd name="T13" fmla="*/ 8 h 20"/>
                  <a:gd name="T14" fmla="*/ 70 w 70"/>
                  <a:gd name="T15" fmla="*/ 0 h 20"/>
                  <a:gd name="T16" fmla="*/ 1 w 70"/>
                  <a:gd name="T17" fmla="*/ 12 h 20"/>
                  <a:gd name="T18" fmla="*/ 0 w 70"/>
                  <a:gd name="T19" fmla="*/ 12 h 20"/>
                  <a:gd name="T20" fmla="*/ 11 w 70"/>
                  <a:gd name="T21" fmla="*/ 20 h 20"/>
                  <a:gd name="T22" fmla="*/ 41 w 70"/>
                  <a:gd name="T23" fmla="*/ 1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0" h="20">
                    <a:moveTo>
                      <a:pt x="41" y="18"/>
                    </a:moveTo>
                    <a:cubicBezTo>
                      <a:pt x="40" y="17"/>
                      <a:pt x="40" y="17"/>
                      <a:pt x="40" y="16"/>
                    </a:cubicBezTo>
                    <a:cubicBezTo>
                      <a:pt x="42" y="14"/>
                      <a:pt x="42" y="14"/>
                      <a:pt x="42" y="14"/>
                    </a:cubicBezTo>
                    <a:cubicBezTo>
                      <a:pt x="45" y="13"/>
                      <a:pt x="45" y="13"/>
                      <a:pt x="45" y="13"/>
                    </a:cubicBezTo>
                    <a:cubicBezTo>
                      <a:pt x="46" y="14"/>
                      <a:pt x="46" y="15"/>
                      <a:pt x="47" y="17"/>
                    </a:cubicBezTo>
                    <a:cubicBezTo>
                      <a:pt x="54" y="15"/>
                      <a:pt x="61" y="12"/>
                      <a:pt x="67" y="9"/>
                    </a:cubicBezTo>
                    <a:cubicBezTo>
                      <a:pt x="68" y="9"/>
                      <a:pt x="68" y="8"/>
                      <a:pt x="69" y="8"/>
                    </a:cubicBezTo>
                    <a:cubicBezTo>
                      <a:pt x="69" y="5"/>
                      <a:pt x="70" y="3"/>
                      <a:pt x="70" y="0"/>
                    </a:cubicBezTo>
                    <a:cubicBezTo>
                      <a:pt x="53" y="12"/>
                      <a:pt x="26" y="17"/>
                      <a:pt x="1" y="12"/>
                    </a:cubicBezTo>
                    <a:cubicBezTo>
                      <a:pt x="1" y="12"/>
                      <a:pt x="0" y="12"/>
                      <a:pt x="0" y="12"/>
                    </a:cubicBezTo>
                    <a:cubicBezTo>
                      <a:pt x="4" y="14"/>
                      <a:pt x="7" y="17"/>
                      <a:pt x="11" y="20"/>
                    </a:cubicBezTo>
                    <a:cubicBezTo>
                      <a:pt x="21" y="20"/>
                      <a:pt x="31" y="20"/>
                      <a:pt x="41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2" name="Freeform 588"/>
              <p:cNvSpPr>
                <a:spLocks/>
              </p:cNvSpPr>
              <p:nvPr/>
            </p:nvSpPr>
            <p:spPr bwMode="auto">
              <a:xfrm>
                <a:off x="2254252" y="666772"/>
                <a:ext cx="41275" cy="68266"/>
              </a:xfrm>
              <a:custGeom>
                <a:avLst/>
                <a:gdLst>
                  <a:gd name="T0" fmla="*/ 0 w 11"/>
                  <a:gd name="T1" fmla="*/ 18 h 18"/>
                  <a:gd name="T2" fmla="*/ 11 w 11"/>
                  <a:gd name="T3" fmla="*/ 0 h 18"/>
                  <a:gd name="T4" fmla="*/ 0 w 11"/>
                  <a:gd name="T5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18">
                    <a:moveTo>
                      <a:pt x="0" y="18"/>
                    </a:moveTo>
                    <a:cubicBezTo>
                      <a:pt x="5" y="12"/>
                      <a:pt x="8" y="7"/>
                      <a:pt x="11" y="0"/>
                    </a:cubicBezTo>
                    <a:cubicBezTo>
                      <a:pt x="7" y="6"/>
                      <a:pt x="3" y="11"/>
                      <a:pt x="0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3" name="Freeform 589"/>
              <p:cNvSpPr>
                <a:spLocks/>
              </p:cNvSpPr>
              <p:nvPr/>
            </p:nvSpPr>
            <p:spPr bwMode="auto">
              <a:xfrm>
                <a:off x="1825627" y="911256"/>
                <a:ext cx="90488" cy="30164"/>
              </a:xfrm>
              <a:custGeom>
                <a:avLst/>
                <a:gdLst>
                  <a:gd name="T0" fmla="*/ 0 w 24"/>
                  <a:gd name="T1" fmla="*/ 0 h 8"/>
                  <a:gd name="T2" fmla="*/ 24 w 24"/>
                  <a:gd name="T3" fmla="*/ 8 h 8"/>
                  <a:gd name="T4" fmla="*/ 0 w 24"/>
                  <a:gd name="T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4" h="8">
                    <a:moveTo>
                      <a:pt x="0" y="0"/>
                    </a:moveTo>
                    <a:cubicBezTo>
                      <a:pt x="8" y="4"/>
                      <a:pt x="16" y="6"/>
                      <a:pt x="24" y="8"/>
                    </a:cubicBezTo>
                    <a:cubicBezTo>
                      <a:pt x="16" y="3"/>
                      <a:pt x="8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4" name="Freeform 590"/>
              <p:cNvSpPr>
                <a:spLocks/>
              </p:cNvSpPr>
              <p:nvPr/>
            </p:nvSpPr>
            <p:spPr bwMode="auto">
              <a:xfrm>
                <a:off x="1765302" y="374662"/>
                <a:ext cx="484188" cy="387363"/>
              </a:xfrm>
              <a:custGeom>
                <a:avLst/>
                <a:gdLst>
                  <a:gd name="T0" fmla="*/ 12 w 129"/>
                  <a:gd name="T1" fmla="*/ 65 h 103"/>
                  <a:gd name="T2" fmla="*/ 63 w 129"/>
                  <a:gd name="T3" fmla="*/ 103 h 103"/>
                  <a:gd name="T4" fmla="*/ 119 w 129"/>
                  <a:gd name="T5" fmla="*/ 66 h 103"/>
                  <a:gd name="T6" fmla="*/ 107 w 129"/>
                  <a:gd name="T7" fmla="*/ 0 h 103"/>
                  <a:gd name="T8" fmla="*/ 99 w 129"/>
                  <a:gd name="T9" fmla="*/ 0 h 103"/>
                  <a:gd name="T10" fmla="*/ 113 w 129"/>
                  <a:gd name="T11" fmla="*/ 63 h 103"/>
                  <a:gd name="T12" fmla="*/ 63 w 129"/>
                  <a:gd name="T13" fmla="*/ 97 h 103"/>
                  <a:gd name="T14" fmla="*/ 17 w 129"/>
                  <a:gd name="T15" fmla="*/ 63 h 103"/>
                  <a:gd name="T16" fmla="*/ 38 w 129"/>
                  <a:gd name="T17" fmla="*/ 7 h 103"/>
                  <a:gd name="T18" fmla="*/ 87 w 129"/>
                  <a:gd name="T19" fmla="*/ 25 h 103"/>
                  <a:gd name="T20" fmla="*/ 88 w 129"/>
                  <a:gd name="T21" fmla="*/ 56 h 103"/>
                  <a:gd name="T22" fmla="*/ 65 w 129"/>
                  <a:gd name="T23" fmla="*/ 70 h 103"/>
                  <a:gd name="T24" fmla="*/ 42 w 129"/>
                  <a:gd name="T25" fmla="*/ 54 h 103"/>
                  <a:gd name="T26" fmla="*/ 48 w 129"/>
                  <a:gd name="T27" fmla="*/ 30 h 103"/>
                  <a:gd name="T28" fmla="*/ 68 w 129"/>
                  <a:gd name="T29" fmla="*/ 34 h 103"/>
                  <a:gd name="T30" fmla="*/ 69 w 129"/>
                  <a:gd name="T31" fmla="*/ 43 h 103"/>
                  <a:gd name="T32" fmla="*/ 64 w 129"/>
                  <a:gd name="T33" fmla="*/ 47 h 103"/>
                  <a:gd name="T34" fmla="*/ 62 w 129"/>
                  <a:gd name="T35" fmla="*/ 46 h 103"/>
                  <a:gd name="T36" fmla="*/ 59 w 129"/>
                  <a:gd name="T37" fmla="*/ 47 h 103"/>
                  <a:gd name="T38" fmla="*/ 57 w 129"/>
                  <a:gd name="T39" fmla="*/ 49 h 103"/>
                  <a:gd name="T40" fmla="*/ 65 w 129"/>
                  <a:gd name="T41" fmla="*/ 53 h 103"/>
                  <a:gd name="T42" fmla="*/ 75 w 129"/>
                  <a:gd name="T43" fmla="*/ 45 h 103"/>
                  <a:gd name="T44" fmla="*/ 72 w 129"/>
                  <a:gd name="T45" fmla="*/ 30 h 103"/>
                  <a:gd name="T46" fmla="*/ 44 w 129"/>
                  <a:gd name="T47" fmla="*/ 25 h 103"/>
                  <a:gd name="T48" fmla="*/ 36 w 129"/>
                  <a:gd name="T49" fmla="*/ 57 h 103"/>
                  <a:gd name="T50" fmla="*/ 64 w 129"/>
                  <a:gd name="T51" fmla="*/ 76 h 103"/>
                  <a:gd name="T52" fmla="*/ 94 w 129"/>
                  <a:gd name="T53" fmla="*/ 59 h 103"/>
                  <a:gd name="T54" fmla="*/ 92 w 129"/>
                  <a:gd name="T55" fmla="*/ 22 h 103"/>
                  <a:gd name="T56" fmla="*/ 70 w 129"/>
                  <a:gd name="T57" fmla="*/ 0 h 103"/>
                  <a:gd name="T58" fmla="*/ 39 w 129"/>
                  <a:gd name="T59" fmla="*/ 0 h 103"/>
                  <a:gd name="T60" fmla="*/ 36 w 129"/>
                  <a:gd name="T61" fmla="*/ 2 h 103"/>
                  <a:gd name="T62" fmla="*/ 12 w 129"/>
                  <a:gd name="T63" fmla="*/ 65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29" h="103">
                    <a:moveTo>
                      <a:pt x="12" y="65"/>
                    </a:moveTo>
                    <a:cubicBezTo>
                      <a:pt x="22" y="89"/>
                      <a:pt x="41" y="103"/>
                      <a:pt x="63" y="103"/>
                    </a:cubicBezTo>
                    <a:cubicBezTo>
                      <a:pt x="86" y="103"/>
                      <a:pt x="109" y="87"/>
                      <a:pt x="119" y="66"/>
                    </a:cubicBezTo>
                    <a:cubicBezTo>
                      <a:pt x="124" y="53"/>
                      <a:pt x="129" y="29"/>
                      <a:pt x="107" y="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123" y="28"/>
                      <a:pt x="118" y="52"/>
                      <a:pt x="113" y="63"/>
                    </a:cubicBezTo>
                    <a:cubicBezTo>
                      <a:pt x="105" y="83"/>
                      <a:pt x="84" y="97"/>
                      <a:pt x="63" y="97"/>
                    </a:cubicBezTo>
                    <a:cubicBezTo>
                      <a:pt x="52" y="97"/>
                      <a:pt x="30" y="92"/>
                      <a:pt x="17" y="63"/>
                    </a:cubicBezTo>
                    <a:cubicBezTo>
                      <a:pt x="7" y="38"/>
                      <a:pt x="20" y="16"/>
                      <a:pt x="38" y="7"/>
                    </a:cubicBezTo>
                    <a:cubicBezTo>
                      <a:pt x="53" y="0"/>
                      <a:pt x="74" y="0"/>
                      <a:pt x="87" y="25"/>
                    </a:cubicBezTo>
                    <a:cubicBezTo>
                      <a:pt x="93" y="35"/>
                      <a:pt x="94" y="47"/>
                      <a:pt x="88" y="56"/>
                    </a:cubicBezTo>
                    <a:cubicBezTo>
                      <a:pt x="83" y="65"/>
                      <a:pt x="74" y="71"/>
                      <a:pt x="65" y="70"/>
                    </a:cubicBezTo>
                    <a:cubicBezTo>
                      <a:pt x="55" y="70"/>
                      <a:pt x="47" y="64"/>
                      <a:pt x="42" y="54"/>
                    </a:cubicBezTo>
                    <a:cubicBezTo>
                      <a:pt x="37" y="44"/>
                      <a:pt x="41" y="34"/>
                      <a:pt x="48" y="30"/>
                    </a:cubicBezTo>
                    <a:cubicBezTo>
                      <a:pt x="55" y="25"/>
                      <a:pt x="62" y="27"/>
                      <a:pt x="68" y="34"/>
                    </a:cubicBezTo>
                    <a:cubicBezTo>
                      <a:pt x="71" y="38"/>
                      <a:pt x="70" y="41"/>
                      <a:pt x="69" y="43"/>
                    </a:cubicBezTo>
                    <a:cubicBezTo>
                      <a:pt x="68" y="45"/>
                      <a:pt x="66" y="47"/>
                      <a:pt x="64" y="47"/>
                    </a:cubicBezTo>
                    <a:cubicBezTo>
                      <a:pt x="63" y="47"/>
                      <a:pt x="62" y="47"/>
                      <a:pt x="62" y="46"/>
                    </a:cubicBezTo>
                    <a:cubicBezTo>
                      <a:pt x="59" y="47"/>
                      <a:pt x="59" y="47"/>
                      <a:pt x="59" y="47"/>
                    </a:cubicBezTo>
                    <a:cubicBezTo>
                      <a:pt x="57" y="49"/>
                      <a:pt x="57" y="49"/>
                      <a:pt x="57" y="49"/>
                    </a:cubicBezTo>
                    <a:cubicBezTo>
                      <a:pt x="59" y="52"/>
                      <a:pt x="62" y="53"/>
                      <a:pt x="65" y="53"/>
                    </a:cubicBezTo>
                    <a:cubicBezTo>
                      <a:pt x="69" y="53"/>
                      <a:pt x="73" y="49"/>
                      <a:pt x="75" y="45"/>
                    </a:cubicBezTo>
                    <a:cubicBezTo>
                      <a:pt x="77" y="40"/>
                      <a:pt x="76" y="35"/>
                      <a:pt x="72" y="30"/>
                    </a:cubicBezTo>
                    <a:cubicBezTo>
                      <a:pt x="63" y="19"/>
                      <a:pt x="52" y="20"/>
                      <a:pt x="44" y="25"/>
                    </a:cubicBezTo>
                    <a:cubicBezTo>
                      <a:pt x="36" y="31"/>
                      <a:pt x="30" y="44"/>
                      <a:pt x="36" y="57"/>
                    </a:cubicBezTo>
                    <a:cubicBezTo>
                      <a:pt x="43" y="69"/>
                      <a:pt x="53" y="76"/>
                      <a:pt x="64" y="76"/>
                    </a:cubicBezTo>
                    <a:cubicBezTo>
                      <a:pt x="76" y="77"/>
                      <a:pt x="87" y="70"/>
                      <a:pt x="94" y="59"/>
                    </a:cubicBezTo>
                    <a:cubicBezTo>
                      <a:pt x="100" y="48"/>
                      <a:pt x="100" y="34"/>
                      <a:pt x="92" y="22"/>
                    </a:cubicBezTo>
                    <a:cubicBezTo>
                      <a:pt x="86" y="11"/>
                      <a:pt x="79" y="4"/>
                      <a:pt x="70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8" y="1"/>
                      <a:pt x="37" y="1"/>
                      <a:pt x="36" y="2"/>
                    </a:cubicBezTo>
                    <a:cubicBezTo>
                      <a:pt x="15" y="12"/>
                      <a:pt x="0" y="37"/>
                      <a:pt x="12" y="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5" name="Freeform 591"/>
              <p:cNvSpPr>
                <a:spLocks/>
              </p:cNvSpPr>
              <p:nvPr/>
            </p:nvSpPr>
            <p:spPr bwMode="auto">
              <a:xfrm>
                <a:off x="1668465" y="374662"/>
                <a:ext cx="566738" cy="488967"/>
              </a:xfrm>
              <a:custGeom>
                <a:avLst/>
                <a:gdLst>
                  <a:gd name="T0" fmla="*/ 24 w 151"/>
                  <a:gd name="T1" fmla="*/ 93 h 130"/>
                  <a:gd name="T2" fmla="*/ 96 w 151"/>
                  <a:gd name="T3" fmla="*/ 127 h 130"/>
                  <a:gd name="T4" fmla="*/ 145 w 151"/>
                  <a:gd name="T5" fmla="*/ 107 h 130"/>
                  <a:gd name="T6" fmla="*/ 151 w 151"/>
                  <a:gd name="T7" fmla="*/ 92 h 130"/>
                  <a:gd name="T8" fmla="*/ 95 w 151"/>
                  <a:gd name="T9" fmla="*/ 121 h 130"/>
                  <a:gd name="T10" fmla="*/ 29 w 151"/>
                  <a:gd name="T11" fmla="*/ 90 h 130"/>
                  <a:gd name="T12" fmla="*/ 30 w 151"/>
                  <a:gd name="T13" fmla="*/ 0 h 130"/>
                  <a:gd name="T14" fmla="*/ 22 w 151"/>
                  <a:gd name="T15" fmla="*/ 0 h 130"/>
                  <a:gd name="T16" fmla="*/ 24 w 151"/>
                  <a:gd name="T17" fmla="*/ 93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130">
                    <a:moveTo>
                      <a:pt x="24" y="93"/>
                    </a:moveTo>
                    <a:cubicBezTo>
                      <a:pt x="40" y="117"/>
                      <a:pt x="67" y="130"/>
                      <a:pt x="96" y="127"/>
                    </a:cubicBezTo>
                    <a:cubicBezTo>
                      <a:pt x="114" y="126"/>
                      <a:pt x="131" y="118"/>
                      <a:pt x="145" y="107"/>
                    </a:cubicBezTo>
                    <a:cubicBezTo>
                      <a:pt x="147" y="102"/>
                      <a:pt x="149" y="97"/>
                      <a:pt x="151" y="92"/>
                    </a:cubicBezTo>
                    <a:cubicBezTo>
                      <a:pt x="138" y="108"/>
                      <a:pt x="117" y="119"/>
                      <a:pt x="95" y="121"/>
                    </a:cubicBezTo>
                    <a:cubicBezTo>
                      <a:pt x="68" y="124"/>
                      <a:pt x="44" y="112"/>
                      <a:pt x="29" y="90"/>
                    </a:cubicBezTo>
                    <a:cubicBezTo>
                      <a:pt x="5" y="54"/>
                      <a:pt x="12" y="21"/>
                      <a:pt x="30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5" y="23"/>
                      <a:pt x="0" y="57"/>
                      <a:pt x="24" y="9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6" name="Freeform 592"/>
              <p:cNvSpPr>
                <a:spLocks/>
              </p:cNvSpPr>
              <p:nvPr/>
            </p:nvSpPr>
            <p:spPr bwMode="auto">
              <a:xfrm>
                <a:off x="1608140" y="374662"/>
                <a:ext cx="220663" cy="514368"/>
              </a:xfrm>
              <a:custGeom>
                <a:avLst/>
                <a:gdLst>
                  <a:gd name="T0" fmla="*/ 10 w 59"/>
                  <a:gd name="T1" fmla="*/ 10 h 137"/>
                  <a:gd name="T2" fmla="*/ 9 w 59"/>
                  <a:gd name="T3" fmla="*/ 13 h 137"/>
                  <a:gd name="T4" fmla="*/ 8 w 59"/>
                  <a:gd name="T5" fmla="*/ 16 h 137"/>
                  <a:gd name="T6" fmla="*/ 5 w 59"/>
                  <a:gd name="T7" fmla="*/ 15 h 137"/>
                  <a:gd name="T8" fmla="*/ 3 w 59"/>
                  <a:gd name="T9" fmla="*/ 22 h 137"/>
                  <a:gd name="T10" fmla="*/ 7 w 59"/>
                  <a:gd name="T11" fmla="*/ 26 h 137"/>
                  <a:gd name="T12" fmla="*/ 5 w 59"/>
                  <a:gd name="T13" fmla="*/ 28 h 137"/>
                  <a:gd name="T14" fmla="*/ 3 w 59"/>
                  <a:gd name="T15" fmla="*/ 30 h 137"/>
                  <a:gd name="T16" fmla="*/ 1 w 59"/>
                  <a:gd name="T17" fmla="*/ 29 h 137"/>
                  <a:gd name="T18" fmla="*/ 1 w 59"/>
                  <a:gd name="T19" fmla="*/ 56 h 137"/>
                  <a:gd name="T20" fmla="*/ 4 w 59"/>
                  <a:gd name="T21" fmla="*/ 73 h 137"/>
                  <a:gd name="T22" fmla="*/ 11 w 59"/>
                  <a:gd name="T23" fmla="*/ 93 h 137"/>
                  <a:gd name="T24" fmla="*/ 20 w 59"/>
                  <a:gd name="T25" fmla="*/ 108 h 137"/>
                  <a:gd name="T26" fmla="*/ 21 w 59"/>
                  <a:gd name="T27" fmla="*/ 110 h 137"/>
                  <a:gd name="T28" fmla="*/ 25 w 59"/>
                  <a:gd name="T29" fmla="*/ 109 h 137"/>
                  <a:gd name="T30" fmla="*/ 26 w 59"/>
                  <a:gd name="T31" fmla="*/ 111 h 137"/>
                  <a:gd name="T32" fmla="*/ 27 w 59"/>
                  <a:gd name="T33" fmla="*/ 114 h 137"/>
                  <a:gd name="T34" fmla="*/ 25 w 59"/>
                  <a:gd name="T35" fmla="*/ 115 h 137"/>
                  <a:gd name="T36" fmla="*/ 47 w 59"/>
                  <a:gd name="T37" fmla="*/ 136 h 137"/>
                  <a:gd name="T38" fmla="*/ 59 w 59"/>
                  <a:gd name="T39" fmla="*/ 137 h 137"/>
                  <a:gd name="T40" fmla="*/ 26 w 59"/>
                  <a:gd name="T41" fmla="*/ 107 h 137"/>
                  <a:gd name="T42" fmla="*/ 17 w 59"/>
                  <a:gd name="T43" fmla="*/ 91 h 137"/>
                  <a:gd name="T44" fmla="*/ 10 w 59"/>
                  <a:gd name="T45" fmla="*/ 70 h 137"/>
                  <a:gd name="T46" fmla="*/ 17 w 59"/>
                  <a:gd name="T47" fmla="*/ 0 h 137"/>
                  <a:gd name="T48" fmla="*/ 10 w 59"/>
                  <a:gd name="T49" fmla="*/ 0 h 137"/>
                  <a:gd name="T50" fmla="*/ 6 w 59"/>
                  <a:gd name="T51" fmla="*/ 9 h 137"/>
                  <a:gd name="T52" fmla="*/ 10 w 59"/>
                  <a:gd name="T53" fmla="*/ 10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9" h="137">
                    <a:moveTo>
                      <a:pt x="10" y="10"/>
                    </a:moveTo>
                    <a:cubicBezTo>
                      <a:pt x="9" y="13"/>
                      <a:pt x="9" y="13"/>
                      <a:pt x="9" y="13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7" y="15"/>
                      <a:pt x="6" y="15"/>
                      <a:pt x="5" y="15"/>
                    </a:cubicBezTo>
                    <a:cubicBezTo>
                      <a:pt x="4" y="17"/>
                      <a:pt x="3" y="19"/>
                      <a:pt x="3" y="22"/>
                    </a:cubicBezTo>
                    <a:cubicBezTo>
                      <a:pt x="5" y="23"/>
                      <a:pt x="6" y="25"/>
                      <a:pt x="7" y="26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2" y="30"/>
                      <a:pt x="2" y="29"/>
                      <a:pt x="1" y="29"/>
                    </a:cubicBezTo>
                    <a:cubicBezTo>
                      <a:pt x="0" y="37"/>
                      <a:pt x="0" y="46"/>
                      <a:pt x="1" y="56"/>
                    </a:cubicBezTo>
                    <a:cubicBezTo>
                      <a:pt x="1" y="61"/>
                      <a:pt x="2" y="67"/>
                      <a:pt x="4" y="73"/>
                    </a:cubicBezTo>
                    <a:cubicBezTo>
                      <a:pt x="6" y="80"/>
                      <a:pt x="8" y="86"/>
                      <a:pt x="11" y="93"/>
                    </a:cubicBezTo>
                    <a:cubicBezTo>
                      <a:pt x="14" y="98"/>
                      <a:pt x="17" y="103"/>
                      <a:pt x="20" y="108"/>
                    </a:cubicBezTo>
                    <a:cubicBezTo>
                      <a:pt x="20" y="109"/>
                      <a:pt x="21" y="110"/>
                      <a:pt x="21" y="110"/>
                    </a:cubicBezTo>
                    <a:cubicBezTo>
                      <a:pt x="22" y="110"/>
                      <a:pt x="24" y="109"/>
                      <a:pt x="25" y="109"/>
                    </a:cubicBezTo>
                    <a:cubicBezTo>
                      <a:pt x="26" y="111"/>
                      <a:pt x="26" y="111"/>
                      <a:pt x="26" y="111"/>
                    </a:cubicBezTo>
                    <a:cubicBezTo>
                      <a:pt x="27" y="114"/>
                      <a:pt x="27" y="114"/>
                      <a:pt x="27" y="114"/>
                    </a:cubicBezTo>
                    <a:cubicBezTo>
                      <a:pt x="26" y="115"/>
                      <a:pt x="25" y="115"/>
                      <a:pt x="25" y="115"/>
                    </a:cubicBezTo>
                    <a:cubicBezTo>
                      <a:pt x="31" y="124"/>
                      <a:pt x="39" y="131"/>
                      <a:pt x="47" y="136"/>
                    </a:cubicBezTo>
                    <a:cubicBezTo>
                      <a:pt x="51" y="136"/>
                      <a:pt x="55" y="136"/>
                      <a:pt x="59" y="137"/>
                    </a:cubicBezTo>
                    <a:cubicBezTo>
                      <a:pt x="48" y="131"/>
                      <a:pt x="36" y="122"/>
                      <a:pt x="26" y="107"/>
                    </a:cubicBezTo>
                    <a:cubicBezTo>
                      <a:pt x="23" y="102"/>
                      <a:pt x="20" y="96"/>
                      <a:pt x="17" y="91"/>
                    </a:cubicBezTo>
                    <a:cubicBezTo>
                      <a:pt x="14" y="84"/>
                      <a:pt x="11" y="77"/>
                      <a:pt x="10" y="70"/>
                    </a:cubicBezTo>
                    <a:cubicBezTo>
                      <a:pt x="3" y="45"/>
                      <a:pt x="7" y="21"/>
                      <a:pt x="17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9" y="3"/>
                      <a:pt x="7" y="6"/>
                      <a:pt x="6" y="9"/>
                    </a:cubicBezTo>
                    <a:cubicBezTo>
                      <a:pt x="8" y="9"/>
                      <a:pt x="9" y="10"/>
                      <a:pt x="10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7" name="Freeform 593"/>
              <p:cNvSpPr>
                <a:spLocks/>
              </p:cNvSpPr>
              <p:nvPr/>
            </p:nvSpPr>
            <p:spPr bwMode="auto">
              <a:xfrm>
                <a:off x="1787527" y="2382920"/>
                <a:ext cx="38100" cy="17464"/>
              </a:xfrm>
              <a:custGeom>
                <a:avLst/>
                <a:gdLst>
                  <a:gd name="T0" fmla="*/ 10 w 10"/>
                  <a:gd name="T1" fmla="*/ 0 h 5"/>
                  <a:gd name="T2" fmla="*/ 0 w 10"/>
                  <a:gd name="T3" fmla="*/ 5 h 5"/>
                  <a:gd name="T4" fmla="*/ 10 w 10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5">
                    <a:moveTo>
                      <a:pt x="10" y="0"/>
                    </a:moveTo>
                    <a:cubicBezTo>
                      <a:pt x="7" y="1"/>
                      <a:pt x="3" y="3"/>
                      <a:pt x="0" y="5"/>
                    </a:cubicBezTo>
                    <a:cubicBezTo>
                      <a:pt x="4" y="4"/>
                      <a:pt x="7" y="2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8" name="Freeform 594"/>
              <p:cNvSpPr>
                <a:spLocks/>
              </p:cNvSpPr>
              <p:nvPr/>
            </p:nvSpPr>
            <p:spPr bwMode="auto">
              <a:xfrm>
                <a:off x="1911352" y="2554377"/>
                <a:ext cx="117475" cy="15875"/>
              </a:xfrm>
              <a:custGeom>
                <a:avLst/>
                <a:gdLst>
                  <a:gd name="T0" fmla="*/ 0 w 31"/>
                  <a:gd name="T1" fmla="*/ 4 h 4"/>
                  <a:gd name="T2" fmla="*/ 31 w 31"/>
                  <a:gd name="T3" fmla="*/ 4 h 4"/>
                  <a:gd name="T4" fmla="*/ 0 w 31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1" h="4">
                    <a:moveTo>
                      <a:pt x="0" y="4"/>
                    </a:moveTo>
                    <a:cubicBezTo>
                      <a:pt x="31" y="4"/>
                      <a:pt x="31" y="4"/>
                      <a:pt x="31" y="4"/>
                    </a:cubicBezTo>
                    <a:cubicBezTo>
                      <a:pt x="21" y="0"/>
                      <a:pt x="10" y="1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9" name="Freeform 595"/>
              <p:cNvSpPr>
                <a:spLocks/>
              </p:cNvSpPr>
              <p:nvPr/>
            </p:nvSpPr>
            <p:spPr bwMode="auto">
              <a:xfrm>
                <a:off x="1644651" y="2424197"/>
                <a:ext cx="153988" cy="146055"/>
              </a:xfrm>
              <a:custGeom>
                <a:avLst/>
                <a:gdLst>
                  <a:gd name="T0" fmla="*/ 38 w 41"/>
                  <a:gd name="T1" fmla="*/ 2 h 39"/>
                  <a:gd name="T2" fmla="*/ 41 w 41"/>
                  <a:gd name="T3" fmla="*/ 0 h 39"/>
                  <a:gd name="T4" fmla="*/ 26 w 41"/>
                  <a:gd name="T5" fmla="*/ 4 h 39"/>
                  <a:gd name="T6" fmla="*/ 10 w 41"/>
                  <a:gd name="T7" fmla="*/ 22 h 39"/>
                  <a:gd name="T8" fmla="*/ 11 w 41"/>
                  <a:gd name="T9" fmla="*/ 23 h 39"/>
                  <a:gd name="T10" fmla="*/ 10 w 41"/>
                  <a:gd name="T11" fmla="*/ 26 h 39"/>
                  <a:gd name="T12" fmla="*/ 10 w 41"/>
                  <a:gd name="T13" fmla="*/ 29 h 39"/>
                  <a:gd name="T14" fmla="*/ 6 w 41"/>
                  <a:gd name="T15" fmla="*/ 28 h 39"/>
                  <a:gd name="T16" fmla="*/ 0 w 41"/>
                  <a:gd name="T17" fmla="*/ 39 h 39"/>
                  <a:gd name="T18" fmla="*/ 7 w 41"/>
                  <a:gd name="T19" fmla="*/ 39 h 39"/>
                  <a:gd name="T20" fmla="*/ 38 w 41"/>
                  <a:gd name="T21" fmla="*/ 2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1" h="39">
                    <a:moveTo>
                      <a:pt x="38" y="2"/>
                    </a:moveTo>
                    <a:cubicBezTo>
                      <a:pt x="39" y="1"/>
                      <a:pt x="40" y="0"/>
                      <a:pt x="41" y="0"/>
                    </a:cubicBezTo>
                    <a:cubicBezTo>
                      <a:pt x="36" y="2"/>
                      <a:pt x="32" y="3"/>
                      <a:pt x="26" y="4"/>
                    </a:cubicBezTo>
                    <a:cubicBezTo>
                      <a:pt x="20" y="9"/>
                      <a:pt x="14" y="15"/>
                      <a:pt x="10" y="22"/>
                    </a:cubicBezTo>
                    <a:cubicBezTo>
                      <a:pt x="10" y="22"/>
                      <a:pt x="10" y="23"/>
                      <a:pt x="11" y="23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10" y="29"/>
                      <a:pt x="10" y="29"/>
                      <a:pt x="10" y="29"/>
                    </a:cubicBezTo>
                    <a:cubicBezTo>
                      <a:pt x="9" y="28"/>
                      <a:pt x="7" y="28"/>
                      <a:pt x="6" y="28"/>
                    </a:cubicBezTo>
                    <a:cubicBezTo>
                      <a:pt x="4" y="32"/>
                      <a:pt x="2" y="35"/>
                      <a:pt x="0" y="39"/>
                    </a:cubicBezTo>
                    <a:cubicBezTo>
                      <a:pt x="7" y="39"/>
                      <a:pt x="7" y="39"/>
                      <a:pt x="7" y="39"/>
                    </a:cubicBezTo>
                    <a:cubicBezTo>
                      <a:pt x="14" y="24"/>
                      <a:pt x="25" y="11"/>
                      <a:pt x="3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0" name="Freeform 596"/>
              <p:cNvSpPr>
                <a:spLocks/>
              </p:cNvSpPr>
              <p:nvPr/>
            </p:nvSpPr>
            <p:spPr bwMode="auto">
              <a:xfrm>
                <a:off x="1841502" y="2347995"/>
                <a:ext cx="431800" cy="222258"/>
              </a:xfrm>
              <a:custGeom>
                <a:avLst/>
                <a:gdLst>
                  <a:gd name="T0" fmla="*/ 73 w 115"/>
                  <a:gd name="T1" fmla="*/ 12 h 59"/>
                  <a:gd name="T2" fmla="*/ 73 w 115"/>
                  <a:gd name="T3" fmla="*/ 14 h 59"/>
                  <a:gd name="T4" fmla="*/ 71 w 115"/>
                  <a:gd name="T5" fmla="*/ 15 h 59"/>
                  <a:gd name="T6" fmla="*/ 68 w 115"/>
                  <a:gd name="T7" fmla="*/ 16 h 59"/>
                  <a:gd name="T8" fmla="*/ 66 w 115"/>
                  <a:gd name="T9" fmla="*/ 8 h 59"/>
                  <a:gd name="T10" fmla="*/ 46 w 115"/>
                  <a:gd name="T11" fmla="*/ 2 h 59"/>
                  <a:gd name="T12" fmla="*/ 46 w 115"/>
                  <a:gd name="T13" fmla="*/ 3 h 59"/>
                  <a:gd name="T14" fmla="*/ 43 w 115"/>
                  <a:gd name="T15" fmla="*/ 3 h 59"/>
                  <a:gd name="T16" fmla="*/ 40 w 115"/>
                  <a:gd name="T17" fmla="*/ 4 h 59"/>
                  <a:gd name="T18" fmla="*/ 40 w 115"/>
                  <a:gd name="T19" fmla="*/ 1 h 59"/>
                  <a:gd name="T20" fmla="*/ 40 w 115"/>
                  <a:gd name="T21" fmla="*/ 1 h 59"/>
                  <a:gd name="T22" fmla="*/ 38 w 115"/>
                  <a:gd name="T23" fmla="*/ 5 h 59"/>
                  <a:gd name="T24" fmla="*/ 36 w 115"/>
                  <a:gd name="T25" fmla="*/ 3 h 59"/>
                  <a:gd name="T26" fmla="*/ 33 w 115"/>
                  <a:gd name="T27" fmla="*/ 2 h 59"/>
                  <a:gd name="T28" fmla="*/ 34 w 115"/>
                  <a:gd name="T29" fmla="*/ 0 h 59"/>
                  <a:gd name="T30" fmla="*/ 10 w 115"/>
                  <a:gd name="T31" fmla="*/ 3 h 59"/>
                  <a:gd name="T32" fmla="*/ 0 w 115"/>
                  <a:gd name="T33" fmla="*/ 14 h 59"/>
                  <a:gd name="T34" fmla="*/ 99 w 115"/>
                  <a:gd name="T35" fmla="*/ 45 h 59"/>
                  <a:gd name="T36" fmla="*/ 109 w 115"/>
                  <a:gd name="T37" fmla="*/ 59 h 59"/>
                  <a:gd name="T38" fmla="*/ 115 w 115"/>
                  <a:gd name="T39" fmla="*/ 59 h 59"/>
                  <a:gd name="T40" fmla="*/ 104 w 115"/>
                  <a:gd name="T41" fmla="*/ 41 h 59"/>
                  <a:gd name="T42" fmla="*/ 73 w 115"/>
                  <a:gd name="T43" fmla="*/ 12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15" h="59">
                    <a:moveTo>
                      <a:pt x="73" y="12"/>
                    </a:moveTo>
                    <a:cubicBezTo>
                      <a:pt x="73" y="13"/>
                      <a:pt x="73" y="13"/>
                      <a:pt x="73" y="14"/>
                    </a:cubicBezTo>
                    <a:cubicBezTo>
                      <a:pt x="71" y="15"/>
                      <a:pt x="71" y="15"/>
                      <a:pt x="71" y="15"/>
                    </a:cubicBezTo>
                    <a:cubicBezTo>
                      <a:pt x="68" y="16"/>
                      <a:pt x="68" y="16"/>
                      <a:pt x="68" y="16"/>
                    </a:cubicBezTo>
                    <a:cubicBezTo>
                      <a:pt x="67" y="13"/>
                      <a:pt x="66" y="11"/>
                      <a:pt x="66" y="8"/>
                    </a:cubicBezTo>
                    <a:cubicBezTo>
                      <a:pt x="59" y="5"/>
                      <a:pt x="53" y="3"/>
                      <a:pt x="46" y="2"/>
                    </a:cubicBezTo>
                    <a:cubicBezTo>
                      <a:pt x="46" y="2"/>
                      <a:pt x="46" y="2"/>
                      <a:pt x="46" y="3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0" y="3"/>
                      <a:pt x="40" y="2"/>
                      <a:pt x="40" y="1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39" y="2"/>
                      <a:pt x="39" y="3"/>
                      <a:pt x="38" y="5"/>
                    </a:cubicBezTo>
                    <a:cubicBezTo>
                      <a:pt x="36" y="3"/>
                      <a:pt x="36" y="3"/>
                      <a:pt x="36" y="3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3" y="2"/>
                      <a:pt x="33" y="1"/>
                      <a:pt x="34" y="0"/>
                    </a:cubicBezTo>
                    <a:cubicBezTo>
                      <a:pt x="26" y="0"/>
                      <a:pt x="18" y="1"/>
                      <a:pt x="10" y="3"/>
                    </a:cubicBezTo>
                    <a:cubicBezTo>
                      <a:pt x="7" y="7"/>
                      <a:pt x="4" y="11"/>
                      <a:pt x="0" y="14"/>
                    </a:cubicBezTo>
                    <a:cubicBezTo>
                      <a:pt x="28" y="0"/>
                      <a:pt x="67" y="2"/>
                      <a:pt x="99" y="45"/>
                    </a:cubicBezTo>
                    <a:cubicBezTo>
                      <a:pt x="103" y="50"/>
                      <a:pt x="106" y="55"/>
                      <a:pt x="109" y="59"/>
                    </a:cubicBezTo>
                    <a:cubicBezTo>
                      <a:pt x="115" y="59"/>
                      <a:pt x="115" y="59"/>
                      <a:pt x="115" y="59"/>
                    </a:cubicBezTo>
                    <a:cubicBezTo>
                      <a:pt x="112" y="53"/>
                      <a:pt x="108" y="47"/>
                      <a:pt x="104" y="41"/>
                    </a:cubicBezTo>
                    <a:cubicBezTo>
                      <a:pt x="94" y="28"/>
                      <a:pt x="84" y="18"/>
                      <a:pt x="73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1" name="Freeform 597"/>
              <p:cNvSpPr>
                <a:spLocks/>
              </p:cNvSpPr>
              <p:nvPr/>
            </p:nvSpPr>
            <p:spPr bwMode="auto">
              <a:xfrm>
                <a:off x="1751015" y="2430548"/>
                <a:ext cx="415925" cy="139705"/>
              </a:xfrm>
              <a:custGeom>
                <a:avLst/>
                <a:gdLst>
                  <a:gd name="T0" fmla="*/ 13 w 111"/>
                  <a:gd name="T1" fmla="*/ 24 h 37"/>
                  <a:gd name="T2" fmla="*/ 0 w 111"/>
                  <a:gd name="T3" fmla="*/ 37 h 37"/>
                  <a:gd name="T4" fmla="*/ 8 w 111"/>
                  <a:gd name="T5" fmla="*/ 37 h 37"/>
                  <a:gd name="T6" fmla="*/ 17 w 111"/>
                  <a:gd name="T7" fmla="*/ 29 h 37"/>
                  <a:gd name="T8" fmla="*/ 101 w 111"/>
                  <a:gd name="T9" fmla="*/ 34 h 37"/>
                  <a:gd name="T10" fmla="*/ 103 w 111"/>
                  <a:gd name="T11" fmla="*/ 37 h 37"/>
                  <a:gd name="T12" fmla="*/ 111 w 111"/>
                  <a:gd name="T13" fmla="*/ 37 h 37"/>
                  <a:gd name="T14" fmla="*/ 105 w 111"/>
                  <a:gd name="T15" fmla="*/ 30 h 37"/>
                  <a:gd name="T16" fmla="*/ 13 w 111"/>
                  <a:gd name="T17" fmla="*/ 2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1" h="37">
                    <a:moveTo>
                      <a:pt x="13" y="24"/>
                    </a:moveTo>
                    <a:cubicBezTo>
                      <a:pt x="8" y="28"/>
                      <a:pt x="4" y="33"/>
                      <a:pt x="0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11" y="34"/>
                      <a:pt x="14" y="32"/>
                      <a:pt x="17" y="29"/>
                    </a:cubicBezTo>
                    <a:cubicBezTo>
                      <a:pt x="39" y="12"/>
                      <a:pt x="74" y="6"/>
                      <a:pt x="101" y="34"/>
                    </a:cubicBezTo>
                    <a:cubicBezTo>
                      <a:pt x="102" y="35"/>
                      <a:pt x="102" y="36"/>
                      <a:pt x="103" y="37"/>
                    </a:cubicBezTo>
                    <a:cubicBezTo>
                      <a:pt x="111" y="37"/>
                      <a:pt x="111" y="37"/>
                      <a:pt x="111" y="37"/>
                    </a:cubicBezTo>
                    <a:cubicBezTo>
                      <a:pt x="109" y="35"/>
                      <a:pt x="107" y="33"/>
                      <a:pt x="105" y="30"/>
                    </a:cubicBezTo>
                    <a:cubicBezTo>
                      <a:pt x="78" y="0"/>
                      <a:pt x="38" y="5"/>
                      <a:pt x="13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2" name="Freeform 598"/>
              <p:cNvSpPr>
                <a:spLocks/>
              </p:cNvSpPr>
              <p:nvPr/>
            </p:nvSpPr>
            <p:spPr bwMode="auto">
              <a:xfrm>
                <a:off x="1520826" y="885855"/>
                <a:ext cx="582613" cy="519131"/>
              </a:xfrm>
              <a:custGeom>
                <a:avLst/>
                <a:gdLst>
                  <a:gd name="T0" fmla="*/ 85 w 155"/>
                  <a:gd name="T1" fmla="*/ 138 h 138"/>
                  <a:gd name="T2" fmla="*/ 143 w 155"/>
                  <a:gd name="T3" fmla="*/ 99 h 138"/>
                  <a:gd name="T4" fmla="*/ 124 w 155"/>
                  <a:gd name="T5" fmla="*/ 23 h 138"/>
                  <a:gd name="T6" fmla="*/ 118 w 155"/>
                  <a:gd name="T7" fmla="*/ 17 h 138"/>
                  <a:gd name="T8" fmla="*/ 107 w 155"/>
                  <a:gd name="T9" fmla="*/ 9 h 138"/>
                  <a:gd name="T10" fmla="*/ 82 w 155"/>
                  <a:gd name="T11" fmla="*/ 1 h 138"/>
                  <a:gd name="T12" fmla="*/ 70 w 155"/>
                  <a:gd name="T13" fmla="*/ 0 h 138"/>
                  <a:gd name="T14" fmla="*/ 53 w 155"/>
                  <a:gd name="T15" fmla="*/ 3 h 138"/>
                  <a:gd name="T16" fmla="*/ 1 w 155"/>
                  <a:gd name="T17" fmla="*/ 61 h 138"/>
                  <a:gd name="T18" fmla="*/ 0 w 155"/>
                  <a:gd name="T19" fmla="*/ 65 h 138"/>
                  <a:gd name="T20" fmla="*/ 3 w 155"/>
                  <a:gd name="T21" fmla="*/ 66 h 138"/>
                  <a:gd name="T22" fmla="*/ 6 w 155"/>
                  <a:gd name="T23" fmla="*/ 66 h 138"/>
                  <a:gd name="T24" fmla="*/ 6 w 155"/>
                  <a:gd name="T25" fmla="*/ 65 h 138"/>
                  <a:gd name="T26" fmla="*/ 55 w 155"/>
                  <a:gd name="T27" fmla="*/ 9 h 138"/>
                  <a:gd name="T28" fmla="*/ 81 w 155"/>
                  <a:gd name="T29" fmla="*/ 7 h 138"/>
                  <a:gd name="T30" fmla="*/ 105 w 155"/>
                  <a:gd name="T31" fmla="*/ 15 h 138"/>
                  <a:gd name="T32" fmla="*/ 120 w 155"/>
                  <a:gd name="T33" fmla="*/ 27 h 138"/>
                  <a:gd name="T34" fmla="*/ 137 w 155"/>
                  <a:gd name="T35" fmla="*/ 97 h 138"/>
                  <a:gd name="T36" fmla="*/ 85 w 155"/>
                  <a:gd name="T37" fmla="*/ 132 h 138"/>
                  <a:gd name="T38" fmla="*/ 36 w 155"/>
                  <a:gd name="T39" fmla="*/ 96 h 138"/>
                  <a:gd name="T40" fmla="*/ 58 w 155"/>
                  <a:gd name="T41" fmla="*/ 38 h 138"/>
                  <a:gd name="T42" fmla="*/ 110 w 155"/>
                  <a:gd name="T43" fmla="*/ 56 h 138"/>
                  <a:gd name="T44" fmla="*/ 111 w 155"/>
                  <a:gd name="T45" fmla="*/ 89 h 138"/>
                  <a:gd name="T46" fmla="*/ 86 w 155"/>
                  <a:gd name="T47" fmla="*/ 105 h 138"/>
                  <a:gd name="T48" fmla="*/ 62 w 155"/>
                  <a:gd name="T49" fmla="*/ 87 h 138"/>
                  <a:gd name="T50" fmla="*/ 68 w 155"/>
                  <a:gd name="T51" fmla="*/ 62 h 138"/>
                  <a:gd name="T52" fmla="*/ 90 w 155"/>
                  <a:gd name="T53" fmla="*/ 66 h 138"/>
                  <a:gd name="T54" fmla="*/ 91 w 155"/>
                  <a:gd name="T55" fmla="*/ 75 h 138"/>
                  <a:gd name="T56" fmla="*/ 86 w 155"/>
                  <a:gd name="T57" fmla="*/ 80 h 138"/>
                  <a:gd name="T58" fmla="*/ 83 w 155"/>
                  <a:gd name="T59" fmla="*/ 78 h 138"/>
                  <a:gd name="T60" fmla="*/ 81 w 155"/>
                  <a:gd name="T61" fmla="*/ 80 h 138"/>
                  <a:gd name="T62" fmla="*/ 78 w 155"/>
                  <a:gd name="T63" fmla="*/ 82 h 138"/>
                  <a:gd name="T64" fmla="*/ 87 w 155"/>
                  <a:gd name="T65" fmla="*/ 86 h 138"/>
                  <a:gd name="T66" fmla="*/ 97 w 155"/>
                  <a:gd name="T67" fmla="*/ 78 h 138"/>
                  <a:gd name="T68" fmla="*/ 94 w 155"/>
                  <a:gd name="T69" fmla="*/ 62 h 138"/>
                  <a:gd name="T70" fmla="*/ 65 w 155"/>
                  <a:gd name="T71" fmla="*/ 57 h 138"/>
                  <a:gd name="T72" fmla="*/ 57 w 155"/>
                  <a:gd name="T73" fmla="*/ 90 h 138"/>
                  <a:gd name="T74" fmla="*/ 86 w 155"/>
                  <a:gd name="T75" fmla="*/ 111 h 138"/>
                  <a:gd name="T76" fmla="*/ 116 w 155"/>
                  <a:gd name="T77" fmla="*/ 92 h 138"/>
                  <a:gd name="T78" fmla="*/ 115 w 155"/>
                  <a:gd name="T79" fmla="*/ 53 h 138"/>
                  <a:gd name="T80" fmla="*/ 56 w 155"/>
                  <a:gd name="T81" fmla="*/ 32 h 138"/>
                  <a:gd name="T82" fmla="*/ 28 w 155"/>
                  <a:gd name="T83" fmla="*/ 93 h 138"/>
                  <a:gd name="T84" fmla="*/ 31 w 155"/>
                  <a:gd name="T85" fmla="*/ 99 h 138"/>
                  <a:gd name="T86" fmla="*/ 39 w 155"/>
                  <a:gd name="T87" fmla="*/ 113 h 138"/>
                  <a:gd name="T88" fmla="*/ 85 w 155"/>
                  <a:gd name="T89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55" h="138">
                    <a:moveTo>
                      <a:pt x="85" y="138"/>
                    </a:moveTo>
                    <a:cubicBezTo>
                      <a:pt x="109" y="138"/>
                      <a:pt x="133" y="122"/>
                      <a:pt x="143" y="99"/>
                    </a:cubicBezTo>
                    <a:cubicBezTo>
                      <a:pt x="149" y="85"/>
                      <a:pt x="155" y="57"/>
                      <a:pt x="124" y="23"/>
                    </a:cubicBezTo>
                    <a:cubicBezTo>
                      <a:pt x="122" y="21"/>
                      <a:pt x="120" y="19"/>
                      <a:pt x="118" y="17"/>
                    </a:cubicBezTo>
                    <a:cubicBezTo>
                      <a:pt x="114" y="14"/>
                      <a:pt x="111" y="11"/>
                      <a:pt x="107" y="9"/>
                    </a:cubicBezTo>
                    <a:cubicBezTo>
                      <a:pt x="99" y="5"/>
                      <a:pt x="91" y="2"/>
                      <a:pt x="82" y="1"/>
                    </a:cubicBezTo>
                    <a:cubicBezTo>
                      <a:pt x="78" y="0"/>
                      <a:pt x="74" y="0"/>
                      <a:pt x="70" y="0"/>
                    </a:cubicBezTo>
                    <a:cubicBezTo>
                      <a:pt x="64" y="1"/>
                      <a:pt x="59" y="2"/>
                      <a:pt x="53" y="3"/>
                    </a:cubicBezTo>
                    <a:cubicBezTo>
                      <a:pt x="26" y="12"/>
                      <a:pt x="6" y="34"/>
                      <a:pt x="1" y="61"/>
                    </a:cubicBezTo>
                    <a:cubicBezTo>
                      <a:pt x="0" y="62"/>
                      <a:pt x="0" y="64"/>
                      <a:pt x="0" y="65"/>
                    </a:cubicBezTo>
                    <a:cubicBezTo>
                      <a:pt x="3" y="66"/>
                      <a:pt x="3" y="66"/>
                      <a:pt x="3" y="66"/>
                    </a:cubicBezTo>
                    <a:cubicBezTo>
                      <a:pt x="6" y="66"/>
                      <a:pt x="6" y="66"/>
                      <a:pt x="6" y="66"/>
                    </a:cubicBezTo>
                    <a:cubicBezTo>
                      <a:pt x="6" y="66"/>
                      <a:pt x="6" y="66"/>
                      <a:pt x="6" y="65"/>
                    </a:cubicBezTo>
                    <a:cubicBezTo>
                      <a:pt x="10" y="39"/>
                      <a:pt x="29" y="17"/>
                      <a:pt x="55" y="9"/>
                    </a:cubicBezTo>
                    <a:cubicBezTo>
                      <a:pt x="64" y="7"/>
                      <a:pt x="72" y="6"/>
                      <a:pt x="81" y="7"/>
                    </a:cubicBezTo>
                    <a:cubicBezTo>
                      <a:pt x="89" y="8"/>
                      <a:pt x="97" y="10"/>
                      <a:pt x="105" y="15"/>
                    </a:cubicBezTo>
                    <a:cubicBezTo>
                      <a:pt x="110" y="18"/>
                      <a:pt x="115" y="22"/>
                      <a:pt x="120" y="27"/>
                    </a:cubicBezTo>
                    <a:cubicBezTo>
                      <a:pt x="148" y="58"/>
                      <a:pt x="143" y="84"/>
                      <a:pt x="137" y="97"/>
                    </a:cubicBezTo>
                    <a:cubicBezTo>
                      <a:pt x="128" y="118"/>
                      <a:pt x="107" y="132"/>
                      <a:pt x="85" y="132"/>
                    </a:cubicBezTo>
                    <a:cubicBezTo>
                      <a:pt x="72" y="132"/>
                      <a:pt x="50" y="127"/>
                      <a:pt x="36" y="96"/>
                    </a:cubicBezTo>
                    <a:cubicBezTo>
                      <a:pt x="25" y="71"/>
                      <a:pt x="39" y="47"/>
                      <a:pt x="58" y="38"/>
                    </a:cubicBezTo>
                    <a:cubicBezTo>
                      <a:pt x="74" y="30"/>
                      <a:pt x="96" y="30"/>
                      <a:pt x="110" y="56"/>
                    </a:cubicBezTo>
                    <a:cubicBezTo>
                      <a:pt x="117" y="67"/>
                      <a:pt x="117" y="79"/>
                      <a:pt x="111" y="89"/>
                    </a:cubicBezTo>
                    <a:cubicBezTo>
                      <a:pt x="106" y="99"/>
                      <a:pt x="96" y="105"/>
                      <a:pt x="86" y="105"/>
                    </a:cubicBezTo>
                    <a:cubicBezTo>
                      <a:pt x="76" y="104"/>
                      <a:pt x="68" y="98"/>
                      <a:pt x="62" y="87"/>
                    </a:cubicBezTo>
                    <a:cubicBezTo>
                      <a:pt x="57" y="77"/>
                      <a:pt x="61" y="66"/>
                      <a:pt x="68" y="62"/>
                    </a:cubicBezTo>
                    <a:cubicBezTo>
                      <a:pt x="76" y="57"/>
                      <a:pt x="84" y="59"/>
                      <a:pt x="90" y="66"/>
                    </a:cubicBezTo>
                    <a:cubicBezTo>
                      <a:pt x="93" y="70"/>
                      <a:pt x="92" y="74"/>
                      <a:pt x="91" y="75"/>
                    </a:cubicBezTo>
                    <a:cubicBezTo>
                      <a:pt x="90" y="78"/>
                      <a:pt x="88" y="80"/>
                      <a:pt x="86" y="80"/>
                    </a:cubicBezTo>
                    <a:cubicBezTo>
                      <a:pt x="85" y="80"/>
                      <a:pt x="84" y="80"/>
                      <a:pt x="83" y="78"/>
                    </a:cubicBezTo>
                    <a:cubicBezTo>
                      <a:pt x="81" y="80"/>
                      <a:pt x="81" y="80"/>
                      <a:pt x="81" y="80"/>
                    </a:cubicBezTo>
                    <a:cubicBezTo>
                      <a:pt x="78" y="82"/>
                      <a:pt x="78" y="82"/>
                      <a:pt x="78" y="82"/>
                    </a:cubicBezTo>
                    <a:cubicBezTo>
                      <a:pt x="80" y="85"/>
                      <a:pt x="83" y="86"/>
                      <a:pt x="87" y="86"/>
                    </a:cubicBezTo>
                    <a:cubicBezTo>
                      <a:pt x="91" y="85"/>
                      <a:pt x="95" y="82"/>
                      <a:pt x="97" y="78"/>
                    </a:cubicBezTo>
                    <a:cubicBezTo>
                      <a:pt x="99" y="73"/>
                      <a:pt x="98" y="67"/>
                      <a:pt x="94" y="62"/>
                    </a:cubicBezTo>
                    <a:cubicBezTo>
                      <a:pt x="85" y="50"/>
                      <a:pt x="73" y="52"/>
                      <a:pt x="65" y="57"/>
                    </a:cubicBezTo>
                    <a:cubicBezTo>
                      <a:pt x="56" y="63"/>
                      <a:pt x="50" y="77"/>
                      <a:pt x="57" y="90"/>
                    </a:cubicBezTo>
                    <a:cubicBezTo>
                      <a:pt x="64" y="103"/>
                      <a:pt x="74" y="110"/>
                      <a:pt x="86" y="111"/>
                    </a:cubicBezTo>
                    <a:cubicBezTo>
                      <a:pt x="98" y="111"/>
                      <a:pt x="110" y="104"/>
                      <a:pt x="116" y="92"/>
                    </a:cubicBezTo>
                    <a:cubicBezTo>
                      <a:pt x="123" y="80"/>
                      <a:pt x="123" y="66"/>
                      <a:pt x="115" y="53"/>
                    </a:cubicBezTo>
                    <a:cubicBezTo>
                      <a:pt x="101" y="26"/>
                      <a:pt x="75" y="23"/>
                      <a:pt x="56" y="32"/>
                    </a:cubicBezTo>
                    <a:cubicBezTo>
                      <a:pt x="36" y="42"/>
                      <a:pt x="20" y="66"/>
                      <a:pt x="28" y="93"/>
                    </a:cubicBezTo>
                    <a:cubicBezTo>
                      <a:pt x="29" y="95"/>
                      <a:pt x="30" y="97"/>
                      <a:pt x="31" y="99"/>
                    </a:cubicBezTo>
                    <a:cubicBezTo>
                      <a:pt x="33" y="104"/>
                      <a:pt x="36" y="109"/>
                      <a:pt x="39" y="113"/>
                    </a:cubicBezTo>
                    <a:cubicBezTo>
                      <a:pt x="50" y="129"/>
                      <a:pt x="66" y="138"/>
                      <a:pt x="85" y="1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3" name="Freeform 599"/>
              <p:cNvSpPr>
                <a:spLocks/>
              </p:cNvSpPr>
              <p:nvPr/>
            </p:nvSpPr>
            <p:spPr bwMode="auto">
              <a:xfrm>
                <a:off x="1674815" y="923956"/>
                <a:ext cx="533400" cy="608034"/>
              </a:xfrm>
              <a:custGeom>
                <a:avLst/>
                <a:gdLst>
                  <a:gd name="T0" fmla="*/ 111 w 142"/>
                  <a:gd name="T1" fmla="*/ 124 h 162"/>
                  <a:gd name="T2" fmla="*/ 113 w 142"/>
                  <a:gd name="T3" fmla="*/ 4 h 162"/>
                  <a:gd name="T4" fmla="*/ 111 w 142"/>
                  <a:gd name="T5" fmla="*/ 0 h 162"/>
                  <a:gd name="T6" fmla="*/ 108 w 142"/>
                  <a:gd name="T7" fmla="*/ 1 h 162"/>
                  <a:gd name="T8" fmla="*/ 106 w 142"/>
                  <a:gd name="T9" fmla="*/ 3 h 162"/>
                  <a:gd name="T10" fmla="*/ 107 w 142"/>
                  <a:gd name="T11" fmla="*/ 5 h 162"/>
                  <a:gd name="T12" fmla="*/ 107 w 142"/>
                  <a:gd name="T13" fmla="*/ 120 h 162"/>
                  <a:gd name="T14" fmla="*/ 5 w 142"/>
                  <a:gd name="T15" fmla="*/ 137 h 162"/>
                  <a:gd name="T16" fmla="*/ 3 w 142"/>
                  <a:gd name="T17" fmla="*/ 136 h 162"/>
                  <a:gd name="T18" fmla="*/ 2 w 142"/>
                  <a:gd name="T19" fmla="*/ 139 h 162"/>
                  <a:gd name="T20" fmla="*/ 0 w 142"/>
                  <a:gd name="T21" fmla="*/ 141 h 162"/>
                  <a:gd name="T22" fmla="*/ 4 w 142"/>
                  <a:gd name="T23" fmla="*/ 144 h 162"/>
                  <a:gd name="T24" fmla="*/ 111 w 142"/>
                  <a:gd name="T25" fmla="*/ 124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2" h="162">
                    <a:moveTo>
                      <a:pt x="111" y="124"/>
                    </a:moveTo>
                    <a:cubicBezTo>
                      <a:pt x="141" y="92"/>
                      <a:pt x="142" y="47"/>
                      <a:pt x="113" y="4"/>
                    </a:cubicBezTo>
                    <a:cubicBezTo>
                      <a:pt x="112" y="2"/>
                      <a:pt x="112" y="1"/>
                      <a:pt x="111" y="0"/>
                    </a:cubicBezTo>
                    <a:cubicBezTo>
                      <a:pt x="108" y="1"/>
                      <a:pt x="108" y="1"/>
                      <a:pt x="108" y="1"/>
                    </a:cubicBezTo>
                    <a:cubicBezTo>
                      <a:pt x="106" y="3"/>
                      <a:pt x="106" y="3"/>
                      <a:pt x="106" y="3"/>
                    </a:cubicBezTo>
                    <a:cubicBezTo>
                      <a:pt x="106" y="4"/>
                      <a:pt x="106" y="4"/>
                      <a:pt x="107" y="5"/>
                    </a:cubicBezTo>
                    <a:cubicBezTo>
                      <a:pt x="135" y="47"/>
                      <a:pt x="135" y="90"/>
                      <a:pt x="107" y="120"/>
                    </a:cubicBezTo>
                    <a:cubicBezTo>
                      <a:pt x="80" y="148"/>
                      <a:pt x="36" y="156"/>
                      <a:pt x="5" y="137"/>
                    </a:cubicBezTo>
                    <a:cubicBezTo>
                      <a:pt x="4" y="137"/>
                      <a:pt x="4" y="136"/>
                      <a:pt x="3" y="136"/>
                    </a:cubicBezTo>
                    <a:cubicBezTo>
                      <a:pt x="2" y="139"/>
                      <a:pt x="2" y="139"/>
                      <a:pt x="2" y="139"/>
                    </a:cubicBezTo>
                    <a:cubicBezTo>
                      <a:pt x="0" y="141"/>
                      <a:pt x="0" y="141"/>
                      <a:pt x="0" y="141"/>
                    </a:cubicBezTo>
                    <a:cubicBezTo>
                      <a:pt x="2" y="142"/>
                      <a:pt x="3" y="143"/>
                      <a:pt x="4" y="144"/>
                    </a:cubicBezTo>
                    <a:cubicBezTo>
                      <a:pt x="38" y="162"/>
                      <a:pt x="83" y="154"/>
                      <a:pt x="111" y="1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4" name="Freeform 600"/>
              <p:cNvSpPr>
                <a:spLocks/>
              </p:cNvSpPr>
              <p:nvPr/>
            </p:nvSpPr>
            <p:spPr bwMode="auto">
              <a:xfrm>
                <a:off x="1438276" y="784252"/>
                <a:ext cx="271463" cy="300048"/>
              </a:xfrm>
              <a:custGeom>
                <a:avLst/>
                <a:gdLst>
                  <a:gd name="T0" fmla="*/ 70 w 72"/>
                  <a:gd name="T1" fmla="*/ 6 h 80"/>
                  <a:gd name="T2" fmla="*/ 72 w 72"/>
                  <a:gd name="T3" fmla="*/ 5 h 80"/>
                  <a:gd name="T4" fmla="*/ 71 w 72"/>
                  <a:gd name="T5" fmla="*/ 2 h 80"/>
                  <a:gd name="T6" fmla="*/ 70 w 72"/>
                  <a:gd name="T7" fmla="*/ 0 h 80"/>
                  <a:gd name="T8" fmla="*/ 66 w 72"/>
                  <a:gd name="T9" fmla="*/ 1 h 80"/>
                  <a:gd name="T10" fmla="*/ 65 w 72"/>
                  <a:gd name="T11" fmla="*/ 2 h 80"/>
                  <a:gd name="T12" fmla="*/ 59 w 72"/>
                  <a:gd name="T13" fmla="*/ 4 h 80"/>
                  <a:gd name="T14" fmla="*/ 35 w 72"/>
                  <a:gd name="T15" fmla="*/ 20 h 80"/>
                  <a:gd name="T16" fmla="*/ 34 w 72"/>
                  <a:gd name="T17" fmla="*/ 24 h 80"/>
                  <a:gd name="T18" fmla="*/ 12 w 72"/>
                  <a:gd name="T19" fmla="*/ 48 h 80"/>
                  <a:gd name="T20" fmla="*/ 3 w 72"/>
                  <a:gd name="T21" fmla="*/ 69 h 80"/>
                  <a:gd name="T22" fmla="*/ 1 w 72"/>
                  <a:gd name="T23" fmla="*/ 75 h 80"/>
                  <a:gd name="T24" fmla="*/ 1 w 72"/>
                  <a:gd name="T25" fmla="*/ 75 h 80"/>
                  <a:gd name="T26" fmla="*/ 0 w 72"/>
                  <a:gd name="T27" fmla="*/ 78 h 80"/>
                  <a:gd name="T28" fmla="*/ 3 w 72"/>
                  <a:gd name="T29" fmla="*/ 79 h 80"/>
                  <a:gd name="T30" fmla="*/ 6 w 72"/>
                  <a:gd name="T31" fmla="*/ 80 h 80"/>
                  <a:gd name="T32" fmla="*/ 6 w 72"/>
                  <a:gd name="T33" fmla="*/ 78 h 80"/>
                  <a:gd name="T34" fmla="*/ 70 w 72"/>
                  <a:gd name="T35" fmla="*/ 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2" h="80">
                    <a:moveTo>
                      <a:pt x="70" y="6"/>
                    </a:moveTo>
                    <a:cubicBezTo>
                      <a:pt x="70" y="6"/>
                      <a:pt x="71" y="6"/>
                      <a:pt x="72" y="5"/>
                    </a:cubicBezTo>
                    <a:cubicBezTo>
                      <a:pt x="71" y="2"/>
                      <a:pt x="71" y="2"/>
                      <a:pt x="71" y="2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69" y="0"/>
                      <a:pt x="67" y="1"/>
                      <a:pt x="66" y="1"/>
                    </a:cubicBezTo>
                    <a:cubicBezTo>
                      <a:pt x="66" y="1"/>
                      <a:pt x="65" y="2"/>
                      <a:pt x="65" y="2"/>
                    </a:cubicBezTo>
                    <a:cubicBezTo>
                      <a:pt x="63" y="2"/>
                      <a:pt x="61" y="3"/>
                      <a:pt x="59" y="4"/>
                    </a:cubicBezTo>
                    <a:cubicBezTo>
                      <a:pt x="51" y="9"/>
                      <a:pt x="43" y="14"/>
                      <a:pt x="35" y="20"/>
                    </a:cubicBezTo>
                    <a:cubicBezTo>
                      <a:pt x="35" y="22"/>
                      <a:pt x="35" y="23"/>
                      <a:pt x="34" y="24"/>
                    </a:cubicBezTo>
                    <a:cubicBezTo>
                      <a:pt x="29" y="35"/>
                      <a:pt x="22" y="43"/>
                      <a:pt x="12" y="48"/>
                    </a:cubicBezTo>
                    <a:cubicBezTo>
                      <a:pt x="8" y="55"/>
                      <a:pt x="5" y="62"/>
                      <a:pt x="3" y="69"/>
                    </a:cubicBezTo>
                    <a:cubicBezTo>
                      <a:pt x="2" y="71"/>
                      <a:pt x="1" y="73"/>
                      <a:pt x="1" y="75"/>
                    </a:cubicBezTo>
                    <a:cubicBezTo>
                      <a:pt x="1" y="75"/>
                      <a:pt x="1" y="75"/>
                      <a:pt x="1" y="75"/>
                    </a:cubicBezTo>
                    <a:cubicBezTo>
                      <a:pt x="0" y="76"/>
                      <a:pt x="0" y="77"/>
                      <a:pt x="0" y="78"/>
                    </a:cubicBezTo>
                    <a:cubicBezTo>
                      <a:pt x="3" y="79"/>
                      <a:pt x="3" y="79"/>
                      <a:pt x="3" y="79"/>
                    </a:cubicBezTo>
                    <a:cubicBezTo>
                      <a:pt x="6" y="80"/>
                      <a:pt x="6" y="80"/>
                      <a:pt x="6" y="80"/>
                    </a:cubicBezTo>
                    <a:cubicBezTo>
                      <a:pt x="6" y="79"/>
                      <a:pt x="6" y="78"/>
                      <a:pt x="6" y="78"/>
                    </a:cubicBezTo>
                    <a:cubicBezTo>
                      <a:pt x="15" y="46"/>
                      <a:pt x="39" y="18"/>
                      <a:pt x="7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5" name="Freeform 601"/>
              <p:cNvSpPr>
                <a:spLocks/>
              </p:cNvSpPr>
              <p:nvPr/>
            </p:nvSpPr>
            <p:spPr bwMode="auto">
              <a:xfrm>
                <a:off x="1408115" y="374662"/>
                <a:ext cx="225425" cy="112717"/>
              </a:xfrm>
              <a:custGeom>
                <a:avLst/>
                <a:gdLst>
                  <a:gd name="T0" fmla="*/ 0 w 60"/>
                  <a:gd name="T1" fmla="*/ 4 h 30"/>
                  <a:gd name="T2" fmla="*/ 2 w 60"/>
                  <a:gd name="T3" fmla="*/ 4 h 30"/>
                  <a:gd name="T4" fmla="*/ 54 w 60"/>
                  <a:gd name="T5" fmla="*/ 29 h 30"/>
                  <a:gd name="T6" fmla="*/ 56 w 60"/>
                  <a:gd name="T7" fmla="*/ 30 h 30"/>
                  <a:gd name="T8" fmla="*/ 58 w 60"/>
                  <a:gd name="T9" fmla="*/ 28 h 30"/>
                  <a:gd name="T10" fmla="*/ 60 w 60"/>
                  <a:gd name="T11" fmla="*/ 26 h 30"/>
                  <a:gd name="T12" fmla="*/ 56 w 60"/>
                  <a:gd name="T13" fmla="*/ 22 h 30"/>
                  <a:gd name="T14" fmla="*/ 40 w 60"/>
                  <a:gd name="T15" fmla="*/ 10 h 30"/>
                  <a:gd name="T16" fmla="*/ 24 w 60"/>
                  <a:gd name="T17" fmla="*/ 2 h 30"/>
                  <a:gd name="T18" fmla="*/ 19 w 60"/>
                  <a:gd name="T19" fmla="*/ 0 h 30"/>
                  <a:gd name="T20" fmla="*/ 0 w 60"/>
                  <a:gd name="T21" fmla="*/ 0 h 30"/>
                  <a:gd name="T22" fmla="*/ 0 w 60"/>
                  <a:gd name="T23" fmla="*/ 1 h 30"/>
                  <a:gd name="T24" fmla="*/ 0 w 60"/>
                  <a:gd name="T25" fmla="*/ 4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0" h="30">
                    <a:moveTo>
                      <a:pt x="0" y="4"/>
                    </a:moveTo>
                    <a:cubicBezTo>
                      <a:pt x="1" y="4"/>
                      <a:pt x="2" y="4"/>
                      <a:pt x="2" y="4"/>
                    </a:cubicBezTo>
                    <a:cubicBezTo>
                      <a:pt x="21" y="2"/>
                      <a:pt x="45" y="18"/>
                      <a:pt x="54" y="29"/>
                    </a:cubicBezTo>
                    <a:cubicBezTo>
                      <a:pt x="55" y="29"/>
                      <a:pt x="55" y="30"/>
                      <a:pt x="56" y="30"/>
                    </a:cubicBezTo>
                    <a:cubicBezTo>
                      <a:pt x="58" y="28"/>
                      <a:pt x="58" y="28"/>
                      <a:pt x="58" y="28"/>
                    </a:cubicBezTo>
                    <a:cubicBezTo>
                      <a:pt x="60" y="26"/>
                      <a:pt x="60" y="26"/>
                      <a:pt x="60" y="26"/>
                    </a:cubicBezTo>
                    <a:cubicBezTo>
                      <a:pt x="59" y="25"/>
                      <a:pt x="58" y="23"/>
                      <a:pt x="56" y="22"/>
                    </a:cubicBezTo>
                    <a:cubicBezTo>
                      <a:pt x="52" y="18"/>
                      <a:pt x="46" y="13"/>
                      <a:pt x="40" y="10"/>
                    </a:cubicBezTo>
                    <a:cubicBezTo>
                      <a:pt x="34" y="7"/>
                      <a:pt x="28" y="5"/>
                      <a:pt x="24" y="2"/>
                    </a:cubicBezTo>
                    <a:cubicBezTo>
                      <a:pt x="22" y="1"/>
                      <a:pt x="21" y="1"/>
                      <a:pt x="1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6" name="Freeform 602"/>
              <p:cNvSpPr>
                <a:spLocks/>
              </p:cNvSpPr>
              <p:nvPr/>
            </p:nvSpPr>
            <p:spPr bwMode="auto">
              <a:xfrm>
                <a:off x="2062165" y="1512940"/>
                <a:ext cx="158750" cy="60327"/>
              </a:xfrm>
              <a:custGeom>
                <a:avLst/>
                <a:gdLst>
                  <a:gd name="T0" fmla="*/ 37 w 42"/>
                  <a:gd name="T1" fmla="*/ 15 h 16"/>
                  <a:gd name="T2" fmla="*/ 39 w 42"/>
                  <a:gd name="T3" fmla="*/ 16 h 16"/>
                  <a:gd name="T4" fmla="*/ 41 w 42"/>
                  <a:gd name="T5" fmla="*/ 14 h 16"/>
                  <a:gd name="T6" fmla="*/ 42 w 42"/>
                  <a:gd name="T7" fmla="*/ 11 h 16"/>
                  <a:gd name="T8" fmla="*/ 38 w 42"/>
                  <a:gd name="T9" fmla="*/ 9 h 16"/>
                  <a:gd name="T10" fmla="*/ 9 w 42"/>
                  <a:gd name="T11" fmla="*/ 0 h 16"/>
                  <a:gd name="T12" fmla="*/ 0 w 42"/>
                  <a:gd name="T13" fmla="*/ 0 h 16"/>
                  <a:gd name="T14" fmla="*/ 0 w 42"/>
                  <a:gd name="T15" fmla="*/ 3 h 16"/>
                  <a:gd name="T16" fmla="*/ 1 w 42"/>
                  <a:gd name="T17" fmla="*/ 6 h 16"/>
                  <a:gd name="T18" fmla="*/ 1 w 42"/>
                  <a:gd name="T19" fmla="*/ 6 h 16"/>
                  <a:gd name="T20" fmla="*/ 37 w 42"/>
                  <a:gd name="T21" fmla="*/ 1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" h="16">
                    <a:moveTo>
                      <a:pt x="37" y="15"/>
                    </a:moveTo>
                    <a:cubicBezTo>
                      <a:pt x="38" y="16"/>
                      <a:pt x="38" y="16"/>
                      <a:pt x="39" y="16"/>
                    </a:cubicBezTo>
                    <a:cubicBezTo>
                      <a:pt x="41" y="14"/>
                      <a:pt x="41" y="14"/>
                      <a:pt x="41" y="14"/>
                    </a:cubicBezTo>
                    <a:cubicBezTo>
                      <a:pt x="42" y="11"/>
                      <a:pt x="42" y="11"/>
                      <a:pt x="42" y="11"/>
                    </a:cubicBezTo>
                    <a:cubicBezTo>
                      <a:pt x="41" y="10"/>
                      <a:pt x="39" y="10"/>
                      <a:pt x="38" y="9"/>
                    </a:cubicBezTo>
                    <a:cubicBezTo>
                      <a:pt x="27" y="3"/>
                      <a:pt x="19" y="0"/>
                      <a:pt x="9" y="0"/>
                    </a:cubicBezTo>
                    <a:cubicBezTo>
                      <a:pt x="6" y="0"/>
                      <a:pt x="3" y="0"/>
                      <a:pt x="0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3" y="5"/>
                      <a:pt x="24" y="7"/>
                      <a:pt x="37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7" name="Freeform 603"/>
              <p:cNvSpPr>
                <a:spLocks/>
              </p:cNvSpPr>
              <p:nvPr/>
            </p:nvSpPr>
            <p:spPr bwMode="auto">
              <a:xfrm>
                <a:off x="2513015" y="1847914"/>
                <a:ext cx="714375" cy="725514"/>
              </a:xfrm>
              <a:custGeom>
                <a:avLst/>
                <a:gdLst>
                  <a:gd name="T0" fmla="*/ 180 w 190"/>
                  <a:gd name="T1" fmla="*/ 69 h 193"/>
                  <a:gd name="T2" fmla="*/ 165 w 190"/>
                  <a:gd name="T3" fmla="*/ 45 h 193"/>
                  <a:gd name="T4" fmla="*/ 151 w 190"/>
                  <a:gd name="T5" fmla="*/ 29 h 193"/>
                  <a:gd name="T6" fmla="*/ 121 w 190"/>
                  <a:gd name="T7" fmla="*/ 9 h 193"/>
                  <a:gd name="T8" fmla="*/ 98 w 190"/>
                  <a:gd name="T9" fmla="*/ 4 h 193"/>
                  <a:gd name="T10" fmla="*/ 78 w 190"/>
                  <a:gd name="T11" fmla="*/ 5 h 193"/>
                  <a:gd name="T12" fmla="*/ 44 w 190"/>
                  <a:gd name="T13" fmla="*/ 20 h 193"/>
                  <a:gd name="T14" fmla="*/ 28 w 190"/>
                  <a:gd name="T15" fmla="*/ 35 h 193"/>
                  <a:gd name="T16" fmla="*/ 25 w 190"/>
                  <a:gd name="T17" fmla="*/ 44 h 193"/>
                  <a:gd name="T18" fmla="*/ 21 w 190"/>
                  <a:gd name="T19" fmla="*/ 49 h 193"/>
                  <a:gd name="T20" fmla="*/ 7 w 190"/>
                  <a:gd name="T21" fmla="*/ 68 h 193"/>
                  <a:gd name="T22" fmla="*/ 8 w 190"/>
                  <a:gd name="T23" fmla="*/ 73 h 193"/>
                  <a:gd name="T24" fmla="*/ 5 w 190"/>
                  <a:gd name="T25" fmla="*/ 74 h 193"/>
                  <a:gd name="T26" fmla="*/ 4 w 190"/>
                  <a:gd name="T27" fmla="*/ 107 h 193"/>
                  <a:gd name="T28" fmla="*/ 48 w 190"/>
                  <a:gd name="T29" fmla="*/ 25 h 193"/>
                  <a:gd name="T30" fmla="*/ 156 w 190"/>
                  <a:gd name="T31" fmla="*/ 43 h 193"/>
                  <a:gd name="T32" fmla="*/ 180 w 190"/>
                  <a:gd name="T33" fmla="*/ 130 h 193"/>
                  <a:gd name="T34" fmla="*/ 173 w 190"/>
                  <a:gd name="T35" fmla="*/ 146 h 193"/>
                  <a:gd name="T36" fmla="*/ 44 w 190"/>
                  <a:gd name="T37" fmla="*/ 152 h 193"/>
                  <a:gd name="T38" fmla="*/ 138 w 190"/>
                  <a:gd name="T39" fmla="*/ 60 h 193"/>
                  <a:gd name="T40" fmla="*/ 104 w 190"/>
                  <a:gd name="T41" fmla="*/ 159 h 193"/>
                  <a:gd name="T42" fmla="*/ 79 w 190"/>
                  <a:gd name="T43" fmla="*/ 70 h 193"/>
                  <a:gd name="T44" fmla="*/ 130 w 190"/>
                  <a:gd name="T45" fmla="*/ 119 h 193"/>
                  <a:gd name="T46" fmla="*/ 83 w 190"/>
                  <a:gd name="T47" fmla="*/ 117 h 193"/>
                  <a:gd name="T48" fmla="*/ 109 w 190"/>
                  <a:gd name="T49" fmla="*/ 97 h 193"/>
                  <a:gd name="T50" fmla="*/ 106 w 190"/>
                  <a:gd name="T51" fmla="*/ 110 h 193"/>
                  <a:gd name="T52" fmla="*/ 101 w 190"/>
                  <a:gd name="T53" fmla="*/ 110 h 193"/>
                  <a:gd name="T54" fmla="*/ 106 w 190"/>
                  <a:gd name="T55" fmla="*/ 116 h 193"/>
                  <a:gd name="T56" fmla="*/ 114 w 190"/>
                  <a:gd name="T57" fmla="*/ 93 h 193"/>
                  <a:gd name="T58" fmla="*/ 78 w 190"/>
                  <a:gd name="T59" fmla="*/ 120 h 193"/>
                  <a:gd name="T60" fmla="*/ 135 w 190"/>
                  <a:gd name="T61" fmla="*/ 122 h 193"/>
                  <a:gd name="T62" fmla="*/ 77 w 190"/>
                  <a:gd name="T63" fmla="*/ 65 h 193"/>
                  <a:gd name="T64" fmla="*/ 104 w 190"/>
                  <a:gd name="T65" fmla="*/ 165 h 193"/>
                  <a:gd name="T66" fmla="*/ 142 w 190"/>
                  <a:gd name="T67" fmla="*/ 56 h 193"/>
                  <a:gd name="T68" fmla="*/ 39 w 190"/>
                  <a:gd name="T69" fmla="*/ 156 h 193"/>
                  <a:gd name="T70" fmla="*/ 152 w 190"/>
                  <a:gd name="T71" fmla="*/ 176 h 193"/>
                  <a:gd name="T72" fmla="*/ 172 w 190"/>
                  <a:gd name="T73" fmla="*/ 157 h 193"/>
                  <a:gd name="T74" fmla="*/ 183 w 190"/>
                  <a:gd name="T75" fmla="*/ 140 h 193"/>
                  <a:gd name="T76" fmla="*/ 188 w 190"/>
                  <a:gd name="T77" fmla="*/ 121 h 193"/>
                  <a:gd name="T78" fmla="*/ 187 w 190"/>
                  <a:gd name="T79" fmla="*/ 92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90" h="193">
                    <a:moveTo>
                      <a:pt x="182" y="75"/>
                    </a:moveTo>
                    <a:cubicBezTo>
                      <a:pt x="181" y="73"/>
                      <a:pt x="181" y="71"/>
                      <a:pt x="180" y="69"/>
                    </a:cubicBezTo>
                    <a:cubicBezTo>
                      <a:pt x="177" y="62"/>
                      <a:pt x="173" y="55"/>
                      <a:pt x="168" y="48"/>
                    </a:cubicBezTo>
                    <a:cubicBezTo>
                      <a:pt x="167" y="47"/>
                      <a:pt x="166" y="46"/>
                      <a:pt x="165" y="45"/>
                    </a:cubicBezTo>
                    <a:cubicBezTo>
                      <a:pt x="164" y="43"/>
                      <a:pt x="162" y="41"/>
                      <a:pt x="160" y="38"/>
                    </a:cubicBezTo>
                    <a:cubicBezTo>
                      <a:pt x="157" y="35"/>
                      <a:pt x="154" y="32"/>
                      <a:pt x="151" y="29"/>
                    </a:cubicBezTo>
                    <a:cubicBezTo>
                      <a:pt x="148" y="25"/>
                      <a:pt x="144" y="23"/>
                      <a:pt x="141" y="20"/>
                    </a:cubicBezTo>
                    <a:cubicBezTo>
                      <a:pt x="134" y="15"/>
                      <a:pt x="127" y="12"/>
                      <a:pt x="121" y="9"/>
                    </a:cubicBezTo>
                    <a:cubicBezTo>
                      <a:pt x="119" y="8"/>
                      <a:pt x="117" y="8"/>
                      <a:pt x="115" y="7"/>
                    </a:cubicBezTo>
                    <a:cubicBezTo>
                      <a:pt x="109" y="5"/>
                      <a:pt x="103" y="4"/>
                      <a:pt x="98" y="4"/>
                    </a:cubicBezTo>
                    <a:cubicBezTo>
                      <a:pt x="96" y="4"/>
                      <a:pt x="94" y="4"/>
                      <a:pt x="92" y="4"/>
                    </a:cubicBezTo>
                    <a:cubicBezTo>
                      <a:pt x="87" y="4"/>
                      <a:pt x="83" y="5"/>
                      <a:pt x="78" y="5"/>
                    </a:cubicBezTo>
                    <a:cubicBezTo>
                      <a:pt x="76" y="6"/>
                      <a:pt x="75" y="6"/>
                      <a:pt x="73" y="7"/>
                    </a:cubicBezTo>
                    <a:cubicBezTo>
                      <a:pt x="62" y="10"/>
                      <a:pt x="53" y="14"/>
                      <a:pt x="44" y="20"/>
                    </a:cubicBezTo>
                    <a:cubicBezTo>
                      <a:pt x="41" y="23"/>
                      <a:pt x="38" y="25"/>
                      <a:pt x="35" y="28"/>
                    </a:cubicBezTo>
                    <a:cubicBezTo>
                      <a:pt x="32" y="30"/>
                      <a:pt x="30" y="32"/>
                      <a:pt x="28" y="35"/>
                    </a:cubicBezTo>
                    <a:cubicBezTo>
                      <a:pt x="26" y="37"/>
                      <a:pt x="24" y="39"/>
                      <a:pt x="22" y="42"/>
                    </a:cubicBezTo>
                    <a:cubicBezTo>
                      <a:pt x="23" y="43"/>
                      <a:pt x="24" y="43"/>
                      <a:pt x="25" y="44"/>
                    </a:cubicBezTo>
                    <a:cubicBezTo>
                      <a:pt x="23" y="47"/>
                      <a:pt x="23" y="47"/>
                      <a:pt x="23" y="47"/>
                    </a:cubicBezTo>
                    <a:cubicBezTo>
                      <a:pt x="21" y="49"/>
                      <a:pt x="21" y="49"/>
                      <a:pt x="21" y="49"/>
                    </a:cubicBezTo>
                    <a:cubicBezTo>
                      <a:pt x="20" y="48"/>
                      <a:pt x="19" y="47"/>
                      <a:pt x="18" y="47"/>
                    </a:cubicBezTo>
                    <a:cubicBezTo>
                      <a:pt x="14" y="53"/>
                      <a:pt x="10" y="60"/>
                      <a:pt x="7" y="68"/>
                    </a:cubicBezTo>
                    <a:cubicBezTo>
                      <a:pt x="8" y="69"/>
                      <a:pt x="9" y="70"/>
                      <a:pt x="10" y="71"/>
                    </a:cubicBezTo>
                    <a:cubicBezTo>
                      <a:pt x="8" y="73"/>
                      <a:pt x="8" y="73"/>
                      <a:pt x="8" y="73"/>
                    </a:cubicBezTo>
                    <a:cubicBezTo>
                      <a:pt x="6" y="75"/>
                      <a:pt x="6" y="75"/>
                      <a:pt x="6" y="75"/>
                    </a:cubicBezTo>
                    <a:cubicBezTo>
                      <a:pt x="6" y="74"/>
                      <a:pt x="5" y="74"/>
                      <a:pt x="5" y="74"/>
                    </a:cubicBezTo>
                    <a:cubicBezTo>
                      <a:pt x="2" y="81"/>
                      <a:pt x="1" y="90"/>
                      <a:pt x="0" y="98"/>
                    </a:cubicBezTo>
                    <a:cubicBezTo>
                      <a:pt x="2" y="101"/>
                      <a:pt x="3" y="104"/>
                      <a:pt x="4" y="107"/>
                    </a:cubicBezTo>
                    <a:cubicBezTo>
                      <a:pt x="5" y="109"/>
                      <a:pt x="5" y="110"/>
                      <a:pt x="6" y="111"/>
                    </a:cubicBezTo>
                    <a:cubicBezTo>
                      <a:pt x="4" y="75"/>
                      <a:pt x="22" y="43"/>
                      <a:pt x="48" y="25"/>
                    </a:cubicBezTo>
                    <a:cubicBezTo>
                      <a:pt x="73" y="7"/>
                      <a:pt x="112" y="0"/>
                      <a:pt x="147" y="33"/>
                    </a:cubicBezTo>
                    <a:cubicBezTo>
                      <a:pt x="150" y="36"/>
                      <a:pt x="153" y="39"/>
                      <a:pt x="156" y="43"/>
                    </a:cubicBezTo>
                    <a:cubicBezTo>
                      <a:pt x="157" y="45"/>
                      <a:pt x="159" y="47"/>
                      <a:pt x="161" y="49"/>
                    </a:cubicBezTo>
                    <a:cubicBezTo>
                      <a:pt x="181" y="76"/>
                      <a:pt x="188" y="105"/>
                      <a:pt x="180" y="130"/>
                    </a:cubicBezTo>
                    <a:cubicBezTo>
                      <a:pt x="179" y="133"/>
                      <a:pt x="179" y="135"/>
                      <a:pt x="177" y="138"/>
                    </a:cubicBezTo>
                    <a:cubicBezTo>
                      <a:pt x="176" y="141"/>
                      <a:pt x="175" y="143"/>
                      <a:pt x="173" y="146"/>
                    </a:cubicBezTo>
                    <a:cubicBezTo>
                      <a:pt x="160" y="167"/>
                      <a:pt x="137" y="182"/>
                      <a:pt x="111" y="184"/>
                    </a:cubicBezTo>
                    <a:cubicBezTo>
                      <a:pt x="84" y="186"/>
                      <a:pt x="59" y="175"/>
                      <a:pt x="44" y="152"/>
                    </a:cubicBezTo>
                    <a:cubicBezTo>
                      <a:pt x="17" y="112"/>
                      <a:pt x="30" y="74"/>
                      <a:pt x="54" y="55"/>
                    </a:cubicBezTo>
                    <a:cubicBezTo>
                      <a:pt x="76" y="37"/>
                      <a:pt x="112" y="31"/>
                      <a:pt x="138" y="60"/>
                    </a:cubicBezTo>
                    <a:cubicBezTo>
                      <a:pt x="165" y="89"/>
                      <a:pt x="160" y="114"/>
                      <a:pt x="155" y="126"/>
                    </a:cubicBezTo>
                    <a:cubicBezTo>
                      <a:pt x="146" y="146"/>
                      <a:pt x="125" y="159"/>
                      <a:pt x="104" y="159"/>
                    </a:cubicBezTo>
                    <a:cubicBezTo>
                      <a:pt x="93" y="159"/>
                      <a:pt x="71" y="155"/>
                      <a:pt x="58" y="126"/>
                    </a:cubicBezTo>
                    <a:cubicBezTo>
                      <a:pt x="48" y="101"/>
                      <a:pt x="61" y="79"/>
                      <a:pt x="79" y="70"/>
                    </a:cubicBezTo>
                    <a:cubicBezTo>
                      <a:pt x="94" y="63"/>
                      <a:pt x="116" y="63"/>
                      <a:pt x="128" y="87"/>
                    </a:cubicBezTo>
                    <a:cubicBezTo>
                      <a:pt x="135" y="98"/>
                      <a:pt x="135" y="110"/>
                      <a:pt x="130" y="119"/>
                    </a:cubicBezTo>
                    <a:cubicBezTo>
                      <a:pt x="125" y="128"/>
                      <a:pt x="115" y="134"/>
                      <a:pt x="106" y="133"/>
                    </a:cubicBezTo>
                    <a:cubicBezTo>
                      <a:pt x="97" y="133"/>
                      <a:pt x="88" y="127"/>
                      <a:pt x="83" y="117"/>
                    </a:cubicBezTo>
                    <a:cubicBezTo>
                      <a:pt x="78" y="107"/>
                      <a:pt x="82" y="97"/>
                      <a:pt x="89" y="93"/>
                    </a:cubicBezTo>
                    <a:cubicBezTo>
                      <a:pt x="96" y="88"/>
                      <a:pt x="103" y="90"/>
                      <a:pt x="109" y="97"/>
                    </a:cubicBezTo>
                    <a:cubicBezTo>
                      <a:pt x="112" y="101"/>
                      <a:pt x="111" y="104"/>
                      <a:pt x="111" y="106"/>
                    </a:cubicBezTo>
                    <a:cubicBezTo>
                      <a:pt x="110" y="108"/>
                      <a:pt x="108" y="110"/>
                      <a:pt x="106" y="110"/>
                    </a:cubicBezTo>
                    <a:cubicBezTo>
                      <a:pt x="105" y="110"/>
                      <a:pt x="104" y="110"/>
                      <a:pt x="103" y="109"/>
                    </a:cubicBezTo>
                    <a:cubicBezTo>
                      <a:pt x="101" y="110"/>
                      <a:pt x="101" y="110"/>
                      <a:pt x="101" y="110"/>
                    </a:cubicBezTo>
                    <a:cubicBezTo>
                      <a:pt x="98" y="112"/>
                      <a:pt x="98" y="112"/>
                      <a:pt x="98" y="112"/>
                    </a:cubicBezTo>
                    <a:cubicBezTo>
                      <a:pt x="100" y="115"/>
                      <a:pt x="103" y="116"/>
                      <a:pt x="106" y="116"/>
                    </a:cubicBezTo>
                    <a:cubicBezTo>
                      <a:pt x="110" y="116"/>
                      <a:pt x="114" y="112"/>
                      <a:pt x="116" y="108"/>
                    </a:cubicBezTo>
                    <a:cubicBezTo>
                      <a:pt x="118" y="103"/>
                      <a:pt x="117" y="98"/>
                      <a:pt x="114" y="93"/>
                    </a:cubicBezTo>
                    <a:cubicBezTo>
                      <a:pt x="104" y="82"/>
                      <a:pt x="93" y="83"/>
                      <a:pt x="86" y="88"/>
                    </a:cubicBezTo>
                    <a:cubicBezTo>
                      <a:pt x="77" y="94"/>
                      <a:pt x="71" y="107"/>
                      <a:pt x="78" y="120"/>
                    </a:cubicBezTo>
                    <a:cubicBezTo>
                      <a:pt x="84" y="132"/>
                      <a:pt x="94" y="139"/>
                      <a:pt x="106" y="139"/>
                    </a:cubicBezTo>
                    <a:cubicBezTo>
                      <a:pt x="117" y="140"/>
                      <a:pt x="129" y="133"/>
                      <a:pt x="135" y="122"/>
                    </a:cubicBezTo>
                    <a:cubicBezTo>
                      <a:pt x="141" y="111"/>
                      <a:pt x="141" y="97"/>
                      <a:pt x="134" y="84"/>
                    </a:cubicBezTo>
                    <a:cubicBezTo>
                      <a:pt x="120" y="58"/>
                      <a:pt x="95" y="56"/>
                      <a:pt x="77" y="65"/>
                    </a:cubicBezTo>
                    <a:cubicBezTo>
                      <a:pt x="56" y="75"/>
                      <a:pt x="41" y="100"/>
                      <a:pt x="53" y="128"/>
                    </a:cubicBezTo>
                    <a:cubicBezTo>
                      <a:pt x="63" y="152"/>
                      <a:pt x="82" y="165"/>
                      <a:pt x="104" y="165"/>
                    </a:cubicBezTo>
                    <a:cubicBezTo>
                      <a:pt x="128" y="165"/>
                      <a:pt x="151" y="150"/>
                      <a:pt x="160" y="129"/>
                    </a:cubicBezTo>
                    <a:cubicBezTo>
                      <a:pt x="166" y="115"/>
                      <a:pt x="171" y="88"/>
                      <a:pt x="142" y="56"/>
                    </a:cubicBezTo>
                    <a:cubicBezTo>
                      <a:pt x="115" y="26"/>
                      <a:pt x="75" y="30"/>
                      <a:pt x="50" y="50"/>
                    </a:cubicBezTo>
                    <a:cubicBezTo>
                      <a:pt x="24" y="71"/>
                      <a:pt x="10" y="112"/>
                      <a:pt x="39" y="156"/>
                    </a:cubicBezTo>
                    <a:cubicBezTo>
                      <a:pt x="56" y="180"/>
                      <a:pt x="82" y="193"/>
                      <a:pt x="111" y="190"/>
                    </a:cubicBezTo>
                    <a:cubicBezTo>
                      <a:pt x="126" y="189"/>
                      <a:pt x="140" y="184"/>
                      <a:pt x="152" y="176"/>
                    </a:cubicBezTo>
                    <a:cubicBezTo>
                      <a:pt x="154" y="175"/>
                      <a:pt x="156" y="173"/>
                      <a:pt x="157" y="172"/>
                    </a:cubicBezTo>
                    <a:cubicBezTo>
                      <a:pt x="163" y="168"/>
                      <a:pt x="168" y="163"/>
                      <a:pt x="172" y="157"/>
                    </a:cubicBezTo>
                    <a:cubicBezTo>
                      <a:pt x="175" y="154"/>
                      <a:pt x="177" y="151"/>
                      <a:pt x="179" y="148"/>
                    </a:cubicBezTo>
                    <a:cubicBezTo>
                      <a:pt x="180" y="145"/>
                      <a:pt x="182" y="143"/>
                      <a:pt x="183" y="140"/>
                    </a:cubicBezTo>
                    <a:cubicBezTo>
                      <a:pt x="184" y="138"/>
                      <a:pt x="185" y="135"/>
                      <a:pt x="186" y="133"/>
                    </a:cubicBezTo>
                    <a:cubicBezTo>
                      <a:pt x="187" y="129"/>
                      <a:pt x="188" y="125"/>
                      <a:pt x="188" y="121"/>
                    </a:cubicBezTo>
                    <a:cubicBezTo>
                      <a:pt x="190" y="114"/>
                      <a:pt x="190" y="106"/>
                      <a:pt x="188" y="98"/>
                    </a:cubicBezTo>
                    <a:cubicBezTo>
                      <a:pt x="188" y="96"/>
                      <a:pt x="188" y="94"/>
                      <a:pt x="187" y="92"/>
                    </a:cubicBezTo>
                    <a:cubicBezTo>
                      <a:pt x="186" y="86"/>
                      <a:pt x="185" y="81"/>
                      <a:pt x="182" y="7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8" name="Freeform 604"/>
              <p:cNvSpPr>
                <a:spLocks/>
              </p:cNvSpPr>
              <p:nvPr/>
            </p:nvSpPr>
            <p:spPr bwMode="auto">
              <a:xfrm>
                <a:off x="2528890" y="2322594"/>
                <a:ext cx="168275" cy="247659"/>
              </a:xfrm>
              <a:custGeom>
                <a:avLst/>
                <a:gdLst>
                  <a:gd name="T0" fmla="*/ 21 w 45"/>
                  <a:gd name="T1" fmla="*/ 44 h 66"/>
                  <a:gd name="T2" fmla="*/ 3 w 45"/>
                  <a:gd name="T3" fmla="*/ 0 h 66"/>
                  <a:gd name="T4" fmla="*/ 0 w 45"/>
                  <a:gd name="T5" fmla="*/ 13 h 66"/>
                  <a:gd name="T6" fmla="*/ 10 w 45"/>
                  <a:gd name="T7" fmla="*/ 36 h 66"/>
                  <a:gd name="T8" fmla="*/ 11 w 45"/>
                  <a:gd name="T9" fmla="*/ 35 h 66"/>
                  <a:gd name="T10" fmla="*/ 14 w 45"/>
                  <a:gd name="T11" fmla="*/ 36 h 66"/>
                  <a:gd name="T12" fmla="*/ 16 w 45"/>
                  <a:gd name="T13" fmla="*/ 38 h 66"/>
                  <a:gd name="T14" fmla="*/ 13 w 45"/>
                  <a:gd name="T15" fmla="*/ 42 h 66"/>
                  <a:gd name="T16" fmla="*/ 16 w 45"/>
                  <a:gd name="T17" fmla="*/ 47 h 66"/>
                  <a:gd name="T18" fmla="*/ 25 w 45"/>
                  <a:gd name="T19" fmla="*/ 58 h 66"/>
                  <a:gd name="T20" fmla="*/ 27 w 45"/>
                  <a:gd name="T21" fmla="*/ 56 h 66"/>
                  <a:gd name="T22" fmla="*/ 29 w 45"/>
                  <a:gd name="T23" fmla="*/ 58 h 66"/>
                  <a:gd name="T24" fmla="*/ 32 w 45"/>
                  <a:gd name="T25" fmla="*/ 60 h 66"/>
                  <a:gd name="T26" fmla="*/ 29 w 45"/>
                  <a:gd name="T27" fmla="*/ 63 h 66"/>
                  <a:gd name="T28" fmla="*/ 34 w 45"/>
                  <a:gd name="T29" fmla="*/ 66 h 66"/>
                  <a:gd name="T30" fmla="*/ 45 w 45"/>
                  <a:gd name="T31" fmla="*/ 66 h 66"/>
                  <a:gd name="T32" fmla="*/ 21 w 45"/>
                  <a:gd name="T33" fmla="*/ 4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5" h="66">
                    <a:moveTo>
                      <a:pt x="21" y="44"/>
                    </a:moveTo>
                    <a:cubicBezTo>
                      <a:pt x="12" y="29"/>
                      <a:pt x="6" y="15"/>
                      <a:pt x="3" y="0"/>
                    </a:cubicBezTo>
                    <a:cubicBezTo>
                      <a:pt x="3" y="5"/>
                      <a:pt x="2" y="9"/>
                      <a:pt x="0" y="13"/>
                    </a:cubicBezTo>
                    <a:cubicBezTo>
                      <a:pt x="2" y="21"/>
                      <a:pt x="6" y="28"/>
                      <a:pt x="10" y="36"/>
                    </a:cubicBezTo>
                    <a:cubicBezTo>
                      <a:pt x="10" y="36"/>
                      <a:pt x="11" y="35"/>
                      <a:pt x="11" y="35"/>
                    </a:cubicBezTo>
                    <a:cubicBezTo>
                      <a:pt x="14" y="36"/>
                      <a:pt x="14" y="36"/>
                      <a:pt x="14" y="36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5" y="39"/>
                      <a:pt x="14" y="41"/>
                      <a:pt x="13" y="42"/>
                    </a:cubicBezTo>
                    <a:cubicBezTo>
                      <a:pt x="14" y="44"/>
                      <a:pt x="15" y="46"/>
                      <a:pt x="16" y="47"/>
                    </a:cubicBezTo>
                    <a:cubicBezTo>
                      <a:pt x="19" y="51"/>
                      <a:pt x="22" y="55"/>
                      <a:pt x="25" y="58"/>
                    </a:cubicBezTo>
                    <a:cubicBezTo>
                      <a:pt x="26" y="58"/>
                      <a:pt x="26" y="57"/>
                      <a:pt x="27" y="56"/>
                    </a:cubicBezTo>
                    <a:cubicBezTo>
                      <a:pt x="29" y="58"/>
                      <a:pt x="29" y="58"/>
                      <a:pt x="29" y="58"/>
                    </a:cubicBezTo>
                    <a:cubicBezTo>
                      <a:pt x="32" y="60"/>
                      <a:pt x="32" y="60"/>
                      <a:pt x="32" y="60"/>
                    </a:cubicBezTo>
                    <a:cubicBezTo>
                      <a:pt x="31" y="61"/>
                      <a:pt x="30" y="62"/>
                      <a:pt x="29" y="63"/>
                    </a:cubicBezTo>
                    <a:cubicBezTo>
                      <a:pt x="31" y="64"/>
                      <a:pt x="33" y="65"/>
                      <a:pt x="34" y="66"/>
                    </a:cubicBezTo>
                    <a:cubicBezTo>
                      <a:pt x="45" y="66"/>
                      <a:pt x="45" y="66"/>
                      <a:pt x="45" y="66"/>
                    </a:cubicBezTo>
                    <a:cubicBezTo>
                      <a:pt x="35" y="60"/>
                      <a:pt x="27" y="53"/>
                      <a:pt x="21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9" name="Freeform 605"/>
              <p:cNvSpPr>
                <a:spLocks/>
              </p:cNvSpPr>
              <p:nvPr/>
            </p:nvSpPr>
            <p:spPr bwMode="auto">
              <a:xfrm>
                <a:off x="2513015" y="2268617"/>
                <a:ext cx="7938" cy="57152"/>
              </a:xfrm>
              <a:custGeom>
                <a:avLst/>
                <a:gdLst>
                  <a:gd name="T0" fmla="*/ 0 w 2"/>
                  <a:gd name="T1" fmla="*/ 0 h 15"/>
                  <a:gd name="T2" fmla="*/ 1 w 2"/>
                  <a:gd name="T3" fmla="*/ 15 h 15"/>
                  <a:gd name="T4" fmla="*/ 0 w 2"/>
                  <a:gd name="T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5">
                    <a:moveTo>
                      <a:pt x="0" y="0"/>
                    </a:moveTo>
                    <a:cubicBezTo>
                      <a:pt x="0" y="5"/>
                      <a:pt x="0" y="10"/>
                      <a:pt x="1" y="15"/>
                    </a:cubicBezTo>
                    <a:cubicBezTo>
                      <a:pt x="2" y="10"/>
                      <a:pt x="1" y="5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0" name="Freeform 606"/>
              <p:cNvSpPr>
                <a:spLocks/>
              </p:cNvSpPr>
              <p:nvPr/>
            </p:nvSpPr>
            <p:spPr bwMode="auto">
              <a:xfrm>
                <a:off x="3106740" y="2562314"/>
                <a:ext cx="19050" cy="7938"/>
              </a:xfrm>
              <a:custGeom>
                <a:avLst/>
                <a:gdLst>
                  <a:gd name="T0" fmla="*/ 1 w 5"/>
                  <a:gd name="T1" fmla="*/ 1 h 2"/>
                  <a:gd name="T2" fmla="*/ 0 w 5"/>
                  <a:gd name="T3" fmla="*/ 2 h 2"/>
                  <a:gd name="T4" fmla="*/ 5 w 5"/>
                  <a:gd name="T5" fmla="*/ 2 h 2"/>
                  <a:gd name="T6" fmla="*/ 3 w 5"/>
                  <a:gd name="T7" fmla="*/ 0 h 2"/>
                  <a:gd name="T8" fmla="*/ 1 w 5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1" y="1"/>
                    </a:moveTo>
                    <a:cubicBezTo>
                      <a:pt x="1" y="2"/>
                      <a:pt x="0" y="2"/>
                      <a:pt x="0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1"/>
                      <a:pt x="2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4" name="Freeform 607"/>
              <p:cNvSpPr>
                <a:spLocks/>
              </p:cNvSpPr>
              <p:nvPr/>
            </p:nvSpPr>
            <p:spPr bwMode="auto">
              <a:xfrm>
                <a:off x="2155827" y="2108273"/>
                <a:ext cx="431800" cy="461979"/>
              </a:xfrm>
              <a:custGeom>
                <a:avLst/>
                <a:gdLst>
                  <a:gd name="T0" fmla="*/ 95 w 115"/>
                  <a:gd name="T1" fmla="*/ 29 h 123"/>
                  <a:gd name="T2" fmla="*/ 42 w 115"/>
                  <a:gd name="T3" fmla="*/ 6 h 123"/>
                  <a:gd name="T4" fmla="*/ 10 w 115"/>
                  <a:gd name="T5" fmla="*/ 76 h 123"/>
                  <a:gd name="T6" fmla="*/ 57 w 115"/>
                  <a:gd name="T7" fmla="*/ 120 h 123"/>
                  <a:gd name="T8" fmla="*/ 112 w 115"/>
                  <a:gd name="T9" fmla="*/ 99 h 123"/>
                  <a:gd name="T10" fmla="*/ 115 w 115"/>
                  <a:gd name="T11" fmla="*/ 95 h 123"/>
                  <a:gd name="T12" fmla="*/ 113 w 115"/>
                  <a:gd name="T13" fmla="*/ 93 h 123"/>
                  <a:gd name="T14" fmla="*/ 110 w 115"/>
                  <a:gd name="T15" fmla="*/ 92 h 123"/>
                  <a:gd name="T16" fmla="*/ 109 w 115"/>
                  <a:gd name="T17" fmla="*/ 93 h 123"/>
                  <a:gd name="T18" fmla="*/ 58 w 115"/>
                  <a:gd name="T19" fmla="*/ 114 h 123"/>
                  <a:gd name="T20" fmla="*/ 16 w 115"/>
                  <a:gd name="T21" fmla="*/ 74 h 123"/>
                  <a:gd name="T22" fmla="*/ 43 w 115"/>
                  <a:gd name="T23" fmla="*/ 11 h 123"/>
                  <a:gd name="T24" fmla="*/ 94 w 115"/>
                  <a:gd name="T25" fmla="*/ 41 h 123"/>
                  <a:gd name="T26" fmla="*/ 95 w 115"/>
                  <a:gd name="T27" fmla="*/ 43 h 123"/>
                  <a:gd name="T28" fmla="*/ 96 w 115"/>
                  <a:gd name="T29" fmla="*/ 58 h 123"/>
                  <a:gd name="T30" fmla="*/ 90 w 115"/>
                  <a:gd name="T31" fmla="*/ 73 h 123"/>
                  <a:gd name="T32" fmla="*/ 61 w 115"/>
                  <a:gd name="T33" fmla="*/ 83 h 123"/>
                  <a:gd name="T34" fmla="*/ 41 w 115"/>
                  <a:gd name="T35" fmla="*/ 65 h 123"/>
                  <a:gd name="T36" fmla="*/ 55 w 115"/>
                  <a:gd name="T37" fmla="*/ 37 h 123"/>
                  <a:gd name="T38" fmla="*/ 74 w 115"/>
                  <a:gd name="T39" fmla="*/ 46 h 123"/>
                  <a:gd name="T40" fmla="*/ 73 w 115"/>
                  <a:gd name="T41" fmla="*/ 57 h 123"/>
                  <a:gd name="T42" fmla="*/ 65 w 115"/>
                  <a:gd name="T43" fmla="*/ 58 h 123"/>
                  <a:gd name="T44" fmla="*/ 62 w 115"/>
                  <a:gd name="T45" fmla="*/ 52 h 123"/>
                  <a:gd name="T46" fmla="*/ 59 w 115"/>
                  <a:gd name="T47" fmla="*/ 52 h 123"/>
                  <a:gd name="T48" fmla="*/ 56 w 115"/>
                  <a:gd name="T49" fmla="*/ 52 h 123"/>
                  <a:gd name="T50" fmla="*/ 62 w 115"/>
                  <a:gd name="T51" fmla="*/ 63 h 123"/>
                  <a:gd name="T52" fmla="*/ 77 w 115"/>
                  <a:gd name="T53" fmla="*/ 62 h 123"/>
                  <a:gd name="T54" fmla="*/ 80 w 115"/>
                  <a:gd name="T55" fmla="*/ 44 h 123"/>
                  <a:gd name="T56" fmla="*/ 53 w 115"/>
                  <a:gd name="T57" fmla="*/ 31 h 123"/>
                  <a:gd name="T58" fmla="*/ 36 w 115"/>
                  <a:gd name="T59" fmla="*/ 67 h 123"/>
                  <a:gd name="T60" fmla="*/ 60 w 115"/>
                  <a:gd name="T61" fmla="*/ 89 h 123"/>
                  <a:gd name="T62" fmla="*/ 94 w 115"/>
                  <a:gd name="T63" fmla="*/ 77 h 123"/>
                  <a:gd name="T64" fmla="*/ 99 w 115"/>
                  <a:gd name="T65" fmla="*/ 70 h 123"/>
                  <a:gd name="T66" fmla="*/ 102 w 115"/>
                  <a:gd name="T67" fmla="*/ 57 h 123"/>
                  <a:gd name="T68" fmla="*/ 101 w 115"/>
                  <a:gd name="T69" fmla="*/ 42 h 123"/>
                  <a:gd name="T70" fmla="*/ 99 w 115"/>
                  <a:gd name="T71" fmla="*/ 38 h 123"/>
                  <a:gd name="T72" fmla="*/ 95 w 115"/>
                  <a:gd name="T73" fmla="*/ 29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15" h="123">
                    <a:moveTo>
                      <a:pt x="95" y="29"/>
                    </a:moveTo>
                    <a:cubicBezTo>
                      <a:pt x="82" y="5"/>
                      <a:pt x="59" y="0"/>
                      <a:pt x="42" y="6"/>
                    </a:cubicBezTo>
                    <a:cubicBezTo>
                      <a:pt x="19" y="14"/>
                      <a:pt x="0" y="41"/>
                      <a:pt x="10" y="76"/>
                    </a:cubicBezTo>
                    <a:cubicBezTo>
                      <a:pt x="17" y="100"/>
                      <a:pt x="34" y="116"/>
                      <a:pt x="57" y="120"/>
                    </a:cubicBezTo>
                    <a:cubicBezTo>
                      <a:pt x="78" y="123"/>
                      <a:pt x="99" y="115"/>
                      <a:pt x="112" y="99"/>
                    </a:cubicBezTo>
                    <a:cubicBezTo>
                      <a:pt x="113" y="98"/>
                      <a:pt x="114" y="96"/>
                      <a:pt x="115" y="95"/>
                    </a:cubicBezTo>
                    <a:cubicBezTo>
                      <a:pt x="113" y="93"/>
                      <a:pt x="113" y="93"/>
                      <a:pt x="113" y="93"/>
                    </a:cubicBezTo>
                    <a:cubicBezTo>
                      <a:pt x="110" y="92"/>
                      <a:pt x="110" y="92"/>
                      <a:pt x="110" y="92"/>
                    </a:cubicBezTo>
                    <a:cubicBezTo>
                      <a:pt x="110" y="92"/>
                      <a:pt x="109" y="93"/>
                      <a:pt x="109" y="93"/>
                    </a:cubicBezTo>
                    <a:cubicBezTo>
                      <a:pt x="97" y="109"/>
                      <a:pt x="77" y="117"/>
                      <a:pt x="58" y="114"/>
                    </a:cubicBezTo>
                    <a:cubicBezTo>
                      <a:pt x="38" y="111"/>
                      <a:pt x="22" y="96"/>
                      <a:pt x="16" y="74"/>
                    </a:cubicBezTo>
                    <a:cubicBezTo>
                      <a:pt x="7" y="42"/>
                      <a:pt x="23" y="18"/>
                      <a:pt x="43" y="11"/>
                    </a:cubicBezTo>
                    <a:cubicBezTo>
                      <a:pt x="59" y="6"/>
                      <a:pt x="82" y="10"/>
                      <a:pt x="94" y="41"/>
                    </a:cubicBezTo>
                    <a:cubicBezTo>
                      <a:pt x="94" y="42"/>
                      <a:pt x="94" y="42"/>
                      <a:pt x="95" y="43"/>
                    </a:cubicBezTo>
                    <a:cubicBezTo>
                      <a:pt x="96" y="48"/>
                      <a:pt x="97" y="53"/>
                      <a:pt x="96" y="58"/>
                    </a:cubicBezTo>
                    <a:cubicBezTo>
                      <a:pt x="96" y="64"/>
                      <a:pt x="94" y="69"/>
                      <a:pt x="90" y="73"/>
                    </a:cubicBezTo>
                    <a:cubicBezTo>
                      <a:pt x="83" y="81"/>
                      <a:pt x="72" y="85"/>
                      <a:pt x="61" y="83"/>
                    </a:cubicBezTo>
                    <a:cubicBezTo>
                      <a:pt x="52" y="82"/>
                      <a:pt x="45" y="75"/>
                      <a:pt x="41" y="65"/>
                    </a:cubicBezTo>
                    <a:cubicBezTo>
                      <a:pt x="37" y="52"/>
                      <a:pt x="45" y="40"/>
                      <a:pt x="55" y="37"/>
                    </a:cubicBezTo>
                    <a:cubicBezTo>
                      <a:pt x="62" y="34"/>
                      <a:pt x="70" y="36"/>
                      <a:pt x="74" y="46"/>
                    </a:cubicBezTo>
                    <a:cubicBezTo>
                      <a:pt x="76" y="51"/>
                      <a:pt x="76" y="55"/>
                      <a:pt x="73" y="57"/>
                    </a:cubicBezTo>
                    <a:cubicBezTo>
                      <a:pt x="71" y="59"/>
                      <a:pt x="67" y="59"/>
                      <a:pt x="65" y="58"/>
                    </a:cubicBezTo>
                    <a:cubicBezTo>
                      <a:pt x="63" y="57"/>
                      <a:pt x="62" y="56"/>
                      <a:pt x="62" y="52"/>
                    </a:cubicBezTo>
                    <a:cubicBezTo>
                      <a:pt x="59" y="52"/>
                      <a:pt x="59" y="52"/>
                      <a:pt x="59" y="52"/>
                    </a:cubicBezTo>
                    <a:cubicBezTo>
                      <a:pt x="56" y="52"/>
                      <a:pt x="56" y="52"/>
                      <a:pt x="56" y="52"/>
                    </a:cubicBezTo>
                    <a:cubicBezTo>
                      <a:pt x="55" y="57"/>
                      <a:pt x="58" y="61"/>
                      <a:pt x="62" y="63"/>
                    </a:cubicBezTo>
                    <a:cubicBezTo>
                      <a:pt x="67" y="66"/>
                      <a:pt x="73" y="65"/>
                      <a:pt x="77" y="62"/>
                    </a:cubicBezTo>
                    <a:cubicBezTo>
                      <a:pt x="79" y="60"/>
                      <a:pt x="84" y="55"/>
                      <a:pt x="80" y="44"/>
                    </a:cubicBezTo>
                    <a:cubicBezTo>
                      <a:pt x="75" y="30"/>
                      <a:pt x="63" y="28"/>
                      <a:pt x="53" y="31"/>
                    </a:cubicBezTo>
                    <a:cubicBezTo>
                      <a:pt x="40" y="36"/>
                      <a:pt x="30" y="50"/>
                      <a:pt x="36" y="67"/>
                    </a:cubicBezTo>
                    <a:cubicBezTo>
                      <a:pt x="40" y="79"/>
                      <a:pt x="49" y="87"/>
                      <a:pt x="60" y="89"/>
                    </a:cubicBezTo>
                    <a:cubicBezTo>
                      <a:pt x="73" y="92"/>
                      <a:pt x="86" y="87"/>
                      <a:pt x="94" y="77"/>
                    </a:cubicBezTo>
                    <a:cubicBezTo>
                      <a:pt x="96" y="75"/>
                      <a:pt x="98" y="72"/>
                      <a:pt x="99" y="70"/>
                    </a:cubicBezTo>
                    <a:cubicBezTo>
                      <a:pt x="101" y="66"/>
                      <a:pt x="102" y="62"/>
                      <a:pt x="102" y="57"/>
                    </a:cubicBezTo>
                    <a:cubicBezTo>
                      <a:pt x="103" y="53"/>
                      <a:pt x="102" y="48"/>
                      <a:pt x="101" y="42"/>
                    </a:cubicBezTo>
                    <a:cubicBezTo>
                      <a:pt x="100" y="41"/>
                      <a:pt x="100" y="40"/>
                      <a:pt x="99" y="38"/>
                    </a:cubicBezTo>
                    <a:cubicBezTo>
                      <a:pt x="98" y="35"/>
                      <a:pt x="97" y="32"/>
                      <a:pt x="95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8" name="Freeform 608"/>
              <p:cNvSpPr>
                <a:spLocks/>
              </p:cNvSpPr>
              <p:nvPr/>
            </p:nvSpPr>
            <p:spPr bwMode="auto">
              <a:xfrm>
                <a:off x="2058990" y="2009844"/>
                <a:ext cx="492125" cy="398477"/>
              </a:xfrm>
              <a:custGeom>
                <a:avLst/>
                <a:gdLst>
                  <a:gd name="T0" fmla="*/ 129 w 131"/>
                  <a:gd name="T1" fmla="*/ 30 h 106"/>
                  <a:gd name="T2" fmla="*/ 131 w 131"/>
                  <a:gd name="T3" fmla="*/ 28 h 106"/>
                  <a:gd name="T4" fmla="*/ 128 w 131"/>
                  <a:gd name="T5" fmla="*/ 25 h 106"/>
                  <a:gd name="T6" fmla="*/ 44 w 131"/>
                  <a:gd name="T7" fmla="*/ 16 h 106"/>
                  <a:gd name="T8" fmla="*/ 8 w 131"/>
                  <a:gd name="T9" fmla="*/ 98 h 106"/>
                  <a:gd name="T10" fmla="*/ 10 w 131"/>
                  <a:gd name="T11" fmla="*/ 106 h 106"/>
                  <a:gd name="T12" fmla="*/ 13 w 131"/>
                  <a:gd name="T13" fmla="*/ 105 h 106"/>
                  <a:gd name="T14" fmla="*/ 15 w 131"/>
                  <a:gd name="T15" fmla="*/ 104 h 106"/>
                  <a:gd name="T16" fmla="*/ 15 w 131"/>
                  <a:gd name="T17" fmla="*/ 102 h 106"/>
                  <a:gd name="T18" fmla="*/ 46 w 131"/>
                  <a:gd name="T19" fmla="*/ 21 h 106"/>
                  <a:gd name="T20" fmla="*/ 126 w 131"/>
                  <a:gd name="T21" fmla="*/ 31 h 106"/>
                  <a:gd name="T22" fmla="*/ 127 w 131"/>
                  <a:gd name="T23" fmla="*/ 32 h 106"/>
                  <a:gd name="T24" fmla="*/ 129 w 131"/>
                  <a:gd name="T25" fmla="*/ 3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1" h="106">
                    <a:moveTo>
                      <a:pt x="129" y="30"/>
                    </a:moveTo>
                    <a:cubicBezTo>
                      <a:pt x="131" y="28"/>
                      <a:pt x="131" y="28"/>
                      <a:pt x="131" y="28"/>
                    </a:cubicBezTo>
                    <a:cubicBezTo>
                      <a:pt x="130" y="27"/>
                      <a:pt x="129" y="26"/>
                      <a:pt x="128" y="25"/>
                    </a:cubicBezTo>
                    <a:cubicBezTo>
                      <a:pt x="107" y="4"/>
                      <a:pt x="72" y="0"/>
                      <a:pt x="44" y="16"/>
                    </a:cubicBezTo>
                    <a:cubicBezTo>
                      <a:pt x="20" y="29"/>
                      <a:pt x="0" y="57"/>
                      <a:pt x="8" y="98"/>
                    </a:cubicBezTo>
                    <a:cubicBezTo>
                      <a:pt x="8" y="101"/>
                      <a:pt x="9" y="103"/>
                      <a:pt x="10" y="106"/>
                    </a:cubicBezTo>
                    <a:cubicBezTo>
                      <a:pt x="13" y="105"/>
                      <a:pt x="13" y="105"/>
                      <a:pt x="13" y="105"/>
                    </a:cubicBezTo>
                    <a:cubicBezTo>
                      <a:pt x="15" y="104"/>
                      <a:pt x="15" y="104"/>
                      <a:pt x="15" y="104"/>
                    </a:cubicBezTo>
                    <a:cubicBezTo>
                      <a:pt x="15" y="103"/>
                      <a:pt x="15" y="103"/>
                      <a:pt x="15" y="102"/>
                    </a:cubicBezTo>
                    <a:cubicBezTo>
                      <a:pt x="4" y="61"/>
                      <a:pt x="24" y="34"/>
                      <a:pt x="46" y="21"/>
                    </a:cubicBezTo>
                    <a:cubicBezTo>
                      <a:pt x="74" y="6"/>
                      <a:pt x="106" y="10"/>
                      <a:pt x="126" y="31"/>
                    </a:cubicBezTo>
                    <a:cubicBezTo>
                      <a:pt x="126" y="31"/>
                      <a:pt x="127" y="31"/>
                      <a:pt x="127" y="32"/>
                    </a:cubicBezTo>
                    <a:lnTo>
                      <a:pt x="129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9" name="Freeform 609"/>
              <p:cNvSpPr>
                <a:spLocks/>
              </p:cNvSpPr>
              <p:nvPr/>
            </p:nvSpPr>
            <p:spPr bwMode="auto">
              <a:xfrm>
                <a:off x="2592390" y="2532151"/>
                <a:ext cx="55563" cy="38101"/>
              </a:xfrm>
              <a:custGeom>
                <a:avLst/>
                <a:gdLst>
                  <a:gd name="T0" fmla="*/ 12 w 15"/>
                  <a:gd name="T1" fmla="*/ 7 h 10"/>
                  <a:gd name="T2" fmla="*/ 15 w 15"/>
                  <a:gd name="T3" fmla="*/ 4 h 10"/>
                  <a:gd name="T4" fmla="*/ 12 w 15"/>
                  <a:gd name="T5" fmla="*/ 2 h 10"/>
                  <a:gd name="T6" fmla="*/ 10 w 15"/>
                  <a:gd name="T7" fmla="*/ 0 h 10"/>
                  <a:gd name="T8" fmla="*/ 8 w 15"/>
                  <a:gd name="T9" fmla="*/ 2 h 10"/>
                  <a:gd name="T10" fmla="*/ 0 w 15"/>
                  <a:gd name="T11" fmla="*/ 10 h 10"/>
                  <a:gd name="T12" fmla="*/ 9 w 15"/>
                  <a:gd name="T13" fmla="*/ 10 h 10"/>
                  <a:gd name="T14" fmla="*/ 12 w 15"/>
                  <a:gd name="T15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10">
                    <a:moveTo>
                      <a:pt x="12" y="7"/>
                    </a:moveTo>
                    <a:cubicBezTo>
                      <a:pt x="13" y="6"/>
                      <a:pt x="14" y="5"/>
                      <a:pt x="15" y="4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9" y="1"/>
                      <a:pt x="9" y="2"/>
                      <a:pt x="8" y="2"/>
                    </a:cubicBezTo>
                    <a:cubicBezTo>
                      <a:pt x="6" y="5"/>
                      <a:pt x="3" y="8"/>
                      <a:pt x="0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10" y="9"/>
                      <a:pt x="11" y="8"/>
                      <a:pt x="1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0" name="Freeform 610"/>
              <p:cNvSpPr>
                <a:spLocks/>
              </p:cNvSpPr>
              <p:nvPr/>
            </p:nvSpPr>
            <p:spPr bwMode="auto">
              <a:xfrm>
                <a:off x="1990727" y="2268617"/>
                <a:ext cx="22225" cy="95253"/>
              </a:xfrm>
              <a:custGeom>
                <a:avLst/>
                <a:gdLst>
                  <a:gd name="T0" fmla="*/ 5 w 6"/>
                  <a:gd name="T1" fmla="*/ 0 h 25"/>
                  <a:gd name="T2" fmla="*/ 0 w 6"/>
                  <a:gd name="T3" fmla="*/ 21 h 25"/>
                  <a:gd name="T4" fmla="*/ 0 w 6"/>
                  <a:gd name="T5" fmla="*/ 22 h 25"/>
                  <a:gd name="T6" fmla="*/ 0 w 6"/>
                  <a:gd name="T7" fmla="*/ 25 h 25"/>
                  <a:gd name="T8" fmla="*/ 3 w 6"/>
                  <a:gd name="T9" fmla="*/ 24 h 25"/>
                  <a:gd name="T10" fmla="*/ 6 w 6"/>
                  <a:gd name="T11" fmla="*/ 24 h 25"/>
                  <a:gd name="T12" fmla="*/ 6 w 6"/>
                  <a:gd name="T13" fmla="*/ 23 h 25"/>
                  <a:gd name="T14" fmla="*/ 5 w 6"/>
                  <a:gd name="T15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25">
                    <a:moveTo>
                      <a:pt x="5" y="0"/>
                    </a:moveTo>
                    <a:cubicBezTo>
                      <a:pt x="4" y="7"/>
                      <a:pt x="3" y="14"/>
                      <a:pt x="0" y="21"/>
                    </a:cubicBezTo>
                    <a:cubicBezTo>
                      <a:pt x="0" y="21"/>
                      <a:pt x="0" y="22"/>
                      <a:pt x="0" y="22"/>
                    </a:cubicBezTo>
                    <a:cubicBezTo>
                      <a:pt x="0" y="23"/>
                      <a:pt x="0" y="24"/>
                      <a:pt x="0" y="25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5" y="15"/>
                      <a:pt x="5" y="7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1" name="Freeform 611"/>
              <p:cNvSpPr>
                <a:spLocks/>
              </p:cNvSpPr>
              <p:nvPr/>
            </p:nvSpPr>
            <p:spPr bwMode="auto">
              <a:xfrm>
                <a:off x="2009777" y="1927291"/>
                <a:ext cx="596900" cy="319099"/>
              </a:xfrm>
              <a:custGeom>
                <a:avLst/>
                <a:gdLst>
                  <a:gd name="T0" fmla="*/ 135 w 159"/>
                  <a:gd name="T1" fmla="*/ 8 h 85"/>
                  <a:gd name="T2" fmla="*/ 111 w 159"/>
                  <a:gd name="T3" fmla="*/ 1 h 85"/>
                  <a:gd name="T4" fmla="*/ 96 w 159"/>
                  <a:gd name="T5" fmla="*/ 0 h 85"/>
                  <a:gd name="T6" fmla="*/ 71 w 159"/>
                  <a:gd name="T7" fmla="*/ 3 h 85"/>
                  <a:gd name="T8" fmla="*/ 45 w 159"/>
                  <a:gd name="T9" fmla="*/ 12 h 85"/>
                  <a:gd name="T10" fmla="*/ 33 w 159"/>
                  <a:gd name="T11" fmla="*/ 20 h 85"/>
                  <a:gd name="T12" fmla="*/ 17 w 159"/>
                  <a:gd name="T13" fmla="*/ 34 h 85"/>
                  <a:gd name="T14" fmla="*/ 18 w 159"/>
                  <a:gd name="T15" fmla="*/ 35 h 85"/>
                  <a:gd name="T16" fmla="*/ 18 w 159"/>
                  <a:gd name="T17" fmla="*/ 38 h 85"/>
                  <a:gd name="T18" fmla="*/ 18 w 159"/>
                  <a:gd name="T19" fmla="*/ 41 h 85"/>
                  <a:gd name="T20" fmla="*/ 13 w 159"/>
                  <a:gd name="T21" fmla="*/ 40 h 85"/>
                  <a:gd name="T22" fmla="*/ 3 w 159"/>
                  <a:gd name="T23" fmla="*/ 57 h 85"/>
                  <a:gd name="T24" fmla="*/ 4 w 159"/>
                  <a:gd name="T25" fmla="*/ 57 h 85"/>
                  <a:gd name="T26" fmla="*/ 4 w 159"/>
                  <a:gd name="T27" fmla="*/ 60 h 85"/>
                  <a:gd name="T28" fmla="*/ 3 w 159"/>
                  <a:gd name="T29" fmla="*/ 63 h 85"/>
                  <a:gd name="T30" fmla="*/ 1 w 159"/>
                  <a:gd name="T31" fmla="*/ 63 h 85"/>
                  <a:gd name="T32" fmla="*/ 0 w 159"/>
                  <a:gd name="T33" fmla="*/ 64 h 85"/>
                  <a:gd name="T34" fmla="*/ 1 w 159"/>
                  <a:gd name="T35" fmla="*/ 85 h 85"/>
                  <a:gd name="T36" fmla="*/ 48 w 159"/>
                  <a:gd name="T37" fmla="*/ 18 h 85"/>
                  <a:gd name="T38" fmla="*/ 109 w 159"/>
                  <a:gd name="T39" fmla="*/ 7 h 85"/>
                  <a:gd name="T40" fmla="*/ 134 w 159"/>
                  <a:gd name="T41" fmla="*/ 14 h 85"/>
                  <a:gd name="T42" fmla="*/ 152 w 159"/>
                  <a:gd name="T43" fmla="*/ 26 h 85"/>
                  <a:gd name="T44" fmla="*/ 155 w 159"/>
                  <a:gd name="T45" fmla="*/ 28 h 85"/>
                  <a:gd name="T46" fmla="*/ 157 w 159"/>
                  <a:gd name="T47" fmla="*/ 26 h 85"/>
                  <a:gd name="T48" fmla="*/ 159 w 159"/>
                  <a:gd name="T49" fmla="*/ 23 h 85"/>
                  <a:gd name="T50" fmla="*/ 156 w 159"/>
                  <a:gd name="T51" fmla="*/ 21 h 85"/>
                  <a:gd name="T52" fmla="*/ 148 w 159"/>
                  <a:gd name="T53" fmla="*/ 15 h 85"/>
                  <a:gd name="T54" fmla="*/ 135 w 159"/>
                  <a:gd name="T55" fmla="*/ 8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59" h="85">
                    <a:moveTo>
                      <a:pt x="135" y="8"/>
                    </a:moveTo>
                    <a:cubicBezTo>
                      <a:pt x="128" y="5"/>
                      <a:pt x="119" y="2"/>
                      <a:pt x="111" y="1"/>
                    </a:cubicBezTo>
                    <a:cubicBezTo>
                      <a:pt x="106" y="0"/>
                      <a:pt x="101" y="0"/>
                      <a:pt x="96" y="0"/>
                    </a:cubicBezTo>
                    <a:cubicBezTo>
                      <a:pt x="88" y="0"/>
                      <a:pt x="79" y="1"/>
                      <a:pt x="71" y="3"/>
                    </a:cubicBezTo>
                    <a:cubicBezTo>
                      <a:pt x="62" y="5"/>
                      <a:pt x="54" y="8"/>
                      <a:pt x="45" y="12"/>
                    </a:cubicBezTo>
                    <a:cubicBezTo>
                      <a:pt x="41" y="15"/>
                      <a:pt x="37" y="17"/>
                      <a:pt x="33" y="20"/>
                    </a:cubicBezTo>
                    <a:cubicBezTo>
                      <a:pt x="27" y="24"/>
                      <a:pt x="22" y="29"/>
                      <a:pt x="17" y="34"/>
                    </a:cubicBezTo>
                    <a:cubicBezTo>
                      <a:pt x="18" y="34"/>
                      <a:pt x="18" y="35"/>
                      <a:pt x="18" y="35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8" y="41"/>
                      <a:pt x="18" y="41"/>
                      <a:pt x="18" y="41"/>
                    </a:cubicBezTo>
                    <a:cubicBezTo>
                      <a:pt x="16" y="41"/>
                      <a:pt x="15" y="40"/>
                      <a:pt x="13" y="40"/>
                    </a:cubicBezTo>
                    <a:cubicBezTo>
                      <a:pt x="9" y="45"/>
                      <a:pt x="6" y="51"/>
                      <a:pt x="3" y="57"/>
                    </a:cubicBezTo>
                    <a:cubicBezTo>
                      <a:pt x="3" y="57"/>
                      <a:pt x="4" y="57"/>
                      <a:pt x="4" y="57"/>
                    </a:cubicBezTo>
                    <a:cubicBezTo>
                      <a:pt x="4" y="60"/>
                      <a:pt x="4" y="60"/>
                      <a:pt x="4" y="60"/>
                    </a:cubicBezTo>
                    <a:cubicBezTo>
                      <a:pt x="3" y="63"/>
                      <a:pt x="3" y="63"/>
                      <a:pt x="3" y="63"/>
                    </a:cubicBezTo>
                    <a:cubicBezTo>
                      <a:pt x="2" y="63"/>
                      <a:pt x="1" y="63"/>
                      <a:pt x="1" y="63"/>
                    </a:cubicBezTo>
                    <a:cubicBezTo>
                      <a:pt x="0" y="63"/>
                      <a:pt x="0" y="63"/>
                      <a:pt x="0" y="64"/>
                    </a:cubicBezTo>
                    <a:cubicBezTo>
                      <a:pt x="1" y="71"/>
                      <a:pt x="2" y="78"/>
                      <a:pt x="1" y="85"/>
                    </a:cubicBezTo>
                    <a:cubicBezTo>
                      <a:pt x="5" y="56"/>
                      <a:pt x="22" y="32"/>
                      <a:pt x="48" y="18"/>
                    </a:cubicBezTo>
                    <a:cubicBezTo>
                      <a:pt x="67" y="7"/>
                      <a:pt x="89" y="4"/>
                      <a:pt x="109" y="7"/>
                    </a:cubicBezTo>
                    <a:cubicBezTo>
                      <a:pt x="117" y="8"/>
                      <a:pt x="126" y="10"/>
                      <a:pt x="134" y="14"/>
                    </a:cubicBezTo>
                    <a:cubicBezTo>
                      <a:pt x="141" y="17"/>
                      <a:pt x="147" y="21"/>
                      <a:pt x="152" y="26"/>
                    </a:cubicBezTo>
                    <a:cubicBezTo>
                      <a:pt x="153" y="26"/>
                      <a:pt x="154" y="27"/>
                      <a:pt x="155" y="28"/>
                    </a:cubicBezTo>
                    <a:cubicBezTo>
                      <a:pt x="157" y="26"/>
                      <a:pt x="157" y="26"/>
                      <a:pt x="157" y="26"/>
                    </a:cubicBezTo>
                    <a:cubicBezTo>
                      <a:pt x="159" y="23"/>
                      <a:pt x="159" y="23"/>
                      <a:pt x="159" y="23"/>
                    </a:cubicBezTo>
                    <a:cubicBezTo>
                      <a:pt x="158" y="22"/>
                      <a:pt x="157" y="22"/>
                      <a:pt x="156" y="21"/>
                    </a:cubicBezTo>
                    <a:cubicBezTo>
                      <a:pt x="153" y="19"/>
                      <a:pt x="151" y="17"/>
                      <a:pt x="148" y="15"/>
                    </a:cubicBezTo>
                    <a:cubicBezTo>
                      <a:pt x="144" y="12"/>
                      <a:pt x="140" y="10"/>
                      <a:pt x="135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2" name="Freeform 612"/>
              <p:cNvSpPr>
                <a:spLocks/>
              </p:cNvSpPr>
              <p:nvPr/>
            </p:nvSpPr>
            <p:spPr bwMode="auto">
              <a:xfrm>
                <a:off x="2306640" y="393713"/>
                <a:ext cx="417513" cy="190507"/>
              </a:xfrm>
              <a:custGeom>
                <a:avLst/>
                <a:gdLst>
                  <a:gd name="T0" fmla="*/ 76 w 111"/>
                  <a:gd name="T1" fmla="*/ 36 h 51"/>
                  <a:gd name="T2" fmla="*/ 109 w 111"/>
                  <a:gd name="T3" fmla="*/ 5 h 51"/>
                  <a:gd name="T4" fmla="*/ 111 w 111"/>
                  <a:gd name="T5" fmla="*/ 1 h 51"/>
                  <a:gd name="T6" fmla="*/ 108 w 111"/>
                  <a:gd name="T7" fmla="*/ 0 h 51"/>
                  <a:gd name="T8" fmla="*/ 105 w 111"/>
                  <a:gd name="T9" fmla="*/ 0 h 51"/>
                  <a:gd name="T10" fmla="*/ 104 w 111"/>
                  <a:gd name="T11" fmla="*/ 2 h 51"/>
                  <a:gd name="T12" fmla="*/ 73 w 111"/>
                  <a:gd name="T13" fmla="*/ 31 h 51"/>
                  <a:gd name="T14" fmla="*/ 4 w 111"/>
                  <a:gd name="T15" fmla="*/ 39 h 51"/>
                  <a:gd name="T16" fmla="*/ 2 w 111"/>
                  <a:gd name="T17" fmla="*/ 38 h 51"/>
                  <a:gd name="T18" fmla="*/ 1 w 111"/>
                  <a:gd name="T19" fmla="*/ 41 h 51"/>
                  <a:gd name="T20" fmla="*/ 0 w 111"/>
                  <a:gd name="T21" fmla="*/ 44 h 51"/>
                  <a:gd name="T22" fmla="*/ 4 w 111"/>
                  <a:gd name="T23" fmla="*/ 45 h 51"/>
                  <a:gd name="T24" fmla="*/ 76 w 111"/>
                  <a:gd name="T25" fmla="*/ 36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1" h="51">
                    <a:moveTo>
                      <a:pt x="76" y="36"/>
                    </a:moveTo>
                    <a:cubicBezTo>
                      <a:pt x="88" y="31"/>
                      <a:pt x="103" y="21"/>
                      <a:pt x="109" y="5"/>
                    </a:cubicBezTo>
                    <a:cubicBezTo>
                      <a:pt x="110" y="4"/>
                      <a:pt x="110" y="3"/>
                      <a:pt x="111" y="1"/>
                    </a:cubicBezTo>
                    <a:cubicBezTo>
                      <a:pt x="108" y="0"/>
                      <a:pt x="108" y="0"/>
                      <a:pt x="108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105" y="1"/>
                      <a:pt x="104" y="2"/>
                      <a:pt x="104" y="2"/>
                    </a:cubicBezTo>
                    <a:cubicBezTo>
                      <a:pt x="98" y="17"/>
                      <a:pt x="84" y="26"/>
                      <a:pt x="73" y="31"/>
                    </a:cubicBezTo>
                    <a:cubicBezTo>
                      <a:pt x="50" y="42"/>
                      <a:pt x="21" y="45"/>
                      <a:pt x="4" y="39"/>
                    </a:cubicBezTo>
                    <a:cubicBezTo>
                      <a:pt x="3" y="39"/>
                      <a:pt x="3" y="39"/>
                      <a:pt x="2" y="38"/>
                    </a:cubicBezTo>
                    <a:cubicBezTo>
                      <a:pt x="1" y="41"/>
                      <a:pt x="1" y="41"/>
                      <a:pt x="1" y="41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1" y="44"/>
                      <a:pt x="3" y="45"/>
                      <a:pt x="4" y="45"/>
                    </a:cubicBezTo>
                    <a:cubicBezTo>
                      <a:pt x="22" y="51"/>
                      <a:pt x="53" y="47"/>
                      <a:pt x="76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3" name="Freeform 613"/>
              <p:cNvSpPr>
                <a:spLocks/>
              </p:cNvSpPr>
              <p:nvPr/>
            </p:nvSpPr>
            <p:spPr bwMode="auto">
              <a:xfrm>
                <a:off x="2295527" y="495317"/>
                <a:ext cx="500063" cy="201620"/>
              </a:xfrm>
              <a:custGeom>
                <a:avLst/>
                <a:gdLst>
                  <a:gd name="T0" fmla="*/ 2 w 133"/>
                  <a:gd name="T1" fmla="*/ 44 h 54"/>
                  <a:gd name="T2" fmla="*/ 1 w 133"/>
                  <a:gd name="T3" fmla="*/ 45 h 54"/>
                  <a:gd name="T4" fmla="*/ 27 w 133"/>
                  <a:gd name="T5" fmla="*/ 50 h 54"/>
                  <a:gd name="T6" fmla="*/ 33 w 133"/>
                  <a:gd name="T7" fmla="*/ 45 h 54"/>
                  <a:gd name="T8" fmla="*/ 35 w 133"/>
                  <a:gd name="T9" fmla="*/ 47 h 54"/>
                  <a:gd name="T10" fmla="*/ 37 w 133"/>
                  <a:gd name="T11" fmla="*/ 50 h 54"/>
                  <a:gd name="T12" fmla="*/ 36 w 133"/>
                  <a:gd name="T13" fmla="*/ 50 h 54"/>
                  <a:gd name="T14" fmla="*/ 102 w 133"/>
                  <a:gd name="T15" fmla="*/ 32 h 54"/>
                  <a:gd name="T16" fmla="*/ 101 w 133"/>
                  <a:gd name="T17" fmla="*/ 32 h 54"/>
                  <a:gd name="T18" fmla="*/ 101 w 133"/>
                  <a:gd name="T19" fmla="*/ 29 h 54"/>
                  <a:gd name="T20" fmla="*/ 101 w 133"/>
                  <a:gd name="T21" fmla="*/ 26 h 54"/>
                  <a:gd name="T22" fmla="*/ 110 w 133"/>
                  <a:gd name="T23" fmla="*/ 27 h 54"/>
                  <a:gd name="T24" fmla="*/ 118 w 133"/>
                  <a:gd name="T25" fmla="*/ 21 h 54"/>
                  <a:gd name="T26" fmla="*/ 130 w 133"/>
                  <a:gd name="T27" fmla="*/ 9 h 54"/>
                  <a:gd name="T28" fmla="*/ 133 w 133"/>
                  <a:gd name="T29" fmla="*/ 3 h 54"/>
                  <a:gd name="T30" fmla="*/ 133 w 133"/>
                  <a:gd name="T31" fmla="*/ 3 h 54"/>
                  <a:gd name="T32" fmla="*/ 131 w 133"/>
                  <a:gd name="T33" fmla="*/ 2 h 54"/>
                  <a:gd name="T34" fmla="*/ 128 w 133"/>
                  <a:gd name="T35" fmla="*/ 0 h 54"/>
                  <a:gd name="T36" fmla="*/ 125 w 133"/>
                  <a:gd name="T37" fmla="*/ 6 h 54"/>
                  <a:gd name="T38" fmla="*/ 3 w 133"/>
                  <a:gd name="T39" fmla="*/ 39 h 54"/>
                  <a:gd name="T40" fmla="*/ 1 w 133"/>
                  <a:gd name="T41" fmla="*/ 38 h 54"/>
                  <a:gd name="T42" fmla="*/ 0 w 133"/>
                  <a:gd name="T43" fmla="*/ 41 h 54"/>
                  <a:gd name="T44" fmla="*/ 0 w 133"/>
                  <a:gd name="T45" fmla="*/ 42 h 54"/>
                  <a:gd name="T46" fmla="*/ 0 w 133"/>
                  <a:gd name="T47" fmla="*/ 42 h 54"/>
                  <a:gd name="T48" fmla="*/ 2 w 133"/>
                  <a:gd name="T49" fmla="*/ 4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33" h="54">
                    <a:moveTo>
                      <a:pt x="2" y="44"/>
                    </a:moveTo>
                    <a:cubicBezTo>
                      <a:pt x="2" y="44"/>
                      <a:pt x="1" y="45"/>
                      <a:pt x="1" y="45"/>
                    </a:cubicBezTo>
                    <a:cubicBezTo>
                      <a:pt x="9" y="48"/>
                      <a:pt x="18" y="49"/>
                      <a:pt x="27" y="50"/>
                    </a:cubicBezTo>
                    <a:cubicBezTo>
                      <a:pt x="29" y="48"/>
                      <a:pt x="31" y="46"/>
                      <a:pt x="33" y="45"/>
                    </a:cubicBezTo>
                    <a:cubicBezTo>
                      <a:pt x="35" y="47"/>
                      <a:pt x="35" y="47"/>
                      <a:pt x="35" y="47"/>
                    </a:cubicBezTo>
                    <a:cubicBezTo>
                      <a:pt x="37" y="50"/>
                      <a:pt x="37" y="50"/>
                      <a:pt x="37" y="50"/>
                    </a:cubicBezTo>
                    <a:cubicBezTo>
                      <a:pt x="37" y="50"/>
                      <a:pt x="36" y="50"/>
                      <a:pt x="36" y="50"/>
                    </a:cubicBezTo>
                    <a:cubicBezTo>
                      <a:pt x="59" y="49"/>
                      <a:pt x="83" y="42"/>
                      <a:pt x="102" y="32"/>
                    </a:cubicBezTo>
                    <a:cubicBezTo>
                      <a:pt x="101" y="32"/>
                      <a:pt x="101" y="32"/>
                      <a:pt x="101" y="32"/>
                    </a:cubicBezTo>
                    <a:cubicBezTo>
                      <a:pt x="101" y="29"/>
                      <a:pt x="101" y="29"/>
                      <a:pt x="101" y="29"/>
                    </a:cubicBezTo>
                    <a:cubicBezTo>
                      <a:pt x="101" y="26"/>
                      <a:pt x="101" y="26"/>
                      <a:pt x="101" y="26"/>
                    </a:cubicBezTo>
                    <a:cubicBezTo>
                      <a:pt x="104" y="26"/>
                      <a:pt x="107" y="27"/>
                      <a:pt x="110" y="27"/>
                    </a:cubicBezTo>
                    <a:cubicBezTo>
                      <a:pt x="113" y="25"/>
                      <a:pt x="116" y="23"/>
                      <a:pt x="118" y="21"/>
                    </a:cubicBezTo>
                    <a:cubicBezTo>
                      <a:pt x="123" y="17"/>
                      <a:pt x="127" y="13"/>
                      <a:pt x="130" y="9"/>
                    </a:cubicBezTo>
                    <a:cubicBezTo>
                      <a:pt x="131" y="7"/>
                      <a:pt x="132" y="5"/>
                      <a:pt x="133" y="3"/>
                    </a:cubicBezTo>
                    <a:cubicBezTo>
                      <a:pt x="133" y="3"/>
                      <a:pt x="133" y="3"/>
                      <a:pt x="133" y="3"/>
                    </a:cubicBezTo>
                    <a:cubicBezTo>
                      <a:pt x="131" y="2"/>
                      <a:pt x="131" y="2"/>
                      <a:pt x="131" y="2"/>
                    </a:cubicBezTo>
                    <a:cubicBezTo>
                      <a:pt x="128" y="0"/>
                      <a:pt x="128" y="0"/>
                      <a:pt x="128" y="0"/>
                    </a:cubicBezTo>
                    <a:cubicBezTo>
                      <a:pt x="127" y="2"/>
                      <a:pt x="126" y="4"/>
                      <a:pt x="125" y="6"/>
                    </a:cubicBezTo>
                    <a:cubicBezTo>
                      <a:pt x="105" y="32"/>
                      <a:pt x="42" y="54"/>
                      <a:pt x="3" y="39"/>
                    </a:cubicBezTo>
                    <a:cubicBezTo>
                      <a:pt x="2" y="39"/>
                      <a:pt x="2" y="39"/>
                      <a:pt x="1" y="38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42"/>
                      <a:pt x="0" y="42"/>
                      <a:pt x="0" y="42"/>
                    </a:cubicBezTo>
                    <a:lnTo>
                      <a:pt x="2" y="4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4" name="Freeform 614"/>
              <p:cNvSpPr>
                <a:spLocks/>
              </p:cNvSpPr>
              <p:nvPr/>
            </p:nvSpPr>
            <p:spPr bwMode="auto">
              <a:xfrm>
                <a:off x="2674940" y="592158"/>
                <a:ext cx="68263" cy="38101"/>
              </a:xfrm>
              <a:custGeom>
                <a:avLst/>
                <a:gdLst>
                  <a:gd name="T0" fmla="*/ 16 w 18"/>
                  <a:gd name="T1" fmla="*/ 10 h 10"/>
                  <a:gd name="T2" fmla="*/ 17 w 18"/>
                  <a:gd name="T3" fmla="*/ 7 h 10"/>
                  <a:gd name="T4" fmla="*/ 18 w 18"/>
                  <a:gd name="T5" fmla="*/ 4 h 10"/>
                  <a:gd name="T6" fmla="*/ 15 w 18"/>
                  <a:gd name="T7" fmla="*/ 3 h 10"/>
                  <a:gd name="T8" fmla="*/ 9 w 18"/>
                  <a:gd name="T9" fmla="*/ 1 h 10"/>
                  <a:gd name="T10" fmla="*/ 0 w 18"/>
                  <a:gd name="T11" fmla="*/ 0 h 10"/>
                  <a:gd name="T12" fmla="*/ 0 w 18"/>
                  <a:gd name="T13" fmla="*/ 3 h 10"/>
                  <a:gd name="T14" fmla="*/ 0 w 18"/>
                  <a:gd name="T15" fmla="*/ 6 h 10"/>
                  <a:gd name="T16" fmla="*/ 1 w 18"/>
                  <a:gd name="T17" fmla="*/ 6 h 10"/>
                  <a:gd name="T18" fmla="*/ 14 w 18"/>
                  <a:gd name="T19" fmla="*/ 9 h 10"/>
                  <a:gd name="T20" fmla="*/ 16 w 18"/>
                  <a:gd name="T21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" h="10">
                    <a:moveTo>
                      <a:pt x="16" y="10"/>
                    </a:moveTo>
                    <a:cubicBezTo>
                      <a:pt x="17" y="7"/>
                      <a:pt x="17" y="7"/>
                      <a:pt x="17" y="7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7" y="4"/>
                      <a:pt x="16" y="3"/>
                      <a:pt x="15" y="3"/>
                    </a:cubicBezTo>
                    <a:cubicBezTo>
                      <a:pt x="13" y="2"/>
                      <a:pt x="11" y="2"/>
                      <a:pt x="9" y="1"/>
                    </a:cubicBezTo>
                    <a:cubicBezTo>
                      <a:pt x="6" y="1"/>
                      <a:pt x="3" y="0"/>
                      <a:pt x="0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1" y="6"/>
                    </a:cubicBezTo>
                    <a:cubicBezTo>
                      <a:pt x="5" y="7"/>
                      <a:pt x="9" y="7"/>
                      <a:pt x="14" y="9"/>
                    </a:cubicBezTo>
                    <a:cubicBezTo>
                      <a:pt x="14" y="9"/>
                      <a:pt x="15" y="9"/>
                      <a:pt x="16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5" name="Freeform 615"/>
              <p:cNvSpPr>
                <a:spLocks/>
              </p:cNvSpPr>
              <p:nvPr/>
            </p:nvSpPr>
            <p:spPr bwMode="auto">
              <a:xfrm>
                <a:off x="2268540" y="663597"/>
                <a:ext cx="173038" cy="609622"/>
              </a:xfrm>
              <a:custGeom>
                <a:avLst/>
                <a:gdLst>
                  <a:gd name="T0" fmla="*/ 1 w 46"/>
                  <a:gd name="T1" fmla="*/ 68 h 162"/>
                  <a:gd name="T2" fmla="*/ 38 w 46"/>
                  <a:gd name="T3" fmla="*/ 158 h 162"/>
                  <a:gd name="T4" fmla="*/ 42 w 46"/>
                  <a:gd name="T5" fmla="*/ 162 h 162"/>
                  <a:gd name="T6" fmla="*/ 44 w 46"/>
                  <a:gd name="T7" fmla="*/ 160 h 162"/>
                  <a:gd name="T8" fmla="*/ 46 w 46"/>
                  <a:gd name="T9" fmla="*/ 158 h 162"/>
                  <a:gd name="T10" fmla="*/ 45 w 46"/>
                  <a:gd name="T11" fmla="*/ 156 h 162"/>
                  <a:gd name="T12" fmla="*/ 7 w 46"/>
                  <a:gd name="T13" fmla="*/ 68 h 162"/>
                  <a:gd name="T14" fmla="*/ 43 w 46"/>
                  <a:gd name="T15" fmla="*/ 5 h 162"/>
                  <a:gd name="T16" fmla="*/ 44 w 46"/>
                  <a:gd name="T17" fmla="*/ 5 h 162"/>
                  <a:gd name="T18" fmla="*/ 42 w 46"/>
                  <a:gd name="T19" fmla="*/ 2 h 162"/>
                  <a:gd name="T20" fmla="*/ 40 w 46"/>
                  <a:gd name="T21" fmla="*/ 0 h 162"/>
                  <a:gd name="T22" fmla="*/ 34 w 46"/>
                  <a:gd name="T23" fmla="*/ 5 h 162"/>
                  <a:gd name="T24" fmla="*/ 1 w 46"/>
                  <a:gd name="T25" fmla="*/ 68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6" h="162">
                    <a:moveTo>
                      <a:pt x="1" y="68"/>
                    </a:moveTo>
                    <a:cubicBezTo>
                      <a:pt x="0" y="89"/>
                      <a:pt x="5" y="122"/>
                      <a:pt x="38" y="158"/>
                    </a:cubicBezTo>
                    <a:cubicBezTo>
                      <a:pt x="39" y="159"/>
                      <a:pt x="41" y="161"/>
                      <a:pt x="42" y="162"/>
                    </a:cubicBezTo>
                    <a:cubicBezTo>
                      <a:pt x="44" y="160"/>
                      <a:pt x="44" y="160"/>
                      <a:pt x="44" y="160"/>
                    </a:cubicBezTo>
                    <a:cubicBezTo>
                      <a:pt x="46" y="158"/>
                      <a:pt x="46" y="158"/>
                      <a:pt x="46" y="158"/>
                    </a:cubicBezTo>
                    <a:cubicBezTo>
                      <a:pt x="46" y="157"/>
                      <a:pt x="45" y="157"/>
                      <a:pt x="45" y="156"/>
                    </a:cubicBezTo>
                    <a:cubicBezTo>
                      <a:pt x="18" y="128"/>
                      <a:pt x="5" y="98"/>
                      <a:pt x="7" y="68"/>
                    </a:cubicBezTo>
                    <a:cubicBezTo>
                      <a:pt x="9" y="44"/>
                      <a:pt x="22" y="20"/>
                      <a:pt x="43" y="5"/>
                    </a:cubicBezTo>
                    <a:cubicBezTo>
                      <a:pt x="43" y="5"/>
                      <a:pt x="44" y="5"/>
                      <a:pt x="44" y="5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38" y="1"/>
                      <a:pt x="36" y="3"/>
                      <a:pt x="34" y="5"/>
                    </a:cubicBezTo>
                    <a:cubicBezTo>
                      <a:pt x="15" y="21"/>
                      <a:pt x="3" y="44"/>
                      <a:pt x="1" y="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6" name="Freeform 616"/>
              <p:cNvSpPr>
                <a:spLocks/>
              </p:cNvSpPr>
              <p:nvPr/>
            </p:nvSpPr>
            <p:spPr bwMode="auto">
              <a:xfrm>
                <a:off x="2182815" y="644546"/>
                <a:ext cx="120650" cy="271473"/>
              </a:xfrm>
              <a:custGeom>
                <a:avLst/>
                <a:gdLst>
                  <a:gd name="T0" fmla="*/ 0 w 32"/>
                  <a:gd name="T1" fmla="*/ 69 h 72"/>
                  <a:gd name="T2" fmla="*/ 0 w 32"/>
                  <a:gd name="T3" fmla="*/ 72 h 72"/>
                  <a:gd name="T4" fmla="*/ 3 w 32"/>
                  <a:gd name="T5" fmla="*/ 72 h 72"/>
                  <a:gd name="T6" fmla="*/ 6 w 32"/>
                  <a:gd name="T7" fmla="*/ 72 h 72"/>
                  <a:gd name="T8" fmla="*/ 6 w 32"/>
                  <a:gd name="T9" fmla="*/ 72 h 72"/>
                  <a:gd name="T10" fmla="*/ 19 w 32"/>
                  <a:gd name="T11" fmla="*/ 24 h 72"/>
                  <a:gd name="T12" fmla="*/ 30 w 32"/>
                  <a:gd name="T13" fmla="*/ 6 h 72"/>
                  <a:gd name="T14" fmla="*/ 31 w 32"/>
                  <a:gd name="T15" fmla="*/ 5 h 72"/>
                  <a:gd name="T16" fmla="*/ 32 w 32"/>
                  <a:gd name="T17" fmla="*/ 4 h 72"/>
                  <a:gd name="T18" fmla="*/ 30 w 32"/>
                  <a:gd name="T19" fmla="*/ 2 h 72"/>
                  <a:gd name="T20" fmla="*/ 30 w 32"/>
                  <a:gd name="T21" fmla="*/ 2 h 72"/>
                  <a:gd name="T22" fmla="*/ 27 w 32"/>
                  <a:gd name="T23" fmla="*/ 0 h 72"/>
                  <a:gd name="T24" fmla="*/ 25 w 32"/>
                  <a:gd name="T25" fmla="*/ 3 h 72"/>
                  <a:gd name="T26" fmla="*/ 14 w 32"/>
                  <a:gd name="T27" fmla="*/ 20 h 72"/>
                  <a:gd name="T28" fmla="*/ 8 w 32"/>
                  <a:gd name="T29" fmla="*/ 35 h 72"/>
                  <a:gd name="T30" fmla="*/ 1 w 32"/>
                  <a:gd name="T31" fmla="*/ 61 h 72"/>
                  <a:gd name="T32" fmla="*/ 0 w 32"/>
                  <a:gd name="T33" fmla="*/ 69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2" h="72">
                    <a:moveTo>
                      <a:pt x="0" y="69"/>
                    </a:moveTo>
                    <a:cubicBezTo>
                      <a:pt x="0" y="70"/>
                      <a:pt x="0" y="71"/>
                      <a:pt x="0" y="72"/>
                    </a:cubicBezTo>
                    <a:cubicBezTo>
                      <a:pt x="3" y="72"/>
                      <a:pt x="3" y="72"/>
                      <a:pt x="3" y="72"/>
                    </a:cubicBezTo>
                    <a:cubicBezTo>
                      <a:pt x="6" y="72"/>
                      <a:pt x="6" y="72"/>
                      <a:pt x="6" y="72"/>
                    </a:cubicBezTo>
                    <a:cubicBezTo>
                      <a:pt x="6" y="72"/>
                      <a:pt x="6" y="72"/>
                      <a:pt x="6" y="72"/>
                    </a:cubicBezTo>
                    <a:cubicBezTo>
                      <a:pt x="7" y="55"/>
                      <a:pt x="12" y="38"/>
                      <a:pt x="19" y="24"/>
                    </a:cubicBezTo>
                    <a:cubicBezTo>
                      <a:pt x="22" y="17"/>
                      <a:pt x="26" y="12"/>
                      <a:pt x="30" y="6"/>
                    </a:cubicBezTo>
                    <a:cubicBezTo>
                      <a:pt x="30" y="6"/>
                      <a:pt x="31" y="5"/>
                      <a:pt x="31" y="5"/>
                    </a:cubicBezTo>
                    <a:cubicBezTo>
                      <a:pt x="31" y="5"/>
                      <a:pt x="32" y="4"/>
                      <a:pt x="32" y="4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1"/>
                      <a:pt x="26" y="2"/>
                      <a:pt x="25" y="3"/>
                    </a:cubicBezTo>
                    <a:cubicBezTo>
                      <a:pt x="21" y="9"/>
                      <a:pt x="17" y="14"/>
                      <a:pt x="14" y="20"/>
                    </a:cubicBezTo>
                    <a:cubicBezTo>
                      <a:pt x="12" y="25"/>
                      <a:pt x="10" y="30"/>
                      <a:pt x="8" y="35"/>
                    </a:cubicBezTo>
                    <a:cubicBezTo>
                      <a:pt x="5" y="43"/>
                      <a:pt x="2" y="52"/>
                      <a:pt x="1" y="61"/>
                    </a:cubicBezTo>
                    <a:cubicBezTo>
                      <a:pt x="1" y="64"/>
                      <a:pt x="0" y="66"/>
                      <a:pt x="0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7" name="Freeform 617"/>
              <p:cNvSpPr>
                <a:spLocks/>
              </p:cNvSpPr>
              <p:nvPr/>
            </p:nvSpPr>
            <p:spPr bwMode="auto">
              <a:xfrm>
                <a:off x="1704977" y="2171775"/>
                <a:ext cx="52388" cy="90491"/>
              </a:xfrm>
              <a:custGeom>
                <a:avLst/>
                <a:gdLst>
                  <a:gd name="T0" fmla="*/ 1 w 14"/>
                  <a:gd name="T1" fmla="*/ 24 h 24"/>
                  <a:gd name="T2" fmla="*/ 13 w 14"/>
                  <a:gd name="T3" fmla="*/ 11 h 24"/>
                  <a:gd name="T4" fmla="*/ 8 w 14"/>
                  <a:gd name="T5" fmla="*/ 1 h 24"/>
                  <a:gd name="T6" fmla="*/ 6 w 14"/>
                  <a:gd name="T7" fmla="*/ 0 h 24"/>
                  <a:gd name="T8" fmla="*/ 5 w 14"/>
                  <a:gd name="T9" fmla="*/ 2 h 24"/>
                  <a:gd name="T10" fmla="*/ 4 w 14"/>
                  <a:gd name="T11" fmla="*/ 5 h 24"/>
                  <a:gd name="T12" fmla="*/ 6 w 14"/>
                  <a:gd name="T13" fmla="*/ 7 h 24"/>
                  <a:gd name="T14" fmla="*/ 7 w 14"/>
                  <a:gd name="T15" fmla="*/ 11 h 24"/>
                  <a:gd name="T16" fmla="*/ 2 w 14"/>
                  <a:gd name="T17" fmla="*/ 17 h 24"/>
                  <a:gd name="T18" fmla="*/ 0 w 14"/>
                  <a:gd name="T19" fmla="*/ 18 h 24"/>
                  <a:gd name="T20" fmla="*/ 0 w 14"/>
                  <a:gd name="T21" fmla="*/ 20 h 24"/>
                  <a:gd name="T22" fmla="*/ 1 w 14"/>
                  <a:gd name="T23" fmla="*/ 21 h 24"/>
                  <a:gd name="T24" fmla="*/ 1 w 14"/>
                  <a:gd name="T25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24">
                    <a:moveTo>
                      <a:pt x="1" y="24"/>
                    </a:moveTo>
                    <a:cubicBezTo>
                      <a:pt x="9" y="22"/>
                      <a:pt x="13" y="17"/>
                      <a:pt x="13" y="11"/>
                    </a:cubicBezTo>
                    <a:cubicBezTo>
                      <a:pt x="14" y="7"/>
                      <a:pt x="12" y="3"/>
                      <a:pt x="8" y="1"/>
                    </a:cubicBezTo>
                    <a:cubicBezTo>
                      <a:pt x="7" y="0"/>
                      <a:pt x="7" y="0"/>
                      <a:pt x="6" y="0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6"/>
                      <a:pt x="6" y="6"/>
                      <a:pt x="6" y="7"/>
                    </a:cubicBezTo>
                    <a:cubicBezTo>
                      <a:pt x="7" y="9"/>
                      <a:pt x="7" y="10"/>
                      <a:pt x="7" y="11"/>
                    </a:cubicBezTo>
                    <a:cubicBezTo>
                      <a:pt x="7" y="13"/>
                      <a:pt x="5" y="16"/>
                      <a:pt x="2" y="17"/>
                    </a:cubicBezTo>
                    <a:cubicBezTo>
                      <a:pt x="1" y="18"/>
                      <a:pt x="1" y="18"/>
                      <a:pt x="0" y="18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1" y="21"/>
                      <a:pt x="1" y="21"/>
                      <a:pt x="1" y="21"/>
                    </a:cubicBezTo>
                    <a:lnTo>
                      <a:pt x="1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8" name="Freeform 618"/>
              <p:cNvSpPr>
                <a:spLocks/>
              </p:cNvSpPr>
              <p:nvPr/>
            </p:nvSpPr>
            <p:spPr bwMode="auto">
              <a:xfrm>
                <a:off x="1644651" y="2089222"/>
                <a:ext cx="207963" cy="263534"/>
              </a:xfrm>
              <a:custGeom>
                <a:avLst/>
                <a:gdLst>
                  <a:gd name="T0" fmla="*/ 52 w 55"/>
                  <a:gd name="T1" fmla="*/ 42 h 70"/>
                  <a:gd name="T2" fmla="*/ 26 w 55"/>
                  <a:gd name="T3" fmla="*/ 0 h 70"/>
                  <a:gd name="T4" fmla="*/ 24 w 55"/>
                  <a:gd name="T5" fmla="*/ 0 h 70"/>
                  <a:gd name="T6" fmla="*/ 24 w 55"/>
                  <a:gd name="T7" fmla="*/ 3 h 70"/>
                  <a:gd name="T8" fmla="*/ 23 w 55"/>
                  <a:gd name="T9" fmla="*/ 6 h 70"/>
                  <a:gd name="T10" fmla="*/ 26 w 55"/>
                  <a:gd name="T11" fmla="*/ 7 h 70"/>
                  <a:gd name="T12" fmla="*/ 46 w 55"/>
                  <a:gd name="T13" fmla="*/ 42 h 70"/>
                  <a:gd name="T14" fmla="*/ 19 w 55"/>
                  <a:gd name="T15" fmla="*/ 62 h 70"/>
                  <a:gd name="T16" fmla="*/ 6 w 55"/>
                  <a:gd name="T17" fmla="*/ 55 h 70"/>
                  <a:gd name="T18" fmla="*/ 5 w 55"/>
                  <a:gd name="T19" fmla="*/ 54 h 70"/>
                  <a:gd name="T20" fmla="*/ 3 w 55"/>
                  <a:gd name="T21" fmla="*/ 56 h 70"/>
                  <a:gd name="T22" fmla="*/ 0 w 55"/>
                  <a:gd name="T23" fmla="*/ 58 h 70"/>
                  <a:gd name="T24" fmla="*/ 2 w 55"/>
                  <a:gd name="T25" fmla="*/ 60 h 70"/>
                  <a:gd name="T26" fmla="*/ 19 w 55"/>
                  <a:gd name="T27" fmla="*/ 68 h 70"/>
                  <a:gd name="T28" fmla="*/ 52 w 55"/>
                  <a:gd name="T29" fmla="*/ 42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5" h="70">
                    <a:moveTo>
                      <a:pt x="52" y="42"/>
                    </a:moveTo>
                    <a:cubicBezTo>
                      <a:pt x="55" y="25"/>
                      <a:pt x="46" y="5"/>
                      <a:pt x="26" y="0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4" y="6"/>
                      <a:pt x="25" y="6"/>
                      <a:pt x="26" y="7"/>
                    </a:cubicBezTo>
                    <a:cubicBezTo>
                      <a:pt x="41" y="12"/>
                      <a:pt x="48" y="28"/>
                      <a:pt x="46" y="42"/>
                    </a:cubicBezTo>
                    <a:cubicBezTo>
                      <a:pt x="44" y="56"/>
                      <a:pt x="34" y="63"/>
                      <a:pt x="19" y="62"/>
                    </a:cubicBezTo>
                    <a:cubicBezTo>
                      <a:pt x="14" y="62"/>
                      <a:pt x="10" y="59"/>
                      <a:pt x="6" y="55"/>
                    </a:cubicBezTo>
                    <a:cubicBezTo>
                      <a:pt x="6" y="55"/>
                      <a:pt x="5" y="54"/>
                      <a:pt x="5" y="54"/>
                    </a:cubicBezTo>
                    <a:cubicBezTo>
                      <a:pt x="3" y="56"/>
                      <a:pt x="3" y="56"/>
                      <a:pt x="3" y="56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1" y="58"/>
                      <a:pt x="2" y="59"/>
                      <a:pt x="2" y="60"/>
                    </a:cubicBezTo>
                    <a:cubicBezTo>
                      <a:pt x="6" y="64"/>
                      <a:pt x="12" y="68"/>
                      <a:pt x="19" y="68"/>
                    </a:cubicBezTo>
                    <a:cubicBezTo>
                      <a:pt x="37" y="70"/>
                      <a:pt x="50" y="60"/>
                      <a:pt x="52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9" name="Freeform 619"/>
              <p:cNvSpPr>
                <a:spLocks/>
              </p:cNvSpPr>
              <p:nvPr/>
            </p:nvSpPr>
            <p:spPr bwMode="auto">
              <a:xfrm>
                <a:off x="1577977" y="1982857"/>
                <a:ext cx="352425" cy="455629"/>
              </a:xfrm>
              <a:custGeom>
                <a:avLst/>
                <a:gdLst>
                  <a:gd name="T0" fmla="*/ 38 w 94"/>
                  <a:gd name="T1" fmla="*/ 0 h 121"/>
                  <a:gd name="T2" fmla="*/ 36 w 94"/>
                  <a:gd name="T3" fmla="*/ 0 h 121"/>
                  <a:gd name="T4" fmla="*/ 36 w 94"/>
                  <a:gd name="T5" fmla="*/ 3 h 121"/>
                  <a:gd name="T6" fmla="*/ 35 w 94"/>
                  <a:gd name="T7" fmla="*/ 6 h 121"/>
                  <a:gd name="T8" fmla="*/ 41 w 94"/>
                  <a:gd name="T9" fmla="*/ 6 h 121"/>
                  <a:gd name="T10" fmla="*/ 86 w 94"/>
                  <a:gd name="T11" fmla="*/ 67 h 121"/>
                  <a:gd name="T12" fmla="*/ 66 w 94"/>
                  <a:gd name="T13" fmla="*/ 106 h 121"/>
                  <a:gd name="T14" fmla="*/ 56 w 94"/>
                  <a:gd name="T15" fmla="*/ 111 h 121"/>
                  <a:gd name="T16" fmla="*/ 32 w 94"/>
                  <a:gd name="T17" fmla="*/ 115 h 121"/>
                  <a:gd name="T18" fmla="*/ 6 w 94"/>
                  <a:gd name="T19" fmla="*/ 99 h 121"/>
                  <a:gd name="T20" fmla="*/ 5 w 94"/>
                  <a:gd name="T21" fmla="*/ 97 h 121"/>
                  <a:gd name="T22" fmla="*/ 2 w 94"/>
                  <a:gd name="T23" fmla="*/ 98 h 121"/>
                  <a:gd name="T24" fmla="*/ 0 w 94"/>
                  <a:gd name="T25" fmla="*/ 99 h 121"/>
                  <a:gd name="T26" fmla="*/ 1 w 94"/>
                  <a:gd name="T27" fmla="*/ 102 h 121"/>
                  <a:gd name="T28" fmla="*/ 31 w 94"/>
                  <a:gd name="T29" fmla="*/ 121 h 121"/>
                  <a:gd name="T30" fmla="*/ 44 w 94"/>
                  <a:gd name="T31" fmla="*/ 121 h 121"/>
                  <a:gd name="T32" fmla="*/ 59 w 94"/>
                  <a:gd name="T33" fmla="*/ 117 h 121"/>
                  <a:gd name="T34" fmla="*/ 70 w 94"/>
                  <a:gd name="T35" fmla="*/ 111 h 121"/>
                  <a:gd name="T36" fmla="*/ 80 w 94"/>
                  <a:gd name="T37" fmla="*/ 100 h 121"/>
                  <a:gd name="T38" fmla="*/ 92 w 94"/>
                  <a:gd name="T39" fmla="*/ 67 h 121"/>
                  <a:gd name="T40" fmla="*/ 38 w 94"/>
                  <a:gd name="T41" fmla="*/ 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4" h="121">
                    <a:moveTo>
                      <a:pt x="38" y="0"/>
                    </a:moveTo>
                    <a:cubicBezTo>
                      <a:pt x="38" y="0"/>
                      <a:pt x="37" y="0"/>
                      <a:pt x="36" y="0"/>
                    </a:cubicBezTo>
                    <a:cubicBezTo>
                      <a:pt x="36" y="3"/>
                      <a:pt x="36" y="3"/>
                      <a:pt x="36" y="3"/>
                    </a:cubicBezTo>
                    <a:cubicBezTo>
                      <a:pt x="35" y="6"/>
                      <a:pt x="35" y="6"/>
                      <a:pt x="35" y="6"/>
                    </a:cubicBezTo>
                    <a:cubicBezTo>
                      <a:pt x="37" y="6"/>
                      <a:pt x="39" y="6"/>
                      <a:pt x="41" y="6"/>
                    </a:cubicBezTo>
                    <a:cubicBezTo>
                      <a:pt x="73" y="11"/>
                      <a:pt x="88" y="40"/>
                      <a:pt x="86" y="67"/>
                    </a:cubicBezTo>
                    <a:cubicBezTo>
                      <a:pt x="85" y="82"/>
                      <a:pt x="79" y="97"/>
                      <a:pt x="66" y="106"/>
                    </a:cubicBezTo>
                    <a:cubicBezTo>
                      <a:pt x="63" y="108"/>
                      <a:pt x="60" y="110"/>
                      <a:pt x="56" y="111"/>
                    </a:cubicBezTo>
                    <a:cubicBezTo>
                      <a:pt x="49" y="114"/>
                      <a:pt x="41" y="116"/>
                      <a:pt x="32" y="115"/>
                    </a:cubicBezTo>
                    <a:cubicBezTo>
                      <a:pt x="19" y="114"/>
                      <a:pt x="9" y="107"/>
                      <a:pt x="6" y="99"/>
                    </a:cubicBezTo>
                    <a:cubicBezTo>
                      <a:pt x="6" y="98"/>
                      <a:pt x="5" y="98"/>
                      <a:pt x="5" y="97"/>
                    </a:cubicBezTo>
                    <a:cubicBezTo>
                      <a:pt x="2" y="98"/>
                      <a:pt x="2" y="98"/>
                      <a:pt x="2" y="98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0" y="100"/>
                      <a:pt x="0" y="101"/>
                      <a:pt x="1" y="102"/>
                    </a:cubicBezTo>
                    <a:cubicBezTo>
                      <a:pt x="5" y="111"/>
                      <a:pt x="16" y="120"/>
                      <a:pt x="31" y="121"/>
                    </a:cubicBezTo>
                    <a:cubicBezTo>
                      <a:pt x="36" y="121"/>
                      <a:pt x="40" y="121"/>
                      <a:pt x="44" y="121"/>
                    </a:cubicBezTo>
                    <a:cubicBezTo>
                      <a:pt x="50" y="120"/>
                      <a:pt x="54" y="119"/>
                      <a:pt x="59" y="117"/>
                    </a:cubicBezTo>
                    <a:cubicBezTo>
                      <a:pt x="63" y="115"/>
                      <a:pt x="67" y="113"/>
                      <a:pt x="70" y="111"/>
                    </a:cubicBezTo>
                    <a:cubicBezTo>
                      <a:pt x="74" y="108"/>
                      <a:pt x="77" y="104"/>
                      <a:pt x="80" y="100"/>
                    </a:cubicBezTo>
                    <a:cubicBezTo>
                      <a:pt x="87" y="91"/>
                      <a:pt x="91" y="79"/>
                      <a:pt x="92" y="67"/>
                    </a:cubicBezTo>
                    <a:cubicBezTo>
                      <a:pt x="94" y="37"/>
                      <a:pt x="76" y="4"/>
                      <a:pt x="3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0" name="Freeform 620"/>
              <p:cNvSpPr>
                <a:spLocks/>
              </p:cNvSpPr>
              <p:nvPr/>
            </p:nvSpPr>
            <p:spPr bwMode="auto">
              <a:xfrm>
                <a:off x="1473202" y="2386096"/>
                <a:ext cx="212725" cy="146055"/>
              </a:xfrm>
              <a:custGeom>
                <a:avLst/>
                <a:gdLst>
                  <a:gd name="T0" fmla="*/ 7 w 57"/>
                  <a:gd name="T1" fmla="*/ 3 h 39"/>
                  <a:gd name="T2" fmla="*/ 5 w 57"/>
                  <a:gd name="T3" fmla="*/ 0 h 39"/>
                  <a:gd name="T4" fmla="*/ 2 w 57"/>
                  <a:gd name="T5" fmla="*/ 1 h 39"/>
                  <a:gd name="T6" fmla="*/ 0 w 57"/>
                  <a:gd name="T7" fmla="*/ 3 h 39"/>
                  <a:gd name="T8" fmla="*/ 1 w 57"/>
                  <a:gd name="T9" fmla="*/ 4 h 39"/>
                  <a:gd name="T10" fmla="*/ 52 w 57"/>
                  <a:gd name="T11" fmla="*/ 38 h 39"/>
                  <a:gd name="T12" fmla="*/ 56 w 57"/>
                  <a:gd name="T13" fmla="*/ 39 h 39"/>
                  <a:gd name="T14" fmla="*/ 56 w 57"/>
                  <a:gd name="T15" fmla="*/ 36 h 39"/>
                  <a:gd name="T16" fmla="*/ 57 w 57"/>
                  <a:gd name="T17" fmla="*/ 33 h 39"/>
                  <a:gd name="T18" fmla="*/ 56 w 57"/>
                  <a:gd name="T19" fmla="*/ 32 h 39"/>
                  <a:gd name="T20" fmla="*/ 7 w 57"/>
                  <a:gd name="T21" fmla="*/ 3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7" h="39">
                    <a:moveTo>
                      <a:pt x="7" y="3"/>
                    </a:moveTo>
                    <a:cubicBezTo>
                      <a:pt x="6" y="2"/>
                      <a:pt x="6" y="1"/>
                      <a:pt x="5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15" y="25"/>
                      <a:pt x="29" y="34"/>
                      <a:pt x="52" y="38"/>
                    </a:cubicBezTo>
                    <a:cubicBezTo>
                      <a:pt x="53" y="38"/>
                      <a:pt x="55" y="38"/>
                      <a:pt x="56" y="39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57" y="33"/>
                      <a:pt x="57" y="33"/>
                      <a:pt x="57" y="33"/>
                    </a:cubicBezTo>
                    <a:cubicBezTo>
                      <a:pt x="56" y="33"/>
                      <a:pt x="56" y="32"/>
                      <a:pt x="56" y="32"/>
                    </a:cubicBezTo>
                    <a:cubicBezTo>
                      <a:pt x="33" y="29"/>
                      <a:pt x="20" y="21"/>
                      <a:pt x="7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1" name="Freeform 621"/>
              <p:cNvSpPr>
                <a:spLocks/>
              </p:cNvSpPr>
              <p:nvPr/>
            </p:nvSpPr>
            <p:spPr bwMode="auto">
              <a:xfrm>
                <a:off x="1919290" y="1979682"/>
                <a:ext cx="19050" cy="19050"/>
              </a:xfrm>
              <a:custGeom>
                <a:avLst/>
                <a:gdLst>
                  <a:gd name="T0" fmla="*/ 5 w 5"/>
                  <a:gd name="T1" fmla="*/ 5 h 5"/>
                  <a:gd name="T2" fmla="*/ 0 w 5"/>
                  <a:gd name="T3" fmla="*/ 0 h 5"/>
                  <a:gd name="T4" fmla="*/ 5 w 5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cubicBezTo>
                      <a:pt x="3" y="3"/>
                      <a:pt x="2" y="2"/>
                      <a:pt x="0" y="0"/>
                    </a:cubicBezTo>
                    <a:cubicBezTo>
                      <a:pt x="2" y="2"/>
                      <a:pt x="3" y="4"/>
                      <a:pt x="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2" name="Freeform 622"/>
              <p:cNvSpPr>
                <a:spLocks/>
              </p:cNvSpPr>
              <p:nvPr/>
            </p:nvSpPr>
            <p:spPr bwMode="auto">
              <a:xfrm>
                <a:off x="1663702" y="1886015"/>
                <a:ext cx="241300" cy="109542"/>
              </a:xfrm>
              <a:custGeom>
                <a:avLst/>
                <a:gdLst>
                  <a:gd name="T0" fmla="*/ 64 w 64"/>
                  <a:gd name="T1" fmla="*/ 29 h 29"/>
                  <a:gd name="T2" fmla="*/ 60 w 64"/>
                  <a:gd name="T3" fmla="*/ 25 h 29"/>
                  <a:gd name="T4" fmla="*/ 53 w 64"/>
                  <a:gd name="T5" fmla="*/ 13 h 29"/>
                  <a:gd name="T6" fmla="*/ 28 w 64"/>
                  <a:gd name="T7" fmla="*/ 3 h 29"/>
                  <a:gd name="T8" fmla="*/ 25 w 64"/>
                  <a:gd name="T9" fmla="*/ 3 h 29"/>
                  <a:gd name="T10" fmla="*/ 22 w 64"/>
                  <a:gd name="T11" fmla="*/ 4 h 29"/>
                  <a:gd name="T12" fmla="*/ 21 w 64"/>
                  <a:gd name="T13" fmla="*/ 1 h 29"/>
                  <a:gd name="T14" fmla="*/ 3 w 64"/>
                  <a:gd name="T15" fmla="*/ 0 h 29"/>
                  <a:gd name="T16" fmla="*/ 3 w 64"/>
                  <a:gd name="T17" fmla="*/ 1 h 29"/>
                  <a:gd name="T18" fmla="*/ 0 w 64"/>
                  <a:gd name="T19" fmla="*/ 2 h 29"/>
                  <a:gd name="T20" fmla="*/ 0 w 64"/>
                  <a:gd name="T21" fmla="*/ 2 h 29"/>
                  <a:gd name="T22" fmla="*/ 0 w 64"/>
                  <a:gd name="T23" fmla="*/ 2 h 29"/>
                  <a:gd name="T24" fmla="*/ 0 w 64"/>
                  <a:gd name="T25" fmla="*/ 5 h 29"/>
                  <a:gd name="T26" fmla="*/ 6 w 64"/>
                  <a:gd name="T27" fmla="*/ 6 h 29"/>
                  <a:gd name="T28" fmla="*/ 64 w 64"/>
                  <a:gd name="T2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4" h="29">
                    <a:moveTo>
                      <a:pt x="64" y="29"/>
                    </a:moveTo>
                    <a:cubicBezTo>
                      <a:pt x="63" y="28"/>
                      <a:pt x="61" y="27"/>
                      <a:pt x="60" y="25"/>
                    </a:cubicBezTo>
                    <a:cubicBezTo>
                      <a:pt x="57" y="21"/>
                      <a:pt x="55" y="17"/>
                      <a:pt x="53" y="13"/>
                    </a:cubicBezTo>
                    <a:cubicBezTo>
                      <a:pt x="45" y="8"/>
                      <a:pt x="37" y="5"/>
                      <a:pt x="28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2" y="3"/>
                      <a:pt x="22" y="2"/>
                      <a:pt x="21" y="1"/>
                    </a:cubicBezTo>
                    <a:cubicBezTo>
                      <a:pt x="16" y="0"/>
                      <a:pt x="9" y="0"/>
                      <a:pt x="3" y="0"/>
                    </a:cubicBezTo>
                    <a:cubicBezTo>
                      <a:pt x="3" y="0"/>
                      <a:pt x="3" y="1"/>
                      <a:pt x="3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2" y="5"/>
                      <a:pt x="4" y="6"/>
                      <a:pt x="6" y="6"/>
                    </a:cubicBezTo>
                    <a:cubicBezTo>
                      <a:pt x="29" y="7"/>
                      <a:pt x="49" y="15"/>
                      <a:pt x="64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3" name="Freeform 623"/>
              <p:cNvSpPr>
                <a:spLocks/>
              </p:cNvSpPr>
              <p:nvPr/>
            </p:nvSpPr>
            <p:spPr bwMode="auto">
              <a:xfrm>
                <a:off x="1919290" y="2013019"/>
                <a:ext cx="98425" cy="354026"/>
              </a:xfrm>
              <a:custGeom>
                <a:avLst/>
                <a:gdLst>
                  <a:gd name="T0" fmla="*/ 24 w 26"/>
                  <a:gd name="T1" fmla="*/ 68 h 94"/>
                  <a:gd name="T2" fmla="*/ 25 w 26"/>
                  <a:gd name="T3" fmla="*/ 62 h 94"/>
                  <a:gd name="T4" fmla="*/ 24 w 26"/>
                  <a:gd name="T5" fmla="*/ 41 h 94"/>
                  <a:gd name="T6" fmla="*/ 24 w 26"/>
                  <a:gd name="T7" fmla="*/ 39 h 94"/>
                  <a:gd name="T8" fmla="*/ 20 w 26"/>
                  <a:gd name="T9" fmla="*/ 39 h 94"/>
                  <a:gd name="T10" fmla="*/ 21 w 26"/>
                  <a:gd name="T11" fmla="*/ 36 h 94"/>
                  <a:gd name="T12" fmla="*/ 22 w 26"/>
                  <a:gd name="T13" fmla="*/ 33 h 94"/>
                  <a:gd name="T14" fmla="*/ 23 w 26"/>
                  <a:gd name="T15" fmla="*/ 33 h 94"/>
                  <a:gd name="T16" fmla="*/ 14 w 26"/>
                  <a:gd name="T17" fmla="*/ 10 h 94"/>
                  <a:gd name="T18" fmla="*/ 0 w 26"/>
                  <a:gd name="T19" fmla="*/ 0 h 94"/>
                  <a:gd name="T20" fmla="*/ 6 w 26"/>
                  <a:gd name="T21" fmla="*/ 8 h 94"/>
                  <a:gd name="T22" fmla="*/ 13 w 26"/>
                  <a:gd name="T23" fmla="*/ 89 h 94"/>
                  <a:gd name="T24" fmla="*/ 12 w 26"/>
                  <a:gd name="T25" fmla="*/ 91 h 94"/>
                  <a:gd name="T26" fmla="*/ 15 w 26"/>
                  <a:gd name="T27" fmla="*/ 92 h 94"/>
                  <a:gd name="T28" fmla="*/ 17 w 26"/>
                  <a:gd name="T29" fmla="*/ 94 h 94"/>
                  <a:gd name="T30" fmla="*/ 19 w 26"/>
                  <a:gd name="T31" fmla="*/ 90 h 94"/>
                  <a:gd name="T32" fmla="*/ 19 w 26"/>
                  <a:gd name="T33" fmla="*/ 89 h 94"/>
                  <a:gd name="T34" fmla="*/ 24 w 26"/>
                  <a:gd name="T35" fmla="*/ 68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6" h="94">
                    <a:moveTo>
                      <a:pt x="24" y="68"/>
                    </a:moveTo>
                    <a:cubicBezTo>
                      <a:pt x="25" y="66"/>
                      <a:pt x="25" y="64"/>
                      <a:pt x="25" y="62"/>
                    </a:cubicBezTo>
                    <a:cubicBezTo>
                      <a:pt x="26" y="55"/>
                      <a:pt x="25" y="48"/>
                      <a:pt x="24" y="41"/>
                    </a:cubicBezTo>
                    <a:cubicBezTo>
                      <a:pt x="24" y="40"/>
                      <a:pt x="24" y="40"/>
                      <a:pt x="24" y="39"/>
                    </a:cubicBezTo>
                    <a:cubicBezTo>
                      <a:pt x="23" y="39"/>
                      <a:pt x="22" y="39"/>
                      <a:pt x="20" y="39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2" y="33"/>
                      <a:pt x="22" y="33"/>
                      <a:pt x="22" y="33"/>
                    </a:cubicBezTo>
                    <a:cubicBezTo>
                      <a:pt x="22" y="33"/>
                      <a:pt x="23" y="33"/>
                      <a:pt x="23" y="33"/>
                    </a:cubicBezTo>
                    <a:cubicBezTo>
                      <a:pt x="21" y="25"/>
                      <a:pt x="18" y="18"/>
                      <a:pt x="14" y="10"/>
                    </a:cubicBezTo>
                    <a:cubicBezTo>
                      <a:pt x="9" y="8"/>
                      <a:pt x="4" y="4"/>
                      <a:pt x="0" y="0"/>
                    </a:cubicBezTo>
                    <a:cubicBezTo>
                      <a:pt x="2" y="2"/>
                      <a:pt x="4" y="5"/>
                      <a:pt x="6" y="8"/>
                    </a:cubicBezTo>
                    <a:cubicBezTo>
                      <a:pt x="21" y="31"/>
                      <a:pt x="24" y="63"/>
                      <a:pt x="13" y="89"/>
                    </a:cubicBezTo>
                    <a:cubicBezTo>
                      <a:pt x="12" y="90"/>
                      <a:pt x="12" y="91"/>
                      <a:pt x="12" y="91"/>
                    </a:cubicBezTo>
                    <a:cubicBezTo>
                      <a:pt x="15" y="92"/>
                      <a:pt x="15" y="92"/>
                      <a:pt x="15" y="92"/>
                    </a:cubicBezTo>
                    <a:cubicBezTo>
                      <a:pt x="17" y="94"/>
                      <a:pt x="17" y="94"/>
                      <a:pt x="17" y="94"/>
                    </a:cubicBezTo>
                    <a:cubicBezTo>
                      <a:pt x="18" y="92"/>
                      <a:pt x="18" y="91"/>
                      <a:pt x="19" y="90"/>
                    </a:cubicBezTo>
                    <a:cubicBezTo>
                      <a:pt x="19" y="89"/>
                      <a:pt x="19" y="89"/>
                      <a:pt x="19" y="89"/>
                    </a:cubicBezTo>
                    <a:cubicBezTo>
                      <a:pt x="22" y="82"/>
                      <a:pt x="23" y="75"/>
                      <a:pt x="24" y="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4" name="Freeform 624"/>
              <p:cNvSpPr>
                <a:spLocks/>
              </p:cNvSpPr>
              <p:nvPr/>
            </p:nvSpPr>
            <p:spPr bwMode="auto">
              <a:xfrm>
                <a:off x="1627190" y="1566917"/>
                <a:ext cx="88900" cy="330212"/>
              </a:xfrm>
              <a:custGeom>
                <a:avLst/>
                <a:gdLst>
                  <a:gd name="T0" fmla="*/ 13 w 24"/>
                  <a:gd name="T1" fmla="*/ 86 h 88"/>
                  <a:gd name="T2" fmla="*/ 13 w 24"/>
                  <a:gd name="T3" fmla="*/ 85 h 88"/>
                  <a:gd name="T4" fmla="*/ 23 w 24"/>
                  <a:gd name="T5" fmla="*/ 5 h 88"/>
                  <a:gd name="T6" fmla="*/ 24 w 24"/>
                  <a:gd name="T7" fmla="*/ 3 h 88"/>
                  <a:gd name="T8" fmla="*/ 22 w 24"/>
                  <a:gd name="T9" fmla="*/ 1 h 88"/>
                  <a:gd name="T10" fmla="*/ 19 w 24"/>
                  <a:gd name="T11" fmla="*/ 0 h 88"/>
                  <a:gd name="T12" fmla="*/ 18 w 24"/>
                  <a:gd name="T13" fmla="*/ 2 h 88"/>
                  <a:gd name="T14" fmla="*/ 5 w 24"/>
                  <a:gd name="T15" fmla="*/ 74 h 88"/>
                  <a:gd name="T16" fmla="*/ 8 w 24"/>
                  <a:gd name="T17" fmla="*/ 88 h 88"/>
                  <a:gd name="T18" fmla="*/ 10 w 24"/>
                  <a:gd name="T19" fmla="*/ 87 h 88"/>
                  <a:gd name="T20" fmla="*/ 10 w 24"/>
                  <a:gd name="T21" fmla="*/ 87 h 88"/>
                  <a:gd name="T22" fmla="*/ 13 w 24"/>
                  <a:gd name="T23" fmla="*/ 86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" h="88">
                    <a:moveTo>
                      <a:pt x="13" y="86"/>
                    </a:moveTo>
                    <a:cubicBezTo>
                      <a:pt x="13" y="86"/>
                      <a:pt x="13" y="85"/>
                      <a:pt x="13" y="85"/>
                    </a:cubicBezTo>
                    <a:cubicBezTo>
                      <a:pt x="4" y="53"/>
                      <a:pt x="13" y="24"/>
                      <a:pt x="23" y="5"/>
                    </a:cubicBezTo>
                    <a:cubicBezTo>
                      <a:pt x="24" y="4"/>
                      <a:pt x="24" y="3"/>
                      <a:pt x="24" y="3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1"/>
                      <a:pt x="18" y="1"/>
                      <a:pt x="18" y="2"/>
                    </a:cubicBezTo>
                    <a:cubicBezTo>
                      <a:pt x="9" y="20"/>
                      <a:pt x="0" y="46"/>
                      <a:pt x="5" y="74"/>
                    </a:cubicBezTo>
                    <a:cubicBezTo>
                      <a:pt x="5" y="79"/>
                      <a:pt x="6" y="83"/>
                      <a:pt x="8" y="88"/>
                    </a:cubicBezTo>
                    <a:cubicBezTo>
                      <a:pt x="10" y="87"/>
                      <a:pt x="10" y="87"/>
                      <a:pt x="10" y="87"/>
                    </a:cubicBezTo>
                    <a:cubicBezTo>
                      <a:pt x="10" y="87"/>
                      <a:pt x="10" y="87"/>
                      <a:pt x="10" y="87"/>
                    </a:cubicBezTo>
                    <a:lnTo>
                      <a:pt x="13" y="8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5" name="Freeform 625"/>
              <p:cNvSpPr>
                <a:spLocks/>
              </p:cNvSpPr>
              <p:nvPr/>
            </p:nvSpPr>
            <p:spPr bwMode="auto">
              <a:xfrm>
                <a:off x="1792290" y="1584380"/>
                <a:ext cx="285750" cy="496905"/>
              </a:xfrm>
              <a:custGeom>
                <a:avLst/>
                <a:gdLst>
                  <a:gd name="T0" fmla="*/ 76 w 76"/>
                  <a:gd name="T1" fmla="*/ 132 h 132"/>
                  <a:gd name="T2" fmla="*/ 76 w 76"/>
                  <a:gd name="T3" fmla="*/ 129 h 132"/>
                  <a:gd name="T4" fmla="*/ 76 w 76"/>
                  <a:gd name="T5" fmla="*/ 126 h 132"/>
                  <a:gd name="T6" fmla="*/ 75 w 76"/>
                  <a:gd name="T7" fmla="*/ 125 h 132"/>
                  <a:gd name="T8" fmla="*/ 39 w 76"/>
                  <a:gd name="T9" fmla="*/ 110 h 132"/>
                  <a:gd name="T10" fmla="*/ 34 w 76"/>
                  <a:gd name="T11" fmla="*/ 105 h 132"/>
                  <a:gd name="T12" fmla="*/ 31 w 76"/>
                  <a:gd name="T13" fmla="*/ 101 h 132"/>
                  <a:gd name="T14" fmla="*/ 33 w 76"/>
                  <a:gd name="T15" fmla="*/ 4 h 132"/>
                  <a:gd name="T16" fmla="*/ 33 w 76"/>
                  <a:gd name="T17" fmla="*/ 4 h 132"/>
                  <a:gd name="T18" fmla="*/ 31 w 76"/>
                  <a:gd name="T19" fmla="*/ 2 h 132"/>
                  <a:gd name="T20" fmla="*/ 29 w 76"/>
                  <a:gd name="T21" fmla="*/ 0 h 132"/>
                  <a:gd name="T22" fmla="*/ 24 w 76"/>
                  <a:gd name="T23" fmla="*/ 5 h 132"/>
                  <a:gd name="T24" fmla="*/ 19 w 76"/>
                  <a:gd name="T25" fmla="*/ 93 h 132"/>
                  <a:gd name="T26" fmla="*/ 26 w 76"/>
                  <a:gd name="T27" fmla="*/ 105 h 132"/>
                  <a:gd name="T28" fmla="*/ 30 w 76"/>
                  <a:gd name="T29" fmla="*/ 109 h 132"/>
                  <a:gd name="T30" fmla="*/ 34 w 76"/>
                  <a:gd name="T31" fmla="*/ 114 h 132"/>
                  <a:gd name="T32" fmla="*/ 48 w 76"/>
                  <a:gd name="T33" fmla="*/ 124 h 132"/>
                  <a:gd name="T34" fmla="*/ 71 w 76"/>
                  <a:gd name="T35" fmla="*/ 131 h 132"/>
                  <a:gd name="T36" fmla="*/ 76 w 76"/>
                  <a:gd name="T37" fmla="*/ 132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6" h="132">
                    <a:moveTo>
                      <a:pt x="76" y="132"/>
                    </a:moveTo>
                    <a:cubicBezTo>
                      <a:pt x="76" y="129"/>
                      <a:pt x="76" y="129"/>
                      <a:pt x="76" y="129"/>
                    </a:cubicBezTo>
                    <a:cubicBezTo>
                      <a:pt x="76" y="126"/>
                      <a:pt x="76" y="126"/>
                      <a:pt x="76" y="126"/>
                    </a:cubicBezTo>
                    <a:cubicBezTo>
                      <a:pt x="76" y="126"/>
                      <a:pt x="76" y="125"/>
                      <a:pt x="75" y="125"/>
                    </a:cubicBezTo>
                    <a:cubicBezTo>
                      <a:pt x="61" y="125"/>
                      <a:pt x="48" y="119"/>
                      <a:pt x="39" y="110"/>
                    </a:cubicBezTo>
                    <a:cubicBezTo>
                      <a:pt x="37" y="109"/>
                      <a:pt x="36" y="107"/>
                      <a:pt x="34" y="105"/>
                    </a:cubicBezTo>
                    <a:cubicBezTo>
                      <a:pt x="33" y="104"/>
                      <a:pt x="32" y="103"/>
                      <a:pt x="31" y="101"/>
                    </a:cubicBezTo>
                    <a:cubicBezTo>
                      <a:pt x="4" y="62"/>
                      <a:pt x="12" y="24"/>
                      <a:pt x="33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1" y="2"/>
                      <a:pt x="31" y="2"/>
                      <a:pt x="31" y="2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7" y="1"/>
                      <a:pt x="25" y="3"/>
                      <a:pt x="24" y="5"/>
                    </a:cubicBezTo>
                    <a:cubicBezTo>
                      <a:pt x="7" y="26"/>
                      <a:pt x="0" y="58"/>
                      <a:pt x="19" y="93"/>
                    </a:cubicBezTo>
                    <a:cubicBezTo>
                      <a:pt x="21" y="97"/>
                      <a:pt x="23" y="101"/>
                      <a:pt x="26" y="105"/>
                    </a:cubicBezTo>
                    <a:cubicBezTo>
                      <a:pt x="27" y="107"/>
                      <a:pt x="29" y="108"/>
                      <a:pt x="30" y="109"/>
                    </a:cubicBezTo>
                    <a:cubicBezTo>
                      <a:pt x="31" y="111"/>
                      <a:pt x="33" y="113"/>
                      <a:pt x="34" y="114"/>
                    </a:cubicBezTo>
                    <a:cubicBezTo>
                      <a:pt x="38" y="118"/>
                      <a:pt x="43" y="122"/>
                      <a:pt x="48" y="124"/>
                    </a:cubicBezTo>
                    <a:cubicBezTo>
                      <a:pt x="55" y="128"/>
                      <a:pt x="63" y="130"/>
                      <a:pt x="71" y="131"/>
                    </a:cubicBezTo>
                    <a:cubicBezTo>
                      <a:pt x="73" y="131"/>
                      <a:pt x="74" y="132"/>
                      <a:pt x="76" y="1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6" name="Freeform 626"/>
              <p:cNvSpPr>
                <a:spLocks/>
              </p:cNvSpPr>
              <p:nvPr/>
            </p:nvSpPr>
            <p:spPr bwMode="auto">
              <a:xfrm>
                <a:off x="1716090" y="1584380"/>
                <a:ext cx="87313" cy="315924"/>
              </a:xfrm>
              <a:custGeom>
                <a:avLst/>
                <a:gdLst>
                  <a:gd name="T0" fmla="*/ 22 w 23"/>
                  <a:gd name="T1" fmla="*/ 5 h 84"/>
                  <a:gd name="T2" fmla="*/ 23 w 23"/>
                  <a:gd name="T3" fmla="*/ 4 h 84"/>
                  <a:gd name="T4" fmla="*/ 21 w 23"/>
                  <a:gd name="T5" fmla="*/ 2 h 84"/>
                  <a:gd name="T6" fmla="*/ 18 w 23"/>
                  <a:gd name="T7" fmla="*/ 0 h 84"/>
                  <a:gd name="T8" fmla="*/ 16 w 23"/>
                  <a:gd name="T9" fmla="*/ 4 h 84"/>
                  <a:gd name="T10" fmla="*/ 7 w 23"/>
                  <a:gd name="T11" fmla="*/ 81 h 84"/>
                  <a:gd name="T12" fmla="*/ 8 w 23"/>
                  <a:gd name="T13" fmla="*/ 84 h 84"/>
                  <a:gd name="T14" fmla="*/ 11 w 23"/>
                  <a:gd name="T15" fmla="*/ 83 h 84"/>
                  <a:gd name="T16" fmla="*/ 14 w 23"/>
                  <a:gd name="T17" fmla="*/ 83 h 84"/>
                  <a:gd name="T18" fmla="*/ 14 w 23"/>
                  <a:gd name="T19" fmla="*/ 82 h 84"/>
                  <a:gd name="T20" fmla="*/ 22 w 23"/>
                  <a:gd name="T21" fmla="*/ 5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" h="84">
                    <a:moveTo>
                      <a:pt x="22" y="5"/>
                    </a:moveTo>
                    <a:cubicBezTo>
                      <a:pt x="23" y="5"/>
                      <a:pt x="23" y="4"/>
                      <a:pt x="23" y="4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7" y="2"/>
                      <a:pt x="17" y="3"/>
                      <a:pt x="16" y="4"/>
                    </a:cubicBezTo>
                    <a:cubicBezTo>
                      <a:pt x="3" y="27"/>
                      <a:pt x="0" y="54"/>
                      <a:pt x="7" y="81"/>
                    </a:cubicBezTo>
                    <a:cubicBezTo>
                      <a:pt x="8" y="82"/>
                      <a:pt x="8" y="83"/>
                      <a:pt x="8" y="84"/>
                    </a:cubicBezTo>
                    <a:cubicBezTo>
                      <a:pt x="11" y="83"/>
                      <a:pt x="11" y="83"/>
                      <a:pt x="11" y="83"/>
                    </a:cubicBezTo>
                    <a:cubicBezTo>
                      <a:pt x="14" y="83"/>
                      <a:pt x="14" y="83"/>
                      <a:pt x="14" y="83"/>
                    </a:cubicBezTo>
                    <a:cubicBezTo>
                      <a:pt x="14" y="82"/>
                      <a:pt x="14" y="82"/>
                      <a:pt x="14" y="82"/>
                    </a:cubicBezTo>
                    <a:cubicBezTo>
                      <a:pt x="5" y="55"/>
                      <a:pt x="8" y="28"/>
                      <a:pt x="2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7" name="Freeform 627"/>
              <p:cNvSpPr>
                <a:spLocks/>
              </p:cNvSpPr>
              <p:nvPr/>
            </p:nvSpPr>
            <p:spPr bwMode="auto">
              <a:xfrm>
                <a:off x="1995490" y="2138437"/>
                <a:ext cx="28575" cy="25401"/>
              </a:xfrm>
              <a:custGeom>
                <a:avLst/>
                <a:gdLst>
                  <a:gd name="T0" fmla="*/ 5 w 8"/>
                  <a:gd name="T1" fmla="*/ 7 h 7"/>
                  <a:gd name="T2" fmla="*/ 7 w 8"/>
                  <a:gd name="T3" fmla="*/ 7 h 7"/>
                  <a:gd name="T4" fmla="*/ 8 w 8"/>
                  <a:gd name="T5" fmla="*/ 4 h 7"/>
                  <a:gd name="T6" fmla="*/ 8 w 8"/>
                  <a:gd name="T7" fmla="*/ 1 h 7"/>
                  <a:gd name="T8" fmla="*/ 7 w 8"/>
                  <a:gd name="T9" fmla="*/ 1 h 7"/>
                  <a:gd name="T10" fmla="*/ 5 w 8"/>
                  <a:gd name="T11" fmla="*/ 1 h 7"/>
                  <a:gd name="T12" fmla="*/ 3 w 8"/>
                  <a:gd name="T13" fmla="*/ 0 h 7"/>
                  <a:gd name="T14" fmla="*/ 2 w 8"/>
                  <a:gd name="T15" fmla="*/ 0 h 7"/>
                  <a:gd name="T16" fmla="*/ 1 w 8"/>
                  <a:gd name="T17" fmla="*/ 3 h 7"/>
                  <a:gd name="T18" fmla="*/ 0 w 8"/>
                  <a:gd name="T19" fmla="*/ 6 h 7"/>
                  <a:gd name="T20" fmla="*/ 4 w 8"/>
                  <a:gd name="T21" fmla="*/ 6 h 7"/>
                  <a:gd name="T22" fmla="*/ 5 w 8"/>
                  <a:gd name="T23" fmla="*/ 7 h 7"/>
                  <a:gd name="T24" fmla="*/ 5 w 8"/>
                  <a:gd name="T2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7">
                    <a:moveTo>
                      <a:pt x="5" y="7"/>
                    </a:moveTo>
                    <a:cubicBezTo>
                      <a:pt x="5" y="7"/>
                      <a:pt x="6" y="7"/>
                      <a:pt x="7" y="7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7" y="1"/>
                      <a:pt x="7" y="1"/>
                    </a:cubicBezTo>
                    <a:cubicBezTo>
                      <a:pt x="6" y="1"/>
                      <a:pt x="5" y="1"/>
                      <a:pt x="5" y="1"/>
                    </a:cubicBezTo>
                    <a:cubicBezTo>
                      <a:pt x="4" y="0"/>
                      <a:pt x="3" y="0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2" y="6"/>
                      <a:pt x="3" y="6"/>
                      <a:pt x="4" y="6"/>
                    </a:cubicBezTo>
                    <a:cubicBezTo>
                      <a:pt x="4" y="6"/>
                      <a:pt x="4" y="7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8" name="Freeform 628"/>
              <p:cNvSpPr>
                <a:spLocks/>
              </p:cNvSpPr>
              <p:nvPr/>
            </p:nvSpPr>
            <p:spPr bwMode="auto">
              <a:xfrm>
                <a:off x="1539877" y="1727259"/>
                <a:ext cx="41275" cy="49214"/>
              </a:xfrm>
              <a:custGeom>
                <a:avLst/>
                <a:gdLst>
                  <a:gd name="T0" fmla="*/ 11 w 11"/>
                  <a:gd name="T1" fmla="*/ 7 h 13"/>
                  <a:gd name="T2" fmla="*/ 11 w 11"/>
                  <a:gd name="T3" fmla="*/ 6 h 13"/>
                  <a:gd name="T4" fmla="*/ 11 w 11"/>
                  <a:gd name="T5" fmla="*/ 6 h 13"/>
                  <a:gd name="T6" fmla="*/ 10 w 11"/>
                  <a:gd name="T7" fmla="*/ 3 h 13"/>
                  <a:gd name="T8" fmla="*/ 10 w 11"/>
                  <a:gd name="T9" fmla="*/ 0 h 13"/>
                  <a:gd name="T10" fmla="*/ 7 w 11"/>
                  <a:gd name="T11" fmla="*/ 2 h 13"/>
                  <a:gd name="T12" fmla="*/ 6 w 11"/>
                  <a:gd name="T13" fmla="*/ 4 h 13"/>
                  <a:gd name="T14" fmla="*/ 0 w 11"/>
                  <a:gd name="T15" fmla="*/ 7 h 13"/>
                  <a:gd name="T16" fmla="*/ 0 w 11"/>
                  <a:gd name="T17" fmla="*/ 7 h 13"/>
                  <a:gd name="T18" fmla="*/ 0 w 11"/>
                  <a:gd name="T19" fmla="*/ 10 h 13"/>
                  <a:gd name="T20" fmla="*/ 0 w 11"/>
                  <a:gd name="T21" fmla="*/ 13 h 13"/>
                  <a:gd name="T22" fmla="*/ 6 w 11"/>
                  <a:gd name="T23" fmla="*/ 11 h 13"/>
                  <a:gd name="T24" fmla="*/ 7 w 11"/>
                  <a:gd name="T25" fmla="*/ 11 h 13"/>
                  <a:gd name="T26" fmla="*/ 11 w 11"/>
                  <a:gd name="T27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" h="13">
                    <a:moveTo>
                      <a:pt x="11" y="7"/>
                    </a:moveTo>
                    <a:cubicBezTo>
                      <a:pt x="11" y="7"/>
                      <a:pt x="11" y="6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9" y="1"/>
                      <a:pt x="8" y="1"/>
                      <a:pt x="7" y="2"/>
                    </a:cubicBezTo>
                    <a:cubicBezTo>
                      <a:pt x="7" y="3"/>
                      <a:pt x="6" y="3"/>
                      <a:pt x="6" y="4"/>
                    </a:cubicBezTo>
                    <a:cubicBezTo>
                      <a:pt x="5" y="5"/>
                      <a:pt x="4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3" y="13"/>
                      <a:pt x="5" y="12"/>
                      <a:pt x="6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9" y="10"/>
                      <a:pt x="10" y="8"/>
                      <a:pt x="1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9" name="Freeform 629"/>
              <p:cNvSpPr>
                <a:spLocks/>
              </p:cNvSpPr>
              <p:nvPr/>
            </p:nvSpPr>
            <p:spPr bwMode="auto">
              <a:xfrm>
                <a:off x="2284415" y="374662"/>
                <a:ext cx="341313" cy="112717"/>
              </a:xfrm>
              <a:custGeom>
                <a:avLst/>
                <a:gdLst>
                  <a:gd name="T0" fmla="*/ 3 w 91"/>
                  <a:gd name="T1" fmla="*/ 13 h 30"/>
                  <a:gd name="T2" fmla="*/ 2 w 91"/>
                  <a:gd name="T3" fmla="*/ 12 h 30"/>
                  <a:gd name="T4" fmla="*/ 1 w 91"/>
                  <a:gd name="T5" fmla="*/ 15 h 30"/>
                  <a:gd name="T6" fmla="*/ 0 w 91"/>
                  <a:gd name="T7" fmla="*/ 18 h 30"/>
                  <a:gd name="T8" fmla="*/ 6 w 91"/>
                  <a:gd name="T9" fmla="*/ 20 h 30"/>
                  <a:gd name="T10" fmla="*/ 91 w 91"/>
                  <a:gd name="T11" fmla="*/ 0 h 30"/>
                  <a:gd name="T12" fmla="*/ 82 w 91"/>
                  <a:gd name="T13" fmla="*/ 0 h 30"/>
                  <a:gd name="T14" fmla="*/ 3 w 91"/>
                  <a:gd name="T15" fmla="*/ 13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1" h="30">
                    <a:moveTo>
                      <a:pt x="3" y="13"/>
                    </a:moveTo>
                    <a:cubicBezTo>
                      <a:pt x="3" y="12"/>
                      <a:pt x="2" y="12"/>
                      <a:pt x="2" y="12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2" y="19"/>
                      <a:pt x="4" y="19"/>
                      <a:pt x="6" y="20"/>
                    </a:cubicBezTo>
                    <a:cubicBezTo>
                      <a:pt x="36" y="30"/>
                      <a:pt x="69" y="22"/>
                      <a:pt x="91" y="0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60" y="19"/>
                      <a:pt x="30" y="24"/>
                      <a:pt x="3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0" name="Freeform 630"/>
              <p:cNvSpPr>
                <a:spLocks/>
              </p:cNvSpPr>
              <p:nvPr/>
            </p:nvSpPr>
            <p:spPr bwMode="auto">
              <a:xfrm>
                <a:off x="1487490" y="374662"/>
                <a:ext cx="157163" cy="60327"/>
              </a:xfrm>
              <a:custGeom>
                <a:avLst/>
                <a:gdLst>
                  <a:gd name="T0" fmla="*/ 19 w 42"/>
                  <a:gd name="T1" fmla="*/ 10 h 16"/>
                  <a:gd name="T2" fmla="*/ 37 w 42"/>
                  <a:gd name="T3" fmla="*/ 15 h 16"/>
                  <a:gd name="T4" fmla="*/ 40 w 42"/>
                  <a:gd name="T5" fmla="*/ 16 h 16"/>
                  <a:gd name="T6" fmla="*/ 41 w 42"/>
                  <a:gd name="T7" fmla="*/ 13 h 16"/>
                  <a:gd name="T8" fmla="*/ 42 w 42"/>
                  <a:gd name="T9" fmla="*/ 10 h 16"/>
                  <a:gd name="T10" fmla="*/ 38 w 42"/>
                  <a:gd name="T11" fmla="*/ 9 h 16"/>
                  <a:gd name="T12" fmla="*/ 12 w 42"/>
                  <a:gd name="T13" fmla="*/ 0 h 16"/>
                  <a:gd name="T14" fmla="*/ 0 w 42"/>
                  <a:gd name="T15" fmla="*/ 0 h 16"/>
                  <a:gd name="T16" fmla="*/ 3 w 42"/>
                  <a:gd name="T17" fmla="*/ 2 h 16"/>
                  <a:gd name="T18" fmla="*/ 19 w 42"/>
                  <a:gd name="T19" fmla="*/ 1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" h="16">
                    <a:moveTo>
                      <a:pt x="19" y="10"/>
                    </a:moveTo>
                    <a:cubicBezTo>
                      <a:pt x="24" y="12"/>
                      <a:pt x="30" y="13"/>
                      <a:pt x="37" y="15"/>
                    </a:cubicBezTo>
                    <a:cubicBezTo>
                      <a:pt x="38" y="15"/>
                      <a:pt x="39" y="15"/>
                      <a:pt x="40" y="16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42" y="10"/>
                      <a:pt x="42" y="10"/>
                      <a:pt x="42" y="10"/>
                    </a:cubicBezTo>
                    <a:cubicBezTo>
                      <a:pt x="41" y="10"/>
                      <a:pt x="40" y="9"/>
                      <a:pt x="38" y="9"/>
                    </a:cubicBezTo>
                    <a:cubicBezTo>
                      <a:pt x="28" y="7"/>
                      <a:pt x="19" y="4"/>
                      <a:pt x="1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2" y="1"/>
                      <a:pt x="3" y="2"/>
                    </a:cubicBezTo>
                    <a:cubicBezTo>
                      <a:pt x="7" y="5"/>
                      <a:pt x="13" y="7"/>
                      <a:pt x="19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1" name="Freeform 631"/>
              <p:cNvSpPr>
                <a:spLocks/>
              </p:cNvSpPr>
              <p:nvPr/>
            </p:nvSpPr>
            <p:spPr bwMode="auto">
              <a:xfrm>
                <a:off x="1443040" y="2506750"/>
                <a:ext cx="88900" cy="63503"/>
              </a:xfrm>
              <a:custGeom>
                <a:avLst/>
                <a:gdLst>
                  <a:gd name="T0" fmla="*/ 2 w 24"/>
                  <a:gd name="T1" fmla="*/ 0 h 17"/>
                  <a:gd name="T2" fmla="*/ 0 w 24"/>
                  <a:gd name="T3" fmla="*/ 7 h 17"/>
                  <a:gd name="T4" fmla="*/ 12 w 24"/>
                  <a:gd name="T5" fmla="*/ 17 h 17"/>
                  <a:gd name="T6" fmla="*/ 24 w 24"/>
                  <a:gd name="T7" fmla="*/ 17 h 17"/>
                  <a:gd name="T8" fmla="*/ 2 w 24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7">
                    <a:moveTo>
                      <a:pt x="2" y="0"/>
                    </a:moveTo>
                    <a:cubicBezTo>
                      <a:pt x="2" y="2"/>
                      <a:pt x="1" y="4"/>
                      <a:pt x="0" y="7"/>
                    </a:cubicBezTo>
                    <a:cubicBezTo>
                      <a:pt x="4" y="11"/>
                      <a:pt x="8" y="14"/>
                      <a:pt x="12" y="17"/>
                    </a:cubicBezTo>
                    <a:cubicBezTo>
                      <a:pt x="24" y="17"/>
                      <a:pt x="24" y="17"/>
                      <a:pt x="24" y="17"/>
                    </a:cubicBezTo>
                    <a:cubicBezTo>
                      <a:pt x="15" y="13"/>
                      <a:pt x="8" y="7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2" name="Freeform 632"/>
              <p:cNvSpPr>
                <a:spLocks/>
              </p:cNvSpPr>
              <p:nvPr/>
            </p:nvSpPr>
            <p:spPr bwMode="auto">
              <a:xfrm>
                <a:off x="1303339" y="655660"/>
                <a:ext cx="206375" cy="249247"/>
              </a:xfrm>
              <a:custGeom>
                <a:avLst/>
                <a:gdLst>
                  <a:gd name="T0" fmla="*/ 19 w 55"/>
                  <a:gd name="T1" fmla="*/ 65 h 66"/>
                  <a:gd name="T2" fmla="*/ 50 w 55"/>
                  <a:gd name="T3" fmla="*/ 48 h 66"/>
                  <a:gd name="T4" fmla="*/ 47 w 55"/>
                  <a:gd name="T5" fmla="*/ 17 h 66"/>
                  <a:gd name="T6" fmla="*/ 12 w 55"/>
                  <a:gd name="T7" fmla="*/ 1 h 66"/>
                  <a:gd name="T8" fmla="*/ 0 w 55"/>
                  <a:gd name="T9" fmla="*/ 3 h 66"/>
                  <a:gd name="T10" fmla="*/ 0 w 55"/>
                  <a:gd name="T11" fmla="*/ 9 h 66"/>
                  <a:gd name="T12" fmla="*/ 12 w 55"/>
                  <a:gd name="T13" fmla="*/ 7 h 66"/>
                  <a:gd name="T14" fmla="*/ 42 w 55"/>
                  <a:gd name="T15" fmla="*/ 20 h 66"/>
                  <a:gd name="T16" fmla="*/ 45 w 55"/>
                  <a:gd name="T17" fmla="*/ 45 h 66"/>
                  <a:gd name="T18" fmla="*/ 19 w 55"/>
                  <a:gd name="T19" fmla="*/ 59 h 66"/>
                  <a:gd name="T20" fmla="*/ 2 w 55"/>
                  <a:gd name="T21" fmla="*/ 44 h 66"/>
                  <a:gd name="T22" fmla="*/ 13 w 55"/>
                  <a:gd name="T23" fmla="*/ 28 h 66"/>
                  <a:gd name="T24" fmla="*/ 22 w 55"/>
                  <a:gd name="T25" fmla="*/ 30 h 66"/>
                  <a:gd name="T26" fmla="*/ 23 w 55"/>
                  <a:gd name="T27" fmla="*/ 36 h 66"/>
                  <a:gd name="T28" fmla="*/ 17 w 55"/>
                  <a:gd name="T29" fmla="*/ 40 h 66"/>
                  <a:gd name="T30" fmla="*/ 18 w 55"/>
                  <a:gd name="T31" fmla="*/ 43 h 66"/>
                  <a:gd name="T32" fmla="*/ 19 w 55"/>
                  <a:gd name="T33" fmla="*/ 46 h 66"/>
                  <a:gd name="T34" fmla="*/ 29 w 55"/>
                  <a:gd name="T35" fmla="*/ 37 h 66"/>
                  <a:gd name="T36" fmla="*/ 26 w 55"/>
                  <a:gd name="T37" fmla="*/ 25 h 66"/>
                  <a:gd name="T38" fmla="*/ 11 w 55"/>
                  <a:gd name="T39" fmla="*/ 22 h 66"/>
                  <a:gd name="T40" fmla="*/ 0 w 55"/>
                  <a:gd name="T41" fmla="*/ 30 h 66"/>
                  <a:gd name="T42" fmla="*/ 0 w 55"/>
                  <a:gd name="T43" fmla="*/ 55 h 66"/>
                  <a:gd name="T44" fmla="*/ 19 w 55"/>
                  <a:gd name="T45" fmla="*/ 65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5" h="66">
                    <a:moveTo>
                      <a:pt x="19" y="65"/>
                    </a:moveTo>
                    <a:cubicBezTo>
                      <a:pt x="34" y="64"/>
                      <a:pt x="45" y="58"/>
                      <a:pt x="50" y="48"/>
                    </a:cubicBezTo>
                    <a:cubicBezTo>
                      <a:pt x="55" y="38"/>
                      <a:pt x="53" y="26"/>
                      <a:pt x="47" y="17"/>
                    </a:cubicBezTo>
                    <a:cubicBezTo>
                      <a:pt x="39" y="5"/>
                      <a:pt x="26" y="0"/>
                      <a:pt x="12" y="1"/>
                    </a:cubicBezTo>
                    <a:cubicBezTo>
                      <a:pt x="7" y="1"/>
                      <a:pt x="4" y="2"/>
                      <a:pt x="0" y="3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4" y="8"/>
                      <a:pt x="8" y="7"/>
                      <a:pt x="12" y="7"/>
                    </a:cubicBezTo>
                    <a:cubicBezTo>
                      <a:pt x="25" y="6"/>
                      <a:pt x="35" y="11"/>
                      <a:pt x="42" y="20"/>
                    </a:cubicBezTo>
                    <a:cubicBezTo>
                      <a:pt x="47" y="28"/>
                      <a:pt x="48" y="38"/>
                      <a:pt x="45" y="45"/>
                    </a:cubicBezTo>
                    <a:cubicBezTo>
                      <a:pt x="41" y="54"/>
                      <a:pt x="32" y="58"/>
                      <a:pt x="19" y="59"/>
                    </a:cubicBezTo>
                    <a:cubicBezTo>
                      <a:pt x="9" y="60"/>
                      <a:pt x="3" y="52"/>
                      <a:pt x="2" y="44"/>
                    </a:cubicBezTo>
                    <a:cubicBezTo>
                      <a:pt x="2" y="38"/>
                      <a:pt x="4" y="30"/>
                      <a:pt x="13" y="28"/>
                    </a:cubicBezTo>
                    <a:cubicBezTo>
                      <a:pt x="17" y="27"/>
                      <a:pt x="20" y="28"/>
                      <a:pt x="22" y="30"/>
                    </a:cubicBezTo>
                    <a:cubicBezTo>
                      <a:pt x="23" y="31"/>
                      <a:pt x="24" y="33"/>
                      <a:pt x="23" y="36"/>
                    </a:cubicBezTo>
                    <a:cubicBezTo>
                      <a:pt x="22" y="38"/>
                      <a:pt x="20" y="40"/>
                      <a:pt x="17" y="40"/>
                    </a:cubicBezTo>
                    <a:cubicBezTo>
                      <a:pt x="18" y="43"/>
                      <a:pt x="18" y="43"/>
                      <a:pt x="18" y="43"/>
                    </a:cubicBezTo>
                    <a:cubicBezTo>
                      <a:pt x="19" y="46"/>
                      <a:pt x="19" y="46"/>
                      <a:pt x="19" y="46"/>
                    </a:cubicBezTo>
                    <a:cubicBezTo>
                      <a:pt x="24" y="45"/>
                      <a:pt x="27" y="42"/>
                      <a:pt x="29" y="37"/>
                    </a:cubicBezTo>
                    <a:cubicBezTo>
                      <a:pt x="30" y="33"/>
                      <a:pt x="29" y="29"/>
                      <a:pt x="26" y="25"/>
                    </a:cubicBezTo>
                    <a:cubicBezTo>
                      <a:pt x="24" y="23"/>
                      <a:pt x="20" y="20"/>
                      <a:pt x="11" y="22"/>
                    </a:cubicBezTo>
                    <a:cubicBezTo>
                      <a:pt x="6" y="23"/>
                      <a:pt x="2" y="26"/>
                      <a:pt x="0" y="30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4" y="61"/>
                      <a:pt x="10" y="66"/>
                      <a:pt x="19" y="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3" name="Freeform 633"/>
              <p:cNvSpPr>
                <a:spLocks/>
              </p:cNvSpPr>
              <p:nvPr/>
            </p:nvSpPr>
            <p:spPr bwMode="auto">
              <a:xfrm>
                <a:off x="1303339" y="542943"/>
                <a:ext cx="293688" cy="444516"/>
              </a:xfrm>
              <a:custGeom>
                <a:avLst/>
                <a:gdLst>
                  <a:gd name="T0" fmla="*/ 48 w 78"/>
                  <a:gd name="T1" fmla="*/ 112 h 118"/>
                  <a:gd name="T2" fmla="*/ 70 w 78"/>
                  <a:gd name="T3" fmla="*/ 88 h 118"/>
                  <a:gd name="T4" fmla="*/ 71 w 78"/>
                  <a:gd name="T5" fmla="*/ 84 h 118"/>
                  <a:gd name="T6" fmla="*/ 58 w 78"/>
                  <a:gd name="T7" fmla="*/ 22 h 118"/>
                  <a:gd name="T8" fmla="*/ 0 w 78"/>
                  <a:gd name="T9" fmla="*/ 5 h 118"/>
                  <a:gd name="T10" fmla="*/ 0 w 78"/>
                  <a:gd name="T11" fmla="*/ 11 h 118"/>
                  <a:gd name="T12" fmla="*/ 53 w 78"/>
                  <a:gd name="T13" fmla="*/ 26 h 118"/>
                  <a:gd name="T14" fmla="*/ 65 w 78"/>
                  <a:gd name="T15" fmla="*/ 86 h 118"/>
                  <a:gd name="T16" fmla="*/ 22 w 78"/>
                  <a:gd name="T17" fmla="*/ 112 h 118"/>
                  <a:gd name="T18" fmla="*/ 0 w 78"/>
                  <a:gd name="T19" fmla="*/ 107 h 118"/>
                  <a:gd name="T20" fmla="*/ 0 w 78"/>
                  <a:gd name="T21" fmla="*/ 113 h 118"/>
                  <a:gd name="T22" fmla="*/ 22 w 78"/>
                  <a:gd name="T23" fmla="*/ 118 h 118"/>
                  <a:gd name="T24" fmla="*/ 48 w 78"/>
                  <a:gd name="T25" fmla="*/ 112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8" h="118">
                    <a:moveTo>
                      <a:pt x="48" y="112"/>
                    </a:moveTo>
                    <a:cubicBezTo>
                      <a:pt x="58" y="107"/>
                      <a:pt x="65" y="99"/>
                      <a:pt x="70" y="88"/>
                    </a:cubicBezTo>
                    <a:cubicBezTo>
                      <a:pt x="71" y="87"/>
                      <a:pt x="71" y="86"/>
                      <a:pt x="71" y="84"/>
                    </a:cubicBezTo>
                    <a:cubicBezTo>
                      <a:pt x="78" y="63"/>
                      <a:pt x="73" y="38"/>
                      <a:pt x="58" y="22"/>
                    </a:cubicBezTo>
                    <a:cubicBezTo>
                      <a:pt x="49" y="12"/>
                      <a:pt x="31" y="0"/>
                      <a:pt x="0" y="5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29" y="6"/>
                      <a:pt x="45" y="17"/>
                      <a:pt x="53" y="26"/>
                    </a:cubicBezTo>
                    <a:cubicBezTo>
                      <a:pt x="68" y="42"/>
                      <a:pt x="73" y="66"/>
                      <a:pt x="65" y="86"/>
                    </a:cubicBezTo>
                    <a:cubicBezTo>
                      <a:pt x="57" y="103"/>
                      <a:pt x="42" y="112"/>
                      <a:pt x="22" y="112"/>
                    </a:cubicBezTo>
                    <a:cubicBezTo>
                      <a:pt x="13" y="112"/>
                      <a:pt x="6" y="110"/>
                      <a:pt x="0" y="107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6" y="116"/>
                      <a:pt x="13" y="118"/>
                      <a:pt x="22" y="118"/>
                    </a:cubicBezTo>
                    <a:cubicBezTo>
                      <a:pt x="32" y="118"/>
                      <a:pt x="41" y="116"/>
                      <a:pt x="48" y="1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4" name="Freeform 634"/>
              <p:cNvSpPr>
                <a:spLocks/>
              </p:cNvSpPr>
              <p:nvPr/>
            </p:nvSpPr>
            <p:spPr bwMode="auto">
              <a:xfrm>
                <a:off x="1303339" y="2254328"/>
                <a:ext cx="93663" cy="312749"/>
              </a:xfrm>
              <a:custGeom>
                <a:avLst/>
                <a:gdLst>
                  <a:gd name="T0" fmla="*/ 15 w 25"/>
                  <a:gd name="T1" fmla="*/ 63 h 83"/>
                  <a:gd name="T2" fmla="*/ 0 w 25"/>
                  <a:gd name="T3" fmla="*/ 0 h 83"/>
                  <a:gd name="T4" fmla="*/ 0 w 25"/>
                  <a:gd name="T5" fmla="*/ 9 h 83"/>
                  <a:gd name="T6" fmla="*/ 10 w 25"/>
                  <a:gd name="T7" fmla="*/ 60 h 83"/>
                  <a:gd name="T8" fmla="*/ 0 w 25"/>
                  <a:gd name="T9" fmla="*/ 74 h 83"/>
                  <a:gd name="T10" fmla="*/ 0 w 25"/>
                  <a:gd name="T11" fmla="*/ 83 h 83"/>
                  <a:gd name="T12" fmla="*/ 15 w 25"/>
                  <a:gd name="T13" fmla="*/ 6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83">
                    <a:moveTo>
                      <a:pt x="15" y="63"/>
                    </a:moveTo>
                    <a:cubicBezTo>
                      <a:pt x="20" y="51"/>
                      <a:pt x="25" y="28"/>
                      <a:pt x="0" y="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3" y="26"/>
                      <a:pt x="17" y="44"/>
                      <a:pt x="10" y="60"/>
                    </a:cubicBezTo>
                    <a:cubicBezTo>
                      <a:pt x="8" y="65"/>
                      <a:pt x="4" y="70"/>
                      <a:pt x="0" y="74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7" y="77"/>
                      <a:pt x="12" y="70"/>
                      <a:pt x="15" y="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5" name="Freeform 635"/>
              <p:cNvSpPr>
                <a:spLocks/>
              </p:cNvSpPr>
              <p:nvPr/>
            </p:nvSpPr>
            <p:spPr bwMode="auto">
              <a:xfrm>
                <a:off x="1303339" y="2141612"/>
                <a:ext cx="157163" cy="428640"/>
              </a:xfrm>
              <a:custGeom>
                <a:avLst/>
                <a:gdLst>
                  <a:gd name="T0" fmla="*/ 34 w 42"/>
                  <a:gd name="T1" fmla="*/ 112 h 114"/>
                  <a:gd name="T2" fmla="*/ 35 w 42"/>
                  <a:gd name="T3" fmla="*/ 109 h 114"/>
                  <a:gd name="T4" fmla="*/ 37 w 42"/>
                  <a:gd name="T5" fmla="*/ 104 h 114"/>
                  <a:gd name="T6" fmla="*/ 39 w 42"/>
                  <a:gd name="T7" fmla="*/ 97 h 114"/>
                  <a:gd name="T8" fmla="*/ 41 w 42"/>
                  <a:gd name="T9" fmla="*/ 70 h 114"/>
                  <a:gd name="T10" fmla="*/ 40 w 42"/>
                  <a:gd name="T11" fmla="*/ 64 h 114"/>
                  <a:gd name="T12" fmla="*/ 35 w 42"/>
                  <a:gd name="T13" fmla="*/ 46 h 114"/>
                  <a:gd name="T14" fmla="*/ 32 w 42"/>
                  <a:gd name="T15" fmla="*/ 40 h 114"/>
                  <a:gd name="T16" fmla="*/ 20 w 42"/>
                  <a:gd name="T17" fmla="*/ 19 h 114"/>
                  <a:gd name="T18" fmla="*/ 0 w 42"/>
                  <a:gd name="T19" fmla="*/ 0 h 114"/>
                  <a:gd name="T20" fmla="*/ 0 w 42"/>
                  <a:gd name="T21" fmla="*/ 8 h 114"/>
                  <a:gd name="T22" fmla="*/ 16 w 42"/>
                  <a:gd name="T23" fmla="*/ 23 h 114"/>
                  <a:gd name="T24" fmla="*/ 30 w 42"/>
                  <a:gd name="T25" fmla="*/ 106 h 114"/>
                  <a:gd name="T26" fmla="*/ 26 w 42"/>
                  <a:gd name="T27" fmla="*/ 114 h 114"/>
                  <a:gd name="T28" fmla="*/ 28 w 42"/>
                  <a:gd name="T29" fmla="*/ 114 h 114"/>
                  <a:gd name="T30" fmla="*/ 27 w 42"/>
                  <a:gd name="T31" fmla="*/ 113 h 114"/>
                  <a:gd name="T32" fmla="*/ 34 w 42"/>
                  <a:gd name="T33" fmla="*/ 112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2" h="114">
                    <a:moveTo>
                      <a:pt x="34" y="112"/>
                    </a:moveTo>
                    <a:cubicBezTo>
                      <a:pt x="34" y="111"/>
                      <a:pt x="35" y="110"/>
                      <a:pt x="35" y="109"/>
                    </a:cubicBezTo>
                    <a:cubicBezTo>
                      <a:pt x="36" y="107"/>
                      <a:pt x="37" y="105"/>
                      <a:pt x="37" y="104"/>
                    </a:cubicBezTo>
                    <a:cubicBezTo>
                      <a:pt x="38" y="101"/>
                      <a:pt x="39" y="99"/>
                      <a:pt x="39" y="97"/>
                    </a:cubicBezTo>
                    <a:cubicBezTo>
                      <a:pt x="42" y="88"/>
                      <a:pt x="42" y="79"/>
                      <a:pt x="41" y="70"/>
                    </a:cubicBezTo>
                    <a:cubicBezTo>
                      <a:pt x="41" y="68"/>
                      <a:pt x="41" y="66"/>
                      <a:pt x="40" y="64"/>
                    </a:cubicBezTo>
                    <a:cubicBezTo>
                      <a:pt x="39" y="58"/>
                      <a:pt x="38" y="52"/>
                      <a:pt x="35" y="46"/>
                    </a:cubicBezTo>
                    <a:cubicBezTo>
                      <a:pt x="34" y="44"/>
                      <a:pt x="33" y="42"/>
                      <a:pt x="32" y="40"/>
                    </a:cubicBezTo>
                    <a:cubicBezTo>
                      <a:pt x="29" y="33"/>
                      <a:pt x="25" y="26"/>
                      <a:pt x="20" y="19"/>
                    </a:cubicBezTo>
                    <a:cubicBezTo>
                      <a:pt x="14" y="11"/>
                      <a:pt x="7" y="5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6" y="12"/>
                      <a:pt x="11" y="17"/>
                      <a:pt x="16" y="23"/>
                    </a:cubicBezTo>
                    <a:cubicBezTo>
                      <a:pt x="36" y="51"/>
                      <a:pt x="41" y="81"/>
                      <a:pt x="30" y="106"/>
                    </a:cubicBezTo>
                    <a:cubicBezTo>
                      <a:pt x="29" y="109"/>
                      <a:pt x="27" y="112"/>
                      <a:pt x="26" y="114"/>
                    </a:cubicBezTo>
                    <a:cubicBezTo>
                      <a:pt x="28" y="114"/>
                      <a:pt x="28" y="114"/>
                      <a:pt x="28" y="114"/>
                    </a:cubicBezTo>
                    <a:cubicBezTo>
                      <a:pt x="27" y="113"/>
                      <a:pt x="27" y="113"/>
                      <a:pt x="27" y="113"/>
                    </a:cubicBezTo>
                    <a:cubicBezTo>
                      <a:pt x="29" y="112"/>
                      <a:pt x="32" y="112"/>
                      <a:pt x="34" y="1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6" name="Freeform 636"/>
              <p:cNvSpPr>
                <a:spLocks/>
              </p:cNvSpPr>
              <p:nvPr/>
            </p:nvSpPr>
            <p:spPr bwMode="auto">
              <a:xfrm>
                <a:off x="3467102" y="768376"/>
                <a:ext cx="15875" cy="95253"/>
              </a:xfrm>
              <a:custGeom>
                <a:avLst/>
                <a:gdLst>
                  <a:gd name="T0" fmla="*/ 0 w 4"/>
                  <a:gd name="T1" fmla="*/ 15 h 25"/>
                  <a:gd name="T2" fmla="*/ 4 w 4"/>
                  <a:gd name="T3" fmla="*/ 25 h 25"/>
                  <a:gd name="T4" fmla="*/ 4 w 4"/>
                  <a:gd name="T5" fmla="*/ 0 h 25"/>
                  <a:gd name="T6" fmla="*/ 0 w 4"/>
                  <a:gd name="T7" fmla="*/ 1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5">
                    <a:moveTo>
                      <a:pt x="0" y="15"/>
                    </a:moveTo>
                    <a:cubicBezTo>
                      <a:pt x="1" y="19"/>
                      <a:pt x="2" y="22"/>
                      <a:pt x="4" y="25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" y="4"/>
                      <a:pt x="0" y="10"/>
                      <a:pt x="0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7" name="Freeform 637"/>
              <p:cNvSpPr>
                <a:spLocks/>
              </p:cNvSpPr>
              <p:nvPr/>
            </p:nvSpPr>
            <p:spPr bwMode="auto">
              <a:xfrm>
                <a:off x="3376615" y="666772"/>
                <a:ext cx="106363" cy="301635"/>
              </a:xfrm>
              <a:custGeom>
                <a:avLst/>
                <a:gdLst>
                  <a:gd name="T0" fmla="*/ 4 w 28"/>
                  <a:gd name="T1" fmla="*/ 19 h 80"/>
                  <a:gd name="T2" fmla="*/ 1 w 28"/>
                  <a:gd name="T3" fmla="*/ 29 h 80"/>
                  <a:gd name="T4" fmla="*/ 0 w 28"/>
                  <a:gd name="T5" fmla="*/ 38 h 80"/>
                  <a:gd name="T6" fmla="*/ 1 w 28"/>
                  <a:gd name="T7" fmla="*/ 43 h 80"/>
                  <a:gd name="T8" fmla="*/ 28 w 28"/>
                  <a:gd name="T9" fmla="*/ 80 h 80"/>
                  <a:gd name="T10" fmla="*/ 28 w 28"/>
                  <a:gd name="T11" fmla="*/ 74 h 80"/>
                  <a:gd name="T12" fmla="*/ 6 w 28"/>
                  <a:gd name="T13" fmla="*/ 38 h 80"/>
                  <a:gd name="T14" fmla="*/ 7 w 28"/>
                  <a:gd name="T15" fmla="*/ 30 h 80"/>
                  <a:gd name="T16" fmla="*/ 10 w 28"/>
                  <a:gd name="T17" fmla="*/ 21 h 80"/>
                  <a:gd name="T18" fmla="*/ 28 w 28"/>
                  <a:gd name="T19" fmla="*/ 6 h 80"/>
                  <a:gd name="T20" fmla="*/ 28 w 28"/>
                  <a:gd name="T21" fmla="*/ 0 h 80"/>
                  <a:gd name="T22" fmla="*/ 13 w 28"/>
                  <a:gd name="T23" fmla="*/ 8 h 80"/>
                  <a:gd name="T24" fmla="*/ 4 w 28"/>
                  <a:gd name="T25" fmla="*/ 19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8" h="80">
                    <a:moveTo>
                      <a:pt x="4" y="19"/>
                    </a:moveTo>
                    <a:cubicBezTo>
                      <a:pt x="3" y="22"/>
                      <a:pt x="2" y="25"/>
                      <a:pt x="1" y="29"/>
                    </a:cubicBezTo>
                    <a:cubicBezTo>
                      <a:pt x="0" y="32"/>
                      <a:pt x="0" y="35"/>
                      <a:pt x="0" y="38"/>
                    </a:cubicBezTo>
                    <a:cubicBezTo>
                      <a:pt x="0" y="40"/>
                      <a:pt x="0" y="41"/>
                      <a:pt x="1" y="43"/>
                    </a:cubicBezTo>
                    <a:cubicBezTo>
                      <a:pt x="2" y="58"/>
                      <a:pt x="12" y="73"/>
                      <a:pt x="28" y="80"/>
                    </a:cubicBezTo>
                    <a:cubicBezTo>
                      <a:pt x="28" y="74"/>
                      <a:pt x="28" y="74"/>
                      <a:pt x="28" y="74"/>
                    </a:cubicBezTo>
                    <a:cubicBezTo>
                      <a:pt x="14" y="66"/>
                      <a:pt x="6" y="52"/>
                      <a:pt x="6" y="38"/>
                    </a:cubicBezTo>
                    <a:cubicBezTo>
                      <a:pt x="6" y="35"/>
                      <a:pt x="6" y="33"/>
                      <a:pt x="7" y="30"/>
                    </a:cubicBezTo>
                    <a:cubicBezTo>
                      <a:pt x="7" y="27"/>
                      <a:pt x="8" y="24"/>
                      <a:pt x="10" y="21"/>
                    </a:cubicBezTo>
                    <a:cubicBezTo>
                      <a:pt x="13" y="14"/>
                      <a:pt x="19" y="9"/>
                      <a:pt x="28" y="6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2" y="2"/>
                      <a:pt x="17" y="5"/>
                      <a:pt x="13" y="8"/>
                    </a:cubicBezTo>
                    <a:cubicBezTo>
                      <a:pt x="9" y="11"/>
                      <a:pt x="6" y="15"/>
                      <a:pt x="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8" name="Freeform 638"/>
              <p:cNvSpPr>
                <a:spLocks/>
              </p:cNvSpPr>
              <p:nvPr/>
            </p:nvSpPr>
            <p:spPr bwMode="auto">
              <a:xfrm>
                <a:off x="3403602" y="561993"/>
                <a:ext cx="79375" cy="41276"/>
              </a:xfrm>
              <a:custGeom>
                <a:avLst/>
                <a:gdLst>
                  <a:gd name="T0" fmla="*/ 0 w 21"/>
                  <a:gd name="T1" fmla="*/ 5 h 11"/>
                  <a:gd name="T2" fmla="*/ 1 w 21"/>
                  <a:gd name="T3" fmla="*/ 8 h 11"/>
                  <a:gd name="T4" fmla="*/ 2 w 21"/>
                  <a:gd name="T5" fmla="*/ 11 h 11"/>
                  <a:gd name="T6" fmla="*/ 5 w 21"/>
                  <a:gd name="T7" fmla="*/ 10 h 11"/>
                  <a:gd name="T8" fmla="*/ 21 w 21"/>
                  <a:gd name="T9" fmla="*/ 6 h 11"/>
                  <a:gd name="T10" fmla="*/ 21 w 21"/>
                  <a:gd name="T11" fmla="*/ 0 h 11"/>
                  <a:gd name="T12" fmla="*/ 3 w 21"/>
                  <a:gd name="T13" fmla="*/ 4 h 11"/>
                  <a:gd name="T14" fmla="*/ 0 w 21"/>
                  <a:gd name="T15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11">
                    <a:moveTo>
                      <a:pt x="0" y="5"/>
                    </a:moveTo>
                    <a:cubicBezTo>
                      <a:pt x="1" y="8"/>
                      <a:pt x="1" y="8"/>
                      <a:pt x="1" y="8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3" y="11"/>
                      <a:pt x="4" y="10"/>
                      <a:pt x="5" y="10"/>
                    </a:cubicBezTo>
                    <a:cubicBezTo>
                      <a:pt x="10" y="8"/>
                      <a:pt x="16" y="7"/>
                      <a:pt x="21" y="6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15" y="1"/>
                      <a:pt x="9" y="2"/>
                      <a:pt x="3" y="4"/>
                    </a:cubicBezTo>
                    <a:cubicBezTo>
                      <a:pt x="2" y="5"/>
                      <a:pt x="1" y="5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9" name="Freeform 639"/>
              <p:cNvSpPr>
                <a:spLocks/>
              </p:cNvSpPr>
              <p:nvPr/>
            </p:nvSpPr>
            <p:spPr bwMode="auto">
              <a:xfrm>
                <a:off x="3306765" y="889030"/>
                <a:ext cx="176213" cy="173044"/>
              </a:xfrm>
              <a:custGeom>
                <a:avLst/>
                <a:gdLst>
                  <a:gd name="T0" fmla="*/ 6 w 47"/>
                  <a:gd name="T1" fmla="*/ 1 h 46"/>
                  <a:gd name="T2" fmla="*/ 6 w 47"/>
                  <a:gd name="T3" fmla="*/ 0 h 46"/>
                  <a:gd name="T4" fmla="*/ 3 w 47"/>
                  <a:gd name="T5" fmla="*/ 1 h 46"/>
                  <a:gd name="T6" fmla="*/ 0 w 47"/>
                  <a:gd name="T7" fmla="*/ 2 h 46"/>
                  <a:gd name="T8" fmla="*/ 2 w 47"/>
                  <a:gd name="T9" fmla="*/ 6 h 46"/>
                  <a:gd name="T10" fmla="*/ 41 w 47"/>
                  <a:gd name="T11" fmla="*/ 44 h 46"/>
                  <a:gd name="T12" fmla="*/ 47 w 47"/>
                  <a:gd name="T13" fmla="*/ 46 h 46"/>
                  <a:gd name="T14" fmla="*/ 47 w 47"/>
                  <a:gd name="T15" fmla="*/ 39 h 46"/>
                  <a:gd name="T16" fmla="*/ 6 w 47"/>
                  <a:gd name="T17" fmla="*/ 1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" h="46">
                    <a:moveTo>
                      <a:pt x="6" y="1"/>
                    </a:moveTo>
                    <a:cubicBezTo>
                      <a:pt x="6" y="1"/>
                      <a:pt x="6" y="0"/>
                      <a:pt x="6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3"/>
                      <a:pt x="1" y="5"/>
                      <a:pt x="2" y="6"/>
                    </a:cubicBezTo>
                    <a:cubicBezTo>
                      <a:pt x="11" y="25"/>
                      <a:pt x="24" y="38"/>
                      <a:pt x="41" y="44"/>
                    </a:cubicBezTo>
                    <a:cubicBezTo>
                      <a:pt x="43" y="44"/>
                      <a:pt x="45" y="45"/>
                      <a:pt x="47" y="46"/>
                    </a:cubicBezTo>
                    <a:cubicBezTo>
                      <a:pt x="47" y="39"/>
                      <a:pt x="47" y="39"/>
                      <a:pt x="47" y="39"/>
                    </a:cubicBezTo>
                    <a:cubicBezTo>
                      <a:pt x="28" y="34"/>
                      <a:pt x="15" y="22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0" name="Freeform 640"/>
              <p:cNvSpPr>
                <a:spLocks/>
              </p:cNvSpPr>
              <p:nvPr/>
            </p:nvSpPr>
            <p:spPr bwMode="auto">
              <a:xfrm>
                <a:off x="3436940" y="468328"/>
                <a:ext cx="46038" cy="38101"/>
              </a:xfrm>
              <a:custGeom>
                <a:avLst/>
                <a:gdLst>
                  <a:gd name="T0" fmla="*/ 0 w 12"/>
                  <a:gd name="T1" fmla="*/ 4 h 10"/>
                  <a:gd name="T2" fmla="*/ 0 w 12"/>
                  <a:gd name="T3" fmla="*/ 5 h 10"/>
                  <a:gd name="T4" fmla="*/ 1 w 12"/>
                  <a:gd name="T5" fmla="*/ 7 h 10"/>
                  <a:gd name="T6" fmla="*/ 3 w 12"/>
                  <a:gd name="T7" fmla="*/ 10 h 10"/>
                  <a:gd name="T8" fmla="*/ 11 w 12"/>
                  <a:gd name="T9" fmla="*/ 7 h 10"/>
                  <a:gd name="T10" fmla="*/ 12 w 12"/>
                  <a:gd name="T11" fmla="*/ 6 h 10"/>
                  <a:gd name="T12" fmla="*/ 12 w 12"/>
                  <a:gd name="T13" fmla="*/ 0 h 10"/>
                  <a:gd name="T14" fmla="*/ 8 w 12"/>
                  <a:gd name="T15" fmla="*/ 1 h 10"/>
                  <a:gd name="T16" fmla="*/ 0 w 12"/>
                  <a:gd name="T17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0">
                    <a:moveTo>
                      <a:pt x="0" y="4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5" y="9"/>
                      <a:pt x="8" y="8"/>
                      <a:pt x="11" y="7"/>
                    </a:cubicBezTo>
                    <a:cubicBezTo>
                      <a:pt x="11" y="7"/>
                      <a:pt x="12" y="6"/>
                      <a:pt x="12" y="6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1" y="0"/>
                      <a:pt x="10" y="1"/>
                      <a:pt x="8" y="1"/>
                    </a:cubicBezTo>
                    <a:cubicBezTo>
                      <a:pt x="6" y="2"/>
                      <a:pt x="3" y="3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1" name="Freeform 641"/>
              <p:cNvSpPr>
                <a:spLocks/>
              </p:cNvSpPr>
              <p:nvPr/>
            </p:nvSpPr>
            <p:spPr bwMode="auto">
              <a:xfrm>
                <a:off x="3389315" y="1935230"/>
                <a:ext cx="93663" cy="179395"/>
              </a:xfrm>
              <a:custGeom>
                <a:avLst/>
                <a:gdLst>
                  <a:gd name="T0" fmla="*/ 7 w 25"/>
                  <a:gd name="T1" fmla="*/ 17 h 48"/>
                  <a:gd name="T2" fmla="*/ 1 w 25"/>
                  <a:gd name="T3" fmla="*/ 34 h 48"/>
                  <a:gd name="T4" fmla="*/ 1 w 25"/>
                  <a:gd name="T5" fmla="*/ 46 h 48"/>
                  <a:gd name="T6" fmla="*/ 1 w 25"/>
                  <a:gd name="T7" fmla="*/ 48 h 48"/>
                  <a:gd name="T8" fmla="*/ 4 w 25"/>
                  <a:gd name="T9" fmla="*/ 47 h 48"/>
                  <a:gd name="T10" fmla="*/ 7 w 25"/>
                  <a:gd name="T11" fmla="*/ 47 h 48"/>
                  <a:gd name="T12" fmla="*/ 7 w 25"/>
                  <a:gd name="T13" fmla="*/ 47 h 48"/>
                  <a:gd name="T14" fmla="*/ 7 w 25"/>
                  <a:gd name="T15" fmla="*/ 36 h 48"/>
                  <a:gd name="T16" fmla="*/ 13 w 25"/>
                  <a:gd name="T17" fmla="*/ 19 h 48"/>
                  <a:gd name="T18" fmla="*/ 25 w 25"/>
                  <a:gd name="T19" fmla="*/ 7 h 48"/>
                  <a:gd name="T20" fmla="*/ 25 w 25"/>
                  <a:gd name="T21" fmla="*/ 0 h 48"/>
                  <a:gd name="T22" fmla="*/ 15 w 25"/>
                  <a:gd name="T23" fmla="*/ 8 h 48"/>
                  <a:gd name="T24" fmla="*/ 7 w 25"/>
                  <a:gd name="T25" fmla="*/ 17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" h="48">
                    <a:moveTo>
                      <a:pt x="7" y="17"/>
                    </a:moveTo>
                    <a:cubicBezTo>
                      <a:pt x="4" y="22"/>
                      <a:pt x="2" y="28"/>
                      <a:pt x="1" y="34"/>
                    </a:cubicBezTo>
                    <a:cubicBezTo>
                      <a:pt x="0" y="38"/>
                      <a:pt x="0" y="42"/>
                      <a:pt x="1" y="46"/>
                    </a:cubicBezTo>
                    <a:cubicBezTo>
                      <a:pt x="1" y="46"/>
                      <a:pt x="1" y="47"/>
                      <a:pt x="1" y="48"/>
                    </a:cubicBezTo>
                    <a:cubicBezTo>
                      <a:pt x="4" y="47"/>
                      <a:pt x="4" y="47"/>
                      <a:pt x="4" y="47"/>
                    </a:cubicBezTo>
                    <a:cubicBezTo>
                      <a:pt x="7" y="47"/>
                      <a:pt x="7" y="47"/>
                      <a:pt x="7" y="47"/>
                    </a:cubicBezTo>
                    <a:cubicBezTo>
                      <a:pt x="7" y="47"/>
                      <a:pt x="7" y="47"/>
                      <a:pt x="7" y="47"/>
                    </a:cubicBezTo>
                    <a:cubicBezTo>
                      <a:pt x="6" y="43"/>
                      <a:pt x="6" y="39"/>
                      <a:pt x="7" y="36"/>
                    </a:cubicBezTo>
                    <a:cubicBezTo>
                      <a:pt x="7" y="30"/>
                      <a:pt x="9" y="24"/>
                      <a:pt x="13" y="19"/>
                    </a:cubicBezTo>
                    <a:cubicBezTo>
                      <a:pt x="16" y="14"/>
                      <a:pt x="20" y="10"/>
                      <a:pt x="25" y="7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1" y="2"/>
                      <a:pt x="18" y="5"/>
                      <a:pt x="15" y="8"/>
                    </a:cubicBezTo>
                    <a:cubicBezTo>
                      <a:pt x="12" y="10"/>
                      <a:pt x="9" y="13"/>
                      <a:pt x="7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2" name="Freeform 642"/>
              <p:cNvSpPr>
                <a:spLocks/>
              </p:cNvSpPr>
              <p:nvPr/>
            </p:nvSpPr>
            <p:spPr bwMode="auto">
              <a:xfrm>
                <a:off x="3422652" y="1825688"/>
                <a:ext cx="60325" cy="49214"/>
              </a:xfrm>
              <a:custGeom>
                <a:avLst/>
                <a:gdLst>
                  <a:gd name="T0" fmla="*/ 0 w 16"/>
                  <a:gd name="T1" fmla="*/ 8 h 13"/>
                  <a:gd name="T2" fmla="*/ 1 w 16"/>
                  <a:gd name="T3" fmla="*/ 11 h 13"/>
                  <a:gd name="T4" fmla="*/ 3 w 16"/>
                  <a:gd name="T5" fmla="*/ 13 h 13"/>
                  <a:gd name="T6" fmla="*/ 5 w 16"/>
                  <a:gd name="T7" fmla="*/ 12 h 13"/>
                  <a:gd name="T8" fmla="*/ 16 w 16"/>
                  <a:gd name="T9" fmla="*/ 7 h 13"/>
                  <a:gd name="T10" fmla="*/ 16 w 16"/>
                  <a:gd name="T11" fmla="*/ 0 h 13"/>
                  <a:gd name="T12" fmla="*/ 5 w 16"/>
                  <a:gd name="T13" fmla="*/ 5 h 13"/>
                  <a:gd name="T14" fmla="*/ 0 w 16"/>
                  <a:gd name="T15" fmla="*/ 8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13">
                    <a:moveTo>
                      <a:pt x="0" y="8"/>
                    </a:moveTo>
                    <a:cubicBezTo>
                      <a:pt x="1" y="11"/>
                      <a:pt x="1" y="11"/>
                      <a:pt x="1" y="11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4" y="13"/>
                      <a:pt x="5" y="12"/>
                      <a:pt x="5" y="12"/>
                    </a:cubicBezTo>
                    <a:cubicBezTo>
                      <a:pt x="9" y="10"/>
                      <a:pt x="12" y="8"/>
                      <a:pt x="16" y="7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2" y="2"/>
                      <a:pt x="8" y="3"/>
                      <a:pt x="5" y="5"/>
                    </a:cubicBezTo>
                    <a:cubicBezTo>
                      <a:pt x="3" y="6"/>
                      <a:pt x="1" y="7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3" name="Freeform 643"/>
              <p:cNvSpPr>
                <a:spLocks/>
              </p:cNvSpPr>
              <p:nvPr/>
            </p:nvSpPr>
            <p:spPr bwMode="auto">
              <a:xfrm>
                <a:off x="1404940" y="2562314"/>
                <a:ext cx="74613" cy="7938"/>
              </a:xfrm>
              <a:custGeom>
                <a:avLst/>
                <a:gdLst>
                  <a:gd name="T0" fmla="*/ 0 w 20"/>
                  <a:gd name="T1" fmla="*/ 1 h 2"/>
                  <a:gd name="T2" fmla="*/ 1 w 20"/>
                  <a:gd name="T3" fmla="*/ 2 h 2"/>
                  <a:gd name="T4" fmla="*/ 20 w 20"/>
                  <a:gd name="T5" fmla="*/ 2 h 2"/>
                  <a:gd name="T6" fmla="*/ 7 w 20"/>
                  <a:gd name="T7" fmla="*/ 0 h 2"/>
                  <a:gd name="T8" fmla="*/ 0 w 20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">
                    <a:moveTo>
                      <a:pt x="0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15" y="1"/>
                      <a:pt x="11" y="0"/>
                      <a:pt x="7" y="0"/>
                    </a:cubicBezTo>
                    <a:cubicBezTo>
                      <a:pt x="5" y="0"/>
                      <a:pt x="2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4" name="Freeform 644"/>
              <p:cNvSpPr>
                <a:spLocks/>
              </p:cNvSpPr>
              <p:nvPr/>
            </p:nvSpPr>
            <p:spPr bwMode="auto">
              <a:xfrm>
                <a:off x="3840165" y="900144"/>
                <a:ext cx="646113" cy="730276"/>
              </a:xfrm>
              <a:custGeom>
                <a:avLst/>
                <a:gdLst>
                  <a:gd name="T0" fmla="*/ 9 w 172"/>
                  <a:gd name="T1" fmla="*/ 176 h 194"/>
                  <a:gd name="T2" fmla="*/ 12 w 172"/>
                  <a:gd name="T3" fmla="*/ 178 h 194"/>
                  <a:gd name="T4" fmla="*/ 14 w 172"/>
                  <a:gd name="T5" fmla="*/ 179 h 194"/>
                  <a:gd name="T6" fmla="*/ 13 w 172"/>
                  <a:gd name="T7" fmla="*/ 181 h 194"/>
                  <a:gd name="T8" fmla="*/ 30 w 172"/>
                  <a:gd name="T9" fmla="*/ 186 h 194"/>
                  <a:gd name="T10" fmla="*/ 32 w 172"/>
                  <a:gd name="T11" fmla="*/ 182 h 194"/>
                  <a:gd name="T12" fmla="*/ 35 w 172"/>
                  <a:gd name="T13" fmla="*/ 183 h 194"/>
                  <a:gd name="T14" fmla="*/ 37 w 172"/>
                  <a:gd name="T15" fmla="*/ 185 h 194"/>
                  <a:gd name="T16" fmla="*/ 36 w 172"/>
                  <a:gd name="T17" fmla="*/ 186 h 194"/>
                  <a:gd name="T18" fmla="*/ 58 w 172"/>
                  <a:gd name="T19" fmla="*/ 187 h 194"/>
                  <a:gd name="T20" fmla="*/ 63 w 172"/>
                  <a:gd name="T21" fmla="*/ 181 h 194"/>
                  <a:gd name="T22" fmla="*/ 65 w 172"/>
                  <a:gd name="T23" fmla="*/ 183 h 194"/>
                  <a:gd name="T24" fmla="*/ 67 w 172"/>
                  <a:gd name="T25" fmla="*/ 185 h 194"/>
                  <a:gd name="T26" fmla="*/ 107 w 172"/>
                  <a:gd name="T27" fmla="*/ 169 h 194"/>
                  <a:gd name="T28" fmla="*/ 107 w 172"/>
                  <a:gd name="T29" fmla="*/ 169 h 194"/>
                  <a:gd name="T30" fmla="*/ 106 w 172"/>
                  <a:gd name="T31" fmla="*/ 166 h 194"/>
                  <a:gd name="T32" fmla="*/ 106 w 172"/>
                  <a:gd name="T33" fmla="*/ 163 h 194"/>
                  <a:gd name="T34" fmla="*/ 115 w 172"/>
                  <a:gd name="T35" fmla="*/ 162 h 194"/>
                  <a:gd name="T36" fmla="*/ 127 w 172"/>
                  <a:gd name="T37" fmla="*/ 151 h 194"/>
                  <a:gd name="T38" fmla="*/ 132 w 172"/>
                  <a:gd name="T39" fmla="*/ 146 h 194"/>
                  <a:gd name="T40" fmla="*/ 132 w 172"/>
                  <a:gd name="T41" fmla="*/ 146 h 194"/>
                  <a:gd name="T42" fmla="*/ 130 w 172"/>
                  <a:gd name="T43" fmla="*/ 145 h 194"/>
                  <a:gd name="T44" fmla="*/ 130 w 172"/>
                  <a:gd name="T45" fmla="*/ 143 h 194"/>
                  <a:gd name="T46" fmla="*/ 131 w 172"/>
                  <a:gd name="T47" fmla="*/ 140 h 194"/>
                  <a:gd name="T48" fmla="*/ 133 w 172"/>
                  <a:gd name="T49" fmla="*/ 140 h 194"/>
                  <a:gd name="T50" fmla="*/ 137 w 172"/>
                  <a:gd name="T51" fmla="*/ 141 h 194"/>
                  <a:gd name="T52" fmla="*/ 151 w 172"/>
                  <a:gd name="T53" fmla="*/ 115 h 194"/>
                  <a:gd name="T54" fmla="*/ 148 w 172"/>
                  <a:gd name="T55" fmla="*/ 109 h 194"/>
                  <a:gd name="T56" fmla="*/ 150 w 172"/>
                  <a:gd name="T57" fmla="*/ 108 h 194"/>
                  <a:gd name="T58" fmla="*/ 153 w 172"/>
                  <a:gd name="T59" fmla="*/ 107 h 194"/>
                  <a:gd name="T60" fmla="*/ 154 w 172"/>
                  <a:gd name="T61" fmla="*/ 108 h 194"/>
                  <a:gd name="T62" fmla="*/ 160 w 172"/>
                  <a:gd name="T63" fmla="*/ 86 h 194"/>
                  <a:gd name="T64" fmla="*/ 155 w 172"/>
                  <a:gd name="T65" fmla="*/ 79 h 194"/>
                  <a:gd name="T66" fmla="*/ 158 w 172"/>
                  <a:gd name="T67" fmla="*/ 78 h 194"/>
                  <a:gd name="T68" fmla="*/ 161 w 172"/>
                  <a:gd name="T69" fmla="*/ 76 h 194"/>
                  <a:gd name="T70" fmla="*/ 161 w 172"/>
                  <a:gd name="T71" fmla="*/ 77 h 194"/>
                  <a:gd name="T72" fmla="*/ 144 w 172"/>
                  <a:gd name="T73" fmla="*/ 3 h 194"/>
                  <a:gd name="T74" fmla="*/ 144 w 172"/>
                  <a:gd name="T75" fmla="*/ 4 h 194"/>
                  <a:gd name="T76" fmla="*/ 141 w 172"/>
                  <a:gd name="T77" fmla="*/ 4 h 194"/>
                  <a:gd name="T78" fmla="*/ 138 w 172"/>
                  <a:gd name="T79" fmla="*/ 4 h 194"/>
                  <a:gd name="T80" fmla="*/ 138 w 172"/>
                  <a:gd name="T81" fmla="*/ 0 h 194"/>
                  <a:gd name="T82" fmla="*/ 136 w 172"/>
                  <a:gd name="T83" fmla="*/ 2 h 194"/>
                  <a:gd name="T84" fmla="*/ 123 w 172"/>
                  <a:gd name="T85" fmla="*/ 147 h 194"/>
                  <a:gd name="T86" fmla="*/ 2 w 172"/>
                  <a:gd name="T87" fmla="*/ 169 h 194"/>
                  <a:gd name="T88" fmla="*/ 1 w 172"/>
                  <a:gd name="T89" fmla="*/ 172 h 194"/>
                  <a:gd name="T90" fmla="*/ 0 w 172"/>
                  <a:gd name="T91" fmla="*/ 175 h 194"/>
                  <a:gd name="T92" fmla="*/ 8 w 172"/>
                  <a:gd name="T93" fmla="*/ 179 h 194"/>
                  <a:gd name="T94" fmla="*/ 9 w 172"/>
                  <a:gd name="T95" fmla="*/ 176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72" h="194">
                    <a:moveTo>
                      <a:pt x="9" y="176"/>
                    </a:moveTo>
                    <a:cubicBezTo>
                      <a:pt x="12" y="178"/>
                      <a:pt x="12" y="178"/>
                      <a:pt x="12" y="178"/>
                    </a:cubicBezTo>
                    <a:cubicBezTo>
                      <a:pt x="14" y="179"/>
                      <a:pt x="14" y="179"/>
                      <a:pt x="14" y="179"/>
                    </a:cubicBezTo>
                    <a:cubicBezTo>
                      <a:pt x="14" y="180"/>
                      <a:pt x="14" y="180"/>
                      <a:pt x="13" y="181"/>
                    </a:cubicBezTo>
                    <a:cubicBezTo>
                      <a:pt x="19" y="183"/>
                      <a:pt x="24" y="185"/>
                      <a:pt x="30" y="186"/>
                    </a:cubicBezTo>
                    <a:cubicBezTo>
                      <a:pt x="31" y="184"/>
                      <a:pt x="31" y="183"/>
                      <a:pt x="32" y="182"/>
                    </a:cubicBezTo>
                    <a:cubicBezTo>
                      <a:pt x="35" y="183"/>
                      <a:pt x="35" y="183"/>
                      <a:pt x="35" y="183"/>
                    </a:cubicBezTo>
                    <a:cubicBezTo>
                      <a:pt x="37" y="185"/>
                      <a:pt x="37" y="185"/>
                      <a:pt x="37" y="185"/>
                    </a:cubicBezTo>
                    <a:cubicBezTo>
                      <a:pt x="37" y="185"/>
                      <a:pt x="37" y="186"/>
                      <a:pt x="36" y="186"/>
                    </a:cubicBezTo>
                    <a:cubicBezTo>
                      <a:pt x="43" y="187"/>
                      <a:pt x="50" y="187"/>
                      <a:pt x="58" y="187"/>
                    </a:cubicBezTo>
                    <a:cubicBezTo>
                      <a:pt x="59" y="185"/>
                      <a:pt x="61" y="183"/>
                      <a:pt x="63" y="181"/>
                    </a:cubicBezTo>
                    <a:cubicBezTo>
                      <a:pt x="65" y="183"/>
                      <a:pt x="65" y="183"/>
                      <a:pt x="65" y="183"/>
                    </a:cubicBezTo>
                    <a:cubicBezTo>
                      <a:pt x="67" y="185"/>
                      <a:pt x="67" y="185"/>
                      <a:pt x="67" y="185"/>
                    </a:cubicBezTo>
                    <a:cubicBezTo>
                      <a:pt x="81" y="183"/>
                      <a:pt x="94" y="177"/>
                      <a:pt x="107" y="169"/>
                    </a:cubicBezTo>
                    <a:cubicBezTo>
                      <a:pt x="107" y="169"/>
                      <a:pt x="107" y="169"/>
                      <a:pt x="107" y="169"/>
                    </a:cubicBezTo>
                    <a:cubicBezTo>
                      <a:pt x="106" y="166"/>
                      <a:pt x="106" y="166"/>
                      <a:pt x="106" y="166"/>
                    </a:cubicBezTo>
                    <a:cubicBezTo>
                      <a:pt x="106" y="163"/>
                      <a:pt x="106" y="163"/>
                      <a:pt x="106" y="163"/>
                    </a:cubicBezTo>
                    <a:cubicBezTo>
                      <a:pt x="109" y="162"/>
                      <a:pt x="112" y="162"/>
                      <a:pt x="115" y="162"/>
                    </a:cubicBezTo>
                    <a:cubicBezTo>
                      <a:pt x="119" y="159"/>
                      <a:pt x="123" y="155"/>
                      <a:pt x="127" y="151"/>
                    </a:cubicBezTo>
                    <a:cubicBezTo>
                      <a:pt x="129" y="150"/>
                      <a:pt x="131" y="148"/>
                      <a:pt x="132" y="146"/>
                    </a:cubicBezTo>
                    <a:cubicBezTo>
                      <a:pt x="132" y="146"/>
                      <a:pt x="132" y="146"/>
                      <a:pt x="132" y="146"/>
                    </a:cubicBezTo>
                    <a:cubicBezTo>
                      <a:pt x="130" y="145"/>
                      <a:pt x="130" y="145"/>
                      <a:pt x="130" y="145"/>
                    </a:cubicBezTo>
                    <a:cubicBezTo>
                      <a:pt x="130" y="143"/>
                      <a:pt x="130" y="143"/>
                      <a:pt x="130" y="143"/>
                    </a:cubicBezTo>
                    <a:cubicBezTo>
                      <a:pt x="131" y="140"/>
                      <a:pt x="131" y="140"/>
                      <a:pt x="131" y="140"/>
                    </a:cubicBezTo>
                    <a:cubicBezTo>
                      <a:pt x="133" y="140"/>
                      <a:pt x="133" y="140"/>
                      <a:pt x="133" y="140"/>
                    </a:cubicBezTo>
                    <a:cubicBezTo>
                      <a:pt x="134" y="140"/>
                      <a:pt x="135" y="140"/>
                      <a:pt x="137" y="141"/>
                    </a:cubicBezTo>
                    <a:cubicBezTo>
                      <a:pt x="142" y="133"/>
                      <a:pt x="147" y="124"/>
                      <a:pt x="151" y="115"/>
                    </a:cubicBezTo>
                    <a:cubicBezTo>
                      <a:pt x="150" y="113"/>
                      <a:pt x="149" y="112"/>
                      <a:pt x="148" y="109"/>
                    </a:cubicBezTo>
                    <a:cubicBezTo>
                      <a:pt x="150" y="108"/>
                      <a:pt x="150" y="108"/>
                      <a:pt x="150" y="108"/>
                    </a:cubicBezTo>
                    <a:cubicBezTo>
                      <a:pt x="153" y="107"/>
                      <a:pt x="153" y="107"/>
                      <a:pt x="153" y="107"/>
                    </a:cubicBezTo>
                    <a:cubicBezTo>
                      <a:pt x="153" y="107"/>
                      <a:pt x="154" y="108"/>
                      <a:pt x="154" y="108"/>
                    </a:cubicBezTo>
                    <a:cubicBezTo>
                      <a:pt x="157" y="101"/>
                      <a:pt x="159" y="94"/>
                      <a:pt x="160" y="86"/>
                    </a:cubicBezTo>
                    <a:cubicBezTo>
                      <a:pt x="158" y="84"/>
                      <a:pt x="157" y="82"/>
                      <a:pt x="155" y="79"/>
                    </a:cubicBezTo>
                    <a:cubicBezTo>
                      <a:pt x="158" y="78"/>
                      <a:pt x="158" y="78"/>
                      <a:pt x="158" y="78"/>
                    </a:cubicBezTo>
                    <a:cubicBezTo>
                      <a:pt x="161" y="76"/>
                      <a:pt x="161" y="76"/>
                      <a:pt x="161" y="76"/>
                    </a:cubicBezTo>
                    <a:cubicBezTo>
                      <a:pt x="161" y="76"/>
                      <a:pt x="161" y="77"/>
                      <a:pt x="161" y="77"/>
                    </a:cubicBezTo>
                    <a:cubicBezTo>
                      <a:pt x="163" y="54"/>
                      <a:pt x="158" y="29"/>
                      <a:pt x="144" y="3"/>
                    </a:cubicBezTo>
                    <a:cubicBezTo>
                      <a:pt x="144" y="3"/>
                      <a:pt x="144" y="4"/>
                      <a:pt x="144" y="4"/>
                    </a:cubicBezTo>
                    <a:cubicBezTo>
                      <a:pt x="141" y="4"/>
                      <a:pt x="141" y="4"/>
                      <a:pt x="141" y="4"/>
                    </a:cubicBezTo>
                    <a:cubicBezTo>
                      <a:pt x="138" y="4"/>
                      <a:pt x="138" y="4"/>
                      <a:pt x="138" y="4"/>
                    </a:cubicBezTo>
                    <a:cubicBezTo>
                      <a:pt x="138" y="2"/>
                      <a:pt x="138" y="1"/>
                      <a:pt x="138" y="0"/>
                    </a:cubicBezTo>
                    <a:cubicBezTo>
                      <a:pt x="138" y="1"/>
                      <a:pt x="137" y="1"/>
                      <a:pt x="136" y="2"/>
                    </a:cubicBezTo>
                    <a:cubicBezTo>
                      <a:pt x="172" y="61"/>
                      <a:pt x="152" y="117"/>
                      <a:pt x="123" y="147"/>
                    </a:cubicBezTo>
                    <a:cubicBezTo>
                      <a:pt x="95" y="177"/>
                      <a:pt x="47" y="194"/>
                      <a:pt x="2" y="169"/>
                    </a:cubicBezTo>
                    <a:cubicBezTo>
                      <a:pt x="2" y="170"/>
                      <a:pt x="2" y="171"/>
                      <a:pt x="1" y="172"/>
                    </a:cubicBezTo>
                    <a:cubicBezTo>
                      <a:pt x="1" y="173"/>
                      <a:pt x="0" y="174"/>
                      <a:pt x="0" y="175"/>
                    </a:cubicBezTo>
                    <a:cubicBezTo>
                      <a:pt x="3" y="176"/>
                      <a:pt x="5" y="177"/>
                      <a:pt x="8" y="179"/>
                    </a:cubicBezTo>
                    <a:cubicBezTo>
                      <a:pt x="8" y="178"/>
                      <a:pt x="9" y="177"/>
                      <a:pt x="9" y="1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5" name="Freeform 645"/>
              <p:cNvSpPr>
                <a:spLocks/>
              </p:cNvSpPr>
              <p:nvPr/>
            </p:nvSpPr>
            <p:spPr bwMode="auto">
              <a:xfrm>
                <a:off x="5240341" y="1968568"/>
                <a:ext cx="34925" cy="38101"/>
              </a:xfrm>
              <a:custGeom>
                <a:avLst/>
                <a:gdLst>
                  <a:gd name="T0" fmla="*/ 9 w 9"/>
                  <a:gd name="T1" fmla="*/ 10 h 10"/>
                  <a:gd name="T2" fmla="*/ 0 w 9"/>
                  <a:gd name="T3" fmla="*/ 0 h 10"/>
                  <a:gd name="T4" fmla="*/ 9 w 9"/>
                  <a:gd name="T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10">
                    <a:moveTo>
                      <a:pt x="9" y="10"/>
                    </a:moveTo>
                    <a:cubicBezTo>
                      <a:pt x="6" y="7"/>
                      <a:pt x="3" y="3"/>
                      <a:pt x="0" y="0"/>
                    </a:cubicBezTo>
                    <a:cubicBezTo>
                      <a:pt x="2" y="4"/>
                      <a:pt x="5" y="8"/>
                      <a:pt x="9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6" name="Freeform 646"/>
              <p:cNvSpPr>
                <a:spLocks/>
              </p:cNvSpPr>
              <p:nvPr/>
            </p:nvSpPr>
            <p:spPr bwMode="auto">
              <a:xfrm>
                <a:off x="5121278" y="1690747"/>
                <a:ext cx="333375" cy="341325"/>
              </a:xfrm>
              <a:custGeom>
                <a:avLst/>
                <a:gdLst>
                  <a:gd name="T0" fmla="*/ 63 w 89"/>
                  <a:gd name="T1" fmla="*/ 91 h 91"/>
                  <a:gd name="T2" fmla="*/ 88 w 89"/>
                  <a:gd name="T3" fmla="*/ 54 h 91"/>
                  <a:gd name="T4" fmla="*/ 64 w 89"/>
                  <a:gd name="T5" fmla="*/ 8 h 91"/>
                  <a:gd name="T6" fmla="*/ 20 w 89"/>
                  <a:gd name="T7" fmla="*/ 9 h 91"/>
                  <a:gd name="T8" fmla="*/ 0 w 89"/>
                  <a:gd name="T9" fmla="*/ 48 h 91"/>
                  <a:gd name="T10" fmla="*/ 6 w 89"/>
                  <a:gd name="T11" fmla="*/ 50 h 91"/>
                  <a:gd name="T12" fmla="*/ 24 w 89"/>
                  <a:gd name="T13" fmla="*/ 14 h 91"/>
                  <a:gd name="T14" fmla="*/ 61 w 89"/>
                  <a:gd name="T15" fmla="*/ 13 h 91"/>
                  <a:gd name="T16" fmla="*/ 82 w 89"/>
                  <a:gd name="T17" fmla="*/ 54 h 91"/>
                  <a:gd name="T18" fmla="*/ 62 w 89"/>
                  <a:gd name="T19" fmla="*/ 85 h 91"/>
                  <a:gd name="T20" fmla="*/ 45 w 89"/>
                  <a:gd name="T21" fmla="*/ 80 h 91"/>
                  <a:gd name="T22" fmla="*/ 50 w 89"/>
                  <a:gd name="T23" fmla="*/ 86 h 91"/>
                  <a:gd name="T24" fmla="*/ 53 w 89"/>
                  <a:gd name="T25" fmla="*/ 90 h 91"/>
                  <a:gd name="T26" fmla="*/ 63 w 89"/>
                  <a:gd name="T27" fmla="*/ 9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9" h="91">
                    <a:moveTo>
                      <a:pt x="63" y="91"/>
                    </a:moveTo>
                    <a:cubicBezTo>
                      <a:pt x="76" y="89"/>
                      <a:pt x="89" y="77"/>
                      <a:pt x="88" y="54"/>
                    </a:cubicBezTo>
                    <a:cubicBezTo>
                      <a:pt x="88" y="33"/>
                      <a:pt x="79" y="16"/>
                      <a:pt x="64" y="8"/>
                    </a:cubicBezTo>
                    <a:cubicBezTo>
                      <a:pt x="50" y="0"/>
                      <a:pt x="34" y="1"/>
                      <a:pt x="20" y="9"/>
                    </a:cubicBezTo>
                    <a:cubicBezTo>
                      <a:pt x="8" y="17"/>
                      <a:pt x="0" y="31"/>
                      <a:pt x="0" y="48"/>
                    </a:cubicBezTo>
                    <a:cubicBezTo>
                      <a:pt x="2" y="49"/>
                      <a:pt x="4" y="50"/>
                      <a:pt x="6" y="50"/>
                    </a:cubicBezTo>
                    <a:cubicBezTo>
                      <a:pt x="6" y="34"/>
                      <a:pt x="12" y="21"/>
                      <a:pt x="24" y="14"/>
                    </a:cubicBezTo>
                    <a:cubicBezTo>
                      <a:pt x="35" y="7"/>
                      <a:pt x="49" y="7"/>
                      <a:pt x="61" y="13"/>
                    </a:cubicBezTo>
                    <a:cubicBezTo>
                      <a:pt x="74" y="21"/>
                      <a:pt x="82" y="35"/>
                      <a:pt x="82" y="54"/>
                    </a:cubicBezTo>
                    <a:cubicBezTo>
                      <a:pt x="83" y="75"/>
                      <a:pt x="72" y="83"/>
                      <a:pt x="62" y="85"/>
                    </a:cubicBezTo>
                    <a:cubicBezTo>
                      <a:pt x="57" y="85"/>
                      <a:pt x="51" y="84"/>
                      <a:pt x="45" y="80"/>
                    </a:cubicBezTo>
                    <a:cubicBezTo>
                      <a:pt x="47" y="82"/>
                      <a:pt x="49" y="84"/>
                      <a:pt x="50" y="86"/>
                    </a:cubicBezTo>
                    <a:cubicBezTo>
                      <a:pt x="51" y="88"/>
                      <a:pt x="52" y="89"/>
                      <a:pt x="53" y="90"/>
                    </a:cubicBezTo>
                    <a:cubicBezTo>
                      <a:pt x="56" y="91"/>
                      <a:pt x="60" y="91"/>
                      <a:pt x="63" y="9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7" name="Freeform 647"/>
              <p:cNvSpPr>
                <a:spLocks/>
              </p:cNvSpPr>
              <p:nvPr/>
            </p:nvSpPr>
            <p:spPr bwMode="auto">
              <a:xfrm>
                <a:off x="5203828" y="1798700"/>
                <a:ext cx="157163" cy="153993"/>
              </a:xfrm>
              <a:custGeom>
                <a:avLst/>
                <a:gdLst>
                  <a:gd name="T0" fmla="*/ 17 w 42"/>
                  <a:gd name="T1" fmla="*/ 8 h 41"/>
                  <a:gd name="T2" fmla="*/ 35 w 42"/>
                  <a:gd name="T3" fmla="*/ 17 h 41"/>
                  <a:gd name="T4" fmla="*/ 32 w 42"/>
                  <a:gd name="T5" fmla="*/ 25 h 41"/>
                  <a:gd name="T6" fmla="*/ 29 w 42"/>
                  <a:gd name="T7" fmla="*/ 27 h 41"/>
                  <a:gd name="T8" fmla="*/ 26 w 42"/>
                  <a:gd name="T9" fmla="*/ 23 h 41"/>
                  <a:gd name="T10" fmla="*/ 24 w 42"/>
                  <a:gd name="T11" fmla="*/ 24 h 41"/>
                  <a:gd name="T12" fmla="*/ 21 w 42"/>
                  <a:gd name="T13" fmla="*/ 25 h 41"/>
                  <a:gd name="T14" fmla="*/ 28 w 42"/>
                  <a:gd name="T15" fmla="*/ 33 h 41"/>
                  <a:gd name="T16" fmla="*/ 37 w 42"/>
                  <a:gd name="T17" fmla="*/ 29 h 41"/>
                  <a:gd name="T18" fmla="*/ 41 w 42"/>
                  <a:gd name="T19" fmla="*/ 15 h 41"/>
                  <a:gd name="T20" fmla="*/ 15 w 42"/>
                  <a:gd name="T21" fmla="*/ 2 h 41"/>
                  <a:gd name="T22" fmla="*/ 2 w 42"/>
                  <a:gd name="T23" fmla="*/ 26 h 41"/>
                  <a:gd name="T24" fmla="*/ 4 w 42"/>
                  <a:gd name="T25" fmla="*/ 32 h 41"/>
                  <a:gd name="T26" fmla="*/ 14 w 42"/>
                  <a:gd name="T27" fmla="*/ 41 h 41"/>
                  <a:gd name="T28" fmla="*/ 8 w 42"/>
                  <a:gd name="T29" fmla="*/ 25 h 41"/>
                  <a:gd name="T30" fmla="*/ 17 w 42"/>
                  <a:gd name="T31" fmla="*/ 8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2" h="41">
                    <a:moveTo>
                      <a:pt x="17" y="8"/>
                    </a:moveTo>
                    <a:cubicBezTo>
                      <a:pt x="23" y="6"/>
                      <a:pt x="31" y="8"/>
                      <a:pt x="35" y="17"/>
                    </a:cubicBezTo>
                    <a:cubicBezTo>
                      <a:pt x="36" y="18"/>
                      <a:pt x="35" y="22"/>
                      <a:pt x="32" y="25"/>
                    </a:cubicBezTo>
                    <a:cubicBezTo>
                      <a:pt x="31" y="27"/>
                      <a:pt x="30" y="28"/>
                      <a:pt x="29" y="27"/>
                    </a:cubicBezTo>
                    <a:cubicBezTo>
                      <a:pt x="29" y="27"/>
                      <a:pt x="27" y="26"/>
                      <a:pt x="26" y="23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1" y="25"/>
                      <a:pt x="21" y="25"/>
                      <a:pt x="21" y="25"/>
                    </a:cubicBezTo>
                    <a:cubicBezTo>
                      <a:pt x="22" y="30"/>
                      <a:pt x="25" y="33"/>
                      <a:pt x="28" y="33"/>
                    </a:cubicBezTo>
                    <a:cubicBezTo>
                      <a:pt x="31" y="34"/>
                      <a:pt x="34" y="32"/>
                      <a:pt x="37" y="29"/>
                    </a:cubicBezTo>
                    <a:cubicBezTo>
                      <a:pt x="40" y="25"/>
                      <a:pt x="42" y="19"/>
                      <a:pt x="41" y="15"/>
                    </a:cubicBezTo>
                    <a:cubicBezTo>
                      <a:pt x="36" y="3"/>
                      <a:pt x="24" y="0"/>
                      <a:pt x="15" y="2"/>
                    </a:cubicBezTo>
                    <a:cubicBezTo>
                      <a:pt x="7" y="5"/>
                      <a:pt x="0" y="13"/>
                      <a:pt x="2" y="26"/>
                    </a:cubicBezTo>
                    <a:cubicBezTo>
                      <a:pt x="2" y="28"/>
                      <a:pt x="3" y="30"/>
                      <a:pt x="4" y="32"/>
                    </a:cubicBezTo>
                    <a:cubicBezTo>
                      <a:pt x="7" y="35"/>
                      <a:pt x="11" y="38"/>
                      <a:pt x="14" y="41"/>
                    </a:cubicBezTo>
                    <a:cubicBezTo>
                      <a:pt x="11" y="37"/>
                      <a:pt x="9" y="31"/>
                      <a:pt x="8" y="25"/>
                    </a:cubicBezTo>
                    <a:cubicBezTo>
                      <a:pt x="6" y="15"/>
                      <a:pt x="12" y="10"/>
                      <a:pt x="17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8" name="Freeform 648"/>
              <p:cNvSpPr>
                <a:spLocks/>
              </p:cNvSpPr>
              <p:nvPr/>
            </p:nvSpPr>
            <p:spPr bwMode="auto">
              <a:xfrm>
                <a:off x="5033966" y="1589143"/>
                <a:ext cx="496888" cy="536594"/>
              </a:xfrm>
              <a:custGeom>
                <a:avLst/>
                <a:gdLst>
                  <a:gd name="T0" fmla="*/ 32 w 132"/>
                  <a:gd name="T1" fmla="*/ 13 h 143"/>
                  <a:gd name="T2" fmla="*/ 0 w 132"/>
                  <a:gd name="T3" fmla="*/ 72 h 143"/>
                  <a:gd name="T4" fmla="*/ 6 w 132"/>
                  <a:gd name="T5" fmla="*/ 72 h 143"/>
                  <a:gd name="T6" fmla="*/ 35 w 132"/>
                  <a:gd name="T7" fmla="*/ 18 h 143"/>
                  <a:gd name="T8" fmla="*/ 95 w 132"/>
                  <a:gd name="T9" fmla="*/ 16 h 143"/>
                  <a:gd name="T10" fmla="*/ 125 w 132"/>
                  <a:gd name="T11" fmla="*/ 77 h 143"/>
                  <a:gd name="T12" fmla="*/ 88 w 132"/>
                  <a:gd name="T13" fmla="*/ 138 h 143"/>
                  <a:gd name="T14" fmla="*/ 90 w 132"/>
                  <a:gd name="T15" fmla="*/ 143 h 143"/>
                  <a:gd name="T16" fmla="*/ 131 w 132"/>
                  <a:gd name="T17" fmla="*/ 77 h 143"/>
                  <a:gd name="T18" fmla="*/ 124 w 132"/>
                  <a:gd name="T19" fmla="*/ 39 h 143"/>
                  <a:gd name="T20" fmla="*/ 105 w 132"/>
                  <a:gd name="T21" fmla="*/ 22 h 143"/>
                  <a:gd name="T22" fmla="*/ 95 w 132"/>
                  <a:gd name="T23" fmla="*/ 10 h 143"/>
                  <a:gd name="T24" fmla="*/ 32 w 132"/>
                  <a:gd name="T25" fmla="*/ 13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2" h="143">
                    <a:moveTo>
                      <a:pt x="32" y="13"/>
                    </a:moveTo>
                    <a:cubicBezTo>
                      <a:pt x="12" y="25"/>
                      <a:pt x="0" y="47"/>
                      <a:pt x="0" y="72"/>
                    </a:cubicBezTo>
                    <a:cubicBezTo>
                      <a:pt x="2" y="72"/>
                      <a:pt x="4" y="72"/>
                      <a:pt x="6" y="72"/>
                    </a:cubicBezTo>
                    <a:cubicBezTo>
                      <a:pt x="6" y="49"/>
                      <a:pt x="17" y="29"/>
                      <a:pt x="35" y="18"/>
                    </a:cubicBezTo>
                    <a:cubicBezTo>
                      <a:pt x="53" y="7"/>
                      <a:pt x="77" y="6"/>
                      <a:pt x="95" y="16"/>
                    </a:cubicBezTo>
                    <a:cubicBezTo>
                      <a:pt x="114" y="27"/>
                      <a:pt x="125" y="49"/>
                      <a:pt x="125" y="77"/>
                    </a:cubicBezTo>
                    <a:cubicBezTo>
                      <a:pt x="126" y="110"/>
                      <a:pt x="112" y="132"/>
                      <a:pt x="88" y="138"/>
                    </a:cubicBezTo>
                    <a:cubicBezTo>
                      <a:pt x="89" y="139"/>
                      <a:pt x="89" y="141"/>
                      <a:pt x="90" y="143"/>
                    </a:cubicBezTo>
                    <a:cubicBezTo>
                      <a:pt x="116" y="137"/>
                      <a:pt x="132" y="112"/>
                      <a:pt x="131" y="77"/>
                    </a:cubicBezTo>
                    <a:cubicBezTo>
                      <a:pt x="131" y="63"/>
                      <a:pt x="129" y="50"/>
                      <a:pt x="124" y="39"/>
                    </a:cubicBezTo>
                    <a:cubicBezTo>
                      <a:pt x="117" y="36"/>
                      <a:pt x="111" y="30"/>
                      <a:pt x="105" y="22"/>
                    </a:cubicBezTo>
                    <a:cubicBezTo>
                      <a:pt x="101" y="18"/>
                      <a:pt x="98" y="14"/>
                      <a:pt x="95" y="10"/>
                    </a:cubicBezTo>
                    <a:cubicBezTo>
                      <a:pt x="76" y="0"/>
                      <a:pt x="51" y="1"/>
                      <a:pt x="3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9" name="Freeform 649"/>
              <p:cNvSpPr>
                <a:spLocks/>
              </p:cNvSpPr>
              <p:nvPr/>
            </p:nvSpPr>
            <p:spPr bwMode="auto">
              <a:xfrm>
                <a:off x="5335590" y="2400383"/>
                <a:ext cx="104775" cy="169869"/>
              </a:xfrm>
              <a:custGeom>
                <a:avLst/>
                <a:gdLst>
                  <a:gd name="T0" fmla="*/ 9 w 28"/>
                  <a:gd name="T1" fmla="*/ 23 h 45"/>
                  <a:gd name="T2" fmla="*/ 7 w 28"/>
                  <a:gd name="T3" fmla="*/ 0 h 45"/>
                  <a:gd name="T4" fmla="*/ 0 w 28"/>
                  <a:gd name="T5" fmla="*/ 10 h 45"/>
                  <a:gd name="T6" fmla="*/ 4 w 28"/>
                  <a:gd name="T7" fmla="*/ 25 h 45"/>
                  <a:gd name="T8" fmla="*/ 18 w 28"/>
                  <a:gd name="T9" fmla="*/ 45 h 45"/>
                  <a:gd name="T10" fmla="*/ 28 w 28"/>
                  <a:gd name="T11" fmla="*/ 45 h 45"/>
                  <a:gd name="T12" fmla="*/ 9 w 28"/>
                  <a:gd name="T13" fmla="*/ 2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45">
                    <a:moveTo>
                      <a:pt x="9" y="23"/>
                    </a:moveTo>
                    <a:cubicBezTo>
                      <a:pt x="6" y="15"/>
                      <a:pt x="6" y="7"/>
                      <a:pt x="7" y="0"/>
                    </a:cubicBezTo>
                    <a:cubicBezTo>
                      <a:pt x="5" y="4"/>
                      <a:pt x="3" y="7"/>
                      <a:pt x="0" y="10"/>
                    </a:cubicBezTo>
                    <a:cubicBezTo>
                      <a:pt x="1" y="15"/>
                      <a:pt x="2" y="20"/>
                      <a:pt x="4" y="25"/>
                    </a:cubicBezTo>
                    <a:cubicBezTo>
                      <a:pt x="7" y="33"/>
                      <a:pt x="12" y="40"/>
                      <a:pt x="18" y="45"/>
                    </a:cubicBezTo>
                    <a:cubicBezTo>
                      <a:pt x="28" y="45"/>
                      <a:pt x="28" y="45"/>
                      <a:pt x="28" y="45"/>
                    </a:cubicBezTo>
                    <a:cubicBezTo>
                      <a:pt x="21" y="41"/>
                      <a:pt x="14" y="34"/>
                      <a:pt x="9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0" name="Freeform 650"/>
              <p:cNvSpPr>
                <a:spLocks/>
              </p:cNvSpPr>
              <p:nvPr/>
            </p:nvSpPr>
            <p:spPr bwMode="auto">
              <a:xfrm>
                <a:off x="5605466" y="2532151"/>
                <a:ext cx="52388" cy="38101"/>
              </a:xfrm>
              <a:custGeom>
                <a:avLst/>
                <a:gdLst>
                  <a:gd name="T0" fmla="*/ 11 w 14"/>
                  <a:gd name="T1" fmla="*/ 10 h 10"/>
                  <a:gd name="T2" fmla="*/ 14 w 14"/>
                  <a:gd name="T3" fmla="*/ 8 h 10"/>
                  <a:gd name="T4" fmla="*/ 14 w 14"/>
                  <a:gd name="T5" fmla="*/ 0 h 10"/>
                  <a:gd name="T6" fmla="*/ 0 w 14"/>
                  <a:gd name="T7" fmla="*/ 10 h 10"/>
                  <a:gd name="T8" fmla="*/ 11 w 14"/>
                  <a:gd name="T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0">
                    <a:moveTo>
                      <a:pt x="11" y="10"/>
                    </a:moveTo>
                    <a:cubicBezTo>
                      <a:pt x="12" y="9"/>
                      <a:pt x="13" y="9"/>
                      <a:pt x="14" y="8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0" y="4"/>
                      <a:pt x="5" y="7"/>
                      <a:pt x="0" y="10"/>
                    </a:cubicBezTo>
                    <a:lnTo>
                      <a:pt x="11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1" name="Freeform 651"/>
              <p:cNvSpPr>
                <a:spLocks/>
              </p:cNvSpPr>
              <p:nvPr/>
            </p:nvSpPr>
            <p:spPr bwMode="auto">
              <a:xfrm>
                <a:off x="5338765" y="2333706"/>
                <a:ext cx="25400" cy="60327"/>
              </a:xfrm>
              <a:custGeom>
                <a:avLst/>
                <a:gdLst>
                  <a:gd name="T0" fmla="*/ 7 w 7"/>
                  <a:gd name="T1" fmla="*/ 0 h 16"/>
                  <a:gd name="T2" fmla="*/ 0 w 7"/>
                  <a:gd name="T3" fmla="*/ 16 h 16"/>
                  <a:gd name="T4" fmla="*/ 4 w 7"/>
                  <a:gd name="T5" fmla="*/ 8 h 16"/>
                  <a:gd name="T6" fmla="*/ 7 w 7"/>
                  <a:gd name="T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16">
                    <a:moveTo>
                      <a:pt x="7" y="0"/>
                    </a:moveTo>
                    <a:cubicBezTo>
                      <a:pt x="4" y="5"/>
                      <a:pt x="1" y="10"/>
                      <a:pt x="0" y="16"/>
                    </a:cubicBezTo>
                    <a:cubicBezTo>
                      <a:pt x="2" y="14"/>
                      <a:pt x="3" y="11"/>
                      <a:pt x="4" y="8"/>
                    </a:cubicBezTo>
                    <a:cubicBezTo>
                      <a:pt x="6" y="6"/>
                      <a:pt x="6" y="3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2" name="Freeform 652"/>
              <p:cNvSpPr>
                <a:spLocks/>
              </p:cNvSpPr>
              <p:nvPr/>
            </p:nvSpPr>
            <p:spPr bwMode="auto">
              <a:xfrm>
                <a:off x="5387977" y="2246391"/>
                <a:ext cx="266700" cy="290523"/>
              </a:xfrm>
              <a:custGeom>
                <a:avLst/>
                <a:gdLst>
                  <a:gd name="T0" fmla="*/ 15 w 71"/>
                  <a:gd name="T1" fmla="*/ 14 h 77"/>
                  <a:gd name="T2" fmla="*/ 58 w 71"/>
                  <a:gd name="T3" fmla="*/ 29 h 77"/>
                  <a:gd name="T4" fmla="*/ 60 w 71"/>
                  <a:gd name="T5" fmla="*/ 58 h 77"/>
                  <a:gd name="T6" fmla="*/ 38 w 71"/>
                  <a:gd name="T7" fmla="*/ 71 h 77"/>
                  <a:gd name="T8" fmla="*/ 18 w 71"/>
                  <a:gd name="T9" fmla="*/ 56 h 77"/>
                  <a:gd name="T10" fmla="*/ 23 w 71"/>
                  <a:gd name="T11" fmla="*/ 34 h 77"/>
                  <a:gd name="T12" fmla="*/ 41 w 71"/>
                  <a:gd name="T13" fmla="*/ 38 h 77"/>
                  <a:gd name="T14" fmla="*/ 42 w 71"/>
                  <a:gd name="T15" fmla="*/ 46 h 77"/>
                  <a:gd name="T16" fmla="*/ 38 w 71"/>
                  <a:gd name="T17" fmla="*/ 50 h 77"/>
                  <a:gd name="T18" fmla="*/ 36 w 71"/>
                  <a:gd name="T19" fmla="*/ 48 h 77"/>
                  <a:gd name="T20" fmla="*/ 33 w 71"/>
                  <a:gd name="T21" fmla="*/ 50 h 77"/>
                  <a:gd name="T22" fmla="*/ 31 w 71"/>
                  <a:gd name="T23" fmla="*/ 52 h 77"/>
                  <a:gd name="T24" fmla="*/ 39 w 71"/>
                  <a:gd name="T25" fmla="*/ 55 h 77"/>
                  <a:gd name="T26" fmla="*/ 48 w 71"/>
                  <a:gd name="T27" fmla="*/ 48 h 77"/>
                  <a:gd name="T28" fmla="*/ 45 w 71"/>
                  <a:gd name="T29" fmla="*/ 35 h 77"/>
                  <a:gd name="T30" fmla="*/ 20 w 71"/>
                  <a:gd name="T31" fmla="*/ 29 h 77"/>
                  <a:gd name="T32" fmla="*/ 12 w 71"/>
                  <a:gd name="T33" fmla="*/ 59 h 77"/>
                  <a:gd name="T34" fmla="*/ 38 w 71"/>
                  <a:gd name="T35" fmla="*/ 77 h 77"/>
                  <a:gd name="T36" fmla="*/ 65 w 71"/>
                  <a:gd name="T37" fmla="*/ 61 h 77"/>
                  <a:gd name="T38" fmla="*/ 64 w 71"/>
                  <a:gd name="T39" fmla="*/ 26 h 77"/>
                  <a:gd name="T40" fmla="*/ 12 w 71"/>
                  <a:gd name="T41" fmla="*/ 8 h 77"/>
                  <a:gd name="T42" fmla="*/ 2 w 71"/>
                  <a:gd name="T43" fmla="*/ 14 h 77"/>
                  <a:gd name="T44" fmla="*/ 0 w 71"/>
                  <a:gd name="T45" fmla="*/ 26 h 77"/>
                  <a:gd name="T46" fmla="*/ 15 w 71"/>
                  <a:gd name="T47" fmla="*/ 14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1" h="77">
                    <a:moveTo>
                      <a:pt x="15" y="14"/>
                    </a:moveTo>
                    <a:cubicBezTo>
                      <a:pt x="28" y="7"/>
                      <a:pt x="47" y="8"/>
                      <a:pt x="58" y="29"/>
                    </a:cubicBezTo>
                    <a:cubicBezTo>
                      <a:pt x="64" y="39"/>
                      <a:pt x="64" y="49"/>
                      <a:pt x="60" y="58"/>
                    </a:cubicBezTo>
                    <a:cubicBezTo>
                      <a:pt x="55" y="66"/>
                      <a:pt x="47" y="71"/>
                      <a:pt x="38" y="71"/>
                    </a:cubicBezTo>
                    <a:cubicBezTo>
                      <a:pt x="30" y="71"/>
                      <a:pt x="23" y="65"/>
                      <a:pt x="18" y="56"/>
                    </a:cubicBezTo>
                    <a:cubicBezTo>
                      <a:pt x="13" y="47"/>
                      <a:pt x="17" y="38"/>
                      <a:pt x="23" y="34"/>
                    </a:cubicBezTo>
                    <a:cubicBezTo>
                      <a:pt x="29" y="31"/>
                      <a:pt x="36" y="32"/>
                      <a:pt x="41" y="38"/>
                    </a:cubicBezTo>
                    <a:cubicBezTo>
                      <a:pt x="43" y="42"/>
                      <a:pt x="43" y="44"/>
                      <a:pt x="42" y="46"/>
                    </a:cubicBezTo>
                    <a:cubicBezTo>
                      <a:pt x="41" y="48"/>
                      <a:pt x="39" y="49"/>
                      <a:pt x="38" y="50"/>
                    </a:cubicBezTo>
                    <a:cubicBezTo>
                      <a:pt x="37" y="50"/>
                      <a:pt x="37" y="50"/>
                      <a:pt x="36" y="48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31" y="52"/>
                      <a:pt x="31" y="52"/>
                      <a:pt x="31" y="52"/>
                    </a:cubicBezTo>
                    <a:cubicBezTo>
                      <a:pt x="33" y="55"/>
                      <a:pt x="36" y="56"/>
                      <a:pt x="39" y="55"/>
                    </a:cubicBezTo>
                    <a:cubicBezTo>
                      <a:pt x="42" y="55"/>
                      <a:pt x="46" y="52"/>
                      <a:pt x="48" y="48"/>
                    </a:cubicBezTo>
                    <a:cubicBezTo>
                      <a:pt x="50" y="44"/>
                      <a:pt x="49" y="39"/>
                      <a:pt x="45" y="35"/>
                    </a:cubicBezTo>
                    <a:cubicBezTo>
                      <a:pt x="37" y="24"/>
                      <a:pt x="26" y="25"/>
                      <a:pt x="20" y="29"/>
                    </a:cubicBezTo>
                    <a:cubicBezTo>
                      <a:pt x="12" y="35"/>
                      <a:pt x="6" y="47"/>
                      <a:pt x="12" y="59"/>
                    </a:cubicBezTo>
                    <a:cubicBezTo>
                      <a:pt x="18" y="70"/>
                      <a:pt x="28" y="77"/>
                      <a:pt x="38" y="77"/>
                    </a:cubicBezTo>
                    <a:cubicBezTo>
                      <a:pt x="49" y="77"/>
                      <a:pt x="59" y="71"/>
                      <a:pt x="65" y="61"/>
                    </a:cubicBezTo>
                    <a:cubicBezTo>
                      <a:pt x="71" y="50"/>
                      <a:pt x="70" y="38"/>
                      <a:pt x="64" y="26"/>
                    </a:cubicBezTo>
                    <a:cubicBezTo>
                      <a:pt x="51" y="3"/>
                      <a:pt x="29" y="0"/>
                      <a:pt x="12" y="8"/>
                    </a:cubicBezTo>
                    <a:cubicBezTo>
                      <a:pt x="9" y="10"/>
                      <a:pt x="5" y="12"/>
                      <a:pt x="2" y="14"/>
                    </a:cubicBezTo>
                    <a:cubicBezTo>
                      <a:pt x="2" y="18"/>
                      <a:pt x="1" y="22"/>
                      <a:pt x="0" y="26"/>
                    </a:cubicBezTo>
                    <a:cubicBezTo>
                      <a:pt x="4" y="21"/>
                      <a:pt x="9" y="16"/>
                      <a:pt x="15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3" name="Freeform 653"/>
              <p:cNvSpPr>
                <a:spLocks/>
              </p:cNvSpPr>
              <p:nvPr/>
            </p:nvSpPr>
            <p:spPr bwMode="auto">
              <a:xfrm>
                <a:off x="5451478" y="2171775"/>
                <a:ext cx="206375" cy="112717"/>
              </a:xfrm>
              <a:custGeom>
                <a:avLst/>
                <a:gdLst>
                  <a:gd name="T0" fmla="*/ 12 w 55"/>
                  <a:gd name="T1" fmla="*/ 0 h 30"/>
                  <a:gd name="T2" fmla="*/ 0 w 55"/>
                  <a:gd name="T3" fmla="*/ 7 h 30"/>
                  <a:gd name="T4" fmla="*/ 1 w 55"/>
                  <a:gd name="T5" fmla="*/ 7 h 30"/>
                  <a:gd name="T6" fmla="*/ 50 w 55"/>
                  <a:gd name="T7" fmla="*/ 25 h 30"/>
                  <a:gd name="T8" fmla="*/ 55 w 55"/>
                  <a:gd name="T9" fmla="*/ 30 h 30"/>
                  <a:gd name="T10" fmla="*/ 55 w 55"/>
                  <a:gd name="T11" fmla="*/ 21 h 30"/>
                  <a:gd name="T12" fmla="*/ 55 w 55"/>
                  <a:gd name="T13" fmla="*/ 21 h 30"/>
                  <a:gd name="T14" fmla="*/ 12 w 55"/>
                  <a:gd name="T15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30">
                    <a:moveTo>
                      <a:pt x="12" y="0"/>
                    </a:moveTo>
                    <a:cubicBezTo>
                      <a:pt x="9" y="3"/>
                      <a:pt x="5" y="5"/>
                      <a:pt x="0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20" y="3"/>
                      <a:pt x="36" y="9"/>
                      <a:pt x="50" y="25"/>
                    </a:cubicBezTo>
                    <a:cubicBezTo>
                      <a:pt x="52" y="27"/>
                      <a:pt x="53" y="28"/>
                      <a:pt x="55" y="30"/>
                    </a:cubicBezTo>
                    <a:cubicBezTo>
                      <a:pt x="55" y="21"/>
                      <a:pt x="55" y="21"/>
                      <a:pt x="55" y="21"/>
                    </a:cubicBezTo>
                    <a:cubicBezTo>
                      <a:pt x="55" y="21"/>
                      <a:pt x="55" y="21"/>
                      <a:pt x="55" y="21"/>
                    </a:cubicBezTo>
                    <a:cubicBezTo>
                      <a:pt x="42" y="7"/>
                      <a:pt x="28" y="0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4" name="Freeform 654"/>
              <p:cNvSpPr>
                <a:spLocks/>
              </p:cNvSpPr>
              <p:nvPr/>
            </p:nvSpPr>
            <p:spPr bwMode="auto">
              <a:xfrm>
                <a:off x="5259390" y="2495637"/>
                <a:ext cx="57150" cy="74616"/>
              </a:xfrm>
              <a:custGeom>
                <a:avLst/>
                <a:gdLst>
                  <a:gd name="T0" fmla="*/ 0 w 15"/>
                  <a:gd name="T1" fmla="*/ 3 h 20"/>
                  <a:gd name="T2" fmla="*/ 7 w 15"/>
                  <a:gd name="T3" fmla="*/ 19 h 20"/>
                  <a:gd name="T4" fmla="*/ 9 w 15"/>
                  <a:gd name="T5" fmla="*/ 18 h 20"/>
                  <a:gd name="T6" fmla="*/ 11 w 15"/>
                  <a:gd name="T7" fmla="*/ 20 h 20"/>
                  <a:gd name="T8" fmla="*/ 15 w 15"/>
                  <a:gd name="T9" fmla="*/ 20 h 20"/>
                  <a:gd name="T10" fmla="*/ 5 w 15"/>
                  <a:gd name="T11" fmla="*/ 0 h 20"/>
                  <a:gd name="T12" fmla="*/ 0 w 15"/>
                  <a:gd name="T13" fmla="*/ 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0">
                    <a:moveTo>
                      <a:pt x="0" y="3"/>
                    </a:moveTo>
                    <a:cubicBezTo>
                      <a:pt x="2" y="8"/>
                      <a:pt x="4" y="14"/>
                      <a:pt x="7" y="19"/>
                    </a:cubicBezTo>
                    <a:cubicBezTo>
                      <a:pt x="8" y="18"/>
                      <a:pt x="8" y="18"/>
                      <a:pt x="9" y="18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1" y="13"/>
                      <a:pt x="7" y="6"/>
                      <a:pt x="5" y="0"/>
                    </a:cubicBezTo>
                    <a:cubicBezTo>
                      <a:pt x="4" y="1"/>
                      <a:pt x="2" y="2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5" name="Freeform 655"/>
              <p:cNvSpPr>
                <a:spLocks/>
              </p:cNvSpPr>
              <p:nvPr/>
            </p:nvSpPr>
            <p:spPr bwMode="auto">
              <a:xfrm>
                <a:off x="5553077" y="2103511"/>
                <a:ext cx="104775" cy="65090"/>
              </a:xfrm>
              <a:custGeom>
                <a:avLst/>
                <a:gdLst>
                  <a:gd name="T0" fmla="*/ 10 w 28"/>
                  <a:gd name="T1" fmla="*/ 1 h 17"/>
                  <a:gd name="T2" fmla="*/ 7 w 28"/>
                  <a:gd name="T3" fmla="*/ 2 h 17"/>
                  <a:gd name="T4" fmla="*/ 4 w 28"/>
                  <a:gd name="T5" fmla="*/ 2 h 17"/>
                  <a:gd name="T6" fmla="*/ 4 w 28"/>
                  <a:gd name="T7" fmla="*/ 0 h 17"/>
                  <a:gd name="T8" fmla="*/ 0 w 28"/>
                  <a:gd name="T9" fmla="*/ 5 h 17"/>
                  <a:gd name="T10" fmla="*/ 28 w 28"/>
                  <a:gd name="T11" fmla="*/ 17 h 17"/>
                  <a:gd name="T12" fmla="*/ 28 w 28"/>
                  <a:gd name="T13" fmla="*/ 10 h 17"/>
                  <a:gd name="T14" fmla="*/ 10 w 28"/>
                  <a:gd name="T15" fmla="*/ 1 h 17"/>
                  <a:gd name="T16" fmla="*/ 10 w 28"/>
                  <a:gd name="T17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17">
                    <a:moveTo>
                      <a:pt x="10" y="1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1"/>
                      <a:pt x="4" y="0"/>
                    </a:cubicBezTo>
                    <a:cubicBezTo>
                      <a:pt x="3" y="2"/>
                      <a:pt x="2" y="3"/>
                      <a:pt x="0" y="5"/>
                    </a:cubicBezTo>
                    <a:cubicBezTo>
                      <a:pt x="9" y="7"/>
                      <a:pt x="19" y="10"/>
                      <a:pt x="28" y="17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2" y="6"/>
                      <a:pt x="16" y="3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6" name="Freeform 656"/>
              <p:cNvSpPr>
                <a:spLocks/>
              </p:cNvSpPr>
              <p:nvPr/>
            </p:nvSpPr>
            <p:spPr bwMode="auto">
              <a:xfrm>
                <a:off x="3467102" y="1897129"/>
                <a:ext cx="290513" cy="327037"/>
              </a:xfrm>
              <a:custGeom>
                <a:avLst/>
                <a:gdLst>
                  <a:gd name="T0" fmla="*/ 60 w 77"/>
                  <a:gd name="T1" fmla="*/ 32 h 87"/>
                  <a:gd name="T2" fmla="*/ 52 w 77"/>
                  <a:gd name="T3" fmla="*/ 74 h 87"/>
                  <a:gd name="T4" fmla="*/ 14 w 77"/>
                  <a:gd name="T5" fmla="*/ 62 h 87"/>
                  <a:gd name="T6" fmla="*/ 16 w 77"/>
                  <a:gd name="T7" fmla="*/ 37 h 87"/>
                  <a:gd name="T8" fmla="*/ 40 w 77"/>
                  <a:gd name="T9" fmla="*/ 42 h 87"/>
                  <a:gd name="T10" fmla="*/ 42 w 77"/>
                  <a:gd name="T11" fmla="*/ 50 h 87"/>
                  <a:gd name="T12" fmla="*/ 37 w 77"/>
                  <a:gd name="T13" fmla="*/ 55 h 87"/>
                  <a:gd name="T14" fmla="*/ 34 w 77"/>
                  <a:gd name="T15" fmla="*/ 53 h 87"/>
                  <a:gd name="T16" fmla="*/ 32 w 77"/>
                  <a:gd name="T17" fmla="*/ 55 h 87"/>
                  <a:gd name="T18" fmla="*/ 30 w 77"/>
                  <a:gd name="T19" fmla="*/ 57 h 87"/>
                  <a:gd name="T20" fmla="*/ 38 w 77"/>
                  <a:gd name="T21" fmla="*/ 61 h 87"/>
                  <a:gd name="T22" fmla="*/ 48 w 77"/>
                  <a:gd name="T23" fmla="*/ 53 h 87"/>
                  <a:gd name="T24" fmla="*/ 45 w 77"/>
                  <a:gd name="T25" fmla="*/ 38 h 87"/>
                  <a:gd name="T26" fmla="*/ 13 w 77"/>
                  <a:gd name="T27" fmla="*/ 32 h 87"/>
                  <a:gd name="T28" fmla="*/ 9 w 77"/>
                  <a:gd name="T29" fmla="*/ 65 h 87"/>
                  <a:gd name="T30" fmla="*/ 55 w 77"/>
                  <a:gd name="T31" fmla="*/ 79 h 87"/>
                  <a:gd name="T32" fmla="*/ 65 w 77"/>
                  <a:gd name="T33" fmla="*/ 29 h 87"/>
                  <a:gd name="T34" fmla="*/ 10 w 77"/>
                  <a:gd name="T35" fmla="*/ 6 h 87"/>
                  <a:gd name="T36" fmla="*/ 3 w 77"/>
                  <a:gd name="T37" fmla="*/ 9 h 87"/>
                  <a:gd name="T38" fmla="*/ 3 w 77"/>
                  <a:gd name="T39" fmla="*/ 16 h 87"/>
                  <a:gd name="T40" fmla="*/ 12 w 77"/>
                  <a:gd name="T41" fmla="*/ 12 h 87"/>
                  <a:gd name="T42" fmla="*/ 60 w 77"/>
                  <a:gd name="T43" fmla="*/ 32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7" h="87">
                    <a:moveTo>
                      <a:pt x="60" y="32"/>
                    </a:moveTo>
                    <a:cubicBezTo>
                      <a:pt x="70" y="50"/>
                      <a:pt x="64" y="67"/>
                      <a:pt x="52" y="74"/>
                    </a:cubicBezTo>
                    <a:cubicBezTo>
                      <a:pt x="41" y="80"/>
                      <a:pt x="25" y="79"/>
                      <a:pt x="14" y="62"/>
                    </a:cubicBezTo>
                    <a:cubicBezTo>
                      <a:pt x="7" y="49"/>
                      <a:pt x="11" y="41"/>
                      <a:pt x="16" y="37"/>
                    </a:cubicBezTo>
                    <a:cubicBezTo>
                      <a:pt x="23" y="32"/>
                      <a:pt x="33" y="33"/>
                      <a:pt x="40" y="42"/>
                    </a:cubicBezTo>
                    <a:cubicBezTo>
                      <a:pt x="43" y="46"/>
                      <a:pt x="43" y="49"/>
                      <a:pt x="42" y="50"/>
                    </a:cubicBezTo>
                    <a:cubicBezTo>
                      <a:pt x="41" y="53"/>
                      <a:pt x="39" y="54"/>
                      <a:pt x="37" y="55"/>
                    </a:cubicBezTo>
                    <a:cubicBezTo>
                      <a:pt x="36" y="55"/>
                      <a:pt x="35" y="54"/>
                      <a:pt x="34" y="53"/>
                    </a:cubicBezTo>
                    <a:cubicBezTo>
                      <a:pt x="32" y="55"/>
                      <a:pt x="32" y="55"/>
                      <a:pt x="32" y="55"/>
                    </a:cubicBezTo>
                    <a:cubicBezTo>
                      <a:pt x="30" y="57"/>
                      <a:pt x="30" y="57"/>
                      <a:pt x="30" y="57"/>
                    </a:cubicBezTo>
                    <a:cubicBezTo>
                      <a:pt x="32" y="60"/>
                      <a:pt x="35" y="61"/>
                      <a:pt x="38" y="61"/>
                    </a:cubicBezTo>
                    <a:cubicBezTo>
                      <a:pt x="42" y="60"/>
                      <a:pt x="46" y="57"/>
                      <a:pt x="48" y="53"/>
                    </a:cubicBezTo>
                    <a:cubicBezTo>
                      <a:pt x="50" y="48"/>
                      <a:pt x="49" y="43"/>
                      <a:pt x="45" y="38"/>
                    </a:cubicBezTo>
                    <a:cubicBezTo>
                      <a:pt x="36" y="26"/>
                      <a:pt x="21" y="26"/>
                      <a:pt x="13" y="32"/>
                    </a:cubicBezTo>
                    <a:cubicBezTo>
                      <a:pt x="5" y="38"/>
                      <a:pt x="0" y="50"/>
                      <a:pt x="9" y="65"/>
                    </a:cubicBezTo>
                    <a:cubicBezTo>
                      <a:pt x="22" y="86"/>
                      <a:pt x="42" y="87"/>
                      <a:pt x="55" y="79"/>
                    </a:cubicBezTo>
                    <a:cubicBezTo>
                      <a:pt x="69" y="70"/>
                      <a:pt x="77" y="50"/>
                      <a:pt x="65" y="29"/>
                    </a:cubicBezTo>
                    <a:cubicBezTo>
                      <a:pt x="51" y="3"/>
                      <a:pt x="27" y="0"/>
                      <a:pt x="10" y="6"/>
                    </a:cubicBezTo>
                    <a:cubicBezTo>
                      <a:pt x="8" y="7"/>
                      <a:pt x="5" y="8"/>
                      <a:pt x="3" y="9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6" y="15"/>
                      <a:pt x="9" y="13"/>
                      <a:pt x="12" y="12"/>
                    </a:cubicBezTo>
                    <a:cubicBezTo>
                      <a:pt x="27" y="7"/>
                      <a:pt x="48" y="9"/>
                      <a:pt x="60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7" name="Freeform 657"/>
              <p:cNvSpPr>
                <a:spLocks/>
              </p:cNvSpPr>
              <p:nvPr/>
            </p:nvSpPr>
            <p:spPr bwMode="auto">
              <a:xfrm>
                <a:off x="3478215" y="1792350"/>
                <a:ext cx="373063" cy="519131"/>
              </a:xfrm>
              <a:custGeom>
                <a:avLst/>
                <a:gdLst>
                  <a:gd name="T0" fmla="*/ 66 w 99"/>
                  <a:gd name="T1" fmla="*/ 33 h 138"/>
                  <a:gd name="T2" fmla="*/ 83 w 99"/>
                  <a:gd name="T3" fmla="*/ 100 h 138"/>
                  <a:gd name="T4" fmla="*/ 32 w 99"/>
                  <a:gd name="T5" fmla="*/ 132 h 138"/>
                  <a:gd name="T6" fmla="*/ 35 w 99"/>
                  <a:gd name="T7" fmla="*/ 138 h 138"/>
                  <a:gd name="T8" fmla="*/ 88 w 99"/>
                  <a:gd name="T9" fmla="*/ 102 h 138"/>
                  <a:gd name="T10" fmla="*/ 71 w 99"/>
                  <a:gd name="T11" fmla="*/ 29 h 138"/>
                  <a:gd name="T12" fmla="*/ 0 w 99"/>
                  <a:gd name="T13" fmla="*/ 9 h 138"/>
                  <a:gd name="T14" fmla="*/ 0 w 99"/>
                  <a:gd name="T15" fmla="*/ 15 h 138"/>
                  <a:gd name="T16" fmla="*/ 66 w 99"/>
                  <a:gd name="T17" fmla="*/ 33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138">
                    <a:moveTo>
                      <a:pt x="66" y="33"/>
                    </a:moveTo>
                    <a:cubicBezTo>
                      <a:pt x="94" y="62"/>
                      <a:pt x="89" y="87"/>
                      <a:pt x="83" y="100"/>
                    </a:cubicBezTo>
                    <a:cubicBezTo>
                      <a:pt x="74" y="119"/>
                      <a:pt x="53" y="132"/>
                      <a:pt x="32" y="132"/>
                    </a:cubicBezTo>
                    <a:cubicBezTo>
                      <a:pt x="33" y="134"/>
                      <a:pt x="34" y="136"/>
                      <a:pt x="35" y="138"/>
                    </a:cubicBezTo>
                    <a:cubicBezTo>
                      <a:pt x="57" y="137"/>
                      <a:pt x="79" y="123"/>
                      <a:pt x="88" y="102"/>
                    </a:cubicBezTo>
                    <a:cubicBezTo>
                      <a:pt x="99" y="79"/>
                      <a:pt x="93" y="52"/>
                      <a:pt x="71" y="29"/>
                    </a:cubicBezTo>
                    <a:cubicBezTo>
                      <a:pt x="51" y="7"/>
                      <a:pt x="25" y="0"/>
                      <a:pt x="0" y="9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9" y="8"/>
                      <a:pt x="45" y="10"/>
                      <a:pt x="66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8" name="Freeform 658"/>
              <p:cNvSpPr>
                <a:spLocks/>
              </p:cNvSpPr>
              <p:nvPr/>
            </p:nvSpPr>
            <p:spPr bwMode="auto">
              <a:xfrm>
                <a:off x="4830765" y="374662"/>
                <a:ext cx="312738" cy="82553"/>
              </a:xfrm>
              <a:custGeom>
                <a:avLst/>
                <a:gdLst>
                  <a:gd name="T0" fmla="*/ 12 w 83"/>
                  <a:gd name="T1" fmla="*/ 4 h 22"/>
                  <a:gd name="T2" fmla="*/ 15 w 83"/>
                  <a:gd name="T3" fmla="*/ 5 h 22"/>
                  <a:gd name="T4" fmla="*/ 18 w 83"/>
                  <a:gd name="T5" fmla="*/ 6 h 22"/>
                  <a:gd name="T6" fmla="*/ 16 w 83"/>
                  <a:gd name="T7" fmla="*/ 10 h 22"/>
                  <a:gd name="T8" fmla="*/ 40 w 83"/>
                  <a:gd name="T9" fmla="*/ 18 h 22"/>
                  <a:gd name="T10" fmla="*/ 44 w 83"/>
                  <a:gd name="T11" fmla="*/ 14 h 22"/>
                  <a:gd name="T12" fmla="*/ 46 w 83"/>
                  <a:gd name="T13" fmla="*/ 16 h 22"/>
                  <a:gd name="T14" fmla="*/ 48 w 83"/>
                  <a:gd name="T15" fmla="*/ 18 h 22"/>
                  <a:gd name="T16" fmla="*/ 47 w 83"/>
                  <a:gd name="T17" fmla="*/ 20 h 22"/>
                  <a:gd name="T18" fmla="*/ 55 w 83"/>
                  <a:gd name="T19" fmla="*/ 21 h 22"/>
                  <a:gd name="T20" fmla="*/ 71 w 83"/>
                  <a:gd name="T21" fmla="*/ 21 h 22"/>
                  <a:gd name="T22" fmla="*/ 83 w 83"/>
                  <a:gd name="T23" fmla="*/ 14 h 22"/>
                  <a:gd name="T24" fmla="*/ 56 w 83"/>
                  <a:gd name="T25" fmla="*/ 15 h 22"/>
                  <a:gd name="T26" fmla="*/ 11 w 83"/>
                  <a:gd name="T27" fmla="*/ 0 h 22"/>
                  <a:gd name="T28" fmla="*/ 0 w 83"/>
                  <a:gd name="T29" fmla="*/ 0 h 22"/>
                  <a:gd name="T30" fmla="*/ 11 w 83"/>
                  <a:gd name="T31" fmla="*/ 7 h 22"/>
                  <a:gd name="T32" fmla="*/ 12 w 83"/>
                  <a:gd name="T33" fmla="*/ 4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3" h="22">
                    <a:moveTo>
                      <a:pt x="12" y="4"/>
                    </a:moveTo>
                    <a:cubicBezTo>
                      <a:pt x="15" y="5"/>
                      <a:pt x="15" y="5"/>
                      <a:pt x="15" y="5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7" y="7"/>
                      <a:pt x="17" y="8"/>
                      <a:pt x="16" y="10"/>
                    </a:cubicBezTo>
                    <a:cubicBezTo>
                      <a:pt x="24" y="14"/>
                      <a:pt x="32" y="16"/>
                      <a:pt x="40" y="18"/>
                    </a:cubicBezTo>
                    <a:cubicBezTo>
                      <a:pt x="42" y="17"/>
                      <a:pt x="43" y="15"/>
                      <a:pt x="44" y="14"/>
                    </a:cubicBezTo>
                    <a:cubicBezTo>
                      <a:pt x="46" y="16"/>
                      <a:pt x="46" y="16"/>
                      <a:pt x="46" y="16"/>
                    </a:cubicBezTo>
                    <a:cubicBezTo>
                      <a:pt x="48" y="18"/>
                      <a:pt x="48" y="18"/>
                      <a:pt x="48" y="18"/>
                    </a:cubicBezTo>
                    <a:cubicBezTo>
                      <a:pt x="48" y="19"/>
                      <a:pt x="47" y="19"/>
                      <a:pt x="47" y="20"/>
                    </a:cubicBezTo>
                    <a:cubicBezTo>
                      <a:pt x="50" y="20"/>
                      <a:pt x="52" y="21"/>
                      <a:pt x="55" y="21"/>
                    </a:cubicBezTo>
                    <a:cubicBezTo>
                      <a:pt x="60" y="22"/>
                      <a:pt x="66" y="22"/>
                      <a:pt x="71" y="21"/>
                    </a:cubicBezTo>
                    <a:cubicBezTo>
                      <a:pt x="75" y="19"/>
                      <a:pt x="79" y="16"/>
                      <a:pt x="83" y="14"/>
                    </a:cubicBezTo>
                    <a:cubicBezTo>
                      <a:pt x="75" y="16"/>
                      <a:pt x="65" y="16"/>
                      <a:pt x="56" y="15"/>
                    </a:cubicBezTo>
                    <a:cubicBezTo>
                      <a:pt x="39" y="13"/>
                      <a:pt x="23" y="8"/>
                      <a:pt x="1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2"/>
                      <a:pt x="7" y="5"/>
                      <a:pt x="11" y="7"/>
                    </a:cubicBezTo>
                    <a:cubicBezTo>
                      <a:pt x="11" y="6"/>
                      <a:pt x="12" y="5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9" name="Freeform 659"/>
              <p:cNvSpPr>
                <a:spLocks/>
              </p:cNvSpPr>
              <p:nvPr/>
            </p:nvSpPr>
            <p:spPr bwMode="auto">
              <a:xfrm>
                <a:off x="5222877" y="374662"/>
                <a:ext cx="77788" cy="33339"/>
              </a:xfrm>
              <a:custGeom>
                <a:avLst/>
                <a:gdLst>
                  <a:gd name="T0" fmla="*/ 13 w 21"/>
                  <a:gd name="T1" fmla="*/ 9 h 9"/>
                  <a:gd name="T2" fmla="*/ 21 w 21"/>
                  <a:gd name="T3" fmla="*/ 4 h 9"/>
                  <a:gd name="T4" fmla="*/ 18 w 21"/>
                  <a:gd name="T5" fmla="*/ 0 h 9"/>
                  <a:gd name="T6" fmla="*/ 16 w 21"/>
                  <a:gd name="T7" fmla="*/ 0 h 9"/>
                  <a:gd name="T8" fmla="*/ 0 w 21"/>
                  <a:gd name="T9" fmla="*/ 9 h 9"/>
                  <a:gd name="T10" fmla="*/ 13 w 21"/>
                  <a:gd name="T11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9">
                    <a:moveTo>
                      <a:pt x="13" y="9"/>
                    </a:moveTo>
                    <a:cubicBezTo>
                      <a:pt x="16" y="7"/>
                      <a:pt x="18" y="6"/>
                      <a:pt x="21" y="4"/>
                    </a:cubicBezTo>
                    <a:cubicBezTo>
                      <a:pt x="20" y="2"/>
                      <a:pt x="19" y="1"/>
                      <a:pt x="18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2" y="3"/>
                      <a:pt x="6" y="6"/>
                      <a:pt x="0" y="9"/>
                    </a:cubicBezTo>
                    <a:cubicBezTo>
                      <a:pt x="5" y="8"/>
                      <a:pt x="9" y="9"/>
                      <a:pt x="13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0" name="Freeform 660"/>
              <p:cNvSpPr>
                <a:spLocks/>
              </p:cNvSpPr>
              <p:nvPr/>
            </p:nvSpPr>
            <p:spPr bwMode="auto">
              <a:xfrm>
                <a:off x="5151441" y="430227"/>
                <a:ext cx="77788" cy="19050"/>
              </a:xfrm>
              <a:custGeom>
                <a:avLst/>
                <a:gdLst>
                  <a:gd name="T0" fmla="*/ 0 w 21"/>
                  <a:gd name="T1" fmla="*/ 5 h 5"/>
                  <a:gd name="T2" fmla="*/ 21 w 21"/>
                  <a:gd name="T3" fmla="*/ 0 h 5"/>
                  <a:gd name="T4" fmla="*/ 0 w 21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" h="5">
                    <a:moveTo>
                      <a:pt x="0" y="5"/>
                    </a:moveTo>
                    <a:cubicBezTo>
                      <a:pt x="7" y="4"/>
                      <a:pt x="14" y="2"/>
                      <a:pt x="21" y="0"/>
                    </a:cubicBezTo>
                    <a:cubicBezTo>
                      <a:pt x="13" y="0"/>
                      <a:pt x="7" y="2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1" name="Freeform 661"/>
              <p:cNvSpPr>
                <a:spLocks/>
              </p:cNvSpPr>
              <p:nvPr/>
            </p:nvSpPr>
            <p:spPr bwMode="auto">
              <a:xfrm>
                <a:off x="5575303" y="1768536"/>
                <a:ext cx="44450" cy="227021"/>
              </a:xfrm>
              <a:custGeom>
                <a:avLst/>
                <a:gdLst>
                  <a:gd name="T0" fmla="*/ 4 w 12"/>
                  <a:gd name="T1" fmla="*/ 60 h 60"/>
                  <a:gd name="T2" fmla="*/ 12 w 12"/>
                  <a:gd name="T3" fmla="*/ 51 h 60"/>
                  <a:gd name="T4" fmla="*/ 12 w 12"/>
                  <a:gd name="T5" fmla="*/ 29 h 60"/>
                  <a:gd name="T6" fmla="*/ 11 w 12"/>
                  <a:gd name="T7" fmla="*/ 26 h 60"/>
                  <a:gd name="T8" fmla="*/ 9 w 12"/>
                  <a:gd name="T9" fmla="*/ 28 h 60"/>
                  <a:gd name="T10" fmla="*/ 7 w 12"/>
                  <a:gd name="T11" fmla="*/ 25 h 60"/>
                  <a:gd name="T12" fmla="*/ 6 w 12"/>
                  <a:gd name="T13" fmla="*/ 23 h 60"/>
                  <a:gd name="T14" fmla="*/ 11 w 12"/>
                  <a:gd name="T15" fmla="*/ 20 h 60"/>
                  <a:gd name="T16" fmla="*/ 6 w 12"/>
                  <a:gd name="T17" fmla="*/ 0 h 60"/>
                  <a:gd name="T18" fmla="*/ 4 w 12"/>
                  <a:gd name="T19" fmla="*/ 1 h 60"/>
                  <a:gd name="T20" fmla="*/ 2 w 12"/>
                  <a:gd name="T21" fmla="*/ 1 h 60"/>
                  <a:gd name="T22" fmla="*/ 1 w 12"/>
                  <a:gd name="T23" fmla="*/ 1 h 60"/>
                  <a:gd name="T24" fmla="*/ 0 w 12"/>
                  <a:gd name="T25" fmla="*/ 0 h 60"/>
                  <a:gd name="T26" fmla="*/ 6 w 12"/>
                  <a:gd name="T27" fmla="*/ 30 h 60"/>
                  <a:gd name="T28" fmla="*/ 4 w 12"/>
                  <a:gd name="T29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" h="60">
                    <a:moveTo>
                      <a:pt x="4" y="60"/>
                    </a:moveTo>
                    <a:cubicBezTo>
                      <a:pt x="6" y="57"/>
                      <a:pt x="9" y="54"/>
                      <a:pt x="12" y="51"/>
                    </a:cubicBezTo>
                    <a:cubicBezTo>
                      <a:pt x="12" y="44"/>
                      <a:pt x="12" y="37"/>
                      <a:pt x="12" y="29"/>
                    </a:cubicBezTo>
                    <a:cubicBezTo>
                      <a:pt x="12" y="28"/>
                      <a:pt x="11" y="27"/>
                      <a:pt x="11" y="26"/>
                    </a:cubicBezTo>
                    <a:cubicBezTo>
                      <a:pt x="11" y="27"/>
                      <a:pt x="10" y="27"/>
                      <a:pt x="9" y="28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7" y="22"/>
                      <a:pt x="9" y="21"/>
                      <a:pt x="11" y="20"/>
                    </a:cubicBezTo>
                    <a:cubicBezTo>
                      <a:pt x="9" y="13"/>
                      <a:pt x="8" y="6"/>
                      <a:pt x="6" y="0"/>
                    </a:cubicBezTo>
                    <a:cubicBezTo>
                      <a:pt x="5" y="0"/>
                      <a:pt x="4" y="0"/>
                      <a:pt x="4" y="1"/>
                    </a:cubicBezTo>
                    <a:cubicBezTo>
                      <a:pt x="4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9"/>
                      <a:pt x="5" y="19"/>
                      <a:pt x="6" y="30"/>
                    </a:cubicBezTo>
                    <a:cubicBezTo>
                      <a:pt x="7" y="41"/>
                      <a:pt x="6" y="51"/>
                      <a:pt x="4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2" name="Freeform 662"/>
              <p:cNvSpPr>
                <a:spLocks/>
              </p:cNvSpPr>
              <p:nvPr/>
            </p:nvSpPr>
            <p:spPr bwMode="auto">
              <a:xfrm>
                <a:off x="5589590" y="2001907"/>
                <a:ext cx="23813" cy="65090"/>
              </a:xfrm>
              <a:custGeom>
                <a:avLst/>
                <a:gdLst>
                  <a:gd name="T0" fmla="*/ 0 w 6"/>
                  <a:gd name="T1" fmla="*/ 17 h 17"/>
                  <a:gd name="T2" fmla="*/ 6 w 6"/>
                  <a:gd name="T3" fmla="*/ 0 h 17"/>
                  <a:gd name="T4" fmla="*/ 0 w 6"/>
                  <a:gd name="T5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17">
                    <a:moveTo>
                      <a:pt x="0" y="17"/>
                    </a:moveTo>
                    <a:cubicBezTo>
                      <a:pt x="2" y="12"/>
                      <a:pt x="4" y="7"/>
                      <a:pt x="6" y="0"/>
                    </a:cubicBezTo>
                    <a:cubicBezTo>
                      <a:pt x="3" y="5"/>
                      <a:pt x="0" y="11"/>
                      <a:pt x="0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3" name="Freeform 663"/>
              <p:cNvSpPr>
                <a:spLocks/>
              </p:cNvSpPr>
              <p:nvPr/>
            </p:nvSpPr>
            <p:spPr bwMode="auto">
              <a:xfrm>
                <a:off x="5391152" y="2062235"/>
                <a:ext cx="176213" cy="150818"/>
              </a:xfrm>
              <a:custGeom>
                <a:avLst/>
                <a:gdLst>
                  <a:gd name="T0" fmla="*/ 0 w 47"/>
                  <a:gd name="T1" fmla="*/ 34 h 40"/>
                  <a:gd name="T2" fmla="*/ 2 w 47"/>
                  <a:gd name="T3" fmla="*/ 40 h 40"/>
                  <a:gd name="T4" fmla="*/ 16 w 47"/>
                  <a:gd name="T5" fmla="*/ 36 h 40"/>
                  <a:gd name="T6" fmla="*/ 28 w 47"/>
                  <a:gd name="T7" fmla="*/ 29 h 40"/>
                  <a:gd name="T8" fmla="*/ 43 w 47"/>
                  <a:gd name="T9" fmla="*/ 16 h 40"/>
                  <a:gd name="T10" fmla="*/ 47 w 47"/>
                  <a:gd name="T11" fmla="*/ 11 h 40"/>
                  <a:gd name="T12" fmla="*/ 47 w 47"/>
                  <a:gd name="T13" fmla="*/ 0 h 40"/>
                  <a:gd name="T14" fmla="*/ 0 w 47"/>
                  <a:gd name="T15" fmla="*/ 34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7" h="40">
                    <a:moveTo>
                      <a:pt x="0" y="34"/>
                    </a:moveTo>
                    <a:cubicBezTo>
                      <a:pt x="1" y="36"/>
                      <a:pt x="1" y="38"/>
                      <a:pt x="2" y="40"/>
                    </a:cubicBezTo>
                    <a:cubicBezTo>
                      <a:pt x="7" y="39"/>
                      <a:pt x="12" y="38"/>
                      <a:pt x="16" y="36"/>
                    </a:cubicBezTo>
                    <a:cubicBezTo>
                      <a:pt x="21" y="34"/>
                      <a:pt x="25" y="32"/>
                      <a:pt x="28" y="29"/>
                    </a:cubicBezTo>
                    <a:cubicBezTo>
                      <a:pt x="34" y="25"/>
                      <a:pt x="39" y="21"/>
                      <a:pt x="43" y="16"/>
                    </a:cubicBezTo>
                    <a:cubicBezTo>
                      <a:pt x="45" y="14"/>
                      <a:pt x="46" y="13"/>
                      <a:pt x="47" y="11"/>
                    </a:cubicBezTo>
                    <a:cubicBezTo>
                      <a:pt x="46" y="7"/>
                      <a:pt x="46" y="3"/>
                      <a:pt x="47" y="0"/>
                    </a:cubicBezTo>
                    <a:cubicBezTo>
                      <a:pt x="37" y="19"/>
                      <a:pt x="19" y="31"/>
                      <a:pt x="0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4" name="Freeform 664"/>
              <p:cNvSpPr>
                <a:spLocks/>
              </p:cNvSpPr>
              <p:nvPr/>
            </p:nvSpPr>
            <p:spPr bwMode="auto">
              <a:xfrm>
                <a:off x="5030791" y="1509765"/>
                <a:ext cx="315913" cy="142880"/>
              </a:xfrm>
              <a:custGeom>
                <a:avLst/>
                <a:gdLst>
                  <a:gd name="T0" fmla="*/ 42 w 84"/>
                  <a:gd name="T1" fmla="*/ 1 h 38"/>
                  <a:gd name="T2" fmla="*/ 20 w 84"/>
                  <a:gd name="T3" fmla="*/ 11 h 38"/>
                  <a:gd name="T4" fmla="*/ 20 w 84"/>
                  <a:gd name="T5" fmla="*/ 12 h 38"/>
                  <a:gd name="T6" fmla="*/ 18 w 84"/>
                  <a:gd name="T7" fmla="*/ 14 h 38"/>
                  <a:gd name="T8" fmla="*/ 17 w 84"/>
                  <a:gd name="T9" fmla="*/ 17 h 38"/>
                  <a:gd name="T10" fmla="*/ 14 w 84"/>
                  <a:gd name="T11" fmla="*/ 15 h 38"/>
                  <a:gd name="T12" fmla="*/ 8 w 84"/>
                  <a:gd name="T13" fmla="*/ 19 h 38"/>
                  <a:gd name="T14" fmla="*/ 2 w 84"/>
                  <a:gd name="T15" fmla="*/ 26 h 38"/>
                  <a:gd name="T16" fmla="*/ 0 w 84"/>
                  <a:gd name="T17" fmla="*/ 38 h 38"/>
                  <a:gd name="T18" fmla="*/ 12 w 84"/>
                  <a:gd name="T19" fmla="*/ 24 h 38"/>
                  <a:gd name="T20" fmla="*/ 84 w 84"/>
                  <a:gd name="T21" fmla="*/ 6 h 38"/>
                  <a:gd name="T22" fmla="*/ 82 w 84"/>
                  <a:gd name="T23" fmla="*/ 0 h 38"/>
                  <a:gd name="T24" fmla="*/ 81 w 84"/>
                  <a:gd name="T25" fmla="*/ 0 h 38"/>
                  <a:gd name="T26" fmla="*/ 42 w 84"/>
                  <a:gd name="T27" fmla="*/ 1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4" h="38">
                    <a:moveTo>
                      <a:pt x="42" y="1"/>
                    </a:moveTo>
                    <a:cubicBezTo>
                      <a:pt x="34" y="4"/>
                      <a:pt x="27" y="7"/>
                      <a:pt x="20" y="11"/>
                    </a:cubicBezTo>
                    <a:cubicBezTo>
                      <a:pt x="20" y="11"/>
                      <a:pt x="20" y="12"/>
                      <a:pt x="20" y="12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6" y="16"/>
                      <a:pt x="15" y="15"/>
                      <a:pt x="14" y="15"/>
                    </a:cubicBezTo>
                    <a:cubicBezTo>
                      <a:pt x="12" y="16"/>
                      <a:pt x="10" y="18"/>
                      <a:pt x="8" y="19"/>
                    </a:cubicBezTo>
                    <a:cubicBezTo>
                      <a:pt x="6" y="21"/>
                      <a:pt x="4" y="24"/>
                      <a:pt x="2" y="26"/>
                    </a:cubicBezTo>
                    <a:cubicBezTo>
                      <a:pt x="2" y="30"/>
                      <a:pt x="1" y="34"/>
                      <a:pt x="0" y="38"/>
                    </a:cubicBezTo>
                    <a:cubicBezTo>
                      <a:pt x="3" y="33"/>
                      <a:pt x="8" y="28"/>
                      <a:pt x="12" y="24"/>
                    </a:cubicBezTo>
                    <a:cubicBezTo>
                      <a:pt x="32" y="7"/>
                      <a:pt x="59" y="0"/>
                      <a:pt x="84" y="6"/>
                    </a:cubicBezTo>
                    <a:cubicBezTo>
                      <a:pt x="84" y="4"/>
                      <a:pt x="83" y="2"/>
                      <a:pt x="82" y="0"/>
                    </a:cubicBezTo>
                    <a:cubicBezTo>
                      <a:pt x="82" y="0"/>
                      <a:pt x="82" y="0"/>
                      <a:pt x="81" y="0"/>
                    </a:cubicBezTo>
                    <a:cubicBezTo>
                      <a:pt x="69" y="5"/>
                      <a:pt x="55" y="6"/>
                      <a:pt x="4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5" name="Freeform 665"/>
              <p:cNvSpPr>
                <a:spLocks/>
              </p:cNvSpPr>
              <p:nvPr/>
            </p:nvSpPr>
            <p:spPr bwMode="auto">
              <a:xfrm>
                <a:off x="4967290" y="1644706"/>
                <a:ext cx="41275" cy="98428"/>
              </a:xfrm>
              <a:custGeom>
                <a:avLst/>
                <a:gdLst>
                  <a:gd name="T0" fmla="*/ 7 w 11"/>
                  <a:gd name="T1" fmla="*/ 13 h 26"/>
                  <a:gd name="T2" fmla="*/ 11 w 11"/>
                  <a:gd name="T3" fmla="*/ 0 h 26"/>
                  <a:gd name="T4" fmla="*/ 0 w 11"/>
                  <a:gd name="T5" fmla="*/ 26 h 26"/>
                  <a:gd name="T6" fmla="*/ 7 w 11"/>
                  <a:gd name="T7" fmla="*/ 1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26">
                    <a:moveTo>
                      <a:pt x="7" y="13"/>
                    </a:moveTo>
                    <a:cubicBezTo>
                      <a:pt x="9" y="9"/>
                      <a:pt x="10" y="5"/>
                      <a:pt x="11" y="0"/>
                    </a:cubicBezTo>
                    <a:cubicBezTo>
                      <a:pt x="6" y="8"/>
                      <a:pt x="3" y="17"/>
                      <a:pt x="0" y="26"/>
                    </a:cubicBezTo>
                    <a:cubicBezTo>
                      <a:pt x="3" y="22"/>
                      <a:pt x="5" y="18"/>
                      <a:pt x="7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6" name="Freeform 666"/>
              <p:cNvSpPr>
                <a:spLocks/>
              </p:cNvSpPr>
              <p:nvPr/>
            </p:nvSpPr>
            <p:spPr bwMode="auto">
              <a:xfrm>
                <a:off x="4959353" y="1751073"/>
                <a:ext cx="30163" cy="119067"/>
              </a:xfrm>
              <a:custGeom>
                <a:avLst/>
                <a:gdLst>
                  <a:gd name="T0" fmla="*/ 1 w 8"/>
                  <a:gd name="T1" fmla="*/ 32 h 32"/>
                  <a:gd name="T2" fmla="*/ 6 w 8"/>
                  <a:gd name="T3" fmla="*/ 31 h 32"/>
                  <a:gd name="T4" fmla="*/ 8 w 8"/>
                  <a:gd name="T5" fmla="*/ 0 h 32"/>
                  <a:gd name="T6" fmla="*/ 0 w 8"/>
                  <a:gd name="T7" fmla="*/ 11 h 32"/>
                  <a:gd name="T8" fmla="*/ 1 w 8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32">
                    <a:moveTo>
                      <a:pt x="1" y="32"/>
                    </a:moveTo>
                    <a:cubicBezTo>
                      <a:pt x="3" y="32"/>
                      <a:pt x="4" y="31"/>
                      <a:pt x="6" y="31"/>
                    </a:cubicBezTo>
                    <a:cubicBezTo>
                      <a:pt x="5" y="20"/>
                      <a:pt x="6" y="10"/>
                      <a:pt x="8" y="0"/>
                    </a:cubicBezTo>
                    <a:cubicBezTo>
                      <a:pt x="6" y="4"/>
                      <a:pt x="3" y="7"/>
                      <a:pt x="0" y="11"/>
                    </a:cubicBezTo>
                    <a:cubicBezTo>
                      <a:pt x="0" y="18"/>
                      <a:pt x="0" y="25"/>
                      <a:pt x="1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7" name="Freeform 667"/>
              <p:cNvSpPr>
                <a:spLocks/>
              </p:cNvSpPr>
              <p:nvPr/>
            </p:nvSpPr>
            <p:spPr bwMode="auto">
              <a:xfrm>
                <a:off x="5008565" y="1070012"/>
                <a:ext cx="368300" cy="461979"/>
              </a:xfrm>
              <a:custGeom>
                <a:avLst/>
                <a:gdLst>
                  <a:gd name="T0" fmla="*/ 40 w 98"/>
                  <a:gd name="T1" fmla="*/ 6 h 123"/>
                  <a:gd name="T2" fmla="*/ 10 w 98"/>
                  <a:gd name="T3" fmla="*/ 76 h 123"/>
                  <a:gd name="T4" fmla="*/ 44 w 98"/>
                  <a:gd name="T5" fmla="*/ 117 h 123"/>
                  <a:gd name="T6" fmla="*/ 48 w 98"/>
                  <a:gd name="T7" fmla="*/ 118 h 123"/>
                  <a:gd name="T8" fmla="*/ 87 w 98"/>
                  <a:gd name="T9" fmla="*/ 117 h 123"/>
                  <a:gd name="T10" fmla="*/ 88 w 98"/>
                  <a:gd name="T11" fmla="*/ 116 h 123"/>
                  <a:gd name="T12" fmla="*/ 87 w 98"/>
                  <a:gd name="T13" fmla="*/ 110 h 123"/>
                  <a:gd name="T14" fmla="*/ 47 w 98"/>
                  <a:gd name="T15" fmla="*/ 111 h 123"/>
                  <a:gd name="T16" fmla="*/ 16 w 98"/>
                  <a:gd name="T17" fmla="*/ 74 h 123"/>
                  <a:gd name="T18" fmla="*/ 42 w 98"/>
                  <a:gd name="T19" fmla="*/ 12 h 123"/>
                  <a:gd name="T20" fmla="*/ 90 w 98"/>
                  <a:gd name="T21" fmla="*/ 42 h 123"/>
                  <a:gd name="T22" fmla="*/ 92 w 98"/>
                  <a:gd name="T23" fmla="*/ 58 h 123"/>
                  <a:gd name="T24" fmla="*/ 98 w 98"/>
                  <a:gd name="T25" fmla="*/ 47 h 123"/>
                  <a:gd name="T26" fmla="*/ 96 w 98"/>
                  <a:gd name="T27" fmla="*/ 40 h 123"/>
                  <a:gd name="T28" fmla="*/ 40 w 98"/>
                  <a:gd name="T29" fmla="*/ 6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8" h="123">
                    <a:moveTo>
                      <a:pt x="40" y="6"/>
                    </a:moveTo>
                    <a:cubicBezTo>
                      <a:pt x="18" y="14"/>
                      <a:pt x="0" y="41"/>
                      <a:pt x="10" y="76"/>
                    </a:cubicBezTo>
                    <a:cubicBezTo>
                      <a:pt x="16" y="95"/>
                      <a:pt x="28" y="110"/>
                      <a:pt x="44" y="117"/>
                    </a:cubicBezTo>
                    <a:cubicBezTo>
                      <a:pt x="46" y="117"/>
                      <a:pt x="47" y="118"/>
                      <a:pt x="48" y="118"/>
                    </a:cubicBezTo>
                    <a:cubicBezTo>
                      <a:pt x="61" y="123"/>
                      <a:pt x="75" y="122"/>
                      <a:pt x="87" y="117"/>
                    </a:cubicBezTo>
                    <a:cubicBezTo>
                      <a:pt x="88" y="116"/>
                      <a:pt x="88" y="116"/>
                      <a:pt x="88" y="116"/>
                    </a:cubicBezTo>
                    <a:cubicBezTo>
                      <a:pt x="88" y="114"/>
                      <a:pt x="87" y="112"/>
                      <a:pt x="87" y="110"/>
                    </a:cubicBezTo>
                    <a:cubicBezTo>
                      <a:pt x="74" y="116"/>
                      <a:pt x="59" y="117"/>
                      <a:pt x="47" y="111"/>
                    </a:cubicBezTo>
                    <a:cubicBezTo>
                      <a:pt x="32" y="105"/>
                      <a:pt x="21" y="92"/>
                      <a:pt x="16" y="74"/>
                    </a:cubicBezTo>
                    <a:cubicBezTo>
                      <a:pt x="7" y="42"/>
                      <a:pt x="22" y="18"/>
                      <a:pt x="42" y="12"/>
                    </a:cubicBezTo>
                    <a:cubicBezTo>
                      <a:pt x="57" y="7"/>
                      <a:pt x="78" y="12"/>
                      <a:pt x="90" y="42"/>
                    </a:cubicBezTo>
                    <a:cubicBezTo>
                      <a:pt x="92" y="47"/>
                      <a:pt x="93" y="53"/>
                      <a:pt x="92" y="58"/>
                    </a:cubicBezTo>
                    <a:cubicBezTo>
                      <a:pt x="94" y="54"/>
                      <a:pt x="96" y="51"/>
                      <a:pt x="98" y="47"/>
                    </a:cubicBezTo>
                    <a:cubicBezTo>
                      <a:pt x="97" y="45"/>
                      <a:pt x="96" y="42"/>
                      <a:pt x="96" y="40"/>
                    </a:cubicBezTo>
                    <a:cubicBezTo>
                      <a:pt x="83" y="8"/>
                      <a:pt x="59" y="0"/>
                      <a:pt x="4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8" name="Freeform 668"/>
              <p:cNvSpPr>
                <a:spLocks/>
              </p:cNvSpPr>
              <p:nvPr/>
            </p:nvSpPr>
            <p:spPr bwMode="auto">
              <a:xfrm>
                <a:off x="5105402" y="1179553"/>
                <a:ext cx="233363" cy="236546"/>
              </a:xfrm>
              <a:custGeom>
                <a:avLst/>
                <a:gdLst>
                  <a:gd name="T0" fmla="*/ 31 w 62"/>
                  <a:gd name="T1" fmla="*/ 55 h 63"/>
                  <a:gd name="T2" fmla="*/ 12 w 62"/>
                  <a:gd name="T3" fmla="*/ 37 h 63"/>
                  <a:gd name="T4" fmla="*/ 25 w 62"/>
                  <a:gd name="T5" fmla="*/ 9 h 63"/>
                  <a:gd name="T6" fmla="*/ 44 w 62"/>
                  <a:gd name="T7" fmla="*/ 19 h 63"/>
                  <a:gd name="T8" fmla="*/ 43 w 62"/>
                  <a:gd name="T9" fmla="*/ 29 h 63"/>
                  <a:gd name="T10" fmla="*/ 35 w 62"/>
                  <a:gd name="T11" fmla="*/ 30 h 63"/>
                  <a:gd name="T12" fmla="*/ 32 w 62"/>
                  <a:gd name="T13" fmla="*/ 25 h 63"/>
                  <a:gd name="T14" fmla="*/ 29 w 62"/>
                  <a:gd name="T15" fmla="*/ 24 h 63"/>
                  <a:gd name="T16" fmla="*/ 26 w 62"/>
                  <a:gd name="T17" fmla="*/ 24 h 63"/>
                  <a:gd name="T18" fmla="*/ 32 w 62"/>
                  <a:gd name="T19" fmla="*/ 35 h 63"/>
                  <a:gd name="T20" fmla="*/ 47 w 62"/>
                  <a:gd name="T21" fmla="*/ 34 h 63"/>
                  <a:gd name="T22" fmla="*/ 50 w 62"/>
                  <a:gd name="T23" fmla="*/ 16 h 63"/>
                  <a:gd name="T24" fmla="*/ 23 w 62"/>
                  <a:gd name="T25" fmla="*/ 3 h 63"/>
                  <a:gd name="T26" fmla="*/ 6 w 62"/>
                  <a:gd name="T27" fmla="*/ 39 h 63"/>
                  <a:gd name="T28" fmla="*/ 30 w 62"/>
                  <a:gd name="T29" fmla="*/ 61 h 63"/>
                  <a:gd name="T30" fmla="*/ 60 w 62"/>
                  <a:gd name="T31" fmla="*/ 53 h 63"/>
                  <a:gd name="T32" fmla="*/ 62 w 62"/>
                  <a:gd name="T33" fmla="*/ 42 h 63"/>
                  <a:gd name="T34" fmla="*/ 60 w 62"/>
                  <a:gd name="T35" fmla="*/ 45 h 63"/>
                  <a:gd name="T36" fmla="*/ 31 w 62"/>
                  <a:gd name="T37" fmla="*/ 55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2" h="63">
                    <a:moveTo>
                      <a:pt x="31" y="55"/>
                    </a:moveTo>
                    <a:cubicBezTo>
                      <a:pt x="22" y="54"/>
                      <a:pt x="15" y="47"/>
                      <a:pt x="12" y="37"/>
                    </a:cubicBezTo>
                    <a:cubicBezTo>
                      <a:pt x="7" y="24"/>
                      <a:pt x="15" y="12"/>
                      <a:pt x="25" y="9"/>
                    </a:cubicBezTo>
                    <a:cubicBezTo>
                      <a:pt x="32" y="6"/>
                      <a:pt x="40" y="8"/>
                      <a:pt x="44" y="19"/>
                    </a:cubicBezTo>
                    <a:cubicBezTo>
                      <a:pt x="46" y="23"/>
                      <a:pt x="46" y="27"/>
                      <a:pt x="43" y="29"/>
                    </a:cubicBezTo>
                    <a:cubicBezTo>
                      <a:pt x="41" y="31"/>
                      <a:pt x="37" y="31"/>
                      <a:pt x="35" y="30"/>
                    </a:cubicBezTo>
                    <a:cubicBezTo>
                      <a:pt x="33" y="29"/>
                      <a:pt x="32" y="28"/>
                      <a:pt x="32" y="25"/>
                    </a:cubicBezTo>
                    <a:cubicBezTo>
                      <a:pt x="29" y="24"/>
                      <a:pt x="29" y="24"/>
                      <a:pt x="29" y="24"/>
                    </a:cubicBezTo>
                    <a:cubicBezTo>
                      <a:pt x="26" y="24"/>
                      <a:pt x="26" y="24"/>
                      <a:pt x="26" y="24"/>
                    </a:cubicBezTo>
                    <a:cubicBezTo>
                      <a:pt x="26" y="29"/>
                      <a:pt x="28" y="33"/>
                      <a:pt x="32" y="35"/>
                    </a:cubicBezTo>
                    <a:cubicBezTo>
                      <a:pt x="37" y="38"/>
                      <a:pt x="43" y="37"/>
                      <a:pt x="47" y="34"/>
                    </a:cubicBezTo>
                    <a:cubicBezTo>
                      <a:pt x="49" y="32"/>
                      <a:pt x="54" y="27"/>
                      <a:pt x="50" y="16"/>
                    </a:cubicBezTo>
                    <a:cubicBezTo>
                      <a:pt x="45" y="2"/>
                      <a:pt x="33" y="0"/>
                      <a:pt x="23" y="3"/>
                    </a:cubicBezTo>
                    <a:cubicBezTo>
                      <a:pt x="10" y="8"/>
                      <a:pt x="0" y="22"/>
                      <a:pt x="6" y="39"/>
                    </a:cubicBezTo>
                    <a:cubicBezTo>
                      <a:pt x="10" y="51"/>
                      <a:pt x="19" y="59"/>
                      <a:pt x="30" y="61"/>
                    </a:cubicBezTo>
                    <a:cubicBezTo>
                      <a:pt x="41" y="63"/>
                      <a:pt x="52" y="60"/>
                      <a:pt x="60" y="53"/>
                    </a:cubicBezTo>
                    <a:cubicBezTo>
                      <a:pt x="61" y="50"/>
                      <a:pt x="61" y="46"/>
                      <a:pt x="62" y="42"/>
                    </a:cubicBezTo>
                    <a:cubicBezTo>
                      <a:pt x="62" y="43"/>
                      <a:pt x="61" y="44"/>
                      <a:pt x="60" y="45"/>
                    </a:cubicBezTo>
                    <a:cubicBezTo>
                      <a:pt x="53" y="53"/>
                      <a:pt x="42" y="57"/>
                      <a:pt x="31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9" name="Freeform 669"/>
              <p:cNvSpPr>
                <a:spLocks/>
              </p:cNvSpPr>
              <p:nvPr/>
            </p:nvSpPr>
            <p:spPr bwMode="auto">
              <a:xfrm>
                <a:off x="5360991" y="1292269"/>
                <a:ext cx="15875" cy="52390"/>
              </a:xfrm>
              <a:custGeom>
                <a:avLst/>
                <a:gdLst>
                  <a:gd name="T0" fmla="*/ 3 w 4"/>
                  <a:gd name="T1" fmla="*/ 4 h 14"/>
                  <a:gd name="T2" fmla="*/ 0 w 4"/>
                  <a:gd name="T3" fmla="*/ 14 h 14"/>
                  <a:gd name="T4" fmla="*/ 4 w 4"/>
                  <a:gd name="T5" fmla="*/ 0 h 14"/>
                  <a:gd name="T6" fmla="*/ 3 w 4"/>
                  <a:gd name="T7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4">
                    <a:moveTo>
                      <a:pt x="3" y="4"/>
                    </a:moveTo>
                    <a:cubicBezTo>
                      <a:pt x="2" y="7"/>
                      <a:pt x="1" y="11"/>
                      <a:pt x="0" y="14"/>
                    </a:cubicBezTo>
                    <a:cubicBezTo>
                      <a:pt x="2" y="10"/>
                      <a:pt x="4" y="5"/>
                      <a:pt x="4" y="0"/>
                    </a:cubicBezTo>
                    <a:cubicBezTo>
                      <a:pt x="4" y="1"/>
                      <a:pt x="3" y="3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0" name="Freeform 670"/>
              <p:cNvSpPr>
                <a:spLocks/>
              </p:cNvSpPr>
              <p:nvPr/>
            </p:nvSpPr>
            <p:spPr bwMode="auto">
              <a:xfrm>
                <a:off x="5014915" y="1430388"/>
                <a:ext cx="90488" cy="142880"/>
              </a:xfrm>
              <a:custGeom>
                <a:avLst/>
                <a:gdLst>
                  <a:gd name="T0" fmla="*/ 18 w 24"/>
                  <a:gd name="T1" fmla="*/ 36 h 38"/>
                  <a:gd name="T2" fmla="*/ 21 w 24"/>
                  <a:gd name="T3" fmla="*/ 38 h 38"/>
                  <a:gd name="T4" fmla="*/ 22 w 24"/>
                  <a:gd name="T5" fmla="*/ 35 h 38"/>
                  <a:gd name="T6" fmla="*/ 24 w 24"/>
                  <a:gd name="T7" fmla="*/ 33 h 38"/>
                  <a:gd name="T8" fmla="*/ 24 w 24"/>
                  <a:gd name="T9" fmla="*/ 32 h 38"/>
                  <a:gd name="T10" fmla="*/ 0 w 24"/>
                  <a:gd name="T11" fmla="*/ 0 h 38"/>
                  <a:gd name="T12" fmla="*/ 6 w 24"/>
                  <a:gd name="T13" fmla="*/ 23 h 38"/>
                  <a:gd name="T14" fmla="*/ 18 w 24"/>
                  <a:gd name="T15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38">
                    <a:moveTo>
                      <a:pt x="18" y="36"/>
                    </a:moveTo>
                    <a:cubicBezTo>
                      <a:pt x="19" y="36"/>
                      <a:pt x="20" y="37"/>
                      <a:pt x="21" y="38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4" y="33"/>
                      <a:pt x="24" y="32"/>
                      <a:pt x="24" y="32"/>
                    </a:cubicBezTo>
                    <a:cubicBezTo>
                      <a:pt x="14" y="25"/>
                      <a:pt x="6" y="15"/>
                      <a:pt x="0" y="0"/>
                    </a:cubicBezTo>
                    <a:cubicBezTo>
                      <a:pt x="3" y="7"/>
                      <a:pt x="5" y="15"/>
                      <a:pt x="6" y="23"/>
                    </a:cubicBezTo>
                    <a:cubicBezTo>
                      <a:pt x="10" y="28"/>
                      <a:pt x="14" y="32"/>
                      <a:pt x="18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1" name="Freeform 671"/>
              <p:cNvSpPr>
                <a:spLocks/>
              </p:cNvSpPr>
              <p:nvPr/>
            </p:nvSpPr>
            <p:spPr bwMode="auto">
              <a:xfrm>
                <a:off x="4992691" y="1430388"/>
                <a:ext cx="4763" cy="11113"/>
              </a:xfrm>
              <a:custGeom>
                <a:avLst/>
                <a:gdLst>
                  <a:gd name="T0" fmla="*/ 0 w 1"/>
                  <a:gd name="T1" fmla="*/ 0 h 3"/>
                  <a:gd name="T2" fmla="*/ 1 w 1"/>
                  <a:gd name="T3" fmla="*/ 3 h 3"/>
                  <a:gd name="T4" fmla="*/ 0 w 1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1"/>
                      <a:pt x="0" y="2"/>
                      <a:pt x="1" y="3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2" name="Freeform 672"/>
              <p:cNvSpPr>
                <a:spLocks/>
              </p:cNvSpPr>
              <p:nvPr/>
            </p:nvSpPr>
            <p:spPr bwMode="auto">
              <a:xfrm>
                <a:off x="4918078" y="965233"/>
                <a:ext cx="522288" cy="458804"/>
              </a:xfrm>
              <a:custGeom>
                <a:avLst/>
                <a:gdLst>
                  <a:gd name="T0" fmla="*/ 53 w 139"/>
                  <a:gd name="T1" fmla="*/ 10 h 122"/>
                  <a:gd name="T2" fmla="*/ 12 w 139"/>
                  <a:gd name="T3" fmla="*/ 100 h 122"/>
                  <a:gd name="T4" fmla="*/ 13 w 139"/>
                  <a:gd name="T5" fmla="*/ 101 h 122"/>
                  <a:gd name="T6" fmla="*/ 25 w 139"/>
                  <a:gd name="T7" fmla="*/ 122 h 122"/>
                  <a:gd name="T8" fmla="*/ 20 w 139"/>
                  <a:gd name="T9" fmla="*/ 107 h 122"/>
                  <a:gd name="T10" fmla="*/ 55 w 139"/>
                  <a:gd name="T11" fmla="*/ 15 h 122"/>
                  <a:gd name="T12" fmla="*/ 134 w 139"/>
                  <a:gd name="T13" fmla="*/ 57 h 122"/>
                  <a:gd name="T14" fmla="*/ 139 w 139"/>
                  <a:gd name="T15" fmla="*/ 52 h 122"/>
                  <a:gd name="T16" fmla="*/ 53 w 139"/>
                  <a:gd name="T17" fmla="*/ 1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9" h="122">
                    <a:moveTo>
                      <a:pt x="53" y="10"/>
                    </a:moveTo>
                    <a:cubicBezTo>
                      <a:pt x="23" y="19"/>
                      <a:pt x="0" y="51"/>
                      <a:pt x="12" y="100"/>
                    </a:cubicBezTo>
                    <a:cubicBezTo>
                      <a:pt x="12" y="100"/>
                      <a:pt x="13" y="101"/>
                      <a:pt x="13" y="101"/>
                    </a:cubicBezTo>
                    <a:cubicBezTo>
                      <a:pt x="18" y="107"/>
                      <a:pt x="22" y="114"/>
                      <a:pt x="25" y="122"/>
                    </a:cubicBezTo>
                    <a:cubicBezTo>
                      <a:pt x="23" y="117"/>
                      <a:pt x="21" y="112"/>
                      <a:pt x="20" y="107"/>
                    </a:cubicBezTo>
                    <a:cubicBezTo>
                      <a:pt x="4" y="57"/>
                      <a:pt x="26" y="25"/>
                      <a:pt x="55" y="15"/>
                    </a:cubicBezTo>
                    <a:cubicBezTo>
                      <a:pt x="83" y="6"/>
                      <a:pt x="120" y="18"/>
                      <a:pt x="134" y="57"/>
                    </a:cubicBezTo>
                    <a:cubicBezTo>
                      <a:pt x="136" y="55"/>
                      <a:pt x="137" y="54"/>
                      <a:pt x="139" y="52"/>
                    </a:cubicBezTo>
                    <a:cubicBezTo>
                      <a:pt x="123" y="12"/>
                      <a:pt x="83" y="0"/>
                      <a:pt x="5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3" name="Freeform 673"/>
              <p:cNvSpPr>
                <a:spLocks/>
              </p:cNvSpPr>
              <p:nvPr/>
            </p:nvSpPr>
            <p:spPr bwMode="auto">
              <a:xfrm>
                <a:off x="5251453" y="916019"/>
                <a:ext cx="260350" cy="195270"/>
              </a:xfrm>
              <a:custGeom>
                <a:avLst/>
                <a:gdLst>
                  <a:gd name="T0" fmla="*/ 41 w 69"/>
                  <a:gd name="T1" fmla="*/ 13 h 52"/>
                  <a:gd name="T2" fmla="*/ 38 w 69"/>
                  <a:gd name="T3" fmla="*/ 15 h 52"/>
                  <a:gd name="T4" fmla="*/ 37 w 69"/>
                  <a:gd name="T5" fmla="*/ 13 h 52"/>
                  <a:gd name="T6" fmla="*/ 35 w 69"/>
                  <a:gd name="T7" fmla="*/ 10 h 52"/>
                  <a:gd name="T8" fmla="*/ 36 w 69"/>
                  <a:gd name="T9" fmla="*/ 10 h 52"/>
                  <a:gd name="T10" fmla="*/ 18 w 69"/>
                  <a:gd name="T11" fmla="*/ 0 h 52"/>
                  <a:gd name="T12" fmla="*/ 0 w 69"/>
                  <a:gd name="T13" fmla="*/ 1 h 52"/>
                  <a:gd name="T14" fmla="*/ 64 w 69"/>
                  <a:gd name="T15" fmla="*/ 52 h 52"/>
                  <a:gd name="T16" fmla="*/ 69 w 69"/>
                  <a:gd name="T17" fmla="*/ 49 h 52"/>
                  <a:gd name="T18" fmla="*/ 41 w 69"/>
                  <a:gd name="T19" fmla="*/ 13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" h="52">
                    <a:moveTo>
                      <a:pt x="41" y="13"/>
                    </a:moveTo>
                    <a:cubicBezTo>
                      <a:pt x="40" y="14"/>
                      <a:pt x="39" y="15"/>
                      <a:pt x="38" y="15"/>
                    </a:cubicBezTo>
                    <a:cubicBezTo>
                      <a:pt x="37" y="13"/>
                      <a:pt x="37" y="13"/>
                      <a:pt x="37" y="13"/>
                    </a:cubicBezTo>
                    <a:cubicBezTo>
                      <a:pt x="35" y="10"/>
                      <a:pt x="35" y="10"/>
                      <a:pt x="35" y="10"/>
                    </a:cubicBezTo>
                    <a:cubicBezTo>
                      <a:pt x="36" y="10"/>
                      <a:pt x="36" y="10"/>
                      <a:pt x="36" y="10"/>
                    </a:cubicBezTo>
                    <a:cubicBezTo>
                      <a:pt x="30" y="6"/>
                      <a:pt x="24" y="3"/>
                      <a:pt x="18" y="0"/>
                    </a:cubicBezTo>
                    <a:cubicBezTo>
                      <a:pt x="12" y="2"/>
                      <a:pt x="6" y="2"/>
                      <a:pt x="0" y="1"/>
                    </a:cubicBezTo>
                    <a:cubicBezTo>
                      <a:pt x="27" y="7"/>
                      <a:pt x="54" y="24"/>
                      <a:pt x="64" y="52"/>
                    </a:cubicBezTo>
                    <a:cubicBezTo>
                      <a:pt x="66" y="51"/>
                      <a:pt x="67" y="50"/>
                      <a:pt x="69" y="49"/>
                    </a:cubicBezTo>
                    <a:cubicBezTo>
                      <a:pt x="58" y="40"/>
                      <a:pt x="48" y="25"/>
                      <a:pt x="41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4" name="Freeform 674"/>
              <p:cNvSpPr>
                <a:spLocks/>
              </p:cNvSpPr>
              <p:nvPr/>
            </p:nvSpPr>
            <p:spPr bwMode="auto">
              <a:xfrm>
                <a:off x="4967290" y="889030"/>
                <a:ext cx="266700" cy="109542"/>
              </a:xfrm>
              <a:custGeom>
                <a:avLst/>
                <a:gdLst>
                  <a:gd name="T0" fmla="*/ 35 w 71"/>
                  <a:gd name="T1" fmla="*/ 2 h 29"/>
                  <a:gd name="T2" fmla="*/ 29 w 71"/>
                  <a:gd name="T3" fmla="*/ 4 h 29"/>
                  <a:gd name="T4" fmla="*/ 29 w 71"/>
                  <a:gd name="T5" fmla="*/ 4 h 29"/>
                  <a:gd name="T6" fmla="*/ 27 w 71"/>
                  <a:gd name="T7" fmla="*/ 6 h 29"/>
                  <a:gd name="T8" fmla="*/ 25 w 71"/>
                  <a:gd name="T9" fmla="*/ 9 h 29"/>
                  <a:gd name="T10" fmla="*/ 23 w 71"/>
                  <a:gd name="T11" fmla="*/ 6 h 29"/>
                  <a:gd name="T12" fmla="*/ 7 w 71"/>
                  <a:gd name="T13" fmla="*/ 15 h 29"/>
                  <a:gd name="T14" fmla="*/ 8 w 71"/>
                  <a:gd name="T15" fmla="*/ 16 h 29"/>
                  <a:gd name="T16" fmla="*/ 6 w 71"/>
                  <a:gd name="T17" fmla="*/ 18 h 29"/>
                  <a:gd name="T18" fmla="*/ 3 w 71"/>
                  <a:gd name="T19" fmla="*/ 20 h 29"/>
                  <a:gd name="T20" fmla="*/ 2 w 71"/>
                  <a:gd name="T21" fmla="*/ 18 h 29"/>
                  <a:gd name="T22" fmla="*/ 2 w 71"/>
                  <a:gd name="T23" fmla="*/ 19 h 29"/>
                  <a:gd name="T24" fmla="*/ 0 w 71"/>
                  <a:gd name="T25" fmla="*/ 29 h 29"/>
                  <a:gd name="T26" fmla="*/ 36 w 71"/>
                  <a:gd name="T27" fmla="*/ 8 h 29"/>
                  <a:gd name="T28" fmla="*/ 71 w 71"/>
                  <a:gd name="T29" fmla="*/ 7 h 29"/>
                  <a:gd name="T30" fmla="*/ 55 w 71"/>
                  <a:gd name="T31" fmla="*/ 0 h 29"/>
                  <a:gd name="T32" fmla="*/ 35 w 71"/>
                  <a:gd name="T33" fmla="*/ 2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1" h="29">
                    <a:moveTo>
                      <a:pt x="35" y="2"/>
                    </a:moveTo>
                    <a:cubicBezTo>
                      <a:pt x="33" y="3"/>
                      <a:pt x="31" y="3"/>
                      <a:pt x="29" y="4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25" y="9"/>
                      <a:pt x="25" y="9"/>
                      <a:pt x="25" y="9"/>
                    </a:cubicBezTo>
                    <a:cubicBezTo>
                      <a:pt x="24" y="8"/>
                      <a:pt x="24" y="7"/>
                      <a:pt x="23" y="6"/>
                    </a:cubicBezTo>
                    <a:cubicBezTo>
                      <a:pt x="17" y="8"/>
                      <a:pt x="12" y="11"/>
                      <a:pt x="7" y="15"/>
                    </a:cubicBezTo>
                    <a:cubicBezTo>
                      <a:pt x="7" y="15"/>
                      <a:pt x="8" y="16"/>
                      <a:pt x="8" y="16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3" y="20"/>
                      <a:pt x="2" y="19"/>
                      <a:pt x="2" y="18"/>
                    </a:cubicBezTo>
                    <a:cubicBezTo>
                      <a:pt x="2" y="18"/>
                      <a:pt x="2" y="18"/>
                      <a:pt x="2" y="19"/>
                    </a:cubicBezTo>
                    <a:cubicBezTo>
                      <a:pt x="2" y="22"/>
                      <a:pt x="1" y="26"/>
                      <a:pt x="0" y="29"/>
                    </a:cubicBezTo>
                    <a:cubicBezTo>
                      <a:pt x="9" y="19"/>
                      <a:pt x="21" y="11"/>
                      <a:pt x="36" y="8"/>
                    </a:cubicBezTo>
                    <a:cubicBezTo>
                      <a:pt x="47" y="5"/>
                      <a:pt x="59" y="5"/>
                      <a:pt x="71" y="7"/>
                    </a:cubicBezTo>
                    <a:cubicBezTo>
                      <a:pt x="65" y="6"/>
                      <a:pt x="60" y="3"/>
                      <a:pt x="55" y="0"/>
                    </a:cubicBezTo>
                    <a:cubicBezTo>
                      <a:pt x="48" y="0"/>
                      <a:pt x="41" y="1"/>
                      <a:pt x="3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5" name="Freeform 675"/>
              <p:cNvSpPr>
                <a:spLocks/>
              </p:cNvSpPr>
              <p:nvPr/>
            </p:nvSpPr>
            <p:spPr bwMode="auto">
              <a:xfrm>
                <a:off x="4910141" y="987459"/>
                <a:ext cx="38100" cy="49214"/>
              </a:xfrm>
              <a:custGeom>
                <a:avLst/>
                <a:gdLst>
                  <a:gd name="T0" fmla="*/ 10 w 10"/>
                  <a:gd name="T1" fmla="*/ 0 h 13"/>
                  <a:gd name="T2" fmla="*/ 0 w 10"/>
                  <a:gd name="T3" fmla="*/ 13 h 13"/>
                  <a:gd name="T4" fmla="*/ 10 w 10"/>
                  <a:gd name="T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13">
                    <a:moveTo>
                      <a:pt x="10" y="0"/>
                    </a:moveTo>
                    <a:cubicBezTo>
                      <a:pt x="6" y="4"/>
                      <a:pt x="3" y="8"/>
                      <a:pt x="0" y="13"/>
                    </a:cubicBezTo>
                    <a:cubicBezTo>
                      <a:pt x="4" y="10"/>
                      <a:pt x="8" y="5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6" name="Freeform 676"/>
              <p:cNvSpPr>
                <a:spLocks/>
              </p:cNvSpPr>
              <p:nvPr/>
            </p:nvSpPr>
            <p:spPr bwMode="auto">
              <a:xfrm>
                <a:off x="4868866" y="1050961"/>
                <a:ext cx="60325" cy="233371"/>
              </a:xfrm>
              <a:custGeom>
                <a:avLst/>
                <a:gdLst>
                  <a:gd name="T0" fmla="*/ 7 w 16"/>
                  <a:gd name="T1" fmla="*/ 6 h 62"/>
                  <a:gd name="T2" fmla="*/ 1 w 16"/>
                  <a:gd name="T3" fmla="*/ 28 h 62"/>
                  <a:gd name="T4" fmla="*/ 2 w 16"/>
                  <a:gd name="T5" fmla="*/ 28 h 62"/>
                  <a:gd name="T6" fmla="*/ 3 w 16"/>
                  <a:gd name="T7" fmla="*/ 31 h 62"/>
                  <a:gd name="T8" fmla="*/ 3 w 16"/>
                  <a:gd name="T9" fmla="*/ 34 h 62"/>
                  <a:gd name="T10" fmla="*/ 0 w 16"/>
                  <a:gd name="T11" fmla="*/ 34 h 62"/>
                  <a:gd name="T12" fmla="*/ 0 w 16"/>
                  <a:gd name="T13" fmla="*/ 52 h 62"/>
                  <a:gd name="T14" fmla="*/ 2 w 16"/>
                  <a:gd name="T15" fmla="*/ 51 h 62"/>
                  <a:gd name="T16" fmla="*/ 2 w 16"/>
                  <a:gd name="T17" fmla="*/ 54 h 62"/>
                  <a:gd name="T18" fmla="*/ 2 w 16"/>
                  <a:gd name="T19" fmla="*/ 57 h 62"/>
                  <a:gd name="T20" fmla="*/ 0 w 16"/>
                  <a:gd name="T21" fmla="*/ 58 h 62"/>
                  <a:gd name="T22" fmla="*/ 0 w 16"/>
                  <a:gd name="T23" fmla="*/ 58 h 62"/>
                  <a:gd name="T24" fmla="*/ 7 w 16"/>
                  <a:gd name="T25" fmla="*/ 62 h 62"/>
                  <a:gd name="T26" fmla="*/ 16 w 16"/>
                  <a:gd name="T27" fmla="*/ 0 h 62"/>
                  <a:gd name="T28" fmla="*/ 11 w 16"/>
                  <a:gd name="T29" fmla="*/ 4 h 62"/>
                  <a:gd name="T30" fmla="*/ 7 w 16"/>
                  <a:gd name="T31" fmla="*/ 6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6" h="62">
                    <a:moveTo>
                      <a:pt x="7" y="6"/>
                    </a:moveTo>
                    <a:cubicBezTo>
                      <a:pt x="4" y="13"/>
                      <a:pt x="2" y="20"/>
                      <a:pt x="1" y="28"/>
                    </a:cubicBezTo>
                    <a:cubicBezTo>
                      <a:pt x="1" y="28"/>
                      <a:pt x="2" y="28"/>
                      <a:pt x="2" y="28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3" y="34"/>
                      <a:pt x="3" y="34"/>
                      <a:pt x="3" y="34"/>
                    </a:cubicBezTo>
                    <a:cubicBezTo>
                      <a:pt x="2" y="34"/>
                      <a:pt x="1" y="34"/>
                      <a:pt x="0" y="34"/>
                    </a:cubicBezTo>
                    <a:cubicBezTo>
                      <a:pt x="0" y="40"/>
                      <a:pt x="0" y="46"/>
                      <a:pt x="0" y="52"/>
                    </a:cubicBezTo>
                    <a:cubicBezTo>
                      <a:pt x="1" y="52"/>
                      <a:pt x="1" y="52"/>
                      <a:pt x="2" y="51"/>
                    </a:cubicBezTo>
                    <a:cubicBezTo>
                      <a:pt x="2" y="54"/>
                      <a:pt x="2" y="54"/>
                      <a:pt x="2" y="54"/>
                    </a:cubicBezTo>
                    <a:cubicBezTo>
                      <a:pt x="2" y="57"/>
                      <a:pt x="2" y="57"/>
                      <a:pt x="2" y="57"/>
                    </a:cubicBezTo>
                    <a:cubicBezTo>
                      <a:pt x="2" y="58"/>
                      <a:pt x="1" y="58"/>
                      <a:pt x="0" y="58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3" y="59"/>
                      <a:pt x="5" y="60"/>
                      <a:pt x="7" y="62"/>
                    </a:cubicBezTo>
                    <a:cubicBezTo>
                      <a:pt x="4" y="37"/>
                      <a:pt x="7" y="16"/>
                      <a:pt x="16" y="0"/>
                    </a:cubicBezTo>
                    <a:cubicBezTo>
                      <a:pt x="14" y="2"/>
                      <a:pt x="13" y="3"/>
                      <a:pt x="11" y="4"/>
                    </a:cubicBezTo>
                    <a:cubicBezTo>
                      <a:pt x="9" y="5"/>
                      <a:pt x="8" y="6"/>
                      <a:pt x="7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7" name="Freeform 677"/>
              <p:cNvSpPr>
                <a:spLocks/>
              </p:cNvSpPr>
              <p:nvPr/>
            </p:nvSpPr>
            <p:spPr bwMode="auto">
              <a:xfrm>
                <a:off x="5402266" y="374662"/>
                <a:ext cx="244475" cy="41276"/>
              </a:xfrm>
              <a:custGeom>
                <a:avLst/>
                <a:gdLst>
                  <a:gd name="T0" fmla="*/ 65 w 65"/>
                  <a:gd name="T1" fmla="*/ 0 h 11"/>
                  <a:gd name="T2" fmla="*/ 54 w 65"/>
                  <a:gd name="T3" fmla="*/ 0 h 11"/>
                  <a:gd name="T4" fmla="*/ 31 w 65"/>
                  <a:gd name="T5" fmla="*/ 5 h 11"/>
                  <a:gd name="T6" fmla="*/ 10 w 65"/>
                  <a:gd name="T7" fmla="*/ 0 h 11"/>
                  <a:gd name="T8" fmla="*/ 0 w 65"/>
                  <a:gd name="T9" fmla="*/ 0 h 11"/>
                  <a:gd name="T10" fmla="*/ 31 w 65"/>
                  <a:gd name="T11" fmla="*/ 11 h 11"/>
                  <a:gd name="T12" fmla="*/ 65 w 65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11">
                    <a:moveTo>
                      <a:pt x="65" y="0"/>
                    </a:moveTo>
                    <a:cubicBezTo>
                      <a:pt x="54" y="0"/>
                      <a:pt x="54" y="0"/>
                      <a:pt x="54" y="0"/>
                    </a:cubicBezTo>
                    <a:cubicBezTo>
                      <a:pt x="46" y="3"/>
                      <a:pt x="39" y="5"/>
                      <a:pt x="31" y="5"/>
                    </a:cubicBezTo>
                    <a:cubicBezTo>
                      <a:pt x="25" y="5"/>
                      <a:pt x="17" y="4"/>
                      <a:pt x="1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" y="7"/>
                      <a:pt x="19" y="11"/>
                      <a:pt x="31" y="11"/>
                    </a:cubicBezTo>
                    <a:cubicBezTo>
                      <a:pt x="43" y="11"/>
                      <a:pt x="55" y="7"/>
                      <a:pt x="6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8" name="Freeform 678"/>
              <p:cNvSpPr>
                <a:spLocks/>
              </p:cNvSpPr>
              <p:nvPr/>
            </p:nvSpPr>
            <p:spPr bwMode="auto">
              <a:xfrm>
                <a:off x="5364166" y="460390"/>
                <a:ext cx="46038" cy="30164"/>
              </a:xfrm>
              <a:custGeom>
                <a:avLst/>
                <a:gdLst>
                  <a:gd name="T0" fmla="*/ 0 w 12"/>
                  <a:gd name="T1" fmla="*/ 0 h 8"/>
                  <a:gd name="T2" fmla="*/ 12 w 12"/>
                  <a:gd name="T3" fmla="*/ 8 h 8"/>
                  <a:gd name="T4" fmla="*/ 0 w 12"/>
                  <a:gd name="T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8">
                    <a:moveTo>
                      <a:pt x="0" y="0"/>
                    </a:moveTo>
                    <a:cubicBezTo>
                      <a:pt x="3" y="3"/>
                      <a:pt x="7" y="6"/>
                      <a:pt x="12" y="8"/>
                    </a:cubicBezTo>
                    <a:cubicBezTo>
                      <a:pt x="8" y="5"/>
                      <a:pt x="4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9" name="Freeform 679"/>
              <p:cNvSpPr>
                <a:spLocks/>
              </p:cNvSpPr>
              <p:nvPr/>
            </p:nvSpPr>
            <p:spPr bwMode="auto">
              <a:xfrm>
                <a:off x="5289553" y="374662"/>
                <a:ext cx="90488" cy="66678"/>
              </a:xfrm>
              <a:custGeom>
                <a:avLst/>
                <a:gdLst>
                  <a:gd name="T0" fmla="*/ 4 w 24"/>
                  <a:gd name="T1" fmla="*/ 5 h 18"/>
                  <a:gd name="T2" fmla="*/ 8 w 24"/>
                  <a:gd name="T3" fmla="*/ 12 h 18"/>
                  <a:gd name="T4" fmla="*/ 22 w 24"/>
                  <a:gd name="T5" fmla="*/ 17 h 18"/>
                  <a:gd name="T6" fmla="*/ 24 w 24"/>
                  <a:gd name="T7" fmla="*/ 18 h 18"/>
                  <a:gd name="T8" fmla="*/ 8 w 24"/>
                  <a:gd name="T9" fmla="*/ 2 h 18"/>
                  <a:gd name="T10" fmla="*/ 7 w 24"/>
                  <a:gd name="T11" fmla="*/ 0 h 18"/>
                  <a:gd name="T12" fmla="*/ 0 w 24"/>
                  <a:gd name="T13" fmla="*/ 0 h 18"/>
                  <a:gd name="T14" fmla="*/ 3 w 24"/>
                  <a:gd name="T15" fmla="*/ 4 h 18"/>
                  <a:gd name="T16" fmla="*/ 4 w 24"/>
                  <a:gd name="T17" fmla="*/ 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18">
                    <a:moveTo>
                      <a:pt x="4" y="5"/>
                    </a:moveTo>
                    <a:cubicBezTo>
                      <a:pt x="5" y="8"/>
                      <a:pt x="7" y="10"/>
                      <a:pt x="8" y="12"/>
                    </a:cubicBezTo>
                    <a:cubicBezTo>
                      <a:pt x="13" y="13"/>
                      <a:pt x="17" y="15"/>
                      <a:pt x="22" y="17"/>
                    </a:cubicBezTo>
                    <a:cubicBezTo>
                      <a:pt x="22" y="17"/>
                      <a:pt x="23" y="18"/>
                      <a:pt x="24" y="18"/>
                    </a:cubicBezTo>
                    <a:cubicBezTo>
                      <a:pt x="18" y="14"/>
                      <a:pt x="13" y="8"/>
                      <a:pt x="8" y="2"/>
                    </a:cubicBezTo>
                    <a:cubicBezTo>
                      <a:pt x="8" y="1"/>
                      <a:pt x="8" y="0"/>
                      <a:pt x="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2" y="2"/>
                      <a:pt x="3" y="4"/>
                    </a:cubicBezTo>
                    <a:cubicBezTo>
                      <a:pt x="3" y="4"/>
                      <a:pt x="3" y="5"/>
                      <a:pt x="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0" name="Freeform 680"/>
              <p:cNvSpPr>
                <a:spLocks/>
              </p:cNvSpPr>
              <p:nvPr/>
            </p:nvSpPr>
            <p:spPr bwMode="auto">
              <a:xfrm>
                <a:off x="5421315" y="471503"/>
                <a:ext cx="233363" cy="49214"/>
              </a:xfrm>
              <a:custGeom>
                <a:avLst/>
                <a:gdLst>
                  <a:gd name="T0" fmla="*/ 0 w 62"/>
                  <a:gd name="T1" fmla="*/ 0 h 13"/>
                  <a:gd name="T2" fmla="*/ 11 w 62"/>
                  <a:gd name="T3" fmla="*/ 10 h 13"/>
                  <a:gd name="T4" fmla="*/ 32 w 62"/>
                  <a:gd name="T5" fmla="*/ 13 h 13"/>
                  <a:gd name="T6" fmla="*/ 32 w 62"/>
                  <a:gd name="T7" fmla="*/ 12 h 13"/>
                  <a:gd name="T8" fmla="*/ 34 w 62"/>
                  <a:gd name="T9" fmla="*/ 10 h 13"/>
                  <a:gd name="T10" fmla="*/ 37 w 62"/>
                  <a:gd name="T11" fmla="*/ 9 h 13"/>
                  <a:gd name="T12" fmla="*/ 39 w 62"/>
                  <a:gd name="T13" fmla="*/ 12 h 13"/>
                  <a:gd name="T14" fmla="*/ 62 w 62"/>
                  <a:gd name="T15" fmla="*/ 5 h 13"/>
                  <a:gd name="T16" fmla="*/ 54 w 62"/>
                  <a:gd name="T17" fmla="*/ 8 h 13"/>
                  <a:gd name="T18" fmla="*/ 52 w 62"/>
                  <a:gd name="T19" fmla="*/ 5 h 13"/>
                  <a:gd name="T20" fmla="*/ 51 w 62"/>
                  <a:gd name="T21" fmla="*/ 3 h 13"/>
                  <a:gd name="T22" fmla="*/ 35 w 62"/>
                  <a:gd name="T23" fmla="*/ 7 h 13"/>
                  <a:gd name="T24" fmla="*/ 0 w 62"/>
                  <a:gd name="T2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2" h="13">
                    <a:moveTo>
                      <a:pt x="0" y="0"/>
                    </a:moveTo>
                    <a:cubicBezTo>
                      <a:pt x="4" y="3"/>
                      <a:pt x="8" y="7"/>
                      <a:pt x="11" y="10"/>
                    </a:cubicBezTo>
                    <a:cubicBezTo>
                      <a:pt x="18" y="12"/>
                      <a:pt x="25" y="13"/>
                      <a:pt x="32" y="13"/>
                    </a:cubicBezTo>
                    <a:cubicBezTo>
                      <a:pt x="32" y="12"/>
                      <a:pt x="32" y="12"/>
                      <a:pt x="32" y="12"/>
                    </a:cubicBezTo>
                    <a:cubicBezTo>
                      <a:pt x="34" y="10"/>
                      <a:pt x="34" y="10"/>
                      <a:pt x="34" y="10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8" y="10"/>
                      <a:pt x="38" y="11"/>
                      <a:pt x="39" y="12"/>
                    </a:cubicBezTo>
                    <a:cubicBezTo>
                      <a:pt x="47" y="11"/>
                      <a:pt x="55" y="9"/>
                      <a:pt x="62" y="5"/>
                    </a:cubicBezTo>
                    <a:cubicBezTo>
                      <a:pt x="59" y="6"/>
                      <a:pt x="56" y="7"/>
                      <a:pt x="54" y="8"/>
                    </a:cubicBezTo>
                    <a:cubicBezTo>
                      <a:pt x="52" y="5"/>
                      <a:pt x="52" y="5"/>
                      <a:pt x="52" y="5"/>
                    </a:cubicBezTo>
                    <a:cubicBezTo>
                      <a:pt x="51" y="3"/>
                      <a:pt x="51" y="3"/>
                      <a:pt x="51" y="3"/>
                    </a:cubicBezTo>
                    <a:cubicBezTo>
                      <a:pt x="46" y="5"/>
                      <a:pt x="41" y="6"/>
                      <a:pt x="35" y="7"/>
                    </a:cubicBezTo>
                    <a:cubicBezTo>
                      <a:pt x="23" y="8"/>
                      <a:pt x="11" y="5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1" name="Freeform 681"/>
              <p:cNvSpPr>
                <a:spLocks/>
              </p:cNvSpPr>
              <p:nvPr/>
            </p:nvSpPr>
            <p:spPr bwMode="auto">
              <a:xfrm>
                <a:off x="5643565" y="465153"/>
                <a:ext cx="14288" cy="6350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0 h 2"/>
                  <a:gd name="T4" fmla="*/ 4 w 4"/>
                  <a:gd name="T5" fmla="*/ 0 h 2"/>
                  <a:gd name="T6" fmla="*/ 0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cubicBezTo>
                      <a:pt x="2" y="1"/>
                      <a:pt x="3" y="1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2" name="Freeform 682"/>
              <p:cNvSpPr>
                <a:spLocks/>
              </p:cNvSpPr>
              <p:nvPr/>
            </p:nvSpPr>
            <p:spPr bwMode="auto">
              <a:xfrm>
                <a:off x="5405441" y="952533"/>
                <a:ext cx="128588" cy="147643"/>
              </a:xfrm>
              <a:custGeom>
                <a:avLst/>
                <a:gdLst>
                  <a:gd name="T0" fmla="*/ 6 w 34"/>
                  <a:gd name="T1" fmla="*/ 0 h 39"/>
                  <a:gd name="T2" fmla="*/ 0 w 34"/>
                  <a:gd name="T3" fmla="*/ 3 h 39"/>
                  <a:gd name="T4" fmla="*/ 28 w 34"/>
                  <a:gd name="T5" fmla="*/ 39 h 39"/>
                  <a:gd name="T6" fmla="*/ 34 w 34"/>
                  <a:gd name="T7" fmla="*/ 36 h 39"/>
                  <a:gd name="T8" fmla="*/ 6 w 34"/>
                  <a:gd name="T9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9">
                    <a:moveTo>
                      <a:pt x="6" y="0"/>
                    </a:moveTo>
                    <a:cubicBezTo>
                      <a:pt x="4" y="2"/>
                      <a:pt x="2" y="2"/>
                      <a:pt x="0" y="3"/>
                    </a:cubicBezTo>
                    <a:cubicBezTo>
                      <a:pt x="7" y="15"/>
                      <a:pt x="17" y="30"/>
                      <a:pt x="28" y="39"/>
                    </a:cubicBezTo>
                    <a:cubicBezTo>
                      <a:pt x="30" y="38"/>
                      <a:pt x="32" y="37"/>
                      <a:pt x="34" y="36"/>
                    </a:cubicBezTo>
                    <a:cubicBezTo>
                      <a:pt x="22" y="27"/>
                      <a:pt x="12" y="13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3" name="Freeform 683"/>
              <p:cNvSpPr>
                <a:spLocks/>
              </p:cNvSpPr>
              <p:nvPr/>
            </p:nvSpPr>
            <p:spPr bwMode="auto">
              <a:xfrm>
                <a:off x="3478215" y="374662"/>
                <a:ext cx="112713" cy="90491"/>
              </a:xfrm>
              <a:custGeom>
                <a:avLst/>
                <a:gdLst>
                  <a:gd name="T0" fmla="*/ 30 w 30"/>
                  <a:gd name="T1" fmla="*/ 4 h 24"/>
                  <a:gd name="T2" fmla="*/ 28 w 30"/>
                  <a:gd name="T3" fmla="*/ 4 h 24"/>
                  <a:gd name="T4" fmla="*/ 28 w 30"/>
                  <a:gd name="T5" fmla="*/ 1 h 24"/>
                  <a:gd name="T6" fmla="*/ 28 w 30"/>
                  <a:gd name="T7" fmla="*/ 0 h 24"/>
                  <a:gd name="T8" fmla="*/ 26 w 30"/>
                  <a:gd name="T9" fmla="*/ 0 h 24"/>
                  <a:gd name="T10" fmla="*/ 0 w 30"/>
                  <a:gd name="T11" fmla="*/ 24 h 24"/>
                  <a:gd name="T12" fmla="*/ 0 w 30"/>
                  <a:gd name="T13" fmla="*/ 24 h 24"/>
                  <a:gd name="T14" fmla="*/ 14 w 30"/>
                  <a:gd name="T15" fmla="*/ 22 h 24"/>
                  <a:gd name="T16" fmla="*/ 30 w 30"/>
                  <a:gd name="T17" fmla="*/ 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" h="24">
                    <a:moveTo>
                      <a:pt x="30" y="4"/>
                    </a:moveTo>
                    <a:cubicBezTo>
                      <a:pt x="30" y="4"/>
                      <a:pt x="29" y="4"/>
                      <a:pt x="28" y="4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19" y="10"/>
                      <a:pt x="10" y="18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5" y="23"/>
                      <a:pt x="9" y="22"/>
                      <a:pt x="14" y="22"/>
                    </a:cubicBezTo>
                    <a:cubicBezTo>
                      <a:pt x="20" y="17"/>
                      <a:pt x="26" y="10"/>
                      <a:pt x="3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4" name="Freeform 684"/>
              <p:cNvSpPr>
                <a:spLocks/>
              </p:cNvSpPr>
              <p:nvPr/>
            </p:nvSpPr>
            <p:spPr bwMode="auto">
              <a:xfrm>
                <a:off x="4398966" y="1716147"/>
                <a:ext cx="7938" cy="26989"/>
              </a:xfrm>
              <a:custGeom>
                <a:avLst/>
                <a:gdLst>
                  <a:gd name="T0" fmla="*/ 0 w 2"/>
                  <a:gd name="T1" fmla="*/ 1 h 7"/>
                  <a:gd name="T2" fmla="*/ 0 w 2"/>
                  <a:gd name="T3" fmla="*/ 0 h 7"/>
                  <a:gd name="T4" fmla="*/ 2 w 2"/>
                  <a:gd name="T5" fmla="*/ 7 h 7"/>
                  <a:gd name="T6" fmla="*/ 0 w 2"/>
                  <a:gd name="T7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7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1" y="5"/>
                      <a:pt x="2" y="7"/>
                    </a:cubicBezTo>
                    <a:cubicBezTo>
                      <a:pt x="2" y="5"/>
                      <a:pt x="1" y="3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5" name="Freeform 685"/>
              <p:cNvSpPr>
                <a:spLocks/>
              </p:cNvSpPr>
              <p:nvPr/>
            </p:nvSpPr>
            <p:spPr bwMode="auto">
              <a:xfrm>
                <a:off x="4445003" y="1268457"/>
                <a:ext cx="596900" cy="625497"/>
              </a:xfrm>
              <a:custGeom>
                <a:avLst/>
                <a:gdLst>
                  <a:gd name="T0" fmla="*/ 112 w 159"/>
                  <a:gd name="T1" fmla="*/ 0 h 166"/>
                  <a:gd name="T2" fmla="*/ 94 w 159"/>
                  <a:gd name="T3" fmla="*/ 0 h 166"/>
                  <a:gd name="T4" fmla="*/ 134 w 159"/>
                  <a:gd name="T5" fmla="*/ 24 h 166"/>
                  <a:gd name="T6" fmla="*/ 146 w 159"/>
                  <a:gd name="T7" fmla="*/ 43 h 166"/>
                  <a:gd name="T8" fmla="*/ 147 w 159"/>
                  <a:gd name="T9" fmla="*/ 46 h 166"/>
                  <a:gd name="T10" fmla="*/ 150 w 159"/>
                  <a:gd name="T11" fmla="*/ 100 h 166"/>
                  <a:gd name="T12" fmla="*/ 146 w 159"/>
                  <a:gd name="T13" fmla="*/ 113 h 166"/>
                  <a:gd name="T14" fmla="*/ 139 w 159"/>
                  <a:gd name="T15" fmla="*/ 126 h 166"/>
                  <a:gd name="T16" fmla="*/ 93 w 159"/>
                  <a:gd name="T17" fmla="*/ 155 h 166"/>
                  <a:gd name="T18" fmla="*/ 11 w 159"/>
                  <a:gd name="T19" fmla="*/ 95 h 166"/>
                  <a:gd name="T20" fmla="*/ 49 w 159"/>
                  <a:gd name="T21" fmla="*/ 27 h 166"/>
                  <a:gd name="T22" fmla="*/ 118 w 159"/>
                  <a:gd name="T23" fmla="*/ 45 h 166"/>
                  <a:gd name="T24" fmla="*/ 125 w 159"/>
                  <a:gd name="T25" fmla="*/ 107 h 166"/>
                  <a:gd name="T26" fmla="*/ 79 w 159"/>
                  <a:gd name="T27" fmla="*/ 130 h 166"/>
                  <a:gd name="T28" fmla="*/ 35 w 159"/>
                  <a:gd name="T29" fmla="*/ 84 h 166"/>
                  <a:gd name="T30" fmla="*/ 71 w 159"/>
                  <a:gd name="T31" fmla="*/ 51 h 166"/>
                  <a:gd name="T32" fmla="*/ 102 w 159"/>
                  <a:gd name="T33" fmla="*/ 65 h 166"/>
                  <a:gd name="T34" fmla="*/ 105 w 159"/>
                  <a:gd name="T35" fmla="*/ 92 h 166"/>
                  <a:gd name="T36" fmla="*/ 77 w 159"/>
                  <a:gd name="T37" fmla="*/ 106 h 166"/>
                  <a:gd name="T38" fmla="*/ 60 w 159"/>
                  <a:gd name="T39" fmla="*/ 90 h 166"/>
                  <a:gd name="T40" fmla="*/ 71 w 159"/>
                  <a:gd name="T41" fmla="*/ 73 h 166"/>
                  <a:gd name="T42" fmla="*/ 81 w 159"/>
                  <a:gd name="T43" fmla="*/ 75 h 166"/>
                  <a:gd name="T44" fmla="*/ 82 w 159"/>
                  <a:gd name="T45" fmla="*/ 81 h 166"/>
                  <a:gd name="T46" fmla="*/ 76 w 159"/>
                  <a:gd name="T47" fmla="*/ 86 h 166"/>
                  <a:gd name="T48" fmla="*/ 76 w 159"/>
                  <a:gd name="T49" fmla="*/ 89 h 166"/>
                  <a:gd name="T50" fmla="*/ 77 w 159"/>
                  <a:gd name="T51" fmla="*/ 92 h 166"/>
                  <a:gd name="T52" fmla="*/ 88 w 159"/>
                  <a:gd name="T53" fmla="*/ 83 h 166"/>
                  <a:gd name="T54" fmla="*/ 85 w 159"/>
                  <a:gd name="T55" fmla="*/ 71 h 166"/>
                  <a:gd name="T56" fmla="*/ 70 w 159"/>
                  <a:gd name="T57" fmla="*/ 67 h 166"/>
                  <a:gd name="T58" fmla="*/ 54 w 159"/>
                  <a:gd name="T59" fmla="*/ 90 h 166"/>
                  <a:gd name="T60" fmla="*/ 77 w 159"/>
                  <a:gd name="T61" fmla="*/ 112 h 166"/>
                  <a:gd name="T62" fmla="*/ 110 w 159"/>
                  <a:gd name="T63" fmla="*/ 95 h 166"/>
                  <a:gd name="T64" fmla="*/ 107 w 159"/>
                  <a:gd name="T65" fmla="*/ 62 h 166"/>
                  <a:gd name="T66" fmla="*/ 71 w 159"/>
                  <a:gd name="T67" fmla="*/ 45 h 166"/>
                  <a:gd name="T68" fmla="*/ 29 w 159"/>
                  <a:gd name="T69" fmla="*/ 84 h 166"/>
                  <a:gd name="T70" fmla="*/ 78 w 159"/>
                  <a:gd name="T71" fmla="*/ 136 h 166"/>
                  <a:gd name="T72" fmla="*/ 131 w 159"/>
                  <a:gd name="T73" fmla="*/ 109 h 166"/>
                  <a:gd name="T74" fmla="*/ 122 w 159"/>
                  <a:gd name="T75" fmla="*/ 41 h 166"/>
                  <a:gd name="T76" fmla="*/ 48 w 159"/>
                  <a:gd name="T77" fmla="*/ 21 h 166"/>
                  <a:gd name="T78" fmla="*/ 5 w 159"/>
                  <a:gd name="T79" fmla="*/ 96 h 166"/>
                  <a:gd name="T80" fmla="*/ 94 w 159"/>
                  <a:gd name="T81" fmla="*/ 161 h 166"/>
                  <a:gd name="T82" fmla="*/ 137 w 159"/>
                  <a:gd name="T83" fmla="*/ 139 h 166"/>
                  <a:gd name="T84" fmla="*/ 145 w 159"/>
                  <a:gd name="T85" fmla="*/ 128 h 166"/>
                  <a:gd name="T86" fmla="*/ 152 w 159"/>
                  <a:gd name="T87" fmla="*/ 116 h 166"/>
                  <a:gd name="T88" fmla="*/ 156 w 159"/>
                  <a:gd name="T89" fmla="*/ 102 h 166"/>
                  <a:gd name="T90" fmla="*/ 158 w 159"/>
                  <a:gd name="T91" fmla="*/ 90 h 166"/>
                  <a:gd name="T92" fmla="*/ 158 w 159"/>
                  <a:gd name="T93" fmla="*/ 66 h 166"/>
                  <a:gd name="T94" fmla="*/ 152 w 159"/>
                  <a:gd name="T95" fmla="*/ 43 h 166"/>
                  <a:gd name="T96" fmla="*/ 151 w 159"/>
                  <a:gd name="T97" fmla="*/ 41 h 166"/>
                  <a:gd name="T98" fmla="*/ 139 w 159"/>
                  <a:gd name="T99" fmla="*/ 20 h 166"/>
                  <a:gd name="T100" fmla="*/ 138 w 159"/>
                  <a:gd name="T101" fmla="*/ 19 h 166"/>
                  <a:gd name="T102" fmla="*/ 120 w 159"/>
                  <a:gd name="T103" fmla="*/ 4 h 166"/>
                  <a:gd name="T104" fmla="*/ 113 w 159"/>
                  <a:gd name="T105" fmla="*/ 0 h 166"/>
                  <a:gd name="T106" fmla="*/ 112 w 159"/>
                  <a:gd name="T107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59" h="166">
                    <a:moveTo>
                      <a:pt x="112" y="0"/>
                    </a:moveTo>
                    <a:cubicBezTo>
                      <a:pt x="107" y="0"/>
                      <a:pt x="101" y="0"/>
                      <a:pt x="94" y="0"/>
                    </a:cubicBezTo>
                    <a:cubicBezTo>
                      <a:pt x="114" y="4"/>
                      <a:pt x="126" y="14"/>
                      <a:pt x="134" y="24"/>
                    </a:cubicBezTo>
                    <a:cubicBezTo>
                      <a:pt x="139" y="30"/>
                      <a:pt x="143" y="36"/>
                      <a:pt x="146" y="43"/>
                    </a:cubicBezTo>
                    <a:cubicBezTo>
                      <a:pt x="146" y="44"/>
                      <a:pt x="146" y="45"/>
                      <a:pt x="147" y="46"/>
                    </a:cubicBezTo>
                    <a:cubicBezTo>
                      <a:pt x="153" y="62"/>
                      <a:pt x="155" y="82"/>
                      <a:pt x="150" y="100"/>
                    </a:cubicBezTo>
                    <a:cubicBezTo>
                      <a:pt x="149" y="105"/>
                      <a:pt x="148" y="109"/>
                      <a:pt x="146" y="113"/>
                    </a:cubicBezTo>
                    <a:cubicBezTo>
                      <a:pt x="144" y="118"/>
                      <a:pt x="142" y="122"/>
                      <a:pt x="139" y="126"/>
                    </a:cubicBezTo>
                    <a:cubicBezTo>
                      <a:pt x="129" y="143"/>
                      <a:pt x="113" y="153"/>
                      <a:pt x="93" y="155"/>
                    </a:cubicBezTo>
                    <a:cubicBezTo>
                      <a:pt x="45" y="160"/>
                      <a:pt x="17" y="128"/>
                      <a:pt x="11" y="95"/>
                    </a:cubicBezTo>
                    <a:cubicBezTo>
                      <a:pt x="6" y="68"/>
                      <a:pt x="16" y="35"/>
                      <a:pt x="49" y="27"/>
                    </a:cubicBezTo>
                    <a:cubicBezTo>
                      <a:pt x="88" y="17"/>
                      <a:pt x="109" y="34"/>
                      <a:pt x="118" y="45"/>
                    </a:cubicBezTo>
                    <a:cubicBezTo>
                      <a:pt x="132" y="62"/>
                      <a:pt x="135" y="88"/>
                      <a:pt x="125" y="107"/>
                    </a:cubicBezTo>
                    <a:cubicBezTo>
                      <a:pt x="117" y="123"/>
                      <a:pt x="100" y="132"/>
                      <a:pt x="79" y="130"/>
                    </a:cubicBezTo>
                    <a:cubicBezTo>
                      <a:pt x="51" y="129"/>
                      <a:pt x="35" y="105"/>
                      <a:pt x="35" y="84"/>
                    </a:cubicBezTo>
                    <a:cubicBezTo>
                      <a:pt x="35" y="68"/>
                      <a:pt x="45" y="51"/>
                      <a:pt x="71" y="51"/>
                    </a:cubicBezTo>
                    <a:cubicBezTo>
                      <a:pt x="84" y="50"/>
                      <a:pt x="96" y="55"/>
                      <a:pt x="102" y="65"/>
                    </a:cubicBezTo>
                    <a:cubicBezTo>
                      <a:pt x="108" y="74"/>
                      <a:pt x="109" y="84"/>
                      <a:pt x="105" y="92"/>
                    </a:cubicBezTo>
                    <a:cubicBezTo>
                      <a:pt x="100" y="101"/>
                      <a:pt x="90" y="106"/>
                      <a:pt x="77" y="106"/>
                    </a:cubicBezTo>
                    <a:cubicBezTo>
                      <a:pt x="66" y="106"/>
                      <a:pt x="61" y="98"/>
                      <a:pt x="60" y="90"/>
                    </a:cubicBezTo>
                    <a:cubicBezTo>
                      <a:pt x="59" y="83"/>
                      <a:pt x="62" y="75"/>
                      <a:pt x="71" y="73"/>
                    </a:cubicBezTo>
                    <a:cubicBezTo>
                      <a:pt x="76" y="72"/>
                      <a:pt x="79" y="72"/>
                      <a:pt x="81" y="75"/>
                    </a:cubicBezTo>
                    <a:cubicBezTo>
                      <a:pt x="82" y="76"/>
                      <a:pt x="83" y="79"/>
                      <a:pt x="82" y="81"/>
                    </a:cubicBezTo>
                    <a:cubicBezTo>
                      <a:pt x="81" y="84"/>
                      <a:pt x="79" y="86"/>
                      <a:pt x="76" y="86"/>
                    </a:cubicBezTo>
                    <a:cubicBezTo>
                      <a:pt x="76" y="89"/>
                      <a:pt x="76" y="89"/>
                      <a:pt x="76" y="89"/>
                    </a:cubicBezTo>
                    <a:cubicBezTo>
                      <a:pt x="77" y="92"/>
                      <a:pt x="77" y="92"/>
                      <a:pt x="77" y="92"/>
                    </a:cubicBezTo>
                    <a:cubicBezTo>
                      <a:pt x="82" y="91"/>
                      <a:pt x="86" y="88"/>
                      <a:pt x="88" y="83"/>
                    </a:cubicBezTo>
                    <a:cubicBezTo>
                      <a:pt x="89" y="79"/>
                      <a:pt x="88" y="74"/>
                      <a:pt x="85" y="71"/>
                    </a:cubicBezTo>
                    <a:cubicBezTo>
                      <a:pt x="83" y="68"/>
                      <a:pt x="79" y="65"/>
                      <a:pt x="70" y="67"/>
                    </a:cubicBezTo>
                    <a:cubicBezTo>
                      <a:pt x="57" y="69"/>
                      <a:pt x="53" y="81"/>
                      <a:pt x="54" y="90"/>
                    </a:cubicBezTo>
                    <a:cubicBezTo>
                      <a:pt x="55" y="101"/>
                      <a:pt x="63" y="112"/>
                      <a:pt x="77" y="112"/>
                    </a:cubicBezTo>
                    <a:cubicBezTo>
                      <a:pt x="93" y="112"/>
                      <a:pt x="104" y="106"/>
                      <a:pt x="110" y="95"/>
                    </a:cubicBezTo>
                    <a:cubicBezTo>
                      <a:pt x="115" y="85"/>
                      <a:pt x="114" y="72"/>
                      <a:pt x="107" y="62"/>
                    </a:cubicBezTo>
                    <a:cubicBezTo>
                      <a:pt x="100" y="50"/>
                      <a:pt x="86" y="44"/>
                      <a:pt x="71" y="45"/>
                    </a:cubicBezTo>
                    <a:cubicBezTo>
                      <a:pt x="41" y="45"/>
                      <a:pt x="29" y="66"/>
                      <a:pt x="29" y="84"/>
                    </a:cubicBezTo>
                    <a:cubicBezTo>
                      <a:pt x="29" y="108"/>
                      <a:pt x="47" y="135"/>
                      <a:pt x="78" y="136"/>
                    </a:cubicBezTo>
                    <a:cubicBezTo>
                      <a:pt x="102" y="138"/>
                      <a:pt x="121" y="128"/>
                      <a:pt x="131" y="109"/>
                    </a:cubicBezTo>
                    <a:cubicBezTo>
                      <a:pt x="141" y="89"/>
                      <a:pt x="138" y="60"/>
                      <a:pt x="122" y="41"/>
                    </a:cubicBezTo>
                    <a:cubicBezTo>
                      <a:pt x="106" y="20"/>
                      <a:pt x="79" y="13"/>
                      <a:pt x="48" y="21"/>
                    </a:cubicBezTo>
                    <a:cubicBezTo>
                      <a:pt x="11" y="30"/>
                      <a:pt x="0" y="66"/>
                      <a:pt x="5" y="96"/>
                    </a:cubicBezTo>
                    <a:cubicBezTo>
                      <a:pt x="12" y="131"/>
                      <a:pt x="42" y="166"/>
                      <a:pt x="94" y="161"/>
                    </a:cubicBezTo>
                    <a:cubicBezTo>
                      <a:pt x="111" y="159"/>
                      <a:pt x="126" y="151"/>
                      <a:pt x="137" y="139"/>
                    </a:cubicBezTo>
                    <a:cubicBezTo>
                      <a:pt x="140" y="135"/>
                      <a:pt x="143" y="132"/>
                      <a:pt x="145" y="128"/>
                    </a:cubicBezTo>
                    <a:cubicBezTo>
                      <a:pt x="147" y="124"/>
                      <a:pt x="150" y="120"/>
                      <a:pt x="152" y="116"/>
                    </a:cubicBezTo>
                    <a:cubicBezTo>
                      <a:pt x="153" y="111"/>
                      <a:pt x="155" y="107"/>
                      <a:pt x="156" y="102"/>
                    </a:cubicBezTo>
                    <a:cubicBezTo>
                      <a:pt x="157" y="98"/>
                      <a:pt x="158" y="94"/>
                      <a:pt x="158" y="90"/>
                    </a:cubicBezTo>
                    <a:cubicBezTo>
                      <a:pt x="159" y="82"/>
                      <a:pt x="159" y="74"/>
                      <a:pt x="158" y="66"/>
                    </a:cubicBezTo>
                    <a:cubicBezTo>
                      <a:pt x="157" y="58"/>
                      <a:pt x="155" y="50"/>
                      <a:pt x="152" y="43"/>
                    </a:cubicBezTo>
                    <a:cubicBezTo>
                      <a:pt x="152" y="42"/>
                      <a:pt x="151" y="41"/>
                      <a:pt x="151" y="41"/>
                    </a:cubicBezTo>
                    <a:cubicBezTo>
                      <a:pt x="148" y="33"/>
                      <a:pt x="144" y="26"/>
                      <a:pt x="139" y="20"/>
                    </a:cubicBezTo>
                    <a:cubicBezTo>
                      <a:pt x="139" y="20"/>
                      <a:pt x="138" y="19"/>
                      <a:pt x="138" y="19"/>
                    </a:cubicBezTo>
                    <a:cubicBezTo>
                      <a:pt x="133" y="13"/>
                      <a:pt x="126" y="8"/>
                      <a:pt x="120" y="4"/>
                    </a:cubicBezTo>
                    <a:cubicBezTo>
                      <a:pt x="118" y="2"/>
                      <a:pt x="116" y="1"/>
                      <a:pt x="113" y="0"/>
                    </a:cubicBezTo>
                    <a:cubicBezTo>
                      <a:pt x="113" y="0"/>
                      <a:pt x="113" y="0"/>
                      <a:pt x="1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6" name="Freeform 686"/>
              <p:cNvSpPr>
                <a:spLocks/>
              </p:cNvSpPr>
              <p:nvPr/>
            </p:nvSpPr>
            <p:spPr bwMode="auto">
              <a:xfrm>
                <a:off x="4376740" y="1238293"/>
                <a:ext cx="379413" cy="466741"/>
              </a:xfrm>
              <a:custGeom>
                <a:avLst/>
                <a:gdLst>
                  <a:gd name="T0" fmla="*/ 63 w 101"/>
                  <a:gd name="T1" fmla="*/ 2 h 124"/>
                  <a:gd name="T2" fmla="*/ 63 w 101"/>
                  <a:gd name="T3" fmla="*/ 2 h 124"/>
                  <a:gd name="T4" fmla="*/ 64 w 101"/>
                  <a:gd name="T5" fmla="*/ 4 h 124"/>
                  <a:gd name="T6" fmla="*/ 62 w 101"/>
                  <a:gd name="T7" fmla="*/ 6 h 124"/>
                  <a:gd name="T8" fmla="*/ 60 w 101"/>
                  <a:gd name="T9" fmla="*/ 9 h 124"/>
                  <a:gd name="T10" fmla="*/ 56 w 101"/>
                  <a:gd name="T11" fmla="*/ 4 h 124"/>
                  <a:gd name="T12" fmla="*/ 39 w 101"/>
                  <a:gd name="T13" fmla="*/ 12 h 124"/>
                  <a:gd name="T14" fmla="*/ 41 w 101"/>
                  <a:gd name="T15" fmla="*/ 14 h 124"/>
                  <a:gd name="T16" fmla="*/ 39 w 101"/>
                  <a:gd name="T17" fmla="*/ 16 h 124"/>
                  <a:gd name="T18" fmla="*/ 37 w 101"/>
                  <a:gd name="T19" fmla="*/ 18 h 124"/>
                  <a:gd name="T20" fmla="*/ 34 w 101"/>
                  <a:gd name="T21" fmla="*/ 16 h 124"/>
                  <a:gd name="T22" fmla="*/ 20 w 101"/>
                  <a:gd name="T23" fmla="*/ 29 h 124"/>
                  <a:gd name="T24" fmla="*/ 22 w 101"/>
                  <a:gd name="T25" fmla="*/ 31 h 124"/>
                  <a:gd name="T26" fmla="*/ 19 w 101"/>
                  <a:gd name="T27" fmla="*/ 33 h 124"/>
                  <a:gd name="T28" fmla="*/ 17 w 101"/>
                  <a:gd name="T29" fmla="*/ 35 h 124"/>
                  <a:gd name="T30" fmla="*/ 16 w 101"/>
                  <a:gd name="T31" fmla="*/ 34 h 124"/>
                  <a:gd name="T32" fmla="*/ 6 w 101"/>
                  <a:gd name="T33" fmla="*/ 54 h 124"/>
                  <a:gd name="T34" fmla="*/ 10 w 101"/>
                  <a:gd name="T35" fmla="*/ 55 h 124"/>
                  <a:gd name="T36" fmla="*/ 8 w 101"/>
                  <a:gd name="T37" fmla="*/ 58 h 124"/>
                  <a:gd name="T38" fmla="*/ 7 w 101"/>
                  <a:gd name="T39" fmla="*/ 61 h 124"/>
                  <a:gd name="T40" fmla="*/ 5 w 101"/>
                  <a:gd name="T41" fmla="*/ 60 h 124"/>
                  <a:gd name="T42" fmla="*/ 1 w 101"/>
                  <a:gd name="T43" fmla="*/ 81 h 124"/>
                  <a:gd name="T44" fmla="*/ 5 w 101"/>
                  <a:gd name="T45" fmla="*/ 84 h 124"/>
                  <a:gd name="T46" fmla="*/ 4 w 101"/>
                  <a:gd name="T47" fmla="*/ 86 h 124"/>
                  <a:gd name="T48" fmla="*/ 2 w 101"/>
                  <a:gd name="T49" fmla="*/ 89 h 124"/>
                  <a:gd name="T50" fmla="*/ 0 w 101"/>
                  <a:gd name="T51" fmla="*/ 88 h 124"/>
                  <a:gd name="T52" fmla="*/ 2 w 101"/>
                  <a:gd name="T53" fmla="*/ 111 h 124"/>
                  <a:gd name="T54" fmla="*/ 11 w 101"/>
                  <a:gd name="T55" fmla="*/ 124 h 124"/>
                  <a:gd name="T56" fmla="*/ 8 w 101"/>
                  <a:gd name="T57" fmla="*/ 113 h 124"/>
                  <a:gd name="T58" fmla="*/ 64 w 101"/>
                  <a:gd name="T59" fmla="*/ 8 h 124"/>
                  <a:gd name="T60" fmla="*/ 101 w 101"/>
                  <a:gd name="T61" fmla="*/ 6 h 124"/>
                  <a:gd name="T62" fmla="*/ 85 w 101"/>
                  <a:gd name="T63" fmla="*/ 0 h 124"/>
                  <a:gd name="T64" fmla="*/ 63 w 101"/>
                  <a:gd name="T65" fmla="*/ 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1" h="124">
                    <a:moveTo>
                      <a:pt x="63" y="2"/>
                    </a:moveTo>
                    <a:cubicBezTo>
                      <a:pt x="63" y="2"/>
                      <a:pt x="63" y="2"/>
                      <a:pt x="63" y="2"/>
                    </a:cubicBezTo>
                    <a:cubicBezTo>
                      <a:pt x="63" y="3"/>
                      <a:pt x="64" y="4"/>
                      <a:pt x="64" y="4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0" y="9"/>
                      <a:pt x="60" y="9"/>
                      <a:pt x="60" y="9"/>
                    </a:cubicBezTo>
                    <a:cubicBezTo>
                      <a:pt x="59" y="7"/>
                      <a:pt x="57" y="6"/>
                      <a:pt x="56" y="4"/>
                    </a:cubicBezTo>
                    <a:cubicBezTo>
                      <a:pt x="50" y="6"/>
                      <a:pt x="44" y="9"/>
                      <a:pt x="39" y="12"/>
                    </a:cubicBezTo>
                    <a:cubicBezTo>
                      <a:pt x="39" y="13"/>
                      <a:pt x="40" y="13"/>
                      <a:pt x="41" y="14"/>
                    </a:cubicBezTo>
                    <a:cubicBezTo>
                      <a:pt x="39" y="16"/>
                      <a:pt x="39" y="16"/>
                      <a:pt x="39" y="16"/>
                    </a:cubicBezTo>
                    <a:cubicBezTo>
                      <a:pt x="37" y="18"/>
                      <a:pt x="37" y="18"/>
                      <a:pt x="37" y="18"/>
                    </a:cubicBezTo>
                    <a:cubicBezTo>
                      <a:pt x="36" y="17"/>
                      <a:pt x="35" y="16"/>
                      <a:pt x="34" y="16"/>
                    </a:cubicBezTo>
                    <a:cubicBezTo>
                      <a:pt x="29" y="19"/>
                      <a:pt x="24" y="24"/>
                      <a:pt x="20" y="29"/>
                    </a:cubicBezTo>
                    <a:cubicBezTo>
                      <a:pt x="21" y="30"/>
                      <a:pt x="21" y="30"/>
                      <a:pt x="22" y="31"/>
                    </a:cubicBezTo>
                    <a:cubicBezTo>
                      <a:pt x="19" y="33"/>
                      <a:pt x="19" y="33"/>
                      <a:pt x="19" y="33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17" y="35"/>
                      <a:pt x="17" y="34"/>
                      <a:pt x="16" y="34"/>
                    </a:cubicBezTo>
                    <a:cubicBezTo>
                      <a:pt x="12" y="40"/>
                      <a:pt x="9" y="47"/>
                      <a:pt x="6" y="54"/>
                    </a:cubicBezTo>
                    <a:cubicBezTo>
                      <a:pt x="7" y="54"/>
                      <a:pt x="8" y="55"/>
                      <a:pt x="10" y="55"/>
                    </a:cubicBezTo>
                    <a:cubicBezTo>
                      <a:pt x="8" y="58"/>
                      <a:pt x="8" y="58"/>
                      <a:pt x="8" y="58"/>
                    </a:cubicBezTo>
                    <a:cubicBezTo>
                      <a:pt x="7" y="61"/>
                      <a:pt x="7" y="61"/>
                      <a:pt x="7" y="61"/>
                    </a:cubicBezTo>
                    <a:cubicBezTo>
                      <a:pt x="6" y="60"/>
                      <a:pt x="5" y="60"/>
                      <a:pt x="5" y="60"/>
                    </a:cubicBezTo>
                    <a:cubicBezTo>
                      <a:pt x="3" y="67"/>
                      <a:pt x="1" y="74"/>
                      <a:pt x="1" y="81"/>
                    </a:cubicBezTo>
                    <a:cubicBezTo>
                      <a:pt x="2" y="82"/>
                      <a:pt x="4" y="83"/>
                      <a:pt x="5" y="84"/>
                    </a:cubicBezTo>
                    <a:cubicBezTo>
                      <a:pt x="4" y="86"/>
                      <a:pt x="4" y="86"/>
                      <a:pt x="4" y="86"/>
                    </a:cubicBezTo>
                    <a:cubicBezTo>
                      <a:pt x="2" y="89"/>
                      <a:pt x="2" y="89"/>
                      <a:pt x="2" y="89"/>
                    </a:cubicBezTo>
                    <a:cubicBezTo>
                      <a:pt x="1" y="88"/>
                      <a:pt x="1" y="88"/>
                      <a:pt x="0" y="88"/>
                    </a:cubicBezTo>
                    <a:cubicBezTo>
                      <a:pt x="0" y="96"/>
                      <a:pt x="1" y="103"/>
                      <a:pt x="2" y="111"/>
                    </a:cubicBezTo>
                    <a:cubicBezTo>
                      <a:pt x="5" y="115"/>
                      <a:pt x="8" y="119"/>
                      <a:pt x="11" y="124"/>
                    </a:cubicBezTo>
                    <a:cubicBezTo>
                      <a:pt x="10" y="121"/>
                      <a:pt x="9" y="117"/>
                      <a:pt x="8" y="113"/>
                    </a:cubicBezTo>
                    <a:cubicBezTo>
                      <a:pt x="0" y="68"/>
                      <a:pt x="16" y="18"/>
                      <a:pt x="64" y="8"/>
                    </a:cubicBezTo>
                    <a:cubicBezTo>
                      <a:pt x="78" y="5"/>
                      <a:pt x="91" y="5"/>
                      <a:pt x="101" y="6"/>
                    </a:cubicBezTo>
                    <a:cubicBezTo>
                      <a:pt x="96" y="5"/>
                      <a:pt x="90" y="3"/>
                      <a:pt x="85" y="0"/>
                    </a:cubicBezTo>
                    <a:cubicBezTo>
                      <a:pt x="78" y="0"/>
                      <a:pt x="71" y="1"/>
                      <a:pt x="6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7" name="Freeform 687"/>
              <p:cNvSpPr>
                <a:spLocks/>
              </p:cNvSpPr>
              <p:nvPr/>
            </p:nvSpPr>
            <p:spPr bwMode="auto">
              <a:xfrm>
                <a:off x="4692652" y="1949518"/>
                <a:ext cx="127000" cy="30164"/>
              </a:xfrm>
              <a:custGeom>
                <a:avLst/>
                <a:gdLst>
                  <a:gd name="T0" fmla="*/ 0 w 34"/>
                  <a:gd name="T1" fmla="*/ 1 h 8"/>
                  <a:gd name="T2" fmla="*/ 13 w 34"/>
                  <a:gd name="T3" fmla="*/ 8 h 8"/>
                  <a:gd name="T4" fmla="*/ 27 w 34"/>
                  <a:gd name="T5" fmla="*/ 7 h 8"/>
                  <a:gd name="T6" fmla="*/ 34 w 34"/>
                  <a:gd name="T7" fmla="*/ 0 h 8"/>
                  <a:gd name="T8" fmla="*/ 34 w 34"/>
                  <a:gd name="T9" fmla="*/ 0 h 8"/>
                  <a:gd name="T10" fmla="*/ 0 w 34"/>
                  <a:gd name="T11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" h="8">
                    <a:moveTo>
                      <a:pt x="0" y="1"/>
                    </a:moveTo>
                    <a:cubicBezTo>
                      <a:pt x="5" y="3"/>
                      <a:pt x="9" y="6"/>
                      <a:pt x="13" y="8"/>
                    </a:cubicBezTo>
                    <a:cubicBezTo>
                      <a:pt x="17" y="8"/>
                      <a:pt x="22" y="8"/>
                      <a:pt x="27" y="7"/>
                    </a:cubicBezTo>
                    <a:cubicBezTo>
                      <a:pt x="29" y="5"/>
                      <a:pt x="31" y="3"/>
                      <a:pt x="34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22" y="2"/>
                      <a:pt x="11" y="3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8" name="Freeform 688"/>
              <p:cNvSpPr>
                <a:spLocks/>
              </p:cNvSpPr>
              <p:nvPr/>
            </p:nvSpPr>
            <p:spPr bwMode="auto">
              <a:xfrm>
                <a:off x="4429127" y="1735198"/>
                <a:ext cx="173038" cy="192095"/>
              </a:xfrm>
              <a:custGeom>
                <a:avLst/>
                <a:gdLst>
                  <a:gd name="T0" fmla="*/ 0 w 46"/>
                  <a:gd name="T1" fmla="*/ 15 h 51"/>
                  <a:gd name="T2" fmla="*/ 13 w 46"/>
                  <a:gd name="T3" fmla="*/ 34 h 51"/>
                  <a:gd name="T4" fmla="*/ 13 w 46"/>
                  <a:gd name="T5" fmla="*/ 33 h 51"/>
                  <a:gd name="T6" fmla="*/ 16 w 46"/>
                  <a:gd name="T7" fmla="*/ 34 h 51"/>
                  <a:gd name="T8" fmla="*/ 19 w 46"/>
                  <a:gd name="T9" fmla="*/ 35 h 51"/>
                  <a:gd name="T10" fmla="*/ 17 w 46"/>
                  <a:gd name="T11" fmla="*/ 38 h 51"/>
                  <a:gd name="T12" fmla="*/ 31 w 46"/>
                  <a:gd name="T13" fmla="*/ 50 h 51"/>
                  <a:gd name="T14" fmla="*/ 46 w 46"/>
                  <a:gd name="T15" fmla="*/ 51 h 51"/>
                  <a:gd name="T16" fmla="*/ 0 w 46"/>
                  <a:gd name="T17" fmla="*/ 0 h 51"/>
                  <a:gd name="T18" fmla="*/ 0 w 46"/>
                  <a:gd name="T19" fmla="*/ 1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6" h="51">
                    <a:moveTo>
                      <a:pt x="0" y="15"/>
                    </a:moveTo>
                    <a:cubicBezTo>
                      <a:pt x="4" y="22"/>
                      <a:pt x="8" y="28"/>
                      <a:pt x="13" y="34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6" y="34"/>
                      <a:pt x="16" y="34"/>
                      <a:pt x="16" y="34"/>
                    </a:cubicBezTo>
                    <a:cubicBezTo>
                      <a:pt x="19" y="35"/>
                      <a:pt x="19" y="35"/>
                      <a:pt x="19" y="35"/>
                    </a:cubicBezTo>
                    <a:cubicBezTo>
                      <a:pt x="18" y="36"/>
                      <a:pt x="18" y="37"/>
                      <a:pt x="17" y="38"/>
                    </a:cubicBezTo>
                    <a:cubicBezTo>
                      <a:pt x="21" y="43"/>
                      <a:pt x="26" y="47"/>
                      <a:pt x="31" y="50"/>
                    </a:cubicBezTo>
                    <a:cubicBezTo>
                      <a:pt x="36" y="50"/>
                      <a:pt x="41" y="51"/>
                      <a:pt x="46" y="51"/>
                    </a:cubicBezTo>
                    <a:cubicBezTo>
                      <a:pt x="24" y="41"/>
                      <a:pt x="8" y="22"/>
                      <a:pt x="0" y="0"/>
                    </a:cubicBezTo>
                    <a:cubicBezTo>
                      <a:pt x="1" y="5"/>
                      <a:pt x="1" y="10"/>
                      <a:pt x="0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9" name="Freeform 689"/>
              <p:cNvSpPr>
                <a:spLocks/>
              </p:cNvSpPr>
              <p:nvPr/>
            </p:nvSpPr>
            <p:spPr bwMode="auto">
              <a:xfrm>
                <a:off x="4594227" y="1949518"/>
                <a:ext cx="93663" cy="26989"/>
              </a:xfrm>
              <a:custGeom>
                <a:avLst/>
                <a:gdLst>
                  <a:gd name="T0" fmla="*/ 25 w 25"/>
                  <a:gd name="T1" fmla="*/ 7 h 7"/>
                  <a:gd name="T2" fmla="*/ 0 w 25"/>
                  <a:gd name="T3" fmla="*/ 0 h 7"/>
                  <a:gd name="T4" fmla="*/ 25 w 25"/>
                  <a:gd name="T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" h="7">
                    <a:moveTo>
                      <a:pt x="25" y="7"/>
                    </a:moveTo>
                    <a:cubicBezTo>
                      <a:pt x="17" y="4"/>
                      <a:pt x="8" y="1"/>
                      <a:pt x="0" y="0"/>
                    </a:cubicBezTo>
                    <a:cubicBezTo>
                      <a:pt x="7" y="4"/>
                      <a:pt x="16" y="6"/>
                      <a:pt x="25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0" name="Freeform 690"/>
              <p:cNvSpPr>
                <a:spLocks/>
              </p:cNvSpPr>
              <p:nvPr/>
            </p:nvSpPr>
            <p:spPr bwMode="auto">
              <a:xfrm>
                <a:off x="4767265" y="1238293"/>
                <a:ext cx="26988" cy="4763"/>
              </a:xfrm>
              <a:custGeom>
                <a:avLst/>
                <a:gdLst>
                  <a:gd name="T0" fmla="*/ 0 w 7"/>
                  <a:gd name="T1" fmla="*/ 0 h 1"/>
                  <a:gd name="T2" fmla="*/ 7 w 7"/>
                  <a:gd name="T3" fmla="*/ 1 h 1"/>
                  <a:gd name="T4" fmla="*/ 0 w 7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1">
                    <a:moveTo>
                      <a:pt x="0" y="0"/>
                    </a:moveTo>
                    <a:cubicBezTo>
                      <a:pt x="3" y="1"/>
                      <a:pt x="5" y="1"/>
                      <a:pt x="7" y="1"/>
                    </a:cubicBezTo>
                    <a:cubicBezTo>
                      <a:pt x="5" y="1"/>
                      <a:pt x="3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1" name="Freeform 691"/>
              <p:cNvSpPr>
                <a:spLocks/>
              </p:cNvSpPr>
              <p:nvPr/>
            </p:nvSpPr>
            <p:spPr bwMode="auto">
              <a:xfrm>
                <a:off x="4065591" y="1589143"/>
                <a:ext cx="434975" cy="412765"/>
              </a:xfrm>
              <a:custGeom>
                <a:avLst/>
                <a:gdLst>
                  <a:gd name="T0" fmla="*/ 36 w 116"/>
                  <a:gd name="T1" fmla="*/ 7 h 110"/>
                  <a:gd name="T2" fmla="*/ 11 w 116"/>
                  <a:gd name="T3" fmla="*/ 70 h 110"/>
                  <a:gd name="T4" fmla="*/ 60 w 116"/>
                  <a:gd name="T5" fmla="*/ 110 h 110"/>
                  <a:gd name="T6" fmla="*/ 65 w 116"/>
                  <a:gd name="T7" fmla="*/ 110 h 110"/>
                  <a:gd name="T8" fmla="*/ 77 w 116"/>
                  <a:gd name="T9" fmla="*/ 102 h 110"/>
                  <a:gd name="T10" fmla="*/ 103 w 116"/>
                  <a:gd name="T11" fmla="*/ 92 h 110"/>
                  <a:gd name="T12" fmla="*/ 114 w 116"/>
                  <a:gd name="T13" fmla="*/ 77 h 110"/>
                  <a:gd name="T14" fmla="*/ 116 w 116"/>
                  <a:gd name="T15" fmla="*/ 74 h 110"/>
                  <a:gd name="T16" fmla="*/ 113 w 116"/>
                  <a:gd name="T17" fmla="*/ 73 h 110"/>
                  <a:gd name="T18" fmla="*/ 110 w 116"/>
                  <a:gd name="T19" fmla="*/ 72 h 110"/>
                  <a:gd name="T20" fmla="*/ 110 w 116"/>
                  <a:gd name="T21" fmla="*/ 73 h 110"/>
                  <a:gd name="T22" fmla="*/ 60 w 116"/>
                  <a:gd name="T23" fmla="*/ 104 h 110"/>
                  <a:gd name="T24" fmla="*/ 16 w 116"/>
                  <a:gd name="T25" fmla="*/ 68 h 110"/>
                  <a:gd name="T26" fmla="*/ 39 w 116"/>
                  <a:gd name="T27" fmla="*/ 12 h 110"/>
                  <a:gd name="T28" fmla="*/ 89 w 116"/>
                  <a:gd name="T29" fmla="*/ 34 h 110"/>
                  <a:gd name="T30" fmla="*/ 89 w 116"/>
                  <a:gd name="T31" fmla="*/ 35 h 110"/>
                  <a:gd name="T32" fmla="*/ 91 w 116"/>
                  <a:gd name="T33" fmla="*/ 41 h 110"/>
                  <a:gd name="T34" fmla="*/ 74 w 116"/>
                  <a:gd name="T35" fmla="*/ 75 h 110"/>
                  <a:gd name="T36" fmla="*/ 38 w 116"/>
                  <a:gd name="T37" fmla="*/ 61 h 110"/>
                  <a:gd name="T38" fmla="*/ 38 w 116"/>
                  <a:gd name="T39" fmla="*/ 41 h 110"/>
                  <a:gd name="T40" fmla="*/ 56 w 116"/>
                  <a:gd name="T41" fmla="*/ 32 h 110"/>
                  <a:gd name="T42" fmla="*/ 69 w 116"/>
                  <a:gd name="T43" fmla="*/ 44 h 110"/>
                  <a:gd name="T44" fmla="*/ 66 w 116"/>
                  <a:gd name="T45" fmla="*/ 52 h 110"/>
                  <a:gd name="T46" fmla="*/ 59 w 116"/>
                  <a:gd name="T47" fmla="*/ 50 h 110"/>
                  <a:gd name="T48" fmla="*/ 56 w 116"/>
                  <a:gd name="T49" fmla="*/ 52 h 110"/>
                  <a:gd name="T50" fmla="*/ 54 w 116"/>
                  <a:gd name="T51" fmla="*/ 53 h 110"/>
                  <a:gd name="T52" fmla="*/ 69 w 116"/>
                  <a:gd name="T53" fmla="*/ 58 h 110"/>
                  <a:gd name="T54" fmla="*/ 75 w 116"/>
                  <a:gd name="T55" fmla="*/ 42 h 110"/>
                  <a:gd name="T56" fmla="*/ 57 w 116"/>
                  <a:gd name="T57" fmla="*/ 26 h 110"/>
                  <a:gd name="T58" fmla="*/ 33 w 116"/>
                  <a:gd name="T59" fmla="*/ 38 h 110"/>
                  <a:gd name="T60" fmla="*/ 32 w 116"/>
                  <a:gd name="T61" fmla="*/ 64 h 110"/>
                  <a:gd name="T62" fmla="*/ 77 w 116"/>
                  <a:gd name="T63" fmla="*/ 80 h 110"/>
                  <a:gd name="T64" fmla="*/ 97 w 116"/>
                  <a:gd name="T65" fmla="*/ 54 h 110"/>
                  <a:gd name="T66" fmla="*/ 97 w 116"/>
                  <a:gd name="T67" fmla="*/ 39 h 110"/>
                  <a:gd name="T68" fmla="*/ 95 w 116"/>
                  <a:gd name="T69" fmla="*/ 32 h 110"/>
                  <a:gd name="T70" fmla="*/ 94 w 116"/>
                  <a:gd name="T71" fmla="*/ 31 h 110"/>
                  <a:gd name="T72" fmla="*/ 85 w 116"/>
                  <a:gd name="T73" fmla="*/ 18 h 110"/>
                  <a:gd name="T74" fmla="*/ 36 w 116"/>
                  <a:gd name="T75" fmla="*/ 7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16" h="110">
                    <a:moveTo>
                      <a:pt x="36" y="7"/>
                    </a:moveTo>
                    <a:cubicBezTo>
                      <a:pt x="16" y="16"/>
                      <a:pt x="0" y="41"/>
                      <a:pt x="11" y="70"/>
                    </a:cubicBezTo>
                    <a:cubicBezTo>
                      <a:pt x="20" y="94"/>
                      <a:pt x="37" y="109"/>
                      <a:pt x="60" y="110"/>
                    </a:cubicBezTo>
                    <a:cubicBezTo>
                      <a:pt x="62" y="110"/>
                      <a:pt x="63" y="110"/>
                      <a:pt x="65" y="110"/>
                    </a:cubicBezTo>
                    <a:cubicBezTo>
                      <a:pt x="69" y="107"/>
                      <a:pt x="73" y="104"/>
                      <a:pt x="77" y="102"/>
                    </a:cubicBezTo>
                    <a:cubicBezTo>
                      <a:pt x="86" y="97"/>
                      <a:pt x="94" y="94"/>
                      <a:pt x="103" y="92"/>
                    </a:cubicBezTo>
                    <a:cubicBezTo>
                      <a:pt x="107" y="88"/>
                      <a:pt x="111" y="83"/>
                      <a:pt x="114" y="77"/>
                    </a:cubicBezTo>
                    <a:cubicBezTo>
                      <a:pt x="115" y="76"/>
                      <a:pt x="115" y="75"/>
                      <a:pt x="116" y="74"/>
                    </a:cubicBezTo>
                    <a:cubicBezTo>
                      <a:pt x="113" y="73"/>
                      <a:pt x="113" y="73"/>
                      <a:pt x="113" y="73"/>
                    </a:cubicBezTo>
                    <a:cubicBezTo>
                      <a:pt x="110" y="72"/>
                      <a:pt x="110" y="72"/>
                      <a:pt x="110" y="72"/>
                    </a:cubicBezTo>
                    <a:cubicBezTo>
                      <a:pt x="110" y="72"/>
                      <a:pt x="110" y="72"/>
                      <a:pt x="110" y="73"/>
                    </a:cubicBezTo>
                    <a:cubicBezTo>
                      <a:pt x="100" y="92"/>
                      <a:pt x="80" y="105"/>
                      <a:pt x="60" y="104"/>
                    </a:cubicBezTo>
                    <a:cubicBezTo>
                      <a:pt x="40" y="103"/>
                      <a:pt x="24" y="90"/>
                      <a:pt x="16" y="68"/>
                    </a:cubicBezTo>
                    <a:cubicBezTo>
                      <a:pt x="7" y="42"/>
                      <a:pt x="21" y="20"/>
                      <a:pt x="39" y="12"/>
                    </a:cubicBezTo>
                    <a:cubicBezTo>
                      <a:pt x="54" y="5"/>
                      <a:pt x="74" y="8"/>
                      <a:pt x="89" y="34"/>
                    </a:cubicBezTo>
                    <a:cubicBezTo>
                      <a:pt x="89" y="34"/>
                      <a:pt x="89" y="34"/>
                      <a:pt x="89" y="35"/>
                    </a:cubicBezTo>
                    <a:cubicBezTo>
                      <a:pt x="90" y="37"/>
                      <a:pt x="91" y="39"/>
                      <a:pt x="91" y="41"/>
                    </a:cubicBezTo>
                    <a:cubicBezTo>
                      <a:pt x="94" y="56"/>
                      <a:pt x="85" y="69"/>
                      <a:pt x="74" y="75"/>
                    </a:cubicBezTo>
                    <a:cubicBezTo>
                      <a:pt x="63" y="80"/>
                      <a:pt x="48" y="79"/>
                      <a:pt x="38" y="61"/>
                    </a:cubicBezTo>
                    <a:cubicBezTo>
                      <a:pt x="32" y="52"/>
                      <a:pt x="36" y="45"/>
                      <a:pt x="38" y="41"/>
                    </a:cubicBezTo>
                    <a:cubicBezTo>
                      <a:pt x="42" y="35"/>
                      <a:pt x="49" y="31"/>
                      <a:pt x="56" y="32"/>
                    </a:cubicBezTo>
                    <a:cubicBezTo>
                      <a:pt x="60" y="32"/>
                      <a:pt x="66" y="35"/>
                      <a:pt x="69" y="44"/>
                    </a:cubicBezTo>
                    <a:cubicBezTo>
                      <a:pt x="71" y="47"/>
                      <a:pt x="69" y="51"/>
                      <a:pt x="66" y="52"/>
                    </a:cubicBezTo>
                    <a:cubicBezTo>
                      <a:pt x="64" y="53"/>
                      <a:pt x="61" y="54"/>
                      <a:pt x="59" y="50"/>
                    </a:cubicBezTo>
                    <a:cubicBezTo>
                      <a:pt x="56" y="52"/>
                      <a:pt x="56" y="52"/>
                      <a:pt x="56" y="52"/>
                    </a:cubicBezTo>
                    <a:cubicBezTo>
                      <a:pt x="54" y="53"/>
                      <a:pt x="54" y="53"/>
                      <a:pt x="54" y="53"/>
                    </a:cubicBezTo>
                    <a:cubicBezTo>
                      <a:pt x="57" y="59"/>
                      <a:pt x="63" y="60"/>
                      <a:pt x="69" y="58"/>
                    </a:cubicBezTo>
                    <a:cubicBezTo>
                      <a:pt x="74" y="55"/>
                      <a:pt x="78" y="48"/>
                      <a:pt x="75" y="42"/>
                    </a:cubicBezTo>
                    <a:cubicBezTo>
                      <a:pt x="71" y="32"/>
                      <a:pt x="65" y="27"/>
                      <a:pt x="57" y="26"/>
                    </a:cubicBezTo>
                    <a:cubicBezTo>
                      <a:pt x="48" y="25"/>
                      <a:pt x="38" y="30"/>
                      <a:pt x="33" y="38"/>
                    </a:cubicBezTo>
                    <a:cubicBezTo>
                      <a:pt x="28" y="46"/>
                      <a:pt x="27" y="55"/>
                      <a:pt x="32" y="64"/>
                    </a:cubicBezTo>
                    <a:cubicBezTo>
                      <a:pt x="45" y="86"/>
                      <a:pt x="64" y="86"/>
                      <a:pt x="77" y="80"/>
                    </a:cubicBezTo>
                    <a:cubicBezTo>
                      <a:pt x="86" y="75"/>
                      <a:pt x="95" y="66"/>
                      <a:pt x="97" y="54"/>
                    </a:cubicBezTo>
                    <a:cubicBezTo>
                      <a:pt x="98" y="49"/>
                      <a:pt x="98" y="44"/>
                      <a:pt x="97" y="39"/>
                    </a:cubicBezTo>
                    <a:cubicBezTo>
                      <a:pt x="96" y="37"/>
                      <a:pt x="96" y="35"/>
                      <a:pt x="95" y="32"/>
                    </a:cubicBezTo>
                    <a:cubicBezTo>
                      <a:pt x="95" y="32"/>
                      <a:pt x="94" y="32"/>
                      <a:pt x="94" y="31"/>
                    </a:cubicBezTo>
                    <a:cubicBezTo>
                      <a:pt x="91" y="26"/>
                      <a:pt x="88" y="22"/>
                      <a:pt x="85" y="18"/>
                    </a:cubicBezTo>
                    <a:cubicBezTo>
                      <a:pt x="69" y="1"/>
                      <a:pt x="50" y="0"/>
                      <a:pt x="36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2" name="Freeform 692"/>
              <p:cNvSpPr>
                <a:spLocks/>
              </p:cNvSpPr>
              <p:nvPr/>
            </p:nvSpPr>
            <p:spPr bwMode="auto">
              <a:xfrm>
                <a:off x="3768727" y="1619306"/>
                <a:ext cx="0" cy="3175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3" name="Freeform 693"/>
              <p:cNvSpPr>
                <a:spLocks/>
              </p:cNvSpPr>
              <p:nvPr/>
            </p:nvSpPr>
            <p:spPr bwMode="auto">
              <a:xfrm>
                <a:off x="3741740" y="1633594"/>
                <a:ext cx="44450" cy="153993"/>
              </a:xfrm>
              <a:custGeom>
                <a:avLst/>
                <a:gdLst>
                  <a:gd name="T0" fmla="*/ 12 w 12"/>
                  <a:gd name="T1" fmla="*/ 0 h 41"/>
                  <a:gd name="T2" fmla="*/ 3 w 12"/>
                  <a:gd name="T3" fmla="*/ 8 h 41"/>
                  <a:gd name="T4" fmla="*/ 0 w 12"/>
                  <a:gd name="T5" fmla="*/ 26 h 41"/>
                  <a:gd name="T6" fmla="*/ 3 w 12"/>
                  <a:gd name="T7" fmla="*/ 25 h 41"/>
                  <a:gd name="T8" fmla="*/ 4 w 12"/>
                  <a:gd name="T9" fmla="*/ 28 h 41"/>
                  <a:gd name="T10" fmla="*/ 4 w 12"/>
                  <a:gd name="T11" fmla="*/ 31 h 41"/>
                  <a:gd name="T12" fmla="*/ 4 w 12"/>
                  <a:gd name="T13" fmla="*/ 31 h 41"/>
                  <a:gd name="T14" fmla="*/ 4 w 12"/>
                  <a:gd name="T15" fmla="*/ 32 h 41"/>
                  <a:gd name="T16" fmla="*/ 0 w 12"/>
                  <a:gd name="T17" fmla="*/ 35 h 41"/>
                  <a:gd name="T18" fmla="*/ 0 w 12"/>
                  <a:gd name="T19" fmla="*/ 36 h 41"/>
                  <a:gd name="T20" fmla="*/ 6 w 12"/>
                  <a:gd name="T21" fmla="*/ 41 h 41"/>
                  <a:gd name="T22" fmla="*/ 12 w 12"/>
                  <a:gd name="T23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" h="41">
                    <a:moveTo>
                      <a:pt x="12" y="0"/>
                    </a:moveTo>
                    <a:cubicBezTo>
                      <a:pt x="9" y="3"/>
                      <a:pt x="6" y="5"/>
                      <a:pt x="3" y="8"/>
                    </a:cubicBezTo>
                    <a:cubicBezTo>
                      <a:pt x="2" y="14"/>
                      <a:pt x="1" y="20"/>
                      <a:pt x="0" y="26"/>
                    </a:cubicBezTo>
                    <a:cubicBezTo>
                      <a:pt x="1" y="26"/>
                      <a:pt x="2" y="25"/>
                      <a:pt x="3" y="25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2"/>
                    </a:cubicBezTo>
                    <a:cubicBezTo>
                      <a:pt x="3" y="33"/>
                      <a:pt x="2" y="34"/>
                      <a:pt x="0" y="35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2" y="38"/>
                      <a:pt x="4" y="39"/>
                      <a:pt x="6" y="41"/>
                    </a:cubicBezTo>
                    <a:cubicBezTo>
                      <a:pt x="5" y="30"/>
                      <a:pt x="8" y="10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4" name="Freeform 694"/>
              <p:cNvSpPr>
                <a:spLocks/>
              </p:cNvSpPr>
              <p:nvPr/>
            </p:nvSpPr>
            <p:spPr bwMode="auto">
              <a:xfrm>
                <a:off x="4327528" y="1427212"/>
                <a:ext cx="87313" cy="41276"/>
              </a:xfrm>
              <a:custGeom>
                <a:avLst/>
                <a:gdLst>
                  <a:gd name="T0" fmla="*/ 20 w 23"/>
                  <a:gd name="T1" fmla="*/ 11 h 11"/>
                  <a:gd name="T2" fmla="*/ 21 w 23"/>
                  <a:gd name="T3" fmla="*/ 8 h 11"/>
                  <a:gd name="T4" fmla="*/ 23 w 23"/>
                  <a:gd name="T5" fmla="*/ 5 h 11"/>
                  <a:gd name="T6" fmla="*/ 19 w 23"/>
                  <a:gd name="T7" fmla="*/ 4 h 11"/>
                  <a:gd name="T8" fmla="*/ 7 w 23"/>
                  <a:gd name="T9" fmla="*/ 1 h 11"/>
                  <a:gd name="T10" fmla="*/ 3 w 23"/>
                  <a:gd name="T11" fmla="*/ 0 h 11"/>
                  <a:gd name="T12" fmla="*/ 1 w 23"/>
                  <a:gd name="T13" fmla="*/ 0 h 11"/>
                  <a:gd name="T14" fmla="*/ 0 w 23"/>
                  <a:gd name="T15" fmla="*/ 3 h 11"/>
                  <a:gd name="T16" fmla="*/ 0 w 23"/>
                  <a:gd name="T17" fmla="*/ 5 h 11"/>
                  <a:gd name="T18" fmla="*/ 2 w 23"/>
                  <a:gd name="T19" fmla="*/ 6 h 11"/>
                  <a:gd name="T20" fmla="*/ 2 w 23"/>
                  <a:gd name="T21" fmla="*/ 6 h 11"/>
                  <a:gd name="T22" fmla="*/ 18 w 23"/>
                  <a:gd name="T23" fmla="*/ 10 h 11"/>
                  <a:gd name="T24" fmla="*/ 20 w 23"/>
                  <a:gd name="T25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3" h="11">
                    <a:moveTo>
                      <a:pt x="20" y="11"/>
                    </a:moveTo>
                    <a:cubicBezTo>
                      <a:pt x="21" y="8"/>
                      <a:pt x="21" y="8"/>
                      <a:pt x="21" y="8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1" y="5"/>
                      <a:pt x="20" y="4"/>
                      <a:pt x="19" y="4"/>
                    </a:cubicBezTo>
                    <a:cubicBezTo>
                      <a:pt x="15" y="2"/>
                      <a:pt x="11" y="1"/>
                      <a:pt x="7" y="1"/>
                    </a:cubicBezTo>
                    <a:cubicBezTo>
                      <a:pt x="5" y="0"/>
                      <a:pt x="4" y="0"/>
                      <a:pt x="3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8" y="7"/>
                      <a:pt x="12" y="8"/>
                      <a:pt x="18" y="10"/>
                    </a:cubicBezTo>
                    <a:cubicBezTo>
                      <a:pt x="18" y="10"/>
                      <a:pt x="19" y="10"/>
                      <a:pt x="20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5" name="Freeform 695"/>
              <p:cNvSpPr>
                <a:spLocks/>
              </p:cNvSpPr>
              <p:nvPr/>
            </p:nvSpPr>
            <p:spPr bwMode="auto">
              <a:xfrm>
                <a:off x="4932365" y="404826"/>
                <a:ext cx="579438" cy="519131"/>
              </a:xfrm>
              <a:custGeom>
                <a:avLst/>
                <a:gdLst>
                  <a:gd name="T0" fmla="*/ 24 w 154"/>
                  <a:gd name="T1" fmla="*/ 33 h 138"/>
                  <a:gd name="T2" fmla="*/ 32 w 154"/>
                  <a:gd name="T3" fmla="*/ 135 h 138"/>
                  <a:gd name="T4" fmla="*/ 34 w 154"/>
                  <a:gd name="T5" fmla="*/ 138 h 138"/>
                  <a:gd name="T6" fmla="*/ 36 w 154"/>
                  <a:gd name="T7" fmla="*/ 135 h 138"/>
                  <a:gd name="T8" fmla="*/ 38 w 154"/>
                  <a:gd name="T9" fmla="*/ 133 h 138"/>
                  <a:gd name="T10" fmla="*/ 38 w 154"/>
                  <a:gd name="T11" fmla="*/ 133 h 138"/>
                  <a:gd name="T12" fmla="*/ 29 w 154"/>
                  <a:gd name="T13" fmla="*/ 37 h 138"/>
                  <a:gd name="T14" fmla="*/ 58 w 154"/>
                  <a:gd name="T15" fmla="*/ 12 h 138"/>
                  <a:gd name="T16" fmla="*/ 79 w 154"/>
                  <a:gd name="T17" fmla="*/ 7 h 138"/>
                  <a:gd name="T18" fmla="*/ 114 w 154"/>
                  <a:gd name="T19" fmla="*/ 14 h 138"/>
                  <a:gd name="T20" fmla="*/ 115 w 154"/>
                  <a:gd name="T21" fmla="*/ 15 h 138"/>
                  <a:gd name="T22" fmla="*/ 127 w 154"/>
                  <a:gd name="T23" fmla="*/ 23 h 138"/>
                  <a:gd name="T24" fmla="*/ 147 w 154"/>
                  <a:gd name="T25" fmla="*/ 70 h 138"/>
                  <a:gd name="T26" fmla="*/ 108 w 154"/>
                  <a:gd name="T27" fmla="*/ 128 h 138"/>
                  <a:gd name="T28" fmla="*/ 56 w 154"/>
                  <a:gd name="T29" fmla="*/ 115 h 138"/>
                  <a:gd name="T30" fmla="*/ 52 w 154"/>
                  <a:gd name="T31" fmla="*/ 50 h 138"/>
                  <a:gd name="T32" fmla="*/ 110 w 154"/>
                  <a:gd name="T33" fmla="*/ 42 h 138"/>
                  <a:gd name="T34" fmla="*/ 112 w 154"/>
                  <a:gd name="T35" fmla="*/ 97 h 138"/>
                  <a:gd name="T36" fmla="*/ 72 w 154"/>
                  <a:gd name="T37" fmla="*/ 97 h 138"/>
                  <a:gd name="T38" fmla="*/ 71 w 154"/>
                  <a:gd name="T39" fmla="*/ 67 h 138"/>
                  <a:gd name="T40" fmla="*/ 94 w 154"/>
                  <a:gd name="T41" fmla="*/ 63 h 138"/>
                  <a:gd name="T42" fmla="*/ 99 w 154"/>
                  <a:gd name="T43" fmla="*/ 72 h 138"/>
                  <a:gd name="T44" fmla="*/ 92 w 154"/>
                  <a:gd name="T45" fmla="*/ 83 h 138"/>
                  <a:gd name="T46" fmla="*/ 86 w 154"/>
                  <a:gd name="T47" fmla="*/ 83 h 138"/>
                  <a:gd name="T48" fmla="*/ 84 w 154"/>
                  <a:gd name="T49" fmla="*/ 85 h 138"/>
                  <a:gd name="T50" fmla="*/ 82 w 154"/>
                  <a:gd name="T51" fmla="*/ 87 h 138"/>
                  <a:gd name="T52" fmla="*/ 94 w 154"/>
                  <a:gd name="T53" fmla="*/ 88 h 138"/>
                  <a:gd name="T54" fmla="*/ 105 w 154"/>
                  <a:gd name="T55" fmla="*/ 72 h 138"/>
                  <a:gd name="T56" fmla="*/ 98 w 154"/>
                  <a:gd name="T57" fmla="*/ 58 h 138"/>
                  <a:gd name="T58" fmla="*/ 66 w 154"/>
                  <a:gd name="T59" fmla="*/ 64 h 138"/>
                  <a:gd name="T60" fmla="*/ 68 w 154"/>
                  <a:gd name="T61" fmla="*/ 101 h 138"/>
                  <a:gd name="T62" fmla="*/ 116 w 154"/>
                  <a:gd name="T63" fmla="*/ 101 h 138"/>
                  <a:gd name="T64" fmla="*/ 114 w 154"/>
                  <a:gd name="T65" fmla="*/ 38 h 138"/>
                  <a:gd name="T66" fmla="*/ 114 w 154"/>
                  <a:gd name="T67" fmla="*/ 38 h 138"/>
                  <a:gd name="T68" fmla="*/ 114 w 154"/>
                  <a:gd name="T69" fmla="*/ 38 h 138"/>
                  <a:gd name="T70" fmla="*/ 47 w 154"/>
                  <a:gd name="T71" fmla="*/ 46 h 138"/>
                  <a:gd name="T72" fmla="*/ 52 w 154"/>
                  <a:gd name="T73" fmla="*/ 119 h 138"/>
                  <a:gd name="T74" fmla="*/ 64 w 154"/>
                  <a:gd name="T75" fmla="*/ 129 h 138"/>
                  <a:gd name="T76" fmla="*/ 80 w 154"/>
                  <a:gd name="T77" fmla="*/ 136 h 138"/>
                  <a:gd name="T78" fmla="*/ 85 w 154"/>
                  <a:gd name="T79" fmla="*/ 137 h 138"/>
                  <a:gd name="T80" fmla="*/ 103 w 154"/>
                  <a:gd name="T81" fmla="*/ 136 h 138"/>
                  <a:gd name="T82" fmla="*/ 110 w 154"/>
                  <a:gd name="T83" fmla="*/ 134 h 138"/>
                  <a:gd name="T84" fmla="*/ 153 w 154"/>
                  <a:gd name="T85" fmla="*/ 70 h 138"/>
                  <a:gd name="T86" fmla="*/ 141 w 154"/>
                  <a:gd name="T87" fmla="*/ 28 h 138"/>
                  <a:gd name="T88" fmla="*/ 130 w 154"/>
                  <a:gd name="T89" fmla="*/ 18 h 138"/>
                  <a:gd name="T90" fmla="*/ 119 w 154"/>
                  <a:gd name="T91" fmla="*/ 10 h 138"/>
                  <a:gd name="T92" fmla="*/ 117 w 154"/>
                  <a:gd name="T93" fmla="*/ 9 h 138"/>
                  <a:gd name="T94" fmla="*/ 103 w 154"/>
                  <a:gd name="T95" fmla="*/ 4 h 138"/>
                  <a:gd name="T96" fmla="*/ 90 w 154"/>
                  <a:gd name="T97" fmla="*/ 1 h 138"/>
                  <a:gd name="T98" fmla="*/ 77 w 154"/>
                  <a:gd name="T99" fmla="*/ 1 h 138"/>
                  <a:gd name="T100" fmla="*/ 56 w 154"/>
                  <a:gd name="T101" fmla="*/ 6 h 138"/>
                  <a:gd name="T102" fmla="*/ 44 w 154"/>
                  <a:gd name="T103" fmla="*/ 13 h 138"/>
                  <a:gd name="T104" fmla="*/ 24 w 154"/>
                  <a:gd name="T105" fmla="*/ 33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54" h="138">
                    <a:moveTo>
                      <a:pt x="24" y="33"/>
                    </a:moveTo>
                    <a:cubicBezTo>
                      <a:pt x="5" y="60"/>
                      <a:pt x="0" y="102"/>
                      <a:pt x="32" y="135"/>
                    </a:cubicBezTo>
                    <a:cubicBezTo>
                      <a:pt x="33" y="136"/>
                      <a:pt x="33" y="137"/>
                      <a:pt x="34" y="138"/>
                    </a:cubicBezTo>
                    <a:cubicBezTo>
                      <a:pt x="36" y="135"/>
                      <a:pt x="36" y="135"/>
                      <a:pt x="36" y="135"/>
                    </a:cubicBezTo>
                    <a:cubicBezTo>
                      <a:pt x="38" y="133"/>
                      <a:pt x="38" y="133"/>
                      <a:pt x="38" y="133"/>
                    </a:cubicBezTo>
                    <a:cubicBezTo>
                      <a:pt x="38" y="133"/>
                      <a:pt x="38" y="133"/>
                      <a:pt x="38" y="133"/>
                    </a:cubicBezTo>
                    <a:cubicBezTo>
                      <a:pt x="6" y="102"/>
                      <a:pt x="11" y="63"/>
                      <a:pt x="29" y="37"/>
                    </a:cubicBezTo>
                    <a:cubicBezTo>
                      <a:pt x="36" y="26"/>
                      <a:pt x="46" y="18"/>
                      <a:pt x="58" y="12"/>
                    </a:cubicBezTo>
                    <a:cubicBezTo>
                      <a:pt x="65" y="9"/>
                      <a:pt x="71" y="7"/>
                      <a:pt x="79" y="7"/>
                    </a:cubicBezTo>
                    <a:cubicBezTo>
                      <a:pt x="90" y="6"/>
                      <a:pt x="102" y="8"/>
                      <a:pt x="114" y="14"/>
                    </a:cubicBezTo>
                    <a:cubicBezTo>
                      <a:pt x="114" y="15"/>
                      <a:pt x="114" y="15"/>
                      <a:pt x="115" y="15"/>
                    </a:cubicBezTo>
                    <a:cubicBezTo>
                      <a:pt x="119" y="17"/>
                      <a:pt x="123" y="20"/>
                      <a:pt x="127" y="23"/>
                    </a:cubicBezTo>
                    <a:cubicBezTo>
                      <a:pt x="146" y="38"/>
                      <a:pt x="148" y="58"/>
                      <a:pt x="147" y="70"/>
                    </a:cubicBezTo>
                    <a:cubicBezTo>
                      <a:pt x="146" y="95"/>
                      <a:pt x="129" y="120"/>
                      <a:pt x="108" y="128"/>
                    </a:cubicBezTo>
                    <a:cubicBezTo>
                      <a:pt x="90" y="135"/>
                      <a:pt x="72" y="131"/>
                      <a:pt x="56" y="115"/>
                    </a:cubicBezTo>
                    <a:cubicBezTo>
                      <a:pt x="34" y="93"/>
                      <a:pt x="38" y="67"/>
                      <a:pt x="52" y="50"/>
                    </a:cubicBezTo>
                    <a:cubicBezTo>
                      <a:pt x="64" y="35"/>
                      <a:pt x="88" y="26"/>
                      <a:pt x="110" y="42"/>
                    </a:cubicBezTo>
                    <a:cubicBezTo>
                      <a:pt x="127" y="58"/>
                      <a:pt x="124" y="83"/>
                      <a:pt x="112" y="97"/>
                    </a:cubicBezTo>
                    <a:cubicBezTo>
                      <a:pt x="101" y="109"/>
                      <a:pt x="86" y="109"/>
                      <a:pt x="72" y="97"/>
                    </a:cubicBezTo>
                    <a:cubicBezTo>
                      <a:pt x="63" y="89"/>
                      <a:pt x="64" y="76"/>
                      <a:pt x="71" y="67"/>
                    </a:cubicBezTo>
                    <a:cubicBezTo>
                      <a:pt x="76" y="61"/>
                      <a:pt x="85" y="56"/>
                      <a:pt x="94" y="63"/>
                    </a:cubicBezTo>
                    <a:cubicBezTo>
                      <a:pt x="99" y="65"/>
                      <a:pt x="99" y="69"/>
                      <a:pt x="99" y="72"/>
                    </a:cubicBezTo>
                    <a:cubicBezTo>
                      <a:pt x="99" y="76"/>
                      <a:pt x="95" y="81"/>
                      <a:pt x="92" y="83"/>
                    </a:cubicBezTo>
                    <a:cubicBezTo>
                      <a:pt x="89" y="84"/>
                      <a:pt x="87" y="84"/>
                      <a:pt x="86" y="83"/>
                    </a:cubicBezTo>
                    <a:cubicBezTo>
                      <a:pt x="84" y="85"/>
                      <a:pt x="84" y="85"/>
                      <a:pt x="84" y="85"/>
                    </a:cubicBezTo>
                    <a:cubicBezTo>
                      <a:pt x="82" y="87"/>
                      <a:pt x="82" y="87"/>
                      <a:pt x="82" y="87"/>
                    </a:cubicBezTo>
                    <a:cubicBezTo>
                      <a:pt x="86" y="90"/>
                      <a:pt x="90" y="90"/>
                      <a:pt x="94" y="88"/>
                    </a:cubicBezTo>
                    <a:cubicBezTo>
                      <a:pt x="100" y="86"/>
                      <a:pt x="104" y="79"/>
                      <a:pt x="105" y="72"/>
                    </a:cubicBezTo>
                    <a:cubicBezTo>
                      <a:pt x="105" y="66"/>
                      <a:pt x="103" y="61"/>
                      <a:pt x="98" y="58"/>
                    </a:cubicBezTo>
                    <a:cubicBezTo>
                      <a:pt x="86" y="49"/>
                      <a:pt x="73" y="55"/>
                      <a:pt x="66" y="64"/>
                    </a:cubicBezTo>
                    <a:cubicBezTo>
                      <a:pt x="58" y="74"/>
                      <a:pt x="56" y="91"/>
                      <a:pt x="68" y="101"/>
                    </a:cubicBezTo>
                    <a:cubicBezTo>
                      <a:pt x="88" y="119"/>
                      <a:pt x="106" y="112"/>
                      <a:pt x="116" y="101"/>
                    </a:cubicBezTo>
                    <a:cubicBezTo>
                      <a:pt x="131" y="84"/>
                      <a:pt x="133" y="55"/>
                      <a:pt x="114" y="38"/>
                    </a:cubicBezTo>
                    <a:cubicBezTo>
                      <a:pt x="114" y="38"/>
                      <a:pt x="114" y="38"/>
                      <a:pt x="114" y="38"/>
                    </a:cubicBezTo>
                    <a:cubicBezTo>
                      <a:pt x="114" y="38"/>
                      <a:pt x="114" y="38"/>
                      <a:pt x="114" y="38"/>
                    </a:cubicBezTo>
                    <a:cubicBezTo>
                      <a:pt x="89" y="19"/>
                      <a:pt x="62" y="29"/>
                      <a:pt x="47" y="46"/>
                    </a:cubicBezTo>
                    <a:cubicBezTo>
                      <a:pt x="32" y="64"/>
                      <a:pt x="27" y="95"/>
                      <a:pt x="52" y="119"/>
                    </a:cubicBezTo>
                    <a:cubicBezTo>
                      <a:pt x="56" y="123"/>
                      <a:pt x="60" y="126"/>
                      <a:pt x="64" y="129"/>
                    </a:cubicBezTo>
                    <a:cubicBezTo>
                      <a:pt x="69" y="132"/>
                      <a:pt x="74" y="135"/>
                      <a:pt x="80" y="136"/>
                    </a:cubicBezTo>
                    <a:cubicBezTo>
                      <a:pt x="81" y="136"/>
                      <a:pt x="83" y="137"/>
                      <a:pt x="85" y="137"/>
                    </a:cubicBezTo>
                    <a:cubicBezTo>
                      <a:pt x="91" y="138"/>
                      <a:pt x="97" y="138"/>
                      <a:pt x="103" y="136"/>
                    </a:cubicBezTo>
                    <a:cubicBezTo>
                      <a:pt x="105" y="136"/>
                      <a:pt x="108" y="135"/>
                      <a:pt x="110" y="134"/>
                    </a:cubicBezTo>
                    <a:cubicBezTo>
                      <a:pt x="134" y="125"/>
                      <a:pt x="152" y="98"/>
                      <a:pt x="153" y="70"/>
                    </a:cubicBezTo>
                    <a:cubicBezTo>
                      <a:pt x="154" y="60"/>
                      <a:pt x="152" y="43"/>
                      <a:pt x="141" y="28"/>
                    </a:cubicBezTo>
                    <a:cubicBezTo>
                      <a:pt x="138" y="25"/>
                      <a:pt x="134" y="21"/>
                      <a:pt x="130" y="18"/>
                    </a:cubicBezTo>
                    <a:cubicBezTo>
                      <a:pt x="127" y="15"/>
                      <a:pt x="123" y="12"/>
                      <a:pt x="119" y="10"/>
                    </a:cubicBezTo>
                    <a:cubicBezTo>
                      <a:pt x="118" y="10"/>
                      <a:pt x="117" y="9"/>
                      <a:pt x="117" y="9"/>
                    </a:cubicBezTo>
                    <a:cubicBezTo>
                      <a:pt x="112" y="7"/>
                      <a:pt x="108" y="5"/>
                      <a:pt x="103" y="4"/>
                    </a:cubicBezTo>
                    <a:cubicBezTo>
                      <a:pt x="99" y="2"/>
                      <a:pt x="95" y="1"/>
                      <a:pt x="90" y="1"/>
                    </a:cubicBezTo>
                    <a:cubicBezTo>
                      <a:pt x="86" y="1"/>
                      <a:pt x="82" y="0"/>
                      <a:pt x="77" y="1"/>
                    </a:cubicBezTo>
                    <a:cubicBezTo>
                      <a:pt x="70" y="2"/>
                      <a:pt x="63" y="3"/>
                      <a:pt x="56" y="6"/>
                    </a:cubicBezTo>
                    <a:cubicBezTo>
                      <a:pt x="52" y="8"/>
                      <a:pt x="48" y="11"/>
                      <a:pt x="44" y="13"/>
                    </a:cubicBezTo>
                    <a:cubicBezTo>
                      <a:pt x="36" y="19"/>
                      <a:pt x="29" y="26"/>
                      <a:pt x="24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6" name="Freeform 696"/>
              <p:cNvSpPr>
                <a:spLocks/>
              </p:cNvSpPr>
              <p:nvPr/>
            </p:nvSpPr>
            <p:spPr bwMode="auto">
              <a:xfrm>
                <a:off x="5383215" y="773139"/>
                <a:ext cx="173038" cy="198445"/>
              </a:xfrm>
              <a:custGeom>
                <a:avLst/>
                <a:gdLst>
                  <a:gd name="T0" fmla="*/ 1 w 46"/>
                  <a:gd name="T1" fmla="*/ 48 h 53"/>
                  <a:gd name="T2" fmla="*/ 0 w 46"/>
                  <a:gd name="T3" fmla="*/ 48 h 53"/>
                  <a:gd name="T4" fmla="*/ 2 w 46"/>
                  <a:gd name="T5" fmla="*/ 51 h 53"/>
                  <a:gd name="T6" fmla="*/ 3 w 46"/>
                  <a:gd name="T7" fmla="*/ 53 h 53"/>
                  <a:gd name="T8" fmla="*/ 6 w 46"/>
                  <a:gd name="T9" fmla="*/ 51 h 53"/>
                  <a:gd name="T10" fmla="*/ 12 w 46"/>
                  <a:gd name="T11" fmla="*/ 48 h 53"/>
                  <a:gd name="T12" fmla="*/ 28 w 46"/>
                  <a:gd name="T13" fmla="*/ 36 h 53"/>
                  <a:gd name="T14" fmla="*/ 26 w 46"/>
                  <a:gd name="T15" fmla="*/ 33 h 53"/>
                  <a:gd name="T16" fmla="*/ 29 w 46"/>
                  <a:gd name="T17" fmla="*/ 31 h 53"/>
                  <a:gd name="T18" fmla="*/ 32 w 46"/>
                  <a:gd name="T19" fmla="*/ 30 h 53"/>
                  <a:gd name="T20" fmla="*/ 32 w 46"/>
                  <a:gd name="T21" fmla="*/ 32 h 53"/>
                  <a:gd name="T22" fmla="*/ 46 w 46"/>
                  <a:gd name="T23" fmla="*/ 14 h 53"/>
                  <a:gd name="T24" fmla="*/ 45 w 46"/>
                  <a:gd name="T25" fmla="*/ 9 h 53"/>
                  <a:gd name="T26" fmla="*/ 46 w 46"/>
                  <a:gd name="T27" fmla="*/ 0 h 53"/>
                  <a:gd name="T28" fmla="*/ 1 w 46"/>
                  <a:gd name="T29" fmla="*/ 4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6" h="53">
                    <a:moveTo>
                      <a:pt x="1" y="48"/>
                    </a:moveTo>
                    <a:cubicBezTo>
                      <a:pt x="1" y="48"/>
                      <a:pt x="1" y="48"/>
                      <a:pt x="0" y="48"/>
                    </a:cubicBezTo>
                    <a:cubicBezTo>
                      <a:pt x="2" y="51"/>
                      <a:pt x="2" y="51"/>
                      <a:pt x="2" y="51"/>
                    </a:cubicBezTo>
                    <a:cubicBezTo>
                      <a:pt x="3" y="53"/>
                      <a:pt x="3" y="53"/>
                      <a:pt x="3" y="53"/>
                    </a:cubicBezTo>
                    <a:cubicBezTo>
                      <a:pt x="4" y="53"/>
                      <a:pt x="5" y="52"/>
                      <a:pt x="6" y="51"/>
                    </a:cubicBezTo>
                    <a:cubicBezTo>
                      <a:pt x="8" y="50"/>
                      <a:pt x="10" y="50"/>
                      <a:pt x="12" y="48"/>
                    </a:cubicBezTo>
                    <a:cubicBezTo>
                      <a:pt x="17" y="45"/>
                      <a:pt x="23" y="41"/>
                      <a:pt x="28" y="36"/>
                    </a:cubicBezTo>
                    <a:cubicBezTo>
                      <a:pt x="27" y="35"/>
                      <a:pt x="27" y="34"/>
                      <a:pt x="26" y="33"/>
                    </a:cubicBezTo>
                    <a:cubicBezTo>
                      <a:pt x="29" y="31"/>
                      <a:pt x="29" y="31"/>
                      <a:pt x="29" y="31"/>
                    </a:cubicBezTo>
                    <a:cubicBezTo>
                      <a:pt x="32" y="30"/>
                      <a:pt x="32" y="30"/>
                      <a:pt x="32" y="30"/>
                    </a:cubicBezTo>
                    <a:cubicBezTo>
                      <a:pt x="32" y="31"/>
                      <a:pt x="32" y="31"/>
                      <a:pt x="32" y="32"/>
                    </a:cubicBezTo>
                    <a:cubicBezTo>
                      <a:pt x="37" y="26"/>
                      <a:pt x="42" y="20"/>
                      <a:pt x="46" y="14"/>
                    </a:cubicBezTo>
                    <a:cubicBezTo>
                      <a:pt x="45" y="12"/>
                      <a:pt x="45" y="11"/>
                      <a:pt x="45" y="9"/>
                    </a:cubicBezTo>
                    <a:cubicBezTo>
                      <a:pt x="45" y="6"/>
                      <a:pt x="45" y="3"/>
                      <a:pt x="46" y="0"/>
                    </a:cubicBezTo>
                    <a:cubicBezTo>
                      <a:pt x="38" y="20"/>
                      <a:pt x="21" y="38"/>
                      <a:pt x="1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7" name="Freeform 697"/>
              <p:cNvSpPr>
                <a:spLocks/>
              </p:cNvSpPr>
              <p:nvPr/>
            </p:nvSpPr>
            <p:spPr bwMode="auto">
              <a:xfrm>
                <a:off x="5578478" y="742975"/>
                <a:ext cx="11113" cy="38101"/>
              </a:xfrm>
              <a:custGeom>
                <a:avLst/>
                <a:gdLst>
                  <a:gd name="T0" fmla="*/ 3 w 3"/>
                  <a:gd name="T1" fmla="*/ 0 h 10"/>
                  <a:gd name="T2" fmla="*/ 0 w 3"/>
                  <a:gd name="T3" fmla="*/ 10 h 10"/>
                  <a:gd name="T4" fmla="*/ 3 w 3"/>
                  <a:gd name="T5" fmla="*/ 1 h 10"/>
                  <a:gd name="T6" fmla="*/ 3 w 3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0">
                    <a:moveTo>
                      <a:pt x="3" y="0"/>
                    </a:moveTo>
                    <a:cubicBezTo>
                      <a:pt x="1" y="3"/>
                      <a:pt x="0" y="6"/>
                      <a:pt x="0" y="10"/>
                    </a:cubicBezTo>
                    <a:cubicBezTo>
                      <a:pt x="1" y="7"/>
                      <a:pt x="2" y="4"/>
                      <a:pt x="3" y="1"/>
                    </a:cubicBezTo>
                    <a:cubicBezTo>
                      <a:pt x="3" y="1"/>
                      <a:pt x="3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8" name="Freeform 698"/>
              <p:cNvSpPr>
                <a:spLocks/>
              </p:cNvSpPr>
              <p:nvPr/>
            </p:nvSpPr>
            <p:spPr bwMode="auto">
              <a:xfrm>
                <a:off x="5541966" y="506430"/>
                <a:ext cx="63500" cy="228608"/>
              </a:xfrm>
              <a:custGeom>
                <a:avLst/>
                <a:gdLst>
                  <a:gd name="T0" fmla="*/ 2 w 17"/>
                  <a:gd name="T1" fmla="*/ 1 h 61"/>
                  <a:gd name="T2" fmla="*/ 0 w 17"/>
                  <a:gd name="T3" fmla="*/ 3 h 61"/>
                  <a:gd name="T4" fmla="*/ 0 w 17"/>
                  <a:gd name="T5" fmla="*/ 4 h 61"/>
                  <a:gd name="T6" fmla="*/ 7 w 17"/>
                  <a:gd name="T7" fmla="*/ 61 h 61"/>
                  <a:gd name="T8" fmla="*/ 16 w 17"/>
                  <a:gd name="T9" fmla="*/ 51 h 61"/>
                  <a:gd name="T10" fmla="*/ 15 w 17"/>
                  <a:gd name="T11" fmla="*/ 25 h 61"/>
                  <a:gd name="T12" fmla="*/ 12 w 17"/>
                  <a:gd name="T13" fmla="*/ 25 h 61"/>
                  <a:gd name="T14" fmla="*/ 11 w 17"/>
                  <a:gd name="T15" fmla="*/ 23 h 61"/>
                  <a:gd name="T16" fmla="*/ 10 w 17"/>
                  <a:gd name="T17" fmla="*/ 20 h 61"/>
                  <a:gd name="T18" fmla="*/ 13 w 17"/>
                  <a:gd name="T19" fmla="*/ 19 h 61"/>
                  <a:gd name="T20" fmla="*/ 7 w 17"/>
                  <a:gd name="T21" fmla="*/ 3 h 61"/>
                  <a:gd name="T22" fmla="*/ 5 w 17"/>
                  <a:gd name="T23" fmla="*/ 0 h 61"/>
                  <a:gd name="T24" fmla="*/ 2 w 17"/>
                  <a:gd name="T25" fmla="*/ 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" h="61">
                    <a:moveTo>
                      <a:pt x="2" y="1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4"/>
                    </a:cubicBezTo>
                    <a:cubicBezTo>
                      <a:pt x="10" y="22"/>
                      <a:pt x="13" y="41"/>
                      <a:pt x="7" y="61"/>
                    </a:cubicBezTo>
                    <a:cubicBezTo>
                      <a:pt x="9" y="57"/>
                      <a:pt x="12" y="54"/>
                      <a:pt x="16" y="51"/>
                    </a:cubicBezTo>
                    <a:cubicBezTo>
                      <a:pt x="17" y="42"/>
                      <a:pt x="16" y="33"/>
                      <a:pt x="15" y="25"/>
                    </a:cubicBezTo>
                    <a:cubicBezTo>
                      <a:pt x="14" y="25"/>
                      <a:pt x="13" y="25"/>
                      <a:pt x="12" y="25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11" y="19"/>
                      <a:pt x="12" y="19"/>
                      <a:pt x="13" y="19"/>
                    </a:cubicBezTo>
                    <a:cubicBezTo>
                      <a:pt x="12" y="13"/>
                      <a:pt x="9" y="8"/>
                      <a:pt x="7" y="3"/>
                    </a:cubicBezTo>
                    <a:cubicBezTo>
                      <a:pt x="6" y="2"/>
                      <a:pt x="6" y="1"/>
                      <a:pt x="5" y="0"/>
                    </a:cubicBez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9" name="Freeform 699"/>
              <p:cNvSpPr>
                <a:spLocks/>
              </p:cNvSpPr>
              <p:nvPr/>
            </p:nvSpPr>
            <p:spPr bwMode="auto">
              <a:xfrm>
                <a:off x="4921252" y="869980"/>
                <a:ext cx="26988" cy="49214"/>
              </a:xfrm>
              <a:custGeom>
                <a:avLst/>
                <a:gdLst>
                  <a:gd name="T0" fmla="*/ 3 w 7"/>
                  <a:gd name="T1" fmla="*/ 5 h 13"/>
                  <a:gd name="T2" fmla="*/ 0 w 7"/>
                  <a:gd name="T3" fmla="*/ 0 h 13"/>
                  <a:gd name="T4" fmla="*/ 7 w 7"/>
                  <a:gd name="T5" fmla="*/ 13 h 13"/>
                  <a:gd name="T6" fmla="*/ 3 w 7"/>
                  <a:gd name="T7" fmla="*/ 5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13">
                    <a:moveTo>
                      <a:pt x="3" y="5"/>
                    </a:moveTo>
                    <a:cubicBezTo>
                      <a:pt x="2" y="3"/>
                      <a:pt x="1" y="2"/>
                      <a:pt x="0" y="0"/>
                    </a:cubicBezTo>
                    <a:cubicBezTo>
                      <a:pt x="2" y="4"/>
                      <a:pt x="4" y="8"/>
                      <a:pt x="7" y="13"/>
                    </a:cubicBezTo>
                    <a:cubicBezTo>
                      <a:pt x="6" y="10"/>
                      <a:pt x="5" y="7"/>
                      <a:pt x="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0" name="Freeform 700"/>
              <p:cNvSpPr>
                <a:spLocks/>
              </p:cNvSpPr>
              <p:nvPr/>
            </p:nvSpPr>
            <p:spPr bwMode="auto">
              <a:xfrm>
                <a:off x="4967290" y="908081"/>
                <a:ext cx="30163" cy="57152"/>
              </a:xfrm>
              <a:custGeom>
                <a:avLst/>
                <a:gdLst>
                  <a:gd name="T0" fmla="*/ 2 w 8"/>
                  <a:gd name="T1" fmla="*/ 13 h 15"/>
                  <a:gd name="T2" fmla="*/ 2 w 8"/>
                  <a:gd name="T3" fmla="*/ 13 h 15"/>
                  <a:gd name="T4" fmla="*/ 3 w 8"/>
                  <a:gd name="T5" fmla="*/ 15 h 15"/>
                  <a:gd name="T6" fmla="*/ 6 w 8"/>
                  <a:gd name="T7" fmla="*/ 13 h 15"/>
                  <a:gd name="T8" fmla="*/ 8 w 8"/>
                  <a:gd name="T9" fmla="*/ 11 h 15"/>
                  <a:gd name="T10" fmla="*/ 7 w 8"/>
                  <a:gd name="T11" fmla="*/ 10 h 15"/>
                  <a:gd name="T12" fmla="*/ 0 w 8"/>
                  <a:gd name="T13" fmla="*/ 0 h 15"/>
                  <a:gd name="T14" fmla="*/ 2 w 8"/>
                  <a:gd name="T1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15">
                    <a:moveTo>
                      <a:pt x="2" y="13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2" y="14"/>
                      <a:pt x="3" y="15"/>
                      <a:pt x="3" y="15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11"/>
                      <a:pt x="7" y="10"/>
                      <a:pt x="7" y="10"/>
                    </a:cubicBezTo>
                    <a:cubicBezTo>
                      <a:pt x="4" y="7"/>
                      <a:pt x="2" y="3"/>
                      <a:pt x="0" y="0"/>
                    </a:cubicBezTo>
                    <a:cubicBezTo>
                      <a:pt x="1" y="5"/>
                      <a:pt x="2" y="9"/>
                      <a:pt x="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1" name="Freeform 701"/>
              <p:cNvSpPr>
                <a:spLocks/>
              </p:cNvSpPr>
              <p:nvPr/>
            </p:nvSpPr>
            <p:spPr bwMode="auto">
              <a:xfrm>
                <a:off x="4940302" y="427052"/>
                <a:ext cx="71438" cy="85728"/>
              </a:xfrm>
              <a:custGeom>
                <a:avLst/>
                <a:gdLst>
                  <a:gd name="T0" fmla="*/ 3 w 19"/>
                  <a:gd name="T1" fmla="*/ 18 h 23"/>
                  <a:gd name="T2" fmla="*/ 6 w 19"/>
                  <a:gd name="T3" fmla="*/ 19 h 23"/>
                  <a:gd name="T4" fmla="*/ 8 w 19"/>
                  <a:gd name="T5" fmla="*/ 20 h 23"/>
                  <a:gd name="T6" fmla="*/ 18 w 19"/>
                  <a:gd name="T7" fmla="*/ 6 h 23"/>
                  <a:gd name="T8" fmla="*/ 19 w 19"/>
                  <a:gd name="T9" fmla="*/ 4 h 23"/>
                  <a:gd name="T10" fmla="*/ 17 w 19"/>
                  <a:gd name="T11" fmla="*/ 2 h 23"/>
                  <a:gd name="T12" fmla="*/ 15 w 19"/>
                  <a:gd name="T13" fmla="*/ 0 h 23"/>
                  <a:gd name="T14" fmla="*/ 11 w 19"/>
                  <a:gd name="T15" fmla="*/ 4 h 23"/>
                  <a:gd name="T16" fmla="*/ 0 w 19"/>
                  <a:gd name="T17" fmla="*/ 23 h 23"/>
                  <a:gd name="T18" fmla="*/ 3 w 19"/>
                  <a:gd name="T19" fmla="*/ 18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" h="23">
                    <a:moveTo>
                      <a:pt x="3" y="18"/>
                    </a:moveTo>
                    <a:cubicBezTo>
                      <a:pt x="6" y="19"/>
                      <a:pt x="6" y="19"/>
                      <a:pt x="6" y="19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11" y="15"/>
                      <a:pt x="14" y="10"/>
                      <a:pt x="18" y="6"/>
                    </a:cubicBezTo>
                    <a:cubicBezTo>
                      <a:pt x="18" y="5"/>
                      <a:pt x="19" y="5"/>
                      <a:pt x="19" y="4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4" y="1"/>
                      <a:pt x="13" y="3"/>
                      <a:pt x="11" y="4"/>
                    </a:cubicBezTo>
                    <a:cubicBezTo>
                      <a:pt x="7" y="10"/>
                      <a:pt x="3" y="16"/>
                      <a:pt x="0" y="23"/>
                    </a:cubicBezTo>
                    <a:cubicBezTo>
                      <a:pt x="1" y="21"/>
                      <a:pt x="2" y="19"/>
                      <a:pt x="3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2" name="Freeform 702"/>
              <p:cNvSpPr>
                <a:spLocks/>
              </p:cNvSpPr>
              <p:nvPr/>
            </p:nvSpPr>
            <p:spPr bwMode="auto">
              <a:xfrm>
                <a:off x="4891090" y="523893"/>
                <a:ext cx="68263" cy="334975"/>
              </a:xfrm>
              <a:custGeom>
                <a:avLst/>
                <a:gdLst>
                  <a:gd name="T0" fmla="*/ 7 w 18"/>
                  <a:gd name="T1" fmla="*/ 22 h 89"/>
                  <a:gd name="T2" fmla="*/ 6 w 18"/>
                  <a:gd name="T3" fmla="*/ 24 h 89"/>
                  <a:gd name="T4" fmla="*/ 5 w 18"/>
                  <a:gd name="T5" fmla="*/ 27 h 89"/>
                  <a:gd name="T6" fmla="*/ 3 w 18"/>
                  <a:gd name="T7" fmla="*/ 26 h 89"/>
                  <a:gd name="T8" fmla="*/ 0 w 18"/>
                  <a:gd name="T9" fmla="*/ 47 h 89"/>
                  <a:gd name="T10" fmla="*/ 4 w 18"/>
                  <a:gd name="T11" fmla="*/ 48 h 89"/>
                  <a:gd name="T12" fmla="*/ 3 w 18"/>
                  <a:gd name="T13" fmla="*/ 51 h 89"/>
                  <a:gd name="T14" fmla="*/ 1 w 18"/>
                  <a:gd name="T15" fmla="*/ 54 h 89"/>
                  <a:gd name="T16" fmla="*/ 0 w 18"/>
                  <a:gd name="T17" fmla="*/ 53 h 89"/>
                  <a:gd name="T18" fmla="*/ 4 w 18"/>
                  <a:gd name="T19" fmla="*/ 78 h 89"/>
                  <a:gd name="T20" fmla="*/ 13 w 18"/>
                  <a:gd name="T21" fmla="*/ 89 h 89"/>
                  <a:gd name="T22" fmla="*/ 18 w 18"/>
                  <a:gd name="T23" fmla="*/ 0 h 89"/>
                  <a:gd name="T24" fmla="*/ 6 w 18"/>
                  <a:gd name="T25" fmla="*/ 12 h 89"/>
                  <a:gd name="T26" fmla="*/ 4 w 18"/>
                  <a:gd name="T27" fmla="*/ 20 h 89"/>
                  <a:gd name="T28" fmla="*/ 7 w 18"/>
                  <a:gd name="T29" fmla="*/ 22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" h="89">
                    <a:moveTo>
                      <a:pt x="7" y="22"/>
                    </a:moveTo>
                    <a:cubicBezTo>
                      <a:pt x="6" y="24"/>
                      <a:pt x="6" y="24"/>
                      <a:pt x="6" y="24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4" y="27"/>
                      <a:pt x="3" y="27"/>
                      <a:pt x="3" y="26"/>
                    </a:cubicBezTo>
                    <a:cubicBezTo>
                      <a:pt x="1" y="33"/>
                      <a:pt x="0" y="40"/>
                      <a:pt x="0" y="47"/>
                    </a:cubicBezTo>
                    <a:cubicBezTo>
                      <a:pt x="1" y="47"/>
                      <a:pt x="3" y="48"/>
                      <a:pt x="4" y="48"/>
                    </a:cubicBezTo>
                    <a:cubicBezTo>
                      <a:pt x="3" y="51"/>
                      <a:pt x="3" y="51"/>
                      <a:pt x="3" y="51"/>
                    </a:cubicBezTo>
                    <a:cubicBezTo>
                      <a:pt x="1" y="54"/>
                      <a:pt x="1" y="54"/>
                      <a:pt x="1" y="54"/>
                    </a:cubicBezTo>
                    <a:cubicBezTo>
                      <a:pt x="1" y="54"/>
                      <a:pt x="1" y="54"/>
                      <a:pt x="0" y="53"/>
                    </a:cubicBezTo>
                    <a:cubicBezTo>
                      <a:pt x="0" y="62"/>
                      <a:pt x="2" y="70"/>
                      <a:pt x="4" y="78"/>
                    </a:cubicBezTo>
                    <a:cubicBezTo>
                      <a:pt x="7" y="81"/>
                      <a:pt x="10" y="85"/>
                      <a:pt x="13" y="89"/>
                    </a:cubicBezTo>
                    <a:cubicBezTo>
                      <a:pt x="1" y="60"/>
                      <a:pt x="5" y="26"/>
                      <a:pt x="18" y="0"/>
                    </a:cubicBezTo>
                    <a:cubicBezTo>
                      <a:pt x="15" y="5"/>
                      <a:pt x="11" y="9"/>
                      <a:pt x="6" y="12"/>
                    </a:cubicBezTo>
                    <a:cubicBezTo>
                      <a:pt x="6" y="15"/>
                      <a:pt x="5" y="18"/>
                      <a:pt x="4" y="20"/>
                    </a:cubicBezTo>
                    <a:cubicBezTo>
                      <a:pt x="5" y="21"/>
                      <a:pt x="6" y="21"/>
                      <a:pt x="7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3" name="Freeform 703"/>
              <p:cNvSpPr>
                <a:spLocks/>
              </p:cNvSpPr>
              <p:nvPr/>
            </p:nvSpPr>
            <p:spPr bwMode="auto">
              <a:xfrm>
                <a:off x="4610102" y="773139"/>
                <a:ext cx="363538" cy="417527"/>
              </a:xfrm>
              <a:custGeom>
                <a:avLst/>
                <a:gdLst>
                  <a:gd name="T0" fmla="*/ 97 w 97"/>
                  <a:gd name="T1" fmla="*/ 49 h 111"/>
                  <a:gd name="T2" fmla="*/ 95 w 97"/>
                  <a:gd name="T3" fmla="*/ 36 h 111"/>
                  <a:gd name="T4" fmla="*/ 91 w 97"/>
                  <a:gd name="T5" fmla="*/ 28 h 111"/>
                  <a:gd name="T6" fmla="*/ 88 w 97"/>
                  <a:gd name="T7" fmla="*/ 23 h 111"/>
                  <a:gd name="T8" fmla="*/ 79 w 97"/>
                  <a:gd name="T9" fmla="*/ 12 h 111"/>
                  <a:gd name="T10" fmla="*/ 33 w 97"/>
                  <a:gd name="T11" fmla="*/ 7 h 111"/>
                  <a:gd name="T12" fmla="*/ 12 w 97"/>
                  <a:gd name="T13" fmla="*/ 71 h 111"/>
                  <a:gd name="T14" fmla="*/ 69 w 97"/>
                  <a:gd name="T15" fmla="*/ 108 h 111"/>
                  <a:gd name="T16" fmla="*/ 72 w 97"/>
                  <a:gd name="T17" fmla="*/ 108 h 111"/>
                  <a:gd name="T18" fmla="*/ 72 w 97"/>
                  <a:gd name="T19" fmla="*/ 105 h 111"/>
                  <a:gd name="T20" fmla="*/ 71 w 97"/>
                  <a:gd name="T21" fmla="*/ 102 h 111"/>
                  <a:gd name="T22" fmla="*/ 70 w 97"/>
                  <a:gd name="T23" fmla="*/ 102 h 111"/>
                  <a:gd name="T24" fmla="*/ 17 w 97"/>
                  <a:gd name="T25" fmla="*/ 69 h 111"/>
                  <a:gd name="T26" fmla="*/ 36 w 97"/>
                  <a:gd name="T27" fmla="*/ 13 h 111"/>
                  <a:gd name="T28" fmla="*/ 83 w 97"/>
                  <a:gd name="T29" fmla="*/ 26 h 111"/>
                  <a:gd name="T30" fmla="*/ 86 w 97"/>
                  <a:gd name="T31" fmla="*/ 31 h 111"/>
                  <a:gd name="T32" fmla="*/ 90 w 97"/>
                  <a:gd name="T33" fmla="*/ 39 h 111"/>
                  <a:gd name="T34" fmla="*/ 90 w 97"/>
                  <a:gd name="T35" fmla="*/ 57 h 111"/>
                  <a:gd name="T36" fmla="*/ 80 w 97"/>
                  <a:gd name="T37" fmla="*/ 70 h 111"/>
                  <a:gd name="T38" fmla="*/ 76 w 97"/>
                  <a:gd name="T39" fmla="*/ 73 h 111"/>
                  <a:gd name="T40" fmla="*/ 44 w 97"/>
                  <a:gd name="T41" fmla="*/ 66 h 111"/>
                  <a:gd name="T42" fmla="*/ 41 w 97"/>
                  <a:gd name="T43" fmla="*/ 43 h 111"/>
                  <a:gd name="T44" fmla="*/ 56 w 97"/>
                  <a:gd name="T45" fmla="*/ 33 h 111"/>
                  <a:gd name="T46" fmla="*/ 68 w 97"/>
                  <a:gd name="T47" fmla="*/ 40 h 111"/>
                  <a:gd name="T48" fmla="*/ 66 w 97"/>
                  <a:gd name="T49" fmla="*/ 53 h 111"/>
                  <a:gd name="T50" fmla="*/ 62 w 97"/>
                  <a:gd name="T51" fmla="*/ 52 h 111"/>
                  <a:gd name="T52" fmla="*/ 59 w 97"/>
                  <a:gd name="T53" fmla="*/ 54 h 111"/>
                  <a:gd name="T54" fmla="*/ 57 w 97"/>
                  <a:gd name="T55" fmla="*/ 55 h 111"/>
                  <a:gd name="T56" fmla="*/ 69 w 97"/>
                  <a:gd name="T57" fmla="*/ 58 h 111"/>
                  <a:gd name="T58" fmla="*/ 73 w 97"/>
                  <a:gd name="T59" fmla="*/ 37 h 111"/>
                  <a:gd name="T60" fmla="*/ 56 w 97"/>
                  <a:gd name="T61" fmla="*/ 27 h 111"/>
                  <a:gd name="T62" fmla="*/ 36 w 97"/>
                  <a:gd name="T63" fmla="*/ 40 h 111"/>
                  <a:gd name="T64" fmla="*/ 39 w 97"/>
                  <a:gd name="T65" fmla="*/ 70 h 111"/>
                  <a:gd name="T66" fmla="*/ 76 w 97"/>
                  <a:gd name="T67" fmla="*/ 80 h 111"/>
                  <a:gd name="T68" fmla="*/ 80 w 97"/>
                  <a:gd name="T69" fmla="*/ 78 h 111"/>
                  <a:gd name="T70" fmla="*/ 85 w 97"/>
                  <a:gd name="T71" fmla="*/ 74 h 111"/>
                  <a:gd name="T72" fmla="*/ 95 w 97"/>
                  <a:gd name="T73" fmla="*/ 60 h 111"/>
                  <a:gd name="T74" fmla="*/ 97 w 97"/>
                  <a:gd name="T75" fmla="*/ 50 h 111"/>
                  <a:gd name="T76" fmla="*/ 97 w 97"/>
                  <a:gd name="T77" fmla="*/ 49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97" h="111">
                    <a:moveTo>
                      <a:pt x="97" y="49"/>
                    </a:moveTo>
                    <a:cubicBezTo>
                      <a:pt x="97" y="45"/>
                      <a:pt x="96" y="41"/>
                      <a:pt x="95" y="36"/>
                    </a:cubicBezTo>
                    <a:cubicBezTo>
                      <a:pt x="94" y="33"/>
                      <a:pt x="93" y="31"/>
                      <a:pt x="91" y="28"/>
                    </a:cubicBezTo>
                    <a:cubicBezTo>
                      <a:pt x="90" y="26"/>
                      <a:pt x="89" y="24"/>
                      <a:pt x="88" y="23"/>
                    </a:cubicBezTo>
                    <a:cubicBezTo>
                      <a:pt x="85" y="19"/>
                      <a:pt x="82" y="15"/>
                      <a:pt x="79" y="12"/>
                    </a:cubicBezTo>
                    <a:cubicBezTo>
                      <a:pt x="63" y="0"/>
                      <a:pt x="46" y="1"/>
                      <a:pt x="33" y="7"/>
                    </a:cubicBezTo>
                    <a:cubicBezTo>
                      <a:pt x="14" y="18"/>
                      <a:pt x="0" y="43"/>
                      <a:pt x="12" y="71"/>
                    </a:cubicBezTo>
                    <a:cubicBezTo>
                      <a:pt x="24" y="98"/>
                      <a:pt x="44" y="111"/>
                      <a:pt x="69" y="108"/>
                    </a:cubicBezTo>
                    <a:cubicBezTo>
                      <a:pt x="70" y="108"/>
                      <a:pt x="71" y="108"/>
                      <a:pt x="72" y="108"/>
                    </a:cubicBezTo>
                    <a:cubicBezTo>
                      <a:pt x="72" y="105"/>
                      <a:pt x="72" y="105"/>
                      <a:pt x="72" y="105"/>
                    </a:cubicBezTo>
                    <a:cubicBezTo>
                      <a:pt x="71" y="102"/>
                      <a:pt x="71" y="102"/>
                      <a:pt x="71" y="102"/>
                    </a:cubicBezTo>
                    <a:cubicBezTo>
                      <a:pt x="71" y="102"/>
                      <a:pt x="70" y="102"/>
                      <a:pt x="70" y="102"/>
                    </a:cubicBezTo>
                    <a:cubicBezTo>
                      <a:pt x="47" y="106"/>
                      <a:pt x="28" y="94"/>
                      <a:pt x="17" y="69"/>
                    </a:cubicBezTo>
                    <a:cubicBezTo>
                      <a:pt x="7" y="44"/>
                      <a:pt x="19" y="22"/>
                      <a:pt x="36" y="13"/>
                    </a:cubicBezTo>
                    <a:cubicBezTo>
                      <a:pt x="49" y="6"/>
                      <a:pt x="69" y="6"/>
                      <a:pt x="83" y="26"/>
                    </a:cubicBezTo>
                    <a:cubicBezTo>
                      <a:pt x="84" y="28"/>
                      <a:pt x="85" y="29"/>
                      <a:pt x="86" y="31"/>
                    </a:cubicBezTo>
                    <a:cubicBezTo>
                      <a:pt x="88" y="33"/>
                      <a:pt x="89" y="36"/>
                      <a:pt x="90" y="39"/>
                    </a:cubicBezTo>
                    <a:cubicBezTo>
                      <a:pt x="91" y="45"/>
                      <a:pt x="91" y="51"/>
                      <a:pt x="90" y="57"/>
                    </a:cubicBezTo>
                    <a:cubicBezTo>
                      <a:pt x="88" y="62"/>
                      <a:pt x="84" y="67"/>
                      <a:pt x="80" y="70"/>
                    </a:cubicBezTo>
                    <a:cubicBezTo>
                      <a:pt x="79" y="71"/>
                      <a:pt x="78" y="72"/>
                      <a:pt x="76" y="73"/>
                    </a:cubicBezTo>
                    <a:cubicBezTo>
                      <a:pt x="67" y="79"/>
                      <a:pt x="53" y="79"/>
                      <a:pt x="44" y="66"/>
                    </a:cubicBezTo>
                    <a:cubicBezTo>
                      <a:pt x="39" y="58"/>
                      <a:pt x="38" y="49"/>
                      <a:pt x="41" y="43"/>
                    </a:cubicBezTo>
                    <a:cubicBezTo>
                      <a:pt x="44" y="37"/>
                      <a:pt x="50" y="33"/>
                      <a:pt x="56" y="33"/>
                    </a:cubicBezTo>
                    <a:cubicBezTo>
                      <a:pt x="59" y="33"/>
                      <a:pt x="64" y="34"/>
                      <a:pt x="68" y="40"/>
                    </a:cubicBezTo>
                    <a:cubicBezTo>
                      <a:pt x="71" y="46"/>
                      <a:pt x="69" y="51"/>
                      <a:pt x="66" y="53"/>
                    </a:cubicBezTo>
                    <a:cubicBezTo>
                      <a:pt x="64" y="54"/>
                      <a:pt x="63" y="54"/>
                      <a:pt x="62" y="52"/>
                    </a:cubicBezTo>
                    <a:cubicBezTo>
                      <a:pt x="59" y="54"/>
                      <a:pt x="59" y="54"/>
                      <a:pt x="59" y="54"/>
                    </a:cubicBezTo>
                    <a:cubicBezTo>
                      <a:pt x="57" y="55"/>
                      <a:pt x="57" y="55"/>
                      <a:pt x="57" y="55"/>
                    </a:cubicBezTo>
                    <a:cubicBezTo>
                      <a:pt x="60" y="60"/>
                      <a:pt x="65" y="61"/>
                      <a:pt x="69" y="58"/>
                    </a:cubicBezTo>
                    <a:cubicBezTo>
                      <a:pt x="75" y="54"/>
                      <a:pt x="78" y="45"/>
                      <a:pt x="73" y="37"/>
                    </a:cubicBezTo>
                    <a:cubicBezTo>
                      <a:pt x="69" y="31"/>
                      <a:pt x="63" y="27"/>
                      <a:pt x="56" y="27"/>
                    </a:cubicBezTo>
                    <a:cubicBezTo>
                      <a:pt x="48" y="28"/>
                      <a:pt x="40" y="32"/>
                      <a:pt x="36" y="40"/>
                    </a:cubicBezTo>
                    <a:cubicBezTo>
                      <a:pt x="33" y="45"/>
                      <a:pt x="30" y="55"/>
                      <a:pt x="39" y="70"/>
                    </a:cubicBezTo>
                    <a:cubicBezTo>
                      <a:pt x="49" y="84"/>
                      <a:pt x="64" y="85"/>
                      <a:pt x="76" y="80"/>
                    </a:cubicBezTo>
                    <a:cubicBezTo>
                      <a:pt x="77" y="80"/>
                      <a:pt x="78" y="79"/>
                      <a:pt x="80" y="78"/>
                    </a:cubicBezTo>
                    <a:cubicBezTo>
                      <a:pt x="82" y="77"/>
                      <a:pt x="83" y="76"/>
                      <a:pt x="85" y="74"/>
                    </a:cubicBezTo>
                    <a:cubicBezTo>
                      <a:pt x="89" y="70"/>
                      <a:pt x="92" y="66"/>
                      <a:pt x="95" y="60"/>
                    </a:cubicBezTo>
                    <a:cubicBezTo>
                      <a:pt x="96" y="57"/>
                      <a:pt x="97" y="53"/>
                      <a:pt x="97" y="50"/>
                    </a:cubicBezTo>
                    <a:cubicBezTo>
                      <a:pt x="97" y="49"/>
                      <a:pt x="97" y="49"/>
                      <a:pt x="97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4" name="Freeform 704"/>
              <p:cNvSpPr>
                <a:spLocks/>
              </p:cNvSpPr>
              <p:nvPr/>
            </p:nvSpPr>
            <p:spPr bwMode="auto">
              <a:xfrm>
                <a:off x="4522791" y="663597"/>
                <a:ext cx="384175" cy="604859"/>
              </a:xfrm>
              <a:custGeom>
                <a:avLst/>
                <a:gdLst>
                  <a:gd name="T0" fmla="*/ 72 w 102"/>
                  <a:gd name="T1" fmla="*/ 154 h 161"/>
                  <a:gd name="T2" fmla="*/ 65 w 102"/>
                  <a:gd name="T3" fmla="*/ 153 h 161"/>
                  <a:gd name="T4" fmla="*/ 25 w 102"/>
                  <a:gd name="T5" fmla="*/ 123 h 161"/>
                  <a:gd name="T6" fmla="*/ 29 w 102"/>
                  <a:gd name="T7" fmla="*/ 33 h 161"/>
                  <a:gd name="T8" fmla="*/ 98 w 102"/>
                  <a:gd name="T9" fmla="*/ 16 h 161"/>
                  <a:gd name="T10" fmla="*/ 99 w 102"/>
                  <a:gd name="T11" fmla="*/ 17 h 161"/>
                  <a:gd name="T12" fmla="*/ 101 w 102"/>
                  <a:gd name="T13" fmla="*/ 14 h 161"/>
                  <a:gd name="T14" fmla="*/ 102 w 102"/>
                  <a:gd name="T15" fmla="*/ 11 h 161"/>
                  <a:gd name="T16" fmla="*/ 98 w 102"/>
                  <a:gd name="T17" fmla="*/ 10 h 161"/>
                  <a:gd name="T18" fmla="*/ 24 w 102"/>
                  <a:gd name="T19" fmla="*/ 29 h 161"/>
                  <a:gd name="T20" fmla="*/ 20 w 102"/>
                  <a:gd name="T21" fmla="*/ 126 h 161"/>
                  <a:gd name="T22" fmla="*/ 46 w 102"/>
                  <a:gd name="T23" fmla="*/ 153 h 161"/>
                  <a:gd name="T24" fmla="*/ 62 w 102"/>
                  <a:gd name="T25" fmla="*/ 159 h 161"/>
                  <a:gd name="T26" fmla="*/ 73 w 102"/>
                  <a:gd name="T27" fmla="*/ 161 h 161"/>
                  <a:gd name="T28" fmla="*/ 91 w 102"/>
                  <a:gd name="T29" fmla="*/ 161 h 161"/>
                  <a:gd name="T30" fmla="*/ 92 w 102"/>
                  <a:gd name="T31" fmla="*/ 161 h 161"/>
                  <a:gd name="T32" fmla="*/ 94 w 102"/>
                  <a:gd name="T33" fmla="*/ 160 h 161"/>
                  <a:gd name="T34" fmla="*/ 94 w 102"/>
                  <a:gd name="T35" fmla="*/ 157 h 161"/>
                  <a:gd name="T36" fmla="*/ 94 w 102"/>
                  <a:gd name="T37" fmla="*/ 154 h 161"/>
                  <a:gd name="T38" fmla="*/ 92 w 102"/>
                  <a:gd name="T39" fmla="*/ 155 h 161"/>
                  <a:gd name="T40" fmla="*/ 72 w 102"/>
                  <a:gd name="T41" fmla="*/ 154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2" h="161">
                    <a:moveTo>
                      <a:pt x="72" y="154"/>
                    </a:moveTo>
                    <a:cubicBezTo>
                      <a:pt x="70" y="154"/>
                      <a:pt x="68" y="154"/>
                      <a:pt x="65" y="153"/>
                    </a:cubicBezTo>
                    <a:cubicBezTo>
                      <a:pt x="48" y="150"/>
                      <a:pt x="35" y="140"/>
                      <a:pt x="25" y="123"/>
                    </a:cubicBezTo>
                    <a:cubicBezTo>
                      <a:pt x="6" y="90"/>
                      <a:pt x="7" y="56"/>
                      <a:pt x="29" y="33"/>
                    </a:cubicBezTo>
                    <a:cubicBezTo>
                      <a:pt x="47" y="13"/>
                      <a:pt x="75" y="6"/>
                      <a:pt x="98" y="16"/>
                    </a:cubicBezTo>
                    <a:cubicBezTo>
                      <a:pt x="99" y="17"/>
                      <a:pt x="99" y="17"/>
                      <a:pt x="99" y="17"/>
                    </a:cubicBezTo>
                    <a:cubicBezTo>
                      <a:pt x="101" y="14"/>
                      <a:pt x="101" y="14"/>
                      <a:pt x="101" y="14"/>
                    </a:cubicBezTo>
                    <a:cubicBezTo>
                      <a:pt x="102" y="11"/>
                      <a:pt x="102" y="11"/>
                      <a:pt x="102" y="11"/>
                    </a:cubicBezTo>
                    <a:cubicBezTo>
                      <a:pt x="101" y="11"/>
                      <a:pt x="99" y="10"/>
                      <a:pt x="98" y="10"/>
                    </a:cubicBezTo>
                    <a:cubicBezTo>
                      <a:pt x="73" y="0"/>
                      <a:pt x="44" y="7"/>
                      <a:pt x="24" y="29"/>
                    </a:cubicBezTo>
                    <a:cubicBezTo>
                      <a:pt x="1" y="55"/>
                      <a:pt x="0" y="91"/>
                      <a:pt x="20" y="126"/>
                    </a:cubicBezTo>
                    <a:cubicBezTo>
                      <a:pt x="28" y="139"/>
                      <a:pt x="37" y="147"/>
                      <a:pt x="46" y="153"/>
                    </a:cubicBezTo>
                    <a:cubicBezTo>
                      <a:pt x="51" y="156"/>
                      <a:pt x="57" y="158"/>
                      <a:pt x="62" y="159"/>
                    </a:cubicBezTo>
                    <a:cubicBezTo>
                      <a:pt x="66" y="160"/>
                      <a:pt x="70" y="160"/>
                      <a:pt x="73" y="161"/>
                    </a:cubicBezTo>
                    <a:cubicBezTo>
                      <a:pt x="80" y="161"/>
                      <a:pt x="86" y="161"/>
                      <a:pt x="91" y="161"/>
                    </a:cubicBezTo>
                    <a:cubicBezTo>
                      <a:pt x="92" y="161"/>
                      <a:pt x="92" y="161"/>
                      <a:pt x="92" y="161"/>
                    </a:cubicBezTo>
                    <a:cubicBezTo>
                      <a:pt x="93" y="161"/>
                      <a:pt x="94" y="161"/>
                      <a:pt x="94" y="160"/>
                    </a:cubicBezTo>
                    <a:cubicBezTo>
                      <a:pt x="94" y="157"/>
                      <a:pt x="94" y="157"/>
                      <a:pt x="94" y="157"/>
                    </a:cubicBezTo>
                    <a:cubicBezTo>
                      <a:pt x="94" y="154"/>
                      <a:pt x="94" y="154"/>
                      <a:pt x="94" y="154"/>
                    </a:cubicBezTo>
                    <a:cubicBezTo>
                      <a:pt x="93" y="155"/>
                      <a:pt x="93" y="155"/>
                      <a:pt x="92" y="155"/>
                    </a:cubicBezTo>
                    <a:cubicBezTo>
                      <a:pt x="85" y="155"/>
                      <a:pt x="79" y="155"/>
                      <a:pt x="72" y="1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5" name="Freeform 705"/>
              <p:cNvSpPr>
                <a:spLocks/>
              </p:cNvSpPr>
              <p:nvPr/>
            </p:nvSpPr>
            <p:spPr bwMode="auto">
              <a:xfrm>
                <a:off x="3478215" y="1058899"/>
                <a:ext cx="439738" cy="1346247"/>
              </a:xfrm>
              <a:custGeom>
                <a:avLst/>
                <a:gdLst>
                  <a:gd name="T0" fmla="*/ 25 w 117"/>
                  <a:gd name="T1" fmla="*/ 180 h 358"/>
                  <a:gd name="T2" fmla="*/ 105 w 117"/>
                  <a:gd name="T3" fmla="*/ 306 h 358"/>
                  <a:gd name="T4" fmla="*/ 41 w 117"/>
                  <a:gd name="T5" fmla="*/ 358 h 358"/>
                  <a:gd name="T6" fmla="*/ 45 w 117"/>
                  <a:gd name="T7" fmla="*/ 355 h 358"/>
                  <a:gd name="T8" fmla="*/ 50 w 117"/>
                  <a:gd name="T9" fmla="*/ 352 h 358"/>
                  <a:gd name="T10" fmla="*/ 74 w 117"/>
                  <a:gd name="T11" fmla="*/ 347 h 358"/>
                  <a:gd name="T12" fmla="*/ 75 w 117"/>
                  <a:gd name="T13" fmla="*/ 344 h 358"/>
                  <a:gd name="T14" fmla="*/ 79 w 117"/>
                  <a:gd name="T15" fmla="*/ 344 h 358"/>
                  <a:gd name="T16" fmla="*/ 91 w 117"/>
                  <a:gd name="T17" fmla="*/ 331 h 358"/>
                  <a:gd name="T18" fmla="*/ 96 w 117"/>
                  <a:gd name="T19" fmla="*/ 327 h 358"/>
                  <a:gd name="T20" fmla="*/ 107 w 117"/>
                  <a:gd name="T21" fmla="*/ 315 h 358"/>
                  <a:gd name="T22" fmla="*/ 109 w 117"/>
                  <a:gd name="T23" fmla="*/ 313 h 358"/>
                  <a:gd name="T24" fmla="*/ 113 w 117"/>
                  <a:gd name="T25" fmla="*/ 303 h 358"/>
                  <a:gd name="T26" fmla="*/ 112 w 117"/>
                  <a:gd name="T27" fmla="*/ 298 h 358"/>
                  <a:gd name="T28" fmla="*/ 115 w 117"/>
                  <a:gd name="T29" fmla="*/ 296 h 358"/>
                  <a:gd name="T30" fmla="*/ 114 w 117"/>
                  <a:gd name="T31" fmla="*/ 279 h 358"/>
                  <a:gd name="T32" fmla="*/ 115 w 117"/>
                  <a:gd name="T33" fmla="*/ 273 h 358"/>
                  <a:gd name="T34" fmla="*/ 114 w 117"/>
                  <a:gd name="T35" fmla="*/ 252 h 358"/>
                  <a:gd name="T36" fmla="*/ 109 w 117"/>
                  <a:gd name="T37" fmla="*/ 248 h 358"/>
                  <a:gd name="T38" fmla="*/ 112 w 117"/>
                  <a:gd name="T39" fmla="*/ 245 h 358"/>
                  <a:gd name="T40" fmla="*/ 96 w 117"/>
                  <a:gd name="T41" fmla="*/ 225 h 358"/>
                  <a:gd name="T42" fmla="*/ 96 w 117"/>
                  <a:gd name="T43" fmla="*/ 222 h 358"/>
                  <a:gd name="T44" fmla="*/ 91 w 117"/>
                  <a:gd name="T45" fmla="*/ 209 h 358"/>
                  <a:gd name="T46" fmla="*/ 70 w 117"/>
                  <a:gd name="T47" fmla="*/ 189 h 358"/>
                  <a:gd name="T48" fmla="*/ 63 w 117"/>
                  <a:gd name="T49" fmla="*/ 190 h 358"/>
                  <a:gd name="T50" fmla="*/ 63 w 117"/>
                  <a:gd name="T51" fmla="*/ 185 h 358"/>
                  <a:gd name="T52" fmla="*/ 73 w 117"/>
                  <a:gd name="T53" fmla="*/ 161 h 358"/>
                  <a:gd name="T54" fmla="*/ 96 w 117"/>
                  <a:gd name="T55" fmla="*/ 133 h 358"/>
                  <a:gd name="T56" fmla="*/ 98 w 117"/>
                  <a:gd name="T57" fmla="*/ 127 h 358"/>
                  <a:gd name="T58" fmla="*/ 99 w 117"/>
                  <a:gd name="T59" fmla="*/ 105 h 358"/>
                  <a:gd name="T60" fmla="*/ 102 w 117"/>
                  <a:gd name="T61" fmla="*/ 100 h 358"/>
                  <a:gd name="T62" fmla="*/ 97 w 117"/>
                  <a:gd name="T63" fmla="*/ 67 h 358"/>
                  <a:gd name="T64" fmla="*/ 87 w 117"/>
                  <a:gd name="T65" fmla="*/ 46 h 358"/>
                  <a:gd name="T66" fmla="*/ 64 w 117"/>
                  <a:gd name="T67" fmla="*/ 19 h 358"/>
                  <a:gd name="T68" fmla="*/ 61 w 117"/>
                  <a:gd name="T69" fmla="*/ 19 h 358"/>
                  <a:gd name="T70" fmla="*/ 59 w 117"/>
                  <a:gd name="T71" fmla="*/ 14 h 358"/>
                  <a:gd name="T72" fmla="*/ 42 w 117"/>
                  <a:gd name="T73" fmla="*/ 6 h 358"/>
                  <a:gd name="T74" fmla="*/ 36 w 117"/>
                  <a:gd name="T75" fmla="*/ 5 h 358"/>
                  <a:gd name="T76" fmla="*/ 37 w 117"/>
                  <a:gd name="T77" fmla="*/ 2 h 358"/>
                  <a:gd name="T78" fmla="*/ 0 w 117"/>
                  <a:gd name="T79" fmla="*/ 3 h 358"/>
                  <a:gd name="T80" fmla="*/ 92 w 117"/>
                  <a:gd name="T81" fmla="*/ 128 h 358"/>
                  <a:gd name="T82" fmla="*/ 77 w 117"/>
                  <a:gd name="T83" fmla="*/ 150 h 358"/>
                  <a:gd name="T84" fmla="*/ 14 w 117"/>
                  <a:gd name="T85" fmla="*/ 174 h 358"/>
                  <a:gd name="T86" fmla="*/ 0 w 117"/>
                  <a:gd name="T87" fmla="*/ 183 h 358"/>
                  <a:gd name="T88" fmla="*/ 25 w 117"/>
                  <a:gd name="T89" fmla="*/ 180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17" h="358">
                    <a:moveTo>
                      <a:pt x="25" y="180"/>
                    </a:moveTo>
                    <a:cubicBezTo>
                      <a:pt x="25" y="180"/>
                      <a:pt x="25" y="180"/>
                      <a:pt x="25" y="180"/>
                    </a:cubicBezTo>
                    <a:cubicBezTo>
                      <a:pt x="50" y="181"/>
                      <a:pt x="72" y="193"/>
                      <a:pt x="89" y="216"/>
                    </a:cubicBezTo>
                    <a:cubicBezTo>
                      <a:pt x="112" y="248"/>
                      <a:pt x="117" y="279"/>
                      <a:pt x="105" y="306"/>
                    </a:cubicBezTo>
                    <a:cubicBezTo>
                      <a:pt x="94" y="331"/>
                      <a:pt x="69" y="349"/>
                      <a:pt x="40" y="352"/>
                    </a:cubicBezTo>
                    <a:cubicBezTo>
                      <a:pt x="41" y="354"/>
                      <a:pt x="41" y="356"/>
                      <a:pt x="41" y="358"/>
                    </a:cubicBezTo>
                    <a:cubicBezTo>
                      <a:pt x="43" y="357"/>
                      <a:pt x="44" y="357"/>
                      <a:pt x="46" y="357"/>
                    </a:cubicBezTo>
                    <a:cubicBezTo>
                      <a:pt x="46" y="356"/>
                      <a:pt x="45" y="356"/>
                      <a:pt x="45" y="355"/>
                    </a:cubicBezTo>
                    <a:cubicBezTo>
                      <a:pt x="47" y="354"/>
                      <a:pt x="47" y="354"/>
                      <a:pt x="47" y="354"/>
                    </a:cubicBezTo>
                    <a:cubicBezTo>
                      <a:pt x="50" y="352"/>
                      <a:pt x="50" y="352"/>
                      <a:pt x="50" y="352"/>
                    </a:cubicBezTo>
                    <a:cubicBezTo>
                      <a:pt x="51" y="353"/>
                      <a:pt x="52" y="354"/>
                      <a:pt x="52" y="356"/>
                    </a:cubicBezTo>
                    <a:cubicBezTo>
                      <a:pt x="60" y="354"/>
                      <a:pt x="67" y="351"/>
                      <a:pt x="74" y="347"/>
                    </a:cubicBezTo>
                    <a:cubicBezTo>
                      <a:pt x="73" y="346"/>
                      <a:pt x="73" y="345"/>
                      <a:pt x="73" y="345"/>
                    </a:cubicBezTo>
                    <a:cubicBezTo>
                      <a:pt x="75" y="344"/>
                      <a:pt x="75" y="344"/>
                      <a:pt x="75" y="344"/>
                    </a:cubicBezTo>
                    <a:cubicBezTo>
                      <a:pt x="78" y="343"/>
                      <a:pt x="78" y="343"/>
                      <a:pt x="78" y="343"/>
                    </a:cubicBezTo>
                    <a:cubicBezTo>
                      <a:pt x="78" y="343"/>
                      <a:pt x="79" y="344"/>
                      <a:pt x="79" y="344"/>
                    </a:cubicBezTo>
                    <a:cubicBezTo>
                      <a:pt x="84" y="341"/>
                      <a:pt x="89" y="337"/>
                      <a:pt x="93" y="333"/>
                    </a:cubicBezTo>
                    <a:cubicBezTo>
                      <a:pt x="93" y="333"/>
                      <a:pt x="92" y="332"/>
                      <a:pt x="91" y="331"/>
                    </a:cubicBezTo>
                    <a:cubicBezTo>
                      <a:pt x="94" y="329"/>
                      <a:pt x="94" y="329"/>
                      <a:pt x="94" y="329"/>
                    </a:cubicBezTo>
                    <a:cubicBezTo>
                      <a:pt x="96" y="327"/>
                      <a:pt x="96" y="327"/>
                      <a:pt x="96" y="327"/>
                    </a:cubicBezTo>
                    <a:cubicBezTo>
                      <a:pt x="96" y="328"/>
                      <a:pt x="97" y="328"/>
                      <a:pt x="97" y="329"/>
                    </a:cubicBezTo>
                    <a:cubicBezTo>
                      <a:pt x="101" y="325"/>
                      <a:pt x="105" y="320"/>
                      <a:pt x="107" y="315"/>
                    </a:cubicBezTo>
                    <a:cubicBezTo>
                      <a:pt x="107" y="313"/>
                      <a:pt x="107" y="313"/>
                      <a:pt x="107" y="313"/>
                    </a:cubicBezTo>
                    <a:cubicBezTo>
                      <a:pt x="108" y="313"/>
                      <a:pt x="108" y="313"/>
                      <a:pt x="109" y="313"/>
                    </a:cubicBezTo>
                    <a:cubicBezTo>
                      <a:pt x="109" y="311"/>
                      <a:pt x="110" y="310"/>
                      <a:pt x="111" y="309"/>
                    </a:cubicBezTo>
                    <a:cubicBezTo>
                      <a:pt x="112" y="307"/>
                      <a:pt x="112" y="305"/>
                      <a:pt x="113" y="303"/>
                    </a:cubicBezTo>
                    <a:cubicBezTo>
                      <a:pt x="113" y="302"/>
                      <a:pt x="112" y="301"/>
                      <a:pt x="111" y="301"/>
                    </a:cubicBezTo>
                    <a:cubicBezTo>
                      <a:pt x="112" y="298"/>
                      <a:pt x="112" y="298"/>
                      <a:pt x="112" y="298"/>
                    </a:cubicBezTo>
                    <a:cubicBezTo>
                      <a:pt x="113" y="295"/>
                      <a:pt x="113" y="295"/>
                      <a:pt x="113" y="295"/>
                    </a:cubicBezTo>
                    <a:cubicBezTo>
                      <a:pt x="114" y="295"/>
                      <a:pt x="114" y="296"/>
                      <a:pt x="115" y="296"/>
                    </a:cubicBezTo>
                    <a:cubicBezTo>
                      <a:pt x="116" y="291"/>
                      <a:pt x="117" y="286"/>
                      <a:pt x="117" y="280"/>
                    </a:cubicBezTo>
                    <a:cubicBezTo>
                      <a:pt x="116" y="280"/>
                      <a:pt x="115" y="279"/>
                      <a:pt x="114" y="279"/>
                    </a:cubicBezTo>
                    <a:cubicBezTo>
                      <a:pt x="115" y="276"/>
                      <a:pt x="115" y="276"/>
                      <a:pt x="115" y="276"/>
                    </a:cubicBezTo>
                    <a:cubicBezTo>
                      <a:pt x="115" y="273"/>
                      <a:pt x="115" y="273"/>
                      <a:pt x="115" y="273"/>
                    </a:cubicBezTo>
                    <a:cubicBezTo>
                      <a:pt x="116" y="273"/>
                      <a:pt x="117" y="274"/>
                      <a:pt x="117" y="274"/>
                    </a:cubicBezTo>
                    <a:cubicBezTo>
                      <a:pt x="117" y="266"/>
                      <a:pt x="116" y="259"/>
                      <a:pt x="114" y="252"/>
                    </a:cubicBezTo>
                    <a:cubicBezTo>
                      <a:pt x="112" y="251"/>
                      <a:pt x="110" y="251"/>
                      <a:pt x="108" y="251"/>
                    </a:cubicBezTo>
                    <a:cubicBezTo>
                      <a:pt x="109" y="248"/>
                      <a:pt x="109" y="248"/>
                      <a:pt x="109" y="248"/>
                    </a:cubicBezTo>
                    <a:cubicBezTo>
                      <a:pt x="109" y="245"/>
                      <a:pt x="109" y="245"/>
                      <a:pt x="109" y="245"/>
                    </a:cubicBezTo>
                    <a:cubicBezTo>
                      <a:pt x="110" y="245"/>
                      <a:pt x="111" y="245"/>
                      <a:pt x="112" y="245"/>
                    </a:cubicBezTo>
                    <a:cubicBezTo>
                      <a:pt x="109" y="239"/>
                      <a:pt x="106" y="232"/>
                      <a:pt x="102" y="225"/>
                    </a:cubicBezTo>
                    <a:cubicBezTo>
                      <a:pt x="100" y="225"/>
                      <a:pt x="98" y="225"/>
                      <a:pt x="96" y="225"/>
                    </a:cubicBezTo>
                    <a:cubicBezTo>
                      <a:pt x="96" y="222"/>
                      <a:pt x="96" y="222"/>
                      <a:pt x="96" y="222"/>
                    </a:cubicBezTo>
                    <a:cubicBezTo>
                      <a:pt x="96" y="222"/>
                      <a:pt x="96" y="222"/>
                      <a:pt x="96" y="222"/>
                    </a:cubicBezTo>
                    <a:cubicBezTo>
                      <a:pt x="94" y="223"/>
                      <a:pt x="94" y="223"/>
                      <a:pt x="94" y="223"/>
                    </a:cubicBezTo>
                    <a:cubicBezTo>
                      <a:pt x="92" y="218"/>
                      <a:pt x="91" y="213"/>
                      <a:pt x="91" y="209"/>
                    </a:cubicBezTo>
                    <a:cubicBezTo>
                      <a:pt x="86" y="203"/>
                      <a:pt x="81" y="198"/>
                      <a:pt x="76" y="194"/>
                    </a:cubicBezTo>
                    <a:cubicBezTo>
                      <a:pt x="74" y="192"/>
                      <a:pt x="72" y="191"/>
                      <a:pt x="70" y="189"/>
                    </a:cubicBezTo>
                    <a:cubicBezTo>
                      <a:pt x="70" y="189"/>
                      <a:pt x="70" y="189"/>
                      <a:pt x="69" y="189"/>
                    </a:cubicBezTo>
                    <a:cubicBezTo>
                      <a:pt x="68" y="189"/>
                      <a:pt x="66" y="190"/>
                      <a:pt x="63" y="190"/>
                    </a:cubicBezTo>
                    <a:cubicBezTo>
                      <a:pt x="63" y="187"/>
                      <a:pt x="63" y="187"/>
                      <a:pt x="63" y="187"/>
                    </a:cubicBezTo>
                    <a:cubicBezTo>
                      <a:pt x="63" y="185"/>
                      <a:pt x="63" y="185"/>
                      <a:pt x="63" y="185"/>
                    </a:cubicBezTo>
                    <a:cubicBezTo>
                      <a:pt x="57" y="181"/>
                      <a:pt x="50" y="178"/>
                      <a:pt x="43" y="177"/>
                    </a:cubicBezTo>
                    <a:cubicBezTo>
                      <a:pt x="54" y="173"/>
                      <a:pt x="64" y="168"/>
                      <a:pt x="73" y="161"/>
                    </a:cubicBezTo>
                    <a:cubicBezTo>
                      <a:pt x="76" y="158"/>
                      <a:pt x="79" y="156"/>
                      <a:pt x="82" y="153"/>
                    </a:cubicBezTo>
                    <a:cubicBezTo>
                      <a:pt x="88" y="147"/>
                      <a:pt x="92" y="140"/>
                      <a:pt x="96" y="133"/>
                    </a:cubicBezTo>
                    <a:cubicBezTo>
                      <a:pt x="96" y="132"/>
                      <a:pt x="97" y="131"/>
                      <a:pt x="97" y="130"/>
                    </a:cubicBezTo>
                    <a:cubicBezTo>
                      <a:pt x="98" y="129"/>
                      <a:pt x="98" y="128"/>
                      <a:pt x="98" y="127"/>
                    </a:cubicBezTo>
                    <a:cubicBezTo>
                      <a:pt x="101" y="121"/>
                      <a:pt x="103" y="114"/>
                      <a:pt x="103" y="107"/>
                    </a:cubicBezTo>
                    <a:cubicBezTo>
                      <a:pt x="102" y="106"/>
                      <a:pt x="101" y="106"/>
                      <a:pt x="99" y="105"/>
                    </a:cubicBezTo>
                    <a:cubicBezTo>
                      <a:pt x="101" y="102"/>
                      <a:pt x="101" y="102"/>
                      <a:pt x="101" y="102"/>
                    </a:cubicBezTo>
                    <a:cubicBezTo>
                      <a:pt x="102" y="100"/>
                      <a:pt x="102" y="100"/>
                      <a:pt x="102" y="100"/>
                    </a:cubicBezTo>
                    <a:cubicBezTo>
                      <a:pt x="103" y="100"/>
                      <a:pt x="103" y="100"/>
                      <a:pt x="104" y="100"/>
                    </a:cubicBezTo>
                    <a:cubicBezTo>
                      <a:pt x="104" y="89"/>
                      <a:pt x="101" y="78"/>
                      <a:pt x="97" y="67"/>
                    </a:cubicBezTo>
                    <a:cubicBezTo>
                      <a:pt x="94" y="62"/>
                      <a:pt x="91" y="57"/>
                      <a:pt x="89" y="52"/>
                    </a:cubicBezTo>
                    <a:cubicBezTo>
                      <a:pt x="88" y="50"/>
                      <a:pt x="87" y="48"/>
                      <a:pt x="87" y="46"/>
                    </a:cubicBezTo>
                    <a:cubicBezTo>
                      <a:pt x="84" y="42"/>
                      <a:pt x="82" y="39"/>
                      <a:pt x="79" y="35"/>
                    </a:cubicBezTo>
                    <a:cubicBezTo>
                      <a:pt x="75" y="29"/>
                      <a:pt x="69" y="23"/>
                      <a:pt x="64" y="19"/>
                    </a:cubicBezTo>
                    <a:cubicBezTo>
                      <a:pt x="64" y="19"/>
                      <a:pt x="64" y="19"/>
                      <a:pt x="64" y="20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58" y="19"/>
                      <a:pt x="58" y="19"/>
                      <a:pt x="58" y="19"/>
                    </a:cubicBezTo>
                    <a:cubicBezTo>
                      <a:pt x="58" y="17"/>
                      <a:pt x="58" y="16"/>
                      <a:pt x="59" y="14"/>
                    </a:cubicBezTo>
                    <a:cubicBezTo>
                      <a:pt x="53" y="10"/>
                      <a:pt x="48" y="7"/>
                      <a:pt x="42" y="4"/>
                    </a:cubicBezTo>
                    <a:cubicBezTo>
                      <a:pt x="42" y="5"/>
                      <a:pt x="42" y="5"/>
                      <a:pt x="42" y="6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6" y="5"/>
                      <a:pt x="36" y="5"/>
                      <a:pt x="36" y="5"/>
                    </a:cubicBezTo>
                    <a:cubicBezTo>
                      <a:pt x="36" y="4"/>
                      <a:pt x="36" y="3"/>
                      <a:pt x="37" y="2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23" y="3"/>
                      <a:pt x="11" y="3"/>
                      <a:pt x="0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28" y="0"/>
                      <a:pt x="55" y="13"/>
                      <a:pt x="75" y="39"/>
                    </a:cubicBezTo>
                    <a:cubicBezTo>
                      <a:pt x="97" y="69"/>
                      <a:pt x="104" y="101"/>
                      <a:pt x="92" y="128"/>
                    </a:cubicBezTo>
                    <a:cubicBezTo>
                      <a:pt x="88" y="136"/>
                      <a:pt x="83" y="143"/>
                      <a:pt x="77" y="149"/>
                    </a:cubicBezTo>
                    <a:cubicBezTo>
                      <a:pt x="77" y="149"/>
                      <a:pt x="77" y="149"/>
                      <a:pt x="77" y="150"/>
                    </a:cubicBezTo>
                    <a:cubicBezTo>
                      <a:pt x="64" y="163"/>
                      <a:pt x="45" y="172"/>
                      <a:pt x="25" y="174"/>
                    </a:cubicBezTo>
                    <a:cubicBezTo>
                      <a:pt x="22" y="174"/>
                      <a:pt x="18" y="174"/>
                      <a:pt x="14" y="174"/>
                    </a:cubicBezTo>
                    <a:cubicBezTo>
                      <a:pt x="9" y="174"/>
                      <a:pt x="5" y="173"/>
                      <a:pt x="0" y="172"/>
                    </a:cubicBezTo>
                    <a:cubicBezTo>
                      <a:pt x="0" y="183"/>
                      <a:pt x="0" y="183"/>
                      <a:pt x="0" y="183"/>
                    </a:cubicBezTo>
                    <a:cubicBezTo>
                      <a:pt x="5" y="182"/>
                      <a:pt x="10" y="181"/>
                      <a:pt x="15" y="181"/>
                    </a:cubicBezTo>
                    <a:cubicBezTo>
                      <a:pt x="18" y="181"/>
                      <a:pt x="22" y="181"/>
                      <a:pt x="25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6" name="Freeform 706"/>
              <p:cNvSpPr>
                <a:spLocks/>
              </p:cNvSpPr>
              <p:nvPr/>
            </p:nvSpPr>
            <p:spPr bwMode="auto">
              <a:xfrm>
                <a:off x="3478215" y="1144627"/>
                <a:ext cx="320675" cy="500080"/>
              </a:xfrm>
              <a:custGeom>
                <a:avLst/>
                <a:gdLst>
                  <a:gd name="T0" fmla="*/ 74 w 85"/>
                  <a:gd name="T1" fmla="*/ 96 h 133"/>
                  <a:gd name="T2" fmla="*/ 56 w 85"/>
                  <a:gd name="T3" fmla="*/ 23 h 133"/>
                  <a:gd name="T4" fmla="*/ 0 w 85"/>
                  <a:gd name="T5" fmla="*/ 2 h 133"/>
                  <a:gd name="T6" fmla="*/ 0 w 85"/>
                  <a:gd name="T7" fmla="*/ 8 h 133"/>
                  <a:gd name="T8" fmla="*/ 52 w 85"/>
                  <a:gd name="T9" fmla="*/ 27 h 133"/>
                  <a:gd name="T10" fmla="*/ 69 w 85"/>
                  <a:gd name="T11" fmla="*/ 94 h 133"/>
                  <a:gd name="T12" fmla="*/ 18 w 85"/>
                  <a:gd name="T13" fmla="*/ 127 h 133"/>
                  <a:gd name="T14" fmla="*/ 0 w 85"/>
                  <a:gd name="T15" fmla="*/ 123 h 133"/>
                  <a:gd name="T16" fmla="*/ 0 w 85"/>
                  <a:gd name="T17" fmla="*/ 129 h 133"/>
                  <a:gd name="T18" fmla="*/ 18 w 85"/>
                  <a:gd name="T19" fmla="*/ 133 h 133"/>
                  <a:gd name="T20" fmla="*/ 74 w 85"/>
                  <a:gd name="T21" fmla="*/ 96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5" h="133">
                    <a:moveTo>
                      <a:pt x="74" y="96"/>
                    </a:moveTo>
                    <a:cubicBezTo>
                      <a:pt x="80" y="83"/>
                      <a:pt x="85" y="55"/>
                      <a:pt x="56" y="23"/>
                    </a:cubicBezTo>
                    <a:cubicBezTo>
                      <a:pt x="40" y="5"/>
                      <a:pt x="19" y="0"/>
                      <a:pt x="0" y="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7" y="5"/>
                      <a:pt x="36" y="10"/>
                      <a:pt x="52" y="27"/>
                    </a:cubicBezTo>
                    <a:cubicBezTo>
                      <a:pt x="79" y="57"/>
                      <a:pt x="74" y="81"/>
                      <a:pt x="69" y="94"/>
                    </a:cubicBezTo>
                    <a:cubicBezTo>
                      <a:pt x="60" y="113"/>
                      <a:pt x="39" y="127"/>
                      <a:pt x="18" y="127"/>
                    </a:cubicBezTo>
                    <a:cubicBezTo>
                      <a:pt x="14" y="127"/>
                      <a:pt x="7" y="126"/>
                      <a:pt x="0" y="123"/>
                    </a:cubicBezTo>
                    <a:cubicBezTo>
                      <a:pt x="0" y="129"/>
                      <a:pt x="0" y="129"/>
                      <a:pt x="0" y="129"/>
                    </a:cubicBezTo>
                    <a:cubicBezTo>
                      <a:pt x="6" y="131"/>
                      <a:pt x="12" y="133"/>
                      <a:pt x="18" y="133"/>
                    </a:cubicBezTo>
                    <a:cubicBezTo>
                      <a:pt x="42" y="133"/>
                      <a:pt x="65" y="118"/>
                      <a:pt x="74" y="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7" name="Freeform 707"/>
              <p:cNvSpPr>
                <a:spLocks/>
              </p:cNvSpPr>
              <p:nvPr/>
            </p:nvSpPr>
            <p:spPr bwMode="auto">
              <a:xfrm>
                <a:off x="3478215" y="1235118"/>
                <a:ext cx="207963" cy="312749"/>
              </a:xfrm>
              <a:custGeom>
                <a:avLst/>
                <a:gdLst>
                  <a:gd name="T0" fmla="*/ 20 w 55"/>
                  <a:gd name="T1" fmla="*/ 83 h 83"/>
                  <a:gd name="T2" fmla="*/ 49 w 55"/>
                  <a:gd name="T3" fmla="*/ 65 h 83"/>
                  <a:gd name="T4" fmla="*/ 47 w 55"/>
                  <a:gd name="T5" fmla="*/ 28 h 83"/>
                  <a:gd name="T6" fmla="*/ 0 w 55"/>
                  <a:gd name="T7" fmla="*/ 5 h 83"/>
                  <a:gd name="T8" fmla="*/ 0 w 55"/>
                  <a:gd name="T9" fmla="*/ 11 h 83"/>
                  <a:gd name="T10" fmla="*/ 42 w 55"/>
                  <a:gd name="T11" fmla="*/ 31 h 83"/>
                  <a:gd name="T12" fmla="*/ 44 w 55"/>
                  <a:gd name="T13" fmla="*/ 62 h 83"/>
                  <a:gd name="T14" fmla="*/ 20 w 55"/>
                  <a:gd name="T15" fmla="*/ 77 h 83"/>
                  <a:gd name="T16" fmla="*/ 0 w 55"/>
                  <a:gd name="T17" fmla="*/ 65 h 83"/>
                  <a:gd name="T18" fmla="*/ 0 w 55"/>
                  <a:gd name="T19" fmla="*/ 74 h 83"/>
                  <a:gd name="T20" fmla="*/ 20 w 55"/>
                  <a:gd name="T21" fmla="*/ 8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5" h="83">
                    <a:moveTo>
                      <a:pt x="20" y="83"/>
                    </a:moveTo>
                    <a:cubicBezTo>
                      <a:pt x="31" y="83"/>
                      <a:pt x="43" y="76"/>
                      <a:pt x="49" y="65"/>
                    </a:cubicBezTo>
                    <a:cubicBezTo>
                      <a:pt x="55" y="54"/>
                      <a:pt x="55" y="40"/>
                      <a:pt x="47" y="28"/>
                    </a:cubicBezTo>
                    <a:cubicBezTo>
                      <a:pt x="36" y="6"/>
                      <a:pt x="17" y="0"/>
                      <a:pt x="0" y="5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14" y="7"/>
                      <a:pt x="31" y="10"/>
                      <a:pt x="42" y="31"/>
                    </a:cubicBezTo>
                    <a:cubicBezTo>
                      <a:pt x="49" y="41"/>
                      <a:pt x="49" y="53"/>
                      <a:pt x="44" y="62"/>
                    </a:cubicBezTo>
                    <a:cubicBezTo>
                      <a:pt x="38" y="71"/>
                      <a:pt x="29" y="77"/>
                      <a:pt x="20" y="77"/>
                    </a:cubicBezTo>
                    <a:cubicBezTo>
                      <a:pt x="12" y="77"/>
                      <a:pt x="5" y="72"/>
                      <a:pt x="0" y="65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6" y="80"/>
                      <a:pt x="12" y="83"/>
                      <a:pt x="20" y="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8" name="Freeform 708"/>
              <p:cNvSpPr>
                <a:spLocks/>
              </p:cNvSpPr>
              <p:nvPr/>
            </p:nvSpPr>
            <p:spPr bwMode="auto">
              <a:xfrm>
                <a:off x="3478215" y="1328784"/>
                <a:ext cx="120650" cy="131767"/>
              </a:xfrm>
              <a:custGeom>
                <a:avLst/>
                <a:gdLst>
                  <a:gd name="T0" fmla="*/ 3 w 32"/>
                  <a:gd name="T1" fmla="*/ 11 h 35"/>
                  <a:gd name="T2" fmla="*/ 23 w 32"/>
                  <a:gd name="T3" fmla="*/ 15 h 35"/>
                  <a:gd name="T4" fmla="*/ 25 w 32"/>
                  <a:gd name="T5" fmla="*/ 24 h 35"/>
                  <a:gd name="T6" fmla="*/ 20 w 32"/>
                  <a:gd name="T7" fmla="*/ 28 h 35"/>
                  <a:gd name="T8" fmla="*/ 17 w 32"/>
                  <a:gd name="T9" fmla="*/ 27 h 35"/>
                  <a:gd name="T10" fmla="*/ 14 w 32"/>
                  <a:gd name="T11" fmla="*/ 29 h 35"/>
                  <a:gd name="T12" fmla="*/ 12 w 32"/>
                  <a:gd name="T13" fmla="*/ 30 h 35"/>
                  <a:gd name="T14" fmla="*/ 20 w 32"/>
                  <a:gd name="T15" fmla="*/ 34 h 35"/>
                  <a:gd name="T16" fmla="*/ 30 w 32"/>
                  <a:gd name="T17" fmla="*/ 26 h 35"/>
                  <a:gd name="T18" fmla="*/ 28 w 32"/>
                  <a:gd name="T19" fmla="*/ 12 h 35"/>
                  <a:gd name="T20" fmla="*/ 0 w 32"/>
                  <a:gd name="T21" fmla="*/ 6 h 35"/>
                  <a:gd name="T22" fmla="*/ 0 w 32"/>
                  <a:gd name="T23" fmla="*/ 14 h 35"/>
                  <a:gd name="T24" fmla="*/ 3 w 32"/>
                  <a:gd name="T25" fmla="*/ 11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" h="35">
                    <a:moveTo>
                      <a:pt x="3" y="11"/>
                    </a:moveTo>
                    <a:cubicBezTo>
                      <a:pt x="10" y="7"/>
                      <a:pt x="17" y="8"/>
                      <a:pt x="23" y="15"/>
                    </a:cubicBezTo>
                    <a:cubicBezTo>
                      <a:pt x="26" y="19"/>
                      <a:pt x="25" y="22"/>
                      <a:pt x="25" y="24"/>
                    </a:cubicBezTo>
                    <a:cubicBezTo>
                      <a:pt x="24" y="26"/>
                      <a:pt x="22" y="28"/>
                      <a:pt x="20" y="28"/>
                    </a:cubicBezTo>
                    <a:cubicBezTo>
                      <a:pt x="19" y="28"/>
                      <a:pt x="18" y="28"/>
                      <a:pt x="17" y="27"/>
                    </a:cubicBezTo>
                    <a:cubicBezTo>
                      <a:pt x="14" y="29"/>
                      <a:pt x="14" y="29"/>
                      <a:pt x="14" y="29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4" y="33"/>
                      <a:pt x="17" y="35"/>
                      <a:pt x="20" y="34"/>
                    </a:cubicBezTo>
                    <a:cubicBezTo>
                      <a:pt x="24" y="34"/>
                      <a:pt x="28" y="31"/>
                      <a:pt x="30" y="26"/>
                    </a:cubicBezTo>
                    <a:cubicBezTo>
                      <a:pt x="32" y="22"/>
                      <a:pt x="31" y="16"/>
                      <a:pt x="28" y="12"/>
                    </a:cubicBezTo>
                    <a:cubicBezTo>
                      <a:pt x="19" y="0"/>
                      <a:pt x="7" y="1"/>
                      <a:pt x="0" y="6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1" y="13"/>
                      <a:pt x="2" y="12"/>
                      <a:pt x="3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9" name="Freeform 709"/>
              <p:cNvSpPr>
                <a:spLocks/>
              </p:cNvSpPr>
              <p:nvPr/>
            </p:nvSpPr>
            <p:spPr bwMode="auto">
              <a:xfrm>
                <a:off x="5489578" y="1254168"/>
                <a:ext cx="168275" cy="376251"/>
              </a:xfrm>
              <a:custGeom>
                <a:avLst/>
                <a:gdLst>
                  <a:gd name="T0" fmla="*/ 12 w 45"/>
                  <a:gd name="T1" fmla="*/ 66 h 100"/>
                  <a:gd name="T2" fmla="*/ 45 w 45"/>
                  <a:gd name="T3" fmla="*/ 100 h 100"/>
                  <a:gd name="T4" fmla="*/ 45 w 45"/>
                  <a:gd name="T5" fmla="*/ 94 h 100"/>
                  <a:gd name="T6" fmla="*/ 17 w 45"/>
                  <a:gd name="T7" fmla="*/ 64 h 100"/>
                  <a:gd name="T8" fmla="*/ 38 w 45"/>
                  <a:gd name="T9" fmla="*/ 8 h 100"/>
                  <a:gd name="T10" fmla="*/ 45 w 45"/>
                  <a:gd name="T11" fmla="*/ 6 h 100"/>
                  <a:gd name="T12" fmla="*/ 45 w 45"/>
                  <a:gd name="T13" fmla="*/ 0 h 100"/>
                  <a:gd name="T14" fmla="*/ 36 w 45"/>
                  <a:gd name="T15" fmla="*/ 3 h 100"/>
                  <a:gd name="T16" fmla="*/ 12 w 45"/>
                  <a:gd name="T17" fmla="*/ 66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100">
                    <a:moveTo>
                      <a:pt x="12" y="66"/>
                    </a:moveTo>
                    <a:cubicBezTo>
                      <a:pt x="19" y="83"/>
                      <a:pt x="31" y="95"/>
                      <a:pt x="45" y="100"/>
                    </a:cubicBezTo>
                    <a:cubicBezTo>
                      <a:pt x="45" y="94"/>
                      <a:pt x="45" y="94"/>
                      <a:pt x="45" y="94"/>
                    </a:cubicBezTo>
                    <a:cubicBezTo>
                      <a:pt x="35" y="90"/>
                      <a:pt x="25" y="81"/>
                      <a:pt x="17" y="64"/>
                    </a:cubicBezTo>
                    <a:cubicBezTo>
                      <a:pt x="7" y="40"/>
                      <a:pt x="20" y="17"/>
                      <a:pt x="38" y="8"/>
                    </a:cubicBezTo>
                    <a:cubicBezTo>
                      <a:pt x="40" y="7"/>
                      <a:pt x="43" y="6"/>
                      <a:pt x="45" y="6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2" y="0"/>
                      <a:pt x="39" y="1"/>
                      <a:pt x="36" y="3"/>
                    </a:cubicBezTo>
                    <a:cubicBezTo>
                      <a:pt x="15" y="13"/>
                      <a:pt x="0" y="39"/>
                      <a:pt x="12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0" name="Freeform 710"/>
              <p:cNvSpPr>
                <a:spLocks/>
              </p:cNvSpPr>
              <p:nvPr/>
            </p:nvSpPr>
            <p:spPr bwMode="auto">
              <a:xfrm>
                <a:off x="5327653" y="1050961"/>
                <a:ext cx="330200" cy="722339"/>
              </a:xfrm>
              <a:custGeom>
                <a:avLst/>
                <a:gdLst>
                  <a:gd name="T0" fmla="*/ 55 w 88"/>
                  <a:gd name="T1" fmla="*/ 10 h 192"/>
                  <a:gd name="T2" fmla="*/ 49 w 88"/>
                  <a:gd name="T3" fmla="*/ 13 h 192"/>
                  <a:gd name="T4" fmla="*/ 44 w 88"/>
                  <a:gd name="T5" fmla="*/ 16 h 192"/>
                  <a:gd name="T6" fmla="*/ 30 w 88"/>
                  <a:gd name="T7" fmla="*/ 29 h 192"/>
                  <a:gd name="T8" fmla="*/ 25 w 88"/>
                  <a:gd name="T9" fmla="*/ 34 h 192"/>
                  <a:gd name="T10" fmla="*/ 13 w 88"/>
                  <a:gd name="T11" fmla="*/ 52 h 192"/>
                  <a:gd name="T12" fmla="*/ 7 w 88"/>
                  <a:gd name="T13" fmla="*/ 63 h 192"/>
                  <a:gd name="T14" fmla="*/ 6 w 88"/>
                  <a:gd name="T15" fmla="*/ 66 h 192"/>
                  <a:gd name="T16" fmla="*/ 3 w 88"/>
                  <a:gd name="T17" fmla="*/ 76 h 192"/>
                  <a:gd name="T18" fmla="*/ 1 w 88"/>
                  <a:gd name="T19" fmla="*/ 87 h 192"/>
                  <a:gd name="T20" fmla="*/ 2 w 88"/>
                  <a:gd name="T21" fmla="*/ 115 h 192"/>
                  <a:gd name="T22" fmla="*/ 3 w 88"/>
                  <a:gd name="T23" fmla="*/ 121 h 192"/>
                  <a:gd name="T24" fmla="*/ 3 w 88"/>
                  <a:gd name="T25" fmla="*/ 122 h 192"/>
                  <a:gd name="T26" fmla="*/ 5 w 88"/>
                  <a:gd name="T27" fmla="*/ 128 h 192"/>
                  <a:gd name="T28" fmla="*/ 17 w 88"/>
                  <a:gd name="T29" fmla="*/ 153 h 192"/>
                  <a:gd name="T30" fmla="*/ 27 w 88"/>
                  <a:gd name="T31" fmla="*/ 165 h 192"/>
                  <a:gd name="T32" fmla="*/ 46 w 88"/>
                  <a:gd name="T33" fmla="*/ 182 h 192"/>
                  <a:gd name="T34" fmla="*/ 62 w 88"/>
                  <a:gd name="T35" fmla="*/ 190 h 192"/>
                  <a:gd name="T36" fmla="*/ 66 w 88"/>
                  <a:gd name="T37" fmla="*/ 191 h 192"/>
                  <a:gd name="T38" fmla="*/ 67 w 88"/>
                  <a:gd name="T39" fmla="*/ 192 h 192"/>
                  <a:gd name="T40" fmla="*/ 68 w 88"/>
                  <a:gd name="T41" fmla="*/ 192 h 192"/>
                  <a:gd name="T42" fmla="*/ 70 w 88"/>
                  <a:gd name="T43" fmla="*/ 192 h 192"/>
                  <a:gd name="T44" fmla="*/ 72 w 88"/>
                  <a:gd name="T45" fmla="*/ 191 h 192"/>
                  <a:gd name="T46" fmla="*/ 88 w 88"/>
                  <a:gd name="T47" fmla="*/ 185 h 192"/>
                  <a:gd name="T48" fmla="*/ 88 w 88"/>
                  <a:gd name="T49" fmla="*/ 174 h 192"/>
                  <a:gd name="T50" fmla="*/ 46 w 88"/>
                  <a:gd name="T51" fmla="*/ 145 h 192"/>
                  <a:gd name="T52" fmla="*/ 56 w 88"/>
                  <a:gd name="T53" fmla="*/ 47 h 192"/>
                  <a:gd name="T54" fmla="*/ 88 w 88"/>
                  <a:gd name="T55" fmla="*/ 33 h 192"/>
                  <a:gd name="T56" fmla="*/ 88 w 88"/>
                  <a:gd name="T57" fmla="*/ 27 h 192"/>
                  <a:gd name="T58" fmla="*/ 52 w 88"/>
                  <a:gd name="T59" fmla="*/ 42 h 192"/>
                  <a:gd name="T60" fmla="*/ 41 w 88"/>
                  <a:gd name="T61" fmla="*/ 148 h 192"/>
                  <a:gd name="T62" fmla="*/ 85 w 88"/>
                  <a:gd name="T63" fmla="*/ 180 h 192"/>
                  <a:gd name="T64" fmla="*/ 68 w 88"/>
                  <a:gd name="T65" fmla="*/ 186 h 192"/>
                  <a:gd name="T66" fmla="*/ 64 w 88"/>
                  <a:gd name="T67" fmla="*/ 184 h 192"/>
                  <a:gd name="T68" fmla="*/ 31 w 88"/>
                  <a:gd name="T69" fmla="*/ 161 h 192"/>
                  <a:gd name="T70" fmla="*/ 31 w 88"/>
                  <a:gd name="T71" fmla="*/ 161 h 192"/>
                  <a:gd name="T72" fmla="*/ 31 w 88"/>
                  <a:gd name="T73" fmla="*/ 161 h 192"/>
                  <a:gd name="T74" fmla="*/ 9 w 88"/>
                  <a:gd name="T75" fmla="*/ 78 h 192"/>
                  <a:gd name="T76" fmla="*/ 12 w 88"/>
                  <a:gd name="T77" fmla="*/ 68 h 192"/>
                  <a:gd name="T78" fmla="*/ 13 w 88"/>
                  <a:gd name="T79" fmla="*/ 64 h 192"/>
                  <a:gd name="T80" fmla="*/ 86 w 88"/>
                  <a:gd name="T81" fmla="*/ 6 h 192"/>
                  <a:gd name="T82" fmla="*/ 88 w 88"/>
                  <a:gd name="T83" fmla="*/ 5 h 192"/>
                  <a:gd name="T84" fmla="*/ 88 w 88"/>
                  <a:gd name="T85" fmla="*/ 2 h 192"/>
                  <a:gd name="T86" fmla="*/ 82 w 88"/>
                  <a:gd name="T87" fmla="*/ 0 h 192"/>
                  <a:gd name="T88" fmla="*/ 55 w 88"/>
                  <a:gd name="T89" fmla="*/ 1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88" h="192">
                    <a:moveTo>
                      <a:pt x="55" y="10"/>
                    </a:moveTo>
                    <a:cubicBezTo>
                      <a:pt x="53" y="11"/>
                      <a:pt x="51" y="12"/>
                      <a:pt x="49" y="13"/>
                    </a:cubicBezTo>
                    <a:cubicBezTo>
                      <a:pt x="47" y="14"/>
                      <a:pt x="46" y="15"/>
                      <a:pt x="44" y="16"/>
                    </a:cubicBezTo>
                    <a:cubicBezTo>
                      <a:pt x="39" y="20"/>
                      <a:pt x="34" y="24"/>
                      <a:pt x="30" y="29"/>
                    </a:cubicBezTo>
                    <a:cubicBezTo>
                      <a:pt x="28" y="31"/>
                      <a:pt x="27" y="32"/>
                      <a:pt x="25" y="34"/>
                    </a:cubicBezTo>
                    <a:cubicBezTo>
                      <a:pt x="20" y="39"/>
                      <a:pt x="16" y="46"/>
                      <a:pt x="13" y="52"/>
                    </a:cubicBezTo>
                    <a:cubicBezTo>
                      <a:pt x="11" y="56"/>
                      <a:pt x="9" y="59"/>
                      <a:pt x="7" y="63"/>
                    </a:cubicBezTo>
                    <a:cubicBezTo>
                      <a:pt x="7" y="64"/>
                      <a:pt x="7" y="65"/>
                      <a:pt x="6" y="66"/>
                    </a:cubicBezTo>
                    <a:cubicBezTo>
                      <a:pt x="5" y="69"/>
                      <a:pt x="4" y="73"/>
                      <a:pt x="3" y="76"/>
                    </a:cubicBezTo>
                    <a:cubicBezTo>
                      <a:pt x="2" y="80"/>
                      <a:pt x="2" y="84"/>
                      <a:pt x="1" y="87"/>
                    </a:cubicBezTo>
                    <a:cubicBezTo>
                      <a:pt x="0" y="97"/>
                      <a:pt x="0" y="106"/>
                      <a:pt x="2" y="115"/>
                    </a:cubicBezTo>
                    <a:cubicBezTo>
                      <a:pt x="2" y="117"/>
                      <a:pt x="3" y="119"/>
                      <a:pt x="3" y="121"/>
                    </a:cubicBezTo>
                    <a:cubicBezTo>
                      <a:pt x="3" y="121"/>
                      <a:pt x="3" y="122"/>
                      <a:pt x="3" y="122"/>
                    </a:cubicBezTo>
                    <a:cubicBezTo>
                      <a:pt x="4" y="124"/>
                      <a:pt x="5" y="126"/>
                      <a:pt x="5" y="128"/>
                    </a:cubicBezTo>
                    <a:cubicBezTo>
                      <a:pt x="8" y="137"/>
                      <a:pt x="12" y="145"/>
                      <a:pt x="17" y="153"/>
                    </a:cubicBezTo>
                    <a:cubicBezTo>
                      <a:pt x="20" y="157"/>
                      <a:pt x="23" y="161"/>
                      <a:pt x="27" y="165"/>
                    </a:cubicBezTo>
                    <a:cubicBezTo>
                      <a:pt x="33" y="173"/>
                      <a:pt x="39" y="179"/>
                      <a:pt x="46" y="182"/>
                    </a:cubicBezTo>
                    <a:cubicBezTo>
                      <a:pt x="51" y="185"/>
                      <a:pt x="56" y="188"/>
                      <a:pt x="62" y="190"/>
                    </a:cubicBezTo>
                    <a:cubicBezTo>
                      <a:pt x="66" y="191"/>
                      <a:pt x="66" y="191"/>
                      <a:pt x="66" y="191"/>
                    </a:cubicBezTo>
                    <a:cubicBezTo>
                      <a:pt x="67" y="192"/>
                      <a:pt x="67" y="192"/>
                      <a:pt x="67" y="192"/>
                    </a:cubicBezTo>
                    <a:cubicBezTo>
                      <a:pt x="68" y="192"/>
                      <a:pt x="68" y="192"/>
                      <a:pt x="68" y="192"/>
                    </a:cubicBezTo>
                    <a:cubicBezTo>
                      <a:pt x="68" y="192"/>
                      <a:pt x="70" y="192"/>
                      <a:pt x="70" y="192"/>
                    </a:cubicBezTo>
                    <a:cubicBezTo>
                      <a:pt x="70" y="191"/>
                      <a:pt x="71" y="191"/>
                      <a:pt x="72" y="191"/>
                    </a:cubicBezTo>
                    <a:cubicBezTo>
                      <a:pt x="77" y="188"/>
                      <a:pt x="83" y="187"/>
                      <a:pt x="88" y="185"/>
                    </a:cubicBezTo>
                    <a:cubicBezTo>
                      <a:pt x="88" y="174"/>
                      <a:pt x="88" y="174"/>
                      <a:pt x="88" y="174"/>
                    </a:cubicBezTo>
                    <a:cubicBezTo>
                      <a:pt x="71" y="170"/>
                      <a:pt x="56" y="160"/>
                      <a:pt x="46" y="145"/>
                    </a:cubicBezTo>
                    <a:cubicBezTo>
                      <a:pt x="19" y="105"/>
                      <a:pt x="31" y="67"/>
                      <a:pt x="56" y="47"/>
                    </a:cubicBezTo>
                    <a:cubicBezTo>
                      <a:pt x="65" y="40"/>
                      <a:pt x="76" y="35"/>
                      <a:pt x="88" y="33"/>
                    </a:cubicBezTo>
                    <a:cubicBezTo>
                      <a:pt x="88" y="27"/>
                      <a:pt x="88" y="27"/>
                      <a:pt x="88" y="27"/>
                    </a:cubicBezTo>
                    <a:cubicBezTo>
                      <a:pt x="75" y="29"/>
                      <a:pt x="62" y="34"/>
                      <a:pt x="52" y="42"/>
                    </a:cubicBezTo>
                    <a:cubicBezTo>
                      <a:pt x="26" y="64"/>
                      <a:pt x="12" y="105"/>
                      <a:pt x="41" y="148"/>
                    </a:cubicBezTo>
                    <a:cubicBezTo>
                      <a:pt x="52" y="164"/>
                      <a:pt x="67" y="175"/>
                      <a:pt x="85" y="180"/>
                    </a:cubicBezTo>
                    <a:cubicBezTo>
                      <a:pt x="79" y="181"/>
                      <a:pt x="74" y="183"/>
                      <a:pt x="68" y="186"/>
                    </a:cubicBezTo>
                    <a:cubicBezTo>
                      <a:pt x="64" y="184"/>
                      <a:pt x="64" y="184"/>
                      <a:pt x="64" y="184"/>
                    </a:cubicBezTo>
                    <a:cubicBezTo>
                      <a:pt x="51" y="179"/>
                      <a:pt x="41" y="175"/>
                      <a:pt x="31" y="161"/>
                    </a:cubicBezTo>
                    <a:cubicBezTo>
                      <a:pt x="31" y="161"/>
                      <a:pt x="31" y="161"/>
                      <a:pt x="31" y="161"/>
                    </a:cubicBezTo>
                    <a:cubicBezTo>
                      <a:pt x="31" y="161"/>
                      <a:pt x="31" y="161"/>
                      <a:pt x="31" y="161"/>
                    </a:cubicBezTo>
                    <a:cubicBezTo>
                      <a:pt x="10" y="136"/>
                      <a:pt x="2" y="107"/>
                      <a:pt x="9" y="78"/>
                    </a:cubicBezTo>
                    <a:cubicBezTo>
                      <a:pt x="10" y="75"/>
                      <a:pt x="11" y="71"/>
                      <a:pt x="12" y="68"/>
                    </a:cubicBezTo>
                    <a:cubicBezTo>
                      <a:pt x="12" y="67"/>
                      <a:pt x="13" y="65"/>
                      <a:pt x="13" y="64"/>
                    </a:cubicBezTo>
                    <a:cubicBezTo>
                      <a:pt x="26" y="34"/>
                      <a:pt x="55" y="10"/>
                      <a:pt x="86" y="6"/>
                    </a:cubicBezTo>
                    <a:cubicBezTo>
                      <a:pt x="86" y="6"/>
                      <a:pt x="87" y="6"/>
                      <a:pt x="88" y="5"/>
                    </a:cubicBezTo>
                    <a:cubicBezTo>
                      <a:pt x="88" y="2"/>
                      <a:pt x="88" y="2"/>
                      <a:pt x="88" y="2"/>
                    </a:cubicBezTo>
                    <a:cubicBezTo>
                      <a:pt x="86" y="1"/>
                      <a:pt x="84" y="1"/>
                      <a:pt x="82" y="0"/>
                    </a:cubicBezTo>
                    <a:cubicBezTo>
                      <a:pt x="73" y="2"/>
                      <a:pt x="63" y="5"/>
                      <a:pt x="5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1" name="Freeform 711"/>
              <p:cNvSpPr>
                <a:spLocks/>
              </p:cNvSpPr>
              <p:nvPr/>
            </p:nvSpPr>
            <p:spPr bwMode="auto">
              <a:xfrm>
                <a:off x="5602290" y="1352596"/>
                <a:ext cx="55563" cy="160344"/>
              </a:xfrm>
              <a:custGeom>
                <a:avLst/>
                <a:gdLst>
                  <a:gd name="T0" fmla="*/ 7 w 15"/>
                  <a:gd name="T1" fmla="*/ 32 h 43"/>
                  <a:gd name="T2" fmla="*/ 15 w 15"/>
                  <a:gd name="T3" fmla="*/ 43 h 43"/>
                  <a:gd name="T4" fmla="*/ 15 w 15"/>
                  <a:gd name="T5" fmla="*/ 34 h 43"/>
                  <a:gd name="T6" fmla="*/ 12 w 15"/>
                  <a:gd name="T7" fmla="*/ 29 h 43"/>
                  <a:gd name="T8" fmla="*/ 15 w 15"/>
                  <a:gd name="T9" fmla="*/ 8 h 43"/>
                  <a:gd name="T10" fmla="*/ 15 w 15"/>
                  <a:gd name="T11" fmla="*/ 0 h 43"/>
                  <a:gd name="T12" fmla="*/ 15 w 15"/>
                  <a:gd name="T13" fmla="*/ 0 h 43"/>
                  <a:gd name="T14" fmla="*/ 7 w 15"/>
                  <a:gd name="T15" fmla="*/ 3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43">
                    <a:moveTo>
                      <a:pt x="7" y="32"/>
                    </a:moveTo>
                    <a:cubicBezTo>
                      <a:pt x="9" y="37"/>
                      <a:pt x="12" y="40"/>
                      <a:pt x="15" y="43"/>
                    </a:cubicBezTo>
                    <a:cubicBezTo>
                      <a:pt x="15" y="34"/>
                      <a:pt x="15" y="34"/>
                      <a:pt x="15" y="34"/>
                    </a:cubicBezTo>
                    <a:cubicBezTo>
                      <a:pt x="14" y="33"/>
                      <a:pt x="13" y="31"/>
                      <a:pt x="12" y="29"/>
                    </a:cubicBezTo>
                    <a:cubicBezTo>
                      <a:pt x="8" y="21"/>
                      <a:pt x="10" y="13"/>
                      <a:pt x="15" y="8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6" y="6"/>
                      <a:pt x="0" y="19"/>
                      <a:pt x="7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2" name="Freeform 713"/>
              <p:cNvSpPr>
                <a:spLocks/>
              </p:cNvSpPr>
              <p:nvPr/>
            </p:nvSpPr>
            <p:spPr bwMode="auto">
              <a:xfrm>
                <a:off x="3478215" y="1036673"/>
                <a:ext cx="147638" cy="33339"/>
              </a:xfrm>
              <a:custGeom>
                <a:avLst/>
                <a:gdLst>
                  <a:gd name="T0" fmla="*/ 37 w 39"/>
                  <a:gd name="T1" fmla="*/ 8 h 9"/>
                  <a:gd name="T2" fmla="*/ 37 w 39"/>
                  <a:gd name="T3" fmla="*/ 8 h 9"/>
                  <a:gd name="T4" fmla="*/ 39 w 39"/>
                  <a:gd name="T5" fmla="*/ 2 h 9"/>
                  <a:gd name="T6" fmla="*/ 0 w 39"/>
                  <a:gd name="T7" fmla="*/ 0 h 9"/>
                  <a:gd name="T8" fmla="*/ 0 w 39"/>
                  <a:gd name="T9" fmla="*/ 6 h 9"/>
                  <a:gd name="T10" fmla="*/ 37 w 39"/>
                  <a:gd name="T11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9">
                    <a:moveTo>
                      <a:pt x="37" y="8"/>
                    </a:moveTo>
                    <a:cubicBezTo>
                      <a:pt x="37" y="8"/>
                      <a:pt x="37" y="8"/>
                      <a:pt x="37" y="8"/>
                    </a:cubicBezTo>
                    <a:cubicBezTo>
                      <a:pt x="37" y="6"/>
                      <a:pt x="38" y="4"/>
                      <a:pt x="39" y="2"/>
                    </a:cubicBezTo>
                    <a:cubicBezTo>
                      <a:pt x="24" y="3"/>
                      <a:pt x="11" y="3"/>
                      <a:pt x="0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1" y="9"/>
                      <a:pt x="23" y="9"/>
                      <a:pt x="37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3" name="Freeform 714"/>
              <p:cNvSpPr>
                <a:spLocks/>
              </p:cNvSpPr>
              <p:nvPr/>
            </p:nvSpPr>
            <p:spPr bwMode="auto">
              <a:xfrm>
                <a:off x="3478215" y="449278"/>
                <a:ext cx="320675" cy="195270"/>
              </a:xfrm>
              <a:custGeom>
                <a:avLst/>
                <a:gdLst>
                  <a:gd name="T0" fmla="*/ 56 w 85"/>
                  <a:gd name="T1" fmla="*/ 18 h 52"/>
                  <a:gd name="T2" fmla="*/ 85 w 85"/>
                  <a:gd name="T3" fmla="*/ 52 h 52"/>
                  <a:gd name="T4" fmla="*/ 82 w 85"/>
                  <a:gd name="T5" fmla="*/ 35 h 52"/>
                  <a:gd name="T6" fmla="*/ 60 w 85"/>
                  <a:gd name="T7" fmla="*/ 13 h 52"/>
                  <a:gd name="T8" fmla="*/ 14 w 85"/>
                  <a:gd name="T9" fmla="*/ 2 h 52"/>
                  <a:gd name="T10" fmla="*/ 0 w 85"/>
                  <a:gd name="T11" fmla="*/ 4 h 52"/>
                  <a:gd name="T12" fmla="*/ 0 w 85"/>
                  <a:gd name="T13" fmla="*/ 11 h 52"/>
                  <a:gd name="T14" fmla="*/ 56 w 85"/>
                  <a:gd name="T15" fmla="*/ 18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5" h="52">
                    <a:moveTo>
                      <a:pt x="56" y="18"/>
                    </a:moveTo>
                    <a:cubicBezTo>
                      <a:pt x="69" y="27"/>
                      <a:pt x="79" y="39"/>
                      <a:pt x="85" y="52"/>
                    </a:cubicBezTo>
                    <a:cubicBezTo>
                      <a:pt x="83" y="47"/>
                      <a:pt x="82" y="41"/>
                      <a:pt x="82" y="35"/>
                    </a:cubicBezTo>
                    <a:cubicBezTo>
                      <a:pt x="76" y="27"/>
                      <a:pt x="69" y="19"/>
                      <a:pt x="60" y="13"/>
                    </a:cubicBezTo>
                    <a:cubicBezTo>
                      <a:pt x="49" y="6"/>
                      <a:pt x="34" y="0"/>
                      <a:pt x="14" y="2"/>
                    </a:cubicBezTo>
                    <a:cubicBezTo>
                      <a:pt x="9" y="2"/>
                      <a:pt x="5" y="3"/>
                      <a:pt x="0" y="4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20" y="4"/>
                      <a:pt x="40" y="7"/>
                      <a:pt x="56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4" name="Freeform 715"/>
              <p:cNvSpPr>
                <a:spLocks/>
              </p:cNvSpPr>
              <p:nvPr/>
            </p:nvSpPr>
            <p:spPr bwMode="auto">
              <a:xfrm>
                <a:off x="3821115" y="638198"/>
                <a:ext cx="25400" cy="77791"/>
              </a:xfrm>
              <a:custGeom>
                <a:avLst/>
                <a:gdLst>
                  <a:gd name="T0" fmla="*/ 7 w 7"/>
                  <a:gd name="T1" fmla="*/ 21 h 21"/>
                  <a:gd name="T2" fmla="*/ 0 w 7"/>
                  <a:gd name="T3" fmla="*/ 0 h 21"/>
                  <a:gd name="T4" fmla="*/ 7 w 7"/>
                  <a:gd name="T5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21">
                    <a:moveTo>
                      <a:pt x="7" y="21"/>
                    </a:moveTo>
                    <a:cubicBezTo>
                      <a:pt x="5" y="14"/>
                      <a:pt x="3" y="7"/>
                      <a:pt x="0" y="0"/>
                    </a:cubicBezTo>
                    <a:cubicBezTo>
                      <a:pt x="1" y="7"/>
                      <a:pt x="4" y="14"/>
                      <a:pt x="7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5" name="Freeform 716"/>
              <p:cNvSpPr>
                <a:spLocks/>
              </p:cNvSpPr>
              <p:nvPr/>
            </p:nvSpPr>
            <p:spPr bwMode="auto">
              <a:xfrm>
                <a:off x="3824290" y="720751"/>
                <a:ext cx="33338" cy="77791"/>
              </a:xfrm>
              <a:custGeom>
                <a:avLst/>
                <a:gdLst>
                  <a:gd name="T0" fmla="*/ 9 w 9"/>
                  <a:gd name="T1" fmla="*/ 16 h 21"/>
                  <a:gd name="T2" fmla="*/ 0 w 9"/>
                  <a:gd name="T3" fmla="*/ 0 h 21"/>
                  <a:gd name="T4" fmla="*/ 3 w 9"/>
                  <a:gd name="T5" fmla="*/ 21 h 21"/>
                  <a:gd name="T6" fmla="*/ 9 w 9"/>
                  <a:gd name="T7" fmla="*/ 18 h 21"/>
                  <a:gd name="T8" fmla="*/ 9 w 9"/>
                  <a:gd name="T9" fmla="*/ 16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1">
                    <a:moveTo>
                      <a:pt x="9" y="16"/>
                    </a:moveTo>
                    <a:cubicBezTo>
                      <a:pt x="6" y="11"/>
                      <a:pt x="3" y="6"/>
                      <a:pt x="0" y="0"/>
                    </a:cubicBezTo>
                    <a:cubicBezTo>
                      <a:pt x="2" y="8"/>
                      <a:pt x="3" y="14"/>
                      <a:pt x="3" y="21"/>
                    </a:cubicBezTo>
                    <a:cubicBezTo>
                      <a:pt x="5" y="20"/>
                      <a:pt x="7" y="19"/>
                      <a:pt x="9" y="18"/>
                    </a:cubicBezTo>
                    <a:cubicBezTo>
                      <a:pt x="9" y="17"/>
                      <a:pt x="9" y="17"/>
                      <a:pt x="9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6" name="Freeform 717"/>
              <p:cNvSpPr>
                <a:spLocks/>
              </p:cNvSpPr>
              <p:nvPr/>
            </p:nvSpPr>
            <p:spPr bwMode="auto">
              <a:xfrm>
                <a:off x="4421190" y="1185904"/>
                <a:ext cx="109538" cy="120654"/>
              </a:xfrm>
              <a:custGeom>
                <a:avLst/>
                <a:gdLst>
                  <a:gd name="T0" fmla="*/ 22 w 29"/>
                  <a:gd name="T1" fmla="*/ 30 h 32"/>
                  <a:gd name="T2" fmla="*/ 25 w 29"/>
                  <a:gd name="T3" fmla="*/ 32 h 32"/>
                  <a:gd name="T4" fmla="*/ 27 w 29"/>
                  <a:gd name="T5" fmla="*/ 30 h 32"/>
                  <a:gd name="T6" fmla="*/ 29 w 29"/>
                  <a:gd name="T7" fmla="*/ 28 h 32"/>
                  <a:gd name="T8" fmla="*/ 27 w 29"/>
                  <a:gd name="T9" fmla="*/ 26 h 32"/>
                  <a:gd name="T10" fmla="*/ 6 w 29"/>
                  <a:gd name="T11" fmla="*/ 1 h 32"/>
                  <a:gd name="T12" fmla="*/ 6 w 29"/>
                  <a:gd name="T13" fmla="*/ 0 h 32"/>
                  <a:gd name="T14" fmla="*/ 3 w 29"/>
                  <a:gd name="T15" fmla="*/ 2 h 32"/>
                  <a:gd name="T16" fmla="*/ 0 w 29"/>
                  <a:gd name="T17" fmla="*/ 3 h 32"/>
                  <a:gd name="T18" fmla="*/ 5 w 29"/>
                  <a:gd name="T19" fmla="*/ 10 h 32"/>
                  <a:gd name="T20" fmla="*/ 22 w 29"/>
                  <a:gd name="T21" fmla="*/ 3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" h="32">
                    <a:moveTo>
                      <a:pt x="22" y="30"/>
                    </a:moveTo>
                    <a:cubicBezTo>
                      <a:pt x="23" y="30"/>
                      <a:pt x="24" y="31"/>
                      <a:pt x="25" y="32"/>
                    </a:cubicBezTo>
                    <a:cubicBezTo>
                      <a:pt x="27" y="30"/>
                      <a:pt x="27" y="30"/>
                      <a:pt x="27" y="30"/>
                    </a:cubicBezTo>
                    <a:cubicBezTo>
                      <a:pt x="29" y="28"/>
                      <a:pt x="29" y="28"/>
                      <a:pt x="29" y="28"/>
                    </a:cubicBezTo>
                    <a:cubicBezTo>
                      <a:pt x="28" y="27"/>
                      <a:pt x="27" y="27"/>
                      <a:pt x="27" y="26"/>
                    </a:cubicBezTo>
                    <a:cubicBezTo>
                      <a:pt x="18" y="18"/>
                      <a:pt x="12" y="11"/>
                      <a:pt x="6" y="1"/>
                    </a:cubicBezTo>
                    <a:cubicBezTo>
                      <a:pt x="6" y="1"/>
                      <a:pt x="6" y="0"/>
                      <a:pt x="6" y="0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2" y="6"/>
                      <a:pt x="3" y="8"/>
                      <a:pt x="5" y="10"/>
                    </a:cubicBezTo>
                    <a:cubicBezTo>
                      <a:pt x="10" y="18"/>
                      <a:pt x="15" y="23"/>
                      <a:pt x="22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7" name="Freeform 718"/>
              <p:cNvSpPr>
                <a:spLocks/>
              </p:cNvSpPr>
              <p:nvPr/>
            </p:nvSpPr>
            <p:spPr bwMode="auto">
              <a:xfrm>
                <a:off x="4395791" y="1303382"/>
                <a:ext cx="63500" cy="66678"/>
              </a:xfrm>
              <a:custGeom>
                <a:avLst/>
                <a:gdLst>
                  <a:gd name="T0" fmla="*/ 11 w 17"/>
                  <a:gd name="T1" fmla="*/ 17 h 18"/>
                  <a:gd name="T2" fmla="*/ 12 w 17"/>
                  <a:gd name="T3" fmla="*/ 18 h 18"/>
                  <a:gd name="T4" fmla="*/ 14 w 17"/>
                  <a:gd name="T5" fmla="*/ 16 h 18"/>
                  <a:gd name="T6" fmla="*/ 17 w 17"/>
                  <a:gd name="T7" fmla="*/ 14 h 18"/>
                  <a:gd name="T8" fmla="*/ 15 w 17"/>
                  <a:gd name="T9" fmla="*/ 12 h 18"/>
                  <a:gd name="T10" fmla="*/ 11 w 17"/>
                  <a:gd name="T11" fmla="*/ 7 h 18"/>
                  <a:gd name="T12" fmla="*/ 6 w 17"/>
                  <a:gd name="T13" fmla="*/ 1 h 18"/>
                  <a:gd name="T14" fmla="*/ 5 w 17"/>
                  <a:gd name="T15" fmla="*/ 0 h 18"/>
                  <a:gd name="T16" fmla="*/ 2 w 17"/>
                  <a:gd name="T17" fmla="*/ 1 h 18"/>
                  <a:gd name="T18" fmla="*/ 0 w 17"/>
                  <a:gd name="T19" fmla="*/ 2 h 18"/>
                  <a:gd name="T20" fmla="*/ 3 w 17"/>
                  <a:gd name="T21" fmla="*/ 8 h 18"/>
                  <a:gd name="T22" fmla="*/ 6 w 17"/>
                  <a:gd name="T23" fmla="*/ 11 h 18"/>
                  <a:gd name="T24" fmla="*/ 11 w 17"/>
                  <a:gd name="T25" fmla="*/ 1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" h="18">
                    <a:moveTo>
                      <a:pt x="11" y="17"/>
                    </a:moveTo>
                    <a:cubicBezTo>
                      <a:pt x="12" y="17"/>
                      <a:pt x="12" y="18"/>
                      <a:pt x="12" y="18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6" y="13"/>
                      <a:pt x="16" y="13"/>
                      <a:pt x="15" y="12"/>
                    </a:cubicBezTo>
                    <a:cubicBezTo>
                      <a:pt x="13" y="10"/>
                      <a:pt x="12" y="8"/>
                      <a:pt x="11" y="7"/>
                    </a:cubicBezTo>
                    <a:cubicBezTo>
                      <a:pt x="9" y="5"/>
                      <a:pt x="7" y="3"/>
                      <a:pt x="6" y="1"/>
                    </a:cubicBezTo>
                    <a:cubicBezTo>
                      <a:pt x="6" y="1"/>
                      <a:pt x="5" y="0"/>
                      <a:pt x="5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5"/>
                      <a:pt x="2" y="6"/>
                      <a:pt x="3" y="8"/>
                    </a:cubicBezTo>
                    <a:cubicBezTo>
                      <a:pt x="4" y="9"/>
                      <a:pt x="5" y="10"/>
                      <a:pt x="6" y="11"/>
                    </a:cubicBezTo>
                    <a:cubicBezTo>
                      <a:pt x="8" y="13"/>
                      <a:pt x="9" y="14"/>
                      <a:pt x="11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8" name="Freeform 719"/>
              <p:cNvSpPr>
                <a:spLocks/>
              </p:cNvSpPr>
              <p:nvPr/>
            </p:nvSpPr>
            <p:spPr bwMode="auto">
              <a:xfrm>
                <a:off x="4425952" y="374663"/>
                <a:ext cx="71438" cy="280998"/>
              </a:xfrm>
              <a:custGeom>
                <a:avLst/>
                <a:gdLst>
                  <a:gd name="T0" fmla="*/ 7 w 19"/>
                  <a:gd name="T1" fmla="*/ 74 h 75"/>
                  <a:gd name="T2" fmla="*/ 7 w 19"/>
                  <a:gd name="T3" fmla="*/ 75 h 75"/>
                  <a:gd name="T4" fmla="*/ 9 w 19"/>
                  <a:gd name="T5" fmla="*/ 71 h 75"/>
                  <a:gd name="T6" fmla="*/ 12 w 19"/>
                  <a:gd name="T7" fmla="*/ 73 h 75"/>
                  <a:gd name="T8" fmla="*/ 12 w 19"/>
                  <a:gd name="T9" fmla="*/ 73 h 75"/>
                  <a:gd name="T10" fmla="*/ 13 w 19"/>
                  <a:gd name="T11" fmla="*/ 70 h 75"/>
                  <a:gd name="T12" fmla="*/ 15 w 19"/>
                  <a:gd name="T13" fmla="*/ 71 h 75"/>
                  <a:gd name="T14" fmla="*/ 19 w 19"/>
                  <a:gd name="T15" fmla="*/ 50 h 75"/>
                  <a:gd name="T16" fmla="*/ 15 w 19"/>
                  <a:gd name="T17" fmla="*/ 48 h 75"/>
                  <a:gd name="T18" fmla="*/ 16 w 19"/>
                  <a:gd name="T19" fmla="*/ 46 h 75"/>
                  <a:gd name="T20" fmla="*/ 17 w 19"/>
                  <a:gd name="T21" fmla="*/ 43 h 75"/>
                  <a:gd name="T22" fmla="*/ 19 w 19"/>
                  <a:gd name="T23" fmla="*/ 43 h 75"/>
                  <a:gd name="T24" fmla="*/ 15 w 19"/>
                  <a:gd name="T25" fmla="*/ 19 h 75"/>
                  <a:gd name="T26" fmla="*/ 9 w 19"/>
                  <a:gd name="T27" fmla="*/ 17 h 75"/>
                  <a:gd name="T28" fmla="*/ 10 w 19"/>
                  <a:gd name="T29" fmla="*/ 14 h 75"/>
                  <a:gd name="T30" fmla="*/ 11 w 19"/>
                  <a:gd name="T31" fmla="*/ 12 h 75"/>
                  <a:gd name="T32" fmla="*/ 12 w 19"/>
                  <a:gd name="T33" fmla="*/ 12 h 75"/>
                  <a:gd name="T34" fmla="*/ 7 w 19"/>
                  <a:gd name="T35" fmla="*/ 0 h 75"/>
                  <a:gd name="T36" fmla="*/ 0 w 19"/>
                  <a:gd name="T37" fmla="*/ 0 h 75"/>
                  <a:gd name="T38" fmla="*/ 7 w 19"/>
                  <a:gd name="T39" fmla="*/ 74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9" h="75">
                    <a:moveTo>
                      <a:pt x="7" y="74"/>
                    </a:moveTo>
                    <a:cubicBezTo>
                      <a:pt x="7" y="74"/>
                      <a:pt x="7" y="75"/>
                      <a:pt x="7" y="75"/>
                    </a:cubicBezTo>
                    <a:cubicBezTo>
                      <a:pt x="8" y="74"/>
                      <a:pt x="9" y="72"/>
                      <a:pt x="9" y="71"/>
                    </a:cubicBezTo>
                    <a:cubicBezTo>
                      <a:pt x="12" y="73"/>
                      <a:pt x="12" y="73"/>
                      <a:pt x="12" y="73"/>
                    </a:cubicBezTo>
                    <a:cubicBezTo>
                      <a:pt x="12" y="73"/>
                      <a:pt x="12" y="73"/>
                      <a:pt x="12" y="73"/>
                    </a:cubicBezTo>
                    <a:cubicBezTo>
                      <a:pt x="13" y="70"/>
                      <a:pt x="13" y="70"/>
                      <a:pt x="13" y="70"/>
                    </a:cubicBezTo>
                    <a:cubicBezTo>
                      <a:pt x="14" y="70"/>
                      <a:pt x="14" y="70"/>
                      <a:pt x="15" y="71"/>
                    </a:cubicBezTo>
                    <a:cubicBezTo>
                      <a:pt x="17" y="64"/>
                      <a:pt x="19" y="57"/>
                      <a:pt x="19" y="50"/>
                    </a:cubicBezTo>
                    <a:cubicBezTo>
                      <a:pt x="18" y="49"/>
                      <a:pt x="16" y="49"/>
                      <a:pt x="15" y="48"/>
                    </a:cubicBezTo>
                    <a:cubicBezTo>
                      <a:pt x="16" y="46"/>
                      <a:pt x="16" y="46"/>
                      <a:pt x="16" y="46"/>
                    </a:cubicBezTo>
                    <a:cubicBezTo>
                      <a:pt x="17" y="43"/>
                      <a:pt x="17" y="43"/>
                      <a:pt x="17" y="43"/>
                    </a:cubicBezTo>
                    <a:cubicBezTo>
                      <a:pt x="18" y="43"/>
                      <a:pt x="18" y="43"/>
                      <a:pt x="19" y="43"/>
                    </a:cubicBezTo>
                    <a:cubicBezTo>
                      <a:pt x="19" y="36"/>
                      <a:pt x="17" y="28"/>
                      <a:pt x="15" y="19"/>
                    </a:cubicBezTo>
                    <a:cubicBezTo>
                      <a:pt x="13" y="19"/>
                      <a:pt x="11" y="18"/>
                      <a:pt x="9" y="17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1" y="8"/>
                      <a:pt x="9" y="4"/>
                      <a:pt x="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" y="26"/>
                      <a:pt x="17" y="52"/>
                      <a:pt x="7" y="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9" name="Freeform 720"/>
              <p:cNvSpPr>
                <a:spLocks/>
              </p:cNvSpPr>
              <p:nvPr/>
            </p:nvSpPr>
            <p:spPr bwMode="auto">
              <a:xfrm>
                <a:off x="4098927" y="874743"/>
                <a:ext cx="263525" cy="74616"/>
              </a:xfrm>
              <a:custGeom>
                <a:avLst/>
                <a:gdLst>
                  <a:gd name="T0" fmla="*/ 41 w 70"/>
                  <a:gd name="T1" fmla="*/ 17 h 20"/>
                  <a:gd name="T2" fmla="*/ 40 w 70"/>
                  <a:gd name="T3" fmla="*/ 16 h 20"/>
                  <a:gd name="T4" fmla="*/ 42 w 70"/>
                  <a:gd name="T5" fmla="*/ 14 h 20"/>
                  <a:gd name="T6" fmla="*/ 45 w 70"/>
                  <a:gd name="T7" fmla="*/ 12 h 20"/>
                  <a:gd name="T8" fmla="*/ 47 w 70"/>
                  <a:gd name="T9" fmla="*/ 16 h 20"/>
                  <a:gd name="T10" fmla="*/ 67 w 70"/>
                  <a:gd name="T11" fmla="*/ 9 h 20"/>
                  <a:gd name="T12" fmla="*/ 69 w 70"/>
                  <a:gd name="T13" fmla="*/ 7 h 20"/>
                  <a:gd name="T14" fmla="*/ 70 w 70"/>
                  <a:gd name="T15" fmla="*/ 0 h 20"/>
                  <a:gd name="T16" fmla="*/ 1 w 70"/>
                  <a:gd name="T17" fmla="*/ 12 h 20"/>
                  <a:gd name="T18" fmla="*/ 0 w 70"/>
                  <a:gd name="T19" fmla="*/ 11 h 20"/>
                  <a:gd name="T20" fmla="*/ 11 w 70"/>
                  <a:gd name="T21" fmla="*/ 19 h 20"/>
                  <a:gd name="T22" fmla="*/ 41 w 70"/>
                  <a:gd name="T23" fmla="*/ 1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0" h="20">
                    <a:moveTo>
                      <a:pt x="41" y="17"/>
                    </a:moveTo>
                    <a:cubicBezTo>
                      <a:pt x="41" y="17"/>
                      <a:pt x="40" y="16"/>
                      <a:pt x="40" y="16"/>
                    </a:cubicBezTo>
                    <a:cubicBezTo>
                      <a:pt x="42" y="14"/>
                      <a:pt x="42" y="14"/>
                      <a:pt x="42" y="14"/>
                    </a:cubicBezTo>
                    <a:cubicBezTo>
                      <a:pt x="45" y="12"/>
                      <a:pt x="45" y="12"/>
                      <a:pt x="45" y="12"/>
                    </a:cubicBezTo>
                    <a:cubicBezTo>
                      <a:pt x="46" y="13"/>
                      <a:pt x="46" y="15"/>
                      <a:pt x="47" y="16"/>
                    </a:cubicBezTo>
                    <a:cubicBezTo>
                      <a:pt x="54" y="14"/>
                      <a:pt x="61" y="12"/>
                      <a:pt x="67" y="9"/>
                    </a:cubicBezTo>
                    <a:cubicBezTo>
                      <a:pt x="68" y="8"/>
                      <a:pt x="69" y="8"/>
                      <a:pt x="69" y="7"/>
                    </a:cubicBezTo>
                    <a:cubicBezTo>
                      <a:pt x="70" y="5"/>
                      <a:pt x="70" y="2"/>
                      <a:pt x="70" y="0"/>
                    </a:cubicBezTo>
                    <a:cubicBezTo>
                      <a:pt x="53" y="11"/>
                      <a:pt x="26" y="16"/>
                      <a:pt x="1" y="12"/>
                    </a:cubicBezTo>
                    <a:cubicBezTo>
                      <a:pt x="1" y="12"/>
                      <a:pt x="0" y="12"/>
                      <a:pt x="0" y="11"/>
                    </a:cubicBezTo>
                    <a:cubicBezTo>
                      <a:pt x="4" y="14"/>
                      <a:pt x="7" y="16"/>
                      <a:pt x="11" y="19"/>
                    </a:cubicBezTo>
                    <a:cubicBezTo>
                      <a:pt x="21" y="20"/>
                      <a:pt x="31" y="19"/>
                      <a:pt x="41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0" name="Freeform 721"/>
              <p:cNvSpPr>
                <a:spLocks/>
              </p:cNvSpPr>
              <p:nvPr/>
            </p:nvSpPr>
            <p:spPr bwMode="auto">
              <a:xfrm>
                <a:off x="4429127" y="666773"/>
                <a:ext cx="41275" cy="65090"/>
              </a:xfrm>
              <a:custGeom>
                <a:avLst/>
                <a:gdLst>
                  <a:gd name="T0" fmla="*/ 0 w 11"/>
                  <a:gd name="T1" fmla="*/ 17 h 17"/>
                  <a:gd name="T2" fmla="*/ 11 w 11"/>
                  <a:gd name="T3" fmla="*/ 0 h 17"/>
                  <a:gd name="T4" fmla="*/ 0 w 11"/>
                  <a:gd name="T5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17">
                    <a:moveTo>
                      <a:pt x="0" y="17"/>
                    </a:moveTo>
                    <a:cubicBezTo>
                      <a:pt x="5" y="12"/>
                      <a:pt x="8" y="6"/>
                      <a:pt x="11" y="0"/>
                    </a:cubicBezTo>
                    <a:cubicBezTo>
                      <a:pt x="7" y="5"/>
                      <a:pt x="3" y="11"/>
                      <a:pt x="0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1" name="Freeform 722"/>
              <p:cNvSpPr>
                <a:spLocks/>
              </p:cNvSpPr>
              <p:nvPr/>
            </p:nvSpPr>
            <p:spPr bwMode="auto">
              <a:xfrm>
                <a:off x="4000502" y="908082"/>
                <a:ext cx="90488" cy="30164"/>
              </a:xfrm>
              <a:custGeom>
                <a:avLst/>
                <a:gdLst>
                  <a:gd name="T0" fmla="*/ 0 w 24"/>
                  <a:gd name="T1" fmla="*/ 0 h 8"/>
                  <a:gd name="T2" fmla="*/ 24 w 24"/>
                  <a:gd name="T3" fmla="*/ 8 h 8"/>
                  <a:gd name="T4" fmla="*/ 0 w 24"/>
                  <a:gd name="T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4" h="8">
                    <a:moveTo>
                      <a:pt x="0" y="0"/>
                    </a:moveTo>
                    <a:cubicBezTo>
                      <a:pt x="8" y="4"/>
                      <a:pt x="16" y="7"/>
                      <a:pt x="24" y="8"/>
                    </a:cubicBezTo>
                    <a:cubicBezTo>
                      <a:pt x="16" y="4"/>
                      <a:pt x="8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2" name="Freeform 723"/>
              <p:cNvSpPr>
                <a:spLocks/>
              </p:cNvSpPr>
              <p:nvPr/>
            </p:nvSpPr>
            <p:spPr bwMode="auto">
              <a:xfrm>
                <a:off x="3940177" y="369900"/>
                <a:ext cx="485775" cy="387363"/>
              </a:xfrm>
              <a:custGeom>
                <a:avLst/>
                <a:gdLst>
                  <a:gd name="T0" fmla="*/ 12 w 129"/>
                  <a:gd name="T1" fmla="*/ 65 h 103"/>
                  <a:gd name="T2" fmla="*/ 63 w 129"/>
                  <a:gd name="T3" fmla="*/ 103 h 103"/>
                  <a:gd name="T4" fmla="*/ 119 w 129"/>
                  <a:gd name="T5" fmla="*/ 66 h 103"/>
                  <a:gd name="T6" fmla="*/ 107 w 129"/>
                  <a:gd name="T7" fmla="*/ 1 h 103"/>
                  <a:gd name="T8" fmla="*/ 99 w 129"/>
                  <a:gd name="T9" fmla="*/ 1 h 103"/>
                  <a:gd name="T10" fmla="*/ 113 w 129"/>
                  <a:gd name="T11" fmla="*/ 64 h 103"/>
                  <a:gd name="T12" fmla="*/ 63 w 129"/>
                  <a:gd name="T13" fmla="*/ 97 h 103"/>
                  <a:gd name="T14" fmla="*/ 17 w 129"/>
                  <a:gd name="T15" fmla="*/ 63 h 103"/>
                  <a:gd name="T16" fmla="*/ 38 w 129"/>
                  <a:gd name="T17" fmla="*/ 8 h 103"/>
                  <a:gd name="T18" fmla="*/ 87 w 129"/>
                  <a:gd name="T19" fmla="*/ 25 h 103"/>
                  <a:gd name="T20" fmla="*/ 88 w 129"/>
                  <a:gd name="T21" fmla="*/ 57 h 103"/>
                  <a:gd name="T22" fmla="*/ 65 w 129"/>
                  <a:gd name="T23" fmla="*/ 71 h 103"/>
                  <a:gd name="T24" fmla="*/ 42 w 129"/>
                  <a:gd name="T25" fmla="*/ 54 h 103"/>
                  <a:gd name="T26" fmla="*/ 48 w 129"/>
                  <a:gd name="T27" fmla="*/ 30 h 103"/>
                  <a:gd name="T28" fmla="*/ 68 w 129"/>
                  <a:gd name="T29" fmla="*/ 35 h 103"/>
                  <a:gd name="T30" fmla="*/ 69 w 129"/>
                  <a:gd name="T31" fmla="*/ 43 h 103"/>
                  <a:gd name="T32" fmla="*/ 64 w 129"/>
                  <a:gd name="T33" fmla="*/ 48 h 103"/>
                  <a:gd name="T34" fmla="*/ 62 w 129"/>
                  <a:gd name="T35" fmla="*/ 46 h 103"/>
                  <a:gd name="T36" fmla="*/ 59 w 129"/>
                  <a:gd name="T37" fmla="*/ 48 h 103"/>
                  <a:gd name="T38" fmla="*/ 57 w 129"/>
                  <a:gd name="T39" fmla="*/ 50 h 103"/>
                  <a:gd name="T40" fmla="*/ 65 w 129"/>
                  <a:gd name="T41" fmla="*/ 54 h 103"/>
                  <a:gd name="T42" fmla="*/ 75 w 129"/>
                  <a:gd name="T43" fmla="*/ 46 h 103"/>
                  <a:gd name="T44" fmla="*/ 72 w 129"/>
                  <a:gd name="T45" fmla="*/ 31 h 103"/>
                  <a:gd name="T46" fmla="*/ 45 w 129"/>
                  <a:gd name="T47" fmla="*/ 25 h 103"/>
                  <a:gd name="T48" fmla="*/ 36 w 129"/>
                  <a:gd name="T49" fmla="*/ 57 h 103"/>
                  <a:gd name="T50" fmla="*/ 64 w 129"/>
                  <a:gd name="T51" fmla="*/ 77 h 103"/>
                  <a:gd name="T52" fmla="*/ 94 w 129"/>
                  <a:gd name="T53" fmla="*/ 60 h 103"/>
                  <a:gd name="T54" fmla="*/ 92 w 129"/>
                  <a:gd name="T55" fmla="*/ 22 h 103"/>
                  <a:gd name="T56" fmla="*/ 70 w 129"/>
                  <a:gd name="T57" fmla="*/ 1 h 103"/>
                  <a:gd name="T58" fmla="*/ 39 w 129"/>
                  <a:gd name="T59" fmla="*/ 1 h 103"/>
                  <a:gd name="T60" fmla="*/ 36 w 129"/>
                  <a:gd name="T61" fmla="*/ 2 h 103"/>
                  <a:gd name="T62" fmla="*/ 12 w 129"/>
                  <a:gd name="T63" fmla="*/ 65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29" h="103">
                    <a:moveTo>
                      <a:pt x="12" y="65"/>
                    </a:moveTo>
                    <a:cubicBezTo>
                      <a:pt x="22" y="89"/>
                      <a:pt x="41" y="103"/>
                      <a:pt x="63" y="103"/>
                    </a:cubicBezTo>
                    <a:cubicBezTo>
                      <a:pt x="86" y="103"/>
                      <a:pt x="109" y="88"/>
                      <a:pt x="119" y="66"/>
                    </a:cubicBezTo>
                    <a:cubicBezTo>
                      <a:pt x="124" y="54"/>
                      <a:pt x="129" y="29"/>
                      <a:pt x="107" y="1"/>
                    </a:cubicBezTo>
                    <a:cubicBezTo>
                      <a:pt x="99" y="1"/>
                      <a:pt x="99" y="1"/>
                      <a:pt x="99" y="1"/>
                    </a:cubicBezTo>
                    <a:cubicBezTo>
                      <a:pt x="123" y="29"/>
                      <a:pt x="118" y="52"/>
                      <a:pt x="113" y="64"/>
                    </a:cubicBezTo>
                    <a:cubicBezTo>
                      <a:pt x="105" y="83"/>
                      <a:pt x="84" y="97"/>
                      <a:pt x="63" y="97"/>
                    </a:cubicBezTo>
                    <a:cubicBezTo>
                      <a:pt x="52" y="97"/>
                      <a:pt x="30" y="93"/>
                      <a:pt x="17" y="63"/>
                    </a:cubicBezTo>
                    <a:cubicBezTo>
                      <a:pt x="7" y="39"/>
                      <a:pt x="20" y="16"/>
                      <a:pt x="38" y="8"/>
                    </a:cubicBezTo>
                    <a:cubicBezTo>
                      <a:pt x="53" y="0"/>
                      <a:pt x="74" y="1"/>
                      <a:pt x="87" y="25"/>
                    </a:cubicBezTo>
                    <a:cubicBezTo>
                      <a:pt x="93" y="36"/>
                      <a:pt x="94" y="47"/>
                      <a:pt x="88" y="57"/>
                    </a:cubicBezTo>
                    <a:cubicBezTo>
                      <a:pt x="83" y="65"/>
                      <a:pt x="74" y="71"/>
                      <a:pt x="65" y="71"/>
                    </a:cubicBezTo>
                    <a:cubicBezTo>
                      <a:pt x="55" y="71"/>
                      <a:pt x="47" y="65"/>
                      <a:pt x="42" y="54"/>
                    </a:cubicBezTo>
                    <a:cubicBezTo>
                      <a:pt x="37" y="45"/>
                      <a:pt x="41" y="35"/>
                      <a:pt x="48" y="30"/>
                    </a:cubicBezTo>
                    <a:cubicBezTo>
                      <a:pt x="55" y="26"/>
                      <a:pt x="62" y="27"/>
                      <a:pt x="68" y="35"/>
                    </a:cubicBezTo>
                    <a:cubicBezTo>
                      <a:pt x="71" y="38"/>
                      <a:pt x="70" y="42"/>
                      <a:pt x="69" y="43"/>
                    </a:cubicBezTo>
                    <a:cubicBezTo>
                      <a:pt x="68" y="46"/>
                      <a:pt x="66" y="47"/>
                      <a:pt x="64" y="48"/>
                    </a:cubicBezTo>
                    <a:cubicBezTo>
                      <a:pt x="63" y="48"/>
                      <a:pt x="62" y="47"/>
                      <a:pt x="62" y="46"/>
                    </a:cubicBezTo>
                    <a:cubicBezTo>
                      <a:pt x="59" y="48"/>
                      <a:pt x="59" y="48"/>
                      <a:pt x="59" y="48"/>
                    </a:cubicBezTo>
                    <a:cubicBezTo>
                      <a:pt x="57" y="50"/>
                      <a:pt x="57" y="50"/>
                      <a:pt x="57" y="50"/>
                    </a:cubicBezTo>
                    <a:cubicBezTo>
                      <a:pt x="59" y="52"/>
                      <a:pt x="62" y="54"/>
                      <a:pt x="65" y="54"/>
                    </a:cubicBezTo>
                    <a:cubicBezTo>
                      <a:pt x="69" y="53"/>
                      <a:pt x="73" y="50"/>
                      <a:pt x="75" y="46"/>
                    </a:cubicBezTo>
                    <a:cubicBezTo>
                      <a:pt x="77" y="41"/>
                      <a:pt x="76" y="35"/>
                      <a:pt x="72" y="31"/>
                    </a:cubicBezTo>
                    <a:cubicBezTo>
                      <a:pt x="63" y="19"/>
                      <a:pt x="52" y="21"/>
                      <a:pt x="45" y="25"/>
                    </a:cubicBezTo>
                    <a:cubicBezTo>
                      <a:pt x="36" y="31"/>
                      <a:pt x="30" y="45"/>
                      <a:pt x="36" y="57"/>
                    </a:cubicBezTo>
                    <a:cubicBezTo>
                      <a:pt x="43" y="70"/>
                      <a:pt x="53" y="77"/>
                      <a:pt x="64" y="77"/>
                    </a:cubicBezTo>
                    <a:cubicBezTo>
                      <a:pt x="76" y="77"/>
                      <a:pt x="87" y="70"/>
                      <a:pt x="94" y="60"/>
                    </a:cubicBezTo>
                    <a:cubicBezTo>
                      <a:pt x="100" y="48"/>
                      <a:pt x="100" y="34"/>
                      <a:pt x="92" y="22"/>
                    </a:cubicBezTo>
                    <a:cubicBezTo>
                      <a:pt x="87" y="11"/>
                      <a:pt x="79" y="4"/>
                      <a:pt x="70" y="1"/>
                    </a:cubicBezTo>
                    <a:cubicBezTo>
                      <a:pt x="39" y="1"/>
                      <a:pt x="39" y="1"/>
                      <a:pt x="39" y="1"/>
                    </a:cubicBezTo>
                    <a:cubicBezTo>
                      <a:pt x="38" y="1"/>
                      <a:pt x="37" y="2"/>
                      <a:pt x="36" y="2"/>
                    </a:cubicBezTo>
                    <a:cubicBezTo>
                      <a:pt x="15" y="12"/>
                      <a:pt x="0" y="38"/>
                      <a:pt x="12" y="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3" name="Freeform 724"/>
              <p:cNvSpPr>
                <a:spLocks/>
              </p:cNvSpPr>
              <p:nvPr/>
            </p:nvSpPr>
            <p:spPr bwMode="auto">
              <a:xfrm>
                <a:off x="3843340" y="374663"/>
                <a:ext cx="566738" cy="484205"/>
              </a:xfrm>
              <a:custGeom>
                <a:avLst/>
                <a:gdLst>
                  <a:gd name="T0" fmla="*/ 24 w 151"/>
                  <a:gd name="T1" fmla="*/ 92 h 129"/>
                  <a:gd name="T2" fmla="*/ 96 w 151"/>
                  <a:gd name="T3" fmla="*/ 127 h 129"/>
                  <a:gd name="T4" fmla="*/ 145 w 151"/>
                  <a:gd name="T5" fmla="*/ 106 h 129"/>
                  <a:gd name="T6" fmla="*/ 151 w 151"/>
                  <a:gd name="T7" fmla="*/ 92 h 129"/>
                  <a:gd name="T8" fmla="*/ 95 w 151"/>
                  <a:gd name="T9" fmla="*/ 121 h 129"/>
                  <a:gd name="T10" fmla="*/ 29 w 151"/>
                  <a:gd name="T11" fmla="*/ 89 h 129"/>
                  <a:gd name="T12" fmla="*/ 30 w 151"/>
                  <a:gd name="T13" fmla="*/ 0 h 129"/>
                  <a:gd name="T14" fmla="*/ 22 w 151"/>
                  <a:gd name="T15" fmla="*/ 0 h 129"/>
                  <a:gd name="T16" fmla="*/ 24 w 151"/>
                  <a:gd name="T17" fmla="*/ 92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129">
                    <a:moveTo>
                      <a:pt x="24" y="92"/>
                    </a:moveTo>
                    <a:cubicBezTo>
                      <a:pt x="40" y="117"/>
                      <a:pt x="67" y="129"/>
                      <a:pt x="96" y="127"/>
                    </a:cubicBezTo>
                    <a:cubicBezTo>
                      <a:pt x="114" y="125"/>
                      <a:pt x="131" y="118"/>
                      <a:pt x="145" y="106"/>
                    </a:cubicBezTo>
                    <a:cubicBezTo>
                      <a:pt x="147" y="101"/>
                      <a:pt x="149" y="96"/>
                      <a:pt x="151" y="92"/>
                    </a:cubicBezTo>
                    <a:cubicBezTo>
                      <a:pt x="138" y="108"/>
                      <a:pt x="117" y="119"/>
                      <a:pt x="95" y="121"/>
                    </a:cubicBezTo>
                    <a:cubicBezTo>
                      <a:pt x="68" y="123"/>
                      <a:pt x="44" y="111"/>
                      <a:pt x="29" y="89"/>
                    </a:cubicBezTo>
                    <a:cubicBezTo>
                      <a:pt x="5" y="54"/>
                      <a:pt x="12" y="21"/>
                      <a:pt x="30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5" y="22"/>
                      <a:pt x="0" y="57"/>
                      <a:pt x="24" y="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4" name="Freeform 725"/>
              <p:cNvSpPr>
                <a:spLocks/>
              </p:cNvSpPr>
              <p:nvPr/>
            </p:nvSpPr>
            <p:spPr bwMode="auto">
              <a:xfrm>
                <a:off x="3783015" y="374663"/>
                <a:ext cx="222250" cy="511193"/>
              </a:xfrm>
              <a:custGeom>
                <a:avLst/>
                <a:gdLst>
                  <a:gd name="T0" fmla="*/ 10 w 59"/>
                  <a:gd name="T1" fmla="*/ 9 h 136"/>
                  <a:gd name="T2" fmla="*/ 9 w 59"/>
                  <a:gd name="T3" fmla="*/ 12 h 136"/>
                  <a:gd name="T4" fmla="*/ 8 w 59"/>
                  <a:gd name="T5" fmla="*/ 15 h 136"/>
                  <a:gd name="T6" fmla="*/ 5 w 59"/>
                  <a:gd name="T7" fmla="*/ 14 h 136"/>
                  <a:gd name="T8" fmla="*/ 3 w 59"/>
                  <a:gd name="T9" fmla="*/ 21 h 136"/>
                  <a:gd name="T10" fmla="*/ 7 w 59"/>
                  <a:gd name="T11" fmla="*/ 26 h 136"/>
                  <a:gd name="T12" fmla="*/ 5 w 59"/>
                  <a:gd name="T13" fmla="*/ 28 h 136"/>
                  <a:gd name="T14" fmla="*/ 3 w 59"/>
                  <a:gd name="T15" fmla="*/ 30 h 136"/>
                  <a:gd name="T16" fmla="*/ 2 w 59"/>
                  <a:gd name="T17" fmla="*/ 28 h 136"/>
                  <a:gd name="T18" fmla="*/ 1 w 59"/>
                  <a:gd name="T19" fmla="*/ 55 h 136"/>
                  <a:gd name="T20" fmla="*/ 4 w 59"/>
                  <a:gd name="T21" fmla="*/ 72 h 136"/>
                  <a:gd name="T22" fmla="*/ 11 w 59"/>
                  <a:gd name="T23" fmla="*/ 92 h 136"/>
                  <a:gd name="T24" fmla="*/ 20 w 59"/>
                  <a:gd name="T25" fmla="*/ 108 h 136"/>
                  <a:gd name="T26" fmla="*/ 21 w 59"/>
                  <a:gd name="T27" fmla="*/ 110 h 136"/>
                  <a:gd name="T28" fmla="*/ 25 w 59"/>
                  <a:gd name="T29" fmla="*/ 108 h 136"/>
                  <a:gd name="T30" fmla="*/ 26 w 59"/>
                  <a:gd name="T31" fmla="*/ 111 h 136"/>
                  <a:gd name="T32" fmla="*/ 27 w 59"/>
                  <a:gd name="T33" fmla="*/ 114 h 136"/>
                  <a:gd name="T34" fmla="*/ 25 w 59"/>
                  <a:gd name="T35" fmla="*/ 115 h 136"/>
                  <a:gd name="T36" fmla="*/ 47 w 59"/>
                  <a:gd name="T37" fmla="*/ 136 h 136"/>
                  <a:gd name="T38" fmla="*/ 59 w 59"/>
                  <a:gd name="T39" fmla="*/ 136 h 136"/>
                  <a:gd name="T40" fmla="*/ 26 w 59"/>
                  <a:gd name="T41" fmla="*/ 106 h 136"/>
                  <a:gd name="T42" fmla="*/ 17 w 59"/>
                  <a:gd name="T43" fmla="*/ 91 h 136"/>
                  <a:gd name="T44" fmla="*/ 10 w 59"/>
                  <a:gd name="T45" fmla="*/ 70 h 136"/>
                  <a:gd name="T46" fmla="*/ 17 w 59"/>
                  <a:gd name="T47" fmla="*/ 0 h 136"/>
                  <a:gd name="T48" fmla="*/ 10 w 59"/>
                  <a:gd name="T49" fmla="*/ 0 h 136"/>
                  <a:gd name="T50" fmla="*/ 6 w 59"/>
                  <a:gd name="T51" fmla="*/ 9 h 136"/>
                  <a:gd name="T52" fmla="*/ 10 w 59"/>
                  <a:gd name="T53" fmla="*/ 9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9" h="136">
                    <a:moveTo>
                      <a:pt x="10" y="9"/>
                    </a:moveTo>
                    <a:cubicBezTo>
                      <a:pt x="9" y="12"/>
                      <a:pt x="9" y="12"/>
                      <a:pt x="9" y="12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7" y="15"/>
                      <a:pt x="6" y="15"/>
                      <a:pt x="5" y="14"/>
                    </a:cubicBezTo>
                    <a:cubicBezTo>
                      <a:pt x="4" y="17"/>
                      <a:pt x="3" y="19"/>
                      <a:pt x="3" y="21"/>
                    </a:cubicBezTo>
                    <a:cubicBezTo>
                      <a:pt x="5" y="23"/>
                      <a:pt x="6" y="24"/>
                      <a:pt x="7" y="26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2" y="29"/>
                      <a:pt x="2" y="29"/>
                      <a:pt x="2" y="28"/>
                    </a:cubicBezTo>
                    <a:cubicBezTo>
                      <a:pt x="0" y="37"/>
                      <a:pt x="0" y="46"/>
                      <a:pt x="1" y="55"/>
                    </a:cubicBezTo>
                    <a:cubicBezTo>
                      <a:pt x="1" y="61"/>
                      <a:pt x="2" y="67"/>
                      <a:pt x="4" y="72"/>
                    </a:cubicBezTo>
                    <a:cubicBezTo>
                      <a:pt x="6" y="79"/>
                      <a:pt x="8" y="86"/>
                      <a:pt x="11" y="92"/>
                    </a:cubicBezTo>
                    <a:cubicBezTo>
                      <a:pt x="14" y="98"/>
                      <a:pt x="17" y="103"/>
                      <a:pt x="20" y="108"/>
                    </a:cubicBezTo>
                    <a:cubicBezTo>
                      <a:pt x="20" y="108"/>
                      <a:pt x="21" y="109"/>
                      <a:pt x="21" y="110"/>
                    </a:cubicBezTo>
                    <a:cubicBezTo>
                      <a:pt x="22" y="109"/>
                      <a:pt x="24" y="109"/>
                      <a:pt x="25" y="108"/>
                    </a:cubicBezTo>
                    <a:cubicBezTo>
                      <a:pt x="26" y="111"/>
                      <a:pt x="26" y="111"/>
                      <a:pt x="26" y="111"/>
                    </a:cubicBezTo>
                    <a:cubicBezTo>
                      <a:pt x="27" y="114"/>
                      <a:pt x="27" y="114"/>
                      <a:pt x="27" y="114"/>
                    </a:cubicBezTo>
                    <a:cubicBezTo>
                      <a:pt x="26" y="114"/>
                      <a:pt x="25" y="114"/>
                      <a:pt x="25" y="115"/>
                    </a:cubicBezTo>
                    <a:cubicBezTo>
                      <a:pt x="31" y="124"/>
                      <a:pt x="39" y="131"/>
                      <a:pt x="47" y="136"/>
                    </a:cubicBezTo>
                    <a:cubicBezTo>
                      <a:pt x="51" y="136"/>
                      <a:pt x="55" y="136"/>
                      <a:pt x="59" y="136"/>
                    </a:cubicBezTo>
                    <a:cubicBezTo>
                      <a:pt x="48" y="130"/>
                      <a:pt x="36" y="121"/>
                      <a:pt x="26" y="106"/>
                    </a:cubicBezTo>
                    <a:cubicBezTo>
                      <a:pt x="23" y="101"/>
                      <a:pt x="20" y="96"/>
                      <a:pt x="17" y="91"/>
                    </a:cubicBezTo>
                    <a:cubicBezTo>
                      <a:pt x="14" y="84"/>
                      <a:pt x="11" y="77"/>
                      <a:pt x="10" y="70"/>
                    </a:cubicBezTo>
                    <a:cubicBezTo>
                      <a:pt x="3" y="44"/>
                      <a:pt x="7" y="20"/>
                      <a:pt x="17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9" y="3"/>
                      <a:pt x="7" y="6"/>
                      <a:pt x="6" y="9"/>
                    </a:cubicBezTo>
                    <a:cubicBezTo>
                      <a:pt x="8" y="9"/>
                      <a:pt x="9" y="9"/>
                      <a:pt x="1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5" name="Freeform 726"/>
              <p:cNvSpPr>
                <a:spLocks/>
              </p:cNvSpPr>
              <p:nvPr/>
            </p:nvSpPr>
            <p:spPr bwMode="auto">
              <a:xfrm>
                <a:off x="3963990" y="2378159"/>
                <a:ext cx="36513" cy="22226"/>
              </a:xfrm>
              <a:custGeom>
                <a:avLst/>
                <a:gdLst>
                  <a:gd name="T0" fmla="*/ 10 w 10"/>
                  <a:gd name="T1" fmla="*/ 0 h 6"/>
                  <a:gd name="T2" fmla="*/ 0 w 10"/>
                  <a:gd name="T3" fmla="*/ 6 h 6"/>
                  <a:gd name="T4" fmla="*/ 10 w 10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6">
                    <a:moveTo>
                      <a:pt x="10" y="0"/>
                    </a:moveTo>
                    <a:cubicBezTo>
                      <a:pt x="7" y="2"/>
                      <a:pt x="3" y="4"/>
                      <a:pt x="0" y="6"/>
                    </a:cubicBezTo>
                    <a:cubicBezTo>
                      <a:pt x="4" y="4"/>
                      <a:pt x="7" y="2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6" name="Freeform 727"/>
              <p:cNvSpPr>
                <a:spLocks/>
              </p:cNvSpPr>
              <p:nvPr/>
            </p:nvSpPr>
            <p:spPr bwMode="auto">
              <a:xfrm>
                <a:off x="4087815" y="2551202"/>
                <a:ext cx="115888" cy="19050"/>
              </a:xfrm>
              <a:custGeom>
                <a:avLst/>
                <a:gdLst>
                  <a:gd name="T0" fmla="*/ 0 w 31"/>
                  <a:gd name="T1" fmla="*/ 5 h 5"/>
                  <a:gd name="T2" fmla="*/ 31 w 31"/>
                  <a:gd name="T3" fmla="*/ 5 h 5"/>
                  <a:gd name="T4" fmla="*/ 0 w 31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1" h="5">
                    <a:moveTo>
                      <a:pt x="0" y="5"/>
                    </a:moveTo>
                    <a:cubicBezTo>
                      <a:pt x="31" y="5"/>
                      <a:pt x="31" y="5"/>
                      <a:pt x="31" y="5"/>
                    </a:cubicBezTo>
                    <a:cubicBezTo>
                      <a:pt x="21" y="0"/>
                      <a:pt x="10" y="1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7" name="Freeform 728"/>
              <p:cNvSpPr>
                <a:spLocks/>
              </p:cNvSpPr>
              <p:nvPr/>
            </p:nvSpPr>
            <p:spPr bwMode="auto">
              <a:xfrm>
                <a:off x="3821115" y="2419435"/>
                <a:ext cx="153988" cy="150818"/>
              </a:xfrm>
              <a:custGeom>
                <a:avLst/>
                <a:gdLst>
                  <a:gd name="T0" fmla="*/ 38 w 41"/>
                  <a:gd name="T1" fmla="*/ 2 h 40"/>
                  <a:gd name="T2" fmla="*/ 41 w 41"/>
                  <a:gd name="T3" fmla="*/ 0 h 40"/>
                  <a:gd name="T4" fmla="*/ 26 w 41"/>
                  <a:gd name="T5" fmla="*/ 4 h 40"/>
                  <a:gd name="T6" fmla="*/ 10 w 41"/>
                  <a:gd name="T7" fmla="*/ 23 h 40"/>
                  <a:gd name="T8" fmla="*/ 11 w 41"/>
                  <a:gd name="T9" fmla="*/ 23 h 40"/>
                  <a:gd name="T10" fmla="*/ 10 w 41"/>
                  <a:gd name="T11" fmla="*/ 26 h 40"/>
                  <a:gd name="T12" fmla="*/ 10 w 41"/>
                  <a:gd name="T13" fmla="*/ 29 h 40"/>
                  <a:gd name="T14" fmla="*/ 6 w 41"/>
                  <a:gd name="T15" fmla="*/ 28 h 40"/>
                  <a:gd name="T16" fmla="*/ 0 w 41"/>
                  <a:gd name="T17" fmla="*/ 40 h 40"/>
                  <a:gd name="T18" fmla="*/ 7 w 41"/>
                  <a:gd name="T19" fmla="*/ 40 h 40"/>
                  <a:gd name="T20" fmla="*/ 38 w 41"/>
                  <a:gd name="T21" fmla="*/ 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1" h="40">
                    <a:moveTo>
                      <a:pt x="38" y="2"/>
                    </a:moveTo>
                    <a:cubicBezTo>
                      <a:pt x="39" y="1"/>
                      <a:pt x="40" y="1"/>
                      <a:pt x="41" y="0"/>
                    </a:cubicBezTo>
                    <a:cubicBezTo>
                      <a:pt x="36" y="2"/>
                      <a:pt x="32" y="3"/>
                      <a:pt x="26" y="4"/>
                    </a:cubicBezTo>
                    <a:cubicBezTo>
                      <a:pt x="20" y="10"/>
                      <a:pt x="15" y="16"/>
                      <a:pt x="10" y="23"/>
                    </a:cubicBezTo>
                    <a:cubicBezTo>
                      <a:pt x="10" y="23"/>
                      <a:pt x="10" y="23"/>
                      <a:pt x="11" y="23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10" y="29"/>
                      <a:pt x="10" y="29"/>
                      <a:pt x="10" y="29"/>
                    </a:cubicBezTo>
                    <a:cubicBezTo>
                      <a:pt x="9" y="29"/>
                      <a:pt x="7" y="29"/>
                      <a:pt x="6" y="28"/>
                    </a:cubicBezTo>
                    <a:cubicBezTo>
                      <a:pt x="4" y="32"/>
                      <a:pt x="2" y="36"/>
                      <a:pt x="0" y="40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14" y="24"/>
                      <a:pt x="25" y="11"/>
                      <a:pt x="3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8" name="Freeform 729"/>
              <p:cNvSpPr>
                <a:spLocks/>
              </p:cNvSpPr>
              <p:nvPr/>
            </p:nvSpPr>
            <p:spPr bwMode="auto">
              <a:xfrm>
                <a:off x="4016377" y="2347995"/>
                <a:ext cx="434975" cy="222258"/>
              </a:xfrm>
              <a:custGeom>
                <a:avLst/>
                <a:gdLst>
                  <a:gd name="T0" fmla="*/ 73 w 116"/>
                  <a:gd name="T1" fmla="*/ 11 h 59"/>
                  <a:gd name="T2" fmla="*/ 73 w 116"/>
                  <a:gd name="T3" fmla="*/ 13 h 59"/>
                  <a:gd name="T4" fmla="*/ 71 w 116"/>
                  <a:gd name="T5" fmla="*/ 14 h 59"/>
                  <a:gd name="T6" fmla="*/ 68 w 116"/>
                  <a:gd name="T7" fmla="*/ 15 h 59"/>
                  <a:gd name="T8" fmla="*/ 66 w 116"/>
                  <a:gd name="T9" fmla="*/ 8 h 59"/>
                  <a:gd name="T10" fmla="*/ 46 w 116"/>
                  <a:gd name="T11" fmla="*/ 1 h 59"/>
                  <a:gd name="T12" fmla="*/ 46 w 116"/>
                  <a:gd name="T13" fmla="*/ 2 h 59"/>
                  <a:gd name="T14" fmla="*/ 43 w 116"/>
                  <a:gd name="T15" fmla="*/ 3 h 59"/>
                  <a:gd name="T16" fmla="*/ 40 w 116"/>
                  <a:gd name="T17" fmla="*/ 3 h 59"/>
                  <a:gd name="T18" fmla="*/ 40 w 116"/>
                  <a:gd name="T19" fmla="*/ 0 h 59"/>
                  <a:gd name="T20" fmla="*/ 40 w 116"/>
                  <a:gd name="T21" fmla="*/ 0 h 59"/>
                  <a:gd name="T22" fmla="*/ 38 w 116"/>
                  <a:gd name="T23" fmla="*/ 4 h 59"/>
                  <a:gd name="T24" fmla="*/ 36 w 116"/>
                  <a:gd name="T25" fmla="*/ 3 h 59"/>
                  <a:gd name="T26" fmla="*/ 33 w 116"/>
                  <a:gd name="T27" fmla="*/ 2 h 59"/>
                  <a:gd name="T28" fmla="*/ 34 w 116"/>
                  <a:gd name="T29" fmla="*/ 0 h 59"/>
                  <a:gd name="T30" fmla="*/ 10 w 116"/>
                  <a:gd name="T31" fmla="*/ 3 h 59"/>
                  <a:gd name="T32" fmla="*/ 0 w 116"/>
                  <a:gd name="T33" fmla="*/ 13 h 59"/>
                  <a:gd name="T34" fmla="*/ 99 w 116"/>
                  <a:gd name="T35" fmla="*/ 44 h 59"/>
                  <a:gd name="T36" fmla="*/ 109 w 116"/>
                  <a:gd name="T37" fmla="*/ 59 h 59"/>
                  <a:gd name="T38" fmla="*/ 116 w 116"/>
                  <a:gd name="T39" fmla="*/ 59 h 59"/>
                  <a:gd name="T40" fmla="*/ 104 w 116"/>
                  <a:gd name="T41" fmla="*/ 41 h 59"/>
                  <a:gd name="T42" fmla="*/ 73 w 116"/>
                  <a:gd name="T43" fmla="*/ 11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16" h="59">
                    <a:moveTo>
                      <a:pt x="73" y="11"/>
                    </a:moveTo>
                    <a:cubicBezTo>
                      <a:pt x="73" y="12"/>
                      <a:pt x="73" y="13"/>
                      <a:pt x="73" y="13"/>
                    </a:cubicBezTo>
                    <a:cubicBezTo>
                      <a:pt x="71" y="14"/>
                      <a:pt x="71" y="14"/>
                      <a:pt x="71" y="14"/>
                    </a:cubicBezTo>
                    <a:cubicBezTo>
                      <a:pt x="68" y="15"/>
                      <a:pt x="68" y="15"/>
                      <a:pt x="68" y="15"/>
                    </a:cubicBezTo>
                    <a:cubicBezTo>
                      <a:pt x="67" y="12"/>
                      <a:pt x="66" y="10"/>
                      <a:pt x="66" y="8"/>
                    </a:cubicBezTo>
                    <a:cubicBezTo>
                      <a:pt x="59" y="4"/>
                      <a:pt x="53" y="2"/>
                      <a:pt x="46" y="1"/>
                    </a:cubicBezTo>
                    <a:cubicBezTo>
                      <a:pt x="46" y="1"/>
                      <a:pt x="46" y="2"/>
                      <a:pt x="46" y="2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0" y="2"/>
                      <a:pt x="40" y="1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39" y="1"/>
                      <a:pt x="39" y="3"/>
                      <a:pt x="38" y="4"/>
                    </a:cubicBezTo>
                    <a:cubicBezTo>
                      <a:pt x="36" y="3"/>
                      <a:pt x="36" y="3"/>
                      <a:pt x="36" y="3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3" y="1"/>
                      <a:pt x="33" y="0"/>
                      <a:pt x="34" y="0"/>
                    </a:cubicBezTo>
                    <a:cubicBezTo>
                      <a:pt x="26" y="0"/>
                      <a:pt x="18" y="1"/>
                      <a:pt x="10" y="3"/>
                    </a:cubicBezTo>
                    <a:cubicBezTo>
                      <a:pt x="7" y="7"/>
                      <a:pt x="4" y="10"/>
                      <a:pt x="0" y="13"/>
                    </a:cubicBezTo>
                    <a:cubicBezTo>
                      <a:pt x="29" y="0"/>
                      <a:pt x="67" y="1"/>
                      <a:pt x="99" y="44"/>
                    </a:cubicBezTo>
                    <a:cubicBezTo>
                      <a:pt x="103" y="49"/>
                      <a:pt x="106" y="54"/>
                      <a:pt x="109" y="59"/>
                    </a:cubicBezTo>
                    <a:cubicBezTo>
                      <a:pt x="116" y="59"/>
                      <a:pt x="116" y="59"/>
                      <a:pt x="116" y="59"/>
                    </a:cubicBezTo>
                    <a:cubicBezTo>
                      <a:pt x="112" y="53"/>
                      <a:pt x="108" y="47"/>
                      <a:pt x="104" y="41"/>
                    </a:cubicBezTo>
                    <a:cubicBezTo>
                      <a:pt x="94" y="27"/>
                      <a:pt x="84" y="18"/>
                      <a:pt x="73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9" name="Freeform 730"/>
              <p:cNvSpPr>
                <a:spLocks/>
              </p:cNvSpPr>
              <p:nvPr/>
            </p:nvSpPr>
            <p:spPr bwMode="auto">
              <a:xfrm>
                <a:off x="3925890" y="2430548"/>
                <a:ext cx="417513" cy="139705"/>
              </a:xfrm>
              <a:custGeom>
                <a:avLst/>
                <a:gdLst>
                  <a:gd name="T0" fmla="*/ 13 w 111"/>
                  <a:gd name="T1" fmla="*/ 24 h 37"/>
                  <a:gd name="T2" fmla="*/ 0 w 111"/>
                  <a:gd name="T3" fmla="*/ 37 h 37"/>
                  <a:gd name="T4" fmla="*/ 8 w 111"/>
                  <a:gd name="T5" fmla="*/ 37 h 37"/>
                  <a:gd name="T6" fmla="*/ 17 w 111"/>
                  <a:gd name="T7" fmla="*/ 29 h 37"/>
                  <a:gd name="T8" fmla="*/ 101 w 111"/>
                  <a:gd name="T9" fmla="*/ 34 h 37"/>
                  <a:gd name="T10" fmla="*/ 103 w 111"/>
                  <a:gd name="T11" fmla="*/ 37 h 37"/>
                  <a:gd name="T12" fmla="*/ 111 w 111"/>
                  <a:gd name="T13" fmla="*/ 37 h 37"/>
                  <a:gd name="T14" fmla="*/ 105 w 111"/>
                  <a:gd name="T15" fmla="*/ 30 h 37"/>
                  <a:gd name="T16" fmla="*/ 13 w 111"/>
                  <a:gd name="T17" fmla="*/ 2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1" h="37">
                    <a:moveTo>
                      <a:pt x="13" y="24"/>
                    </a:moveTo>
                    <a:cubicBezTo>
                      <a:pt x="8" y="28"/>
                      <a:pt x="4" y="32"/>
                      <a:pt x="0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11" y="34"/>
                      <a:pt x="14" y="31"/>
                      <a:pt x="17" y="29"/>
                    </a:cubicBezTo>
                    <a:cubicBezTo>
                      <a:pt x="39" y="11"/>
                      <a:pt x="75" y="5"/>
                      <a:pt x="101" y="34"/>
                    </a:cubicBezTo>
                    <a:cubicBezTo>
                      <a:pt x="102" y="35"/>
                      <a:pt x="103" y="36"/>
                      <a:pt x="103" y="37"/>
                    </a:cubicBezTo>
                    <a:cubicBezTo>
                      <a:pt x="111" y="37"/>
                      <a:pt x="111" y="37"/>
                      <a:pt x="111" y="37"/>
                    </a:cubicBezTo>
                    <a:cubicBezTo>
                      <a:pt x="109" y="35"/>
                      <a:pt x="107" y="32"/>
                      <a:pt x="105" y="30"/>
                    </a:cubicBezTo>
                    <a:cubicBezTo>
                      <a:pt x="78" y="0"/>
                      <a:pt x="38" y="4"/>
                      <a:pt x="13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0" name="Freeform 731"/>
              <p:cNvSpPr>
                <a:spLocks/>
              </p:cNvSpPr>
              <p:nvPr/>
            </p:nvSpPr>
            <p:spPr bwMode="auto">
              <a:xfrm>
                <a:off x="3697290" y="885856"/>
                <a:ext cx="581025" cy="514368"/>
              </a:xfrm>
              <a:custGeom>
                <a:avLst/>
                <a:gdLst>
                  <a:gd name="T0" fmla="*/ 85 w 155"/>
                  <a:gd name="T1" fmla="*/ 137 h 137"/>
                  <a:gd name="T2" fmla="*/ 143 w 155"/>
                  <a:gd name="T3" fmla="*/ 99 h 137"/>
                  <a:gd name="T4" fmla="*/ 124 w 155"/>
                  <a:gd name="T5" fmla="*/ 23 h 137"/>
                  <a:gd name="T6" fmla="*/ 118 w 155"/>
                  <a:gd name="T7" fmla="*/ 16 h 137"/>
                  <a:gd name="T8" fmla="*/ 107 w 155"/>
                  <a:gd name="T9" fmla="*/ 8 h 137"/>
                  <a:gd name="T10" fmla="*/ 82 w 155"/>
                  <a:gd name="T11" fmla="*/ 0 h 137"/>
                  <a:gd name="T12" fmla="*/ 70 w 155"/>
                  <a:gd name="T13" fmla="*/ 0 h 137"/>
                  <a:gd name="T14" fmla="*/ 53 w 155"/>
                  <a:gd name="T15" fmla="*/ 3 h 137"/>
                  <a:gd name="T16" fmla="*/ 1 w 155"/>
                  <a:gd name="T17" fmla="*/ 60 h 137"/>
                  <a:gd name="T18" fmla="*/ 0 w 155"/>
                  <a:gd name="T19" fmla="*/ 65 h 137"/>
                  <a:gd name="T20" fmla="*/ 3 w 155"/>
                  <a:gd name="T21" fmla="*/ 65 h 137"/>
                  <a:gd name="T22" fmla="*/ 6 w 155"/>
                  <a:gd name="T23" fmla="*/ 66 h 137"/>
                  <a:gd name="T24" fmla="*/ 6 w 155"/>
                  <a:gd name="T25" fmla="*/ 65 h 137"/>
                  <a:gd name="T26" fmla="*/ 55 w 155"/>
                  <a:gd name="T27" fmla="*/ 9 h 137"/>
                  <a:gd name="T28" fmla="*/ 81 w 155"/>
                  <a:gd name="T29" fmla="*/ 6 h 137"/>
                  <a:gd name="T30" fmla="*/ 105 w 155"/>
                  <a:gd name="T31" fmla="*/ 14 h 137"/>
                  <a:gd name="T32" fmla="*/ 120 w 155"/>
                  <a:gd name="T33" fmla="*/ 27 h 137"/>
                  <a:gd name="T34" fmla="*/ 137 w 155"/>
                  <a:gd name="T35" fmla="*/ 96 h 137"/>
                  <a:gd name="T36" fmla="*/ 85 w 155"/>
                  <a:gd name="T37" fmla="*/ 131 h 137"/>
                  <a:gd name="T38" fmla="*/ 36 w 155"/>
                  <a:gd name="T39" fmla="*/ 96 h 137"/>
                  <a:gd name="T40" fmla="*/ 58 w 155"/>
                  <a:gd name="T41" fmla="*/ 37 h 137"/>
                  <a:gd name="T42" fmla="*/ 110 w 155"/>
                  <a:gd name="T43" fmla="*/ 55 h 137"/>
                  <a:gd name="T44" fmla="*/ 111 w 155"/>
                  <a:gd name="T45" fmla="*/ 89 h 137"/>
                  <a:gd name="T46" fmla="*/ 86 w 155"/>
                  <a:gd name="T47" fmla="*/ 104 h 137"/>
                  <a:gd name="T48" fmla="*/ 62 w 155"/>
                  <a:gd name="T49" fmla="*/ 87 h 137"/>
                  <a:gd name="T50" fmla="*/ 68 w 155"/>
                  <a:gd name="T51" fmla="*/ 61 h 137"/>
                  <a:gd name="T52" fmla="*/ 90 w 155"/>
                  <a:gd name="T53" fmla="*/ 66 h 137"/>
                  <a:gd name="T54" fmla="*/ 91 w 155"/>
                  <a:gd name="T55" fmla="*/ 75 h 137"/>
                  <a:gd name="T56" fmla="*/ 86 w 155"/>
                  <a:gd name="T57" fmla="*/ 79 h 137"/>
                  <a:gd name="T58" fmla="*/ 83 w 155"/>
                  <a:gd name="T59" fmla="*/ 78 h 137"/>
                  <a:gd name="T60" fmla="*/ 81 w 155"/>
                  <a:gd name="T61" fmla="*/ 80 h 137"/>
                  <a:gd name="T62" fmla="*/ 78 w 155"/>
                  <a:gd name="T63" fmla="*/ 81 h 137"/>
                  <a:gd name="T64" fmla="*/ 87 w 155"/>
                  <a:gd name="T65" fmla="*/ 85 h 137"/>
                  <a:gd name="T66" fmla="*/ 97 w 155"/>
                  <a:gd name="T67" fmla="*/ 77 h 137"/>
                  <a:gd name="T68" fmla="*/ 94 w 155"/>
                  <a:gd name="T69" fmla="*/ 62 h 137"/>
                  <a:gd name="T70" fmla="*/ 65 w 155"/>
                  <a:gd name="T71" fmla="*/ 56 h 137"/>
                  <a:gd name="T72" fmla="*/ 57 w 155"/>
                  <a:gd name="T73" fmla="*/ 89 h 137"/>
                  <a:gd name="T74" fmla="*/ 86 w 155"/>
                  <a:gd name="T75" fmla="*/ 110 h 137"/>
                  <a:gd name="T76" fmla="*/ 116 w 155"/>
                  <a:gd name="T77" fmla="*/ 92 h 137"/>
                  <a:gd name="T78" fmla="*/ 115 w 155"/>
                  <a:gd name="T79" fmla="*/ 52 h 137"/>
                  <a:gd name="T80" fmla="*/ 56 w 155"/>
                  <a:gd name="T81" fmla="*/ 32 h 137"/>
                  <a:gd name="T82" fmla="*/ 29 w 155"/>
                  <a:gd name="T83" fmla="*/ 92 h 137"/>
                  <a:gd name="T84" fmla="*/ 31 w 155"/>
                  <a:gd name="T85" fmla="*/ 98 h 137"/>
                  <a:gd name="T86" fmla="*/ 39 w 155"/>
                  <a:gd name="T87" fmla="*/ 113 h 137"/>
                  <a:gd name="T88" fmla="*/ 85 w 155"/>
                  <a:gd name="T89" fmla="*/ 137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55" h="137">
                    <a:moveTo>
                      <a:pt x="85" y="137"/>
                    </a:moveTo>
                    <a:cubicBezTo>
                      <a:pt x="109" y="137"/>
                      <a:pt x="133" y="122"/>
                      <a:pt x="143" y="99"/>
                    </a:cubicBezTo>
                    <a:cubicBezTo>
                      <a:pt x="149" y="85"/>
                      <a:pt x="155" y="56"/>
                      <a:pt x="124" y="23"/>
                    </a:cubicBezTo>
                    <a:cubicBezTo>
                      <a:pt x="122" y="20"/>
                      <a:pt x="120" y="18"/>
                      <a:pt x="118" y="16"/>
                    </a:cubicBezTo>
                    <a:cubicBezTo>
                      <a:pt x="114" y="13"/>
                      <a:pt x="111" y="11"/>
                      <a:pt x="107" y="8"/>
                    </a:cubicBezTo>
                    <a:cubicBezTo>
                      <a:pt x="99" y="4"/>
                      <a:pt x="91" y="1"/>
                      <a:pt x="82" y="0"/>
                    </a:cubicBezTo>
                    <a:cubicBezTo>
                      <a:pt x="78" y="0"/>
                      <a:pt x="74" y="0"/>
                      <a:pt x="70" y="0"/>
                    </a:cubicBezTo>
                    <a:cubicBezTo>
                      <a:pt x="64" y="0"/>
                      <a:pt x="59" y="1"/>
                      <a:pt x="53" y="3"/>
                    </a:cubicBezTo>
                    <a:cubicBezTo>
                      <a:pt x="26" y="11"/>
                      <a:pt x="6" y="34"/>
                      <a:pt x="1" y="60"/>
                    </a:cubicBezTo>
                    <a:cubicBezTo>
                      <a:pt x="0" y="62"/>
                      <a:pt x="0" y="63"/>
                      <a:pt x="0" y="65"/>
                    </a:cubicBezTo>
                    <a:cubicBezTo>
                      <a:pt x="3" y="65"/>
                      <a:pt x="3" y="65"/>
                      <a:pt x="3" y="65"/>
                    </a:cubicBezTo>
                    <a:cubicBezTo>
                      <a:pt x="6" y="66"/>
                      <a:pt x="6" y="66"/>
                      <a:pt x="6" y="66"/>
                    </a:cubicBezTo>
                    <a:cubicBezTo>
                      <a:pt x="6" y="65"/>
                      <a:pt x="6" y="65"/>
                      <a:pt x="6" y="65"/>
                    </a:cubicBezTo>
                    <a:cubicBezTo>
                      <a:pt x="10" y="39"/>
                      <a:pt x="29" y="17"/>
                      <a:pt x="55" y="9"/>
                    </a:cubicBezTo>
                    <a:cubicBezTo>
                      <a:pt x="64" y="6"/>
                      <a:pt x="72" y="5"/>
                      <a:pt x="81" y="6"/>
                    </a:cubicBezTo>
                    <a:cubicBezTo>
                      <a:pt x="89" y="7"/>
                      <a:pt x="97" y="10"/>
                      <a:pt x="105" y="14"/>
                    </a:cubicBezTo>
                    <a:cubicBezTo>
                      <a:pt x="110" y="17"/>
                      <a:pt x="115" y="21"/>
                      <a:pt x="120" y="27"/>
                    </a:cubicBezTo>
                    <a:cubicBezTo>
                      <a:pt x="148" y="57"/>
                      <a:pt x="143" y="84"/>
                      <a:pt x="137" y="96"/>
                    </a:cubicBezTo>
                    <a:cubicBezTo>
                      <a:pt x="128" y="117"/>
                      <a:pt x="107" y="131"/>
                      <a:pt x="85" y="131"/>
                    </a:cubicBezTo>
                    <a:cubicBezTo>
                      <a:pt x="72" y="131"/>
                      <a:pt x="50" y="127"/>
                      <a:pt x="36" y="96"/>
                    </a:cubicBezTo>
                    <a:cubicBezTo>
                      <a:pt x="25" y="70"/>
                      <a:pt x="39" y="46"/>
                      <a:pt x="58" y="37"/>
                    </a:cubicBezTo>
                    <a:cubicBezTo>
                      <a:pt x="74" y="30"/>
                      <a:pt x="96" y="30"/>
                      <a:pt x="110" y="55"/>
                    </a:cubicBezTo>
                    <a:cubicBezTo>
                      <a:pt x="117" y="67"/>
                      <a:pt x="117" y="79"/>
                      <a:pt x="111" y="89"/>
                    </a:cubicBezTo>
                    <a:cubicBezTo>
                      <a:pt x="106" y="98"/>
                      <a:pt x="96" y="104"/>
                      <a:pt x="86" y="104"/>
                    </a:cubicBezTo>
                    <a:cubicBezTo>
                      <a:pt x="76" y="104"/>
                      <a:pt x="68" y="98"/>
                      <a:pt x="62" y="87"/>
                    </a:cubicBezTo>
                    <a:cubicBezTo>
                      <a:pt x="57" y="76"/>
                      <a:pt x="61" y="66"/>
                      <a:pt x="68" y="61"/>
                    </a:cubicBezTo>
                    <a:cubicBezTo>
                      <a:pt x="76" y="56"/>
                      <a:pt x="84" y="58"/>
                      <a:pt x="90" y="66"/>
                    </a:cubicBezTo>
                    <a:cubicBezTo>
                      <a:pt x="93" y="70"/>
                      <a:pt x="92" y="73"/>
                      <a:pt x="91" y="75"/>
                    </a:cubicBezTo>
                    <a:cubicBezTo>
                      <a:pt x="90" y="77"/>
                      <a:pt x="88" y="79"/>
                      <a:pt x="86" y="79"/>
                    </a:cubicBezTo>
                    <a:cubicBezTo>
                      <a:pt x="85" y="80"/>
                      <a:pt x="84" y="79"/>
                      <a:pt x="83" y="78"/>
                    </a:cubicBezTo>
                    <a:cubicBezTo>
                      <a:pt x="81" y="80"/>
                      <a:pt x="81" y="80"/>
                      <a:pt x="81" y="80"/>
                    </a:cubicBezTo>
                    <a:cubicBezTo>
                      <a:pt x="78" y="81"/>
                      <a:pt x="78" y="81"/>
                      <a:pt x="78" y="81"/>
                    </a:cubicBezTo>
                    <a:cubicBezTo>
                      <a:pt x="80" y="84"/>
                      <a:pt x="83" y="86"/>
                      <a:pt x="87" y="85"/>
                    </a:cubicBezTo>
                    <a:cubicBezTo>
                      <a:pt x="91" y="85"/>
                      <a:pt x="95" y="82"/>
                      <a:pt x="97" y="77"/>
                    </a:cubicBezTo>
                    <a:cubicBezTo>
                      <a:pt x="99" y="72"/>
                      <a:pt x="98" y="67"/>
                      <a:pt x="94" y="62"/>
                    </a:cubicBezTo>
                    <a:cubicBezTo>
                      <a:pt x="85" y="50"/>
                      <a:pt x="73" y="51"/>
                      <a:pt x="65" y="56"/>
                    </a:cubicBezTo>
                    <a:cubicBezTo>
                      <a:pt x="56" y="62"/>
                      <a:pt x="50" y="76"/>
                      <a:pt x="57" y="89"/>
                    </a:cubicBezTo>
                    <a:cubicBezTo>
                      <a:pt x="64" y="102"/>
                      <a:pt x="74" y="110"/>
                      <a:pt x="86" y="110"/>
                    </a:cubicBezTo>
                    <a:cubicBezTo>
                      <a:pt x="98" y="110"/>
                      <a:pt x="110" y="103"/>
                      <a:pt x="116" y="92"/>
                    </a:cubicBezTo>
                    <a:cubicBezTo>
                      <a:pt x="123" y="80"/>
                      <a:pt x="123" y="66"/>
                      <a:pt x="115" y="52"/>
                    </a:cubicBezTo>
                    <a:cubicBezTo>
                      <a:pt x="101" y="25"/>
                      <a:pt x="75" y="22"/>
                      <a:pt x="56" y="32"/>
                    </a:cubicBezTo>
                    <a:cubicBezTo>
                      <a:pt x="36" y="41"/>
                      <a:pt x="20" y="65"/>
                      <a:pt x="29" y="92"/>
                    </a:cubicBezTo>
                    <a:cubicBezTo>
                      <a:pt x="29" y="94"/>
                      <a:pt x="30" y="96"/>
                      <a:pt x="31" y="98"/>
                    </a:cubicBezTo>
                    <a:cubicBezTo>
                      <a:pt x="33" y="103"/>
                      <a:pt x="36" y="108"/>
                      <a:pt x="39" y="113"/>
                    </a:cubicBezTo>
                    <a:cubicBezTo>
                      <a:pt x="50" y="128"/>
                      <a:pt x="66" y="137"/>
                      <a:pt x="85" y="1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1" name="Freeform 732"/>
              <p:cNvSpPr>
                <a:spLocks/>
              </p:cNvSpPr>
              <p:nvPr/>
            </p:nvSpPr>
            <p:spPr bwMode="auto">
              <a:xfrm>
                <a:off x="3851277" y="919194"/>
                <a:ext cx="533400" cy="609622"/>
              </a:xfrm>
              <a:custGeom>
                <a:avLst/>
                <a:gdLst>
                  <a:gd name="T0" fmla="*/ 111 w 142"/>
                  <a:gd name="T1" fmla="*/ 124 h 162"/>
                  <a:gd name="T2" fmla="*/ 113 w 142"/>
                  <a:gd name="T3" fmla="*/ 4 h 162"/>
                  <a:gd name="T4" fmla="*/ 111 w 142"/>
                  <a:gd name="T5" fmla="*/ 0 h 162"/>
                  <a:gd name="T6" fmla="*/ 108 w 142"/>
                  <a:gd name="T7" fmla="*/ 2 h 162"/>
                  <a:gd name="T8" fmla="*/ 106 w 142"/>
                  <a:gd name="T9" fmla="*/ 4 h 162"/>
                  <a:gd name="T10" fmla="*/ 107 w 142"/>
                  <a:gd name="T11" fmla="*/ 5 h 162"/>
                  <a:gd name="T12" fmla="*/ 107 w 142"/>
                  <a:gd name="T13" fmla="*/ 120 h 162"/>
                  <a:gd name="T14" fmla="*/ 5 w 142"/>
                  <a:gd name="T15" fmla="*/ 137 h 162"/>
                  <a:gd name="T16" fmla="*/ 3 w 142"/>
                  <a:gd name="T17" fmla="*/ 137 h 162"/>
                  <a:gd name="T18" fmla="*/ 2 w 142"/>
                  <a:gd name="T19" fmla="*/ 139 h 162"/>
                  <a:gd name="T20" fmla="*/ 0 w 142"/>
                  <a:gd name="T21" fmla="*/ 142 h 162"/>
                  <a:gd name="T22" fmla="*/ 4 w 142"/>
                  <a:gd name="T23" fmla="*/ 144 h 162"/>
                  <a:gd name="T24" fmla="*/ 111 w 142"/>
                  <a:gd name="T25" fmla="*/ 124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2" h="162">
                    <a:moveTo>
                      <a:pt x="111" y="124"/>
                    </a:moveTo>
                    <a:cubicBezTo>
                      <a:pt x="141" y="93"/>
                      <a:pt x="142" y="48"/>
                      <a:pt x="113" y="4"/>
                    </a:cubicBezTo>
                    <a:cubicBezTo>
                      <a:pt x="112" y="3"/>
                      <a:pt x="112" y="1"/>
                      <a:pt x="111" y="0"/>
                    </a:cubicBezTo>
                    <a:cubicBezTo>
                      <a:pt x="108" y="2"/>
                      <a:pt x="108" y="2"/>
                      <a:pt x="108" y="2"/>
                    </a:cubicBezTo>
                    <a:cubicBezTo>
                      <a:pt x="106" y="4"/>
                      <a:pt x="106" y="4"/>
                      <a:pt x="106" y="4"/>
                    </a:cubicBezTo>
                    <a:cubicBezTo>
                      <a:pt x="106" y="4"/>
                      <a:pt x="107" y="5"/>
                      <a:pt x="107" y="5"/>
                    </a:cubicBezTo>
                    <a:cubicBezTo>
                      <a:pt x="135" y="47"/>
                      <a:pt x="135" y="90"/>
                      <a:pt x="107" y="120"/>
                    </a:cubicBezTo>
                    <a:cubicBezTo>
                      <a:pt x="80" y="149"/>
                      <a:pt x="36" y="156"/>
                      <a:pt x="5" y="137"/>
                    </a:cubicBezTo>
                    <a:cubicBezTo>
                      <a:pt x="4" y="137"/>
                      <a:pt x="4" y="137"/>
                      <a:pt x="3" y="137"/>
                    </a:cubicBezTo>
                    <a:cubicBezTo>
                      <a:pt x="2" y="139"/>
                      <a:pt x="2" y="139"/>
                      <a:pt x="2" y="139"/>
                    </a:cubicBezTo>
                    <a:cubicBezTo>
                      <a:pt x="0" y="142"/>
                      <a:pt x="0" y="142"/>
                      <a:pt x="0" y="142"/>
                    </a:cubicBezTo>
                    <a:cubicBezTo>
                      <a:pt x="2" y="143"/>
                      <a:pt x="3" y="143"/>
                      <a:pt x="4" y="144"/>
                    </a:cubicBezTo>
                    <a:cubicBezTo>
                      <a:pt x="38" y="162"/>
                      <a:pt x="83" y="154"/>
                      <a:pt x="111" y="1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2" name="Freeform 733"/>
              <p:cNvSpPr>
                <a:spLocks/>
              </p:cNvSpPr>
              <p:nvPr/>
            </p:nvSpPr>
            <p:spPr bwMode="auto">
              <a:xfrm>
                <a:off x="3614740" y="781077"/>
                <a:ext cx="269875" cy="300048"/>
              </a:xfrm>
              <a:custGeom>
                <a:avLst/>
                <a:gdLst>
                  <a:gd name="T0" fmla="*/ 70 w 72"/>
                  <a:gd name="T1" fmla="*/ 7 h 80"/>
                  <a:gd name="T2" fmla="*/ 72 w 72"/>
                  <a:gd name="T3" fmla="*/ 6 h 80"/>
                  <a:gd name="T4" fmla="*/ 71 w 72"/>
                  <a:gd name="T5" fmla="*/ 3 h 80"/>
                  <a:gd name="T6" fmla="*/ 70 w 72"/>
                  <a:gd name="T7" fmla="*/ 0 h 80"/>
                  <a:gd name="T8" fmla="*/ 66 w 72"/>
                  <a:gd name="T9" fmla="*/ 2 h 80"/>
                  <a:gd name="T10" fmla="*/ 65 w 72"/>
                  <a:gd name="T11" fmla="*/ 2 h 80"/>
                  <a:gd name="T12" fmla="*/ 59 w 72"/>
                  <a:gd name="T13" fmla="*/ 5 h 80"/>
                  <a:gd name="T14" fmla="*/ 35 w 72"/>
                  <a:gd name="T15" fmla="*/ 21 h 80"/>
                  <a:gd name="T16" fmla="*/ 34 w 72"/>
                  <a:gd name="T17" fmla="*/ 25 h 80"/>
                  <a:gd name="T18" fmla="*/ 12 w 72"/>
                  <a:gd name="T19" fmla="*/ 48 h 80"/>
                  <a:gd name="T20" fmla="*/ 3 w 72"/>
                  <a:gd name="T21" fmla="*/ 70 h 80"/>
                  <a:gd name="T22" fmla="*/ 1 w 72"/>
                  <a:gd name="T23" fmla="*/ 76 h 80"/>
                  <a:gd name="T24" fmla="*/ 1 w 72"/>
                  <a:gd name="T25" fmla="*/ 76 h 80"/>
                  <a:gd name="T26" fmla="*/ 0 w 72"/>
                  <a:gd name="T27" fmla="*/ 79 h 80"/>
                  <a:gd name="T28" fmla="*/ 3 w 72"/>
                  <a:gd name="T29" fmla="*/ 79 h 80"/>
                  <a:gd name="T30" fmla="*/ 6 w 72"/>
                  <a:gd name="T31" fmla="*/ 80 h 80"/>
                  <a:gd name="T32" fmla="*/ 6 w 72"/>
                  <a:gd name="T33" fmla="*/ 78 h 80"/>
                  <a:gd name="T34" fmla="*/ 70 w 72"/>
                  <a:gd name="T35" fmla="*/ 7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2" h="80">
                    <a:moveTo>
                      <a:pt x="70" y="7"/>
                    </a:moveTo>
                    <a:cubicBezTo>
                      <a:pt x="70" y="6"/>
                      <a:pt x="71" y="6"/>
                      <a:pt x="72" y="6"/>
                    </a:cubicBezTo>
                    <a:cubicBezTo>
                      <a:pt x="71" y="3"/>
                      <a:pt x="71" y="3"/>
                      <a:pt x="71" y="3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69" y="1"/>
                      <a:pt x="67" y="1"/>
                      <a:pt x="66" y="2"/>
                    </a:cubicBezTo>
                    <a:cubicBezTo>
                      <a:pt x="66" y="2"/>
                      <a:pt x="65" y="2"/>
                      <a:pt x="65" y="2"/>
                    </a:cubicBezTo>
                    <a:cubicBezTo>
                      <a:pt x="63" y="3"/>
                      <a:pt x="61" y="4"/>
                      <a:pt x="59" y="5"/>
                    </a:cubicBezTo>
                    <a:cubicBezTo>
                      <a:pt x="51" y="9"/>
                      <a:pt x="43" y="14"/>
                      <a:pt x="35" y="21"/>
                    </a:cubicBezTo>
                    <a:cubicBezTo>
                      <a:pt x="35" y="22"/>
                      <a:pt x="35" y="23"/>
                      <a:pt x="34" y="25"/>
                    </a:cubicBezTo>
                    <a:cubicBezTo>
                      <a:pt x="29" y="35"/>
                      <a:pt x="22" y="43"/>
                      <a:pt x="12" y="48"/>
                    </a:cubicBezTo>
                    <a:cubicBezTo>
                      <a:pt x="8" y="55"/>
                      <a:pt x="5" y="62"/>
                      <a:pt x="3" y="70"/>
                    </a:cubicBezTo>
                    <a:cubicBezTo>
                      <a:pt x="2" y="72"/>
                      <a:pt x="1" y="74"/>
                      <a:pt x="1" y="76"/>
                    </a:cubicBezTo>
                    <a:cubicBezTo>
                      <a:pt x="1" y="76"/>
                      <a:pt x="1" y="76"/>
                      <a:pt x="1" y="76"/>
                    </a:cubicBezTo>
                    <a:cubicBezTo>
                      <a:pt x="0" y="77"/>
                      <a:pt x="0" y="78"/>
                      <a:pt x="0" y="79"/>
                    </a:cubicBezTo>
                    <a:cubicBezTo>
                      <a:pt x="3" y="79"/>
                      <a:pt x="3" y="79"/>
                      <a:pt x="3" y="79"/>
                    </a:cubicBezTo>
                    <a:cubicBezTo>
                      <a:pt x="6" y="80"/>
                      <a:pt x="6" y="80"/>
                      <a:pt x="6" y="80"/>
                    </a:cubicBezTo>
                    <a:cubicBezTo>
                      <a:pt x="6" y="79"/>
                      <a:pt x="6" y="79"/>
                      <a:pt x="6" y="78"/>
                    </a:cubicBezTo>
                    <a:cubicBezTo>
                      <a:pt x="15" y="46"/>
                      <a:pt x="39" y="18"/>
                      <a:pt x="7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3" name="Freeform 734"/>
              <p:cNvSpPr>
                <a:spLocks/>
              </p:cNvSpPr>
              <p:nvPr/>
            </p:nvSpPr>
            <p:spPr bwMode="auto">
              <a:xfrm>
                <a:off x="3584577" y="374663"/>
                <a:ext cx="225425" cy="112717"/>
              </a:xfrm>
              <a:custGeom>
                <a:avLst/>
                <a:gdLst>
                  <a:gd name="T0" fmla="*/ 0 w 60"/>
                  <a:gd name="T1" fmla="*/ 4 h 30"/>
                  <a:gd name="T2" fmla="*/ 2 w 60"/>
                  <a:gd name="T3" fmla="*/ 4 h 30"/>
                  <a:gd name="T4" fmla="*/ 55 w 60"/>
                  <a:gd name="T5" fmla="*/ 28 h 30"/>
                  <a:gd name="T6" fmla="*/ 56 w 60"/>
                  <a:gd name="T7" fmla="*/ 30 h 30"/>
                  <a:gd name="T8" fmla="*/ 58 w 60"/>
                  <a:gd name="T9" fmla="*/ 28 h 30"/>
                  <a:gd name="T10" fmla="*/ 60 w 60"/>
                  <a:gd name="T11" fmla="*/ 26 h 30"/>
                  <a:gd name="T12" fmla="*/ 56 w 60"/>
                  <a:gd name="T13" fmla="*/ 21 h 30"/>
                  <a:gd name="T14" fmla="*/ 40 w 60"/>
                  <a:gd name="T15" fmla="*/ 9 h 30"/>
                  <a:gd name="T16" fmla="*/ 24 w 60"/>
                  <a:gd name="T17" fmla="*/ 1 h 30"/>
                  <a:gd name="T18" fmla="*/ 19 w 60"/>
                  <a:gd name="T19" fmla="*/ 0 h 30"/>
                  <a:gd name="T20" fmla="*/ 0 w 60"/>
                  <a:gd name="T21" fmla="*/ 0 h 30"/>
                  <a:gd name="T22" fmla="*/ 0 w 60"/>
                  <a:gd name="T23" fmla="*/ 1 h 30"/>
                  <a:gd name="T24" fmla="*/ 0 w 60"/>
                  <a:gd name="T25" fmla="*/ 4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0" h="30">
                    <a:moveTo>
                      <a:pt x="0" y="4"/>
                    </a:moveTo>
                    <a:cubicBezTo>
                      <a:pt x="1" y="4"/>
                      <a:pt x="2" y="4"/>
                      <a:pt x="2" y="4"/>
                    </a:cubicBezTo>
                    <a:cubicBezTo>
                      <a:pt x="21" y="2"/>
                      <a:pt x="45" y="18"/>
                      <a:pt x="55" y="28"/>
                    </a:cubicBezTo>
                    <a:cubicBezTo>
                      <a:pt x="55" y="29"/>
                      <a:pt x="55" y="29"/>
                      <a:pt x="56" y="30"/>
                    </a:cubicBezTo>
                    <a:cubicBezTo>
                      <a:pt x="58" y="28"/>
                      <a:pt x="58" y="28"/>
                      <a:pt x="58" y="28"/>
                    </a:cubicBezTo>
                    <a:cubicBezTo>
                      <a:pt x="60" y="26"/>
                      <a:pt x="60" y="26"/>
                      <a:pt x="60" y="26"/>
                    </a:cubicBezTo>
                    <a:cubicBezTo>
                      <a:pt x="59" y="24"/>
                      <a:pt x="58" y="23"/>
                      <a:pt x="56" y="21"/>
                    </a:cubicBezTo>
                    <a:cubicBezTo>
                      <a:pt x="52" y="17"/>
                      <a:pt x="46" y="13"/>
                      <a:pt x="40" y="9"/>
                    </a:cubicBezTo>
                    <a:cubicBezTo>
                      <a:pt x="34" y="7"/>
                      <a:pt x="28" y="4"/>
                      <a:pt x="24" y="1"/>
                    </a:cubicBezTo>
                    <a:cubicBezTo>
                      <a:pt x="22" y="1"/>
                      <a:pt x="21" y="0"/>
                      <a:pt x="1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4" name="Freeform 735"/>
              <p:cNvSpPr>
                <a:spLocks/>
              </p:cNvSpPr>
              <p:nvPr/>
            </p:nvSpPr>
            <p:spPr bwMode="auto">
              <a:xfrm>
                <a:off x="4237040" y="1509765"/>
                <a:ext cx="158750" cy="63503"/>
              </a:xfrm>
              <a:custGeom>
                <a:avLst/>
                <a:gdLst>
                  <a:gd name="T0" fmla="*/ 37 w 42"/>
                  <a:gd name="T1" fmla="*/ 16 h 17"/>
                  <a:gd name="T2" fmla="*/ 39 w 42"/>
                  <a:gd name="T3" fmla="*/ 17 h 17"/>
                  <a:gd name="T4" fmla="*/ 41 w 42"/>
                  <a:gd name="T5" fmla="*/ 14 h 17"/>
                  <a:gd name="T6" fmla="*/ 42 w 42"/>
                  <a:gd name="T7" fmla="*/ 12 h 17"/>
                  <a:gd name="T8" fmla="*/ 38 w 42"/>
                  <a:gd name="T9" fmla="*/ 9 h 17"/>
                  <a:gd name="T10" fmla="*/ 9 w 42"/>
                  <a:gd name="T11" fmla="*/ 0 h 17"/>
                  <a:gd name="T12" fmla="*/ 0 w 42"/>
                  <a:gd name="T13" fmla="*/ 1 h 17"/>
                  <a:gd name="T14" fmla="*/ 0 w 42"/>
                  <a:gd name="T15" fmla="*/ 4 h 17"/>
                  <a:gd name="T16" fmla="*/ 1 w 42"/>
                  <a:gd name="T17" fmla="*/ 7 h 17"/>
                  <a:gd name="T18" fmla="*/ 1 w 42"/>
                  <a:gd name="T19" fmla="*/ 7 h 17"/>
                  <a:gd name="T20" fmla="*/ 37 w 42"/>
                  <a:gd name="T21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" h="17">
                    <a:moveTo>
                      <a:pt x="37" y="16"/>
                    </a:moveTo>
                    <a:cubicBezTo>
                      <a:pt x="38" y="16"/>
                      <a:pt x="38" y="16"/>
                      <a:pt x="39" y="17"/>
                    </a:cubicBezTo>
                    <a:cubicBezTo>
                      <a:pt x="41" y="14"/>
                      <a:pt x="41" y="14"/>
                      <a:pt x="41" y="14"/>
                    </a:cubicBezTo>
                    <a:cubicBezTo>
                      <a:pt x="42" y="12"/>
                      <a:pt x="42" y="12"/>
                      <a:pt x="42" y="12"/>
                    </a:cubicBezTo>
                    <a:cubicBezTo>
                      <a:pt x="41" y="11"/>
                      <a:pt x="39" y="10"/>
                      <a:pt x="38" y="9"/>
                    </a:cubicBezTo>
                    <a:cubicBezTo>
                      <a:pt x="27" y="4"/>
                      <a:pt x="19" y="1"/>
                      <a:pt x="9" y="0"/>
                    </a:cubicBezTo>
                    <a:cubicBezTo>
                      <a:pt x="6" y="0"/>
                      <a:pt x="3" y="0"/>
                      <a:pt x="0" y="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3" y="5"/>
                      <a:pt x="24" y="8"/>
                      <a:pt x="37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5" name="Freeform 736"/>
              <p:cNvSpPr>
                <a:spLocks/>
              </p:cNvSpPr>
              <p:nvPr/>
            </p:nvSpPr>
            <p:spPr bwMode="auto">
              <a:xfrm>
                <a:off x="4687891" y="1847915"/>
                <a:ext cx="714375" cy="722339"/>
              </a:xfrm>
              <a:custGeom>
                <a:avLst/>
                <a:gdLst>
                  <a:gd name="T0" fmla="*/ 180 w 190"/>
                  <a:gd name="T1" fmla="*/ 69 h 192"/>
                  <a:gd name="T2" fmla="*/ 165 w 190"/>
                  <a:gd name="T3" fmla="*/ 44 h 192"/>
                  <a:gd name="T4" fmla="*/ 151 w 190"/>
                  <a:gd name="T5" fmla="*/ 28 h 192"/>
                  <a:gd name="T6" fmla="*/ 121 w 190"/>
                  <a:gd name="T7" fmla="*/ 8 h 192"/>
                  <a:gd name="T8" fmla="*/ 98 w 190"/>
                  <a:gd name="T9" fmla="*/ 3 h 192"/>
                  <a:gd name="T10" fmla="*/ 78 w 190"/>
                  <a:gd name="T11" fmla="*/ 5 h 192"/>
                  <a:gd name="T12" fmla="*/ 44 w 190"/>
                  <a:gd name="T13" fmla="*/ 20 h 192"/>
                  <a:gd name="T14" fmla="*/ 28 w 190"/>
                  <a:gd name="T15" fmla="*/ 34 h 192"/>
                  <a:gd name="T16" fmla="*/ 25 w 190"/>
                  <a:gd name="T17" fmla="*/ 44 h 192"/>
                  <a:gd name="T18" fmla="*/ 21 w 190"/>
                  <a:gd name="T19" fmla="*/ 48 h 192"/>
                  <a:gd name="T20" fmla="*/ 7 w 190"/>
                  <a:gd name="T21" fmla="*/ 67 h 192"/>
                  <a:gd name="T22" fmla="*/ 8 w 190"/>
                  <a:gd name="T23" fmla="*/ 72 h 192"/>
                  <a:gd name="T24" fmla="*/ 5 w 190"/>
                  <a:gd name="T25" fmla="*/ 73 h 192"/>
                  <a:gd name="T26" fmla="*/ 4 w 190"/>
                  <a:gd name="T27" fmla="*/ 107 h 192"/>
                  <a:gd name="T28" fmla="*/ 48 w 190"/>
                  <a:gd name="T29" fmla="*/ 25 h 192"/>
                  <a:gd name="T30" fmla="*/ 156 w 190"/>
                  <a:gd name="T31" fmla="*/ 42 h 192"/>
                  <a:gd name="T32" fmla="*/ 180 w 190"/>
                  <a:gd name="T33" fmla="*/ 129 h 192"/>
                  <a:gd name="T34" fmla="*/ 173 w 190"/>
                  <a:gd name="T35" fmla="*/ 145 h 192"/>
                  <a:gd name="T36" fmla="*/ 44 w 190"/>
                  <a:gd name="T37" fmla="*/ 152 h 192"/>
                  <a:gd name="T38" fmla="*/ 138 w 190"/>
                  <a:gd name="T39" fmla="*/ 59 h 192"/>
                  <a:gd name="T40" fmla="*/ 104 w 190"/>
                  <a:gd name="T41" fmla="*/ 159 h 192"/>
                  <a:gd name="T42" fmla="*/ 79 w 190"/>
                  <a:gd name="T43" fmla="*/ 69 h 192"/>
                  <a:gd name="T44" fmla="*/ 130 w 190"/>
                  <a:gd name="T45" fmla="*/ 118 h 192"/>
                  <a:gd name="T46" fmla="*/ 83 w 190"/>
                  <a:gd name="T47" fmla="*/ 116 h 192"/>
                  <a:gd name="T48" fmla="*/ 109 w 190"/>
                  <a:gd name="T49" fmla="*/ 97 h 192"/>
                  <a:gd name="T50" fmla="*/ 106 w 190"/>
                  <a:gd name="T51" fmla="*/ 109 h 192"/>
                  <a:gd name="T52" fmla="*/ 101 w 190"/>
                  <a:gd name="T53" fmla="*/ 110 h 192"/>
                  <a:gd name="T54" fmla="*/ 106 w 190"/>
                  <a:gd name="T55" fmla="*/ 115 h 192"/>
                  <a:gd name="T56" fmla="*/ 114 w 190"/>
                  <a:gd name="T57" fmla="*/ 93 h 192"/>
                  <a:gd name="T58" fmla="*/ 78 w 190"/>
                  <a:gd name="T59" fmla="*/ 119 h 192"/>
                  <a:gd name="T60" fmla="*/ 135 w 190"/>
                  <a:gd name="T61" fmla="*/ 121 h 192"/>
                  <a:gd name="T62" fmla="*/ 77 w 190"/>
                  <a:gd name="T63" fmla="*/ 64 h 192"/>
                  <a:gd name="T64" fmla="*/ 104 w 190"/>
                  <a:gd name="T65" fmla="*/ 165 h 192"/>
                  <a:gd name="T66" fmla="*/ 142 w 190"/>
                  <a:gd name="T67" fmla="*/ 55 h 192"/>
                  <a:gd name="T68" fmla="*/ 39 w 190"/>
                  <a:gd name="T69" fmla="*/ 155 h 192"/>
                  <a:gd name="T70" fmla="*/ 152 w 190"/>
                  <a:gd name="T71" fmla="*/ 175 h 192"/>
                  <a:gd name="T72" fmla="*/ 172 w 190"/>
                  <a:gd name="T73" fmla="*/ 157 h 192"/>
                  <a:gd name="T74" fmla="*/ 183 w 190"/>
                  <a:gd name="T75" fmla="*/ 140 h 192"/>
                  <a:gd name="T76" fmla="*/ 188 w 190"/>
                  <a:gd name="T77" fmla="*/ 120 h 192"/>
                  <a:gd name="T78" fmla="*/ 187 w 190"/>
                  <a:gd name="T79" fmla="*/ 91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90" h="192">
                    <a:moveTo>
                      <a:pt x="182" y="74"/>
                    </a:moveTo>
                    <a:cubicBezTo>
                      <a:pt x="181" y="72"/>
                      <a:pt x="181" y="70"/>
                      <a:pt x="180" y="69"/>
                    </a:cubicBezTo>
                    <a:cubicBezTo>
                      <a:pt x="177" y="62"/>
                      <a:pt x="173" y="55"/>
                      <a:pt x="168" y="48"/>
                    </a:cubicBezTo>
                    <a:cubicBezTo>
                      <a:pt x="167" y="47"/>
                      <a:pt x="166" y="46"/>
                      <a:pt x="165" y="44"/>
                    </a:cubicBezTo>
                    <a:cubicBezTo>
                      <a:pt x="164" y="42"/>
                      <a:pt x="162" y="40"/>
                      <a:pt x="160" y="38"/>
                    </a:cubicBezTo>
                    <a:cubicBezTo>
                      <a:pt x="157" y="34"/>
                      <a:pt x="154" y="31"/>
                      <a:pt x="151" y="28"/>
                    </a:cubicBezTo>
                    <a:cubicBezTo>
                      <a:pt x="148" y="25"/>
                      <a:pt x="144" y="22"/>
                      <a:pt x="141" y="19"/>
                    </a:cubicBezTo>
                    <a:cubicBezTo>
                      <a:pt x="134" y="15"/>
                      <a:pt x="127" y="11"/>
                      <a:pt x="121" y="8"/>
                    </a:cubicBezTo>
                    <a:cubicBezTo>
                      <a:pt x="119" y="8"/>
                      <a:pt x="117" y="7"/>
                      <a:pt x="115" y="6"/>
                    </a:cubicBezTo>
                    <a:cubicBezTo>
                      <a:pt x="109" y="5"/>
                      <a:pt x="103" y="4"/>
                      <a:pt x="98" y="3"/>
                    </a:cubicBezTo>
                    <a:cubicBezTo>
                      <a:pt x="96" y="3"/>
                      <a:pt x="94" y="3"/>
                      <a:pt x="92" y="3"/>
                    </a:cubicBezTo>
                    <a:cubicBezTo>
                      <a:pt x="87" y="3"/>
                      <a:pt x="83" y="4"/>
                      <a:pt x="78" y="5"/>
                    </a:cubicBezTo>
                    <a:cubicBezTo>
                      <a:pt x="76" y="5"/>
                      <a:pt x="75" y="6"/>
                      <a:pt x="73" y="6"/>
                    </a:cubicBezTo>
                    <a:cubicBezTo>
                      <a:pt x="62" y="9"/>
                      <a:pt x="53" y="14"/>
                      <a:pt x="44" y="20"/>
                    </a:cubicBezTo>
                    <a:cubicBezTo>
                      <a:pt x="41" y="22"/>
                      <a:pt x="38" y="25"/>
                      <a:pt x="35" y="27"/>
                    </a:cubicBezTo>
                    <a:cubicBezTo>
                      <a:pt x="32" y="30"/>
                      <a:pt x="30" y="32"/>
                      <a:pt x="28" y="34"/>
                    </a:cubicBezTo>
                    <a:cubicBezTo>
                      <a:pt x="26" y="37"/>
                      <a:pt x="24" y="39"/>
                      <a:pt x="22" y="41"/>
                    </a:cubicBezTo>
                    <a:cubicBezTo>
                      <a:pt x="23" y="42"/>
                      <a:pt x="24" y="43"/>
                      <a:pt x="25" y="44"/>
                    </a:cubicBezTo>
                    <a:cubicBezTo>
                      <a:pt x="23" y="46"/>
                      <a:pt x="23" y="46"/>
                      <a:pt x="23" y="46"/>
                    </a:cubicBezTo>
                    <a:cubicBezTo>
                      <a:pt x="21" y="48"/>
                      <a:pt x="21" y="48"/>
                      <a:pt x="21" y="48"/>
                    </a:cubicBezTo>
                    <a:cubicBezTo>
                      <a:pt x="20" y="47"/>
                      <a:pt x="19" y="47"/>
                      <a:pt x="18" y="46"/>
                    </a:cubicBezTo>
                    <a:cubicBezTo>
                      <a:pt x="14" y="53"/>
                      <a:pt x="10" y="60"/>
                      <a:pt x="7" y="67"/>
                    </a:cubicBezTo>
                    <a:cubicBezTo>
                      <a:pt x="8" y="68"/>
                      <a:pt x="9" y="69"/>
                      <a:pt x="10" y="70"/>
                    </a:cubicBezTo>
                    <a:cubicBezTo>
                      <a:pt x="8" y="72"/>
                      <a:pt x="8" y="72"/>
                      <a:pt x="8" y="72"/>
                    </a:cubicBezTo>
                    <a:cubicBezTo>
                      <a:pt x="6" y="74"/>
                      <a:pt x="6" y="74"/>
                      <a:pt x="6" y="74"/>
                    </a:cubicBezTo>
                    <a:cubicBezTo>
                      <a:pt x="6" y="74"/>
                      <a:pt x="5" y="74"/>
                      <a:pt x="5" y="73"/>
                    </a:cubicBezTo>
                    <a:cubicBezTo>
                      <a:pt x="3" y="81"/>
                      <a:pt x="1" y="89"/>
                      <a:pt x="0" y="98"/>
                    </a:cubicBezTo>
                    <a:cubicBezTo>
                      <a:pt x="2" y="100"/>
                      <a:pt x="3" y="103"/>
                      <a:pt x="4" y="107"/>
                    </a:cubicBezTo>
                    <a:cubicBezTo>
                      <a:pt x="5" y="108"/>
                      <a:pt x="5" y="110"/>
                      <a:pt x="6" y="111"/>
                    </a:cubicBezTo>
                    <a:cubicBezTo>
                      <a:pt x="4" y="75"/>
                      <a:pt x="22" y="43"/>
                      <a:pt x="48" y="25"/>
                    </a:cubicBezTo>
                    <a:cubicBezTo>
                      <a:pt x="73" y="7"/>
                      <a:pt x="112" y="0"/>
                      <a:pt x="147" y="32"/>
                    </a:cubicBezTo>
                    <a:cubicBezTo>
                      <a:pt x="150" y="35"/>
                      <a:pt x="153" y="39"/>
                      <a:pt x="156" y="42"/>
                    </a:cubicBezTo>
                    <a:cubicBezTo>
                      <a:pt x="157" y="44"/>
                      <a:pt x="159" y="46"/>
                      <a:pt x="161" y="48"/>
                    </a:cubicBezTo>
                    <a:cubicBezTo>
                      <a:pt x="181" y="76"/>
                      <a:pt x="188" y="104"/>
                      <a:pt x="180" y="129"/>
                    </a:cubicBezTo>
                    <a:cubicBezTo>
                      <a:pt x="179" y="132"/>
                      <a:pt x="179" y="135"/>
                      <a:pt x="177" y="137"/>
                    </a:cubicBezTo>
                    <a:cubicBezTo>
                      <a:pt x="176" y="140"/>
                      <a:pt x="175" y="143"/>
                      <a:pt x="173" y="145"/>
                    </a:cubicBezTo>
                    <a:cubicBezTo>
                      <a:pt x="160" y="166"/>
                      <a:pt x="137" y="181"/>
                      <a:pt x="111" y="183"/>
                    </a:cubicBezTo>
                    <a:cubicBezTo>
                      <a:pt x="84" y="186"/>
                      <a:pt x="59" y="174"/>
                      <a:pt x="44" y="152"/>
                    </a:cubicBezTo>
                    <a:cubicBezTo>
                      <a:pt x="17" y="112"/>
                      <a:pt x="30" y="74"/>
                      <a:pt x="54" y="54"/>
                    </a:cubicBezTo>
                    <a:cubicBezTo>
                      <a:pt x="76" y="37"/>
                      <a:pt x="112" y="31"/>
                      <a:pt x="138" y="59"/>
                    </a:cubicBezTo>
                    <a:cubicBezTo>
                      <a:pt x="165" y="89"/>
                      <a:pt x="160" y="114"/>
                      <a:pt x="155" y="126"/>
                    </a:cubicBezTo>
                    <a:cubicBezTo>
                      <a:pt x="146" y="145"/>
                      <a:pt x="125" y="159"/>
                      <a:pt x="104" y="159"/>
                    </a:cubicBezTo>
                    <a:cubicBezTo>
                      <a:pt x="93" y="159"/>
                      <a:pt x="71" y="154"/>
                      <a:pt x="58" y="125"/>
                    </a:cubicBezTo>
                    <a:cubicBezTo>
                      <a:pt x="48" y="101"/>
                      <a:pt x="61" y="78"/>
                      <a:pt x="79" y="69"/>
                    </a:cubicBezTo>
                    <a:cubicBezTo>
                      <a:pt x="94" y="62"/>
                      <a:pt x="116" y="63"/>
                      <a:pt x="128" y="87"/>
                    </a:cubicBezTo>
                    <a:cubicBezTo>
                      <a:pt x="135" y="97"/>
                      <a:pt x="135" y="109"/>
                      <a:pt x="130" y="118"/>
                    </a:cubicBezTo>
                    <a:cubicBezTo>
                      <a:pt x="125" y="127"/>
                      <a:pt x="115" y="133"/>
                      <a:pt x="106" y="133"/>
                    </a:cubicBezTo>
                    <a:cubicBezTo>
                      <a:pt x="97" y="133"/>
                      <a:pt x="88" y="127"/>
                      <a:pt x="83" y="116"/>
                    </a:cubicBezTo>
                    <a:cubicBezTo>
                      <a:pt x="78" y="107"/>
                      <a:pt x="82" y="97"/>
                      <a:pt x="89" y="92"/>
                    </a:cubicBezTo>
                    <a:cubicBezTo>
                      <a:pt x="96" y="88"/>
                      <a:pt x="103" y="89"/>
                      <a:pt x="109" y="97"/>
                    </a:cubicBezTo>
                    <a:cubicBezTo>
                      <a:pt x="112" y="100"/>
                      <a:pt x="111" y="104"/>
                      <a:pt x="111" y="105"/>
                    </a:cubicBezTo>
                    <a:cubicBezTo>
                      <a:pt x="110" y="107"/>
                      <a:pt x="108" y="109"/>
                      <a:pt x="106" y="109"/>
                    </a:cubicBezTo>
                    <a:cubicBezTo>
                      <a:pt x="105" y="110"/>
                      <a:pt x="104" y="109"/>
                      <a:pt x="103" y="108"/>
                    </a:cubicBezTo>
                    <a:cubicBezTo>
                      <a:pt x="101" y="110"/>
                      <a:pt x="101" y="110"/>
                      <a:pt x="101" y="110"/>
                    </a:cubicBezTo>
                    <a:cubicBezTo>
                      <a:pt x="98" y="112"/>
                      <a:pt x="98" y="112"/>
                      <a:pt x="98" y="112"/>
                    </a:cubicBezTo>
                    <a:cubicBezTo>
                      <a:pt x="100" y="114"/>
                      <a:pt x="103" y="116"/>
                      <a:pt x="106" y="115"/>
                    </a:cubicBezTo>
                    <a:cubicBezTo>
                      <a:pt x="110" y="115"/>
                      <a:pt x="114" y="112"/>
                      <a:pt x="116" y="107"/>
                    </a:cubicBezTo>
                    <a:cubicBezTo>
                      <a:pt x="118" y="103"/>
                      <a:pt x="117" y="97"/>
                      <a:pt x="114" y="93"/>
                    </a:cubicBezTo>
                    <a:cubicBezTo>
                      <a:pt x="104" y="81"/>
                      <a:pt x="93" y="83"/>
                      <a:pt x="86" y="87"/>
                    </a:cubicBezTo>
                    <a:cubicBezTo>
                      <a:pt x="77" y="93"/>
                      <a:pt x="71" y="106"/>
                      <a:pt x="78" y="119"/>
                    </a:cubicBezTo>
                    <a:cubicBezTo>
                      <a:pt x="84" y="132"/>
                      <a:pt x="94" y="139"/>
                      <a:pt x="106" y="139"/>
                    </a:cubicBezTo>
                    <a:cubicBezTo>
                      <a:pt x="117" y="139"/>
                      <a:pt x="129" y="132"/>
                      <a:pt x="135" y="121"/>
                    </a:cubicBezTo>
                    <a:cubicBezTo>
                      <a:pt x="141" y="110"/>
                      <a:pt x="141" y="96"/>
                      <a:pt x="134" y="84"/>
                    </a:cubicBezTo>
                    <a:cubicBezTo>
                      <a:pt x="120" y="58"/>
                      <a:pt x="95" y="55"/>
                      <a:pt x="77" y="64"/>
                    </a:cubicBezTo>
                    <a:cubicBezTo>
                      <a:pt x="56" y="74"/>
                      <a:pt x="41" y="100"/>
                      <a:pt x="53" y="127"/>
                    </a:cubicBezTo>
                    <a:cubicBezTo>
                      <a:pt x="63" y="151"/>
                      <a:pt x="82" y="165"/>
                      <a:pt x="104" y="165"/>
                    </a:cubicBezTo>
                    <a:cubicBezTo>
                      <a:pt x="128" y="165"/>
                      <a:pt x="151" y="150"/>
                      <a:pt x="160" y="128"/>
                    </a:cubicBezTo>
                    <a:cubicBezTo>
                      <a:pt x="166" y="115"/>
                      <a:pt x="171" y="87"/>
                      <a:pt x="142" y="55"/>
                    </a:cubicBezTo>
                    <a:cubicBezTo>
                      <a:pt x="115" y="25"/>
                      <a:pt x="75" y="30"/>
                      <a:pt x="50" y="50"/>
                    </a:cubicBezTo>
                    <a:cubicBezTo>
                      <a:pt x="24" y="71"/>
                      <a:pt x="10" y="112"/>
                      <a:pt x="39" y="155"/>
                    </a:cubicBezTo>
                    <a:cubicBezTo>
                      <a:pt x="56" y="180"/>
                      <a:pt x="82" y="192"/>
                      <a:pt x="111" y="189"/>
                    </a:cubicBezTo>
                    <a:cubicBezTo>
                      <a:pt x="126" y="188"/>
                      <a:pt x="140" y="183"/>
                      <a:pt x="152" y="175"/>
                    </a:cubicBezTo>
                    <a:cubicBezTo>
                      <a:pt x="154" y="174"/>
                      <a:pt x="156" y="173"/>
                      <a:pt x="157" y="172"/>
                    </a:cubicBezTo>
                    <a:cubicBezTo>
                      <a:pt x="163" y="167"/>
                      <a:pt x="168" y="162"/>
                      <a:pt x="172" y="157"/>
                    </a:cubicBezTo>
                    <a:cubicBezTo>
                      <a:pt x="175" y="154"/>
                      <a:pt x="177" y="151"/>
                      <a:pt x="179" y="147"/>
                    </a:cubicBezTo>
                    <a:cubicBezTo>
                      <a:pt x="180" y="145"/>
                      <a:pt x="182" y="142"/>
                      <a:pt x="183" y="140"/>
                    </a:cubicBezTo>
                    <a:cubicBezTo>
                      <a:pt x="184" y="137"/>
                      <a:pt x="185" y="135"/>
                      <a:pt x="186" y="132"/>
                    </a:cubicBezTo>
                    <a:cubicBezTo>
                      <a:pt x="187" y="128"/>
                      <a:pt x="188" y="124"/>
                      <a:pt x="188" y="120"/>
                    </a:cubicBezTo>
                    <a:cubicBezTo>
                      <a:pt x="190" y="113"/>
                      <a:pt x="190" y="105"/>
                      <a:pt x="189" y="97"/>
                    </a:cubicBezTo>
                    <a:cubicBezTo>
                      <a:pt x="188" y="95"/>
                      <a:pt x="188" y="93"/>
                      <a:pt x="187" y="91"/>
                    </a:cubicBezTo>
                    <a:cubicBezTo>
                      <a:pt x="186" y="86"/>
                      <a:pt x="185" y="80"/>
                      <a:pt x="182" y="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6" name="Freeform 737"/>
              <p:cNvSpPr>
                <a:spLocks/>
              </p:cNvSpPr>
              <p:nvPr/>
            </p:nvSpPr>
            <p:spPr bwMode="auto">
              <a:xfrm>
                <a:off x="4703765" y="2322594"/>
                <a:ext cx="168275" cy="247659"/>
              </a:xfrm>
              <a:custGeom>
                <a:avLst/>
                <a:gdLst>
                  <a:gd name="T0" fmla="*/ 21 w 45"/>
                  <a:gd name="T1" fmla="*/ 43 h 66"/>
                  <a:gd name="T2" fmla="*/ 3 w 45"/>
                  <a:gd name="T3" fmla="*/ 0 h 66"/>
                  <a:gd name="T4" fmla="*/ 0 w 45"/>
                  <a:gd name="T5" fmla="*/ 12 h 66"/>
                  <a:gd name="T6" fmla="*/ 10 w 45"/>
                  <a:gd name="T7" fmla="*/ 36 h 66"/>
                  <a:gd name="T8" fmla="*/ 11 w 45"/>
                  <a:gd name="T9" fmla="*/ 34 h 66"/>
                  <a:gd name="T10" fmla="*/ 14 w 45"/>
                  <a:gd name="T11" fmla="*/ 36 h 66"/>
                  <a:gd name="T12" fmla="*/ 16 w 45"/>
                  <a:gd name="T13" fmla="*/ 37 h 66"/>
                  <a:gd name="T14" fmla="*/ 13 w 45"/>
                  <a:gd name="T15" fmla="*/ 41 h 66"/>
                  <a:gd name="T16" fmla="*/ 16 w 45"/>
                  <a:gd name="T17" fmla="*/ 47 h 66"/>
                  <a:gd name="T18" fmla="*/ 25 w 45"/>
                  <a:gd name="T19" fmla="*/ 58 h 66"/>
                  <a:gd name="T20" fmla="*/ 27 w 45"/>
                  <a:gd name="T21" fmla="*/ 56 h 66"/>
                  <a:gd name="T22" fmla="*/ 29 w 45"/>
                  <a:gd name="T23" fmla="*/ 58 h 66"/>
                  <a:gd name="T24" fmla="*/ 32 w 45"/>
                  <a:gd name="T25" fmla="*/ 60 h 66"/>
                  <a:gd name="T26" fmla="*/ 29 w 45"/>
                  <a:gd name="T27" fmla="*/ 62 h 66"/>
                  <a:gd name="T28" fmla="*/ 34 w 45"/>
                  <a:gd name="T29" fmla="*/ 66 h 66"/>
                  <a:gd name="T30" fmla="*/ 45 w 45"/>
                  <a:gd name="T31" fmla="*/ 66 h 66"/>
                  <a:gd name="T32" fmla="*/ 21 w 45"/>
                  <a:gd name="T33" fmla="*/ 43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5" h="66">
                    <a:moveTo>
                      <a:pt x="21" y="43"/>
                    </a:moveTo>
                    <a:cubicBezTo>
                      <a:pt x="12" y="29"/>
                      <a:pt x="6" y="14"/>
                      <a:pt x="3" y="0"/>
                    </a:cubicBezTo>
                    <a:cubicBezTo>
                      <a:pt x="3" y="4"/>
                      <a:pt x="2" y="8"/>
                      <a:pt x="0" y="12"/>
                    </a:cubicBezTo>
                    <a:cubicBezTo>
                      <a:pt x="2" y="20"/>
                      <a:pt x="6" y="28"/>
                      <a:pt x="10" y="36"/>
                    </a:cubicBezTo>
                    <a:cubicBezTo>
                      <a:pt x="10" y="35"/>
                      <a:pt x="11" y="35"/>
                      <a:pt x="11" y="34"/>
                    </a:cubicBezTo>
                    <a:cubicBezTo>
                      <a:pt x="14" y="36"/>
                      <a:pt x="14" y="36"/>
                      <a:pt x="14" y="36"/>
                    </a:cubicBezTo>
                    <a:cubicBezTo>
                      <a:pt x="16" y="37"/>
                      <a:pt x="16" y="37"/>
                      <a:pt x="16" y="37"/>
                    </a:cubicBezTo>
                    <a:cubicBezTo>
                      <a:pt x="15" y="39"/>
                      <a:pt x="14" y="40"/>
                      <a:pt x="13" y="41"/>
                    </a:cubicBezTo>
                    <a:cubicBezTo>
                      <a:pt x="14" y="43"/>
                      <a:pt x="15" y="45"/>
                      <a:pt x="16" y="47"/>
                    </a:cubicBezTo>
                    <a:cubicBezTo>
                      <a:pt x="19" y="51"/>
                      <a:pt x="22" y="54"/>
                      <a:pt x="25" y="58"/>
                    </a:cubicBezTo>
                    <a:cubicBezTo>
                      <a:pt x="26" y="57"/>
                      <a:pt x="26" y="56"/>
                      <a:pt x="27" y="56"/>
                    </a:cubicBezTo>
                    <a:cubicBezTo>
                      <a:pt x="29" y="58"/>
                      <a:pt x="29" y="58"/>
                      <a:pt x="29" y="58"/>
                    </a:cubicBezTo>
                    <a:cubicBezTo>
                      <a:pt x="32" y="60"/>
                      <a:pt x="32" y="60"/>
                      <a:pt x="32" y="60"/>
                    </a:cubicBezTo>
                    <a:cubicBezTo>
                      <a:pt x="31" y="60"/>
                      <a:pt x="30" y="61"/>
                      <a:pt x="29" y="62"/>
                    </a:cubicBezTo>
                    <a:cubicBezTo>
                      <a:pt x="31" y="63"/>
                      <a:pt x="33" y="65"/>
                      <a:pt x="34" y="66"/>
                    </a:cubicBezTo>
                    <a:cubicBezTo>
                      <a:pt x="45" y="66"/>
                      <a:pt x="45" y="66"/>
                      <a:pt x="45" y="66"/>
                    </a:cubicBezTo>
                    <a:cubicBezTo>
                      <a:pt x="35" y="60"/>
                      <a:pt x="27" y="52"/>
                      <a:pt x="21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7" name="Freeform 738"/>
              <p:cNvSpPr>
                <a:spLocks/>
              </p:cNvSpPr>
              <p:nvPr/>
            </p:nvSpPr>
            <p:spPr bwMode="auto">
              <a:xfrm>
                <a:off x="4687891" y="2268617"/>
                <a:ext cx="7938" cy="53977"/>
              </a:xfrm>
              <a:custGeom>
                <a:avLst/>
                <a:gdLst>
                  <a:gd name="T0" fmla="*/ 0 w 2"/>
                  <a:gd name="T1" fmla="*/ 0 h 14"/>
                  <a:gd name="T2" fmla="*/ 1 w 2"/>
                  <a:gd name="T3" fmla="*/ 14 h 14"/>
                  <a:gd name="T4" fmla="*/ 0 w 2"/>
                  <a:gd name="T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4">
                    <a:moveTo>
                      <a:pt x="0" y="0"/>
                    </a:moveTo>
                    <a:cubicBezTo>
                      <a:pt x="0" y="4"/>
                      <a:pt x="0" y="9"/>
                      <a:pt x="1" y="14"/>
                    </a:cubicBezTo>
                    <a:cubicBezTo>
                      <a:pt x="2" y="10"/>
                      <a:pt x="1" y="5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8" name="Freeform 739"/>
              <p:cNvSpPr>
                <a:spLocks/>
              </p:cNvSpPr>
              <p:nvPr/>
            </p:nvSpPr>
            <p:spPr bwMode="auto">
              <a:xfrm>
                <a:off x="5281616" y="2562315"/>
                <a:ext cx="19050" cy="7938"/>
              </a:xfrm>
              <a:custGeom>
                <a:avLst/>
                <a:gdLst>
                  <a:gd name="T0" fmla="*/ 1 w 5"/>
                  <a:gd name="T1" fmla="*/ 1 h 2"/>
                  <a:gd name="T2" fmla="*/ 0 w 5"/>
                  <a:gd name="T3" fmla="*/ 2 h 2"/>
                  <a:gd name="T4" fmla="*/ 5 w 5"/>
                  <a:gd name="T5" fmla="*/ 2 h 2"/>
                  <a:gd name="T6" fmla="*/ 3 w 5"/>
                  <a:gd name="T7" fmla="*/ 0 h 2"/>
                  <a:gd name="T8" fmla="*/ 1 w 5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1" y="1"/>
                    </a:moveTo>
                    <a:cubicBezTo>
                      <a:pt x="1" y="1"/>
                      <a:pt x="0" y="2"/>
                      <a:pt x="0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9" name="Freeform 740"/>
              <p:cNvSpPr>
                <a:spLocks/>
              </p:cNvSpPr>
              <p:nvPr/>
            </p:nvSpPr>
            <p:spPr bwMode="auto">
              <a:xfrm>
                <a:off x="4332290" y="2103511"/>
                <a:ext cx="431800" cy="466741"/>
              </a:xfrm>
              <a:custGeom>
                <a:avLst/>
                <a:gdLst>
                  <a:gd name="T0" fmla="*/ 95 w 115"/>
                  <a:gd name="T1" fmla="*/ 30 h 124"/>
                  <a:gd name="T2" fmla="*/ 42 w 115"/>
                  <a:gd name="T3" fmla="*/ 6 h 124"/>
                  <a:gd name="T4" fmla="*/ 10 w 115"/>
                  <a:gd name="T5" fmla="*/ 76 h 124"/>
                  <a:gd name="T6" fmla="*/ 57 w 115"/>
                  <a:gd name="T7" fmla="*/ 121 h 124"/>
                  <a:gd name="T8" fmla="*/ 112 w 115"/>
                  <a:gd name="T9" fmla="*/ 99 h 124"/>
                  <a:gd name="T10" fmla="*/ 115 w 115"/>
                  <a:gd name="T11" fmla="*/ 95 h 124"/>
                  <a:gd name="T12" fmla="*/ 113 w 115"/>
                  <a:gd name="T13" fmla="*/ 94 h 124"/>
                  <a:gd name="T14" fmla="*/ 110 w 115"/>
                  <a:gd name="T15" fmla="*/ 92 h 124"/>
                  <a:gd name="T16" fmla="*/ 109 w 115"/>
                  <a:gd name="T17" fmla="*/ 94 h 124"/>
                  <a:gd name="T18" fmla="*/ 58 w 115"/>
                  <a:gd name="T19" fmla="*/ 115 h 124"/>
                  <a:gd name="T20" fmla="*/ 16 w 115"/>
                  <a:gd name="T21" fmla="*/ 75 h 124"/>
                  <a:gd name="T22" fmla="*/ 43 w 115"/>
                  <a:gd name="T23" fmla="*/ 12 h 124"/>
                  <a:gd name="T24" fmla="*/ 94 w 115"/>
                  <a:gd name="T25" fmla="*/ 41 h 124"/>
                  <a:gd name="T26" fmla="*/ 95 w 115"/>
                  <a:gd name="T27" fmla="*/ 44 h 124"/>
                  <a:gd name="T28" fmla="*/ 96 w 115"/>
                  <a:gd name="T29" fmla="*/ 58 h 124"/>
                  <a:gd name="T30" fmla="*/ 90 w 115"/>
                  <a:gd name="T31" fmla="*/ 74 h 124"/>
                  <a:gd name="T32" fmla="*/ 61 w 115"/>
                  <a:gd name="T33" fmla="*/ 84 h 124"/>
                  <a:gd name="T34" fmla="*/ 41 w 115"/>
                  <a:gd name="T35" fmla="*/ 66 h 124"/>
                  <a:gd name="T36" fmla="*/ 55 w 115"/>
                  <a:gd name="T37" fmla="*/ 37 h 124"/>
                  <a:gd name="T38" fmla="*/ 74 w 115"/>
                  <a:gd name="T39" fmla="*/ 47 h 124"/>
                  <a:gd name="T40" fmla="*/ 73 w 115"/>
                  <a:gd name="T41" fmla="*/ 58 h 124"/>
                  <a:gd name="T42" fmla="*/ 65 w 115"/>
                  <a:gd name="T43" fmla="*/ 58 h 124"/>
                  <a:gd name="T44" fmla="*/ 62 w 115"/>
                  <a:gd name="T45" fmla="*/ 53 h 124"/>
                  <a:gd name="T46" fmla="*/ 59 w 115"/>
                  <a:gd name="T47" fmla="*/ 52 h 124"/>
                  <a:gd name="T48" fmla="*/ 56 w 115"/>
                  <a:gd name="T49" fmla="*/ 52 h 124"/>
                  <a:gd name="T50" fmla="*/ 62 w 115"/>
                  <a:gd name="T51" fmla="*/ 64 h 124"/>
                  <a:gd name="T52" fmla="*/ 77 w 115"/>
                  <a:gd name="T53" fmla="*/ 62 h 124"/>
                  <a:gd name="T54" fmla="*/ 80 w 115"/>
                  <a:gd name="T55" fmla="*/ 45 h 124"/>
                  <a:gd name="T56" fmla="*/ 53 w 115"/>
                  <a:gd name="T57" fmla="*/ 31 h 124"/>
                  <a:gd name="T58" fmla="*/ 36 w 115"/>
                  <a:gd name="T59" fmla="*/ 67 h 124"/>
                  <a:gd name="T60" fmla="*/ 60 w 115"/>
                  <a:gd name="T61" fmla="*/ 90 h 124"/>
                  <a:gd name="T62" fmla="*/ 94 w 115"/>
                  <a:gd name="T63" fmla="*/ 78 h 124"/>
                  <a:gd name="T64" fmla="*/ 99 w 115"/>
                  <a:gd name="T65" fmla="*/ 70 h 124"/>
                  <a:gd name="T66" fmla="*/ 102 w 115"/>
                  <a:gd name="T67" fmla="*/ 58 h 124"/>
                  <a:gd name="T68" fmla="*/ 101 w 115"/>
                  <a:gd name="T69" fmla="*/ 43 h 124"/>
                  <a:gd name="T70" fmla="*/ 99 w 115"/>
                  <a:gd name="T71" fmla="*/ 39 h 124"/>
                  <a:gd name="T72" fmla="*/ 95 w 115"/>
                  <a:gd name="T73" fmla="*/ 3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15" h="124">
                    <a:moveTo>
                      <a:pt x="95" y="30"/>
                    </a:moveTo>
                    <a:cubicBezTo>
                      <a:pt x="82" y="5"/>
                      <a:pt x="59" y="0"/>
                      <a:pt x="42" y="6"/>
                    </a:cubicBezTo>
                    <a:cubicBezTo>
                      <a:pt x="19" y="14"/>
                      <a:pt x="0" y="41"/>
                      <a:pt x="10" y="76"/>
                    </a:cubicBezTo>
                    <a:cubicBezTo>
                      <a:pt x="17" y="101"/>
                      <a:pt x="34" y="117"/>
                      <a:pt x="57" y="121"/>
                    </a:cubicBezTo>
                    <a:cubicBezTo>
                      <a:pt x="78" y="124"/>
                      <a:pt x="99" y="116"/>
                      <a:pt x="112" y="99"/>
                    </a:cubicBezTo>
                    <a:cubicBezTo>
                      <a:pt x="113" y="98"/>
                      <a:pt x="114" y="97"/>
                      <a:pt x="115" y="95"/>
                    </a:cubicBezTo>
                    <a:cubicBezTo>
                      <a:pt x="113" y="94"/>
                      <a:pt x="113" y="94"/>
                      <a:pt x="113" y="94"/>
                    </a:cubicBezTo>
                    <a:cubicBezTo>
                      <a:pt x="110" y="92"/>
                      <a:pt x="110" y="92"/>
                      <a:pt x="110" y="92"/>
                    </a:cubicBezTo>
                    <a:cubicBezTo>
                      <a:pt x="110" y="93"/>
                      <a:pt x="109" y="93"/>
                      <a:pt x="109" y="94"/>
                    </a:cubicBezTo>
                    <a:cubicBezTo>
                      <a:pt x="97" y="110"/>
                      <a:pt x="77" y="118"/>
                      <a:pt x="58" y="115"/>
                    </a:cubicBezTo>
                    <a:cubicBezTo>
                      <a:pt x="38" y="111"/>
                      <a:pt x="22" y="97"/>
                      <a:pt x="16" y="75"/>
                    </a:cubicBezTo>
                    <a:cubicBezTo>
                      <a:pt x="7" y="43"/>
                      <a:pt x="23" y="19"/>
                      <a:pt x="43" y="12"/>
                    </a:cubicBezTo>
                    <a:cubicBezTo>
                      <a:pt x="59" y="6"/>
                      <a:pt x="82" y="11"/>
                      <a:pt x="94" y="41"/>
                    </a:cubicBezTo>
                    <a:cubicBezTo>
                      <a:pt x="94" y="42"/>
                      <a:pt x="94" y="43"/>
                      <a:pt x="95" y="44"/>
                    </a:cubicBezTo>
                    <a:cubicBezTo>
                      <a:pt x="96" y="49"/>
                      <a:pt x="97" y="54"/>
                      <a:pt x="96" y="58"/>
                    </a:cubicBezTo>
                    <a:cubicBezTo>
                      <a:pt x="96" y="64"/>
                      <a:pt x="94" y="69"/>
                      <a:pt x="90" y="74"/>
                    </a:cubicBezTo>
                    <a:cubicBezTo>
                      <a:pt x="83" y="82"/>
                      <a:pt x="72" y="86"/>
                      <a:pt x="61" y="84"/>
                    </a:cubicBezTo>
                    <a:cubicBezTo>
                      <a:pt x="52" y="82"/>
                      <a:pt x="45" y="76"/>
                      <a:pt x="41" y="66"/>
                    </a:cubicBezTo>
                    <a:cubicBezTo>
                      <a:pt x="37" y="52"/>
                      <a:pt x="45" y="41"/>
                      <a:pt x="55" y="37"/>
                    </a:cubicBezTo>
                    <a:cubicBezTo>
                      <a:pt x="62" y="35"/>
                      <a:pt x="70" y="36"/>
                      <a:pt x="74" y="47"/>
                    </a:cubicBezTo>
                    <a:cubicBezTo>
                      <a:pt x="76" y="52"/>
                      <a:pt x="76" y="56"/>
                      <a:pt x="73" y="58"/>
                    </a:cubicBezTo>
                    <a:cubicBezTo>
                      <a:pt x="71" y="60"/>
                      <a:pt x="67" y="60"/>
                      <a:pt x="65" y="58"/>
                    </a:cubicBezTo>
                    <a:cubicBezTo>
                      <a:pt x="63" y="58"/>
                      <a:pt x="62" y="56"/>
                      <a:pt x="62" y="53"/>
                    </a:cubicBezTo>
                    <a:cubicBezTo>
                      <a:pt x="59" y="52"/>
                      <a:pt x="59" y="52"/>
                      <a:pt x="59" y="52"/>
                    </a:cubicBezTo>
                    <a:cubicBezTo>
                      <a:pt x="56" y="52"/>
                      <a:pt x="56" y="52"/>
                      <a:pt x="56" y="52"/>
                    </a:cubicBezTo>
                    <a:cubicBezTo>
                      <a:pt x="55" y="57"/>
                      <a:pt x="58" y="61"/>
                      <a:pt x="62" y="64"/>
                    </a:cubicBezTo>
                    <a:cubicBezTo>
                      <a:pt x="67" y="66"/>
                      <a:pt x="73" y="66"/>
                      <a:pt x="77" y="62"/>
                    </a:cubicBezTo>
                    <a:cubicBezTo>
                      <a:pt x="79" y="60"/>
                      <a:pt x="84" y="55"/>
                      <a:pt x="80" y="45"/>
                    </a:cubicBezTo>
                    <a:cubicBezTo>
                      <a:pt x="75" y="31"/>
                      <a:pt x="63" y="28"/>
                      <a:pt x="53" y="31"/>
                    </a:cubicBezTo>
                    <a:cubicBezTo>
                      <a:pt x="40" y="36"/>
                      <a:pt x="30" y="51"/>
                      <a:pt x="36" y="67"/>
                    </a:cubicBezTo>
                    <a:cubicBezTo>
                      <a:pt x="40" y="79"/>
                      <a:pt x="49" y="88"/>
                      <a:pt x="60" y="90"/>
                    </a:cubicBezTo>
                    <a:cubicBezTo>
                      <a:pt x="73" y="92"/>
                      <a:pt x="86" y="87"/>
                      <a:pt x="94" y="78"/>
                    </a:cubicBezTo>
                    <a:cubicBezTo>
                      <a:pt x="96" y="75"/>
                      <a:pt x="98" y="73"/>
                      <a:pt x="99" y="70"/>
                    </a:cubicBezTo>
                    <a:cubicBezTo>
                      <a:pt x="101" y="66"/>
                      <a:pt x="102" y="62"/>
                      <a:pt x="102" y="58"/>
                    </a:cubicBezTo>
                    <a:cubicBezTo>
                      <a:pt x="103" y="53"/>
                      <a:pt x="102" y="48"/>
                      <a:pt x="101" y="43"/>
                    </a:cubicBezTo>
                    <a:cubicBezTo>
                      <a:pt x="100" y="42"/>
                      <a:pt x="100" y="40"/>
                      <a:pt x="99" y="39"/>
                    </a:cubicBezTo>
                    <a:cubicBezTo>
                      <a:pt x="98" y="35"/>
                      <a:pt x="97" y="32"/>
                      <a:pt x="95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0" name="Freeform 741"/>
              <p:cNvSpPr>
                <a:spLocks/>
              </p:cNvSpPr>
              <p:nvPr/>
            </p:nvSpPr>
            <p:spPr bwMode="auto">
              <a:xfrm>
                <a:off x="4233866" y="2006671"/>
                <a:ext cx="492125" cy="398477"/>
              </a:xfrm>
              <a:custGeom>
                <a:avLst/>
                <a:gdLst>
                  <a:gd name="T0" fmla="*/ 129 w 131"/>
                  <a:gd name="T1" fmla="*/ 30 h 106"/>
                  <a:gd name="T2" fmla="*/ 131 w 131"/>
                  <a:gd name="T3" fmla="*/ 28 h 106"/>
                  <a:gd name="T4" fmla="*/ 128 w 131"/>
                  <a:gd name="T5" fmla="*/ 25 h 106"/>
                  <a:gd name="T6" fmla="*/ 44 w 131"/>
                  <a:gd name="T7" fmla="*/ 16 h 106"/>
                  <a:gd name="T8" fmla="*/ 8 w 131"/>
                  <a:gd name="T9" fmla="*/ 99 h 106"/>
                  <a:gd name="T10" fmla="*/ 10 w 131"/>
                  <a:gd name="T11" fmla="*/ 106 h 106"/>
                  <a:gd name="T12" fmla="*/ 13 w 131"/>
                  <a:gd name="T13" fmla="*/ 105 h 106"/>
                  <a:gd name="T14" fmla="*/ 15 w 131"/>
                  <a:gd name="T15" fmla="*/ 104 h 106"/>
                  <a:gd name="T16" fmla="*/ 15 w 131"/>
                  <a:gd name="T17" fmla="*/ 102 h 106"/>
                  <a:gd name="T18" fmla="*/ 46 w 131"/>
                  <a:gd name="T19" fmla="*/ 22 h 106"/>
                  <a:gd name="T20" fmla="*/ 126 w 131"/>
                  <a:gd name="T21" fmla="*/ 31 h 106"/>
                  <a:gd name="T22" fmla="*/ 127 w 131"/>
                  <a:gd name="T23" fmla="*/ 32 h 106"/>
                  <a:gd name="T24" fmla="*/ 129 w 131"/>
                  <a:gd name="T25" fmla="*/ 3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1" h="106">
                    <a:moveTo>
                      <a:pt x="129" y="30"/>
                    </a:moveTo>
                    <a:cubicBezTo>
                      <a:pt x="131" y="28"/>
                      <a:pt x="131" y="28"/>
                      <a:pt x="131" y="28"/>
                    </a:cubicBezTo>
                    <a:cubicBezTo>
                      <a:pt x="130" y="27"/>
                      <a:pt x="129" y="26"/>
                      <a:pt x="128" y="25"/>
                    </a:cubicBezTo>
                    <a:cubicBezTo>
                      <a:pt x="107" y="4"/>
                      <a:pt x="72" y="0"/>
                      <a:pt x="44" y="16"/>
                    </a:cubicBezTo>
                    <a:cubicBezTo>
                      <a:pt x="20" y="29"/>
                      <a:pt x="0" y="57"/>
                      <a:pt x="8" y="99"/>
                    </a:cubicBezTo>
                    <a:cubicBezTo>
                      <a:pt x="8" y="101"/>
                      <a:pt x="9" y="103"/>
                      <a:pt x="10" y="106"/>
                    </a:cubicBezTo>
                    <a:cubicBezTo>
                      <a:pt x="13" y="105"/>
                      <a:pt x="13" y="105"/>
                      <a:pt x="13" y="105"/>
                    </a:cubicBezTo>
                    <a:cubicBezTo>
                      <a:pt x="15" y="104"/>
                      <a:pt x="15" y="104"/>
                      <a:pt x="15" y="104"/>
                    </a:cubicBezTo>
                    <a:cubicBezTo>
                      <a:pt x="15" y="104"/>
                      <a:pt x="15" y="103"/>
                      <a:pt x="15" y="102"/>
                    </a:cubicBezTo>
                    <a:cubicBezTo>
                      <a:pt x="5" y="62"/>
                      <a:pt x="24" y="34"/>
                      <a:pt x="46" y="22"/>
                    </a:cubicBezTo>
                    <a:cubicBezTo>
                      <a:pt x="74" y="6"/>
                      <a:pt x="106" y="10"/>
                      <a:pt x="126" y="31"/>
                    </a:cubicBezTo>
                    <a:cubicBezTo>
                      <a:pt x="126" y="32"/>
                      <a:pt x="127" y="32"/>
                      <a:pt x="127" y="32"/>
                    </a:cubicBezTo>
                    <a:lnTo>
                      <a:pt x="129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1" name="Freeform 742"/>
              <p:cNvSpPr>
                <a:spLocks/>
              </p:cNvSpPr>
              <p:nvPr/>
            </p:nvSpPr>
            <p:spPr bwMode="auto">
              <a:xfrm>
                <a:off x="4767265" y="2532151"/>
                <a:ext cx="57150" cy="38101"/>
              </a:xfrm>
              <a:custGeom>
                <a:avLst/>
                <a:gdLst>
                  <a:gd name="T0" fmla="*/ 12 w 15"/>
                  <a:gd name="T1" fmla="*/ 6 h 10"/>
                  <a:gd name="T2" fmla="*/ 15 w 15"/>
                  <a:gd name="T3" fmla="*/ 4 h 10"/>
                  <a:gd name="T4" fmla="*/ 12 w 15"/>
                  <a:gd name="T5" fmla="*/ 2 h 10"/>
                  <a:gd name="T6" fmla="*/ 10 w 15"/>
                  <a:gd name="T7" fmla="*/ 0 h 10"/>
                  <a:gd name="T8" fmla="*/ 8 w 15"/>
                  <a:gd name="T9" fmla="*/ 2 h 10"/>
                  <a:gd name="T10" fmla="*/ 0 w 15"/>
                  <a:gd name="T11" fmla="*/ 10 h 10"/>
                  <a:gd name="T12" fmla="*/ 9 w 15"/>
                  <a:gd name="T13" fmla="*/ 10 h 10"/>
                  <a:gd name="T14" fmla="*/ 12 w 15"/>
                  <a:gd name="T15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10">
                    <a:moveTo>
                      <a:pt x="12" y="6"/>
                    </a:moveTo>
                    <a:cubicBezTo>
                      <a:pt x="13" y="5"/>
                      <a:pt x="14" y="4"/>
                      <a:pt x="15" y="4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9" y="0"/>
                      <a:pt x="9" y="1"/>
                      <a:pt x="8" y="2"/>
                    </a:cubicBezTo>
                    <a:cubicBezTo>
                      <a:pt x="6" y="5"/>
                      <a:pt x="3" y="7"/>
                      <a:pt x="0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10" y="9"/>
                      <a:pt x="11" y="7"/>
                      <a:pt x="1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2" name="Freeform 743"/>
              <p:cNvSpPr>
                <a:spLocks/>
              </p:cNvSpPr>
              <p:nvPr/>
            </p:nvSpPr>
            <p:spPr bwMode="auto">
              <a:xfrm>
                <a:off x="4165602" y="2268617"/>
                <a:ext cx="23813" cy="90491"/>
              </a:xfrm>
              <a:custGeom>
                <a:avLst/>
                <a:gdLst>
                  <a:gd name="T0" fmla="*/ 5 w 6"/>
                  <a:gd name="T1" fmla="*/ 0 h 24"/>
                  <a:gd name="T2" fmla="*/ 0 w 6"/>
                  <a:gd name="T3" fmla="*/ 21 h 24"/>
                  <a:gd name="T4" fmla="*/ 0 w 6"/>
                  <a:gd name="T5" fmla="*/ 21 h 24"/>
                  <a:gd name="T6" fmla="*/ 0 w 6"/>
                  <a:gd name="T7" fmla="*/ 24 h 24"/>
                  <a:gd name="T8" fmla="*/ 3 w 6"/>
                  <a:gd name="T9" fmla="*/ 24 h 24"/>
                  <a:gd name="T10" fmla="*/ 6 w 6"/>
                  <a:gd name="T11" fmla="*/ 23 h 24"/>
                  <a:gd name="T12" fmla="*/ 6 w 6"/>
                  <a:gd name="T13" fmla="*/ 22 h 24"/>
                  <a:gd name="T14" fmla="*/ 5 w 6"/>
                  <a:gd name="T1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24">
                    <a:moveTo>
                      <a:pt x="5" y="0"/>
                    </a:moveTo>
                    <a:cubicBezTo>
                      <a:pt x="5" y="7"/>
                      <a:pt x="3" y="14"/>
                      <a:pt x="0" y="2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2"/>
                      <a:pt x="0" y="23"/>
                      <a:pt x="0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6" y="23"/>
                      <a:pt x="6" y="22"/>
                      <a:pt x="6" y="22"/>
                    </a:cubicBezTo>
                    <a:cubicBezTo>
                      <a:pt x="5" y="14"/>
                      <a:pt x="5" y="7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3" name="Freeform 744"/>
              <p:cNvSpPr>
                <a:spLocks/>
              </p:cNvSpPr>
              <p:nvPr/>
            </p:nvSpPr>
            <p:spPr bwMode="auto">
              <a:xfrm>
                <a:off x="4184652" y="1924118"/>
                <a:ext cx="598488" cy="319099"/>
              </a:xfrm>
              <a:custGeom>
                <a:avLst/>
                <a:gdLst>
                  <a:gd name="T0" fmla="*/ 135 w 159"/>
                  <a:gd name="T1" fmla="*/ 8 h 85"/>
                  <a:gd name="T2" fmla="*/ 111 w 159"/>
                  <a:gd name="T3" fmla="*/ 1 h 85"/>
                  <a:gd name="T4" fmla="*/ 96 w 159"/>
                  <a:gd name="T5" fmla="*/ 0 h 85"/>
                  <a:gd name="T6" fmla="*/ 71 w 159"/>
                  <a:gd name="T7" fmla="*/ 3 h 85"/>
                  <a:gd name="T8" fmla="*/ 45 w 159"/>
                  <a:gd name="T9" fmla="*/ 13 h 85"/>
                  <a:gd name="T10" fmla="*/ 33 w 159"/>
                  <a:gd name="T11" fmla="*/ 21 h 85"/>
                  <a:gd name="T12" fmla="*/ 17 w 159"/>
                  <a:gd name="T13" fmla="*/ 35 h 85"/>
                  <a:gd name="T14" fmla="*/ 18 w 159"/>
                  <a:gd name="T15" fmla="*/ 35 h 85"/>
                  <a:gd name="T16" fmla="*/ 18 w 159"/>
                  <a:gd name="T17" fmla="*/ 38 h 85"/>
                  <a:gd name="T18" fmla="*/ 18 w 159"/>
                  <a:gd name="T19" fmla="*/ 41 h 85"/>
                  <a:gd name="T20" fmla="*/ 13 w 159"/>
                  <a:gd name="T21" fmla="*/ 41 h 85"/>
                  <a:gd name="T22" fmla="*/ 3 w 159"/>
                  <a:gd name="T23" fmla="*/ 57 h 85"/>
                  <a:gd name="T24" fmla="*/ 4 w 159"/>
                  <a:gd name="T25" fmla="*/ 57 h 85"/>
                  <a:gd name="T26" fmla="*/ 4 w 159"/>
                  <a:gd name="T27" fmla="*/ 60 h 85"/>
                  <a:gd name="T28" fmla="*/ 3 w 159"/>
                  <a:gd name="T29" fmla="*/ 63 h 85"/>
                  <a:gd name="T30" fmla="*/ 1 w 159"/>
                  <a:gd name="T31" fmla="*/ 63 h 85"/>
                  <a:gd name="T32" fmla="*/ 0 w 159"/>
                  <a:gd name="T33" fmla="*/ 64 h 85"/>
                  <a:gd name="T34" fmla="*/ 1 w 159"/>
                  <a:gd name="T35" fmla="*/ 85 h 85"/>
                  <a:gd name="T36" fmla="*/ 48 w 159"/>
                  <a:gd name="T37" fmla="*/ 18 h 85"/>
                  <a:gd name="T38" fmla="*/ 109 w 159"/>
                  <a:gd name="T39" fmla="*/ 7 h 85"/>
                  <a:gd name="T40" fmla="*/ 134 w 159"/>
                  <a:gd name="T41" fmla="*/ 14 h 85"/>
                  <a:gd name="T42" fmla="*/ 152 w 159"/>
                  <a:gd name="T43" fmla="*/ 26 h 85"/>
                  <a:gd name="T44" fmla="*/ 155 w 159"/>
                  <a:gd name="T45" fmla="*/ 28 h 85"/>
                  <a:gd name="T46" fmla="*/ 157 w 159"/>
                  <a:gd name="T47" fmla="*/ 26 h 85"/>
                  <a:gd name="T48" fmla="*/ 159 w 159"/>
                  <a:gd name="T49" fmla="*/ 24 h 85"/>
                  <a:gd name="T50" fmla="*/ 156 w 159"/>
                  <a:gd name="T51" fmla="*/ 21 h 85"/>
                  <a:gd name="T52" fmla="*/ 148 w 159"/>
                  <a:gd name="T53" fmla="*/ 15 h 85"/>
                  <a:gd name="T54" fmla="*/ 135 w 159"/>
                  <a:gd name="T55" fmla="*/ 8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59" h="85">
                    <a:moveTo>
                      <a:pt x="135" y="8"/>
                    </a:moveTo>
                    <a:cubicBezTo>
                      <a:pt x="128" y="5"/>
                      <a:pt x="119" y="3"/>
                      <a:pt x="111" y="1"/>
                    </a:cubicBezTo>
                    <a:cubicBezTo>
                      <a:pt x="106" y="1"/>
                      <a:pt x="101" y="0"/>
                      <a:pt x="96" y="0"/>
                    </a:cubicBezTo>
                    <a:cubicBezTo>
                      <a:pt x="88" y="0"/>
                      <a:pt x="79" y="1"/>
                      <a:pt x="71" y="3"/>
                    </a:cubicBezTo>
                    <a:cubicBezTo>
                      <a:pt x="62" y="5"/>
                      <a:pt x="54" y="8"/>
                      <a:pt x="45" y="13"/>
                    </a:cubicBezTo>
                    <a:cubicBezTo>
                      <a:pt x="41" y="15"/>
                      <a:pt x="37" y="18"/>
                      <a:pt x="33" y="21"/>
                    </a:cubicBezTo>
                    <a:cubicBezTo>
                      <a:pt x="27" y="25"/>
                      <a:pt x="22" y="30"/>
                      <a:pt x="17" y="35"/>
                    </a:cubicBezTo>
                    <a:cubicBezTo>
                      <a:pt x="18" y="35"/>
                      <a:pt x="18" y="35"/>
                      <a:pt x="18" y="35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8" y="41"/>
                      <a:pt x="18" y="41"/>
                      <a:pt x="18" y="41"/>
                    </a:cubicBezTo>
                    <a:cubicBezTo>
                      <a:pt x="16" y="41"/>
                      <a:pt x="15" y="41"/>
                      <a:pt x="13" y="41"/>
                    </a:cubicBezTo>
                    <a:cubicBezTo>
                      <a:pt x="9" y="46"/>
                      <a:pt x="6" y="51"/>
                      <a:pt x="3" y="57"/>
                    </a:cubicBezTo>
                    <a:cubicBezTo>
                      <a:pt x="4" y="57"/>
                      <a:pt x="4" y="57"/>
                      <a:pt x="4" y="57"/>
                    </a:cubicBezTo>
                    <a:cubicBezTo>
                      <a:pt x="4" y="60"/>
                      <a:pt x="4" y="60"/>
                      <a:pt x="4" y="60"/>
                    </a:cubicBezTo>
                    <a:cubicBezTo>
                      <a:pt x="3" y="63"/>
                      <a:pt x="3" y="63"/>
                      <a:pt x="3" y="63"/>
                    </a:cubicBezTo>
                    <a:cubicBezTo>
                      <a:pt x="2" y="63"/>
                      <a:pt x="1" y="63"/>
                      <a:pt x="1" y="63"/>
                    </a:cubicBezTo>
                    <a:cubicBezTo>
                      <a:pt x="0" y="63"/>
                      <a:pt x="0" y="64"/>
                      <a:pt x="0" y="64"/>
                    </a:cubicBezTo>
                    <a:cubicBezTo>
                      <a:pt x="1" y="71"/>
                      <a:pt x="2" y="78"/>
                      <a:pt x="1" y="85"/>
                    </a:cubicBezTo>
                    <a:cubicBezTo>
                      <a:pt x="5" y="56"/>
                      <a:pt x="22" y="32"/>
                      <a:pt x="48" y="18"/>
                    </a:cubicBezTo>
                    <a:cubicBezTo>
                      <a:pt x="67" y="8"/>
                      <a:pt x="89" y="4"/>
                      <a:pt x="109" y="7"/>
                    </a:cubicBezTo>
                    <a:cubicBezTo>
                      <a:pt x="117" y="8"/>
                      <a:pt x="126" y="11"/>
                      <a:pt x="134" y="14"/>
                    </a:cubicBezTo>
                    <a:cubicBezTo>
                      <a:pt x="141" y="17"/>
                      <a:pt x="147" y="21"/>
                      <a:pt x="152" y="26"/>
                    </a:cubicBezTo>
                    <a:cubicBezTo>
                      <a:pt x="153" y="27"/>
                      <a:pt x="154" y="27"/>
                      <a:pt x="155" y="28"/>
                    </a:cubicBezTo>
                    <a:cubicBezTo>
                      <a:pt x="157" y="26"/>
                      <a:pt x="157" y="26"/>
                      <a:pt x="157" y="26"/>
                    </a:cubicBezTo>
                    <a:cubicBezTo>
                      <a:pt x="159" y="24"/>
                      <a:pt x="159" y="24"/>
                      <a:pt x="159" y="24"/>
                    </a:cubicBezTo>
                    <a:cubicBezTo>
                      <a:pt x="158" y="23"/>
                      <a:pt x="157" y="22"/>
                      <a:pt x="156" y="21"/>
                    </a:cubicBezTo>
                    <a:cubicBezTo>
                      <a:pt x="153" y="19"/>
                      <a:pt x="151" y="17"/>
                      <a:pt x="148" y="15"/>
                    </a:cubicBezTo>
                    <a:cubicBezTo>
                      <a:pt x="144" y="13"/>
                      <a:pt x="140" y="10"/>
                      <a:pt x="135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4" name="Freeform 745"/>
              <p:cNvSpPr>
                <a:spLocks/>
              </p:cNvSpPr>
              <p:nvPr/>
            </p:nvSpPr>
            <p:spPr bwMode="auto">
              <a:xfrm>
                <a:off x="4481516" y="388950"/>
                <a:ext cx="417513" cy="192095"/>
              </a:xfrm>
              <a:custGeom>
                <a:avLst/>
                <a:gdLst>
                  <a:gd name="T0" fmla="*/ 76 w 111"/>
                  <a:gd name="T1" fmla="*/ 37 h 51"/>
                  <a:gd name="T2" fmla="*/ 109 w 111"/>
                  <a:gd name="T3" fmla="*/ 6 h 51"/>
                  <a:gd name="T4" fmla="*/ 111 w 111"/>
                  <a:gd name="T5" fmla="*/ 2 h 51"/>
                  <a:gd name="T6" fmla="*/ 108 w 111"/>
                  <a:gd name="T7" fmla="*/ 1 h 51"/>
                  <a:gd name="T8" fmla="*/ 105 w 111"/>
                  <a:gd name="T9" fmla="*/ 0 h 51"/>
                  <a:gd name="T10" fmla="*/ 104 w 111"/>
                  <a:gd name="T11" fmla="*/ 3 h 51"/>
                  <a:gd name="T12" fmla="*/ 73 w 111"/>
                  <a:gd name="T13" fmla="*/ 31 h 51"/>
                  <a:gd name="T14" fmla="*/ 4 w 111"/>
                  <a:gd name="T15" fmla="*/ 39 h 51"/>
                  <a:gd name="T16" fmla="*/ 2 w 111"/>
                  <a:gd name="T17" fmla="*/ 39 h 51"/>
                  <a:gd name="T18" fmla="*/ 1 w 111"/>
                  <a:gd name="T19" fmla="*/ 42 h 51"/>
                  <a:gd name="T20" fmla="*/ 0 w 111"/>
                  <a:gd name="T21" fmla="*/ 44 h 51"/>
                  <a:gd name="T22" fmla="*/ 4 w 111"/>
                  <a:gd name="T23" fmla="*/ 46 h 51"/>
                  <a:gd name="T24" fmla="*/ 76 w 111"/>
                  <a:gd name="T25" fmla="*/ 37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1" h="51">
                    <a:moveTo>
                      <a:pt x="76" y="37"/>
                    </a:moveTo>
                    <a:cubicBezTo>
                      <a:pt x="88" y="31"/>
                      <a:pt x="103" y="21"/>
                      <a:pt x="109" y="6"/>
                    </a:cubicBezTo>
                    <a:cubicBezTo>
                      <a:pt x="110" y="4"/>
                      <a:pt x="110" y="3"/>
                      <a:pt x="111" y="2"/>
                    </a:cubicBezTo>
                    <a:cubicBezTo>
                      <a:pt x="108" y="1"/>
                      <a:pt x="108" y="1"/>
                      <a:pt x="108" y="1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105" y="1"/>
                      <a:pt x="104" y="2"/>
                      <a:pt x="104" y="3"/>
                    </a:cubicBezTo>
                    <a:cubicBezTo>
                      <a:pt x="98" y="17"/>
                      <a:pt x="84" y="26"/>
                      <a:pt x="73" y="31"/>
                    </a:cubicBezTo>
                    <a:cubicBezTo>
                      <a:pt x="50" y="42"/>
                      <a:pt x="21" y="45"/>
                      <a:pt x="4" y="39"/>
                    </a:cubicBezTo>
                    <a:cubicBezTo>
                      <a:pt x="3" y="39"/>
                      <a:pt x="3" y="39"/>
                      <a:pt x="2" y="39"/>
                    </a:cubicBezTo>
                    <a:cubicBezTo>
                      <a:pt x="1" y="42"/>
                      <a:pt x="1" y="42"/>
                      <a:pt x="1" y="42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1" y="45"/>
                      <a:pt x="3" y="45"/>
                      <a:pt x="4" y="46"/>
                    </a:cubicBezTo>
                    <a:cubicBezTo>
                      <a:pt x="22" y="51"/>
                      <a:pt x="53" y="48"/>
                      <a:pt x="76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5" name="Freeform 746"/>
              <p:cNvSpPr>
                <a:spLocks/>
              </p:cNvSpPr>
              <p:nvPr/>
            </p:nvSpPr>
            <p:spPr bwMode="auto">
              <a:xfrm>
                <a:off x="4470402" y="495317"/>
                <a:ext cx="500063" cy="201620"/>
              </a:xfrm>
              <a:custGeom>
                <a:avLst/>
                <a:gdLst>
                  <a:gd name="T0" fmla="*/ 2 w 133"/>
                  <a:gd name="T1" fmla="*/ 43 h 54"/>
                  <a:gd name="T2" fmla="*/ 1 w 133"/>
                  <a:gd name="T3" fmla="*/ 44 h 54"/>
                  <a:gd name="T4" fmla="*/ 27 w 133"/>
                  <a:gd name="T5" fmla="*/ 49 h 54"/>
                  <a:gd name="T6" fmla="*/ 33 w 133"/>
                  <a:gd name="T7" fmla="*/ 44 h 54"/>
                  <a:gd name="T8" fmla="*/ 35 w 133"/>
                  <a:gd name="T9" fmla="*/ 47 h 54"/>
                  <a:gd name="T10" fmla="*/ 37 w 133"/>
                  <a:gd name="T11" fmla="*/ 49 h 54"/>
                  <a:gd name="T12" fmla="*/ 36 w 133"/>
                  <a:gd name="T13" fmla="*/ 49 h 54"/>
                  <a:gd name="T14" fmla="*/ 102 w 133"/>
                  <a:gd name="T15" fmla="*/ 32 h 54"/>
                  <a:gd name="T16" fmla="*/ 101 w 133"/>
                  <a:gd name="T17" fmla="*/ 31 h 54"/>
                  <a:gd name="T18" fmla="*/ 101 w 133"/>
                  <a:gd name="T19" fmla="*/ 28 h 54"/>
                  <a:gd name="T20" fmla="*/ 102 w 133"/>
                  <a:gd name="T21" fmla="*/ 25 h 54"/>
                  <a:gd name="T22" fmla="*/ 110 w 133"/>
                  <a:gd name="T23" fmla="*/ 27 h 54"/>
                  <a:gd name="T24" fmla="*/ 118 w 133"/>
                  <a:gd name="T25" fmla="*/ 20 h 54"/>
                  <a:gd name="T26" fmla="*/ 130 w 133"/>
                  <a:gd name="T27" fmla="*/ 8 h 54"/>
                  <a:gd name="T28" fmla="*/ 133 w 133"/>
                  <a:gd name="T29" fmla="*/ 2 h 54"/>
                  <a:gd name="T30" fmla="*/ 133 w 133"/>
                  <a:gd name="T31" fmla="*/ 2 h 54"/>
                  <a:gd name="T32" fmla="*/ 131 w 133"/>
                  <a:gd name="T33" fmla="*/ 1 h 54"/>
                  <a:gd name="T34" fmla="*/ 128 w 133"/>
                  <a:gd name="T35" fmla="*/ 0 h 54"/>
                  <a:gd name="T36" fmla="*/ 125 w 133"/>
                  <a:gd name="T37" fmla="*/ 5 h 54"/>
                  <a:gd name="T38" fmla="*/ 3 w 133"/>
                  <a:gd name="T39" fmla="*/ 39 h 54"/>
                  <a:gd name="T40" fmla="*/ 1 w 133"/>
                  <a:gd name="T41" fmla="*/ 38 h 54"/>
                  <a:gd name="T42" fmla="*/ 0 w 133"/>
                  <a:gd name="T43" fmla="*/ 41 h 54"/>
                  <a:gd name="T44" fmla="*/ 0 w 133"/>
                  <a:gd name="T45" fmla="*/ 41 h 54"/>
                  <a:gd name="T46" fmla="*/ 0 w 133"/>
                  <a:gd name="T47" fmla="*/ 41 h 54"/>
                  <a:gd name="T48" fmla="*/ 2 w 133"/>
                  <a:gd name="T49" fmla="*/ 43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33" h="54">
                    <a:moveTo>
                      <a:pt x="2" y="43"/>
                    </a:moveTo>
                    <a:cubicBezTo>
                      <a:pt x="2" y="44"/>
                      <a:pt x="1" y="44"/>
                      <a:pt x="1" y="44"/>
                    </a:cubicBezTo>
                    <a:cubicBezTo>
                      <a:pt x="9" y="47"/>
                      <a:pt x="18" y="49"/>
                      <a:pt x="27" y="49"/>
                    </a:cubicBezTo>
                    <a:cubicBezTo>
                      <a:pt x="29" y="48"/>
                      <a:pt x="31" y="46"/>
                      <a:pt x="33" y="44"/>
                    </a:cubicBezTo>
                    <a:cubicBezTo>
                      <a:pt x="35" y="47"/>
                      <a:pt x="35" y="47"/>
                      <a:pt x="35" y="47"/>
                    </a:cubicBezTo>
                    <a:cubicBezTo>
                      <a:pt x="37" y="49"/>
                      <a:pt x="37" y="49"/>
                      <a:pt x="37" y="49"/>
                    </a:cubicBezTo>
                    <a:cubicBezTo>
                      <a:pt x="37" y="49"/>
                      <a:pt x="37" y="49"/>
                      <a:pt x="36" y="49"/>
                    </a:cubicBezTo>
                    <a:cubicBezTo>
                      <a:pt x="59" y="49"/>
                      <a:pt x="83" y="42"/>
                      <a:pt x="102" y="32"/>
                    </a:cubicBezTo>
                    <a:cubicBezTo>
                      <a:pt x="101" y="31"/>
                      <a:pt x="101" y="31"/>
                      <a:pt x="101" y="31"/>
                    </a:cubicBezTo>
                    <a:cubicBezTo>
                      <a:pt x="101" y="28"/>
                      <a:pt x="101" y="28"/>
                      <a:pt x="101" y="28"/>
                    </a:cubicBezTo>
                    <a:cubicBezTo>
                      <a:pt x="102" y="25"/>
                      <a:pt x="102" y="25"/>
                      <a:pt x="102" y="25"/>
                    </a:cubicBezTo>
                    <a:cubicBezTo>
                      <a:pt x="104" y="26"/>
                      <a:pt x="107" y="26"/>
                      <a:pt x="110" y="27"/>
                    </a:cubicBezTo>
                    <a:cubicBezTo>
                      <a:pt x="113" y="25"/>
                      <a:pt x="116" y="23"/>
                      <a:pt x="118" y="20"/>
                    </a:cubicBezTo>
                    <a:cubicBezTo>
                      <a:pt x="123" y="17"/>
                      <a:pt x="127" y="13"/>
                      <a:pt x="130" y="8"/>
                    </a:cubicBezTo>
                    <a:cubicBezTo>
                      <a:pt x="131" y="6"/>
                      <a:pt x="132" y="4"/>
                      <a:pt x="133" y="2"/>
                    </a:cubicBezTo>
                    <a:cubicBezTo>
                      <a:pt x="133" y="2"/>
                      <a:pt x="133" y="2"/>
                      <a:pt x="133" y="2"/>
                    </a:cubicBezTo>
                    <a:cubicBezTo>
                      <a:pt x="131" y="1"/>
                      <a:pt x="131" y="1"/>
                      <a:pt x="131" y="1"/>
                    </a:cubicBezTo>
                    <a:cubicBezTo>
                      <a:pt x="128" y="0"/>
                      <a:pt x="128" y="0"/>
                      <a:pt x="128" y="0"/>
                    </a:cubicBezTo>
                    <a:cubicBezTo>
                      <a:pt x="127" y="1"/>
                      <a:pt x="126" y="3"/>
                      <a:pt x="125" y="5"/>
                    </a:cubicBezTo>
                    <a:cubicBezTo>
                      <a:pt x="106" y="32"/>
                      <a:pt x="42" y="54"/>
                      <a:pt x="3" y="39"/>
                    </a:cubicBezTo>
                    <a:cubicBezTo>
                      <a:pt x="2" y="38"/>
                      <a:pt x="2" y="38"/>
                      <a:pt x="1" y="38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41"/>
                      <a:pt x="0" y="41"/>
                      <a:pt x="0" y="41"/>
                    </a:cubicBezTo>
                    <a:lnTo>
                      <a:pt x="2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6" name="Freeform 747"/>
              <p:cNvSpPr>
                <a:spLocks/>
              </p:cNvSpPr>
              <p:nvPr/>
            </p:nvSpPr>
            <p:spPr bwMode="auto">
              <a:xfrm>
                <a:off x="4849815" y="588982"/>
                <a:ext cx="68263" cy="36514"/>
              </a:xfrm>
              <a:custGeom>
                <a:avLst/>
                <a:gdLst>
                  <a:gd name="T0" fmla="*/ 16 w 18"/>
                  <a:gd name="T1" fmla="*/ 10 h 10"/>
                  <a:gd name="T2" fmla="*/ 17 w 18"/>
                  <a:gd name="T3" fmla="*/ 7 h 10"/>
                  <a:gd name="T4" fmla="*/ 18 w 18"/>
                  <a:gd name="T5" fmla="*/ 5 h 10"/>
                  <a:gd name="T6" fmla="*/ 15 w 18"/>
                  <a:gd name="T7" fmla="*/ 3 h 10"/>
                  <a:gd name="T8" fmla="*/ 9 w 18"/>
                  <a:gd name="T9" fmla="*/ 2 h 10"/>
                  <a:gd name="T10" fmla="*/ 1 w 18"/>
                  <a:gd name="T11" fmla="*/ 0 h 10"/>
                  <a:gd name="T12" fmla="*/ 0 w 18"/>
                  <a:gd name="T13" fmla="*/ 3 h 10"/>
                  <a:gd name="T14" fmla="*/ 0 w 18"/>
                  <a:gd name="T15" fmla="*/ 6 h 10"/>
                  <a:gd name="T16" fmla="*/ 1 w 18"/>
                  <a:gd name="T17" fmla="*/ 7 h 10"/>
                  <a:gd name="T18" fmla="*/ 14 w 18"/>
                  <a:gd name="T19" fmla="*/ 9 h 10"/>
                  <a:gd name="T20" fmla="*/ 16 w 18"/>
                  <a:gd name="T21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" h="10">
                    <a:moveTo>
                      <a:pt x="16" y="10"/>
                    </a:moveTo>
                    <a:cubicBezTo>
                      <a:pt x="17" y="7"/>
                      <a:pt x="17" y="7"/>
                      <a:pt x="17" y="7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7" y="4"/>
                      <a:pt x="16" y="4"/>
                      <a:pt x="15" y="3"/>
                    </a:cubicBezTo>
                    <a:cubicBezTo>
                      <a:pt x="13" y="3"/>
                      <a:pt x="11" y="2"/>
                      <a:pt x="9" y="2"/>
                    </a:cubicBezTo>
                    <a:cubicBezTo>
                      <a:pt x="6" y="1"/>
                      <a:pt x="3" y="1"/>
                      <a:pt x="1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1" y="7"/>
                    </a:cubicBezTo>
                    <a:cubicBezTo>
                      <a:pt x="5" y="7"/>
                      <a:pt x="9" y="8"/>
                      <a:pt x="14" y="9"/>
                    </a:cubicBezTo>
                    <a:cubicBezTo>
                      <a:pt x="14" y="10"/>
                      <a:pt x="15" y="10"/>
                      <a:pt x="16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7" name="Freeform 748"/>
              <p:cNvSpPr>
                <a:spLocks/>
              </p:cNvSpPr>
              <p:nvPr/>
            </p:nvSpPr>
            <p:spPr bwMode="auto">
              <a:xfrm>
                <a:off x="4445003" y="660423"/>
                <a:ext cx="171450" cy="612797"/>
              </a:xfrm>
              <a:custGeom>
                <a:avLst/>
                <a:gdLst>
                  <a:gd name="T0" fmla="*/ 1 w 46"/>
                  <a:gd name="T1" fmla="*/ 68 h 163"/>
                  <a:gd name="T2" fmla="*/ 38 w 46"/>
                  <a:gd name="T3" fmla="*/ 158 h 163"/>
                  <a:gd name="T4" fmla="*/ 42 w 46"/>
                  <a:gd name="T5" fmla="*/ 163 h 163"/>
                  <a:gd name="T6" fmla="*/ 44 w 46"/>
                  <a:gd name="T7" fmla="*/ 160 h 163"/>
                  <a:gd name="T8" fmla="*/ 46 w 46"/>
                  <a:gd name="T9" fmla="*/ 158 h 163"/>
                  <a:gd name="T10" fmla="*/ 45 w 46"/>
                  <a:gd name="T11" fmla="*/ 156 h 163"/>
                  <a:gd name="T12" fmla="*/ 7 w 46"/>
                  <a:gd name="T13" fmla="*/ 69 h 163"/>
                  <a:gd name="T14" fmla="*/ 43 w 46"/>
                  <a:gd name="T15" fmla="*/ 5 h 163"/>
                  <a:gd name="T16" fmla="*/ 44 w 46"/>
                  <a:gd name="T17" fmla="*/ 5 h 163"/>
                  <a:gd name="T18" fmla="*/ 42 w 46"/>
                  <a:gd name="T19" fmla="*/ 3 h 163"/>
                  <a:gd name="T20" fmla="*/ 40 w 46"/>
                  <a:gd name="T21" fmla="*/ 0 h 163"/>
                  <a:gd name="T22" fmla="*/ 34 w 46"/>
                  <a:gd name="T23" fmla="*/ 5 h 163"/>
                  <a:gd name="T24" fmla="*/ 1 w 46"/>
                  <a:gd name="T25" fmla="*/ 68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6" h="163">
                    <a:moveTo>
                      <a:pt x="1" y="68"/>
                    </a:moveTo>
                    <a:cubicBezTo>
                      <a:pt x="0" y="90"/>
                      <a:pt x="5" y="122"/>
                      <a:pt x="38" y="158"/>
                    </a:cubicBezTo>
                    <a:cubicBezTo>
                      <a:pt x="39" y="160"/>
                      <a:pt x="41" y="161"/>
                      <a:pt x="42" y="163"/>
                    </a:cubicBezTo>
                    <a:cubicBezTo>
                      <a:pt x="44" y="160"/>
                      <a:pt x="44" y="160"/>
                      <a:pt x="44" y="160"/>
                    </a:cubicBezTo>
                    <a:cubicBezTo>
                      <a:pt x="46" y="158"/>
                      <a:pt x="46" y="158"/>
                      <a:pt x="46" y="158"/>
                    </a:cubicBezTo>
                    <a:cubicBezTo>
                      <a:pt x="46" y="158"/>
                      <a:pt x="45" y="157"/>
                      <a:pt x="45" y="156"/>
                    </a:cubicBezTo>
                    <a:cubicBezTo>
                      <a:pt x="18" y="129"/>
                      <a:pt x="5" y="98"/>
                      <a:pt x="7" y="69"/>
                    </a:cubicBezTo>
                    <a:cubicBezTo>
                      <a:pt x="9" y="44"/>
                      <a:pt x="22" y="21"/>
                      <a:pt x="43" y="5"/>
                    </a:cubicBezTo>
                    <a:cubicBezTo>
                      <a:pt x="44" y="5"/>
                      <a:pt x="44" y="5"/>
                      <a:pt x="44" y="5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38" y="2"/>
                      <a:pt x="36" y="4"/>
                      <a:pt x="34" y="5"/>
                    </a:cubicBezTo>
                    <a:cubicBezTo>
                      <a:pt x="15" y="22"/>
                      <a:pt x="3" y="44"/>
                      <a:pt x="1" y="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8" name="Freeform 749"/>
              <p:cNvSpPr>
                <a:spLocks/>
              </p:cNvSpPr>
              <p:nvPr/>
            </p:nvSpPr>
            <p:spPr bwMode="auto">
              <a:xfrm>
                <a:off x="4357691" y="641373"/>
                <a:ext cx="120650" cy="274648"/>
              </a:xfrm>
              <a:custGeom>
                <a:avLst/>
                <a:gdLst>
                  <a:gd name="T0" fmla="*/ 0 w 32"/>
                  <a:gd name="T1" fmla="*/ 69 h 73"/>
                  <a:gd name="T2" fmla="*/ 0 w 32"/>
                  <a:gd name="T3" fmla="*/ 73 h 73"/>
                  <a:gd name="T4" fmla="*/ 3 w 32"/>
                  <a:gd name="T5" fmla="*/ 73 h 73"/>
                  <a:gd name="T6" fmla="*/ 6 w 32"/>
                  <a:gd name="T7" fmla="*/ 73 h 73"/>
                  <a:gd name="T8" fmla="*/ 6 w 32"/>
                  <a:gd name="T9" fmla="*/ 72 h 73"/>
                  <a:gd name="T10" fmla="*/ 19 w 32"/>
                  <a:gd name="T11" fmla="*/ 24 h 73"/>
                  <a:gd name="T12" fmla="*/ 30 w 32"/>
                  <a:gd name="T13" fmla="*/ 7 h 73"/>
                  <a:gd name="T14" fmla="*/ 31 w 32"/>
                  <a:gd name="T15" fmla="*/ 5 h 73"/>
                  <a:gd name="T16" fmla="*/ 32 w 32"/>
                  <a:gd name="T17" fmla="*/ 4 h 73"/>
                  <a:gd name="T18" fmla="*/ 30 w 32"/>
                  <a:gd name="T19" fmla="*/ 2 h 73"/>
                  <a:gd name="T20" fmla="*/ 30 w 32"/>
                  <a:gd name="T21" fmla="*/ 2 h 73"/>
                  <a:gd name="T22" fmla="*/ 27 w 32"/>
                  <a:gd name="T23" fmla="*/ 0 h 73"/>
                  <a:gd name="T24" fmla="*/ 25 w 32"/>
                  <a:gd name="T25" fmla="*/ 4 h 73"/>
                  <a:gd name="T26" fmla="*/ 14 w 32"/>
                  <a:gd name="T27" fmla="*/ 21 h 73"/>
                  <a:gd name="T28" fmla="*/ 8 w 32"/>
                  <a:gd name="T29" fmla="*/ 35 h 73"/>
                  <a:gd name="T30" fmla="*/ 1 w 32"/>
                  <a:gd name="T31" fmla="*/ 62 h 73"/>
                  <a:gd name="T32" fmla="*/ 0 w 32"/>
                  <a:gd name="T33" fmla="*/ 69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2" h="73">
                    <a:moveTo>
                      <a:pt x="0" y="69"/>
                    </a:moveTo>
                    <a:cubicBezTo>
                      <a:pt x="0" y="70"/>
                      <a:pt x="0" y="71"/>
                      <a:pt x="0" y="73"/>
                    </a:cubicBezTo>
                    <a:cubicBezTo>
                      <a:pt x="3" y="73"/>
                      <a:pt x="3" y="73"/>
                      <a:pt x="3" y="73"/>
                    </a:cubicBezTo>
                    <a:cubicBezTo>
                      <a:pt x="6" y="73"/>
                      <a:pt x="6" y="73"/>
                      <a:pt x="6" y="73"/>
                    </a:cubicBezTo>
                    <a:cubicBezTo>
                      <a:pt x="6" y="73"/>
                      <a:pt x="6" y="72"/>
                      <a:pt x="6" y="72"/>
                    </a:cubicBezTo>
                    <a:cubicBezTo>
                      <a:pt x="7" y="55"/>
                      <a:pt x="12" y="39"/>
                      <a:pt x="19" y="24"/>
                    </a:cubicBezTo>
                    <a:cubicBezTo>
                      <a:pt x="22" y="18"/>
                      <a:pt x="26" y="12"/>
                      <a:pt x="30" y="7"/>
                    </a:cubicBezTo>
                    <a:cubicBezTo>
                      <a:pt x="30" y="6"/>
                      <a:pt x="31" y="6"/>
                      <a:pt x="31" y="5"/>
                    </a:cubicBezTo>
                    <a:cubicBezTo>
                      <a:pt x="31" y="5"/>
                      <a:pt x="32" y="5"/>
                      <a:pt x="32" y="4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1"/>
                      <a:pt x="26" y="3"/>
                      <a:pt x="25" y="4"/>
                    </a:cubicBezTo>
                    <a:cubicBezTo>
                      <a:pt x="21" y="9"/>
                      <a:pt x="17" y="15"/>
                      <a:pt x="14" y="21"/>
                    </a:cubicBezTo>
                    <a:cubicBezTo>
                      <a:pt x="12" y="25"/>
                      <a:pt x="10" y="30"/>
                      <a:pt x="8" y="35"/>
                    </a:cubicBezTo>
                    <a:cubicBezTo>
                      <a:pt x="5" y="44"/>
                      <a:pt x="2" y="53"/>
                      <a:pt x="1" y="62"/>
                    </a:cubicBezTo>
                    <a:cubicBezTo>
                      <a:pt x="1" y="64"/>
                      <a:pt x="1" y="67"/>
                      <a:pt x="0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9" name="Freeform 750"/>
              <p:cNvSpPr>
                <a:spLocks/>
              </p:cNvSpPr>
              <p:nvPr/>
            </p:nvSpPr>
            <p:spPr bwMode="auto">
              <a:xfrm>
                <a:off x="3881440" y="2168601"/>
                <a:ext cx="52388" cy="88903"/>
              </a:xfrm>
              <a:custGeom>
                <a:avLst/>
                <a:gdLst>
                  <a:gd name="T0" fmla="*/ 1 w 14"/>
                  <a:gd name="T1" fmla="*/ 24 h 24"/>
                  <a:gd name="T2" fmla="*/ 13 w 14"/>
                  <a:gd name="T3" fmla="*/ 12 h 24"/>
                  <a:gd name="T4" fmla="*/ 8 w 14"/>
                  <a:gd name="T5" fmla="*/ 1 h 24"/>
                  <a:gd name="T6" fmla="*/ 6 w 14"/>
                  <a:gd name="T7" fmla="*/ 0 h 24"/>
                  <a:gd name="T8" fmla="*/ 5 w 14"/>
                  <a:gd name="T9" fmla="*/ 3 h 24"/>
                  <a:gd name="T10" fmla="*/ 4 w 14"/>
                  <a:gd name="T11" fmla="*/ 6 h 24"/>
                  <a:gd name="T12" fmla="*/ 6 w 14"/>
                  <a:gd name="T13" fmla="*/ 8 h 24"/>
                  <a:gd name="T14" fmla="*/ 7 w 14"/>
                  <a:gd name="T15" fmla="*/ 11 h 24"/>
                  <a:gd name="T16" fmla="*/ 2 w 14"/>
                  <a:gd name="T17" fmla="*/ 18 h 24"/>
                  <a:gd name="T18" fmla="*/ 0 w 14"/>
                  <a:gd name="T19" fmla="*/ 18 h 24"/>
                  <a:gd name="T20" fmla="*/ 0 w 14"/>
                  <a:gd name="T21" fmla="*/ 20 h 24"/>
                  <a:gd name="T22" fmla="*/ 1 w 14"/>
                  <a:gd name="T23" fmla="*/ 21 h 24"/>
                  <a:gd name="T24" fmla="*/ 1 w 14"/>
                  <a:gd name="T25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24">
                    <a:moveTo>
                      <a:pt x="1" y="24"/>
                    </a:moveTo>
                    <a:cubicBezTo>
                      <a:pt x="9" y="23"/>
                      <a:pt x="13" y="17"/>
                      <a:pt x="13" y="12"/>
                    </a:cubicBezTo>
                    <a:cubicBezTo>
                      <a:pt x="14" y="7"/>
                      <a:pt x="12" y="4"/>
                      <a:pt x="8" y="1"/>
                    </a:cubicBezTo>
                    <a:cubicBezTo>
                      <a:pt x="7" y="1"/>
                      <a:pt x="7" y="0"/>
                      <a:pt x="6" y="0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5" y="6"/>
                      <a:pt x="6" y="7"/>
                      <a:pt x="6" y="8"/>
                    </a:cubicBezTo>
                    <a:cubicBezTo>
                      <a:pt x="7" y="9"/>
                      <a:pt x="7" y="10"/>
                      <a:pt x="7" y="11"/>
                    </a:cubicBezTo>
                    <a:cubicBezTo>
                      <a:pt x="7" y="14"/>
                      <a:pt x="5" y="16"/>
                      <a:pt x="2" y="18"/>
                    </a:cubicBezTo>
                    <a:cubicBezTo>
                      <a:pt x="1" y="18"/>
                      <a:pt x="1" y="18"/>
                      <a:pt x="0" y="18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1" y="21"/>
                      <a:pt x="1" y="21"/>
                      <a:pt x="1" y="21"/>
                    </a:cubicBezTo>
                    <a:lnTo>
                      <a:pt x="1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0" name="Freeform 751"/>
              <p:cNvSpPr>
                <a:spLocks/>
              </p:cNvSpPr>
              <p:nvPr/>
            </p:nvSpPr>
            <p:spPr bwMode="auto">
              <a:xfrm>
                <a:off x="3821115" y="2084460"/>
                <a:ext cx="206375" cy="263534"/>
              </a:xfrm>
              <a:custGeom>
                <a:avLst/>
                <a:gdLst>
                  <a:gd name="T0" fmla="*/ 52 w 55"/>
                  <a:gd name="T1" fmla="*/ 43 h 70"/>
                  <a:gd name="T2" fmla="*/ 26 w 55"/>
                  <a:gd name="T3" fmla="*/ 1 h 70"/>
                  <a:gd name="T4" fmla="*/ 24 w 55"/>
                  <a:gd name="T5" fmla="*/ 0 h 70"/>
                  <a:gd name="T6" fmla="*/ 24 w 55"/>
                  <a:gd name="T7" fmla="*/ 3 h 70"/>
                  <a:gd name="T8" fmla="*/ 23 w 55"/>
                  <a:gd name="T9" fmla="*/ 6 h 70"/>
                  <a:gd name="T10" fmla="*/ 26 w 55"/>
                  <a:gd name="T11" fmla="*/ 7 h 70"/>
                  <a:gd name="T12" fmla="*/ 46 w 55"/>
                  <a:gd name="T13" fmla="*/ 42 h 70"/>
                  <a:gd name="T14" fmla="*/ 19 w 55"/>
                  <a:gd name="T15" fmla="*/ 63 h 70"/>
                  <a:gd name="T16" fmla="*/ 6 w 55"/>
                  <a:gd name="T17" fmla="*/ 56 h 70"/>
                  <a:gd name="T18" fmla="*/ 5 w 55"/>
                  <a:gd name="T19" fmla="*/ 54 h 70"/>
                  <a:gd name="T20" fmla="*/ 3 w 55"/>
                  <a:gd name="T21" fmla="*/ 56 h 70"/>
                  <a:gd name="T22" fmla="*/ 0 w 55"/>
                  <a:gd name="T23" fmla="*/ 58 h 70"/>
                  <a:gd name="T24" fmla="*/ 2 w 55"/>
                  <a:gd name="T25" fmla="*/ 60 h 70"/>
                  <a:gd name="T26" fmla="*/ 19 w 55"/>
                  <a:gd name="T27" fmla="*/ 69 h 70"/>
                  <a:gd name="T28" fmla="*/ 52 w 55"/>
                  <a:gd name="T29" fmla="*/ 43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5" h="70">
                    <a:moveTo>
                      <a:pt x="52" y="43"/>
                    </a:moveTo>
                    <a:cubicBezTo>
                      <a:pt x="55" y="26"/>
                      <a:pt x="46" y="6"/>
                      <a:pt x="26" y="1"/>
                    </a:cubicBezTo>
                    <a:cubicBezTo>
                      <a:pt x="26" y="1"/>
                      <a:pt x="25" y="0"/>
                      <a:pt x="24" y="0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4" y="6"/>
                      <a:pt x="25" y="7"/>
                      <a:pt x="26" y="7"/>
                    </a:cubicBezTo>
                    <a:cubicBezTo>
                      <a:pt x="41" y="12"/>
                      <a:pt x="48" y="28"/>
                      <a:pt x="46" y="42"/>
                    </a:cubicBezTo>
                    <a:cubicBezTo>
                      <a:pt x="44" y="56"/>
                      <a:pt x="34" y="64"/>
                      <a:pt x="19" y="63"/>
                    </a:cubicBezTo>
                    <a:cubicBezTo>
                      <a:pt x="14" y="62"/>
                      <a:pt x="10" y="59"/>
                      <a:pt x="6" y="56"/>
                    </a:cubicBezTo>
                    <a:cubicBezTo>
                      <a:pt x="6" y="55"/>
                      <a:pt x="5" y="55"/>
                      <a:pt x="5" y="54"/>
                    </a:cubicBezTo>
                    <a:cubicBezTo>
                      <a:pt x="3" y="56"/>
                      <a:pt x="3" y="56"/>
                      <a:pt x="3" y="56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1" y="59"/>
                      <a:pt x="2" y="60"/>
                      <a:pt x="2" y="60"/>
                    </a:cubicBezTo>
                    <a:cubicBezTo>
                      <a:pt x="6" y="64"/>
                      <a:pt x="12" y="68"/>
                      <a:pt x="19" y="69"/>
                    </a:cubicBezTo>
                    <a:cubicBezTo>
                      <a:pt x="37" y="70"/>
                      <a:pt x="50" y="60"/>
                      <a:pt x="52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1" name="Freeform 752"/>
              <p:cNvSpPr>
                <a:spLocks/>
              </p:cNvSpPr>
              <p:nvPr/>
            </p:nvSpPr>
            <p:spPr bwMode="auto">
              <a:xfrm>
                <a:off x="3752852" y="1979682"/>
                <a:ext cx="354013" cy="458804"/>
              </a:xfrm>
              <a:custGeom>
                <a:avLst/>
                <a:gdLst>
                  <a:gd name="T0" fmla="*/ 39 w 94"/>
                  <a:gd name="T1" fmla="*/ 0 h 122"/>
                  <a:gd name="T2" fmla="*/ 36 w 94"/>
                  <a:gd name="T3" fmla="*/ 0 h 122"/>
                  <a:gd name="T4" fmla="*/ 36 w 94"/>
                  <a:gd name="T5" fmla="*/ 3 h 122"/>
                  <a:gd name="T6" fmla="*/ 35 w 94"/>
                  <a:gd name="T7" fmla="*/ 6 h 122"/>
                  <a:gd name="T8" fmla="*/ 41 w 94"/>
                  <a:gd name="T9" fmla="*/ 7 h 122"/>
                  <a:gd name="T10" fmla="*/ 86 w 94"/>
                  <a:gd name="T11" fmla="*/ 67 h 122"/>
                  <a:gd name="T12" fmla="*/ 66 w 94"/>
                  <a:gd name="T13" fmla="*/ 106 h 122"/>
                  <a:gd name="T14" fmla="*/ 56 w 94"/>
                  <a:gd name="T15" fmla="*/ 112 h 122"/>
                  <a:gd name="T16" fmla="*/ 32 w 94"/>
                  <a:gd name="T17" fmla="*/ 116 h 122"/>
                  <a:gd name="T18" fmla="*/ 6 w 94"/>
                  <a:gd name="T19" fmla="*/ 99 h 122"/>
                  <a:gd name="T20" fmla="*/ 5 w 94"/>
                  <a:gd name="T21" fmla="*/ 98 h 122"/>
                  <a:gd name="T22" fmla="*/ 2 w 94"/>
                  <a:gd name="T23" fmla="*/ 99 h 122"/>
                  <a:gd name="T24" fmla="*/ 0 w 94"/>
                  <a:gd name="T25" fmla="*/ 100 h 122"/>
                  <a:gd name="T26" fmla="*/ 1 w 94"/>
                  <a:gd name="T27" fmla="*/ 102 h 122"/>
                  <a:gd name="T28" fmla="*/ 31 w 94"/>
                  <a:gd name="T29" fmla="*/ 122 h 122"/>
                  <a:gd name="T30" fmla="*/ 44 w 94"/>
                  <a:gd name="T31" fmla="*/ 121 h 122"/>
                  <a:gd name="T32" fmla="*/ 59 w 94"/>
                  <a:gd name="T33" fmla="*/ 117 h 122"/>
                  <a:gd name="T34" fmla="*/ 70 w 94"/>
                  <a:gd name="T35" fmla="*/ 111 h 122"/>
                  <a:gd name="T36" fmla="*/ 80 w 94"/>
                  <a:gd name="T37" fmla="*/ 101 h 122"/>
                  <a:gd name="T38" fmla="*/ 92 w 94"/>
                  <a:gd name="T39" fmla="*/ 68 h 122"/>
                  <a:gd name="T40" fmla="*/ 39 w 94"/>
                  <a:gd name="T41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4" h="122">
                    <a:moveTo>
                      <a:pt x="39" y="0"/>
                    </a:moveTo>
                    <a:cubicBezTo>
                      <a:pt x="38" y="0"/>
                      <a:pt x="37" y="0"/>
                      <a:pt x="36" y="0"/>
                    </a:cubicBezTo>
                    <a:cubicBezTo>
                      <a:pt x="36" y="3"/>
                      <a:pt x="36" y="3"/>
                      <a:pt x="36" y="3"/>
                    </a:cubicBezTo>
                    <a:cubicBezTo>
                      <a:pt x="35" y="6"/>
                      <a:pt x="35" y="6"/>
                      <a:pt x="35" y="6"/>
                    </a:cubicBezTo>
                    <a:cubicBezTo>
                      <a:pt x="37" y="6"/>
                      <a:pt x="39" y="6"/>
                      <a:pt x="41" y="7"/>
                    </a:cubicBezTo>
                    <a:cubicBezTo>
                      <a:pt x="73" y="12"/>
                      <a:pt x="88" y="40"/>
                      <a:pt x="86" y="67"/>
                    </a:cubicBezTo>
                    <a:cubicBezTo>
                      <a:pt x="85" y="82"/>
                      <a:pt x="79" y="97"/>
                      <a:pt x="66" y="106"/>
                    </a:cubicBezTo>
                    <a:cubicBezTo>
                      <a:pt x="63" y="108"/>
                      <a:pt x="60" y="110"/>
                      <a:pt x="56" y="112"/>
                    </a:cubicBezTo>
                    <a:cubicBezTo>
                      <a:pt x="49" y="115"/>
                      <a:pt x="41" y="116"/>
                      <a:pt x="32" y="116"/>
                    </a:cubicBezTo>
                    <a:cubicBezTo>
                      <a:pt x="19" y="115"/>
                      <a:pt x="9" y="107"/>
                      <a:pt x="6" y="99"/>
                    </a:cubicBezTo>
                    <a:cubicBezTo>
                      <a:pt x="6" y="99"/>
                      <a:pt x="5" y="98"/>
                      <a:pt x="5" y="98"/>
                    </a:cubicBezTo>
                    <a:cubicBezTo>
                      <a:pt x="2" y="99"/>
                      <a:pt x="2" y="99"/>
                      <a:pt x="2" y="99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100"/>
                      <a:pt x="0" y="101"/>
                      <a:pt x="1" y="102"/>
                    </a:cubicBezTo>
                    <a:cubicBezTo>
                      <a:pt x="5" y="112"/>
                      <a:pt x="16" y="121"/>
                      <a:pt x="31" y="122"/>
                    </a:cubicBezTo>
                    <a:cubicBezTo>
                      <a:pt x="36" y="122"/>
                      <a:pt x="40" y="122"/>
                      <a:pt x="44" y="121"/>
                    </a:cubicBezTo>
                    <a:cubicBezTo>
                      <a:pt x="50" y="120"/>
                      <a:pt x="54" y="119"/>
                      <a:pt x="59" y="117"/>
                    </a:cubicBezTo>
                    <a:cubicBezTo>
                      <a:pt x="63" y="116"/>
                      <a:pt x="67" y="114"/>
                      <a:pt x="70" y="111"/>
                    </a:cubicBezTo>
                    <a:cubicBezTo>
                      <a:pt x="74" y="108"/>
                      <a:pt x="77" y="105"/>
                      <a:pt x="80" y="101"/>
                    </a:cubicBezTo>
                    <a:cubicBezTo>
                      <a:pt x="87" y="91"/>
                      <a:pt x="91" y="80"/>
                      <a:pt x="92" y="68"/>
                    </a:cubicBezTo>
                    <a:cubicBezTo>
                      <a:pt x="94" y="38"/>
                      <a:pt x="76" y="5"/>
                      <a:pt x="3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2" name="Freeform 753"/>
              <p:cNvSpPr>
                <a:spLocks/>
              </p:cNvSpPr>
              <p:nvPr/>
            </p:nvSpPr>
            <p:spPr bwMode="auto">
              <a:xfrm>
                <a:off x="3648077" y="2382920"/>
                <a:ext cx="214313" cy="146055"/>
              </a:xfrm>
              <a:custGeom>
                <a:avLst/>
                <a:gdLst>
                  <a:gd name="T0" fmla="*/ 7 w 57"/>
                  <a:gd name="T1" fmla="*/ 4 h 39"/>
                  <a:gd name="T2" fmla="*/ 5 w 57"/>
                  <a:gd name="T3" fmla="*/ 0 h 39"/>
                  <a:gd name="T4" fmla="*/ 2 w 57"/>
                  <a:gd name="T5" fmla="*/ 2 h 39"/>
                  <a:gd name="T6" fmla="*/ 0 w 57"/>
                  <a:gd name="T7" fmla="*/ 3 h 39"/>
                  <a:gd name="T8" fmla="*/ 1 w 57"/>
                  <a:gd name="T9" fmla="*/ 5 h 39"/>
                  <a:gd name="T10" fmla="*/ 52 w 57"/>
                  <a:gd name="T11" fmla="*/ 38 h 39"/>
                  <a:gd name="T12" fmla="*/ 56 w 57"/>
                  <a:gd name="T13" fmla="*/ 39 h 39"/>
                  <a:gd name="T14" fmla="*/ 56 w 57"/>
                  <a:gd name="T15" fmla="*/ 36 h 39"/>
                  <a:gd name="T16" fmla="*/ 57 w 57"/>
                  <a:gd name="T17" fmla="*/ 33 h 39"/>
                  <a:gd name="T18" fmla="*/ 56 w 57"/>
                  <a:gd name="T19" fmla="*/ 33 h 39"/>
                  <a:gd name="T20" fmla="*/ 7 w 57"/>
                  <a:gd name="T21" fmla="*/ 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7" h="39">
                    <a:moveTo>
                      <a:pt x="7" y="4"/>
                    </a:moveTo>
                    <a:cubicBezTo>
                      <a:pt x="7" y="2"/>
                      <a:pt x="6" y="1"/>
                      <a:pt x="5" y="0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1" y="4"/>
                      <a:pt x="1" y="5"/>
                    </a:cubicBezTo>
                    <a:cubicBezTo>
                      <a:pt x="15" y="25"/>
                      <a:pt x="29" y="35"/>
                      <a:pt x="52" y="38"/>
                    </a:cubicBezTo>
                    <a:cubicBezTo>
                      <a:pt x="53" y="39"/>
                      <a:pt x="55" y="39"/>
                      <a:pt x="56" y="39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57" y="33"/>
                      <a:pt x="57" y="33"/>
                      <a:pt x="57" y="33"/>
                    </a:cubicBezTo>
                    <a:cubicBezTo>
                      <a:pt x="56" y="33"/>
                      <a:pt x="56" y="33"/>
                      <a:pt x="56" y="33"/>
                    </a:cubicBezTo>
                    <a:cubicBezTo>
                      <a:pt x="33" y="30"/>
                      <a:pt x="20" y="22"/>
                      <a:pt x="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3" name="Freeform 754"/>
              <p:cNvSpPr>
                <a:spLocks/>
              </p:cNvSpPr>
              <p:nvPr/>
            </p:nvSpPr>
            <p:spPr bwMode="auto">
              <a:xfrm>
                <a:off x="4095752" y="1979682"/>
                <a:ext cx="17463" cy="15875"/>
              </a:xfrm>
              <a:custGeom>
                <a:avLst/>
                <a:gdLst>
                  <a:gd name="T0" fmla="*/ 5 w 5"/>
                  <a:gd name="T1" fmla="*/ 4 h 4"/>
                  <a:gd name="T2" fmla="*/ 0 w 5"/>
                  <a:gd name="T3" fmla="*/ 0 h 4"/>
                  <a:gd name="T4" fmla="*/ 5 w 5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4">
                    <a:moveTo>
                      <a:pt x="5" y="4"/>
                    </a:moveTo>
                    <a:cubicBezTo>
                      <a:pt x="3" y="3"/>
                      <a:pt x="2" y="1"/>
                      <a:pt x="0" y="0"/>
                    </a:cubicBezTo>
                    <a:cubicBezTo>
                      <a:pt x="2" y="2"/>
                      <a:pt x="3" y="3"/>
                      <a:pt x="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4" name="Freeform 755"/>
              <p:cNvSpPr>
                <a:spLocks/>
              </p:cNvSpPr>
              <p:nvPr/>
            </p:nvSpPr>
            <p:spPr bwMode="auto">
              <a:xfrm>
                <a:off x="3840165" y="1881253"/>
                <a:ext cx="239713" cy="114304"/>
              </a:xfrm>
              <a:custGeom>
                <a:avLst/>
                <a:gdLst>
                  <a:gd name="T0" fmla="*/ 64 w 64"/>
                  <a:gd name="T1" fmla="*/ 30 h 30"/>
                  <a:gd name="T2" fmla="*/ 60 w 64"/>
                  <a:gd name="T3" fmla="*/ 25 h 30"/>
                  <a:gd name="T4" fmla="*/ 53 w 64"/>
                  <a:gd name="T5" fmla="*/ 14 h 30"/>
                  <a:gd name="T6" fmla="*/ 28 w 64"/>
                  <a:gd name="T7" fmla="*/ 3 h 30"/>
                  <a:gd name="T8" fmla="*/ 25 w 64"/>
                  <a:gd name="T9" fmla="*/ 4 h 30"/>
                  <a:gd name="T10" fmla="*/ 22 w 64"/>
                  <a:gd name="T11" fmla="*/ 5 h 30"/>
                  <a:gd name="T12" fmla="*/ 21 w 64"/>
                  <a:gd name="T13" fmla="*/ 2 h 30"/>
                  <a:gd name="T14" fmla="*/ 3 w 64"/>
                  <a:gd name="T15" fmla="*/ 0 h 30"/>
                  <a:gd name="T16" fmla="*/ 3 w 64"/>
                  <a:gd name="T17" fmla="*/ 2 h 30"/>
                  <a:gd name="T18" fmla="*/ 0 w 64"/>
                  <a:gd name="T19" fmla="*/ 3 h 30"/>
                  <a:gd name="T20" fmla="*/ 0 w 64"/>
                  <a:gd name="T21" fmla="*/ 3 h 30"/>
                  <a:gd name="T22" fmla="*/ 0 w 64"/>
                  <a:gd name="T23" fmla="*/ 3 h 30"/>
                  <a:gd name="T24" fmla="*/ 0 w 64"/>
                  <a:gd name="T25" fmla="*/ 6 h 30"/>
                  <a:gd name="T26" fmla="*/ 6 w 64"/>
                  <a:gd name="T27" fmla="*/ 6 h 30"/>
                  <a:gd name="T28" fmla="*/ 64 w 64"/>
                  <a:gd name="T2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4" h="30">
                    <a:moveTo>
                      <a:pt x="64" y="30"/>
                    </a:moveTo>
                    <a:cubicBezTo>
                      <a:pt x="63" y="28"/>
                      <a:pt x="61" y="27"/>
                      <a:pt x="60" y="25"/>
                    </a:cubicBezTo>
                    <a:cubicBezTo>
                      <a:pt x="58" y="21"/>
                      <a:pt x="55" y="18"/>
                      <a:pt x="53" y="14"/>
                    </a:cubicBezTo>
                    <a:cubicBezTo>
                      <a:pt x="45" y="9"/>
                      <a:pt x="37" y="5"/>
                      <a:pt x="28" y="3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2" y="4"/>
                      <a:pt x="22" y="3"/>
                      <a:pt x="21" y="2"/>
                    </a:cubicBezTo>
                    <a:cubicBezTo>
                      <a:pt x="16" y="1"/>
                      <a:pt x="9" y="0"/>
                      <a:pt x="3" y="0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2" y="6"/>
                      <a:pt x="4" y="6"/>
                      <a:pt x="6" y="6"/>
                    </a:cubicBezTo>
                    <a:cubicBezTo>
                      <a:pt x="30" y="7"/>
                      <a:pt x="49" y="15"/>
                      <a:pt x="64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5" name="Freeform 756"/>
              <p:cNvSpPr>
                <a:spLocks/>
              </p:cNvSpPr>
              <p:nvPr/>
            </p:nvSpPr>
            <p:spPr bwMode="auto">
              <a:xfrm>
                <a:off x="4095752" y="2009846"/>
                <a:ext cx="96838" cy="354026"/>
              </a:xfrm>
              <a:custGeom>
                <a:avLst/>
                <a:gdLst>
                  <a:gd name="T0" fmla="*/ 24 w 26"/>
                  <a:gd name="T1" fmla="*/ 69 h 94"/>
                  <a:gd name="T2" fmla="*/ 25 w 26"/>
                  <a:gd name="T3" fmla="*/ 62 h 94"/>
                  <a:gd name="T4" fmla="*/ 24 w 26"/>
                  <a:gd name="T5" fmla="*/ 41 h 94"/>
                  <a:gd name="T6" fmla="*/ 24 w 26"/>
                  <a:gd name="T7" fmla="*/ 40 h 94"/>
                  <a:gd name="T8" fmla="*/ 20 w 26"/>
                  <a:gd name="T9" fmla="*/ 39 h 94"/>
                  <a:gd name="T10" fmla="*/ 21 w 26"/>
                  <a:gd name="T11" fmla="*/ 37 h 94"/>
                  <a:gd name="T12" fmla="*/ 22 w 26"/>
                  <a:gd name="T13" fmla="*/ 34 h 94"/>
                  <a:gd name="T14" fmla="*/ 23 w 26"/>
                  <a:gd name="T15" fmla="*/ 34 h 94"/>
                  <a:gd name="T16" fmla="*/ 14 w 26"/>
                  <a:gd name="T17" fmla="*/ 11 h 94"/>
                  <a:gd name="T18" fmla="*/ 0 w 26"/>
                  <a:gd name="T19" fmla="*/ 0 h 94"/>
                  <a:gd name="T20" fmla="*/ 6 w 26"/>
                  <a:gd name="T21" fmla="*/ 8 h 94"/>
                  <a:gd name="T22" fmla="*/ 13 w 26"/>
                  <a:gd name="T23" fmla="*/ 90 h 94"/>
                  <a:gd name="T24" fmla="*/ 12 w 26"/>
                  <a:gd name="T25" fmla="*/ 92 h 94"/>
                  <a:gd name="T26" fmla="*/ 15 w 26"/>
                  <a:gd name="T27" fmla="*/ 93 h 94"/>
                  <a:gd name="T28" fmla="*/ 17 w 26"/>
                  <a:gd name="T29" fmla="*/ 94 h 94"/>
                  <a:gd name="T30" fmla="*/ 19 w 26"/>
                  <a:gd name="T31" fmla="*/ 90 h 94"/>
                  <a:gd name="T32" fmla="*/ 19 w 26"/>
                  <a:gd name="T33" fmla="*/ 90 h 94"/>
                  <a:gd name="T34" fmla="*/ 24 w 26"/>
                  <a:gd name="T35" fmla="*/ 69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6" h="94">
                    <a:moveTo>
                      <a:pt x="24" y="69"/>
                    </a:moveTo>
                    <a:cubicBezTo>
                      <a:pt x="25" y="67"/>
                      <a:pt x="25" y="65"/>
                      <a:pt x="25" y="62"/>
                    </a:cubicBezTo>
                    <a:cubicBezTo>
                      <a:pt x="26" y="55"/>
                      <a:pt x="25" y="48"/>
                      <a:pt x="24" y="41"/>
                    </a:cubicBezTo>
                    <a:cubicBezTo>
                      <a:pt x="24" y="41"/>
                      <a:pt x="24" y="40"/>
                      <a:pt x="24" y="40"/>
                    </a:cubicBezTo>
                    <a:cubicBezTo>
                      <a:pt x="23" y="40"/>
                      <a:pt x="22" y="40"/>
                      <a:pt x="20" y="39"/>
                    </a:cubicBezTo>
                    <a:cubicBezTo>
                      <a:pt x="21" y="37"/>
                      <a:pt x="21" y="37"/>
                      <a:pt x="21" y="37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2" y="34"/>
                      <a:pt x="23" y="34"/>
                      <a:pt x="23" y="34"/>
                    </a:cubicBezTo>
                    <a:cubicBezTo>
                      <a:pt x="21" y="26"/>
                      <a:pt x="18" y="18"/>
                      <a:pt x="14" y="11"/>
                    </a:cubicBezTo>
                    <a:cubicBezTo>
                      <a:pt x="9" y="8"/>
                      <a:pt x="4" y="5"/>
                      <a:pt x="0" y="0"/>
                    </a:cubicBezTo>
                    <a:cubicBezTo>
                      <a:pt x="2" y="3"/>
                      <a:pt x="4" y="5"/>
                      <a:pt x="6" y="8"/>
                    </a:cubicBezTo>
                    <a:cubicBezTo>
                      <a:pt x="21" y="32"/>
                      <a:pt x="24" y="64"/>
                      <a:pt x="13" y="90"/>
                    </a:cubicBezTo>
                    <a:cubicBezTo>
                      <a:pt x="12" y="90"/>
                      <a:pt x="12" y="91"/>
                      <a:pt x="12" y="92"/>
                    </a:cubicBezTo>
                    <a:cubicBezTo>
                      <a:pt x="15" y="93"/>
                      <a:pt x="15" y="93"/>
                      <a:pt x="15" y="93"/>
                    </a:cubicBezTo>
                    <a:cubicBezTo>
                      <a:pt x="17" y="94"/>
                      <a:pt x="17" y="94"/>
                      <a:pt x="17" y="94"/>
                    </a:cubicBezTo>
                    <a:cubicBezTo>
                      <a:pt x="18" y="93"/>
                      <a:pt x="18" y="91"/>
                      <a:pt x="19" y="90"/>
                    </a:cubicBezTo>
                    <a:cubicBezTo>
                      <a:pt x="19" y="90"/>
                      <a:pt x="19" y="90"/>
                      <a:pt x="19" y="90"/>
                    </a:cubicBezTo>
                    <a:cubicBezTo>
                      <a:pt x="22" y="83"/>
                      <a:pt x="24" y="76"/>
                      <a:pt x="24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6" name="Freeform 757"/>
              <p:cNvSpPr>
                <a:spLocks/>
              </p:cNvSpPr>
              <p:nvPr/>
            </p:nvSpPr>
            <p:spPr bwMode="auto">
              <a:xfrm>
                <a:off x="3802065" y="1562155"/>
                <a:ext cx="90488" cy="334975"/>
              </a:xfrm>
              <a:custGeom>
                <a:avLst/>
                <a:gdLst>
                  <a:gd name="T0" fmla="*/ 13 w 24"/>
                  <a:gd name="T1" fmla="*/ 87 h 89"/>
                  <a:gd name="T2" fmla="*/ 13 w 24"/>
                  <a:gd name="T3" fmla="*/ 85 h 89"/>
                  <a:gd name="T4" fmla="*/ 23 w 24"/>
                  <a:gd name="T5" fmla="*/ 5 h 89"/>
                  <a:gd name="T6" fmla="*/ 24 w 24"/>
                  <a:gd name="T7" fmla="*/ 3 h 89"/>
                  <a:gd name="T8" fmla="*/ 22 w 24"/>
                  <a:gd name="T9" fmla="*/ 2 h 89"/>
                  <a:gd name="T10" fmla="*/ 19 w 24"/>
                  <a:gd name="T11" fmla="*/ 0 h 89"/>
                  <a:gd name="T12" fmla="*/ 18 w 24"/>
                  <a:gd name="T13" fmla="*/ 3 h 89"/>
                  <a:gd name="T14" fmla="*/ 5 w 24"/>
                  <a:gd name="T15" fmla="*/ 75 h 89"/>
                  <a:gd name="T16" fmla="*/ 8 w 24"/>
                  <a:gd name="T17" fmla="*/ 89 h 89"/>
                  <a:gd name="T18" fmla="*/ 10 w 24"/>
                  <a:gd name="T19" fmla="*/ 88 h 89"/>
                  <a:gd name="T20" fmla="*/ 10 w 24"/>
                  <a:gd name="T21" fmla="*/ 88 h 89"/>
                  <a:gd name="T22" fmla="*/ 13 w 24"/>
                  <a:gd name="T23" fmla="*/ 87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" h="89">
                    <a:moveTo>
                      <a:pt x="13" y="87"/>
                    </a:moveTo>
                    <a:cubicBezTo>
                      <a:pt x="13" y="86"/>
                      <a:pt x="13" y="86"/>
                      <a:pt x="13" y="85"/>
                    </a:cubicBezTo>
                    <a:cubicBezTo>
                      <a:pt x="4" y="53"/>
                      <a:pt x="14" y="24"/>
                      <a:pt x="23" y="5"/>
                    </a:cubicBezTo>
                    <a:cubicBezTo>
                      <a:pt x="24" y="4"/>
                      <a:pt x="24" y="4"/>
                      <a:pt x="24" y="3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1"/>
                      <a:pt x="18" y="2"/>
                      <a:pt x="18" y="3"/>
                    </a:cubicBezTo>
                    <a:cubicBezTo>
                      <a:pt x="9" y="20"/>
                      <a:pt x="0" y="46"/>
                      <a:pt x="5" y="75"/>
                    </a:cubicBezTo>
                    <a:cubicBezTo>
                      <a:pt x="5" y="79"/>
                      <a:pt x="6" y="84"/>
                      <a:pt x="8" y="89"/>
                    </a:cubicBezTo>
                    <a:cubicBezTo>
                      <a:pt x="10" y="88"/>
                      <a:pt x="10" y="88"/>
                      <a:pt x="10" y="88"/>
                    </a:cubicBezTo>
                    <a:cubicBezTo>
                      <a:pt x="10" y="88"/>
                      <a:pt x="10" y="88"/>
                      <a:pt x="10" y="88"/>
                    </a:cubicBezTo>
                    <a:lnTo>
                      <a:pt x="13" y="8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7" name="Freeform 758"/>
              <p:cNvSpPr>
                <a:spLocks/>
              </p:cNvSpPr>
              <p:nvPr/>
            </p:nvSpPr>
            <p:spPr bwMode="auto">
              <a:xfrm>
                <a:off x="3967165" y="1581205"/>
                <a:ext cx="285750" cy="496905"/>
              </a:xfrm>
              <a:custGeom>
                <a:avLst/>
                <a:gdLst>
                  <a:gd name="T0" fmla="*/ 76 w 76"/>
                  <a:gd name="T1" fmla="*/ 132 h 132"/>
                  <a:gd name="T2" fmla="*/ 76 w 76"/>
                  <a:gd name="T3" fmla="*/ 129 h 132"/>
                  <a:gd name="T4" fmla="*/ 76 w 76"/>
                  <a:gd name="T5" fmla="*/ 126 h 132"/>
                  <a:gd name="T6" fmla="*/ 75 w 76"/>
                  <a:gd name="T7" fmla="*/ 126 h 132"/>
                  <a:gd name="T8" fmla="*/ 39 w 76"/>
                  <a:gd name="T9" fmla="*/ 110 h 132"/>
                  <a:gd name="T10" fmla="*/ 34 w 76"/>
                  <a:gd name="T11" fmla="*/ 106 h 132"/>
                  <a:gd name="T12" fmla="*/ 31 w 76"/>
                  <a:gd name="T13" fmla="*/ 102 h 132"/>
                  <a:gd name="T14" fmla="*/ 33 w 76"/>
                  <a:gd name="T15" fmla="*/ 4 h 132"/>
                  <a:gd name="T16" fmla="*/ 33 w 76"/>
                  <a:gd name="T17" fmla="*/ 4 h 132"/>
                  <a:gd name="T18" fmla="*/ 31 w 76"/>
                  <a:gd name="T19" fmla="*/ 2 h 132"/>
                  <a:gd name="T20" fmla="*/ 29 w 76"/>
                  <a:gd name="T21" fmla="*/ 0 h 132"/>
                  <a:gd name="T22" fmla="*/ 24 w 76"/>
                  <a:gd name="T23" fmla="*/ 6 h 132"/>
                  <a:gd name="T24" fmla="*/ 19 w 76"/>
                  <a:gd name="T25" fmla="*/ 94 h 132"/>
                  <a:gd name="T26" fmla="*/ 26 w 76"/>
                  <a:gd name="T27" fmla="*/ 105 h 132"/>
                  <a:gd name="T28" fmla="*/ 30 w 76"/>
                  <a:gd name="T29" fmla="*/ 110 h 132"/>
                  <a:gd name="T30" fmla="*/ 34 w 76"/>
                  <a:gd name="T31" fmla="*/ 114 h 132"/>
                  <a:gd name="T32" fmla="*/ 48 w 76"/>
                  <a:gd name="T33" fmla="*/ 125 h 132"/>
                  <a:gd name="T34" fmla="*/ 71 w 76"/>
                  <a:gd name="T35" fmla="*/ 132 h 132"/>
                  <a:gd name="T36" fmla="*/ 76 w 76"/>
                  <a:gd name="T37" fmla="*/ 132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6" h="132">
                    <a:moveTo>
                      <a:pt x="76" y="132"/>
                    </a:moveTo>
                    <a:cubicBezTo>
                      <a:pt x="76" y="129"/>
                      <a:pt x="76" y="129"/>
                      <a:pt x="76" y="129"/>
                    </a:cubicBezTo>
                    <a:cubicBezTo>
                      <a:pt x="76" y="126"/>
                      <a:pt x="76" y="126"/>
                      <a:pt x="76" y="126"/>
                    </a:cubicBezTo>
                    <a:cubicBezTo>
                      <a:pt x="76" y="126"/>
                      <a:pt x="76" y="126"/>
                      <a:pt x="75" y="126"/>
                    </a:cubicBezTo>
                    <a:cubicBezTo>
                      <a:pt x="61" y="125"/>
                      <a:pt x="48" y="120"/>
                      <a:pt x="39" y="110"/>
                    </a:cubicBezTo>
                    <a:cubicBezTo>
                      <a:pt x="37" y="109"/>
                      <a:pt x="36" y="108"/>
                      <a:pt x="34" y="106"/>
                    </a:cubicBezTo>
                    <a:cubicBezTo>
                      <a:pt x="33" y="105"/>
                      <a:pt x="32" y="103"/>
                      <a:pt x="31" y="102"/>
                    </a:cubicBezTo>
                    <a:cubicBezTo>
                      <a:pt x="4" y="62"/>
                      <a:pt x="12" y="25"/>
                      <a:pt x="33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1" y="2"/>
                      <a:pt x="31" y="2"/>
                      <a:pt x="31" y="2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7" y="2"/>
                      <a:pt x="25" y="4"/>
                      <a:pt x="24" y="6"/>
                    </a:cubicBezTo>
                    <a:cubicBezTo>
                      <a:pt x="7" y="26"/>
                      <a:pt x="0" y="59"/>
                      <a:pt x="19" y="94"/>
                    </a:cubicBezTo>
                    <a:cubicBezTo>
                      <a:pt x="21" y="98"/>
                      <a:pt x="24" y="101"/>
                      <a:pt x="26" y="105"/>
                    </a:cubicBezTo>
                    <a:cubicBezTo>
                      <a:pt x="27" y="107"/>
                      <a:pt x="29" y="108"/>
                      <a:pt x="30" y="110"/>
                    </a:cubicBezTo>
                    <a:cubicBezTo>
                      <a:pt x="31" y="112"/>
                      <a:pt x="33" y="113"/>
                      <a:pt x="34" y="114"/>
                    </a:cubicBezTo>
                    <a:cubicBezTo>
                      <a:pt x="38" y="119"/>
                      <a:pt x="43" y="122"/>
                      <a:pt x="48" y="125"/>
                    </a:cubicBezTo>
                    <a:cubicBezTo>
                      <a:pt x="55" y="128"/>
                      <a:pt x="63" y="131"/>
                      <a:pt x="71" y="132"/>
                    </a:cubicBezTo>
                    <a:cubicBezTo>
                      <a:pt x="73" y="132"/>
                      <a:pt x="74" y="132"/>
                      <a:pt x="76" y="1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8" name="Freeform 759"/>
              <p:cNvSpPr>
                <a:spLocks/>
              </p:cNvSpPr>
              <p:nvPr/>
            </p:nvSpPr>
            <p:spPr bwMode="auto">
              <a:xfrm>
                <a:off x="3892552" y="1584380"/>
                <a:ext cx="85725" cy="315924"/>
              </a:xfrm>
              <a:custGeom>
                <a:avLst/>
                <a:gdLst>
                  <a:gd name="T0" fmla="*/ 22 w 23"/>
                  <a:gd name="T1" fmla="*/ 4 h 84"/>
                  <a:gd name="T2" fmla="*/ 23 w 23"/>
                  <a:gd name="T3" fmla="*/ 3 h 84"/>
                  <a:gd name="T4" fmla="*/ 21 w 23"/>
                  <a:gd name="T5" fmla="*/ 1 h 84"/>
                  <a:gd name="T6" fmla="*/ 18 w 23"/>
                  <a:gd name="T7" fmla="*/ 0 h 84"/>
                  <a:gd name="T8" fmla="*/ 16 w 23"/>
                  <a:gd name="T9" fmla="*/ 4 h 84"/>
                  <a:gd name="T10" fmla="*/ 7 w 23"/>
                  <a:gd name="T11" fmla="*/ 81 h 84"/>
                  <a:gd name="T12" fmla="*/ 8 w 23"/>
                  <a:gd name="T13" fmla="*/ 84 h 84"/>
                  <a:gd name="T14" fmla="*/ 11 w 23"/>
                  <a:gd name="T15" fmla="*/ 83 h 84"/>
                  <a:gd name="T16" fmla="*/ 14 w 23"/>
                  <a:gd name="T17" fmla="*/ 82 h 84"/>
                  <a:gd name="T18" fmla="*/ 14 w 23"/>
                  <a:gd name="T19" fmla="*/ 82 h 84"/>
                  <a:gd name="T20" fmla="*/ 22 w 23"/>
                  <a:gd name="T21" fmla="*/ 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" h="84">
                    <a:moveTo>
                      <a:pt x="22" y="4"/>
                    </a:moveTo>
                    <a:cubicBezTo>
                      <a:pt x="23" y="4"/>
                      <a:pt x="23" y="3"/>
                      <a:pt x="23" y="3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7" y="1"/>
                      <a:pt x="17" y="2"/>
                      <a:pt x="16" y="4"/>
                    </a:cubicBezTo>
                    <a:cubicBezTo>
                      <a:pt x="3" y="26"/>
                      <a:pt x="0" y="53"/>
                      <a:pt x="7" y="81"/>
                    </a:cubicBezTo>
                    <a:cubicBezTo>
                      <a:pt x="8" y="82"/>
                      <a:pt x="8" y="83"/>
                      <a:pt x="8" y="84"/>
                    </a:cubicBezTo>
                    <a:cubicBezTo>
                      <a:pt x="11" y="83"/>
                      <a:pt x="11" y="83"/>
                      <a:pt x="11" y="83"/>
                    </a:cubicBezTo>
                    <a:cubicBezTo>
                      <a:pt x="14" y="82"/>
                      <a:pt x="14" y="82"/>
                      <a:pt x="14" y="82"/>
                    </a:cubicBezTo>
                    <a:cubicBezTo>
                      <a:pt x="14" y="82"/>
                      <a:pt x="14" y="82"/>
                      <a:pt x="14" y="82"/>
                    </a:cubicBezTo>
                    <a:cubicBezTo>
                      <a:pt x="5" y="54"/>
                      <a:pt x="8" y="27"/>
                      <a:pt x="2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9" name="Freeform 760"/>
              <p:cNvSpPr>
                <a:spLocks/>
              </p:cNvSpPr>
              <p:nvPr/>
            </p:nvSpPr>
            <p:spPr bwMode="auto">
              <a:xfrm>
                <a:off x="4170365" y="2138437"/>
                <a:ext cx="30163" cy="22226"/>
              </a:xfrm>
              <a:custGeom>
                <a:avLst/>
                <a:gdLst>
                  <a:gd name="T0" fmla="*/ 5 w 8"/>
                  <a:gd name="T1" fmla="*/ 6 h 6"/>
                  <a:gd name="T2" fmla="*/ 7 w 8"/>
                  <a:gd name="T3" fmla="*/ 6 h 6"/>
                  <a:gd name="T4" fmla="*/ 8 w 8"/>
                  <a:gd name="T5" fmla="*/ 3 h 6"/>
                  <a:gd name="T6" fmla="*/ 8 w 8"/>
                  <a:gd name="T7" fmla="*/ 0 h 6"/>
                  <a:gd name="T8" fmla="*/ 7 w 8"/>
                  <a:gd name="T9" fmla="*/ 0 h 6"/>
                  <a:gd name="T10" fmla="*/ 5 w 8"/>
                  <a:gd name="T11" fmla="*/ 0 h 6"/>
                  <a:gd name="T12" fmla="*/ 3 w 8"/>
                  <a:gd name="T13" fmla="*/ 0 h 6"/>
                  <a:gd name="T14" fmla="*/ 2 w 8"/>
                  <a:gd name="T15" fmla="*/ 0 h 6"/>
                  <a:gd name="T16" fmla="*/ 1 w 8"/>
                  <a:gd name="T17" fmla="*/ 3 h 6"/>
                  <a:gd name="T18" fmla="*/ 0 w 8"/>
                  <a:gd name="T19" fmla="*/ 5 h 6"/>
                  <a:gd name="T20" fmla="*/ 4 w 8"/>
                  <a:gd name="T21" fmla="*/ 6 h 6"/>
                  <a:gd name="T22" fmla="*/ 5 w 8"/>
                  <a:gd name="T23" fmla="*/ 6 h 6"/>
                  <a:gd name="T24" fmla="*/ 5 w 8"/>
                  <a:gd name="T2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6">
                    <a:moveTo>
                      <a:pt x="5" y="6"/>
                    </a:moveTo>
                    <a:cubicBezTo>
                      <a:pt x="5" y="6"/>
                      <a:pt x="6" y="6"/>
                      <a:pt x="7" y="6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6" y="0"/>
                      <a:pt x="5" y="0"/>
                      <a:pt x="5" y="0"/>
                    </a:cubicBezTo>
                    <a:cubicBezTo>
                      <a:pt x="4" y="0"/>
                      <a:pt x="3" y="0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2" y="6"/>
                      <a:pt x="3" y="6"/>
                      <a:pt x="4" y="6"/>
                    </a:cubicBezTo>
                    <a:cubicBezTo>
                      <a:pt x="4" y="6"/>
                      <a:pt x="4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0" name="Freeform 761"/>
              <p:cNvSpPr>
                <a:spLocks/>
              </p:cNvSpPr>
              <p:nvPr/>
            </p:nvSpPr>
            <p:spPr bwMode="auto">
              <a:xfrm>
                <a:off x="3714752" y="1727261"/>
                <a:ext cx="42863" cy="46039"/>
              </a:xfrm>
              <a:custGeom>
                <a:avLst/>
                <a:gdLst>
                  <a:gd name="T0" fmla="*/ 11 w 11"/>
                  <a:gd name="T1" fmla="*/ 7 h 12"/>
                  <a:gd name="T2" fmla="*/ 11 w 11"/>
                  <a:gd name="T3" fmla="*/ 6 h 12"/>
                  <a:gd name="T4" fmla="*/ 11 w 11"/>
                  <a:gd name="T5" fmla="*/ 6 h 12"/>
                  <a:gd name="T6" fmla="*/ 11 w 11"/>
                  <a:gd name="T7" fmla="*/ 3 h 12"/>
                  <a:gd name="T8" fmla="*/ 10 w 11"/>
                  <a:gd name="T9" fmla="*/ 0 h 12"/>
                  <a:gd name="T10" fmla="*/ 7 w 11"/>
                  <a:gd name="T11" fmla="*/ 1 h 12"/>
                  <a:gd name="T12" fmla="*/ 6 w 11"/>
                  <a:gd name="T13" fmla="*/ 3 h 12"/>
                  <a:gd name="T14" fmla="*/ 0 w 11"/>
                  <a:gd name="T15" fmla="*/ 6 h 12"/>
                  <a:gd name="T16" fmla="*/ 0 w 11"/>
                  <a:gd name="T17" fmla="*/ 7 h 12"/>
                  <a:gd name="T18" fmla="*/ 0 w 11"/>
                  <a:gd name="T19" fmla="*/ 9 h 12"/>
                  <a:gd name="T20" fmla="*/ 0 w 11"/>
                  <a:gd name="T21" fmla="*/ 12 h 12"/>
                  <a:gd name="T22" fmla="*/ 6 w 11"/>
                  <a:gd name="T23" fmla="*/ 11 h 12"/>
                  <a:gd name="T24" fmla="*/ 7 w 11"/>
                  <a:gd name="T25" fmla="*/ 10 h 12"/>
                  <a:gd name="T26" fmla="*/ 11 w 11"/>
                  <a:gd name="T27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" h="12">
                    <a:moveTo>
                      <a:pt x="11" y="7"/>
                    </a:moveTo>
                    <a:cubicBezTo>
                      <a:pt x="11" y="6"/>
                      <a:pt x="11" y="6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9" y="0"/>
                      <a:pt x="8" y="1"/>
                      <a:pt x="7" y="1"/>
                    </a:cubicBezTo>
                    <a:cubicBezTo>
                      <a:pt x="7" y="2"/>
                      <a:pt x="6" y="3"/>
                      <a:pt x="6" y="3"/>
                    </a:cubicBezTo>
                    <a:cubicBezTo>
                      <a:pt x="5" y="5"/>
                      <a:pt x="4" y="6"/>
                      <a:pt x="0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3" y="12"/>
                      <a:pt x="5" y="11"/>
                      <a:pt x="6" y="11"/>
                    </a:cubicBezTo>
                    <a:cubicBezTo>
                      <a:pt x="7" y="11"/>
                      <a:pt x="7" y="11"/>
                      <a:pt x="7" y="10"/>
                    </a:cubicBezTo>
                    <a:cubicBezTo>
                      <a:pt x="9" y="9"/>
                      <a:pt x="10" y="8"/>
                      <a:pt x="1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1" name="Freeform 762"/>
              <p:cNvSpPr>
                <a:spLocks/>
              </p:cNvSpPr>
              <p:nvPr/>
            </p:nvSpPr>
            <p:spPr bwMode="auto">
              <a:xfrm>
                <a:off x="4459290" y="374663"/>
                <a:ext cx="341313" cy="112717"/>
              </a:xfrm>
              <a:custGeom>
                <a:avLst/>
                <a:gdLst>
                  <a:gd name="T0" fmla="*/ 3 w 91"/>
                  <a:gd name="T1" fmla="*/ 12 h 30"/>
                  <a:gd name="T2" fmla="*/ 2 w 91"/>
                  <a:gd name="T3" fmla="*/ 12 h 30"/>
                  <a:gd name="T4" fmla="*/ 1 w 91"/>
                  <a:gd name="T5" fmla="*/ 14 h 30"/>
                  <a:gd name="T6" fmla="*/ 0 w 91"/>
                  <a:gd name="T7" fmla="*/ 17 h 30"/>
                  <a:gd name="T8" fmla="*/ 6 w 91"/>
                  <a:gd name="T9" fmla="*/ 19 h 30"/>
                  <a:gd name="T10" fmla="*/ 91 w 91"/>
                  <a:gd name="T11" fmla="*/ 0 h 30"/>
                  <a:gd name="T12" fmla="*/ 82 w 91"/>
                  <a:gd name="T13" fmla="*/ 0 h 30"/>
                  <a:gd name="T14" fmla="*/ 3 w 91"/>
                  <a:gd name="T15" fmla="*/ 1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1" h="30">
                    <a:moveTo>
                      <a:pt x="3" y="12"/>
                    </a:moveTo>
                    <a:cubicBezTo>
                      <a:pt x="3" y="12"/>
                      <a:pt x="3" y="12"/>
                      <a:pt x="2" y="12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2" y="18"/>
                      <a:pt x="4" y="19"/>
                      <a:pt x="6" y="19"/>
                    </a:cubicBezTo>
                    <a:cubicBezTo>
                      <a:pt x="36" y="30"/>
                      <a:pt x="69" y="22"/>
                      <a:pt x="91" y="0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61" y="18"/>
                      <a:pt x="30" y="23"/>
                      <a:pt x="3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2" name="Freeform 763"/>
              <p:cNvSpPr>
                <a:spLocks/>
              </p:cNvSpPr>
              <p:nvPr/>
            </p:nvSpPr>
            <p:spPr bwMode="auto">
              <a:xfrm>
                <a:off x="3662365" y="374663"/>
                <a:ext cx="158750" cy="55565"/>
              </a:xfrm>
              <a:custGeom>
                <a:avLst/>
                <a:gdLst>
                  <a:gd name="T0" fmla="*/ 19 w 42"/>
                  <a:gd name="T1" fmla="*/ 9 h 15"/>
                  <a:gd name="T2" fmla="*/ 37 w 42"/>
                  <a:gd name="T3" fmla="*/ 14 h 15"/>
                  <a:gd name="T4" fmla="*/ 40 w 42"/>
                  <a:gd name="T5" fmla="*/ 15 h 15"/>
                  <a:gd name="T6" fmla="*/ 41 w 42"/>
                  <a:gd name="T7" fmla="*/ 12 h 15"/>
                  <a:gd name="T8" fmla="*/ 42 w 42"/>
                  <a:gd name="T9" fmla="*/ 9 h 15"/>
                  <a:gd name="T10" fmla="*/ 38 w 42"/>
                  <a:gd name="T11" fmla="*/ 9 h 15"/>
                  <a:gd name="T12" fmla="*/ 12 w 42"/>
                  <a:gd name="T13" fmla="*/ 0 h 15"/>
                  <a:gd name="T14" fmla="*/ 0 w 42"/>
                  <a:gd name="T15" fmla="*/ 0 h 15"/>
                  <a:gd name="T16" fmla="*/ 3 w 42"/>
                  <a:gd name="T17" fmla="*/ 1 h 15"/>
                  <a:gd name="T18" fmla="*/ 19 w 42"/>
                  <a:gd name="T19" fmla="*/ 9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" h="15">
                    <a:moveTo>
                      <a:pt x="19" y="9"/>
                    </a:moveTo>
                    <a:cubicBezTo>
                      <a:pt x="24" y="11"/>
                      <a:pt x="30" y="13"/>
                      <a:pt x="37" y="14"/>
                    </a:cubicBezTo>
                    <a:cubicBezTo>
                      <a:pt x="38" y="15"/>
                      <a:pt x="39" y="15"/>
                      <a:pt x="40" y="15"/>
                    </a:cubicBezTo>
                    <a:cubicBezTo>
                      <a:pt x="41" y="12"/>
                      <a:pt x="41" y="12"/>
                      <a:pt x="41" y="12"/>
                    </a:cubicBezTo>
                    <a:cubicBezTo>
                      <a:pt x="42" y="9"/>
                      <a:pt x="42" y="9"/>
                      <a:pt x="42" y="9"/>
                    </a:cubicBezTo>
                    <a:cubicBezTo>
                      <a:pt x="41" y="9"/>
                      <a:pt x="40" y="9"/>
                      <a:pt x="38" y="9"/>
                    </a:cubicBezTo>
                    <a:cubicBezTo>
                      <a:pt x="28" y="6"/>
                      <a:pt x="19" y="3"/>
                      <a:pt x="1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2" y="1"/>
                      <a:pt x="3" y="1"/>
                    </a:cubicBezTo>
                    <a:cubicBezTo>
                      <a:pt x="7" y="4"/>
                      <a:pt x="13" y="7"/>
                      <a:pt x="19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3" name="Freeform 764"/>
              <p:cNvSpPr>
                <a:spLocks/>
              </p:cNvSpPr>
              <p:nvPr/>
            </p:nvSpPr>
            <p:spPr bwMode="auto">
              <a:xfrm>
                <a:off x="3617915" y="2501988"/>
                <a:ext cx="90488" cy="68266"/>
              </a:xfrm>
              <a:custGeom>
                <a:avLst/>
                <a:gdLst>
                  <a:gd name="T0" fmla="*/ 2 w 24"/>
                  <a:gd name="T1" fmla="*/ 0 h 18"/>
                  <a:gd name="T2" fmla="*/ 0 w 24"/>
                  <a:gd name="T3" fmla="*/ 7 h 18"/>
                  <a:gd name="T4" fmla="*/ 12 w 24"/>
                  <a:gd name="T5" fmla="*/ 18 h 18"/>
                  <a:gd name="T6" fmla="*/ 24 w 24"/>
                  <a:gd name="T7" fmla="*/ 18 h 18"/>
                  <a:gd name="T8" fmla="*/ 2 w 24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8">
                    <a:moveTo>
                      <a:pt x="2" y="0"/>
                    </a:moveTo>
                    <a:cubicBezTo>
                      <a:pt x="2" y="3"/>
                      <a:pt x="1" y="5"/>
                      <a:pt x="0" y="7"/>
                    </a:cubicBezTo>
                    <a:cubicBezTo>
                      <a:pt x="4" y="11"/>
                      <a:pt x="8" y="15"/>
                      <a:pt x="12" y="18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15" y="13"/>
                      <a:pt x="8" y="8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4" name="Freeform 765"/>
              <p:cNvSpPr>
                <a:spLocks/>
              </p:cNvSpPr>
              <p:nvPr/>
            </p:nvSpPr>
            <p:spPr bwMode="auto">
              <a:xfrm>
                <a:off x="3478215" y="652485"/>
                <a:ext cx="207963" cy="247659"/>
              </a:xfrm>
              <a:custGeom>
                <a:avLst/>
                <a:gdLst>
                  <a:gd name="T0" fmla="*/ 19 w 55"/>
                  <a:gd name="T1" fmla="*/ 66 h 66"/>
                  <a:gd name="T2" fmla="*/ 50 w 55"/>
                  <a:gd name="T3" fmla="*/ 48 h 66"/>
                  <a:gd name="T4" fmla="*/ 47 w 55"/>
                  <a:gd name="T5" fmla="*/ 17 h 66"/>
                  <a:gd name="T6" fmla="*/ 12 w 55"/>
                  <a:gd name="T7" fmla="*/ 2 h 66"/>
                  <a:gd name="T8" fmla="*/ 0 w 55"/>
                  <a:gd name="T9" fmla="*/ 4 h 66"/>
                  <a:gd name="T10" fmla="*/ 0 w 55"/>
                  <a:gd name="T11" fmla="*/ 10 h 66"/>
                  <a:gd name="T12" fmla="*/ 12 w 55"/>
                  <a:gd name="T13" fmla="*/ 8 h 66"/>
                  <a:gd name="T14" fmla="*/ 42 w 55"/>
                  <a:gd name="T15" fmla="*/ 20 h 66"/>
                  <a:gd name="T16" fmla="*/ 45 w 55"/>
                  <a:gd name="T17" fmla="*/ 46 h 66"/>
                  <a:gd name="T18" fmla="*/ 19 w 55"/>
                  <a:gd name="T19" fmla="*/ 60 h 66"/>
                  <a:gd name="T20" fmla="*/ 2 w 55"/>
                  <a:gd name="T21" fmla="*/ 45 h 66"/>
                  <a:gd name="T22" fmla="*/ 13 w 55"/>
                  <a:gd name="T23" fmla="*/ 28 h 66"/>
                  <a:gd name="T24" fmla="*/ 22 w 55"/>
                  <a:gd name="T25" fmla="*/ 30 h 66"/>
                  <a:gd name="T26" fmla="*/ 23 w 55"/>
                  <a:gd name="T27" fmla="*/ 36 h 66"/>
                  <a:gd name="T28" fmla="*/ 17 w 55"/>
                  <a:gd name="T29" fmla="*/ 41 h 66"/>
                  <a:gd name="T30" fmla="*/ 18 w 55"/>
                  <a:gd name="T31" fmla="*/ 44 h 66"/>
                  <a:gd name="T32" fmla="*/ 19 w 55"/>
                  <a:gd name="T33" fmla="*/ 47 h 66"/>
                  <a:gd name="T34" fmla="*/ 29 w 55"/>
                  <a:gd name="T35" fmla="*/ 38 h 66"/>
                  <a:gd name="T36" fmla="*/ 26 w 55"/>
                  <a:gd name="T37" fmla="*/ 26 h 66"/>
                  <a:gd name="T38" fmla="*/ 11 w 55"/>
                  <a:gd name="T39" fmla="*/ 23 h 66"/>
                  <a:gd name="T40" fmla="*/ 0 w 55"/>
                  <a:gd name="T41" fmla="*/ 30 h 66"/>
                  <a:gd name="T42" fmla="*/ 0 w 55"/>
                  <a:gd name="T43" fmla="*/ 55 h 66"/>
                  <a:gd name="T44" fmla="*/ 19 w 55"/>
                  <a:gd name="T45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5" h="66">
                    <a:moveTo>
                      <a:pt x="19" y="66"/>
                    </a:moveTo>
                    <a:cubicBezTo>
                      <a:pt x="34" y="65"/>
                      <a:pt x="45" y="59"/>
                      <a:pt x="50" y="48"/>
                    </a:cubicBezTo>
                    <a:cubicBezTo>
                      <a:pt x="55" y="39"/>
                      <a:pt x="53" y="27"/>
                      <a:pt x="47" y="17"/>
                    </a:cubicBezTo>
                    <a:cubicBezTo>
                      <a:pt x="39" y="6"/>
                      <a:pt x="26" y="0"/>
                      <a:pt x="12" y="2"/>
                    </a:cubicBezTo>
                    <a:cubicBezTo>
                      <a:pt x="7" y="2"/>
                      <a:pt x="4" y="3"/>
                      <a:pt x="0" y="4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4" y="9"/>
                      <a:pt x="8" y="8"/>
                      <a:pt x="12" y="8"/>
                    </a:cubicBezTo>
                    <a:cubicBezTo>
                      <a:pt x="25" y="6"/>
                      <a:pt x="35" y="11"/>
                      <a:pt x="42" y="20"/>
                    </a:cubicBezTo>
                    <a:cubicBezTo>
                      <a:pt x="47" y="28"/>
                      <a:pt x="48" y="38"/>
                      <a:pt x="45" y="46"/>
                    </a:cubicBezTo>
                    <a:cubicBezTo>
                      <a:pt x="41" y="54"/>
                      <a:pt x="32" y="59"/>
                      <a:pt x="19" y="60"/>
                    </a:cubicBezTo>
                    <a:cubicBezTo>
                      <a:pt x="9" y="60"/>
                      <a:pt x="3" y="52"/>
                      <a:pt x="2" y="45"/>
                    </a:cubicBezTo>
                    <a:cubicBezTo>
                      <a:pt x="2" y="39"/>
                      <a:pt x="4" y="31"/>
                      <a:pt x="13" y="28"/>
                    </a:cubicBezTo>
                    <a:cubicBezTo>
                      <a:pt x="17" y="27"/>
                      <a:pt x="20" y="28"/>
                      <a:pt x="22" y="30"/>
                    </a:cubicBezTo>
                    <a:cubicBezTo>
                      <a:pt x="23" y="32"/>
                      <a:pt x="24" y="34"/>
                      <a:pt x="23" y="36"/>
                    </a:cubicBezTo>
                    <a:cubicBezTo>
                      <a:pt x="22" y="39"/>
                      <a:pt x="20" y="40"/>
                      <a:pt x="17" y="41"/>
                    </a:cubicBezTo>
                    <a:cubicBezTo>
                      <a:pt x="18" y="44"/>
                      <a:pt x="18" y="44"/>
                      <a:pt x="18" y="44"/>
                    </a:cubicBezTo>
                    <a:cubicBezTo>
                      <a:pt x="19" y="47"/>
                      <a:pt x="19" y="47"/>
                      <a:pt x="19" y="47"/>
                    </a:cubicBezTo>
                    <a:cubicBezTo>
                      <a:pt x="24" y="46"/>
                      <a:pt x="27" y="42"/>
                      <a:pt x="29" y="38"/>
                    </a:cubicBezTo>
                    <a:cubicBezTo>
                      <a:pt x="30" y="34"/>
                      <a:pt x="29" y="29"/>
                      <a:pt x="26" y="26"/>
                    </a:cubicBezTo>
                    <a:cubicBezTo>
                      <a:pt x="24" y="24"/>
                      <a:pt x="20" y="21"/>
                      <a:pt x="11" y="23"/>
                    </a:cubicBezTo>
                    <a:cubicBezTo>
                      <a:pt x="6" y="24"/>
                      <a:pt x="2" y="27"/>
                      <a:pt x="0" y="30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4" y="61"/>
                      <a:pt x="10" y="66"/>
                      <a:pt x="19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5" name="Freeform 766"/>
              <p:cNvSpPr>
                <a:spLocks/>
              </p:cNvSpPr>
              <p:nvPr/>
            </p:nvSpPr>
            <p:spPr bwMode="auto">
              <a:xfrm>
                <a:off x="3478215" y="539769"/>
                <a:ext cx="293688" cy="447691"/>
              </a:xfrm>
              <a:custGeom>
                <a:avLst/>
                <a:gdLst>
                  <a:gd name="T0" fmla="*/ 48 w 78"/>
                  <a:gd name="T1" fmla="*/ 112 h 119"/>
                  <a:gd name="T2" fmla="*/ 70 w 78"/>
                  <a:gd name="T3" fmla="*/ 89 h 119"/>
                  <a:gd name="T4" fmla="*/ 71 w 78"/>
                  <a:gd name="T5" fmla="*/ 85 h 119"/>
                  <a:gd name="T6" fmla="*/ 58 w 78"/>
                  <a:gd name="T7" fmla="*/ 22 h 119"/>
                  <a:gd name="T8" fmla="*/ 0 w 78"/>
                  <a:gd name="T9" fmla="*/ 5 h 119"/>
                  <a:gd name="T10" fmla="*/ 0 w 78"/>
                  <a:gd name="T11" fmla="*/ 11 h 119"/>
                  <a:gd name="T12" fmla="*/ 53 w 78"/>
                  <a:gd name="T13" fmla="*/ 26 h 119"/>
                  <a:gd name="T14" fmla="*/ 65 w 78"/>
                  <a:gd name="T15" fmla="*/ 86 h 119"/>
                  <a:gd name="T16" fmla="*/ 22 w 78"/>
                  <a:gd name="T17" fmla="*/ 113 h 119"/>
                  <a:gd name="T18" fmla="*/ 0 w 78"/>
                  <a:gd name="T19" fmla="*/ 107 h 119"/>
                  <a:gd name="T20" fmla="*/ 0 w 78"/>
                  <a:gd name="T21" fmla="*/ 114 h 119"/>
                  <a:gd name="T22" fmla="*/ 22 w 78"/>
                  <a:gd name="T23" fmla="*/ 119 h 119"/>
                  <a:gd name="T24" fmla="*/ 48 w 78"/>
                  <a:gd name="T25" fmla="*/ 112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8" h="119">
                    <a:moveTo>
                      <a:pt x="48" y="112"/>
                    </a:moveTo>
                    <a:cubicBezTo>
                      <a:pt x="58" y="107"/>
                      <a:pt x="65" y="99"/>
                      <a:pt x="70" y="89"/>
                    </a:cubicBezTo>
                    <a:cubicBezTo>
                      <a:pt x="71" y="87"/>
                      <a:pt x="71" y="86"/>
                      <a:pt x="71" y="85"/>
                    </a:cubicBezTo>
                    <a:cubicBezTo>
                      <a:pt x="78" y="64"/>
                      <a:pt x="73" y="39"/>
                      <a:pt x="58" y="22"/>
                    </a:cubicBezTo>
                    <a:cubicBezTo>
                      <a:pt x="49" y="13"/>
                      <a:pt x="31" y="0"/>
                      <a:pt x="0" y="5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29" y="6"/>
                      <a:pt x="45" y="18"/>
                      <a:pt x="53" y="26"/>
                    </a:cubicBezTo>
                    <a:cubicBezTo>
                      <a:pt x="68" y="42"/>
                      <a:pt x="73" y="67"/>
                      <a:pt x="65" y="86"/>
                    </a:cubicBezTo>
                    <a:cubicBezTo>
                      <a:pt x="57" y="103"/>
                      <a:pt x="42" y="113"/>
                      <a:pt x="22" y="113"/>
                    </a:cubicBezTo>
                    <a:cubicBezTo>
                      <a:pt x="13" y="113"/>
                      <a:pt x="6" y="111"/>
                      <a:pt x="0" y="107"/>
                    </a:cubicBezTo>
                    <a:cubicBezTo>
                      <a:pt x="0" y="114"/>
                      <a:pt x="0" y="114"/>
                      <a:pt x="0" y="114"/>
                    </a:cubicBezTo>
                    <a:cubicBezTo>
                      <a:pt x="6" y="117"/>
                      <a:pt x="13" y="119"/>
                      <a:pt x="22" y="119"/>
                    </a:cubicBezTo>
                    <a:cubicBezTo>
                      <a:pt x="32" y="119"/>
                      <a:pt x="41" y="116"/>
                      <a:pt x="48" y="1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6" name="Freeform 767"/>
              <p:cNvSpPr>
                <a:spLocks/>
              </p:cNvSpPr>
              <p:nvPr/>
            </p:nvSpPr>
            <p:spPr bwMode="auto">
              <a:xfrm>
                <a:off x="3478215" y="2251154"/>
                <a:ext cx="95250" cy="311161"/>
              </a:xfrm>
              <a:custGeom>
                <a:avLst/>
                <a:gdLst>
                  <a:gd name="T0" fmla="*/ 15 w 25"/>
                  <a:gd name="T1" fmla="*/ 63 h 83"/>
                  <a:gd name="T2" fmla="*/ 0 w 25"/>
                  <a:gd name="T3" fmla="*/ 0 h 83"/>
                  <a:gd name="T4" fmla="*/ 0 w 25"/>
                  <a:gd name="T5" fmla="*/ 9 h 83"/>
                  <a:gd name="T6" fmla="*/ 10 w 25"/>
                  <a:gd name="T7" fmla="*/ 61 h 83"/>
                  <a:gd name="T8" fmla="*/ 0 w 25"/>
                  <a:gd name="T9" fmla="*/ 75 h 83"/>
                  <a:gd name="T10" fmla="*/ 0 w 25"/>
                  <a:gd name="T11" fmla="*/ 83 h 83"/>
                  <a:gd name="T12" fmla="*/ 15 w 25"/>
                  <a:gd name="T13" fmla="*/ 6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83">
                    <a:moveTo>
                      <a:pt x="15" y="63"/>
                    </a:moveTo>
                    <a:cubicBezTo>
                      <a:pt x="20" y="52"/>
                      <a:pt x="25" y="28"/>
                      <a:pt x="0" y="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3" y="27"/>
                      <a:pt x="17" y="45"/>
                      <a:pt x="10" y="61"/>
                    </a:cubicBezTo>
                    <a:cubicBezTo>
                      <a:pt x="8" y="66"/>
                      <a:pt x="4" y="71"/>
                      <a:pt x="0" y="75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7" y="78"/>
                      <a:pt x="12" y="71"/>
                      <a:pt x="15" y="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7" name="Freeform 768"/>
              <p:cNvSpPr>
                <a:spLocks/>
              </p:cNvSpPr>
              <p:nvPr/>
            </p:nvSpPr>
            <p:spPr bwMode="auto">
              <a:xfrm>
                <a:off x="3478215" y="2141612"/>
                <a:ext cx="158750" cy="428640"/>
              </a:xfrm>
              <a:custGeom>
                <a:avLst/>
                <a:gdLst>
                  <a:gd name="T0" fmla="*/ 34 w 42"/>
                  <a:gd name="T1" fmla="*/ 112 h 114"/>
                  <a:gd name="T2" fmla="*/ 35 w 42"/>
                  <a:gd name="T3" fmla="*/ 108 h 114"/>
                  <a:gd name="T4" fmla="*/ 37 w 42"/>
                  <a:gd name="T5" fmla="*/ 103 h 114"/>
                  <a:gd name="T6" fmla="*/ 39 w 42"/>
                  <a:gd name="T7" fmla="*/ 96 h 114"/>
                  <a:gd name="T8" fmla="*/ 41 w 42"/>
                  <a:gd name="T9" fmla="*/ 70 h 114"/>
                  <a:gd name="T10" fmla="*/ 40 w 42"/>
                  <a:gd name="T11" fmla="*/ 64 h 114"/>
                  <a:gd name="T12" fmla="*/ 35 w 42"/>
                  <a:gd name="T13" fmla="*/ 45 h 114"/>
                  <a:gd name="T14" fmla="*/ 32 w 42"/>
                  <a:gd name="T15" fmla="*/ 39 h 114"/>
                  <a:gd name="T16" fmla="*/ 20 w 42"/>
                  <a:gd name="T17" fmla="*/ 19 h 114"/>
                  <a:gd name="T18" fmla="*/ 0 w 42"/>
                  <a:gd name="T19" fmla="*/ 0 h 114"/>
                  <a:gd name="T20" fmla="*/ 0 w 42"/>
                  <a:gd name="T21" fmla="*/ 7 h 114"/>
                  <a:gd name="T22" fmla="*/ 16 w 42"/>
                  <a:gd name="T23" fmla="*/ 22 h 114"/>
                  <a:gd name="T24" fmla="*/ 30 w 42"/>
                  <a:gd name="T25" fmla="*/ 106 h 114"/>
                  <a:gd name="T26" fmla="*/ 26 w 42"/>
                  <a:gd name="T27" fmla="*/ 114 h 114"/>
                  <a:gd name="T28" fmla="*/ 28 w 42"/>
                  <a:gd name="T29" fmla="*/ 114 h 114"/>
                  <a:gd name="T30" fmla="*/ 27 w 42"/>
                  <a:gd name="T31" fmla="*/ 112 h 114"/>
                  <a:gd name="T32" fmla="*/ 34 w 42"/>
                  <a:gd name="T33" fmla="*/ 112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2" h="114">
                    <a:moveTo>
                      <a:pt x="34" y="112"/>
                    </a:moveTo>
                    <a:cubicBezTo>
                      <a:pt x="34" y="111"/>
                      <a:pt x="35" y="109"/>
                      <a:pt x="35" y="108"/>
                    </a:cubicBezTo>
                    <a:cubicBezTo>
                      <a:pt x="36" y="107"/>
                      <a:pt x="37" y="105"/>
                      <a:pt x="37" y="103"/>
                    </a:cubicBezTo>
                    <a:cubicBezTo>
                      <a:pt x="38" y="101"/>
                      <a:pt x="39" y="99"/>
                      <a:pt x="39" y="96"/>
                    </a:cubicBezTo>
                    <a:cubicBezTo>
                      <a:pt x="42" y="88"/>
                      <a:pt x="42" y="79"/>
                      <a:pt x="41" y="70"/>
                    </a:cubicBezTo>
                    <a:cubicBezTo>
                      <a:pt x="41" y="68"/>
                      <a:pt x="41" y="66"/>
                      <a:pt x="40" y="64"/>
                    </a:cubicBezTo>
                    <a:cubicBezTo>
                      <a:pt x="39" y="57"/>
                      <a:pt x="38" y="51"/>
                      <a:pt x="35" y="45"/>
                    </a:cubicBezTo>
                    <a:cubicBezTo>
                      <a:pt x="34" y="43"/>
                      <a:pt x="33" y="41"/>
                      <a:pt x="32" y="39"/>
                    </a:cubicBezTo>
                    <a:cubicBezTo>
                      <a:pt x="29" y="32"/>
                      <a:pt x="25" y="25"/>
                      <a:pt x="20" y="19"/>
                    </a:cubicBezTo>
                    <a:cubicBezTo>
                      <a:pt x="14" y="11"/>
                      <a:pt x="7" y="4"/>
                      <a:pt x="0" y="0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6" y="11"/>
                      <a:pt x="11" y="16"/>
                      <a:pt x="16" y="22"/>
                    </a:cubicBezTo>
                    <a:cubicBezTo>
                      <a:pt x="36" y="51"/>
                      <a:pt x="41" y="81"/>
                      <a:pt x="30" y="106"/>
                    </a:cubicBezTo>
                    <a:cubicBezTo>
                      <a:pt x="29" y="109"/>
                      <a:pt x="27" y="111"/>
                      <a:pt x="26" y="114"/>
                    </a:cubicBezTo>
                    <a:cubicBezTo>
                      <a:pt x="28" y="114"/>
                      <a:pt x="28" y="114"/>
                      <a:pt x="28" y="114"/>
                    </a:cubicBezTo>
                    <a:cubicBezTo>
                      <a:pt x="27" y="112"/>
                      <a:pt x="27" y="112"/>
                      <a:pt x="27" y="112"/>
                    </a:cubicBezTo>
                    <a:cubicBezTo>
                      <a:pt x="29" y="112"/>
                      <a:pt x="32" y="112"/>
                      <a:pt x="34" y="1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8" name="Freeform 769"/>
              <p:cNvSpPr>
                <a:spLocks/>
              </p:cNvSpPr>
              <p:nvPr/>
            </p:nvSpPr>
            <p:spPr bwMode="auto">
              <a:xfrm>
                <a:off x="5643565" y="765202"/>
                <a:ext cx="14288" cy="93666"/>
              </a:xfrm>
              <a:custGeom>
                <a:avLst/>
                <a:gdLst>
                  <a:gd name="T0" fmla="*/ 0 w 4"/>
                  <a:gd name="T1" fmla="*/ 16 h 25"/>
                  <a:gd name="T2" fmla="*/ 4 w 4"/>
                  <a:gd name="T3" fmla="*/ 25 h 25"/>
                  <a:gd name="T4" fmla="*/ 4 w 4"/>
                  <a:gd name="T5" fmla="*/ 0 h 25"/>
                  <a:gd name="T6" fmla="*/ 0 w 4"/>
                  <a:gd name="T7" fmla="*/ 1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5">
                    <a:moveTo>
                      <a:pt x="0" y="16"/>
                    </a:moveTo>
                    <a:cubicBezTo>
                      <a:pt x="1" y="19"/>
                      <a:pt x="2" y="22"/>
                      <a:pt x="4" y="25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" y="5"/>
                      <a:pt x="0" y="10"/>
                      <a:pt x="0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9" name="Freeform 770"/>
              <p:cNvSpPr>
                <a:spLocks/>
              </p:cNvSpPr>
              <p:nvPr/>
            </p:nvSpPr>
            <p:spPr bwMode="auto">
              <a:xfrm>
                <a:off x="5553077" y="666773"/>
                <a:ext cx="104775" cy="301635"/>
              </a:xfrm>
              <a:custGeom>
                <a:avLst/>
                <a:gdLst>
                  <a:gd name="T0" fmla="*/ 4 w 28"/>
                  <a:gd name="T1" fmla="*/ 18 h 80"/>
                  <a:gd name="T2" fmla="*/ 1 w 28"/>
                  <a:gd name="T3" fmla="*/ 28 h 80"/>
                  <a:gd name="T4" fmla="*/ 0 w 28"/>
                  <a:gd name="T5" fmla="*/ 37 h 80"/>
                  <a:gd name="T6" fmla="*/ 1 w 28"/>
                  <a:gd name="T7" fmla="*/ 42 h 80"/>
                  <a:gd name="T8" fmla="*/ 28 w 28"/>
                  <a:gd name="T9" fmla="*/ 80 h 80"/>
                  <a:gd name="T10" fmla="*/ 28 w 28"/>
                  <a:gd name="T11" fmla="*/ 73 h 80"/>
                  <a:gd name="T12" fmla="*/ 6 w 28"/>
                  <a:gd name="T13" fmla="*/ 37 h 80"/>
                  <a:gd name="T14" fmla="*/ 7 w 28"/>
                  <a:gd name="T15" fmla="*/ 30 h 80"/>
                  <a:gd name="T16" fmla="*/ 10 w 28"/>
                  <a:gd name="T17" fmla="*/ 20 h 80"/>
                  <a:gd name="T18" fmla="*/ 28 w 28"/>
                  <a:gd name="T19" fmla="*/ 6 h 80"/>
                  <a:gd name="T20" fmla="*/ 28 w 28"/>
                  <a:gd name="T21" fmla="*/ 0 h 80"/>
                  <a:gd name="T22" fmla="*/ 13 w 28"/>
                  <a:gd name="T23" fmla="*/ 8 h 80"/>
                  <a:gd name="T24" fmla="*/ 4 w 28"/>
                  <a:gd name="T25" fmla="*/ 18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8" h="80">
                    <a:moveTo>
                      <a:pt x="4" y="18"/>
                    </a:moveTo>
                    <a:cubicBezTo>
                      <a:pt x="3" y="21"/>
                      <a:pt x="2" y="25"/>
                      <a:pt x="1" y="28"/>
                    </a:cubicBezTo>
                    <a:cubicBezTo>
                      <a:pt x="0" y="31"/>
                      <a:pt x="0" y="34"/>
                      <a:pt x="0" y="37"/>
                    </a:cubicBezTo>
                    <a:cubicBezTo>
                      <a:pt x="0" y="39"/>
                      <a:pt x="0" y="40"/>
                      <a:pt x="1" y="42"/>
                    </a:cubicBezTo>
                    <a:cubicBezTo>
                      <a:pt x="3" y="57"/>
                      <a:pt x="12" y="73"/>
                      <a:pt x="28" y="80"/>
                    </a:cubicBezTo>
                    <a:cubicBezTo>
                      <a:pt x="28" y="73"/>
                      <a:pt x="28" y="73"/>
                      <a:pt x="28" y="73"/>
                    </a:cubicBezTo>
                    <a:cubicBezTo>
                      <a:pt x="14" y="66"/>
                      <a:pt x="6" y="51"/>
                      <a:pt x="6" y="37"/>
                    </a:cubicBezTo>
                    <a:cubicBezTo>
                      <a:pt x="6" y="35"/>
                      <a:pt x="6" y="32"/>
                      <a:pt x="7" y="30"/>
                    </a:cubicBezTo>
                    <a:cubicBezTo>
                      <a:pt x="7" y="26"/>
                      <a:pt x="8" y="23"/>
                      <a:pt x="10" y="20"/>
                    </a:cubicBezTo>
                    <a:cubicBezTo>
                      <a:pt x="13" y="14"/>
                      <a:pt x="19" y="9"/>
                      <a:pt x="28" y="6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2" y="1"/>
                      <a:pt x="17" y="4"/>
                      <a:pt x="13" y="8"/>
                    </a:cubicBezTo>
                    <a:cubicBezTo>
                      <a:pt x="9" y="11"/>
                      <a:pt x="6" y="14"/>
                      <a:pt x="4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0" name="Freeform 771"/>
              <p:cNvSpPr>
                <a:spLocks/>
              </p:cNvSpPr>
              <p:nvPr/>
            </p:nvSpPr>
            <p:spPr bwMode="auto">
              <a:xfrm>
                <a:off x="5578478" y="558820"/>
                <a:ext cx="79375" cy="41276"/>
              </a:xfrm>
              <a:custGeom>
                <a:avLst/>
                <a:gdLst>
                  <a:gd name="T0" fmla="*/ 0 w 21"/>
                  <a:gd name="T1" fmla="*/ 6 h 11"/>
                  <a:gd name="T2" fmla="*/ 1 w 21"/>
                  <a:gd name="T3" fmla="*/ 9 h 11"/>
                  <a:gd name="T4" fmla="*/ 2 w 21"/>
                  <a:gd name="T5" fmla="*/ 11 h 11"/>
                  <a:gd name="T6" fmla="*/ 5 w 21"/>
                  <a:gd name="T7" fmla="*/ 11 h 11"/>
                  <a:gd name="T8" fmla="*/ 21 w 21"/>
                  <a:gd name="T9" fmla="*/ 6 h 11"/>
                  <a:gd name="T10" fmla="*/ 21 w 21"/>
                  <a:gd name="T11" fmla="*/ 0 h 11"/>
                  <a:gd name="T12" fmla="*/ 3 w 21"/>
                  <a:gd name="T13" fmla="*/ 5 h 11"/>
                  <a:gd name="T14" fmla="*/ 0 w 21"/>
                  <a:gd name="T15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11">
                    <a:moveTo>
                      <a:pt x="0" y="6"/>
                    </a:moveTo>
                    <a:cubicBezTo>
                      <a:pt x="1" y="9"/>
                      <a:pt x="1" y="9"/>
                      <a:pt x="1" y="9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3" y="11"/>
                      <a:pt x="4" y="11"/>
                      <a:pt x="5" y="11"/>
                    </a:cubicBezTo>
                    <a:cubicBezTo>
                      <a:pt x="10" y="8"/>
                      <a:pt x="16" y="7"/>
                      <a:pt x="21" y="6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15" y="1"/>
                      <a:pt x="9" y="2"/>
                      <a:pt x="3" y="5"/>
                    </a:cubicBezTo>
                    <a:cubicBezTo>
                      <a:pt x="2" y="5"/>
                      <a:pt x="1" y="5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1" name="Freeform 772"/>
              <p:cNvSpPr>
                <a:spLocks/>
              </p:cNvSpPr>
              <p:nvPr/>
            </p:nvSpPr>
            <p:spPr bwMode="auto">
              <a:xfrm>
                <a:off x="5481641" y="885856"/>
                <a:ext cx="176213" cy="173044"/>
              </a:xfrm>
              <a:custGeom>
                <a:avLst/>
                <a:gdLst>
                  <a:gd name="T0" fmla="*/ 6 w 47"/>
                  <a:gd name="T1" fmla="*/ 2 h 46"/>
                  <a:gd name="T2" fmla="*/ 6 w 47"/>
                  <a:gd name="T3" fmla="*/ 0 h 46"/>
                  <a:gd name="T4" fmla="*/ 3 w 47"/>
                  <a:gd name="T5" fmla="*/ 1 h 46"/>
                  <a:gd name="T6" fmla="*/ 0 w 47"/>
                  <a:gd name="T7" fmla="*/ 3 h 46"/>
                  <a:gd name="T8" fmla="*/ 2 w 47"/>
                  <a:gd name="T9" fmla="*/ 6 h 46"/>
                  <a:gd name="T10" fmla="*/ 41 w 47"/>
                  <a:gd name="T11" fmla="*/ 44 h 46"/>
                  <a:gd name="T12" fmla="*/ 47 w 47"/>
                  <a:gd name="T13" fmla="*/ 46 h 46"/>
                  <a:gd name="T14" fmla="*/ 47 w 47"/>
                  <a:gd name="T15" fmla="*/ 40 h 46"/>
                  <a:gd name="T16" fmla="*/ 6 w 47"/>
                  <a:gd name="T17" fmla="*/ 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" h="46">
                    <a:moveTo>
                      <a:pt x="6" y="2"/>
                    </a:moveTo>
                    <a:cubicBezTo>
                      <a:pt x="6" y="1"/>
                      <a:pt x="6" y="1"/>
                      <a:pt x="6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4"/>
                      <a:pt x="1" y="5"/>
                      <a:pt x="2" y="6"/>
                    </a:cubicBezTo>
                    <a:cubicBezTo>
                      <a:pt x="11" y="26"/>
                      <a:pt x="24" y="38"/>
                      <a:pt x="41" y="44"/>
                    </a:cubicBezTo>
                    <a:cubicBezTo>
                      <a:pt x="43" y="45"/>
                      <a:pt x="45" y="45"/>
                      <a:pt x="47" y="46"/>
                    </a:cubicBezTo>
                    <a:cubicBezTo>
                      <a:pt x="47" y="40"/>
                      <a:pt x="47" y="40"/>
                      <a:pt x="47" y="40"/>
                    </a:cubicBezTo>
                    <a:cubicBezTo>
                      <a:pt x="28" y="35"/>
                      <a:pt x="15" y="22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2" name="Freeform 773"/>
              <p:cNvSpPr>
                <a:spLocks/>
              </p:cNvSpPr>
              <p:nvPr/>
            </p:nvSpPr>
            <p:spPr bwMode="auto">
              <a:xfrm>
                <a:off x="5613403" y="465153"/>
                <a:ext cx="44450" cy="36514"/>
              </a:xfrm>
              <a:custGeom>
                <a:avLst/>
                <a:gdLst>
                  <a:gd name="T0" fmla="*/ 0 w 12"/>
                  <a:gd name="T1" fmla="*/ 5 h 10"/>
                  <a:gd name="T2" fmla="*/ 0 w 12"/>
                  <a:gd name="T3" fmla="*/ 5 h 10"/>
                  <a:gd name="T4" fmla="*/ 1 w 12"/>
                  <a:gd name="T5" fmla="*/ 7 h 10"/>
                  <a:gd name="T6" fmla="*/ 3 w 12"/>
                  <a:gd name="T7" fmla="*/ 10 h 10"/>
                  <a:gd name="T8" fmla="*/ 11 w 12"/>
                  <a:gd name="T9" fmla="*/ 7 h 10"/>
                  <a:gd name="T10" fmla="*/ 12 w 12"/>
                  <a:gd name="T11" fmla="*/ 7 h 10"/>
                  <a:gd name="T12" fmla="*/ 12 w 12"/>
                  <a:gd name="T13" fmla="*/ 0 h 10"/>
                  <a:gd name="T14" fmla="*/ 8 w 12"/>
                  <a:gd name="T15" fmla="*/ 2 h 10"/>
                  <a:gd name="T16" fmla="*/ 0 w 12"/>
                  <a:gd name="T17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0"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5" y="9"/>
                      <a:pt x="8" y="8"/>
                      <a:pt x="11" y="7"/>
                    </a:cubicBezTo>
                    <a:cubicBezTo>
                      <a:pt x="11" y="7"/>
                      <a:pt x="12" y="7"/>
                      <a:pt x="12" y="7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1" y="1"/>
                      <a:pt x="10" y="1"/>
                      <a:pt x="8" y="2"/>
                    </a:cubicBezTo>
                    <a:cubicBezTo>
                      <a:pt x="6" y="3"/>
                      <a:pt x="3" y="3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3" name="Freeform 774"/>
              <p:cNvSpPr>
                <a:spLocks/>
              </p:cNvSpPr>
              <p:nvPr/>
            </p:nvSpPr>
            <p:spPr bwMode="auto">
              <a:xfrm>
                <a:off x="5564191" y="1930468"/>
                <a:ext cx="93663" cy="180981"/>
              </a:xfrm>
              <a:custGeom>
                <a:avLst/>
                <a:gdLst>
                  <a:gd name="T0" fmla="*/ 7 w 25"/>
                  <a:gd name="T1" fmla="*/ 17 h 48"/>
                  <a:gd name="T2" fmla="*/ 1 w 25"/>
                  <a:gd name="T3" fmla="*/ 35 h 48"/>
                  <a:gd name="T4" fmla="*/ 1 w 25"/>
                  <a:gd name="T5" fmla="*/ 46 h 48"/>
                  <a:gd name="T6" fmla="*/ 1 w 25"/>
                  <a:gd name="T7" fmla="*/ 48 h 48"/>
                  <a:gd name="T8" fmla="*/ 4 w 25"/>
                  <a:gd name="T9" fmla="*/ 48 h 48"/>
                  <a:gd name="T10" fmla="*/ 7 w 25"/>
                  <a:gd name="T11" fmla="*/ 47 h 48"/>
                  <a:gd name="T12" fmla="*/ 7 w 25"/>
                  <a:gd name="T13" fmla="*/ 47 h 48"/>
                  <a:gd name="T14" fmla="*/ 7 w 25"/>
                  <a:gd name="T15" fmla="*/ 36 h 48"/>
                  <a:gd name="T16" fmla="*/ 13 w 25"/>
                  <a:gd name="T17" fmla="*/ 19 h 48"/>
                  <a:gd name="T18" fmla="*/ 25 w 25"/>
                  <a:gd name="T19" fmla="*/ 7 h 48"/>
                  <a:gd name="T20" fmla="*/ 25 w 25"/>
                  <a:gd name="T21" fmla="*/ 0 h 48"/>
                  <a:gd name="T22" fmla="*/ 15 w 25"/>
                  <a:gd name="T23" fmla="*/ 8 h 48"/>
                  <a:gd name="T24" fmla="*/ 7 w 25"/>
                  <a:gd name="T25" fmla="*/ 17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" h="48">
                    <a:moveTo>
                      <a:pt x="7" y="17"/>
                    </a:moveTo>
                    <a:cubicBezTo>
                      <a:pt x="4" y="22"/>
                      <a:pt x="2" y="28"/>
                      <a:pt x="1" y="35"/>
                    </a:cubicBezTo>
                    <a:cubicBezTo>
                      <a:pt x="0" y="38"/>
                      <a:pt x="0" y="42"/>
                      <a:pt x="1" y="46"/>
                    </a:cubicBezTo>
                    <a:cubicBezTo>
                      <a:pt x="1" y="47"/>
                      <a:pt x="1" y="48"/>
                      <a:pt x="1" y="48"/>
                    </a:cubicBezTo>
                    <a:cubicBezTo>
                      <a:pt x="4" y="48"/>
                      <a:pt x="4" y="48"/>
                      <a:pt x="4" y="48"/>
                    </a:cubicBezTo>
                    <a:cubicBezTo>
                      <a:pt x="7" y="47"/>
                      <a:pt x="7" y="47"/>
                      <a:pt x="7" y="47"/>
                    </a:cubicBezTo>
                    <a:cubicBezTo>
                      <a:pt x="7" y="47"/>
                      <a:pt x="7" y="47"/>
                      <a:pt x="7" y="47"/>
                    </a:cubicBezTo>
                    <a:cubicBezTo>
                      <a:pt x="6" y="43"/>
                      <a:pt x="6" y="40"/>
                      <a:pt x="7" y="36"/>
                    </a:cubicBezTo>
                    <a:cubicBezTo>
                      <a:pt x="7" y="30"/>
                      <a:pt x="10" y="24"/>
                      <a:pt x="13" y="19"/>
                    </a:cubicBezTo>
                    <a:cubicBezTo>
                      <a:pt x="16" y="15"/>
                      <a:pt x="20" y="10"/>
                      <a:pt x="25" y="7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1" y="2"/>
                      <a:pt x="18" y="5"/>
                      <a:pt x="15" y="8"/>
                    </a:cubicBezTo>
                    <a:cubicBezTo>
                      <a:pt x="12" y="11"/>
                      <a:pt x="9" y="14"/>
                      <a:pt x="7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4" name="Freeform 775"/>
              <p:cNvSpPr>
                <a:spLocks/>
              </p:cNvSpPr>
              <p:nvPr/>
            </p:nvSpPr>
            <p:spPr bwMode="auto">
              <a:xfrm>
                <a:off x="5597527" y="1825689"/>
                <a:ext cx="60325" cy="49214"/>
              </a:xfrm>
              <a:custGeom>
                <a:avLst/>
                <a:gdLst>
                  <a:gd name="T0" fmla="*/ 0 w 16"/>
                  <a:gd name="T1" fmla="*/ 8 h 13"/>
                  <a:gd name="T2" fmla="*/ 1 w 16"/>
                  <a:gd name="T3" fmla="*/ 10 h 13"/>
                  <a:gd name="T4" fmla="*/ 3 w 16"/>
                  <a:gd name="T5" fmla="*/ 13 h 13"/>
                  <a:gd name="T6" fmla="*/ 5 w 16"/>
                  <a:gd name="T7" fmla="*/ 11 h 13"/>
                  <a:gd name="T8" fmla="*/ 16 w 16"/>
                  <a:gd name="T9" fmla="*/ 6 h 13"/>
                  <a:gd name="T10" fmla="*/ 16 w 16"/>
                  <a:gd name="T11" fmla="*/ 0 h 13"/>
                  <a:gd name="T12" fmla="*/ 5 w 16"/>
                  <a:gd name="T13" fmla="*/ 5 h 13"/>
                  <a:gd name="T14" fmla="*/ 0 w 16"/>
                  <a:gd name="T15" fmla="*/ 8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13">
                    <a:moveTo>
                      <a:pt x="0" y="8"/>
                    </a:moveTo>
                    <a:cubicBezTo>
                      <a:pt x="1" y="10"/>
                      <a:pt x="1" y="10"/>
                      <a:pt x="1" y="10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4" y="12"/>
                      <a:pt x="5" y="12"/>
                      <a:pt x="5" y="11"/>
                    </a:cubicBezTo>
                    <a:cubicBezTo>
                      <a:pt x="9" y="9"/>
                      <a:pt x="12" y="8"/>
                      <a:pt x="16" y="6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2" y="1"/>
                      <a:pt x="8" y="3"/>
                      <a:pt x="5" y="5"/>
                    </a:cubicBezTo>
                    <a:cubicBezTo>
                      <a:pt x="3" y="6"/>
                      <a:pt x="1" y="7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5" name="Freeform 776"/>
              <p:cNvSpPr>
                <a:spLocks/>
              </p:cNvSpPr>
              <p:nvPr/>
            </p:nvSpPr>
            <p:spPr bwMode="auto">
              <a:xfrm>
                <a:off x="3579815" y="2562315"/>
                <a:ext cx="76200" cy="7938"/>
              </a:xfrm>
              <a:custGeom>
                <a:avLst/>
                <a:gdLst>
                  <a:gd name="T0" fmla="*/ 0 w 20"/>
                  <a:gd name="T1" fmla="*/ 0 h 2"/>
                  <a:gd name="T2" fmla="*/ 1 w 20"/>
                  <a:gd name="T3" fmla="*/ 2 h 2"/>
                  <a:gd name="T4" fmla="*/ 20 w 20"/>
                  <a:gd name="T5" fmla="*/ 2 h 2"/>
                  <a:gd name="T6" fmla="*/ 7 w 20"/>
                  <a:gd name="T7" fmla="*/ 0 h 2"/>
                  <a:gd name="T8" fmla="*/ 0 w 20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">
                    <a:moveTo>
                      <a:pt x="0" y="0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15" y="1"/>
                      <a:pt x="11" y="0"/>
                      <a:pt x="7" y="0"/>
                    </a:cubicBezTo>
                    <a:cubicBezTo>
                      <a:pt x="5" y="0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6" name="Freeform 777"/>
              <p:cNvSpPr>
                <a:spLocks/>
              </p:cNvSpPr>
              <p:nvPr/>
            </p:nvSpPr>
            <p:spPr bwMode="auto">
              <a:xfrm>
                <a:off x="6018215" y="900144"/>
                <a:ext cx="646113" cy="730276"/>
              </a:xfrm>
              <a:custGeom>
                <a:avLst/>
                <a:gdLst>
                  <a:gd name="T0" fmla="*/ 9 w 172"/>
                  <a:gd name="T1" fmla="*/ 177 h 194"/>
                  <a:gd name="T2" fmla="*/ 11 w 172"/>
                  <a:gd name="T3" fmla="*/ 178 h 194"/>
                  <a:gd name="T4" fmla="*/ 14 w 172"/>
                  <a:gd name="T5" fmla="*/ 179 h 194"/>
                  <a:gd name="T6" fmla="*/ 13 w 172"/>
                  <a:gd name="T7" fmla="*/ 181 h 194"/>
                  <a:gd name="T8" fmla="*/ 30 w 172"/>
                  <a:gd name="T9" fmla="*/ 186 h 194"/>
                  <a:gd name="T10" fmla="*/ 32 w 172"/>
                  <a:gd name="T11" fmla="*/ 182 h 194"/>
                  <a:gd name="T12" fmla="*/ 34 w 172"/>
                  <a:gd name="T13" fmla="*/ 183 h 194"/>
                  <a:gd name="T14" fmla="*/ 37 w 172"/>
                  <a:gd name="T15" fmla="*/ 185 h 194"/>
                  <a:gd name="T16" fmla="*/ 36 w 172"/>
                  <a:gd name="T17" fmla="*/ 187 h 194"/>
                  <a:gd name="T18" fmla="*/ 57 w 172"/>
                  <a:gd name="T19" fmla="*/ 187 h 194"/>
                  <a:gd name="T20" fmla="*/ 62 w 172"/>
                  <a:gd name="T21" fmla="*/ 181 h 194"/>
                  <a:gd name="T22" fmla="*/ 64 w 172"/>
                  <a:gd name="T23" fmla="*/ 183 h 194"/>
                  <a:gd name="T24" fmla="*/ 66 w 172"/>
                  <a:gd name="T25" fmla="*/ 185 h 194"/>
                  <a:gd name="T26" fmla="*/ 106 w 172"/>
                  <a:gd name="T27" fmla="*/ 169 h 194"/>
                  <a:gd name="T28" fmla="*/ 106 w 172"/>
                  <a:gd name="T29" fmla="*/ 169 h 194"/>
                  <a:gd name="T30" fmla="*/ 106 w 172"/>
                  <a:gd name="T31" fmla="*/ 166 h 194"/>
                  <a:gd name="T32" fmla="*/ 105 w 172"/>
                  <a:gd name="T33" fmla="*/ 163 h 194"/>
                  <a:gd name="T34" fmla="*/ 115 w 172"/>
                  <a:gd name="T35" fmla="*/ 163 h 194"/>
                  <a:gd name="T36" fmla="*/ 127 w 172"/>
                  <a:gd name="T37" fmla="*/ 152 h 194"/>
                  <a:gd name="T38" fmla="*/ 132 w 172"/>
                  <a:gd name="T39" fmla="*/ 146 h 194"/>
                  <a:gd name="T40" fmla="*/ 132 w 172"/>
                  <a:gd name="T41" fmla="*/ 146 h 194"/>
                  <a:gd name="T42" fmla="*/ 129 w 172"/>
                  <a:gd name="T43" fmla="*/ 146 h 194"/>
                  <a:gd name="T44" fmla="*/ 130 w 172"/>
                  <a:gd name="T45" fmla="*/ 143 h 194"/>
                  <a:gd name="T46" fmla="*/ 130 w 172"/>
                  <a:gd name="T47" fmla="*/ 140 h 194"/>
                  <a:gd name="T48" fmla="*/ 133 w 172"/>
                  <a:gd name="T49" fmla="*/ 140 h 194"/>
                  <a:gd name="T50" fmla="*/ 136 w 172"/>
                  <a:gd name="T51" fmla="*/ 141 h 194"/>
                  <a:gd name="T52" fmla="*/ 151 w 172"/>
                  <a:gd name="T53" fmla="*/ 115 h 194"/>
                  <a:gd name="T54" fmla="*/ 147 w 172"/>
                  <a:gd name="T55" fmla="*/ 109 h 194"/>
                  <a:gd name="T56" fmla="*/ 150 w 172"/>
                  <a:gd name="T57" fmla="*/ 108 h 194"/>
                  <a:gd name="T58" fmla="*/ 153 w 172"/>
                  <a:gd name="T59" fmla="*/ 107 h 194"/>
                  <a:gd name="T60" fmla="*/ 154 w 172"/>
                  <a:gd name="T61" fmla="*/ 108 h 194"/>
                  <a:gd name="T62" fmla="*/ 159 w 172"/>
                  <a:gd name="T63" fmla="*/ 86 h 194"/>
                  <a:gd name="T64" fmla="*/ 155 w 172"/>
                  <a:gd name="T65" fmla="*/ 79 h 194"/>
                  <a:gd name="T66" fmla="*/ 158 w 172"/>
                  <a:gd name="T67" fmla="*/ 78 h 194"/>
                  <a:gd name="T68" fmla="*/ 160 w 172"/>
                  <a:gd name="T69" fmla="*/ 76 h 194"/>
                  <a:gd name="T70" fmla="*/ 161 w 172"/>
                  <a:gd name="T71" fmla="*/ 77 h 194"/>
                  <a:gd name="T72" fmla="*/ 144 w 172"/>
                  <a:gd name="T73" fmla="*/ 3 h 194"/>
                  <a:gd name="T74" fmla="*/ 143 w 172"/>
                  <a:gd name="T75" fmla="*/ 4 h 194"/>
                  <a:gd name="T76" fmla="*/ 140 w 172"/>
                  <a:gd name="T77" fmla="*/ 4 h 194"/>
                  <a:gd name="T78" fmla="*/ 138 w 172"/>
                  <a:gd name="T79" fmla="*/ 4 h 194"/>
                  <a:gd name="T80" fmla="*/ 138 w 172"/>
                  <a:gd name="T81" fmla="*/ 0 h 194"/>
                  <a:gd name="T82" fmla="*/ 136 w 172"/>
                  <a:gd name="T83" fmla="*/ 2 h 194"/>
                  <a:gd name="T84" fmla="*/ 123 w 172"/>
                  <a:gd name="T85" fmla="*/ 147 h 194"/>
                  <a:gd name="T86" fmla="*/ 2 w 172"/>
                  <a:gd name="T87" fmla="*/ 169 h 194"/>
                  <a:gd name="T88" fmla="*/ 1 w 172"/>
                  <a:gd name="T89" fmla="*/ 172 h 194"/>
                  <a:gd name="T90" fmla="*/ 0 w 172"/>
                  <a:gd name="T91" fmla="*/ 175 h 194"/>
                  <a:gd name="T92" fmla="*/ 7 w 172"/>
                  <a:gd name="T93" fmla="*/ 179 h 194"/>
                  <a:gd name="T94" fmla="*/ 9 w 172"/>
                  <a:gd name="T95" fmla="*/ 177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72" h="194">
                    <a:moveTo>
                      <a:pt x="9" y="177"/>
                    </a:moveTo>
                    <a:cubicBezTo>
                      <a:pt x="11" y="178"/>
                      <a:pt x="11" y="178"/>
                      <a:pt x="11" y="178"/>
                    </a:cubicBezTo>
                    <a:cubicBezTo>
                      <a:pt x="14" y="179"/>
                      <a:pt x="14" y="179"/>
                      <a:pt x="14" y="179"/>
                    </a:cubicBezTo>
                    <a:cubicBezTo>
                      <a:pt x="14" y="180"/>
                      <a:pt x="13" y="181"/>
                      <a:pt x="13" y="181"/>
                    </a:cubicBezTo>
                    <a:cubicBezTo>
                      <a:pt x="18" y="183"/>
                      <a:pt x="24" y="185"/>
                      <a:pt x="30" y="186"/>
                    </a:cubicBezTo>
                    <a:cubicBezTo>
                      <a:pt x="30" y="184"/>
                      <a:pt x="31" y="183"/>
                      <a:pt x="32" y="182"/>
                    </a:cubicBezTo>
                    <a:cubicBezTo>
                      <a:pt x="34" y="183"/>
                      <a:pt x="34" y="183"/>
                      <a:pt x="34" y="183"/>
                    </a:cubicBezTo>
                    <a:cubicBezTo>
                      <a:pt x="37" y="185"/>
                      <a:pt x="37" y="185"/>
                      <a:pt x="37" y="185"/>
                    </a:cubicBezTo>
                    <a:cubicBezTo>
                      <a:pt x="37" y="186"/>
                      <a:pt x="36" y="186"/>
                      <a:pt x="36" y="187"/>
                    </a:cubicBezTo>
                    <a:cubicBezTo>
                      <a:pt x="43" y="187"/>
                      <a:pt x="50" y="187"/>
                      <a:pt x="57" y="187"/>
                    </a:cubicBezTo>
                    <a:cubicBezTo>
                      <a:pt x="59" y="185"/>
                      <a:pt x="60" y="183"/>
                      <a:pt x="62" y="181"/>
                    </a:cubicBezTo>
                    <a:cubicBezTo>
                      <a:pt x="64" y="183"/>
                      <a:pt x="64" y="183"/>
                      <a:pt x="64" y="183"/>
                    </a:cubicBezTo>
                    <a:cubicBezTo>
                      <a:pt x="66" y="185"/>
                      <a:pt x="66" y="185"/>
                      <a:pt x="66" y="185"/>
                    </a:cubicBezTo>
                    <a:cubicBezTo>
                      <a:pt x="80" y="183"/>
                      <a:pt x="94" y="177"/>
                      <a:pt x="106" y="169"/>
                    </a:cubicBezTo>
                    <a:cubicBezTo>
                      <a:pt x="106" y="169"/>
                      <a:pt x="106" y="169"/>
                      <a:pt x="106" y="169"/>
                    </a:cubicBezTo>
                    <a:cubicBezTo>
                      <a:pt x="106" y="166"/>
                      <a:pt x="106" y="166"/>
                      <a:pt x="106" y="166"/>
                    </a:cubicBezTo>
                    <a:cubicBezTo>
                      <a:pt x="105" y="163"/>
                      <a:pt x="105" y="163"/>
                      <a:pt x="105" y="163"/>
                    </a:cubicBezTo>
                    <a:cubicBezTo>
                      <a:pt x="109" y="163"/>
                      <a:pt x="112" y="162"/>
                      <a:pt x="115" y="163"/>
                    </a:cubicBezTo>
                    <a:cubicBezTo>
                      <a:pt x="119" y="159"/>
                      <a:pt x="123" y="156"/>
                      <a:pt x="127" y="152"/>
                    </a:cubicBezTo>
                    <a:cubicBezTo>
                      <a:pt x="129" y="150"/>
                      <a:pt x="130" y="148"/>
                      <a:pt x="132" y="146"/>
                    </a:cubicBezTo>
                    <a:cubicBezTo>
                      <a:pt x="132" y="146"/>
                      <a:pt x="132" y="146"/>
                      <a:pt x="132" y="146"/>
                    </a:cubicBezTo>
                    <a:cubicBezTo>
                      <a:pt x="129" y="146"/>
                      <a:pt x="129" y="146"/>
                      <a:pt x="129" y="146"/>
                    </a:cubicBezTo>
                    <a:cubicBezTo>
                      <a:pt x="130" y="143"/>
                      <a:pt x="130" y="143"/>
                      <a:pt x="130" y="143"/>
                    </a:cubicBezTo>
                    <a:cubicBezTo>
                      <a:pt x="130" y="140"/>
                      <a:pt x="130" y="140"/>
                      <a:pt x="130" y="140"/>
                    </a:cubicBezTo>
                    <a:cubicBezTo>
                      <a:pt x="133" y="140"/>
                      <a:pt x="133" y="140"/>
                      <a:pt x="133" y="140"/>
                    </a:cubicBezTo>
                    <a:cubicBezTo>
                      <a:pt x="134" y="140"/>
                      <a:pt x="135" y="140"/>
                      <a:pt x="136" y="141"/>
                    </a:cubicBezTo>
                    <a:cubicBezTo>
                      <a:pt x="142" y="133"/>
                      <a:pt x="147" y="124"/>
                      <a:pt x="151" y="115"/>
                    </a:cubicBezTo>
                    <a:cubicBezTo>
                      <a:pt x="150" y="113"/>
                      <a:pt x="149" y="112"/>
                      <a:pt x="147" y="109"/>
                    </a:cubicBezTo>
                    <a:cubicBezTo>
                      <a:pt x="150" y="108"/>
                      <a:pt x="150" y="108"/>
                      <a:pt x="150" y="108"/>
                    </a:cubicBezTo>
                    <a:cubicBezTo>
                      <a:pt x="153" y="107"/>
                      <a:pt x="153" y="107"/>
                      <a:pt x="153" y="107"/>
                    </a:cubicBezTo>
                    <a:cubicBezTo>
                      <a:pt x="153" y="107"/>
                      <a:pt x="153" y="108"/>
                      <a:pt x="154" y="108"/>
                    </a:cubicBezTo>
                    <a:cubicBezTo>
                      <a:pt x="156" y="101"/>
                      <a:pt x="158" y="94"/>
                      <a:pt x="159" y="86"/>
                    </a:cubicBezTo>
                    <a:cubicBezTo>
                      <a:pt x="158" y="84"/>
                      <a:pt x="156" y="82"/>
                      <a:pt x="155" y="79"/>
                    </a:cubicBezTo>
                    <a:cubicBezTo>
                      <a:pt x="158" y="78"/>
                      <a:pt x="158" y="78"/>
                      <a:pt x="158" y="78"/>
                    </a:cubicBezTo>
                    <a:cubicBezTo>
                      <a:pt x="160" y="76"/>
                      <a:pt x="160" y="76"/>
                      <a:pt x="160" y="76"/>
                    </a:cubicBezTo>
                    <a:cubicBezTo>
                      <a:pt x="160" y="76"/>
                      <a:pt x="160" y="77"/>
                      <a:pt x="161" y="77"/>
                    </a:cubicBezTo>
                    <a:cubicBezTo>
                      <a:pt x="162" y="54"/>
                      <a:pt x="158" y="29"/>
                      <a:pt x="144" y="3"/>
                    </a:cubicBezTo>
                    <a:cubicBezTo>
                      <a:pt x="144" y="4"/>
                      <a:pt x="143" y="4"/>
                      <a:pt x="143" y="4"/>
                    </a:cubicBezTo>
                    <a:cubicBezTo>
                      <a:pt x="140" y="4"/>
                      <a:pt x="140" y="4"/>
                      <a:pt x="140" y="4"/>
                    </a:cubicBezTo>
                    <a:cubicBezTo>
                      <a:pt x="138" y="4"/>
                      <a:pt x="138" y="4"/>
                      <a:pt x="138" y="4"/>
                    </a:cubicBezTo>
                    <a:cubicBezTo>
                      <a:pt x="138" y="2"/>
                      <a:pt x="138" y="1"/>
                      <a:pt x="138" y="0"/>
                    </a:cubicBezTo>
                    <a:cubicBezTo>
                      <a:pt x="137" y="1"/>
                      <a:pt x="136" y="1"/>
                      <a:pt x="136" y="2"/>
                    </a:cubicBezTo>
                    <a:cubicBezTo>
                      <a:pt x="172" y="61"/>
                      <a:pt x="151" y="117"/>
                      <a:pt x="123" y="147"/>
                    </a:cubicBezTo>
                    <a:cubicBezTo>
                      <a:pt x="94" y="177"/>
                      <a:pt x="47" y="194"/>
                      <a:pt x="2" y="169"/>
                    </a:cubicBezTo>
                    <a:cubicBezTo>
                      <a:pt x="2" y="170"/>
                      <a:pt x="1" y="171"/>
                      <a:pt x="1" y="172"/>
                    </a:cubicBezTo>
                    <a:cubicBezTo>
                      <a:pt x="0" y="173"/>
                      <a:pt x="0" y="174"/>
                      <a:pt x="0" y="175"/>
                    </a:cubicBezTo>
                    <a:cubicBezTo>
                      <a:pt x="2" y="176"/>
                      <a:pt x="5" y="178"/>
                      <a:pt x="7" y="179"/>
                    </a:cubicBezTo>
                    <a:cubicBezTo>
                      <a:pt x="8" y="178"/>
                      <a:pt x="8" y="177"/>
                      <a:pt x="9" y="17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7" name="Freeform 778"/>
              <p:cNvSpPr>
                <a:spLocks/>
              </p:cNvSpPr>
              <p:nvPr/>
            </p:nvSpPr>
            <p:spPr bwMode="auto">
              <a:xfrm>
                <a:off x="7416803" y="1968569"/>
                <a:ext cx="33338" cy="38101"/>
              </a:xfrm>
              <a:custGeom>
                <a:avLst/>
                <a:gdLst>
                  <a:gd name="T0" fmla="*/ 9 w 9"/>
                  <a:gd name="T1" fmla="*/ 10 h 10"/>
                  <a:gd name="T2" fmla="*/ 0 w 9"/>
                  <a:gd name="T3" fmla="*/ 0 h 10"/>
                  <a:gd name="T4" fmla="*/ 9 w 9"/>
                  <a:gd name="T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10">
                    <a:moveTo>
                      <a:pt x="9" y="10"/>
                    </a:moveTo>
                    <a:cubicBezTo>
                      <a:pt x="6" y="7"/>
                      <a:pt x="3" y="3"/>
                      <a:pt x="0" y="0"/>
                    </a:cubicBezTo>
                    <a:cubicBezTo>
                      <a:pt x="3" y="4"/>
                      <a:pt x="6" y="8"/>
                      <a:pt x="9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8" name="Freeform 779"/>
              <p:cNvSpPr>
                <a:spLocks/>
              </p:cNvSpPr>
              <p:nvPr/>
            </p:nvSpPr>
            <p:spPr bwMode="auto">
              <a:xfrm>
                <a:off x="7296153" y="1690747"/>
                <a:ext cx="334963" cy="341325"/>
              </a:xfrm>
              <a:custGeom>
                <a:avLst/>
                <a:gdLst>
                  <a:gd name="T0" fmla="*/ 63 w 89"/>
                  <a:gd name="T1" fmla="*/ 91 h 91"/>
                  <a:gd name="T2" fmla="*/ 88 w 89"/>
                  <a:gd name="T3" fmla="*/ 54 h 91"/>
                  <a:gd name="T4" fmla="*/ 65 w 89"/>
                  <a:gd name="T5" fmla="*/ 8 h 91"/>
                  <a:gd name="T6" fmla="*/ 21 w 89"/>
                  <a:gd name="T7" fmla="*/ 9 h 91"/>
                  <a:gd name="T8" fmla="*/ 0 w 89"/>
                  <a:gd name="T9" fmla="*/ 48 h 91"/>
                  <a:gd name="T10" fmla="*/ 6 w 89"/>
                  <a:gd name="T11" fmla="*/ 50 h 91"/>
                  <a:gd name="T12" fmla="*/ 24 w 89"/>
                  <a:gd name="T13" fmla="*/ 14 h 91"/>
                  <a:gd name="T14" fmla="*/ 62 w 89"/>
                  <a:gd name="T15" fmla="*/ 13 h 91"/>
                  <a:gd name="T16" fmla="*/ 82 w 89"/>
                  <a:gd name="T17" fmla="*/ 55 h 91"/>
                  <a:gd name="T18" fmla="*/ 63 w 89"/>
                  <a:gd name="T19" fmla="*/ 85 h 91"/>
                  <a:gd name="T20" fmla="*/ 46 w 89"/>
                  <a:gd name="T21" fmla="*/ 80 h 91"/>
                  <a:gd name="T22" fmla="*/ 51 w 89"/>
                  <a:gd name="T23" fmla="*/ 87 h 91"/>
                  <a:gd name="T24" fmla="*/ 53 w 89"/>
                  <a:gd name="T25" fmla="*/ 90 h 91"/>
                  <a:gd name="T26" fmla="*/ 63 w 89"/>
                  <a:gd name="T27" fmla="*/ 9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9" h="91">
                    <a:moveTo>
                      <a:pt x="63" y="91"/>
                    </a:moveTo>
                    <a:cubicBezTo>
                      <a:pt x="77" y="89"/>
                      <a:pt x="89" y="77"/>
                      <a:pt x="88" y="54"/>
                    </a:cubicBezTo>
                    <a:cubicBezTo>
                      <a:pt x="88" y="33"/>
                      <a:pt x="80" y="17"/>
                      <a:pt x="65" y="8"/>
                    </a:cubicBezTo>
                    <a:cubicBezTo>
                      <a:pt x="51" y="0"/>
                      <a:pt x="34" y="1"/>
                      <a:pt x="21" y="9"/>
                    </a:cubicBezTo>
                    <a:cubicBezTo>
                      <a:pt x="8" y="17"/>
                      <a:pt x="1" y="31"/>
                      <a:pt x="0" y="48"/>
                    </a:cubicBezTo>
                    <a:cubicBezTo>
                      <a:pt x="2" y="49"/>
                      <a:pt x="4" y="50"/>
                      <a:pt x="6" y="50"/>
                    </a:cubicBezTo>
                    <a:cubicBezTo>
                      <a:pt x="6" y="34"/>
                      <a:pt x="13" y="21"/>
                      <a:pt x="24" y="14"/>
                    </a:cubicBezTo>
                    <a:cubicBezTo>
                      <a:pt x="35" y="7"/>
                      <a:pt x="50" y="7"/>
                      <a:pt x="62" y="13"/>
                    </a:cubicBezTo>
                    <a:cubicBezTo>
                      <a:pt x="75" y="21"/>
                      <a:pt x="82" y="35"/>
                      <a:pt x="82" y="55"/>
                    </a:cubicBezTo>
                    <a:cubicBezTo>
                      <a:pt x="83" y="75"/>
                      <a:pt x="72" y="84"/>
                      <a:pt x="63" y="85"/>
                    </a:cubicBezTo>
                    <a:cubicBezTo>
                      <a:pt x="57" y="85"/>
                      <a:pt x="51" y="84"/>
                      <a:pt x="46" y="80"/>
                    </a:cubicBezTo>
                    <a:cubicBezTo>
                      <a:pt x="47" y="82"/>
                      <a:pt x="49" y="84"/>
                      <a:pt x="51" y="87"/>
                    </a:cubicBezTo>
                    <a:cubicBezTo>
                      <a:pt x="52" y="88"/>
                      <a:pt x="53" y="89"/>
                      <a:pt x="53" y="90"/>
                    </a:cubicBezTo>
                    <a:cubicBezTo>
                      <a:pt x="57" y="91"/>
                      <a:pt x="60" y="91"/>
                      <a:pt x="63" y="9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9" name="Freeform 780"/>
              <p:cNvSpPr>
                <a:spLocks/>
              </p:cNvSpPr>
              <p:nvPr/>
            </p:nvSpPr>
            <p:spPr bwMode="auto">
              <a:xfrm>
                <a:off x="7378703" y="1798700"/>
                <a:ext cx="161925" cy="153993"/>
              </a:xfrm>
              <a:custGeom>
                <a:avLst/>
                <a:gdLst>
                  <a:gd name="T0" fmla="*/ 18 w 43"/>
                  <a:gd name="T1" fmla="*/ 8 h 41"/>
                  <a:gd name="T2" fmla="*/ 36 w 43"/>
                  <a:gd name="T3" fmla="*/ 17 h 41"/>
                  <a:gd name="T4" fmla="*/ 33 w 43"/>
                  <a:gd name="T5" fmla="*/ 25 h 41"/>
                  <a:gd name="T6" fmla="*/ 30 w 43"/>
                  <a:gd name="T7" fmla="*/ 28 h 41"/>
                  <a:gd name="T8" fmla="*/ 27 w 43"/>
                  <a:gd name="T9" fmla="*/ 23 h 41"/>
                  <a:gd name="T10" fmla="*/ 24 w 43"/>
                  <a:gd name="T11" fmla="*/ 24 h 41"/>
                  <a:gd name="T12" fmla="*/ 21 w 43"/>
                  <a:gd name="T13" fmla="*/ 25 h 41"/>
                  <a:gd name="T14" fmla="*/ 29 w 43"/>
                  <a:gd name="T15" fmla="*/ 33 h 41"/>
                  <a:gd name="T16" fmla="*/ 37 w 43"/>
                  <a:gd name="T17" fmla="*/ 29 h 41"/>
                  <a:gd name="T18" fmla="*/ 41 w 43"/>
                  <a:gd name="T19" fmla="*/ 15 h 41"/>
                  <a:gd name="T20" fmla="*/ 16 w 43"/>
                  <a:gd name="T21" fmla="*/ 2 h 41"/>
                  <a:gd name="T22" fmla="*/ 3 w 43"/>
                  <a:gd name="T23" fmla="*/ 26 h 41"/>
                  <a:gd name="T24" fmla="*/ 4 w 43"/>
                  <a:gd name="T25" fmla="*/ 32 h 41"/>
                  <a:gd name="T26" fmla="*/ 15 w 43"/>
                  <a:gd name="T27" fmla="*/ 41 h 41"/>
                  <a:gd name="T28" fmla="*/ 8 w 43"/>
                  <a:gd name="T29" fmla="*/ 25 h 41"/>
                  <a:gd name="T30" fmla="*/ 18 w 43"/>
                  <a:gd name="T31" fmla="*/ 8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3" h="41">
                    <a:moveTo>
                      <a:pt x="18" y="8"/>
                    </a:moveTo>
                    <a:cubicBezTo>
                      <a:pt x="24" y="6"/>
                      <a:pt x="32" y="8"/>
                      <a:pt x="36" y="17"/>
                    </a:cubicBezTo>
                    <a:cubicBezTo>
                      <a:pt x="36" y="18"/>
                      <a:pt x="35" y="22"/>
                      <a:pt x="33" y="25"/>
                    </a:cubicBezTo>
                    <a:cubicBezTo>
                      <a:pt x="31" y="27"/>
                      <a:pt x="30" y="28"/>
                      <a:pt x="30" y="28"/>
                    </a:cubicBezTo>
                    <a:cubicBezTo>
                      <a:pt x="29" y="27"/>
                      <a:pt x="28" y="27"/>
                      <a:pt x="27" y="23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1" y="25"/>
                      <a:pt x="21" y="25"/>
                      <a:pt x="21" y="25"/>
                    </a:cubicBezTo>
                    <a:cubicBezTo>
                      <a:pt x="23" y="30"/>
                      <a:pt x="25" y="33"/>
                      <a:pt x="29" y="33"/>
                    </a:cubicBezTo>
                    <a:cubicBezTo>
                      <a:pt x="32" y="34"/>
                      <a:pt x="35" y="32"/>
                      <a:pt x="37" y="29"/>
                    </a:cubicBezTo>
                    <a:cubicBezTo>
                      <a:pt x="41" y="25"/>
                      <a:pt x="43" y="19"/>
                      <a:pt x="41" y="15"/>
                    </a:cubicBezTo>
                    <a:cubicBezTo>
                      <a:pt x="36" y="3"/>
                      <a:pt x="25" y="0"/>
                      <a:pt x="16" y="2"/>
                    </a:cubicBezTo>
                    <a:cubicBezTo>
                      <a:pt x="8" y="5"/>
                      <a:pt x="0" y="13"/>
                      <a:pt x="3" y="26"/>
                    </a:cubicBezTo>
                    <a:cubicBezTo>
                      <a:pt x="3" y="28"/>
                      <a:pt x="4" y="30"/>
                      <a:pt x="4" y="32"/>
                    </a:cubicBezTo>
                    <a:cubicBezTo>
                      <a:pt x="8" y="35"/>
                      <a:pt x="11" y="38"/>
                      <a:pt x="15" y="41"/>
                    </a:cubicBezTo>
                    <a:cubicBezTo>
                      <a:pt x="12" y="37"/>
                      <a:pt x="10" y="31"/>
                      <a:pt x="8" y="25"/>
                    </a:cubicBezTo>
                    <a:cubicBezTo>
                      <a:pt x="7" y="15"/>
                      <a:pt x="12" y="10"/>
                      <a:pt x="18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0" name="Freeform 781"/>
              <p:cNvSpPr>
                <a:spLocks/>
              </p:cNvSpPr>
              <p:nvPr/>
            </p:nvSpPr>
            <p:spPr bwMode="auto">
              <a:xfrm>
                <a:off x="7208841" y="1589143"/>
                <a:ext cx="496888" cy="536594"/>
              </a:xfrm>
              <a:custGeom>
                <a:avLst/>
                <a:gdLst>
                  <a:gd name="T0" fmla="*/ 33 w 132"/>
                  <a:gd name="T1" fmla="*/ 13 h 143"/>
                  <a:gd name="T2" fmla="*/ 0 w 132"/>
                  <a:gd name="T3" fmla="*/ 72 h 143"/>
                  <a:gd name="T4" fmla="*/ 6 w 132"/>
                  <a:gd name="T5" fmla="*/ 72 h 143"/>
                  <a:gd name="T6" fmla="*/ 36 w 132"/>
                  <a:gd name="T7" fmla="*/ 18 h 143"/>
                  <a:gd name="T8" fmla="*/ 95 w 132"/>
                  <a:gd name="T9" fmla="*/ 16 h 143"/>
                  <a:gd name="T10" fmla="*/ 126 w 132"/>
                  <a:gd name="T11" fmla="*/ 77 h 143"/>
                  <a:gd name="T12" fmla="*/ 88 w 132"/>
                  <a:gd name="T13" fmla="*/ 138 h 143"/>
                  <a:gd name="T14" fmla="*/ 91 w 132"/>
                  <a:gd name="T15" fmla="*/ 143 h 143"/>
                  <a:gd name="T16" fmla="*/ 132 w 132"/>
                  <a:gd name="T17" fmla="*/ 77 h 143"/>
                  <a:gd name="T18" fmla="*/ 124 w 132"/>
                  <a:gd name="T19" fmla="*/ 40 h 143"/>
                  <a:gd name="T20" fmla="*/ 105 w 132"/>
                  <a:gd name="T21" fmla="*/ 22 h 143"/>
                  <a:gd name="T22" fmla="*/ 96 w 132"/>
                  <a:gd name="T23" fmla="*/ 10 h 143"/>
                  <a:gd name="T24" fmla="*/ 33 w 132"/>
                  <a:gd name="T25" fmla="*/ 13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2" h="143">
                    <a:moveTo>
                      <a:pt x="33" y="13"/>
                    </a:moveTo>
                    <a:cubicBezTo>
                      <a:pt x="12" y="25"/>
                      <a:pt x="1" y="47"/>
                      <a:pt x="0" y="72"/>
                    </a:cubicBezTo>
                    <a:cubicBezTo>
                      <a:pt x="2" y="72"/>
                      <a:pt x="4" y="72"/>
                      <a:pt x="6" y="72"/>
                    </a:cubicBezTo>
                    <a:cubicBezTo>
                      <a:pt x="7" y="49"/>
                      <a:pt x="17" y="29"/>
                      <a:pt x="36" y="18"/>
                    </a:cubicBezTo>
                    <a:cubicBezTo>
                      <a:pt x="54" y="7"/>
                      <a:pt x="77" y="6"/>
                      <a:pt x="95" y="16"/>
                    </a:cubicBezTo>
                    <a:cubicBezTo>
                      <a:pt x="115" y="27"/>
                      <a:pt x="126" y="49"/>
                      <a:pt x="126" y="77"/>
                    </a:cubicBezTo>
                    <a:cubicBezTo>
                      <a:pt x="126" y="110"/>
                      <a:pt x="112" y="132"/>
                      <a:pt x="88" y="138"/>
                    </a:cubicBezTo>
                    <a:cubicBezTo>
                      <a:pt x="89" y="140"/>
                      <a:pt x="90" y="141"/>
                      <a:pt x="91" y="143"/>
                    </a:cubicBezTo>
                    <a:cubicBezTo>
                      <a:pt x="117" y="137"/>
                      <a:pt x="132" y="113"/>
                      <a:pt x="132" y="77"/>
                    </a:cubicBezTo>
                    <a:cubicBezTo>
                      <a:pt x="132" y="63"/>
                      <a:pt x="129" y="50"/>
                      <a:pt x="124" y="40"/>
                    </a:cubicBezTo>
                    <a:cubicBezTo>
                      <a:pt x="117" y="36"/>
                      <a:pt x="111" y="31"/>
                      <a:pt x="105" y="22"/>
                    </a:cubicBezTo>
                    <a:cubicBezTo>
                      <a:pt x="102" y="18"/>
                      <a:pt x="99" y="14"/>
                      <a:pt x="96" y="10"/>
                    </a:cubicBezTo>
                    <a:cubicBezTo>
                      <a:pt x="77" y="0"/>
                      <a:pt x="52" y="1"/>
                      <a:pt x="33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1" name="Freeform 782"/>
              <p:cNvSpPr>
                <a:spLocks/>
              </p:cNvSpPr>
              <p:nvPr/>
            </p:nvSpPr>
            <p:spPr bwMode="auto">
              <a:xfrm>
                <a:off x="7513641" y="2400384"/>
                <a:ext cx="101600" cy="169869"/>
              </a:xfrm>
              <a:custGeom>
                <a:avLst/>
                <a:gdLst>
                  <a:gd name="T0" fmla="*/ 9 w 27"/>
                  <a:gd name="T1" fmla="*/ 23 h 45"/>
                  <a:gd name="T2" fmla="*/ 7 w 27"/>
                  <a:gd name="T3" fmla="*/ 0 h 45"/>
                  <a:gd name="T4" fmla="*/ 0 w 27"/>
                  <a:gd name="T5" fmla="*/ 10 h 45"/>
                  <a:gd name="T6" fmla="*/ 4 w 27"/>
                  <a:gd name="T7" fmla="*/ 25 h 45"/>
                  <a:gd name="T8" fmla="*/ 17 w 27"/>
                  <a:gd name="T9" fmla="*/ 45 h 45"/>
                  <a:gd name="T10" fmla="*/ 27 w 27"/>
                  <a:gd name="T11" fmla="*/ 45 h 45"/>
                  <a:gd name="T12" fmla="*/ 9 w 27"/>
                  <a:gd name="T13" fmla="*/ 2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45">
                    <a:moveTo>
                      <a:pt x="9" y="23"/>
                    </a:moveTo>
                    <a:cubicBezTo>
                      <a:pt x="6" y="15"/>
                      <a:pt x="5" y="7"/>
                      <a:pt x="7" y="0"/>
                    </a:cubicBezTo>
                    <a:cubicBezTo>
                      <a:pt x="5" y="4"/>
                      <a:pt x="2" y="7"/>
                      <a:pt x="0" y="10"/>
                    </a:cubicBezTo>
                    <a:cubicBezTo>
                      <a:pt x="0" y="15"/>
                      <a:pt x="1" y="20"/>
                      <a:pt x="4" y="25"/>
                    </a:cubicBezTo>
                    <a:cubicBezTo>
                      <a:pt x="7" y="33"/>
                      <a:pt x="12" y="40"/>
                      <a:pt x="17" y="45"/>
                    </a:cubicBezTo>
                    <a:cubicBezTo>
                      <a:pt x="27" y="45"/>
                      <a:pt x="27" y="45"/>
                      <a:pt x="27" y="45"/>
                    </a:cubicBezTo>
                    <a:cubicBezTo>
                      <a:pt x="21" y="41"/>
                      <a:pt x="14" y="34"/>
                      <a:pt x="9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2" name="Freeform 783"/>
              <p:cNvSpPr>
                <a:spLocks/>
              </p:cNvSpPr>
              <p:nvPr/>
            </p:nvSpPr>
            <p:spPr bwMode="auto">
              <a:xfrm>
                <a:off x="7780341" y="2532151"/>
                <a:ext cx="57150" cy="38101"/>
              </a:xfrm>
              <a:custGeom>
                <a:avLst/>
                <a:gdLst>
                  <a:gd name="T0" fmla="*/ 12 w 15"/>
                  <a:gd name="T1" fmla="*/ 10 h 10"/>
                  <a:gd name="T2" fmla="*/ 15 w 15"/>
                  <a:gd name="T3" fmla="*/ 8 h 10"/>
                  <a:gd name="T4" fmla="*/ 15 w 15"/>
                  <a:gd name="T5" fmla="*/ 0 h 10"/>
                  <a:gd name="T6" fmla="*/ 0 w 15"/>
                  <a:gd name="T7" fmla="*/ 10 h 10"/>
                  <a:gd name="T8" fmla="*/ 12 w 15"/>
                  <a:gd name="T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0">
                    <a:moveTo>
                      <a:pt x="12" y="10"/>
                    </a:moveTo>
                    <a:cubicBezTo>
                      <a:pt x="13" y="9"/>
                      <a:pt x="14" y="9"/>
                      <a:pt x="15" y="8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0" y="4"/>
                      <a:pt x="6" y="7"/>
                      <a:pt x="0" y="10"/>
                    </a:cubicBezTo>
                    <a:lnTo>
                      <a:pt x="12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3" name="Freeform 784"/>
              <p:cNvSpPr>
                <a:spLocks/>
              </p:cNvSpPr>
              <p:nvPr/>
            </p:nvSpPr>
            <p:spPr bwMode="auto">
              <a:xfrm>
                <a:off x="7518403" y="2333707"/>
                <a:ext cx="25400" cy="60327"/>
              </a:xfrm>
              <a:custGeom>
                <a:avLst/>
                <a:gdLst>
                  <a:gd name="T0" fmla="*/ 7 w 7"/>
                  <a:gd name="T1" fmla="*/ 0 h 16"/>
                  <a:gd name="T2" fmla="*/ 0 w 7"/>
                  <a:gd name="T3" fmla="*/ 16 h 16"/>
                  <a:gd name="T4" fmla="*/ 4 w 7"/>
                  <a:gd name="T5" fmla="*/ 8 h 16"/>
                  <a:gd name="T6" fmla="*/ 7 w 7"/>
                  <a:gd name="T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16">
                    <a:moveTo>
                      <a:pt x="7" y="0"/>
                    </a:moveTo>
                    <a:cubicBezTo>
                      <a:pt x="4" y="5"/>
                      <a:pt x="1" y="10"/>
                      <a:pt x="0" y="16"/>
                    </a:cubicBezTo>
                    <a:cubicBezTo>
                      <a:pt x="1" y="14"/>
                      <a:pt x="3" y="11"/>
                      <a:pt x="4" y="8"/>
                    </a:cubicBezTo>
                    <a:cubicBezTo>
                      <a:pt x="5" y="6"/>
                      <a:pt x="6" y="3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4" name="Freeform 785"/>
              <p:cNvSpPr>
                <a:spLocks/>
              </p:cNvSpPr>
              <p:nvPr/>
            </p:nvSpPr>
            <p:spPr bwMode="auto">
              <a:xfrm>
                <a:off x="7562853" y="2246391"/>
                <a:ext cx="266700" cy="290523"/>
              </a:xfrm>
              <a:custGeom>
                <a:avLst/>
                <a:gdLst>
                  <a:gd name="T0" fmla="*/ 15 w 71"/>
                  <a:gd name="T1" fmla="*/ 14 h 77"/>
                  <a:gd name="T2" fmla="*/ 59 w 71"/>
                  <a:gd name="T3" fmla="*/ 30 h 77"/>
                  <a:gd name="T4" fmla="*/ 60 w 71"/>
                  <a:gd name="T5" fmla="*/ 58 h 77"/>
                  <a:gd name="T6" fmla="*/ 39 w 71"/>
                  <a:gd name="T7" fmla="*/ 71 h 77"/>
                  <a:gd name="T8" fmla="*/ 18 w 71"/>
                  <a:gd name="T9" fmla="*/ 56 h 77"/>
                  <a:gd name="T10" fmla="*/ 24 w 71"/>
                  <a:gd name="T11" fmla="*/ 35 h 77"/>
                  <a:gd name="T12" fmla="*/ 41 w 71"/>
                  <a:gd name="T13" fmla="*/ 38 h 77"/>
                  <a:gd name="T14" fmla="*/ 43 w 71"/>
                  <a:gd name="T15" fmla="*/ 46 h 77"/>
                  <a:gd name="T16" fmla="*/ 39 w 71"/>
                  <a:gd name="T17" fmla="*/ 50 h 77"/>
                  <a:gd name="T18" fmla="*/ 36 w 71"/>
                  <a:gd name="T19" fmla="*/ 48 h 77"/>
                  <a:gd name="T20" fmla="*/ 34 w 71"/>
                  <a:gd name="T21" fmla="*/ 50 h 77"/>
                  <a:gd name="T22" fmla="*/ 32 w 71"/>
                  <a:gd name="T23" fmla="*/ 52 h 77"/>
                  <a:gd name="T24" fmla="*/ 39 w 71"/>
                  <a:gd name="T25" fmla="*/ 56 h 77"/>
                  <a:gd name="T26" fmla="*/ 48 w 71"/>
                  <a:gd name="T27" fmla="*/ 48 h 77"/>
                  <a:gd name="T28" fmla="*/ 46 w 71"/>
                  <a:gd name="T29" fmla="*/ 35 h 77"/>
                  <a:gd name="T30" fmla="*/ 20 w 71"/>
                  <a:gd name="T31" fmla="*/ 30 h 77"/>
                  <a:gd name="T32" fmla="*/ 13 w 71"/>
                  <a:gd name="T33" fmla="*/ 59 h 77"/>
                  <a:gd name="T34" fmla="*/ 39 w 71"/>
                  <a:gd name="T35" fmla="*/ 77 h 77"/>
                  <a:gd name="T36" fmla="*/ 65 w 71"/>
                  <a:gd name="T37" fmla="*/ 61 h 77"/>
                  <a:gd name="T38" fmla="*/ 64 w 71"/>
                  <a:gd name="T39" fmla="*/ 27 h 77"/>
                  <a:gd name="T40" fmla="*/ 13 w 71"/>
                  <a:gd name="T41" fmla="*/ 8 h 77"/>
                  <a:gd name="T42" fmla="*/ 3 w 71"/>
                  <a:gd name="T43" fmla="*/ 15 h 77"/>
                  <a:gd name="T44" fmla="*/ 0 w 71"/>
                  <a:gd name="T45" fmla="*/ 26 h 77"/>
                  <a:gd name="T46" fmla="*/ 15 w 71"/>
                  <a:gd name="T47" fmla="*/ 14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1" h="77">
                    <a:moveTo>
                      <a:pt x="15" y="14"/>
                    </a:moveTo>
                    <a:cubicBezTo>
                      <a:pt x="28" y="7"/>
                      <a:pt x="47" y="8"/>
                      <a:pt x="59" y="30"/>
                    </a:cubicBezTo>
                    <a:cubicBezTo>
                      <a:pt x="65" y="39"/>
                      <a:pt x="65" y="49"/>
                      <a:pt x="60" y="58"/>
                    </a:cubicBezTo>
                    <a:cubicBezTo>
                      <a:pt x="56" y="66"/>
                      <a:pt x="47" y="71"/>
                      <a:pt x="39" y="71"/>
                    </a:cubicBezTo>
                    <a:cubicBezTo>
                      <a:pt x="30" y="71"/>
                      <a:pt x="23" y="65"/>
                      <a:pt x="18" y="56"/>
                    </a:cubicBezTo>
                    <a:cubicBezTo>
                      <a:pt x="14" y="47"/>
                      <a:pt x="18" y="39"/>
                      <a:pt x="24" y="35"/>
                    </a:cubicBezTo>
                    <a:cubicBezTo>
                      <a:pt x="30" y="31"/>
                      <a:pt x="36" y="32"/>
                      <a:pt x="41" y="38"/>
                    </a:cubicBezTo>
                    <a:cubicBezTo>
                      <a:pt x="44" y="42"/>
                      <a:pt x="43" y="44"/>
                      <a:pt x="43" y="46"/>
                    </a:cubicBezTo>
                    <a:cubicBezTo>
                      <a:pt x="42" y="48"/>
                      <a:pt x="40" y="49"/>
                      <a:pt x="39" y="50"/>
                    </a:cubicBezTo>
                    <a:cubicBezTo>
                      <a:pt x="38" y="50"/>
                      <a:pt x="37" y="50"/>
                      <a:pt x="36" y="48"/>
                    </a:cubicBezTo>
                    <a:cubicBezTo>
                      <a:pt x="34" y="50"/>
                      <a:pt x="34" y="50"/>
                      <a:pt x="34" y="50"/>
                    </a:cubicBezTo>
                    <a:cubicBezTo>
                      <a:pt x="32" y="52"/>
                      <a:pt x="32" y="52"/>
                      <a:pt x="32" y="52"/>
                    </a:cubicBezTo>
                    <a:cubicBezTo>
                      <a:pt x="33" y="55"/>
                      <a:pt x="36" y="56"/>
                      <a:pt x="39" y="56"/>
                    </a:cubicBezTo>
                    <a:cubicBezTo>
                      <a:pt x="43" y="55"/>
                      <a:pt x="47" y="52"/>
                      <a:pt x="48" y="48"/>
                    </a:cubicBezTo>
                    <a:cubicBezTo>
                      <a:pt x="50" y="44"/>
                      <a:pt x="49" y="39"/>
                      <a:pt x="46" y="35"/>
                    </a:cubicBezTo>
                    <a:cubicBezTo>
                      <a:pt x="38" y="24"/>
                      <a:pt x="27" y="25"/>
                      <a:pt x="20" y="30"/>
                    </a:cubicBezTo>
                    <a:cubicBezTo>
                      <a:pt x="12" y="35"/>
                      <a:pt x="7" y="47"/>
                      <a:pt x="13" y="59"/>
                    </a:cubicBezTo>
                    <a:cubicBezTo>
                      <a:pt x="19" y="70"/>
                      <a:pt x="28" y="77"/>
                      <a:pt x="39" y="77"/>
                    </a:cubicBezTo>
                    <a:cubicBezTo>
                      <a:pt x="49" y="77"/>
                      <a:pt x="60" y="71"/>
                      <a:pt x="65" y="61"/>
                    </a:cubicBezTo>
                    <a:cubicBezTo>
                      <a:pt x="71" y="50"/>
                      <a:pt x="71" y="38"/>
                      <a:pt x="64" y="27"/>
                    </a:cubicBezTo>
                    <a:cubicBezTo>
                      <a:pt x="52" y="3"/>
                      <a:pt x="29" y="0"/>
                      <a:pt x="13" y="8"/>
                    </a:cubicBezTo>
                    <a:cubicBezTo>
                      <a:pt x="9" y="10"/>
                      <a:pt x="6" y="12"/>
                      <a:pt x="3" y="15"/>
                    </a:cubicBezTo>
                    <a:cubicBezTo>
                      <a:pt x="2" y="18"/>
                      <a:pt x="1" y="22"/>
                      <a:pt x="0" y="26"/>
                    </a:cubicBezTo>
                    <a:cubicBezTo>
                      <a:pt x="4" y="21"/>
                      <a:pt x="9" y="16"/>
                      <a:pt x="15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5" name="Freeform 786"/>
              <p:cNvSpPr>
                <a:spLocks/>
              </p:cNvSpPr>
              <p:nvPr/>
            </p:nvSpPr>
            <p:spPr bwMode="auto">
              <a:xfrm>
                <a:off x="7631116" y="2171777"/>
                <a:ext cx="206375" cy="115892"/>
              </a:xfrm>
              <a:custGeom>
                <a:avLst/>
                <a:gdLst>
                  <a:gd name="T0" fmla="*/ 12 w 55"/>
                  <a:gd name="T1" fmla="*/ 0 h 31"/>
                  <a:gd name="T2" fmla="*/ 0 w 55"/>
                  <a:gd name="T3" fmla="*/ 7 h 31"/>
                  <a:gd name="T4" fmla="*/ 0 w 55"/>
                  <a:gd name="T5" fmla="*/ 7 h 31"/>
                  <a:gd name="T6" fmla="*/ 50 w 55"/>
                  <a:gd name="T7" fmla="*/ 25 h 31"/>
                  <a:gd name="T8" fmla="*/ 55 w 55"/>
                  <a:gd name="T9" fmla="*/ 31 h 31"/>
                  <a:gd name="T10" fmla="*/ 55 w 55"/>
                  <a:gd name="T11" fmla="*/ 21 h 31"/>
                  <a:gd name="T12" fmla="*/ 54 w 55"/>
                  <a:gd name="T13" fmla="*/ 21 h 31"/>
                  <a:gd name="T14" fmla="*/ 12 w 55"/>
                  <a:gd name="T15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31">
                    <a:moveTo>
                      <a:pt x="12" y="0"/>
                    </a:moveTo>
                    <a:cubicBezTo>
                      <a:pt x="8" y="3"/>
                      <a:pt x="4" y="5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20" y="3"/>
                      <a:pt x="35" y="9"/>
                      <a:pt x="50" y="25"/>
                    </a:cubicBezTo>
                    <a:cubicBezTo>
                      <a:pt x="51" y="27"/>
                      <a:pt x="53" y="29"/>
                      <a:pt x="55" y="31"/>
                    </a:cubicBezTo>
                    <a:cubicBezTo>
                      <a:pt x="55" y="21"/>
                      <a:pt x="55" y="21"/>
                      <a:pt x="55" y="21"/>
                    </a:cubicBezTo>
                    <a:cubicBezTo>
                      <a:pt x="54" y="21"/>
                      <a:pt x="54" y="21"/>
                      <a:pt x="54" y="21"/>
                    </a:cubicBezTo>
                    <a:cubicBezTo>
                      <a:pt x="41" y="7"/>
                      <a:pt x="28" y="0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6" name="Freeform 787"/>
              <p:cNvSpPr>
                <a:spLocks/>
              </p:cNvSpPr>
              <p:nvPr/>
            </p:nvSpPr>
            <p:spPr bwMode="auto">
              <a:xfrm>
                <a:off x="7439028" y="2495637"/>
                <a:ext cx="55563" cy="74616"/>
              </a:xfrm>
              <a:custGeom>
                <a:avLst/>
                <a:gdLst>
                  <a:gd name="T0" fmla="*/ 0 w 15"/>
                  <a:gd name="T1" fmla="*/ 3 h 20"/>
                  <a:gd name="T2" fmla="*/ 7 w 15"/>
                  <a:gd name="T3" fmla="*/ 19 h 20"/>
                  <a:gd name="T4" fmla="*/ 8 w 15"/>
                  <a:gd name="T5" fmla="*/ 18 h 20"/>
                  <a:gd name="T6" fmla="*/ 10 w 15"/>
                  <a:gd name="T7" fmla="*/ 20 h 20"/>
                  <a:gd name="T8" fmla="*/ 15 w 15"/>
                  <a:gd name="T9" fmla="*/ 20 h 20"/>
                  <a:gd name="T10" fmla="*/ 5 w 15"/>
                  <a:gd name="T11" fmla="*/ 0 h 20"/>
                  <a:gd name="T12" fmla="*/ 0 w 15"/>
                  <a:gd name="T13" fmla="*/ 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0">
                    <a:moveTo>
                      <a:pt x="0" y="3"/>
                    </a:moveTo>
                    <a:cubicBezTo>
                      <a:pt x="1" y="9"/>
                      <a:pt x="4" y="14"/>
                      <a:pt x="7" y="19"/>
                    </a:cubicBezTo>
                    <a:cubicBezTo>
                      <a:pt x="7" y="19"/>
                      <a:pt x="8" y="18"/>
                      <a:pt x="8" y="18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0" y="13"/>
                      <a:pt x="7" y="6"/>
                      <a:pt x="5" y="0"/>
                    </a:cubicBezTo>
                    <a:cubicBezTo>
                      <a:pt x="3" y="1"/>
                      <a:pt x="1" y="2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7" name="Freeform 788"/>
              <p:cNvSpPr>
                <a:spLocks/>
              </p:cNvSpPr>
              <p:nvPr/>
            </p:nvSpPr>
            <p:spPr bwMode="auto">
              <a:xfrm>
                <a:off x="7731128" y="2103511"/>
                <a:ext cx="106363" cy="65090"/>
              </a:xfrm>
              <a:custGeom>
                <a:avLst/>
                <a:gdLst>
                  <a:gd name="T0" fmla="*/ 10 w 28"/>
                  <a:gd name="T1" fmla="*/ 1 h 17"/>
                  <a:gd name="T2" fmla="*/ 7 w 28"/>
                  <a:gd name="T3" fmla="*/ 2 h 17"/>
                  <a:gd name="T4" fmla="*/ 4 w 28"/>
                  <a:gd name="T5" fmla="*/ 2 h 17"/>
                  <a:gd name="T6" fmla="*/ 4 w 28"/>
                  <a:gd name="T7" fmla="*/ 0 h 17"/>
                  <a:gd name="T8" fmla="*/ 0 w 28"/>
                  <a:gd name="T9" fmla="*/ 5 h 17"/>
                  <a:gd name="T10" fmla="*/ 28 w 28"/>
                  <a:gd name="T11" fmla="*/ 17 h 17"/>
                  <a:gd name="T12" fmla="*/ 28 w 28"/>
                  <a:gd name="T13" fmla="*/ 10 h 17"/>
                  <a:gd name="T14" fmla="*/ 10 w 28"/>
                  <a:gd name="T15" fmla="*/ 1 h 17"/>
                  <a:gd name="T16" fmla="*/ 10 w 28"/>
                  <a:gd name="T17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17">
                    <a:moveTo>
                      <a:pt x="10" y="1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1"/>
                      <a:pt x="4" y="0"/>
                    </a:cubicBezTo>
                    <a:cubicBezTo>
                      <a:pt x="2" y="2"/>
                      <a:pt x="1" y="3"/>
                      <a:pt x="0" y="5"/>
                    </a:cubicBezTo>
                    <a:cubicBezTo>
                      <a:pt x="8" y="7"/>
                      <a:pt x="18" y="11"/>
                      <a:pt x="28" y="17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2" y="6"/>
                      <a:pt x="15" y="3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8" name="Freeform 789"/>
              <p:cNvSpPr>
                <a:spLocks/>
              </p:cNvSpPr>
              <p:nvPr/>
            </p:nvSpPr>
            <p:spPr bwMode="auto">
              <a:xfrm>
                <a:off x="5646741" y="1900304"/>
                <a:ext cx="288925" cy="323862"/>
              </a:xfrm>
              <a:custGeom>
                <a:avLst/>
                <a:gdLst>
                  <a:gd name="T0" fmla="*/ 59 w 77"/>
                  <a:gd name="T1" fmla="*/ 31 h 86"/>
                  <a:gd name="T2" fmla="*/ 51 w 77"/>
                  <a:gd name="T3" fmla="*/ 73 h 86"/>
                  <a:gd name="T4" fmla="*/ 14 w 77"/>
                  <a:gd name="T5" fmla="*/ 61 h 86"/>
                  <a:gd name="T6" fmla="*/ 16 w 77"/>
                  <a:gd name="T7" fmla="*/ 36 h 86"/>
                  <a:gd name="T8" fmla="*/ 40 w 77"/>
                  <a:gd name="T9" fmla="*/ 41 h 86"/>
                  <a:gd name="T10" fmla="*/ 42 w 77"/>
                  <a:gd name="T11" fmla="*/ 49 h 86"/>
                  <a:gd name="T12" fmla="*/ 37 w 77"/>
                  <a:gd name="T13" fmla="*/ 54 h 86"/>
                  <a:gd name="T14" fmla="*/ 34 w 77"/>
                  <a:gd name="T15" fmla="*/ 52 h 86"/>
                  <a:gd name="T16" fmla="*/ 32 w 77"/>
                  <a:gd name="T17" fmla="*/ 54 h 86"/>
                  <a:gd name="T18" fmla="*/ 29 w 77"/>
                  <a:gd name="T19" fmla="*/ 56 h 86"/>
                  <a:gd name="T20" fmla="*/ 37 w 77"/>
                  <a:gd name="T21" fmla="*/ 60 h 86"/>
                  <a:gd name="T22" fmla="*/ 47 w 77"/>
                  <a:gd name="T23" fmla="*/ 52 h 86"/>
                  <a:gd name="T24" fmla="*/ 45 w 77"/>
                  <a:gd name="T25" fmla="*/ 37 h 86"/>
                  <a:gd name="T26" fmla="*/ 13 w 77"/>
                  <a:gd name="T27" fmla="*/ 31 h 86"/>
                  <a:gd name="T28" fmla="*/ 9 w 77"/>
                  <a:gd name="T29" fmla="*/ 64 h 86"/>
                  <a:gd name="T30" fmla="*/ 54 w 77"/>
                  <a:gd name="T31" fmla="*/ 78 h 86"/>
                  <a:gd name="T32" fmla="*/ 65 w 77"/>
                  <a:gd name="T33" fmla="*/ 28 h 86"/>
                  <a:gd name="T34" fmla="*/ 10 w 77"/>
                  <a:gd name="T35" fmla="*/ 5 h 86"/>
                  <a:gd name="T36" fmla="*/ 3 w 77"/>
                  <a:gd name="T37" fmla="*/ 9 h 86"/>
                  <a:gd name="T38" fmla="*/ 3 w 77"/>
                  <a:gd name="T39" fmla="*/ 16 h 86"/>
                  <a:gd name="T40" fmla="*/ 12 w 77"/>
                  <a:gd name="T41" fmla="*/ 11 h 86"/>
                  <a:gd name="T42" fmla="*/ 59 w 77"/>
                  <a:gd name="T43" fmla="*/ 31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7" h="86">
                    <a:moveTo>
                      <a:pt x="59" y="31"/>
                    </a:moveTo>
                    <a:cubicBezTo>
                      <a:pt x="70" y="49"/>
                      <a:pt x="63" y="66"/>
                      <a:pt x="51" y="73"/>
                    </a:cubicBezTo>
                    <a:cubicBezTo>
                      <a:pt x="40" y="79"/>
                      <a:pt x="24" y="78"/>
                      <a:pt x="14" y="61"/>
                    </a:cubicBezTo>
                    <a:cubicBezTo>
                      <a:pt x="7" y="48"/>
                      <a:pt x="10" y="40"/>
                      <a:pt x="16" y="36"/>
                    </a:cubicBezTo>
                    <a:cubicBezTo>
                      <a:pt x="22" y="31"/>
                      <a:pt x="33" y="32"/>
                      <a:pt x="40" y="41"/>
                    </a:cubicBezTo>
                    <a:cubicBezTo>
                      <a:pt x="43" y="45"/>
                      <a:pt x="42" y="48"/>
                      <a:pt x="42" y="49"/>
                    </a:cubicBezTo>
                    <a:cubicBezTo>
                      <a:pt x="41" y="52"/>
                      <a:pt x="39" y="54"/>
                      <a:pt x="37" y="54"/>
                    </a:cubicBezTo>
                    <a:cubicBezTo>
                      <a:pt x="36" y="54"/>
                      <a:pt x="35" y="53"/>
                      <a:pt x="34" y="52"/>
                    </a:cubicBezTo>
                    <a:cubicBezTo>
                      <a:pt x="32" y="54"/>
                      <a:pt x="32" y="54"/>
                      <a:pt x="32" y="54"/>
                    </a:cubicBezTo>
                    <a:cubicBezTo>
                      <a:pt x="29" y="56"/>
                      <a:pt x="29" y="56"/>
                      <a:pt x="29" y="56"/>
                    </a:cubicBezTo>
                    <a:cubicBezTo>
                      <a:pt x="31" y="59"/>
                      <a:pt x="34" y="60"/>
                      <a:pt x="37" y="60"/>
                    </a:cubicBezTo>
                    <a:cubicBezTo>
                      <a:pt x="41" y="59"/>
                      <a:pt x="45" y="56"/>
                      <a:pt x="47" y="52"/>
                    </a:cubicBezTo>
                    <a:cubicBezTo>
                      <a:pt x="49" y="47"/>
                      <a:pt x="48" y="42"/>
                      <a:pt x="45" y="37"/>
                    </a:cubicBezTo>
                    <a:cubicBezTo>
                      <a:pt x="35" y="25"/>
                      <a:pt x="21" y="25"/>
                      <a:pt x="13" y="31"/>
                    </a:cubicBezTo>
                    <a:cubicBezTo>
                      <a:pt x="4" y="37"/>
                      <a:pt x="0" y="49"/>
                      <a:pt x="9" y="64"/>
                    </a:cubicBezTo>
                    <a:cubicBezTo>
                      <a:pt x="21" y="85"/>
                      <a:pt x="41" y="86"/>
                      <a:pt x="54" y="78"/>
                    </a:cubicBezTo>
                    <a:cubicBezTo>
                      <a:pt x="68" y="69"/>
                      <a:pt x="77" y="49"/>
                      <a:pt x="65" y="28"/>
                    </a:cubicBezTo>
                    <a:cubicBezTo>
                      <a:pt x="51" y="2"/>
                      <a:pt x="26" y="0"/>
                      <a:pt x="10" y="5"/>
                    </a:cubicBezTo>
                    <a:cubicBezTo>
                      <a:pt x="7" y="6"/>
                      <a:pt x="5" y="7"/>
                      <a:pt x="3" y="9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5" y="14"/>
                      <a:pt x="9" y="12"/>
                      <a:pt x="12" y="11"/>
                    </a:cubicBezTo>
                    <a:cubicBezTo>
                      <a:pt x="26" y="6"/>
                      <a:pt x="47" y="8"/>
                      <a:pt x="59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9" name="Freeform 790"/>
              <p:cNvSpPr>
                <a:spLocks/>
              </p:cNvSpPr>
              <p:nvPr/>
            </p:nvSpPr>
            <p:spPr bwMode="auto">
              <a:xfrm>
                <a:off x="5657853" y="1795525"/>
                <a:ext cx="371475" cy="515956"/>
              </a:xfrm>
              <a:custGeom>
                <a:avLst/>
                <a:gdLst>
                  <a:gd name="T0" fmla="*/ 66 w 99"/>
                  <a:gd name="T1" fmla="*/ 32 h 137"/>
                  <a:gd name="T2" fmla="*/ 82 w 99"/>
                  <a:gd name="T3" fmla="*/ 99 h 137"/>
                  <a:gd name="T4" fmla="*/ 32 w 99"/>
                  <a:gd name="T5" fmla="*/ 131 h 137"/>
                  <a:gd name="T6" fmla="*/ 35 w 99"/>
                  <a:gd name="T7" fmla="*/ 137 h 137"/>
                  <a:gd name="T8" fmla="*/ 88 w 99"/>
                  <a:gd name="T9" fmla="*/ 101 h 137"/>
                  <a:gd name="T10" fmla="*/ 70 w 99"/>
                  <a:gd name="T11" fmla="*/ 28 h 137"/>
                  <a:gd name="T12" fmla="*/ 0 w 99"/>
                  <a:gd name="T13" fmla="*/ 8 h 137"/>
                  <a:gd name="T14" fmla="*/ 0 w 99"/>
                  <a:gd name="T15" fmla="*/ 14 h 137"/>
                  <a:gd name="T16" fmla="*/ 66 w 99"/>
                  <a:gd name="T17" fmla="*/ 32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137">
                    <a:moveTo>
                      <a:pt x="66" y="32"/>
                    </a:moveTo>
                    <a:cubicBezTo>
                      <a:pt x="94" y="61"/>
                      <a:pt x="88" y="86"/>
                      <a:pt x="82" y="99"/>
                    </a:cubicBezTo>
                    <a:cubicBezTo>
                      <a:pt x="73" y="118"/>
                      <a:pt x="53" y="131"/>
                      <a:pt x="32" y="131"/>
                    </a:cubicBezTo>
                    <a:cubicBezTo>
                      <a:pt x="33" y="133"/>
                      <a:pt x="34" y="135"/>
                      <a:pt x="35" y="137"/>
                    </a:cubicBezTo>
                    <a:cubicBezTo>
                      <a:pt x="57" y="136"/>
                      <a:pt x="78" y="122"/>
                      <a:pt x="88" y="101"/>
                    </a:cubicBezTo>
                    <a:cubicBezTo>
                      <a:pt x="99" y="78"/>
                      <a:pt x="92" y="51"/>
                      <a:pt x="70" y="28"/>
                    </a:cubicBezTo>
                    <a:cubicBezTo>
                      <a:pt x="51" y="6"/>
                      <a:pt x="24" y="0"/>
                      <a:pt x="0" y="8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19" y="7"/>
                      <a:pt x="44" y="9"/>
                      <a:pt x="66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0" name="Freeform 791"/>
              <p:cNvSpPr>
                <a:spLocks/>
              </p:cNvSpPr>
              <p:nvPr/>
            </p:nvSpPr>
            <p:spPr bwMode="auto">
              <a:xfrm>
                <a:off x="7010403" y="374663"/>
                <a:ext cx="311150" cy="82553"/>
              </a:xfrm>
              <a:custGeom>
                <a:avLst/>
                <a:gdLst>
                  <a:gd name="T0" fmla="*/ 12 w 83"/>
                  <a:gd name="T1" fmla="*/ 4 h 22"/>
                  <a:gd name="T2" fmla="*/ 14 w 83"/>
                  <a:gd name="T3" fmla="*/ 5 h 22"/>
                  <a:gd name="T4" fmla="*/ 17 w 83"/>
                  <a:gd name="T5" fmla="*/ 6 h 22"/>
                  <a:gd name="T6" fmla="*/ 16 w 83"/>
                  <a:gd name="T7" fmla="*/ 10 h 22"/>
                  <a:gd name="T8" fmla="*/ 40 w 83"/>
                  <a:gd name="T9" fmla="*/ 19 h 22"/>
                  <a:gd name="T10" fmla="*/ 43 w 83"/>
                  <a:gd name="T11" fmla="*/ 14 h 22"/>
                  <a:gd name="T12" fmla="*/ 46 w 83"/>
                  <a:gd name="T13" fmla="*/ 16 h 22"/>
                  <a:gd name="T14" fmla="*/ 48 w 83"/>
                  <a:gd name="T15" fmla="*/ 18 h 22"/>
                  <a:gd name="T16" fmla="*/ 47 w 83"/>
                  <a:gd name="T17" fmla="*/ 20 h 22"/>
                  <a:gd name="T18" fmla="*/ 55 w 83"/>
                  <a:gd name="T19" fmla="*/ 21 h 22"/>
                  <a:gd name="T20" fmla="*/ 70 w 83"/>
                  <a:gd name="T21" fmla="*/ 22 h 22"/>
                  <a:gd name="T22" fmla="*/ 83 w 83"/>
                  <a:gd name="T23" fmla="*/ 14 h 22"/>
                  <a:gd name="T24" fmla="*/ 55 w 83"/>
                  <a:gd name="T25" fmla="*/ 15 h 22"/>
                  <a:gd name="T26" fmla="*/ 10 w 83"/>
                  <a:gd name="T27" fmla="*/ 0 h 22"/>
                  <a:gd name="T28" fmla="*/ 0 w 83"/>
                  <a:gd name="T29" fmla="*/ 0 h 22"/>
                  <a:gd name="T30" fmla="*/ 10 w 83"/>
                  <a:gd name="T31" fmla="*/ 7 h 22"/>
                  <a:gd name="T32" fmla="*/ 12 w 83"/>
                  <a:gd name="T33" fmla="*/ 4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3" h="22">
                    <a:moveTo>
                      <a:pt x="12" y="4"/>
                    </a:moveTo>
                    <a:cubicBezTo>
                      <a:pt x="14" y="5"/>
                      <a:pt x="14" y="5"/>
                      <a:pt x="14" y="5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9"/>
                      <a:pt x="16" y="10"/>
                    </a:cubicBezTo>
                    <a:cubicBezTo>
                      <a:pt x="23" y="14"/>
                      <a:pt x="31" y="17"/>
                      <a:pt x="40" y="19"/>
                    </a:cubicBezTo>
                    <a:cubicBezTo>
                      <a:pt x="41" y="17"/>
                      <a:pt x="42" y="16"/>
                      <a:pt x="43" y="14"/>
                    </a:cubicBezTo>
                    <a:cubicBezTo>
                      <a:pt x="46" y="16"/>
                      <a:pt x="46" y="16"/>
                      <a:pt x="46" y="16"/>
                    </a:cubicBezTo>
                    <a:cubicBezTo>
                      <a:pt x="48" y="18"/>
                      <a:pt x="48" y="18"/>
                      <a:pt x="48" y="18"/>
                    </a:cubicBezTo>
                    <a:cubicBezTo>
                      <a:pt x="47" y="19"/>
                      <a:pt x="47" y="19"/>
                      <a:pt x="47" y="20"/>
                    </a:cubicBezTo>
                    <a:cubicBezTo>
                      <a:pt x="49" y="20"/>
                      <a:pt x="52" y="21"/>
                      <a:pt x="55" y="21"/>
                    </a:cubicBezTo>
                    <a:cubicBezTo>
                      <a:pt x="60" y="22"/>
                      <a:pt x="65" y="22"/>
                      <a:pt x="70" y="22"/>
                    </a:cubicBezTo>
                    <a:cubicBezTo>
                      <a:pt x="74" y="19"/>
                      <a:pt x="79" y="16"/>
                      <a:pt x="83" y="14"/>
                    </a:cubicBezTo>
                    <a:cubicBezTo>
                      <a:pt x="74" y="16"/>
                      <a:pt x="65" y="16"/>
                      <a:pt x="55" y="15"/>
                    </a:cubicBezTo>
                    <a:cubicBezTo>
                      <a:pt x="38" y="13"/>
                      <a:pt x="23" y="8"/>
                      <a:pt x="1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2"/>
                      <a:pt x="7" y="5"/>
                      <a:pt x="10" y="7"/>
                    </a:cubicBezTo>
                    <a:cubicBezTo>
                      <a:pt x="11" y="6"/>
                      <a:pt x="11" y="5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1" name="Freeform 792"/>
              <p:cNvSpPr>
                <a:spLocks/>
              </p:cNvSpPr>
              <p:nvPr/>
            </p:nvSpPr>
            <p:spPr bwMode="auto">
              <a:xfrm>
                <a:off x="7400928" y="374663"/>
                <a:ext cx="76200" cy="33339"/>
              </a:xfrm>
              <a:custGeom>
                <a:avLst/>
                <a:gdLst>
                  <a:gd name="T0" fmla="*/ 13 w 20"/>
                  <a:gd name="T1" fmla="*/ 9 h 9"/>
                  <a:gd name="T2" fmla="*/ 20 w 20"/>
                  <a:gd name="T3" fmla="*/ 4 h 9"/>
                  <a:gd name="T4" fmla="*/ 18 w 20"/>
                  <a:gd name="T5" fmla="*/ 0 h 9"/>
                  <a:gd name="T6" fmla="*/ 16 w 20"/>
                  <a:gd name="T7" fmla="*/ 0 h 9"/>
                  <a:gd name="T8" fmla="*/ 0 w 20"/>
                  <a:gd name="T9" fmla="*/ 9 h 9"/>
                  <a:gd name="T10" fmla="*/ 13 w 20"/>
                  <a:gd name="T11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9">
                    <a:moveTo>
                      <a:pt x="13" y="9"/>
                    </a:moveTo>
                    <a:cubicBezTo>
                      <a:pt x="16" y="7"/>
                      <a:pt x="18" y="6"/>
                      <a:pt x="20" y="4"/>
                    </a:cubicBezTo>
                    <a:cubicBezTo>
                      <a:pt x="19" y="2"/>
                      <a:pt x="18" y="1"/>
                      <a:pt x="18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1" y="3"/>
                      <a:pt x="6" y="7"/>
                      <a:pt x="0" y="9"/>
                    </a:cubicBezTo>
                    <a:cubicBezTo>
                      <a:pt x="4" y="9"/>
                      <a:pt x="8" y="9"/>
                      <a:pt x="13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2" name="Freeform 793"/>
              <p:cNvSpPr>
                <a:spLocks/>
              </p:cNvSpPr>
              <p:nvPr/>
            </p:nvSpPr>
            <p:spPr bwMode="auto">
              <a:xfrm>
                <a:off x="7329491" y="430227"/>
                <a:ext cx="76200" cy="19050"/>
              </a:xfrm>
              <a:custGeom>
                <a:avLst/>
                <a:gdLst>
                  <a:gd name="T0" fmla="*/ 0 w 20"/>
                  <a:gd name="T1" fmla="*/ 5 h 5"/>
                  <a:gd name="T2" fmla="*/ 20 w 20"/>
                  <a:gd name="T3" fmla="*/ 0 h 5"/>
                  <a:gd name="T4" fmla="*/ 0 w 20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5">
                    <a:moveTo>
                      <a:pt x="0" y="5"/>
                    </a:moveTo>
                    <a:cubicBezTo>
                      <a:pt x="7" y="4"/>
                      <a:pt x="14" y="2"/>
                      <a:pt x="20" y="0"/>
                    </a:cubicBezTo>
                    <a:cubicBezTo>
                      <a:pt x="13" y="1"/>
                      <a:pt x="6" y="2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3" name="Freeform 794"/>
              <p:cNvSpPr>
                <a:spLocks/>
              </p:cNvSpPr>
              <p:nvPr/>
            </p:nvSpPr>
            <p:spPr bwMode="auto">
              <a:xfrm>
                <a:off x="7754941" y="1768537"/>
                <a:ext cx="44450" cy="227021"/>
              </a:xfrm>
              <a:custGeom>
                <a:avLst/>
                <a:gdLst>
                  <a:gd name="T0" fmla="*/ 4 w 12"/>
                  <a:gd name="T1" fmla="*/ 60 h 60"/>
                  <a:gd name="T2" fmla="*/ 11 w 12"/>
                  <a:gd name="T3" fmla="*/ 51 h 60"/>
                  <a:gd name="T4" fmla="*/ 11 w 12"/>
                  <a:gd name="T5" fmla="*/ 29 h 60"/>
                  <a:gd name="T6" fmla="*/ 11 w 12"/>
                  <a:gd name="T7" fmla="*/ 26 h 60"/>
                  <a:gd name="T8" fmla="*/ 9 w 12"/>
                  <a:gd name="T9" fmla="*/ 28 h 60"/>
                  <a:gd name="T10" fmla="*/ 7 w 12"/>
                  <a:gd name="T11" fmla="*/ 25 h 60"/>
                  <a:gd name="T12" fmla="*/ 5 w 12"/>
                  <a:gd name="T13" fmla="*/ 23 h 60"/>
                  <a:gd name="T14" fmla="*/ 10 w 12"/>
                  <a:gd name="T15" fmla="*/ 20 h 60"/>
                  <a:gd name="T16" fmla="*/ 6 w 12"/>
                  <a:gd name="T17" fmla="*/ 0 h 60"/>
                  <a:gd name="T18" fmla="*/ 3 w 12"/>
                  <a:gd name="T19" fmla="*/ 1 h 60"/>
                  <a:gd name="T20" fmla="*/ 2 w 12"/>
                  <a:gd name="T21" fmla="*/ 1 h 60"/>
                  <a:gd name="T22" fmla="*/ 1 w 12"/>
                  <a:gd name="T23" fmla="*/ 1 h 60"/>
                  <a:gd name="T24" fmla="*/ 0 w 12"/>
                  <a:gd name="T25" fmla="*/ 0 h 60"/>
                  <a:gd name="T26" fmla="*/ 5 w 12"/>
                  <a:gd name="T27" fmla="*/ 30 h 60"/>
                  <a:gd name="T28" fmla="*/ 4 w 12"/>
                  <a:gd name="T29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" h="60">
                    <a:moveTo>
                      <a:pt x="4" y="60"/>
                    </a:moveTo>
                    <a:cubicBezTo>
                      <a:pt x="6" y="57"/>
                      <a:pt x="8" y="54"/>
                      <a:pt x="11" y="51"/>
                    </a:cubicBezTo>
                    <a:cubicBezTo>
                      <a:pt x="12" y="44"/>
                      <a:pt x="12" y="37"/>
                      <a:pt x="11" y="29"/>
                    </a:cubicBezTo>
                    <a:cubicBezTo>
                      <a:pt x="11" y="28"/>
                      <a:pt x="11" y="27"/>
                      <a:pt x="11" y="26"/>
                    </a:cubicBezTo>
                    <a:cubicBezTo>
                      <a:pt x="10" y="27"/>
                      <a:pt x="9" y="27"/>
                      <a:pt x="9" y="28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7" y="22"/>
                      <a:pt x="9" y="21"/>
                      <a:pt x="10" y="20"/>
                    </a:cubicBezTo>
                    <a:cubicBezTo>
                      <a:pt x="9" y="13"/>
                      <a:pt x="8" y="6"/>
                      <a:pt x="6" y="0"/>
                    </a:cubicBezTo>
                    <a:cubicBezTo>
                      <a:pt x="5" y="0"/>
                      <a:pt x="4" y="0"/>
                      <a:pt x="3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9"/>
                      <a:pt x="4" y="19"/>
                      <a:pt x="5" y="30"/>
                    </a:cubicBezTo>
                    <a:cubicBezTo>
                      <a:pt x="6" y="41"/>
                      <a:pt x="6" y="51"/>
                      <a:pt x="4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4" name="Freeform 795"/>
              <p:cNvSpPr>
                <a:spLocks/>
              </p:cNvSpPr>
              <p:nvPr/>
            </p:nvSpPr>
            <p:spPr bwMode="auto">
              <a:xfrm>
                <a:off x="7766053" y="2001907"/>
                <a:ext cx="22225" cy="68266"/>
              </a:xfrm>
              <a:custGeom>
                <a:avLst/>
                <a:gdLst>
                  <a:gd name="T0" fmla="*/ 0 w 6"/>
                  <a:gd name="T1" fmla="*/ 18 h 18"/>
                  <a:gd name="T2" fmla="*/ 6 w 6"/>
                  <a:gd name="T3" fmla="*/ 0 h 18"/>
                  <a:gd name="T4" fmla="*/ 0 w 6"/>
                  <a:gd name="T5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18">
                    <a:moveTo>
                      <a:pt x="0" y="18"/>
                    </a:moveTo>
                    <a:cubicBezTo>
                      <a:pt x="3" y="12"/>
                      <a:pt x="5" y="7"/>
                      <a:pt x="6" y="0"/>
                    </a:cubicBezTo>
                    <a:cubicBezTo>
                      <a:pt x="3" y="5"/>
                      <a:pt x="1" y="11"/>
                      <a:pt x="0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5" name="Freeform 796"/>
              <p:cNvSpPr>
                <a:spLocks/>
              </p:cNvSpPr>
              <p:nvPr/>
            </p:nvSpPr>
            <p:spPr bwMode="auto">
              <a:xfrm>
                <a:off x="7570791" y="2062235"/>
                <a:ext cx="176213" cy="153993"/>
              </a:xfrm>
              <a:custGeom>
                <a:avLst/>
                <a:gdLst>
                  <a:gd name="T0" fmla="*/ 0 w 47"/>
                  <a:gd name="T1" fmla="*/ 35 h 41"/>
                  <a:gd name="T2" fmla="*/ 1 w 47"/>
                  <a:gd name="T3" fmla="*/ 41 h 41"/>
                  <a:gd name="T4" fmla="*/ 16 w 47"/>
                  <a:gd name="T5" fmla="*/ 36 h 41"/>
                  <a:gd name="T6" fmla="*/ 28 w 47"/>
                  <a:gd name="T7" fmla="*/ 29 h 41"/>
                  <a:gd name="T8" fmla="*/ 43 w 47"/>
                  <a:gd name="T9" fmla="*/ 16 h 41"/>
                  <a:gd name="T10" fmla="*/ 47 w 47"/>
                  <a:gd name="T11" fmla="*/ 11 h 41"/>
                  <a:gd name="T12" fmla="*/ 46 w 47"/>
                  <a:gd name="T13" fmla="*/ 0 h 41"/>
                  <a:gd name="T14" fmla="*/ 0 w 47"/>
                  <a:gd name="T15" fmla="*/ 35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7" h="41">
                    <a:moveTo>
                      <a:pt x="0" y="35"/>
                    </a:moveTo>
                    <a:cubicBezTo>
                      <a:pt x="0" y="37"/>
                      <a:pt x="1" y="39"/>
                      <a:pt x="1" y="41"/>
                    </a:cubicBezTo>
                    <a:cubicBezTo>
                      <a:pt x="6" y="39"/>
                      <a:pt x="11" y="38"/>
                      <a:pt x="16" y="36"/>
                    </a:cubicBezTo>
                    <a:cubicBezTo>
                      <a:pt x="20" y="34"/>
                      <a:pt x="24" y="32"/>
                      <a:pt x="28" y="29"/>
                    </a:cubicBezTo>
                    <a:cubicBezTo>
                      <a:pt x="33" y="26"/>
                      <a:pt x="39" y="21"/>
                      <a:pt x="43" y="16"/>
                    </a:cubicBezTo>
                    <a:cubicBezTo>
                      <a:pt x="44" y="14"/>
                      <a:pt x="45" y="13"/>
                      <a:pt x="47" y="11"/>
                    </a:cubicBezTo>
                    <a:cubicBezTo>
                      <a:pt x="46" y="7"/>
                      <a:pt x="46" y="3"/>
                      <a:pt x="46" y="0"/>
                    </a:cubicBezTo>
                    <a:cubicBezTo>
                      <a:pt x="36" y="19"/>
                      <a:pt x="19" y="31"/>
                      <a:pt x="0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6" name="Freeform 797"/>
              <p:cNvSpPr>
                <a:spLocks/>
              </p:cNvSpPr>
              <p:nvPr/>
            </p:nvSpPr>
            <p:spPr bwMode="auto">
              <a:xfrm>
                <a:off x="7205666" y="1509765"/>
                <a:ext cx="319088" cy="142880"/>
              </a:xfrm>
              <a:custGeom>
                <a:avLst/>
                <a:gdLst>
                  <a:gd name="T0" fmla="*/ 43 w 85"/>
                  <a:gd name="T1" fmla="*/ 1 h 38"/>
                  <a:gd name="T2" fmla="*/ 20 w 85"/>
                  <a:gd name="T3" fmla="*/ 11 h 38"/>
                  <a:gd name="T4" fmla="*/ 21 w 85"/>
                  <a:gd name="T5" fmla="*/ 12 h 38"/>
                  <a:gd name="T6" fmla="*/ 19 w 85"/>
                  <a:gd name="T7" fmla="*/ 14 h 38"/>
                  <a:gd name="T8" fmla="*/ 17 w 85"/>
                  <a:gd name="T9" fmla="*/ 17 h 38"/>
                  <a:gd name="T10" fmla="*/ 15 w 85"/>
                  <a:gd name="T11" fmla="*/ 15 h 38"/>
                  <a:gd name="T12" fmla="*/ 9 w 85"/>
                  <a:gd name="T13" fmla="*/ 19 h 38"/>
                  <a:gd name="T14" fmla="*/ 3 w 85"/>
                  <a:gd name="T15" fmla="*/ 26 h 38"/>
                  <a:gd name="T16" fmla="*/ 0 w 85"/>
                  <a:gd name="T17" fmla="*/ 38 h 38"/>
                  <a:gd name="T18" fmla="*/ 13 w 85"/>
                  <a:gd name="T19" fmla="*/ 24 h 38"/>
                  <a:gd name="T20" fmla="*/ 85 w 85"/>
                  <a:gd name="T21" fmla="*/ 6 h 38"/>
                  <a:gd name="T22" fmla="*/ 83 w 85"/>
                  <a:gd name="T23" fmla="*/ 0 h 38"/>
                  <a:gd name="T24" fmla="*/ 82 w 85"/>
                  <a:gd name="T25" fmla="*/ 0 h 38"/>
                  <a:gd name="T26" fmla="*/ 43 w 85"/>
                  <a:gd name="T27" fmla="*/ 1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5" h="38">
                    <a:moveTo>
                      <a:pt x="43" y="1"/>
                    </a:moveTo>
                    <a:cubicBezTo>
                      <a:pt x="35" y="4"/>
                      <a:pt x="27" y="7"/>
                      <a:pt x="20" y="11"/>
                    </a:cubicBezTo>
                    <a:cubicBezTo>
                      <a:pt x="20" y="11"/>
                      <a:pt x="21" y="12"/>
                      <a:pt x="21" y="12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6" y="16"/>
                      <a:pt x="16" y="15"/>
                      <a:pt x="15" y="15"/>
                    </a:cubicBezTo>
                    <a:cubicBezTo>
                      <a:pt x="13" y="16"/>
                      <a:pt x="11" y="18"/>
                      <a:pt x="9" y="19"/>
                    </a:cubicBezTo>
                    <a:cubicBezTo>
                      <a:pt x="7" y="21"/>
                      <a:pt x="5" y="24"/>
                      <a:pt x="3" y="26"/>
                    </a:cubicBezTo>
                    <a:cubicBezTo>
                      <a:pt x="2" y="30"/>
                      <a:pt x="1" y="34"/>
                      <a:pt x="0" y="38"/>
                    </a:cubicBezTo>
                    <a:cubicBezTo>
                      <a:pt x="4" y="33"/>
                      <a:pt x="8" y="28"/>
                      <a:pt x="13" y="24"/>
                    </a:cubicBezTo>
                    <a:cubicBezTo>
                      <a:pt x="32" y="7"/>
                      <a:pt x="60" y="0"/>
                      <a:pt x="85" y="6"/>
                    </a:cubicBezTo>
                    <a:cubicBezTo>
                      <a:pt x="84" y="4"/>
                      <a:pt x="84" y="2"/>
                      <a:pt x="83" y="0"/>
                    </a:cubicBezTo>
                    <a:cubicBezTo>
                      <a:pt x="83" y="0"/>
                      <a:pt x="82" y="0"/>
                      <a:pt x="82" y="0"/>
                    </a:cubicBezTo>
                    <a:cubicBezTo>
                      <a:pt x="69" y="5"/>
                      <a:pt x="55" y="6"/>
                      <a:pt x="4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7" name="Freeform 798"/>
              <p:cNvSpPr>
                <a:spLocks/>
              </p:cNvSpPr>
              <p:nvPr/>
            </p:nvSpPr>
            <p:spPr bwMode="auto">
              <a:xfrm>
                <a:off x="7145341" y="1644708"/>
                <a:ext cx="41275" cy="98428"/>
              </a:xfrm>
              <a:custGeom>
                <a:avLst/>
                <a:gdLst>
                  <a:gd name="T0" fmla="*/ 7 w 11"/>
                  <a:gd name="T1" fmla="*/ 13 h 26"/>
                  <a:gd name="T2" fmla="*/ 11 w 11"/>
                  <a:gd name="T3" fmla="*/ 0 h 26"/>
                  <a:gd name="T4" fmla="*/ 0 w 11"/>
                  <a:gd name="T5" fmla="*/ 26 h 26"/>
                  <a:gd name="T6" fmla="*/ 7 w 11"/>
                  <a:gd name="T7" fmla="*/ 1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26">
                    <a:moveTo>
                      <a:pt x="7" y="13"/>
                    </a:moveTo>
                    <a:cubicBezTo>
                      <a:pt x="8" y="9"/>
                      <a:pt x="10" y="5"/>
                      <a:pt x="11" y="0"/>
                    </a:cubicBezTo>
                    <a:cubicBezTo>
                      <a:pt x="6" y="8"/>
                      <a:pt x="2" y="17"/>
                      <a:pt x="0" y="26"/>
                    </a:cubicBezTo>
                    <a:cubicBezTo>
                      <a:pt x="2" y="22"/>
                      <a:pt x="5" y="18"/>
                      <a:pt x="7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8" name="Freeform 799"/>
              <p:cNvSpPr>
                <a:spLocks/>
              </p:cNvSpPr>
              <p:nvPr/>
            </p:nvSpPr>
            <p:spPr bwMode="auto">
              <a:xfrm>
                <a:off x="7134228" y="1751073"/>
                <a:ext cx="33338" cy="119067"/>
              </a:xfrm>
              <a:custGeom>
                <a:avLst/>
                <a:gdLst>
                  <a:gd name="T0" fmla="*/ 1 w 9"/>
                  <a:gd name="T1" fmla="*/ 32 h 32"/>
                  <a:gd name="T2" fmla="*/ 7 w 9"/>
                  <a:gd name="T3" fmla="*/ 31 h 32"/>
                  <a:gd name="T4" fmla="*/ 9 w 9"/>
                  <a:gd name="T5" fmla="*/ 0 h 32"/>
                  <a:gd name="T6" fmla="*/ 1 w 9"/>
                  <a:gd name="T7" fmla="*/ 11 h 32"/>
                  <a:gd name="T8" fmla="*/ 1 w 9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32">
                    <a:moveTo>
                      <a:pt x="1" y="32"/>
                    </a:moveTo>
                    <a:cubicBezTo>
                      <a:pt x="3" y="32"/>
                      <a:pt x="5" y="31"/>
                      <a:pt x="7" y="31"/>
                    </a:cubicBezTo>
                    <a:cubicBezTo>
                      <a:pt x="6" y="20"/>
                      <a:pt x="6" y="10"/>
                      <a:pt x="9" y="0"/>
                    </a:cubicBezTo>
                    <a:cubicBezTo>
                      <a:pt x="6" y="4"/>
                      <a:pt x="4" y="8"/>
                      <a:pt x="1" y="11"/>
                    </a:cubicBezTo>
                    <a:cubicBezTo>
                      <a:pt x="0" y="18"/>
                      <a:pt x="0" y="25"/>
                      <a:pt x="1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9" name="Freeform 800"/>
              <p:cNvSpPr>
                <a:spLocks/>
              </p:cNvSpPr>
              <p:nvPr/>
            </p:nvSpPr>
            <p:spPr bwMode="auto">
              <a:xfrm>
                <a:off x="7186616" y="1070013"/>
                <a:ext cx="365125" cy="461979"/>
              </a:xfrm>
              <a:custGeom>
                <a:avLst/>
                <a:gdLst>
                  <a:gd name="T0" fmla="*/ 39 w 97"/>
                  <a:gd name="T1" fmla="*/ 6 h 123"/>
                  <a:gd name="T2" fmla="*/ 10 w 97"/>
                  <a:gd name="T3" fmla="*/ 76 h 123"/>
                  <a:gd name="T4" fmla="*/ 44 w 97"/>
                  <a:gd name="T5" fmla="*/ 117 h 123"/>
                  <a:gd name="T6" fmla="*/ 48 w 97"/>
                  <a:gd name="T7" fmla="*/ 118 h 123"/>
                  <a:gd name="T8" fmla="*/ 87 w 97"/>
                  <a:gd name="T9" fmla="*/ 117 h 123"/>
                  <a:gd name="T10" fmla="*/ 88 w 97"/>
                  <a:gd name="T11" fmla="*/ 116 h 123"/>
                  <a:gd name="T12" fmla="*/ 86 w 97"/>
                  <a:gd name="T13" fmla="*/ 110 h 123"/>
                  <a:gd name="T14" fmla="*/ 46 w 97"/>
                  <a:gd name="T15" fmla="*/ 111 h 123"/>
                  <a:gd name="T16" fmla="*/ 16 w 97"/>
                  <a:gd name="T17" fmla="*/ 74 h 123"/>
                  <a:gd name="T18" fmla="*/ 41 w 97"/>
                  <a:gd name="T19" fmla="*/ 12 h 123"/>
                  <a:gd name="T20" fmla="*/ 90 w 97"/>
                  <a:gd name="T21" fmla="*/ 42 h 123"/>
                  <a:gd name="T22" fmla="*/ 92 w 97"/>
                  <a:gd name="T23" fmla="*/ 58 h 123"/>
                  <a:gd name="T24" fmla="*/ 97 w 97"/>
                  <a:gd name="T25" fmla="*/ 47 h 123"/>
                  <a:gd name="T26" fmla="*/ 95 w 97"/>
                  <a:gd name="T27" fmla="*/ 40 h 123"/>
                  <a:gd name="T28" fmla="*/ 39 w 97"/>
                  <a:gd name="T29" fmla="*/ 6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7" h="123">
                    <a:moveTo>
                      <a:pt x="39" y="6"/>
                    </a:moveTo>
                    <a:cubicBezTo>
                      <a:pt x="17" y="14"/>
                      <a:pt x="0" y="41"/>
                      <a:pt x="10" y="76"/>
                    </a:cubicBezTo>
                    <a:cubicBezTo>
                      <a:pt x="16" y="96"/>
                      <a:pt x="28" y="110"/>
                      <a:pt x="44" y="117"/>
                    </a:cubicBezTo>
                    <a:cubicBezTo>
                      <a:pt x="45" y="118"/>
                      <a:pt x="46" y="118"/>
                      <a:pt x="48" y="118"/>
                    </a:cubicBezTo>
                    <a:cubicBezTo>
                      <a:pt x="60" y="123"/>
                      <a:pt x="74" y="122"/>
                      <a:pt x="87" y="117"/>
                    </a:cubicBezTo>
                    <a:cubicBezTo>
                      <a:pt x="87" y="116"/>
                      <a:pt x="88" y="116"/>
                      <a:pt x="88" y="116"/>
                    </a:cubicBezTo>
                    <a:cubicBezTo>
                      <a:pt x="87" y="114"/>
                      <a:pt x="87" y="112"/>
                      <a:pt x="86" y="110"/>
                    </a:cubicBezTo>
                    <a:cubicBezTo>
                      <a:pt x="74" y="116"/>
                      <a:pt x="59" y="117"/>
                      <a:pt x="46" y="111"/>
                    </a:cubicBezTo>
                    <a:cubicBezTo>
                      <a:pt x="32" y="105"/>
                      <a:pt x="21" y="92"/>
                      <a:pt x="16" y="74"/>
                    </a:cubicBezTo>
                    <a:cubicBezTo>
                      <a:pt x="7" y="43"/>
                      <a:pt x="22" y="19"/>
                      <a:pt x="41" y="12"/>
                    </a:cubicBezTo>
                    <a:cubicBezTo>
                      <a:pt x="56" y="7"/>
                      <a:pt x="78" y="12"/>
                      <a:pt x="90" y="42"/>
                    </a:cubicBezTo>
                    <a:cubicBezTo>
                      <a:pt x="92" y="47"/>
                      <a:pt x="92" y="53"/>
                      <a:pt x="92" y="58"/>
                    </a:cubicBezTo>
                    <a:cubicBezTo>
                      <a:pt x="94" y="54"/>
                      <a:pt x="95" y="51"/>
                      <a:pt x="97" y="47"/>
                    </a:cubicBezTo>
                    <a:cubicBezTo>
                      <a:pt x="97" y="45"/>
                      <a:pt x="96" y="42"/>
                      <a:pt x="95" y="40"/>
                    </a:cubicBezTo>
                    <a:cubicBezTo>
                      <a:pt x="83" y="8"/>
                      <a:pt x="58" y="0"/>
                      <a:pt x="39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0" name="Freeform 801"/>
              <p:cNvSpPr>
                <a:spLocks/>
              </p:cNvSpPr>
              <p:nvPr/>
            </p:nvSpPr>
            <p:spPr bwMode="auto">
              <a:xfrm>
                <a:off x="7285041" y="1179553"/>
                <a:ext cx="233363" cy="236546"/>
              </a:xfrm>
              <a:custGeom>
                <a:avLst/>
                <a:gdLst>
                  <a:gd name="T0" fmla="*/ 31 w 62"/>
                  <a:gd name="T1" fmla="*/ 56 h 63"/>
                  <a:gd name="T2" fmla="*/ 11 w 62"/>
                  <a:gd name="T3" fmla="*/ 37 h 63"/>
                  <a:gd name="T4" fmla="*/ 25 w 62"/>
                  <a:gd name="T5" fmla="*/ 9 h 63"/>
                  <a:gd name="T6" fmla="*/ 44 w 62"/>
                  <a:gd name="T7" fmla="*/ 19 h 63"/>
                  <a:gd name="T8" fmla="*/ 43 w 62"/>
                  <a:gd name="T9" fmla="*/ 29 h 63"/>
                  <a:gd name="T10" fmla="*/ 34 w 62"/>
                  <a:gd name="T11" fmla="*/ 30 h 63"/>
                  <a:gd name="T12" fmla="*/ 32 w 62"/>
                  <a:gd name="T13" fmla="*/ 25 h 63"/>
                  <a:gd name="T14" fmla="*/ 29 w 62"/>
                  <a:gd name="T15" fmla="*/ 24 h 63"/>
                  <a:gd name="T16" fmla="*/ 26 w 62"/>
                  <a:gd name="T17" fmla="*/ 24 h 63"/>
                  <a:gd name="T18" fmla="*/ 31 w 62"/>
                  <a:gd name="T19" fmla="*/ 35 h 63"/>
                  <a:gd name="T20" fmla="*/ 47 w 62"/>
                  <a:gd name="T21" fmla="*/ 34 h 63"/>
                  <a:gd name="T22" fmla="*/ 50 w 62"/>
                  <a:gd name="T23" fmla="*/ 17 h 63"/>
                  <a:gd name="T24" fmla="*/ 23 w 62"/>
                  <a:gd name="T25" fmla="*/ 3 h 63"/>
                  <a:gd name="T26" fmla="*/ 5 w 62"/>
                  <a:gd name="T27" fmla="*/ 39 h 63"/>
                  <a:gd name="T28" fmla="*/ 30 w 62"/>
                  <a:gd name="T29" fmla="*/ 61 h 63"/>
                  <a:gd name="T30" fmla="*/ 60 w 62"/>
                  <a:gd name="T31" fmla="*/ 53 h 63"/>
                  <a:gd name="T32" fmla="*/ 62 w 62"/>
                  <a:gd name="T33" fmla="*/ 42 h 63"/>
                  <a:gd name="T34" fmla="*/ 60 w 62"/>
                  <a:gd name="T35" fmla="*/ 45 h 63"/>
                  <a:gd name="T36" fmla="*/ 31 w 62"/>
                  <a:gd name="T37" fmla="*/ 56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2" h="63">
                    <a:moveTo>
                      <a:pt x="31" y="56"/>
                    </a:moveTo>
                    <a:cubicBezTo>
                      <a:pt x="21" y="54"/>
                      <a:pt x="14" y="47"/>
                      <a:pt x="11" y="37"/>
                    </a:cubicBezTo>
                    <a:cubicBezTo>
                      <a:pt x="7" y="24"/>
                      <a:pt x="14" y="12"/>
                      <a:pt x="25" y="9"/>
                    </a:cubicBezTo>
                    <a:cubicBezTo>
                      <a:pt x="31" y="6"/>
                      <a:pt x="40" y="8"/>
                      <a:pt x="44" y="19"/>
                    </a:cubicBezTo>
                    <a:cubicBezTo>
                      <a:pt x="46" y="23"/>
                      <a:pt x="45" y="27"/>
                      <a:pt x="43" y="29"/>
                    </a:cubicBezTo>
                    <a:cubicBezTo>
                      <a:pt x="41" y="31"/>
                      <a:pt x="37" y="32"/>
                      <a:pt x="34" y="30"/>
                    </a:cubicBezTo>
                    <a:cubicBezTo>
                      <a:pt x="33" y="29"/>
                      <a:pt x="31" y="28"/>
                      <a:pt x="32" y="25"/>
                    </a:cubicBezTo>
                    <a:cubicBezTo>
                      <a:pt x="29" y="24"/>
                      <a:pt x="29" y="24"/>
                      <a:pt x="29" y="24"/>
                    </a:cubicBezTo>
                    <a:cubicBezTo>
                      <a:pt x="26" y="24"/>
                      <a:pt x="26" y="24"/>
                      <a:pt x="26" y="24"/>
                    </a:cubicBezTo>
                    <a:cubicBezTo>
                      <a:pt x="25" y="29"/>
                      <a:pt x="27" y="33"/>
                      <a:pt x="31" y="35"/>
                    </a:cubicBezTo>
                    <a:cubicBezTo>
                      <a:pt x="36" y="38"/>
                      <a:pt x="43" y="37"/>
                      <a:pt x="47" y="34"/>
                    </a:cubicBezTo>
                    <a:cubicBezTo>
                      <a:pt x="49" y="32"/>
                      <a:pt x="53" y="27"/>
                      <a:pt x="50" y="17"/>
                    </a:cubicBezTo>
                    <a:cubicBezTo>
                      <a:pt x="44" y="2"/>
                      <a:pt x="32" y="0"/>
                      <a:pt x="23" y="3"/>
                    </a:cubicBezTo>
                    <a:cubicBezTo>
                      <a:pt x="10" y="8"/>
                      <a:pt x="0" y="22"/>
                      <a:pt x="5" y="39"/>
                    </a:cubicBezTo>
                    <a:cubicBezTo>
                      <a:pt x="9" y="51"/>
                      <a:pt x="18" y="59"/>
                      <a:pt x="30" y="61"/>
                    </a:cubicBezTo>
                    <a:cubicBezTo>
                      <a:pt x="40" y="63"/>
                      <a:pt x="51" y="60"/>
                      <a:pt x="60" y="53"/>
                    </a:cubicBezTo>
                    <a:cubicBezTo>
                      <a:pt x="60" y="50"/>
                      <a:pt x="61" y="46"/>
                      <a:pt x="62" y="42"/>
                    </a:cubicBezTo>
                    <a:cubicBezTo>
                      <a:pt x="61" y="43"/>
                      <a:pt x="60" y="44"/>
                      <a:pt x="60" y="45"/>
                    </a:cubicBezTo>
                    <a:cubicBezTo>
                      <a:pt x="53" y="53"/>
                      <a:pt x="41" y="58"/>
                      <a:pt x="31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1" name="Freeform 802"/>
              <p:cNvSpPr>
                <a:spLocks/>
              </p:cNvSpPr>
              <p:nvPr/>
            </p:nvSpPr>
            <p:spPr bwMode="auto">
              <a:xfrm>
                <a:off x="7535866" y="1295445"/>
                <a:ext cx="19050" cy="52390"/>
              </a:xfrm>
              <a:custGeom>
                <a:avLst/>
                <a:gdLst>
                  <a:gd name="T0" fmla="*/ 4 w 5"/>
                  <a:gd name="T1" fmla="*/ 3 h 14"/>
                  <a:gd name="T2" fmla="*/ 0 w 5"/>
                  <a:gd name="T3" fmla="*/ 14 h 14"/>
                  <a:gd name="T4" fmla="*/ 5 w 5"/>
                  <a:gd name="T5" fmla="*/ 0 h 14"/>
                  <a:gd name="T6" fmla="*/ 4 w 5"/>
                  <a:gd name="T7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14">
                    <a:moveTo>
                      <a:pt x="4" y="3"/>
                    </a:moveTo>
                    <a:cubicBezTo>
                      <a:pt x="2" y="6"/>
                      <a:pt x="1" y="10"/>
                      <a:pt x="0" y="14"/>
                    </a:cubicBezTo>
                    <a:cubicBezTo>
                      <a:pt x="3" y="9"/>
                      <a:pt x="4" y="5"/>
                      <a:pt x="5" y="0"/>
                    </a:cubicBezTo>
                    <a:cubicBezTo>
                      <a:pt x="4" y="1"/>
                      <a:pt x="4" y="2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2" name="Freeform 803"/>
              <p:cNvSpPr>
                <a:spLocks/>
              </p:cNvSpPr>
              <p:nvPr/>
            </p:nvSpPr>
            <p:spPr bwMode="auto">
              <a:xfrm>
                <a:off x="7194553" y="1430388"/>
                <a:ext cx="90488" cy="142880"/>
              </a:xfrm>
              <a:custGeom>
                <a:avLst/>
                <a:gdLst>
                  <a:gd name="T0" fmla="*/ 18 w 24"/>
                  <a:gd name="T1" fmla="*/ 36 h 38"/>
                  <a:gd name="T2" fmla="*/ 20 w 24"/>
                  <a:gd name="T3" fmla="*/ 38 h 38"/>
                  <a:gd name="T4" fmla="*/ 22 w 24"/>
                  <a:gd name="T5" fmla="*/ 35 h 38"/>
                  <a:gd name="T6" fmla="*/ 24 w 24"/>
                  <a:gd name="T7" fmla="*/ 33 h 38"/>
                  <a:gd name="T8" fmla="*/ 23 w 24"/>
                  <a:gd name="T9" fmla="*/ 32 h 38"/>
                  <a:gd name="T10" fmla="*/ 0 w 24"/>
                  <a:gd name="T11" fmla="*/ 0 h 38"/>
                  <a:gd name="T12" fmla="*/ 5 w 24"/>
                  <a:gd name="T13" fmla="*/ 23 h 38"/>
                  <a:gd name="T14" fmla="*/ 18 w 24"/>
                  <a:gd name="T15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38">
                    <a:moveTo>
                      <a:pt x="18" y="36"/>
                    </a:moveTo>
                    <a:cubicBezTo>
                      <a:pt x="19" y="36"/>
                      <a:pt x="19" y="37"/>
                      <a:pt x="20" y="38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4" y="33"/>
                      <a:pt x="23" y="32"/>
                      <a:pt x="23" y="32"/>
                    </a:cubicBezTo>
                    <a:cubicBezTo>
                      <a:pt x="13" y="25"/>
                      <a:pt x="6" y="15"/>
                      <a:pt x="0" y="0"/>
                    </a:cubicBezTo>
                    <a:cubicBezTo>
                      <a:pt x="2" y="7"/>
                      <a:pt x="4" y="15"/>
                      <a:pt x="5" y="23"/>
                    </a:cubicBezTo>
                    <a:cubicBezTo>
                      <a:pt x="9" y="28"/>
                      <a:pt x="13" y="32"/>
                      <a:pt x="18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3" name="Freeform 804"/>
              <p:cNvSpPr>
                <a:spLocks/>
              </p:cNvSpPr>
              <p:nvPr/>
            </p:nvSpPr>
            <p:spPr bwMode="auto">
              <a:xfrm>
                <a:off x="7167566" y="1430388"/>
                <a:ext cx="4763" cy="11113"/>
              </a:xfrm>
              <a:custGeom>
                <a:avLst/>
                <a:gdLst>
                  <a:gd name="T0" fmla="*/ 0 w 1"/>
                  <a:gd name="T1" fmla="*/ 0 h 3"/>
                  <a:gd name="T2" fmla="*/ 1 w 1"/>
                  <a:gd name="T3" fmla="*/ 3 h 3"/>
                  <a:gd name="T4" fmla="*/ 0 w 1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1" y="1"/>
                      <a:pt x="1" y="2"/>
                      <a:pt x="1" y="3"/>
                    </a:cubicBezTo>
                    <a:cubicBezTo>
                      <a:pt x="1" y="2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4" name="Freeform 805"/>
              <p:cNvSpPr>
                <a:spLocks/>
              </p:cNvSpPr>
              <p:nvPr/>
            </p:nvSpPr>
            <p:spPr bwMode="auto">
              <a:xfrm>
                <a:off x="7096128" y="965234"/>
                <a:ext cx="519113" cy="458804"/>
              </a:xfrm>
              <a:custGeom>
                <a:avLst/>
                <a:gdLst>
                  <a:gd name="T0" fmla="*/ 53 w 138"/>
                  <a:gd name="T1" fmla="*/ 10 h 122"/>
                  <a:gd name="T2" fmla="*/ 11 w 138"/>
                  <a:gd name="T3" fmla="*/ 100 h 122"/>
                  <a:gd name="T4" fmla="*/ 12 w 138"/>
                  <a:gd name="T5" fmla="*/ 101 h 122"/>
                  <a:gd name="T6" fmla="*/ 25 w 138"/>
                  <a:gd name="T7" fmla="*/ 122 h 122"/>
                  <a:gd name="T8" fmla="*/ 19 w 138"/>
                  <a:gd name="T9" fmla="*/ 107 h 122"/>
                  <a:gd name="T10" fmla="*/ 55 w 138"/>
                  <a:gd name="T11" fmla="*/ 15 h 122"/>
                  <a:gd name="T12" fmla="*/ 134 w 138"/>
                  <a:gd name="T13" fmla="*/ 57 h 122"/>
                  <a:gd name="T14" fmla="*/ 138 w 138"/>
                  <a:gd name="T15" fmla="*/ 52 h 122"/>
                  <a:gd name="T16" fmla="*/ 53 w 138"/>
                  <a:gd name="T17" fmla="*/ 1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8" h="122">
                    <a:moveTo>
                      <a:pt x="53" y="10"/>
                    </a:moveTo>
                    <a:cubicBezTo>
                      <a:pt x="23" y="20"/>
                      <a:pt x="0" y="51"/>
                      <a:pt x="11" y="100"/>
                    </a:cubicBezTo>
                    <a:cubicBezTo>
                      <a:pt x="12" y="101"/>
                      <a:pt x="12" y="101"/>
                      <a:pt x="12" y="101"/>
                    </a:cubicBezTo>
                    <a:cubicBezTo>
                      <a:pt x="17" y="107"/>
                      <a:pt x="22" y="114"/>
                      <a:pt x="25" y="122"/>
                    </a:cubicBezTo>
                    <a:cubicBezTo>
                      <a:pt x="23" y="117"/>
                      <a:pt x="21" y="112"/>
                      <a:pt x="19" y="107"/>
                    </a:cubicBezTo>
                    <a:cubicBezTo>
                      <a:pt x="4" y="57"/>
                      <a:pt x="26" y="25"/>
                      <a:pt x="55" y="15"/>
                    </a:cubicBezTo>
                    <a:cubicBezTo>
                      <a:pt x="83" y="6"/>
                      <a:pt x="120" y="18"/>
                      <a:pt x="134" y="57"/>
                    </a:cubicBezTo>
                    <a:cubicBezTo>
                      <a:pt x="135" y="55"/>
                      <a:pt x="137" y="54"/>
                      <a:pt x="138" y="52"/>
                    </a:cubicBezTo>
                    <a:cubicBezTo>
                      <a:pt x="122" y="12"/>
                      <a:pt x="83" y="0"/>
                      <a:pt x="5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5" name="Freeform 806"/>
              <p:cNvSpPr>
                <a:spLocks/>
              </p:cNvSpPr>
              <p:nvPr/>
            </p:nvSpPr>
            <p:spPr bwMode="auto">
              <a:xfrm>
                <a:off x="7427916" y="916019"/>
                <a:ext cx="261938" cy="198445"/>
              </a:xfrm>
              <a:custGeom>
                <a:avLst/>
                <a:gdLst>
                  <a:gd name="T0" fmla="*/ 42 w 70"/>
                  <a:gd name="T1" fmla="*/ 13 h 53"/>
                  <a:gd name="T2" fmla="*/ 39 w 70"/>
                  <a:gd name="T3" fmla="*/ 15 h 53"/>
                  <a:gd name="T4" fmla="*/ 37 w 70"/>
                  <a:gd name="T5" fmla="*/ 13 h 53"/>
                  <a:gd name="T6" fmla="*/ 36 w 70"/>
                  <a:gd name="T7" fmla="*/ 10 h 53"/>
                  <a:gd name="T8" fmla="*/ 37 w 70"/>
                  <a:gd name="T9" fmla="*/ 10 h 53"/>
                  <a:gd name="T10" fmla="*/ 18 w 70"/>
                  <a:gd name="T11" fmla="*/ 0 h 53"/>
                  <a:gd name="T12" fmla="*/ 0 w 70"/>
                  <a:gd name="T13" fmla="*/ 1 h 53"/>
                  <a:gd name="T14" fmla="*/ 65 w 70"/>
                  <a:gd name="T15" fmla="*/ 53 h 53"/>
                  <a:gd name="T16" fmla="*/ 70 w 70"/>
                  <a:gd name="T17" fmla="*/ 49 h 53"/>
                  <a:gd name="T18" fmla="*/ 42 w 70"/>
                  <a:gd name="T19" fmla="*/ 1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0" h="53">
                    <a:moveTo>
                      <a:pt x="42" y="13"/>
                    </a:moveTo>
                    <a:cubicBezTo>
                      <a:pt x="41" y="14"/>
                      <a:pt x="40" y="15"/>
                      <a:pt x="39" y="15"/>
                    </a:cubicBezTo>
                    <a:cubicBezTo>
                      <a:pt x="37" y="13"/>
                      <a:pt x="37" y="13"/>
                      <a:pt x="37" y="13"/>
                    </a:cubicBezTo>
                    <a:cubicBezTo>
                      <a:pt x="36" y="10"/>
                      <a:pt x="36" y="10"/>
                      <a:pt x="36" y="10"/>
                    </a:cubicBezTo>
                    <a:cubicBezTo>
                      <a:pt x="36" y="10"/>
                      <a:pt x="36" y="10"/>
                      <a:pt x="37" y="10"/>
                    </a:cubicBezTo>
                    <a:cubicBezTo>
                      <a:pt x="31" y="6"/>
                      <a:pt x="25" y="3"/>
                      <a:pt x="18" y="0"/>
                    </a:cubicBezTo>
                    <a:cubicBezTo>
                      <a:pt x="12" y="2"/>
                      <a:pt x="6" y="2"/>
                      <a:pt x="0" y="1"/>
                    </a:cubicBezTo>
                    <a:cubicBezTo>
                      <a:pt x="28" y="7"/>
                      <a:pt x="54" y="24"/>
                      <a:pt x="65" y="53"/>
                    </a:cubicBezTo>
                    <a:cubicBezTo>
                      <a:pt x="66" y="51"/>
                      <a:pt x="68" y="50"/>
                      <a:pt x="70" y="49"/>
                    </a:cubicBezTo>
                    <a:cubicBezTo>
                      <a:pt x="58" y="40"/>
                      <a:pt x="48" y="26"/>
                      <a:pt x="4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6" name="Freeform 807"/>
              <p:cNvSpPr>
                <a:spLocks/>
              </p:cNvSpPr>
              <p:nvPr/>
            </p:nvSpPr>
            <p:spPr bwMode="auto">
              <a:xfrm>
                <a:off x="7142166" y="889031"/>
                <a:ext cx="266700" cy="109542"/>
              </a:xfrm>
              <a:custGeom>
                <a:avLst/>
                <a:gdLst>
                  <a:gd name="T0" fmla="*/ 35 w 71"/>
                  <a:gd name="T1" fmla="*/ 2 h 29"/>
                  <a:gd name="T2" fmla="*/ 30 w 71"/>
                  <a:gd name="T3" fmla="*/ 4 h 29"/>
                  <a:gd name="T4" fmla="*/ 30 w 71"/>
                  <a:gd name="T5" fmla="*/ 4 h 29"/>
                  <a:gd name="T6" fmla="*/ 28 w 71"/>
                  <a:gd name="T7" fmla="*/ 6 h 29"/>
                  <a:gd name="T8" fmla="*/ 26 w 71"/>
                  <a:gd name="T9" fmla="*/ 9 h 29"/>
                  <a:gd name="T10" fmla="*/ 23 w 71"/>
                  <a:gd name="T11" fmla="*/ 6 h 29"/>
                  <a:gd name="T12" fmla="*/ 7 w 71"/>
                  <a:gd name="T13" fmla="*/ 15 h 29"/>
                  <a:gd name="T14" fmla="*/ 9 w 71"/>
                  <a:gd name="T15" fmla="*/ 17 h 29"/>
                  <a:gd name="T16" fmla="*/ 6 w 71"/>
                  <a:gd name="T17" fmla="*/ 19 h 29"/>
                  <a:gd name="T18" fmla="*/ 4 w 71"/>
                  <a:gd name="T19" fmla="*/ 20 h 29"/>
                  <a:gd name="T20" fmla="*/ 3 w 71"/>
                  <a:gd name="T21" fmla="*/ 18 h 29"/>
                  <a:gd name="T22" fmla="*/ 2 w 71"/>
                  <a:gd name="T23" fmla="*/ 19 h 29"/>
                  <a:gd name="T24" fmla="*/ 0 w 71"/>
                  <a:gd name="T25" fmla="*/ 29 h 29"/>
                  <a:gd name="T26" fmla="*/ 37 w 71"/>
                  <a:gd name="T27" fmla="*/ 8 h 29"/>
                  <a:gd name="T28" fmla="*/ 71 w 71"/>
                  <a:gd name="T29" fmla="*/ 7 h 29"/>
                  <a:gd name="T30" fmla="*/ 55 w 71"/>
                  <a:gd name="T31" fmla="*/ 0 h 29"/>
                  <a:gd name="T32" fmla="*/ 35 w 71"/>
                  <a:gd name="T33" fmla="*/ 2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1" h="29">
                    <a:moveTo>
                      <a:pt x="35" y="2"/>
                    </a:moveTo>
                    <a:cubicBezTo>
                      <a:pt x="33" y="3"/>
                      <a:pt x="31" y="3"/>
                      <a:pt x="30" y="4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26" y="9"/>
                      <a:pt x="26" y="9"/>
                      <a:pt x="26" y="9"/>
                    </a:cubicBezTo>
                    <a:cubicBezTo>
                      <a:pt x="25" y="8"/>
                      <a:pt x="24" y="7"/>
                      <a:pt x="23" y="6"/>
                    </a:cubicBezTo>
                    <a:cubicBezTo>
                      <a:pt x="18" y="8"/>
                      <a:pt x="12" y="11"/>
                      <a:pt x="7" y="15"/>
                    </a:cubicBezTo>
                    <a:cubicBezTo>
                      <a:pt x="8" y="15"/>
                      <a:pt x="8" y="16"/>
                      <a:pt x="9" y="17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20"/>
                      <a:pt x="3" y="19"/>
                      <a:pt x="3" y="18"/>
                    </a:cubicBezTo>
                    <a:cubicBezTo>
                      <a:pt x="2" y="18"/>
                      <a:pt x="2" y="19"/>
                      <a:pt x="2" y="19"/>
                    </a:cubicBezTo>
                    <a:cubicBezTo>
                      <a:pt x="2" y="22"/>
                      <a:pt x="1" y="26"/>
                      <a:pt x="0" y="29"/>
                    </a:cubicBezTo>
                    <a:cubicBezTo>
                      <a:pt x="9" y="19"/>
                      <a:pt x="22" y="12"/>
                      <a:pt x="37" y="8"/>
                    </a:cubicBezTo>
                    <a:cubicBezTo>
                      <a:pt x="47" y="5"/>
                      <a:pt x="59" y="5"/>
                      <a:pt x="71" y="7"/>
                    </a:cubicBezTo>
                    <a:cubicBezTo>
                      <a:pt x="66" y="6"/>
                      <a:pt x="60" y="3"/>
                      <a:pt x="55" y="0"/>
                    </a:cubicBezTo>
                    <a:cubicBezTo>
                      <a:pt x="48" y="0"/>
                      <a:pt x="42" y="1"/>
                      <a:pt x="3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7" name="Freeform 808"/>
              <p:cNvSpPr>
                <a:spLocks/>
              </p:cNvSpPr>
              <p:nvPr/>
            </p:nvSpPr>
            <p:spPr bwMode="auto">
              <a:xfrm>
                <a:off x="7089778" y="987460"/>
                <a:ext cx="33338" cy="52390"/>
              </a:xfrm>
              <a:custGeom>
                <a:avLst/>
                <a:gdLst>
                  <a:gd name="T0" fmla="*/ 9 w 9"/>
                  <a:gd name="T1" fmla="*/ 0 h 14"/>
                  <a:gd name="T2" fmla="*/ 0 w 9"/>
                  <a:gd name="T3" fmla="*/ 14 h 14"/>
                  <a:gd name="T4" fmla="*/ 9 w 9"/>
                  <a:gd name="T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14">
                    <a:moveTo>
                      <a:pt x="9" y="0"/>
                    </a:moveTo>
                    <a:cubicBezTo>
                      <a:pt x="5" y="4"/>
                      <a:pt x="2" y="8"/>
                      <a:pt x="0" y="14"/>
                    </a:cubicBezTo>
                    <a:cubicBezTo>
                      <a:pt x="4" y="10"/>
                      <a:pt x="7" y="5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8" name="Freeform 809"/>
              <p:cNvSpPr>
                <a:spLocks/>
              </p:cNvSpPr>
              <p:nvPr/>
            </p:nvSpPr>
            <p:spPr bwMode="auto">
              <a:xfrm>
                <a:off x="7043741" y="1050962"/>
                <a:ext cx="65088" cy="233371"/>
              </a:xfrm>
              <a:custGeom>
                <a:avLst/>
                <a:gdLst>
                  <a:gd name="T0" fmla="*/ 7 w 17"/>
                  <a:gd name="T1" fmla="*/ 6 h 62"/>
                  <a:gd name="T2" fmla="*/ 2 w 17"/>
                  <a:gd name="T3" fmla="*/ 28 h 62"/>
                  <a:gd name="T4" fmla="*/ 3 w 17"/>
                  <a:gd name="T5" fmla="*/ 28 h 62"/>
                  <a:gd name="T6" fmla="*/ 3 w 17"/>
                  <a:gd name="T7" fmla="*/ 31 h 62"/>
                  <a:gd name="T8" fmla="*/ 4 w 17"/>
                  <a:gd name="T9" fmla="*/ 34 h 62"/>
                  <a:gd name="T10" fmla="*/ 1 w 17"/>
                  <a:gd name="T11" fmla="*/ 34 h 62"/>
                  <a:gd name="T12" fmla="*/ 1 w 17"/>
                  <a:gd name="T13" fmla="*/ 52 h 62"/>
                  <a:gd name="T14" fmla="*/ 2 w 17"/>
                  <a:gd name="T15" fmla="*/ 52 h 62"/>
                  <a:gd name="T16" fmla="*/ 3 w 17"/>
                  <a:gd name="T17" fmla="*/ 55 h 62"/>
                  <a:gd name="T18" fmla="*/ 3 w 17"/>
                  <a:gd name="T19" fmla="*/ 58 h 62"/>
                  <a:gd name="T20" fmla="*/ 1 w 17"/>
                  <a:gd name="T21" fmla="*/ 58 h 62"/>
                  <a:gd name="T22" fmla="*/ 1 w 17"/>
                  <a:gd name="T23" fmla="*/ 58 h 62"/>
                  <a:gd name="T24" fmla="*/ 7 w 17"/>
                  <a:gd name="T25" fmla="*/ 62 h 62"/>
                  <a:gd name="T26" fmla="*/ 17 w 17"/>
                  <a:gd name="T27" fmla="*/ 0 h 62"/>
                  <a:gd name="T28" fmla="*/ 11 w 17"/>
                  <a:gd name="T29" fmla="*/ 4 h 62"/>
                  <a:gd name="T30" fmla="*/ 7 w 17"/>
                  <a:gd name="T31" fmla="*/ 6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" h="62">
                    <a:moveTo>
                      <a:pt x="7" y="6"/>
                    </a:moveTo>
                    <a:cubicBezTo>
                      <a:pt x="5" y="13"/>
                      <a:pt x="3" y="20"/>
                      <a:pt x="2" y="28"/>
                    </a:cubicBezTo>
                    <a:cubicBezTo>
                      <a:pt x="2" y="28"/>
                      <a:pt x="2" y="28"/>
                      <a:pt x="3" y="28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4" y="34"/>
                      <a:pt x="4" y="34"/>
                      <a:pt x="4" y="34"/>
                    </a:cubicBezTo>
                    <a:cubicBezTo>
                      <a:pt x="3" y="34"/>
                      <a:pt x="2" y="34"/>
                      <a:pt x="1" y="34"/>
                    </a:cubicBezTo>
                    <a:cubicBezTo>
                      <a:pt x="0" y="40"/>
                      <a:pt x="0" y="46"/>
                      <a:pt x="1" y="52"/>
                    </a:cubicBezTo>
                    <a:cubicBezTo>
                      <a:pt x="1" y="52"/>
                      <a:pt x="2" y="52"/>
                      <a:pt x="2" y="52"/>
                    </a:cubicBezTo>
                    <a:cubicBezTo>
                      <a:pt x="3" y="55"/>
                      <a:pt x="3" y="55"/>
                      <a:pt x="3" y="55"/>
                    </a:cubicBezTo>
                    <a:cubicBezTo>
                      <a:pt x="3" y="58"/>
                      <a:pt x="3" y="58"/>
                      <a:pt x="3" y="58"/>
                    </a:cubicBezTo>
                    <a:cubicBezTo>
                      <a:pt x="2" y="58"/>
                      <a:pt x="2" y="58"/>
                      <a:pt x="1" y="58"/>
                    </a:cubicBezTo>
                    <a:cubicBezTo>
                      <a:pt x="1" y="58"/>
                      <a:pt x="1" y="58"/>
                      <a:pt x="1" y="58"/>
                    </a:cubicBezTo>
                    <a:cubicBezTo>
                      <a:pt x="3" y="59"/>
                      <a:pt x="5" y="60"/>
                      <a:pt x="7" y="62"/>
                    </a:cubicBezTo>
                    <a:cubicBezTo>
                      <a:pt x="5" y="37"/>
                      <a:pt x="8" y="16"/>
                      <a:pt x="17" y="0"/>
                    </a:cubicBezTo>
                    <a:cubicBezTo>
                      <a:pt x="15" y="2"/>
                      <a:pt x="13" y="3"/>
                      <a:pt x="11" y="4"/>
                    </a:cubicBezTo>
                    <a:cubicBezTo>
                      <a:pt x="10" y="5"/>
                      <a:pt x="9" y="6"/>
                      <a:pt x="7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9" name="Freeform 810"/>
              <p:cNvSpPr>
                <a:spLocks/>
              </p:cNvSpPr>
              <p:nvPr/>
            </p:nvSpPr>
            <p:spPr bwMode="auto">
              <a:xfrm>
                <a:off x="7581903" y="374663"/>
                <a:ext cx="244475" cy="41276"/>
              </a:xfrm>
              <a:custGeom>
                <a:avLst/>
                <a:gdLst>
                  <a:gd name="T0" fmla="*/ 65 w 65"/>
                  <a:gd name="T1" fmla="*/ 0 h 11"/>
                  <a:gd name="T2" fmla="*/ 53 w 65"/>
                  <a:gd name="T3" fmla="*/ 0 h 11"/>
                  <a:gd name="T4" fmla="*/ 30 w 65"/>
                  <a:gd name="T5" fmla="*/ 5 h 11"/>
                  <a:gd name="T6" fmla="*/ 9 w 65"/>
                  <a:gd name="T7" fmla="*/ 0 h 11"/>
                  <a:gd name="T8" fmla="*/ 0 w 65"/>
                  <a:gd name="T9" fmla="*/ 0 h 11"/>
                  <a:gd name="T10" fmla="*/ 30 w 65"/>
                  <a:gd name="T11" fmla="*/ 11 h 11"/>
                  <a:gd name="T12" fmla="*/ 65 w 65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11">
                    <a:moveTo>
                      <a:pt x="65" y="0"/>
                    </a:moveTo>
                    <a:cubicBezTo>
                      <a:pt x="53" y="0"/>
                      <a:pt x="53" y="0"/>
                      <a:pt x="53" y="0"/>
                    </a:cubicBezTo>
                    <a:cubicBezTo>
                      <a:pt x="46" y="3"/>
                      <a:pt x="38" y="5"/>
                      <a:pt x="30" y="5"/>
                    </a:cubicBezTo>
                    <a:cubicBezTo>
                      <a:pt x="25" y="5"/>
                      <a:pt x="17" y="4"/>
                      <a:pt x="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" y="7"/>
                      <a:pt x="18" y="11"/>
                      <a:pt x="30" y="11"/>
                    </a:cubicBezTo>
                    <a:cubicBezTo>
                      <a:pt x="43" y="11"/>
                      <a:pt x="55" y="7"/>
                      <a:pt x="6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0" name="Freeform 811"/>
              <p:cNvSpPr>
                <a:spLocks/>
              </p:cNvSpPr>
              <p:nvPr/>
            </p:nvSpPr>
            <p:spPr bwMode="auto">
              <a:xfrm>
                <a:off x="7540628" y="460391"/>
                <a:ext cx="44450" cy="30164"/>
              </a:xfrm>
              <a:custGeom>
                <a:avLst/>
                <a:gdLst>
                  <a:gd name="T0" fmla="*/ 0 w 12"/>
                  <a:gd name="T1" fmla="*/ 0 h 8"/>
                  <a:gd name="T2" fmla="*/ 12 w 12"/>
                  <a:gd name="T3" fmla="*/ 8 h 8"/>
                  <a:gd name="T4" fmla="*/ 0 w 12"/>
                  <a:gd name="T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8">
                    <a:moveTo>
                      <a:pt x="0" y="0"/>
                    </a:moveTo>
                    <a:cubicBezTo>
                      <a:pt x="4" y="3"/>
                      <a:pt x="8" y="6"/>
                      <a:pt x="12" y="8"/>
                    </a:cubicBezTo>
                    <a:cubicBezTo>
                      <a:pt x="9" y="5"/>
                      <a:pt x="5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1" name="Freeform 812"/>
              <p:cNvSpPr>
                <a:spLocks/>
              </p:cNvSpPr>
              <p:nvPr/>
            </p:nvSpPr>
            <p:spPr bwMode="auto">
              <a:xfrm>
                <a:off x="7469191" y="374663"/>
                <a:ext cx="85725" cy="66678"/>
              </a:xfrm>
              <a:custGeom>
                <a:avLst/>
                <a:gdLst>
                  <a:gd name="T0" fmla="*/ 3 w 23"/>
                  <a:gd name="T1" fmla="*/ 5 h 18"/>
                  <a:gd name="T2" fmla="*/ 8 w 23"/>
                  <a:gd name="T3" fmla="*/ 12 h 18"/>
                  <a:gd name="T4" fmla="*/ 21 w 23"/>
                  <a:gd name="T5" fmla="*/ 17 h 18"/>
                  <a:gd name="T6" fmla="*/ 23 w 23"/>
                  <a:gd name="T7" fmla="*/ 18 h 18"/>
                  <a:gd name="T8" fmla="*/ 8 w 23"/>
                  <a:gd name="T9" fmla="*/ 2 h 18"/>
                  <a:gd name="T10" fmla="*/ 7 w 23"/>
                  <a:gd name="T11" fmla="*/ 0 h 18"/>
                  <a:gd name="T12" fmla="*/ 0 w 23"/>
                  <a:gd name="T13" fmla="*/ 0 h 18"/>
                  <a:gd name="T14" fmla="*/ 2 w 23"/>
                  <a:gd name="T15" fmla="*/ 4 h 18"/>
                  <a:gd name="T16" fmla="*/ 3 w 23"/>
                  <a:gd name="T17" fmla="*/ 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18">
                    <a:moveTo>
                      <a:pt x="3" y="5"/>
                    </a:moveTo>
                    <a:cubicBezTo>
                      <a:pt x="5" y="8"/>
                      <a:pt x="6" y="10"/>
                      <a:pt x="8" y="12"/>
                    </a:cubicBezTo>
                    <a:cubicBezTo>
                      <a:pt x="12" y="13"/>
                      <a:pt x="17" y="15"/>
                      <a:pt x="21" y="17"/>
                    </a:cubicBezTo>
                    <a:cubicBezTo>
                      <a:pt x="22" y="18"/>
                      <a:pt x="23" y="18"/>
                      <a:pt x="23" y="18"/>
                    </a:cubicBezTo>
                    <a:cubicBezTo>
                      <a:pt x="18" y="14"/>
                      <a:pt x="12" y="8"/>
                      <a:pt x="8" y="2"/>
                    </a:cubicBezTo>
                    <a:cubicBezTo>
                      <a:pt x="8" y="1"/>
                      <a:pt x="7" y="0"/>
                      <a:pt x="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2"/>
                      <a:pt x="2" y="4"/>
                    </a:cubicBezTo>
                    <a:cubicBezTo>
                      <a:pt x="2" y="4"/>
                      <a:pt x="3" y="5"/>
                      <a:pt x="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2" name="Freeform 813"/>
              <p:cNvSpPr>
                <a:spLocks/>
              </p:cNvSpPr>
              <p:nvPr/>
            </p:nvSpPr>
            <p:spPr bwMode="auto">
              <a:xfrm>
                <a:off x="7596191" y="471503"/>
                <a:ext cx="236538" cy="49214"/>
              </a:xfrm>
              <a:custGeom>
                <a:avLst/>
                <a:gdLst>
                  <a:gd name="T0" fmla="*/ 0 w 63"/>
                  <a:gd name="T1" fmla="*/ 0 h 13"/>
                  <a:gd name="T2" fmla="*/ 11 w 63"/>
                  <a:gd name="T3" fmla="*/ 10 h 13"/>
                  <a:gd name="T4" fmla="*/ 33 w 63"/>
                  <a:gd name="T5" fmla="*/ 13 h 13"/>
                  <a:gd name="T6" fmla="*/ 32 w 63"/>
                  <a:gd name="T7" fmla="*/ 12 h 13"/>
                  <a:gd name="T8" fmla="*/ 35 w 63"/>
                  <a:gd name="T9" fmla="*/ 10 h 13"/>
                  <a:gd name="T10" fmla="*/ 37 w 63"/>
                  <a:gd name="T11" fmla="*/ 9 h 13"/>
                  <a:gd name="T12" fmla="*/ 39 w 63"/>
                  <a:gd name="T13" fmla="*/ 12 h 13"/>
                  <a:gd name="T14" fmla="*/ 63 w 63"/>
                  <a:gd name="T15" fmla="*/ 5 h 13"/>
                  <a:gd name="T16" fmla="*/ 54 w 63"/>
                  <a:gd name="T17" fmla="*/ 8 h 13"/>
                  <a:gd name="T18" fmla="*/ 53 w 63"/>
                  <a:gd name="T19" fmla="*/ 5 h 13"/>
                  <a:gd name="T20" fmla="*/ 52 w 63"/>
                  <a:gd name="T21" fmla="*/ 3 h 13"/>
                  <a:gd name="T22" fmla="*/ 36 w 63"/>
                  <a:gd name="T23" fmla="*/ 7 h 13"/>
                  <a:gd name="T24" fmla="*/ 0 w 63"/>
                  <a:gd name="T2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3" h="13">
                    <a:moveTo>
                      <a:pt x="0" y="0"/>
                    </a:moveTo>
                    <a:cubicBezTo>
                      <a:pt x="5" y="3"/>
                      <a:pt x="8" y="7"/>
                      <a:pt x="11" y="10"/>
                    </a:cubicBezTo>
                    <a:cubicBezTo>
                      <a:pt x="18" y="12"/>
                      <a:pt x="25" y="13"/>
                      <a:pt x="33" y="13"/>
                    </a:cubicBezTo>
                    <a:cubicBezTo>
                      <a:pt x="33" y="12"/>
                      <a:pt x="33" y="12"/>
                      <a:pt x="32" y="12"/>
                    </a:cubicBezTo>
                    <a:cubicBezTo>
                      <a:pt x="35" y="10"/>
                      <a:pt x="35" y="10"/>
                      <a:pt x="35" y="10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8" y="10"/>
                      <a:pt x="39" y="11"/>
                      <a:pt x="39" y="12"/>
                    </a:cubicBezTo>
                    <a:cubicBezTo>
                      <a:pt x="47" y="11"/>
                      <a:pt x="55" y="9"/>
                      <a:pt x="63" y="5"/>
                    </a:cubicBezTo>
                    <a:cubicBezTo>
                      <a:pt x="60" y="6"/>
                      <a:pt x="57" y="7"/>
                      <a:pt x="54" y="8"/>
                    </a:cubicBezTo>
                    <a:cubicBezTo>
                      <a:pt x="53" y="5"/>
                      <a:pt x="53" y="5"/>
                      <a:pt x="53" y="5"/>
                    </a:cubicBezTo>
                    <a:cubicBezTo>
                      <a:pt x="52" y="3"/>
                      <a:pt x="52" y="3"/>
                      <a:pt x="52" y="3"/>
                    </a:cubicBezTo>
                    <a:cubicBezTo>
                      <a:pt x="47" y="5"/>
                      <a:pt x="41" y="6"/>
                      <a:pt x="36" y="7"/>
                    </a:cubicBezTo>
                    <a:cubicBezTo>
                      <a:pt x="23" y="8"/>
                      <a:pt x="11" y="5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3" name="Freeform 814"/>
              <p:cNvSpPr>
                <a:spLocks/>
              </p:cNvSpPr>
              <p:nvPr/>
            </p:nvSpPr>
            <p:spPr bwMode="auto">
              <a:xfrm>
                <a:off x="7821616" y="465153"/>
                <a:ext cx="15875" cy="6350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1 h 2"/>
                  <a:gd name="T4" fmla="*/ 4 w 4"/>
                  <a:gd name="T5" fmla="*/ 0 h 2"/>
                  <a:gd name="T6" fmla="*/ 0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cubicBezTo>
                      <a:pt x="1" y="1"/>
                      <a:pt x="2" y="1"/>
                      <a:pt x="4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1"/>
                      <a:pt x="1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4" name="Freeform 815"/>
              <p:cNvSpPr>
                <a:spLocks/>
              </p:cNvSpPr>
              <p:nvPr/>
            </p:nvSpPr>
            <p:spPr bwMode="auto">
              <a:xfrm>
                <a:off x="7585078" y="957296"/>
                <a:ext cx="123825" cy="142880"/>
              </a:xfrm>
              <a:custGeom>
                <a:avLst/>
                <a:gdLst>
                  <a:gd name="T0" fmla="*/ 5 w 33"/>
                  <a:gd name="T1" fmla="*/ 0 h 38"/>
                  <a:gd name="T2" fmla="*/ 0 w 33"/>
                  <a:gd name="T3" fmla="*/ 2 h 38"/>
                  <a:gd name="T4" fmla="*/ 28 w 33"/>
                  <a:gd name="T5" fmla="*/ 38 h 38"/>
                  <a:gd name="T6" fmla="*/ 33 w 33"/>
                  <a:gd name="T7" fmla="*/ 35 h 38"/>
                  <a:gd name="T8" fmla="*/ 5 w 33"/>
                  <a:gd name="T9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8">
                    <a:moveTo>
                      <a:pt x="5" y="0"/>
                    </a:moveTo>
                    <a:cubicBezTo>
                      <a:pt x="4" y="1"/>
                      <a:pt x="2" y="2"/>
                      <a:pt x="0" y="2"/>
                    </a:cubicBezTo>
                    <a:cubicBezTo>
                      <a:pt x="6" y="15"/>
                      <a:pt x="16" y="29"/>
                      <a:pt x="28" y="38"/>
                    </a:cubicBezTo>
                    <a:cubicBezTo>
                      <a:pt x="29" y="37"/>
                      <a:pt x="31" y="36"/>
                      <a:pt x="33" y="35"/>
                    </a:cubicBezTo>
                    <a:cubicBezTo>
                      <a:pt x="22" y="26"/>
                      <a:pt x="11" y="12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5" name="Freeform 816"/>
              <p:cNvSpPr>
                <a:spLocks/>
              </p:cNvSpPr>
              <p:nvPr/>
            </p:nvSpPr>
            <p:spPr bwMode="auto">
              <a:xfrm>
                <a:off x="5657853" y="374663"/>
                <a:ext cx="112713" cy="93666"/>
              </a:xfrm>
              <a:custGeom>
                <a:avLst/>
                <a:gdLst>
                  <a:gd name="T0" fmla="*/ 30 w 30"/>
                  <a:gd name="T1" fmla="*/ 4 h 25"/>
                  <a:gd name="T2" fmla="*/ 28 w 30"/>
                  <a:gd name="T3" fmla="*/ 4 h 25"/>
                  <a:gd name="T4" fmla="*/ 28 w 30"/>
                  <a:gd name="T5" fmla="*/ 1 h 25"/>
                  <a:gd name="T6" fmla="*/ 27 w 30"/>
                  <a:gd name="T7" fmla="*/ 0 h 25"/>
                  <a:gd name="T8" fmla="*/ 25 w 30"/>
                  <a:gd name="T9" fmla="*/ 0 h 25"/>
                  <a:gd name="T10" fmla="*/ 0 w 30"/>
                  <a:gd name="T11" fmla="*/ 24 h 25"/>
                  <a:gd name="T12" fmla="*/ 0 w 30"/>
                  <a:gd name="T13" fmla="*/ 25 h 25"/>
                  <a:gd name="T14" fmla="*/ 13 w 30"/>
                  <a:gd name="T15" fmla="*/ 22 h 25"/>
                  <a:gd name="T16" fmla="*/ 30 w 30"/>
                  <a:gd name="T17" fmla="*/ 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" h="25">
                    <a:moveTo>
                      <a:pt x="30" y="4"/>
                    </a:moveTo>
                    <a:cubicBezTo>
                      <a:pt x="29" y="4"/>
                      <a:pt x="29" y="4"/>
                      <a:pt x="28" y="4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19" y="10"/>
                      <a:pt x="10" y="18"/>
                      <a:pt x="0" y="24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4" y="23"/>
                      <a:pt x="9" y="22"/>
                      <a:pt x="13" y="22"/>
                    </a:cubicBezTo>
                    <a:cubicBezTo>
                      <a:pt x="20" y="17"/>
                      <a:pt x="25" y="11"/>
                      <a:pt x="3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6" name="Freeform 817"/>
              <p:cNvSpPr>
                <a:spLocks/>
              </p:cNvSpPr>
              <p:nvPr/>
            </p:nvSpPr>
            <p:spPr bwMode="auto">
              <a:xfrm>
                <a:off x="6575428" y="1716147"/>
                <a:ext cx="11113" cy="26989"/>
              </a:xfrm>
              <a:custGeom>
                <a:avLst/>
                <a:gdLst>
                  <a:gd name="T0" fmla="*/ 1 w 3"/>
                  <a:gd name="T1" fmla="*/ 1 h 7"/>
                  <a:gd name="T2" fmla="*/ 0 w 3"/>
                  <a:gd name="T3" fmla="*/ 0 h 7"/>
                  <a:gd name="T4" fmla="*/ 3 w 3"/>
                  <a:gd name="T5" fmla="*/ 7 h 7"/>
                  <a:gd name="T6" fmla="*/ 1 w 3"/>
                  <a:gd name="T7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7">
                    <a:moveTo>
                      <a:pt x="1" y="1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2"/>
                      <a:pt x="2" y="5"/>
                      <a:pt x="3" y="7"/>
                    </a:cubicBezTo>
                    <a:cubicBezTo>
                      <a:pt x="2" y="5"/>
                      <a:pt x="2" y="3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7" name="Freeform 818"/>
              <p:cNvSpPr>
                <a:spLocks/>
              </p:cNvSpPr>
              <p:nvPr/>
            </p:nvSpPr>
            <p:spPr bwMode="auto">
              <a:xfrm>
                <a:off x="6623053" y="1268457"/>
                <a:ext cx="598488" cy="625497"/>
              </a:xfrm>
              <a:custGeom>
                <a:avLst/>
                <a:gdLst>
                  <a:gd name="T0" fmla="*/ 112 w 159"/>
                  <a:gd name="T1" fmla="*/ 0 h 166"/>
                  <a:gd name="T2" fmla="*/ 94 w 159"/>
                  <a:gd name="T3" fmla="*/ 0 h 166"/>
                  <a:gd name="T4" fmla="*/ 134 w 159"/>
                  <a:gd name="T5" fmla="*/ 24 h 166"/>
                  <a:gd name="T6" fmla="*/ 145 w 159"/>
                  <a:gd name="T7" fmla="*/ 43 h 166"/>
                  <a:gd name="T8" fmla="*/ 146 w 159"/>
                  <a:gd name="T9" fmla="*/ 46 h 166"/>
                  <a:gd name="T10" fmla="*/ 150 w 159"/>
                  <a:gd name="T11" fmla="*/ 100 h 166"/>
                  <a:gd name="T12" fmla="*/ 146 w 159"/>
                  <a:gd name="T13" fmla="*/ 113 h 166"/>
                  <a:gd name="T14" fmla="*/ 139 w 159"/>
                  <a:gd name="T15" fmla="*/ 126 h 166"/>
                  <a:gd name="T16" fmla="*/ 93 w 159"/>
                  <a:gd name="T17" fmla="*/ 155 h 166"/>
                  <a:gd name="T18" fmla="*/ 11 w 159"/>
                  <a:gd name="T19" fmla="*/ 95 h 166"/>
                  <a:gd name="T20" fmla="*/ 49 w 159"/>
                  <a:gd name="T21" fmla="*/ 27 h 166"/>
                  <a:gd name="T22" fmla="*/ 117 w 159"/>
                  <a:gd name="T23" fmla="*/ 45 h 166"/>
                  <a:gd name="T24" fmla="*/ 125 w 159"/>
                  <a:gd name="T25" fmla="*/ 107 h 166"/>
                  <a:gd name="T26" fmla="*/ 78 w 159"/>
                  <a:gd name="T27" fmla="*/ 130 h 166"/>
                  <a:gd name="T28" fmla="*/ 35 w 159"/>
                  <a:gd name="T29" fmla="*/ 84 h 166"/>
                  <a:gd name="T30" fmla="*/ 71 w 159"/>
                  <a:gd name="T31" fmla="*/ 51 h 166"/>
                  <a:gd name="T32" fmla="*/ 102 w 159"/>
                  <a:gd name="T33" fmla="*/ 65 h 166"/>
                  <a:gd name="T34" fmla="*/ 104 w 159"/>
                  <a:gd name="T35" fmla="*/ 92 h 166"/>
                  <a:gd name="T36" fmla="*/ 76 w 159"/>
                  <a:gd name="T37" fmla="*/ 106 h 166"/>
                  <a:gd name="T38" fmla="*/ 59 w 159"/>
                  <a:gd name="T39" fmla="*/ 90 h 166"/>
                  <a:gd name="T40" fmla="*/ 71 w 159"/>
                  <a:gd name="T41" fmla="*/ 73 h 166"/>
                  <a:gd name="T42" fmla="*/ 80 w 159"/>
                  <a:gd name="T43" fmla="*/ 75 h 166"/>
                  <a:gd name="T44" fmla="*/ 81 w 159"/>
                  <a:gd name="T45" fmla="*/ 81 h 166"/>
                  <a:gd name="T46" fmla="*/ 75 w 159"/>
                  <a:gd name="T47" fmla="*/ 86 h 166"/>
                  <a:gd name="T48" fmla="*/ 76 w 159"/>
                  <a:gd name="T49" fmla="*/ 89 h 166"/>
                  <a:gd name="T50" fmla="*/ 77 w 159"/>
                  <a:gd name="T51" fmla="*/ 92 h 166"/>
                  <a:gd name="T52" fmla="*/ 87 w 159"/>
                  <a:gd name="T53" fmla="*/ 83 h 166"/>
                  <a:gd name="T54" fmla="*/ 85 w 159"/>
                  <a:gd name="T55" fmla="*/ 71 h 166"/>
                  <a:gd name="T56" fmla="*/ 70 w 159"/>
                  <a:gd name="T57" fmla="*/ 67 h 166"/>
                  <a:gd name="T58" fmla="*/ 53 w 159"/>
                  <a:gd name="T59" fmla="*/ 91 h 166"/>
                  <a:gd name="T60" fmla="*/ 76 w 159"/>
                  <a:gd name="T61" fmla="*/ 112 h 166"/>
                  <a:gd name="T62" fmla="*/ 109 w 159"/>
                  <a:gd name="T63" fmla="*/ 95 h 166"/>
                  <a:gd name="T64" fmla="*/ 107 w 159"/>
                  <a:gd name="T65" fmla="*/ 62 h 166"/>
                  <a:gd name="T66" fmla="*/ 71 w 159"/>
                  <a:gd name="T67" fmla="*/ 45 h 166"/>
                  <a:gd name="T68" fmla="*/ 29 w 159"/>
                  <a:gd name="T69" fmla="*/ 84 h 166"/>
                  <a:gd name="T70" fmla="*/ 78 w 159"/>
                  <a:gd name="T71" fmla="*/ 136 h 166"/>
                  <a:gd name="T72" fmla="*/ 130 w 159"/>
                  <a:gd name="T73" fmla="*/ 110 h 166"/>
                  <a:gd name="T74" fmla="*/ 122 w 159"/>
                  <a:gd name="T75" fmla="*/ 41 h 166"/>
                  <a:gd name="T76" fmla="*/ 47 w 159"/>
                  <a:gd name="T77" fmla="*/ 21 h 166"/>
                  <a:gd name="T78" fmla="*/ 5 w 159"/>
                  <a:gd name="T79" fmla="*/ 96 h 166"/>
                  <a:gd name="T80" fmla="*/ 94 w 159"/>
                  <a:gd name="T81" fmla="*/ 161 h 166"/>
                  <a:gd name="T82" fmla="*/ 137 w 159"/>
                  <a:gd name="T83" fmla="*/ 139 h 166"/>
                  <a:gd name="T84" fmla="*/ 145 w 159"/>
                  <a:gd name="T85" fmla="*/ 128 h 166"/>
                  <a:gd name="T86" fmla="*/ 151 w 159"/>
                  <a:gd name="T87" fmla="*/ 116 h 166"/>
                  <a:gd name="T88" fmla="*/ 155 w 159"/>
                  <a:gd name="T89" fmla="*/ 102 h 166"/>
                  <a:gd name="T90" fmla="*/ 158 w 159"/>
                  <a:gd name="T91" fmla="*/ 90 h 166"/>
                  <a:gd name="T92" fmla="*/ 157 w 159"/>
                  <a:gd name="T93" fmla="*/ 66 h 166"/>
                  <a:gd name="T94" fmla="*/ 152 w 159"/>
                  <a:gd name="T95" fmla="*/ 43 h 166"/>
                  <a:gd name="T96" fmla="*/ 151 w 159"/>
                  <a:gd name="T97" fmla="*/ 41 h 166"/>
                  <a:gd name="T98" fmla="*/ 138 w 159"/>
                  <a:gd name="T99" fmla="*/ 20 h 166"/>
                  <a:gd name="T100" fmla="*/ 137 w 159"/>
                  <a:gd name="T101" fmla="*/ 19 h 166"/>
                  <a:gd name="T102" fmla="*/ 119 w 159"/>
                  <a:gd name="T103" fmla="*/ 4 h 166"/>
                  <a:gd name="T104" fmla="*/ 113 w 159"/>
                  <a:gd name="T105" fmla="*/ 0 h 166"/>
                  <a:gd name="T106" fmla="*/ 112 w 159"/>
                  <a:gd name="T107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59" h="166">
                    <a:moveTo>
                      <a:pt x="112" y="0"/>
                    </a:moveTo>
                    <a:cubicBezTo>
                      <a:pt x="106" y="0"/>
                      <a:pt x="100" y="0"/>
                      <a:pt x="94" y="0"/>
                    </a:cubicBezTo>
                    <a:cubicBezTo>
                      <a:pt x="113" y="4"/>
                      <a:pt x="126" y="14"/>
                      <a:pt x="134" y="24"/>
                    </a:cubicBezTo>
                    <a:cubicBezTo>
                      <a:pt x="138" y="30"/>
                      <a:pt x="142" y="36"/>
                      <a:pt x="145" y="43"/>
                    </a:cubicBezTo>
                    <a:cubicBezTo>
                      <a:pt x="146" y="44"/>
                      <a:pt x="146" y="45"/>
                      <a:pt x="146" y="46"/>
                    </a:cubicBezTo>
                    <a:cubicBezTo>
                      <a:pt x="153" y="62"/>
                      <a:pt x="154" y="82"/>
                      <a:pt x="150" y="100"/>
                    </a:cubicBezTo>
                    <a:cubicBezTo>
                      <a:pt x="149" y="105"/>
                      <a:pt x="147" y="109"/>
                      <a:pt x="146" y="113"/>
                    </a:cubicBezTo>
                    <a:cubicBezTo>
                      <a:pt x="144" y="118"/>
                      <a:pt x="141" y="122"/>
                      <a:pt x="139" y="126"/>
                    </a:cubicBezTo>
                    <a:cubicBezTo>
                      <a:pt x="128" y="143"/>
                      <a:pt x="112" y="153"/>
                      <a:pt x="93" y="155"/>
                    </a:cubicBezTo>
                    <a:cubicBezTo>
                      <a:pt x="45" y="160"/>
                      <a:pt x="17" y="129"/>
                      <a:pt x="11" y="95"/>
                    </a:cubicBezTo>
                    <a:cubicBezTo>
                      <a:pt x="6" y="68"/>
                      <a:pt x="16" y="35"/>
                      <a:pt x="49" y="27"/>
                    </a:cubicBezTo>
                    <a:cubicBezTo>
                      <a:pt x="88" y="17"/>
                      <a:pt x="108" y="34"/>
                      <a:pt x="117" y="45"/>
                    </a:cubicBezTo>
                    <a:cubicBezTo>
                      <a:pt x="131" y="63"/>
                      <a:pt x="134" y="88"/>
                      <a:pt x="125" y="107"/>
                    </a:cubicBezTo>
                    <a:cubicBezTo>
                      <a:pt x="116" y="123"/>
                      <a:pt x="100" y="132"/>
                      <a:pt x="78" y="130"/>
                    </a:cubicBezTo>
                    <a:cubicBezTo>
                      <a:pt x="51" y="129"/>
                      <a:pt x="34" y="105"/>
                      <a:pt x="35" y="84"/>
                    </a:cubicBezTo>
                    <a:cubicBezTo>
                      <a:pt x="35" y="68"/>
                      <a:pt x="45" y="51"/>
                      <a:pt x="71" y="51"/>
                    </a:cubicBezTo>
                    <a:cubicBezTo>
                      <a:pt x="84" y="50"/>
                      <a:pt x="95" y="55"/>
                      <a:pt x="102" y="65"/>
                    </a:cubicBezTo>
                    <a:cubicBezTo>
                      <a:pt x="107" y="74"/>
                      <a:pt x="108" y="84"/>
                      <a:pt x="104" y="92"/>
                    </a:cubicBezTo>
                    <a:cubicBezTo>
                      <a:pt x="100" y="101"/>
                      <a:pt x="90" y="106"/>
                      <a:pt x="76" y="106"/>
                    </a:cubicBezTo>
                    <a:cubicBezTo>
                      <a:pt x="66" y="106"/>
                      <a:pt x="60" y="98"/>
                      <a:pt x="59" y="90"/>
                    </a:cubicBezTo>
                    <a:cubicBezTo>
                      <a:pt x="59" y="83"/>
                      <a:pt x="61" y="75"/>
                      <a:pt x="71" y="73"/>
                    </a:cubicBezTo>
                    <a:cubicBezTo>
                      <a:pt x="75" y="72"/>
                      <a:pt x="78" y="73"/>
                      <a:pt x="80" y="75"/>
                    </a:cubicBezTo>
                    <a:cubicBezTo>
                      <a:pt x="82" y="76"/>
                      <a:pt x="82" y="79"/>
                      <a:pt x="81" y="81"/>
                    </a:cubicBezTo>
                    <a:cubicBezTo>
                      <a:pt x="81" y="84"/>
                      <a:pt x="78" y="86"/>
                      <a:pt x="75" y="86"/>
                    </a:cubicBezTo>
                    <a:cubicBezTo>
                      <a:pt x="76" y="89"/>
                      <a:pt x="76" y="89"/>
                      <a:pt x="76" y="89"/>
                    </a:cubicBezTo>
                    <a:cubicBezTo>
                      <a:pt x="77" y="92"/>
                      <a:pt x="77" y="92"/>
                      <a:pt x="77" y="92"/>
                    </a:cubicBezTo>
                    <a:cubicBezTo>
                      <a:pt x="82" y="91"/>
                      <a:pt x="86" y="88"/>
                      <a:pt x="87" y="83"/>
                    </a:cubicBezTo>
                    <a:cubicBezTo>
                      <a:pt x="89" y="79"/>
                      <a:pt x="88" y="74"/>
                      <a:pt x="85" y="71"/>
                    </a:cubicBezTo>
                    <a:cubicBezTo>
                      <a:pt x="83" y="68"/>
                      <a:pt x="78" y="65"/>
                      <a:pt x="70" y="67"/>
                    </a:cubicBezTo>
                    <a:cubicBezTo>
                      <a:pt x="57" y="69"/>
                      <a:pt x="52" y="81"/>
                      <a:pt x="53" y="91"/>
                    </a:cubicBezTo>
                    <a:cubicBezTo>
                      <a:pt x="55" y="101"/>
                      <a:pt x="63" y="112"/>
                      <a:pt x="76" y="112"/>
                    </a:cubicBezTo>
                    <a:cubicBezTo>
                      <a:pt x="92" y="112"/>
                      <a:pt x="104" y="106"/>
                      <a:pt x="109" y="95"/>
                    </a:cubicBezTo>
                    <a:cubicBezTo>
                      <a:pt x="115" y="85"/>
                      <a:pt x="114" y="73"/>
                      <a:pt x="107" y="62"/>
                    </a:cubicBezTo>
                    <a:cubicBezTo>
                      <a:pt x="99" y="50"/>
                      <a:pt x="86" y="44"/>
                      <a:pt x="71" y="45"/>
                    </a:cubicBezTo>
                    <a:cubicBezTo>
                      <a:pt x="40" y="46"/>
                      <a:pt x="29" y="66"/>
                      <a:pt x="29" y="84"/>
                    </a:cubicBezTo>
                    <a:cubicBezTo>
                      <a:pt x="28" y="108"/>
                      <a:pt x="47" y="135"/>
                      <a:pt x="78" y="136"/>
                    </a:cubicBezTo>
                    <a:cubicBezTo>
                      <a:pt x="102" y="138"/>
                      <a:pt x="121" y="128"/>
                      <a:pt x="130" y="110"/>
                    </a:cubicBezTo>
                    <a:cubicBezTo>
                      <a:pt x="141" y="89"/>
                      <a:pt x="137" y="61"/>
                      <a:pt x="122" y="41"/>
                    </a:cubicBezTo>
                    <a:cubicBezTo>
                      <a:pt x="105" y="20"/>
                      <a:pt x="78" y="13"/>
                      <a:pt x="47" y="21"/>
                    </a:cubicBezTo>
                    <a:cubicBezTo>
                      <a:pt x="11" y="30"/>
                      <a:pt x="0" y="67"/>
                      <a:pt x="5" y="96"/>
                    </a:cubicBezTo>
                    <a:cubicBezTo>
                      <a:pt x="11" y="131"/>
                      <a:pt x="42" y="166"/>
                      <a:pt x="94" y="161"/>
                    </a:cubicBezTo>
                    <a:cubicBezTo>
                      <a:pt x="111" y="159"/>
                      <a:pt x="126" y="151"/>
                      <a:pt x="137" y="139"/>
                    </a:cubicBezTo>
                    <a:cubicBezTo>
                      <a:pt x="140" y="136"/>
                      <a:pt x="142" y="132"/>
                      <a:pt x="145" y="128"/>
                    </a:cubicBezTo>
                    <a:cubicBezTo>
                      <a:pt x="147" y="124"/>
                      <a:pt x="149" y="120"/>
                      <a:pt x="151" y="116"/>
                    </a:cubicBezTo>
                    <a:cubicBezTo>
                      <a:pt x="153" y="111"/>
                      <a:pt x="154" y="107"/>
                      <a:pt x="155" y="102"/>
                    </a:cubicBezTo>
                    <a:cubicBezTo>
                      <a:pt x="156" y="98"/>
                      <a:pt x="157" y="94"/>
                      <a:pt x="158" y="90"/>
                    </a:cubicBezTo>
                    <a:cubicBezTo>
                      <a:pt x="159" y="82"/>
                      <a:pt x="158" y="74"/>
                      <a:pt x="157" y="66"/>
                    </a:cubicBezTo>
                    <a:cubicBezTo>
                      <a:pt x="156" y="58"/>
                      <a:pt x="154" y="50"/>
                      <a:pt x="152" y="43"/>
                    </a:cubicBezTo>
                    <a:cubicBezTo>
                      <a:pt x="151" y="42"/>
                      <a:pt x="151" y="41"/>
                      <a:pt x="151" y="41"/>
                    </a:cubicBezTo>
                    <a:cubicBezTo>
                      <a:pt x="148" y="33"/>
                      <a:pt x="143" y="26"/>
                      <a:pt x="138" y="20"/>
                    </a:cubicBezTo>
                    <a:cubicBezTo>
                      <a:pt x="138" y="20"/>
                      <a:pt x="138" y="20"/>
                      <a:pt x="137" y="19"/>
                    </a:cubicBezTo>
                    <a:cubicBezTo>
                      <a:pt x="132" y="13"/>
                      <a:pt x="126" y="8"/>
                      <a:pt x="119" y="4"/>
                    </a:cubicBezTo>
                    <a:cubicBezTo>
                      <a:pt x="117" y="2"/>
                      <a:pt x="115" y="1"/>
                      <a:pt x="113" y="0"/>
                    </a:cubicBezTo>
                    <a:cubicBezTo>
                      <a:pt x="113" y="0"/>
                      <a:pt x="112" y="0"/>
                      <a:pt x="1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8" name="Freeform 819"/>
              <p:cNvSpPr>
                <a:spLocks/>
              </p:cNvSpPr>
              <p:nvPr/>
            </p:nvSpPr>
            <p:spPr bwMode="auto">
              <a:xfrm>
                <a:off x="6551616" y="1238293"/>
                <a:ext cx="384175" cy="466741"/>
              </a:xfrm>
              <a:custGeom>
                <a:avLst/>
                <a:gdLst>
                  <a:gd name="T0" fmla="*/ 64 w 102"/>
                  <a:gd name="T1" fmla="*/ 2 h 124"/>
                  <a:gd name="T2" fmla="*/ 63 w 102"/>
                  <a:gd name="T3" fmla="*/ 3 h 124"/>
                  <a:gd name="T4" fmla="*/ 65 w 102"/>
                  <a:gd name="T5" fmla="*/ 4 h 124"/>
                  <a:gd name="T6" fmla="*/ 63 w 102"/>
                  <a:gd name="T7" fmla="*/ 7 h 124"/>
                  <a:gd name="T8" fmla="*/ 61 w 102"/>
                  <a:gd name="T9" fmla="*/ 9 h 124"/>
                  <a:gd name="T10" fmla="*/ 57 w 102"/>
                  <a:gd name="T11" fmla="*/ 4 h 124"/>
                  <a:gd name="T12" fmla="*/ 39 w 102"/>
                  <a:gd name="T13" fmla="*/ 12 h 124"/>
                  <a:gd name="T14" fmla="*/ 41 w 102"/>
                  <a:gd name="T15" fmla="*/ 14 h 124"/>
                  <a:gd name="T16" fmla="*/ 39 w 102"/>
                  <a:gd name="T17" fmla="*/ 16 h 124"/>
                  <a:gd name="T18" fmla="*/ 37 w 102"/>
                  <a:gd name="T19" fmla="*/ 18 h 124"/>
                  <a:gd name="T20" fmla="*/ 34 w 102"/>
                  <a:gd name="T21" fmla="*/ 16 h 124"/>
                  <a:gd name="T22" fmla="*/ 21 w 102"/>
                  <a:gd name="T23" fmla="*/ 29 h 124"/>
                  <a:gd name="T24" fmla="*/ 22 w 102"/>
                  <a:gd name="T25" fmla="*/ 31 h 124"/>
                  <a:gd name="T26" fmla="*/ 20 w 102"/>
                  <a:gd name="T27" fmla="*/ 33 h 124"/>
                  <a:gd name="T28" fmla="*/ 18 w 102"/>
                  <a:gd name="T29" fmla="*/ 35 h 124"/>
                  <a:gd name="T30" fmla="*/ 17 w 102"/>
                  <a:gd name="T31" fmla="*/ 34 h 124"/>
                  <a:gd name="T32" fmla="*/ 7 w 102"/>
                  <a:gd name="T33" fmla="*/ 54 h 124"/>
                  <a:gd name="T34" fmla="*/ 10 w 102"/>
                  <a:gd name="T35" fmla="*/ 55 h 124"/>
                  <a:gd name="T36" fmla="*/ 9 w 102"/>
                  <a:gd name="T37" fmla="*/ 58 h 124"/>
                  <a:gd name="T38" fmla="*/ 8 w 102"/>
                  <a:gd name="T39" fmla="*/ 61 h 124"/>
                  <a:gd name="T40" fmla="*/ 5 w 102"/>
                  <a:gd name="T41" fmla="*/ 60 h 124"/>
                  <a:gd name="T42" fmla="*/ 1 w 102"/>
                  <a:gd name="T43" fmla="*/ 81 h 124"/>
                  <a:gd name="T44" fmla="*/ 6 w 102"/>
                  <a:gd name="T45" fmla="*/ 84 h 124"/>
                  <a:gd name="T46" fmla="*/ 4 w 102"/>
                  <a:gd name="T47" fmla="*/ 86 h 124"/>
                  <a:gd name="T48" fmla="*/ 3 w 102"/>
                  <a:gd name="T49" fmla="*/ 89 h 124"/>
                  <a:gd name="T50" fmla="*/ 1 w 102"/>
                  <a:gd name="T51" fmla="*/ 88 h 124"/>
                  <a:gd name="T52" fmla="*/ 3 w 102"/>
                  <a:gd name="T53" fmla="*/ 111 h 124"/>
                  <a:gd name="T54" fmla="*/ 12 w 102"/>
                  <a:gd name="T55" fmla="*/ 124 h 124"/>
                  <a:gd name="T56" fmla="*/ 9 w 102"/>
                  <a:gd name="T57" fmla="*/ 113 h 124"/>
                  <a:gd name="T58" fmla="*/ 65 w 102"/>
                  <a:gd name="T59" fmla="*/ 8 h 124"/>
                  <a:gd name="T60" fmla="*/ 102 w 102"/>
                  <a:gd name="T61" fmla="*/ 6 h 124"/>
                  <a:gd name="T62" fmla="*/ 86 w 102"/>
                  <a:gd name="T63" fmla="*/ 0 h 124"/>
                  <a:gd name="T64" fmla="*/ 64 w 102"/>
                  <a:gd name="T65" fmla="*/ 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2" h="124">
                    <a:moveTo>
                      <a:pt x="64" y="2"/>
                    </a:moveTo>
                    <a:cubicBezTo>
                      <a:pt x="64" y="2"/>
                      <a:pt x="63" y="3"/>
                      <a:pt x="63" y="3"/>
                    </a:cubicBezTo>
                    <a:cubicBezTo>
                      <a:pt x="64" y="3"/>
                      <a:pt x="64" y="4"/>
                      <a:pt x="65" y="4"/>
                    </a:cubicBezTo>
                    <a:cubicBezTo>
                      <a:pt x="63" y="7"/>
                      <a:pt x="63" y="7"/>
                      <a:pt x="63" y="7"/>
                    </a:cubicBezTo>
                    <a:cubicBezTo>
                      <a:pt x="61" y="9"/>
                      <a:pt x="61" y="9"/>
                      <a:pt x="61" y="9"/>
                    </a:cubicBezTo>
                    <a:cubicBezTo>
                      <a:pt x="59" y="7"/>
                      <a:pt x="58" y="6"/>
                      <a:pt x="57" y="4"/>
                    </a:cubicBezTo>
                    <a:cubicBezTo>
                      <a:pt x="50" y="6"/>
                      <a:pt x="45" y="9"/>
                      <a:pt x="39" y="12"/>
                    </a:cubicBezTo>
                    <a:cubicBezTo>
                      <a:pt x="40" y="13"/>
                      <a:pt x="40" y="13"/>
                      <a:pt x="41" y="14"/>
                    </a:cubicBezTo>
                    <a:cubicBezTo>
                      <a:pt x="39" y="16"/>
                      <a:pt x="39" y="16"/>
                      <a:pt x="39" y="16"/>
                    </a:cubicBezTo>
                    <a:cubicBezTo>
                      <a:pt x="37" y="18"/>
                      <a:pt x="37" y="18"/>
                      <a:pt x="37" y="18"/>
                    </a:cubicBezTo>
                    <a:cubicBezTo>
                      <a:pt x="36" y="17"/>
                      <a:pt x="35" y="16"/>
                      <a:pt x="34" y="16"/>
                    </a:cubicBezTo>
                    <a:cubicBezTo>
                      <a:pt x="29" y="19"/>
                      <a:pt x="24" y="24"/>
                      <a:pt x="21" y="29"/>
                    </a:cubicBezTo>
                    <a:cubicBezTo>
                      <a:pt x="21" y="30"/>
                      <a:pt x="22" y="31"/>
                      <a:pt x="22" y="31"/>
                    </a:cubicBezTo>
                    <a:cubicBezTo>
                      <a:pt x="20" y="33"/>
                      <a:pt x="20" y="33"/>
                      <a:pt x="20" y="33"/>
                    </a:cubicBezTo>
                    <a:cubicBezTo>
                      <a:pt x="18" y="35"/>
                      <a:pt x="18" y="35"/>
                      <a:pt x="18" y="35"/>
                    </a:cubicBezTo>
                    <a:cubicBezTo>
                      <a:pt x="17" y="35"/>
                      <a:pt x="17" y="34"/>
                      <a:pt x="17" y="34"/>
                    </a:cubicBezTo>
                    <a:cubicBezTo>
                      <a:pt x="13" y="40"/>
                      <a:pt x="9" y="47"/>
                      <a:pt x="7" y="54"/>
                    </a:cubicBezTo>
                    <a:cubicBezTo>
                      <a:pt x="8" y="54"/>
                      <a:pt x="9" y="55"/>
                      <a:pt x="10" y="55"/>
                    </a:cubicBezTo>
                    <a:cubicBezTo>
                      <a:pt x="9" y="58"/>
                      <a:pt x="9" y="58"/>
                      <a:pt x="9" y="58"/>
                    </a:cubicBezTo>
                    <a:cubicBezTo>
                      <a:pt x="8" y="61"/>
                      <a:pt x="8" y="61"/>
                      <a:pt x="8" y="61"/>
                    </a:cubicBezTo>
                    <a:cubicBezTo>
                      <a:pt x="7" y="60"/>
                      <a:pt x="6" y="60"/>
                      <a:pt x="5" y="60"/>
                    </a:cubicBezTo>
                    <a:cubicBezTo>
                      <a:pt x="3" y="67"/>
                      <a:pt x="2" y="74"/>
                      <a:pt x="1" y="81"/>
                    </a:cubicBezTo>
                    <a:cubicBezTo>
                      <a:pt x="3" y="82"/>
                      <a:pt x="4" y="83"/>
                      <a:pt x="6" y="84"/>
                    </a:cubicBezTo>
                    <a:cubicBezTo>
                      <a:pt x="4" y="86"/>
                      <a:pt x="4" y="86"/>
                      <a:pt x="4" y="86"/>
                    </a:cubicBezTo>
                    <a:cubicBezTo>
                      <a:pt x="3" y="89"/>
                      <a:pt x="3" y="89"/>
                      <a:pt x="3" y="89"/>
                    </a:cubicBezTo>
                    <a:cubicBezTo>
                      <a:pt x="2" y="89"/>
                      <a:pt x="1" y="88"/>
                      <a:pt x="1" y="88"/>
                    </a:cubicBezTo>
                    <a:cubicBezTo>
                      <a:pt x="1" y="96"/>
                      <a:pt x="1" y="103"/>
                      <a:pt x="3" y="111"/>
                    </a:cubicBezTo>
                    <a:cubicBezTo>
                      <a:pt x="6" y="115"/>
                      <a:pt x="9" y="119"/>
                      <a:pt x="12" y="124"/>
                    </a:cubicBezTo>
                    <a:cubicBezTo>
                      <a:pt x="11" y="121"/>
                      <a:pt x="10" y="117"/>
                      <a:pt x="9" y="113"/>
                    </a:cubicBezTo>
                    <a:cubicBezTo>
                      <a:pt x="0" y="68"/>
                      <a:pt x="17" y="18"/>
                      <a:pt x="65" y="8"/>
                    </a:cubicBezTo>
                    <a:cubicBezTo>
                      <a:pt x="79" y="5"/>
                      <a:pt x="91" y="5"/>
                      <a:pt x="102" y="6"/>
                    </a:cubicBezTo>
                    <a:cubicBezTo>
                      <a:pt x="96" y="5"/>
                      <a:pt x="91" y="3"/>
                      <a:pt x="86" y="0"/>
                    </a:cubicBezTo>
                    <a:cubicBezTo>
                      <a:pt x="79" y="0"/>
                      <a:pt x="71" y="1"/>
                      <a:pt x="6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9" name="Freeform 820"/>
              <p:cNvSpPr>
                <a:spLocks/>
              </p:cNvSpPr>
              <p:nvPr/>
            </p:nvSpPr>
            <p:spPr bwMode="auto">
              <a:xfrm>
                <a:off x="6870703" y="1949518"/>
                <a:ext cx="125413" cy="30164"/>
              </a:xfrm>
              <a:custGeom>
                <a:avLst/>
                <a:gdLst>
                  <a:gd name="T0" fmla="*/ 0 w 33"/>
                  <a:gd name="T1" fmla="*/ 2 h 8"/>
                  <a:gd name="T2" fmla="*/ 12 w 33"/>
                  <a:gd name="T3" fmla="*/ 8 h 8"/>
                  <a:gd name="T4" fmla="*/ 26 w 33"/>
                  <a:gd name="T5" fmla="*/ 7 h 8"/>
                  <a:gd name="T6" fmla="*/ 33 w 33"/>
                  <a:gd name="T7" fmla="*/ 0 h 8"/>
                  <a:gd name="T8" fmla="*/ 33 w 33"/>
                  <a:gd name="T9" fmla="*/ 0 h 8"/>
                  <a:gd name="T10" fmla="*/ 0 w 33"/>
                  <a:gd name="T11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8">
                    <a:moveTo>
                      <a:pt x="0" y="2"/>
                    </a:moveTo>
                    <a:cubicBezTo>
                      <a:pt x="4" y="3"/>
                      <a:pt x="8" y="6"/>
                      <a:pt x="12" y="8"/>
                    </a:cubicBezTo>
                    <a:cubicBezTo>
                      <a:pt x="17" y="8"/>
                      <a:pt x="22" y="8"/>
                      <a:pt x="26" y="7"/>
                    </a:cubicBezTo>
                    <a:cubicBezTo>
                      <a:pt x="29" y="5"/>
                      <a:pt x="31" y="3"/>
                      <a:pt x="33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21" y="3"/>
                      <a:pt x="10" y="3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0" name="Freeform 821"/>
              <p:cNvSpPr>
                <a:spLocks/>
              </p:cNvSpPr>
              <p:nvPr/>
            </p:nvSpPr>
            <p:spPr bwMode="auto">
              <a:xfrm>
                <a:off x="6604003" y="1735198"/>
                <a:ext cx="173038" cy="192095"/>
              </a:xfrm>
              <a:custGeom>
                <a:avLst/>
                <a:gdLst>
                  <a:gd name="T0" fmla="*/ 1 w 46"/>
                  <a:gd name="T1" fmla="*/ 15 h 51"/>
                  <a:gd name="T2" fmla="*/ 13 w 46"/>
                  <a:gd name="T3" fmla="*/ 34 h 51"/>
                  <a:gd name="T4" fmla="*/ 14 w 46"/>
                  <a:gd name="T5" fmla="*/ 33 h 51"/>
                  <a:gd name="T6" fmla="*/ 16 w 46"/>
                  <a:gd name="T7" fmla="*/ 34 h 51"/>
                  <a:gd name="T8" fmla="*/ 19 w 46"/>
                  <a:gd name="T9" fmla="*/ 35 h 51"/>
                  <a:gd name="T10" fmla="*/ 18 w 46"/>
                  <a:gd name="T11" fmla="*/ 39 h 51"/>
                  <a:gd name="T12" fmla="*/ 32 w 46"/>
                  <a:gd name="T13" fmla="*/ 50 h 51"/>
                  <a:gd name="T14" fmla="*/ 46 w 46"/>
                  <a:gd name="T15" fmla="*/ 51 h 51"/>
                  <a:gd name="T16" fmla="*/ 0 w 46"/>
                  <a:gd name="T17" fmla="*/ 0 h 51"/>
                  <a:gd name="T18" fmla="*/ 1 w 46"/>
                  <a:gd name="T19" fmla="*/ 1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6" h="51">
                    <a:moveTo>
                      <a:pt x="1" y="15"/>
                    </a:moveTo>
                    <a:cubicBezTo>
                      <a:pt x="4" y="22"/>
                      <a:pt x="8" y="28"/>
                      <a:pt x="13" y="34"/>
                    </a:cubicBezTo>
                    <a:cubicBezTo>
                      <a:pt x="13" y="33"/>
                      <a:pt x="14" y="33"/>
                      <a:pt x="14" y="33"/>
                    </a:cubicBezTo>
                    <a:cubicBezTo>
                      <a:pt x="16" y="34"/>
                      <a:pt x="16" y="34"/>
                      <a:pt x="16" y="34"/>
                    </a:cubicBezTo>
                    <a:cubicBezTo>
                      <a:pt x="19" y="35"/>
                      <a:pt x="19" y="35"/>
                      <a:pt x="19" y="35"/>
                    </a:cubicBezTo>
                    <a:cubicBezTo>
                      <a:pt x="19" y="37"/>
                      <a:pt x="18" y="38"/>
                      <a:pt x="18" y="39"/>
                    </a:cubicBezTo>
                    <a:cubicBezTo>
                      <a:pt x="22" y="43"/>
                      <a:pt x="27" y="47"/>
                      <a:pt x="32" y="50"/>
                    </a:cubicBezTo>
                    <a:cubicBezTo>
                      <a:pt x="37" y="50"/>
                      <a:pt x="41" y="51"/>
                      <a:pt x="46" y="51"/>
                    </a:cubicBezTo>
                    <a:cubicBezTo>
                      <a:pt x="24" y="41"/>
                      <a:pt x="9" y="22"/>
                      <a:pt x="0" y="0"/>
                    </a:cubicBezTo>
                    <a:cubicBezTo>
                      <a:pt x="2" y="5"/>
                      <a:pt x="2" y="10"/>
                      <a:pt x="1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1" name="Freeform 822"/>
              <p:cNvSpPr>
                <a:spLocks/>
              </p:cNvSpPr>
              <p:nvPr/>
            </p:nvSpPr>
            <p:spPr bwMode="auto">
              <a:xfrm>
                <a:off x="6770690" y="1949518"/>
                <a:ext cx="93663" cy="26989"/>
              </a:xfrm>
              <a:custGeom>
                <a:avLst/>
                <a:gdLst>
                  <a:gd name="T0" fmla="*/ 25 w 25"/>
                  <a:gd name="T1" fmla="*/ 7 h 7"/>
                  <a:gd name="T2" fmla="*/ 0 w 25"/>
                  <a:gd name="T3" fmla="*/ 0 h 7"/>
                  <a:gd name="T4" fmla="*/ 25 w 25"/>
                  <a:gd name="T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" h="7">
                    <a:moveTo>
                      <a:pt x="25" y="7"/>
                    </a:moveTo>
                    <a:cubicBezTo>
                      <a:pt x="17" y="4"/>
                      <a:pt x="9" y="1"/>
                      <a:pt x="0" y="0"/>
                    </a:cubicBezTo>
                    <a:cubicBezTo>
                      <a:pt x="8" y="4"/>
                      <a:pt x="16" y="6"/>
                      <a:pt x="25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2" name="Freeform 823"/>
              <p:cNvSpPr>
                <a:spLocks/>
              </p:cNvSpPr>
              <p:nvPr/>
            </p:nvSpPr>
            <p:spPr bwMode="auto">
              <a:xfrm>
                <a:off x="6946902" y="1238293"/>
                <a:ext cx="25400" cy="7938"/>
              </a:xfrm>
              <a:custGeom>
                <a:avLst/>
                <a:gdLst>
                  <a:gd name="T0" fmla="*/ 0 w 7"/>
                  <a:gd name="T1" fmla="*/ 0 h 2"/>
                  <a:gd name="T2" fmla="*/ 7 w 7"/>
                  <a:gd name="T3" fmla="*/ 2 h 2"/>
                  <a:gd name="T4" fmla="*/ 0 w 7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2">
                    <a:moveTo>
                      <a:pt x="0" y="0"/>
                    </a:moveTo>
                    <a:cubicBezTo>
                      <a:pt x="2" y="1"/>
                      <a:pt x="5" y="1"/>
                      <a:pt x="7" y="2"/>
                    </a:cubicBezTo>
                    <a:cubicBezTo>
                      <a:pt x="5" y="1"/>
                      <a:pt x="2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3" name="Freeform 824"/>
              <p:cNvSpPr>
                <a:spLocks/>
              </p:cNvSpPr>
              <p:nvPr/>
            </p:nvSpPr>
            <p:spPr bwMode="auto">
              <a:xfrm>
                <a:off x="6243641" y="1592318"/>
                <a:ext cx="431800" cy="409589"/>
              </a:xfrm>
              <a:custGeom>
                <a:avLst/>
                <a:gdLst>
                  <a:gd name="T0" fmla="*/ 36 w 115"/>
                  <a:gd name="T1" fmla="*/ 6 h 109"/>
                  <a:gd name="T2" fmla="*/ 10 w 115"/>
                  <a:gd name="T3" fmla="*/ 69 h 109"/>
                  <a:gd name="T4" fmla="*/ 59 w 115"/>
                  <a:gd name="T5" fmla="*/ 109 h 109"/>
                  <a:gd name="T6" fmla="*/ 65 w 115"/>
                  <a:gd name="T7" fmla="*/ 109 h 109"/>
                  <a:gd name="T8" fmla="*/ 77 w 115"/>
                  <a:gd name="T9" fmla="*/ 101 h 109"/>
                  <a:gd name="T10" fmla="*/ 103 w 115"/>
                  <a:gd name="T11" fmla="*/ 91 h 109"/>
                  <a:gd name="T12" fmla="*/ 114 w 115"/>
                  <a:gd name="T13" fmla="*/ 77 h 109"/>
                  <a:gd name="T14" fmla="*/ 115 w 115"/>
                  <a:gd name="T15" fmla="*/ 73 h 109"/>
                  <a:gd name="T16" fmla="*/ 112 w 115"/>
                  <a:gd name="T17" fmla="*/ 72 h 109"/>
                  <a:gd name="T18" fmla="*/ 110 w 115"/>
                  <a:gd name="T19" fmla="*/ 71 h 109"/>
                  <a:gd name="T20" fmla="*/ 109 w 115"/>
                  <a:gd name="T21" fmla="*/ 72 h 109"/>
                  <a:gd name="T22" fmla="*/ 60 w 115"/>
                  <a:gd name="T23" fmla="*/ 103 h 109"/>
                  <a:gd name="T24" fmla="*/ 16 w 115"/>
                  <a:gd name="T25" fmla="*/ 67 h 109"/>
                  <a:gd name="T26" fmla="*/ 38 w 115"/>
                  <a:gd name="T27" fmla="*/ 11 h 109"/>
                  <a:gd name="T28" fmla="*/ 88 w 115"/>
                  <a:gd name="T29" fmla="*/ 33 h 109"/>
                  <a:gd name="T30" fmla="*/ 89 w 115"/>
                  <a:gd name="T31" fmla="*/ 34 h 109"/>
                  <a:gd name="T32" fmla="*/ 91 w 115"/>
                  <a:gd name="T33" fmla="*/ 40 h 109"/>
                  <a:gd name="T34" fmla="*/ 74 w 115"/>
                  <a:gd name="T35" fmla="*/ 74 h 109"/>
                  <a:gd name="T36" fmla="*/ 37 w 115"/>
                  <a:gd name="T37" fmla="*/ 60 h 109"/>
                  <a:gd name="T38" fmla="*/ 37 w 115"/>
                  <a:gd name="T39" fmla="*/ 40 h 109"/>
                  <a:gd name="T40" fmla="*/ 55 w 115"/>
                  <a:gd name="T41" fmla="*/ 31 h 109"/>
                  <a:gd name="T42" fmla="*/ 69 w 115"/>
                  <a:gd name="T43" fmla="*/ 43 h 109"/>
                  <a:gd name="T44" fmla="*/ 66 w 115"/>
                  <a:gd name="T45" fmla="*/ 51 h 109"/>
                  <a:gd name="T46" fmla="*/ 58 w 115"/>
                  <a:gd name="T47" fmla="*/ 49 h 109"/>
                  <a:gd name="T48" fmla="*/ 56 w 115"/>
                  <a:gd name="T49" fmla="*/ 51 h 109"/>
                  <a:gd name="T50" fmla="*/ 53 w 115"/>
                  <a:gd name="T51" fmla="*/ 52 h 109"/>
                  <a:gd name="T52" fmla="*/ 68 w 115"/>
                  <a:gd name="T53" fmla="*/ 57 h 109"/>
                  <a:gd name="T54" fmla="*/ 75 w 115"/>
                  <a:gd name="T55" fmla="*/ 41 h 109"/>
                  <a:gd name="T56" fmla="*/ 56 w 115"/>
                  <a:gd name="T57" fmla="*/ 25 h 109"/>
                  <a:gd name="T58" fmla="*/ 32 w 115"/>
                  <a:gd name="T59" fmla="*/ 37 h 109"/>
                  <a:gd name="T60" fmla="*/ 32 w 115"/>
                  <a:gd name="T61" fmla="*/ 63 h 109"/>
                  <a:gd name="T62" fmla="*/ 76 w 115"/>
                  <a:gd name="T63" fmla="*/ 79 h 109"/>
                  <a:gd name="T64" fmla="*/ 97 w 115"/>
                  <a:gd name="T65" fmla="*/ 53 h 109"/>
                  <a:gd name="T66" fmla="*/ 96 w 115"/>
                  <a:gd name="T67" fmla="*/ 38 h 109"/>
                  <a:gd name="T68" fmla="*/ 94 w 115"/>
                  <a:gd name="T69" fmla="*/ 31 h 109"/>
                  <a:gd name="T70" fmla="*/ 94 w 115"/>
                  <a:gd name="T71" fmla="*/ 30 h 109"/>
                  <a:gd name="T72" fmla="*/ 85 w 115"/>
                  <a:gd name="T73" fmla="*/ 17 h 109"/>
                  <a:gd name="T74" fmla="*/ 36 w 115"/>
                  <a:gd name="T75" fmla="*/ 6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15" h="109">
                    <a:moveTo>
                      <a:pt x="36" y="6"/>
                    </a:moveTo>
                    <a:cubicBezTo>
                      <a:pt x="15" y="15"/>
                      <a:pt x="0" y="40"/>
                      <a:pt x="10" y="69"/>
                    </a:cubicBezTo>
                    <a:cubicBezTo>
                      <a:pt x="19" y="93"/>
                      <a:pt x="37" y="108"/>
                      <a:pt x="59" y="109"/>
                    </a:cubicBezTo>
                    <a:cubicBezTo>
                      <a:pt x="61" y="109"/>
                      <a:pt x="63" y="109"/>
                      <a:pt x="65" y="109"/>
                    </a:cubicBezTo>
                    <a:cubicBezTo>
                      <a:pt x="68" y="106"/>
                      <a:pt x="73" y="103"/>
                      <a:pt x="77" y="101"/>
                    </a:cubicBezTo>
                    <a:cubicBezTo>
                      <a:pt x="85" y="96"/>
                      <a:pt x="94" y="93"/>
                      <a:pt x="103" y="91"/>
                    </a:cubicBezTo>
                    <a:cubicBezTo>
                      <a:pt x="107" y="87"/>
                      <a:pt x="111" y="82"/>
                      <a:pt x="114" y="77"/>
                    </a:cubicBezTo>
                    <a:cubicBezTo>
                      <a:pt x="114" y="76"/>
                      <a:pt x="115" y="75"/>
                      <a:pt x="115" y="73"/>
                    </a:cubicBezTo>
                    <a:cubicBezTo>
                      <a:pt x="112" y="72"/>
                      <a:pt x="112" y="72"/>
                      <a:pt x="112" y="72"/>
                    </a:cubicBezTo>
                    <a:cubicBezTo>
                      <a:pt x="110" y="71"/>
                      <a:pt x="110" y="71"/>
                      <a:pt x="110" y="71"/>
                    </a:cubicBezTo>
                    <a:cubicBezTo>
                      <a:pt x="110" y="71"/>
                      <a:pt x="109" y="71"/>
                      <a:pt x="109" y="72"/>
                    </a:cubicBezTo>
                    <a:cubicBezTo>
                      <a:pt x="100" y="91"/>
                      <a:pt x="80" y="104"/>
                      <a:pt x="60" y="103"/>
                    </a:cubicBezTo>
                    <a:cubicBezTo>
                      <a:pt x="40" y="102"/>
                      <a:pt x="24" y="89"/>
                      <a:pt x="16" y="67"/>
                    </a:cubicBezTo>
                    <a:cubicBezTo>
                      <a:pt x="7" y="41"/>
                      <a:pt x="20" y="19"/>
                      <a:pt x="38" y="11"/>
                    </a:cubicBezTo>
                    <a:cubicBezTo>
                      <a:pt x="53" y="4"/>
                      <a:pt x="74" y="7"/>
                      <a:pt x="88" y="33"/>
                    </a:cubicBezTo>
                    <a:cubicBezTo>
                      <a:pt x="88" y="33"/>
                      <a:pt x="89" y="33"/>
                      <a:pt x="89" y="34"/>
                    </a:cubicBezTo>
                    <a:cubicBezTo>
                      <a:pt x="90" y="36"/>
                      <a:pt x="90" y="38"/>
                      <a:pt x="91" y="40"/>
                    </a:cubicBezTo>
                    <a:cubicBezTo>
                      <a:pt x="94" y="55"/>
                      <a:pt x="85" y="68"/>
                      <a:pt x="74" y="74"/>
                    </a:cubicBezTo>
                    <a:cubicBezTo>
                      <a:pt x="63" y="79"/>
                      <a:pt x="47" y="79"/>
                      <a:pt x="37" y="60"/>
                    </a:cubicBezTo>
                    <a:cubicBezTo>
                      <a:pt x="32" y="51"/>
                      <a:pt x="35" y="44"/>
                      <a:pt x="37" y="40"/>
                    </a:cubicBezTo>
                    <a:cubicBezTo>
                      <a:pt x="41" y="34"/>
                      <a:pt x="49" y="30"/>
                      <a:pt x="55" y="31"/>
                    </a:cubicBezTo>
                    <a:cubicBezTo>
                      <a:pt x="60" y="31"/>
                      <a:pt x="66" y="34"/>
                      <a:pt x="69" y="43"/>
                    </a:cubicBezTo>
                    <a:cubicBezTo>
                      <a:pt x="70" y="46"/>
                      <a:pt x="68" y="50"/>
                      <a:pt x="66" y="51"/>
                    </a:cubicBezTo>
                    <a:cubicBezTo>
                      <a:pt x="64" y="52"/>
                      <a:pt x="61" y="53"/>
                      <a:pt x="58" y="49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53" y="52"/>
                      <a:pt x="53" y="52"/>
                      <a:pt x="53" y="52"/>
                    </a:cubicBezTo>
                    <a:cubicBezTo>
                      <a:pt x="57" y="58"/>
                      <a:pt x="63" y="60"/>
                      <a:pt x="68" y="57"/>
                    </a:cubicBezTo>
                    <a:cubicBezTo>
                      <a:pt x="73" y="54"/>
                      <a:pt x="77" y="48"/>
                      <a:pt x="75" y="41"/>
                    </a:cubicBezTo>
                    <a:cubicBezTo>
                      <a:pt x="71" y="31"/>
                      <a:pt x="65" y="26"/>
                      <a:pt x="56" y="25"/>
                    </a:cubicBezTo>
                    <a:cubicBezTo>
                      <a:pt x="47" y="24"/>
                      <a:pt x="38" y="29"/>
                      <a:pt x="32" y="37"/>
                    </a:cubicBezTo>
                    <a:cubicBezTo>
                      <a:pt x="27" y="45"/>
                      <a:pt x="27" y="54"/>
                      <a:pt x="32" y="63"/>
                    </a:cubicBezTo>
                    <a:cubicBezTo>
                      <a:pt x="44" y="85"/>
                      <a:pt x="64" y="86"/>
                      <a:pt x="76" y="79"/>
                    </a:cubicBezTo>
                    <a:cubicBezTo>
                      <a:pt x="86" y="74"/>
                      <a:pt x="94" y="65"/>
                      <a:pt x="97" y="53"/>
                    </a:cubicBezTo>
                    <a:cubicBezTo>
                      <a:pt x="98" y="48"/>
                      <a:pt x="98" y="43"/>
                      <a:pt x="96" y="38"/>
                    </a:cubicBezTo>
                    <a:cubicBezTo>
                      <a:pt x="96" y="36"/>
                      <a:pt x="95" y="34"/>
                      <a:pt x="94" y="31"/>
                    </a:cubicBezTo>
                    <a:cubicBezTo>
                      <a:pt x="94" y="31"/>
                      <a:pt x="94" y="31"/>
                      <a:pt x="94" y="30"/>
                    </a:cubicBezTo>
                    <a:cubicBezTo>
                      <a:pt x="91" y="25"/>
                      <a:pt x="88" y="21"/>
                      <a:pt x="85" y="17"/>
                    </a:cubicBezTo>
                    <a:cubicBezTo>
                      <a:pt x="69" y="0"/>
                      <a:pt x="49" y="0"/>
                      <a:pt x="36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4" name="Freeform 825"/>
              <p:cNvSpPr>
                <a:spLocks/>
              </p:cNvSpPr>
              <p:nvPr/>
            </p:nvSpPr>
            <p:spPr bwMode="auto">
              <a:xfrm>
                <a:off x="5943602" y="1619307"/>
                <a:ext cx="3175" cy="3175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5" name="Freeform 826"/>
              <p:cNvSpPr>
                <a:spLocks/>
              </p:cNvSpPr>
              <p:nvPr/>
            </p:nvSpPr>
            <p:spPr bwMode="auto">
              <a:xfrm>
                <a:off x="5921378" y="1633594"/>
                <a:ext cx="44450" cy="153993"/>
              </a:xfrm>
              <a:custGeom>
                <a:avLst/>
                <a:gdLst>
                  <a:gd name="T0" fmla="*/ 12 w 12"/>
                  <a:gd name="T1" fmla="*/ 0 h 41"/>
                  <a:gd name="T2" fmla="*/ 3 w 12"/>
                  <a:gd name="T3" fmla="*/ 8 h 41"/>
                  <a:gd name="T4" fmla="*/ 0 w 12"/>
                  <a:gd name="T5" fmla="*/ 26 h 41"/>
                  <a:gd name="T6" fmla="*/ 2 w 12"/>
                  <a:gd name="T7" fmla="*/ 25 h 41"/>
                  <a:gd name="T8" fmla="*/ 3 w 12"/>
                  <a:gd name="T9" fmla="*/ 28 h 41"/>
                  <a:gd name="T10" fmla="*/ 4 w 12"/>
                  <a:gd name="T11" fmla="*/ 31 h 41"/>
                  <a:gd name="T12" fmla="*/ 4 w 12"/>
                  <a:gd name="T13" fmla="*/ 31 h 41"/>
                  <a:gd name="T14" fmla="*/ 3 w 12"/>
                  <a:gd name="T15" fmla="*/ 32 h 41"/>
                  <a:gd name="T16" fmla="*/ 0 w 12"/>
                  <a:gd name="T17" fmla="*/ 35 h 41"/>
                  <a:gd name="T18" fmla="*/ 0 w 12"/>
                  <a:gd name="T19" fmla="*/ 36 h 41"/>
                  <a:gd name="T20" fmla="*/ 6 w 12"/>
                  <a:gd name="T21" fmla="*/ 41 h 41"/>
                  <a:gd name="T22" fmla="*/ 12 w 12"/>
                  <a:gd name="T23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" h="41">
                    <a:moveTo>
                      <a:pt x="12" y="0"/>
                    </a:moveTo>
                    <a:cubicBezTo>
                      <a:pt x="9" y="3"/>
                      <a:pt x="6" y="6"/>
                      <a:pt x="3" y="8"/>
                    </a:cubicBezTo>
                    <a:cubicBezTo>
                      <a:pt x="1" y="14"/>
                      <a:pt x="0" y="20"/>
                      <a:pt x="0" y="26"/>
                    </a:cubicBezTo>
                    <a:cubicBezTo>
                      <a:pt x="0" y="26"/>
                      <a:pt x="1" y="25"/>
                      <a:pt x="2" y="25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3" y="31"/>
                      <a:pt x="3" y="32"/>
                    </a:cubicBezTo>
                    <a:cubicBezTo>
                      <a:pt x="3" y="33"/>
                      <a:pt x="1" y="34"/>
                      <a:pt x="0" y="35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2" y="38"/>
                      <a:pt x="4" y="39"/>
                      <a:pt x="6" y="41"/>
                    </a:cubicBezTo>
                    <a:cubicBezTo>
                      <a:pt x="5" y="30"/>
                      <a:pt x="7" y="10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6" name="Freeform 827"/>
              <p:cNvSpPr>
                <a:spLocks/>
              </p:cNvSpPr>
              <p:nvPr/>
            </p:nvSpPr>
            <p:spPr bwMode="auto">
              <a:xfrm>
                <a:off x="6503991" y="1427212"/>
                <a:ext cx="85725" cy="41276"/>
              </a:xfrm>
              <a:custGeom>
                <a:avLst/>
                <a:gdLst>
                  <a:gd name="T0" fmla="*/ 21 w 23"/>
                  <a:gd name="T1" fmla="*/ 11 h 11"/>
                  <a:gd name="T2" fmla="*/ 22 w 23"/>
                  <a:gd name="T3" fmla="*/ 8 h 11"/>
                  <a:gd name="T4" fmla="*/ 23 w 23"/>
                  <a:gd name="T5" fmla="*/ 5 h 11"/>
                  <a:gd name="T6" fmla="*/ 20 w 23"/>
                  <a:gd name="T7" fmla="*/ 4 h 11"/>
                  <a:gd name="T8" fmla="*/ 7 w 23"/>
                  <a:gd name="T9" fmla="*/ 1 h 11"/>
                  <a:gd name="T10" fmla="*/ 4 w 23"/>
                  <a:gd name="T11" fmla="*/ 0 h 11"/>
                  <a:gd name="T12" fmla="*/ 1 w 23"/>
                  <a:gd name="T13" fmla="*/ 0 h 11"/>
                  <a:gd name="T14" fmla="*/ 1 w 23"/>
                  <a:gd name="T15" fmla="*/ 3 h 11"/>
                  <a:gd name="T16" fmla="*/ 0 w 23"/>
                  <a:gd name="T17" fmla="*/ 6 h 11"/>
                  <a:gd name="T18" fmla="*/ 3 w 23"/>
                  <a:gd name="T19" fmla="*/ 6 h 11"/>
                  <a:gd name="T20" fmla="*/ 3 w 23"/>
                  <a:gd name="T21" fmla="*/ 6 h 11"/>
                  <a:gd name="T22" fmla="*/ 18 w 23"/>
                  <a:gd name="T23" fmla="*/ 10 h 11"/>
                  <a:gd name="T24" fmla="*/ 21 w 23"/>
                  <a:gd name="T25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3" h="11">
                    <a:moveTo>
                      <a:pt x="21" y="11"/>
                    </a:moveTo>
                    <a:cubicBezTo>
                      <a:pt x="22" y="8"/>
                      <a:pt x="22" y="8"/>
                      <a:pt x="22" y="8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2" y="5"/>
                      <a:pt x="21" y="4"/>
                      <a:pt x="20" y="4"/>
                    </a:cubicBezTo>
                    <a:cubicBezTo>
                      <a:pt x="16" y="2"/>
                      <a:pt x="11" y="1"/>
                      <a:pt x="7" y="1"/>
                    </a:cubicBezTo>
                    <a:cubicBezTo>
                      <a:pt x="6" y="0"/>
                      <a:pt x="5" y="0"/>
                      <a:pt x="4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8" y="7"/>
                      <a:pt x="13" y="8"/>
                      <a:pt x="18" y="10"/>
                    </a:cubicBezTo>
                    <a:cubicBezTo>
                      <a:pt x="19" y="10"/>
                      <a:pt x="20" y="10"/>
                      <a:pt x="2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7" name="Freeform 828"/>
              <p:cNvSpPr>
                <a:spLocks/>
              </p:cNvSpPr>
              <p:nvPr/>
            </p:nvSpPr>
            <p:spPr bwMode="auto">
              <a:xfrm>
                <a:off x="7112003" y="408001"/>
                <a:ext cx="574675" cy="515956"/>
              </a:xfrm>
              <a:custGeom>
                <a:avLst/>
                <a:gdLst>
                  <a:gd name="T0" fmla="*/ 24 w 153"/>
                  <a:gd name="T1" fmla="*/ 32 h 137"/>
                  <a:gd name="T2" fmla="*/ 31 w 153"/>
                  <a:gd name="T3" fmla="*/ 134 h 137"/>
                  <a:gd name="T4" fmla="*/ 34 w 153"/>
                  <a:gd name="T5" fmla="*/ 137 h 137"/>
                  <a:gd name="T6" fmla="*/ 36 w 153"/>
                  <a:gd name="T7" fmla="*/ 134 h 137"/>
                  <a:gd name="T8" fmla="*/ 38 w 153"/>
                  <a:gd name="T9" fmla="*/ 132 h 137"/>
                  <a:gd name="T10" fmla="*/ 38 w 153"/>
                  <a:gd name="T11" fmla="*/ 132 h 137"/>
                  <a:gd name="T12" fmla="*/ 29 w 153"/>
                  <a:gd name="T13" fmla="*/ 36 h 137"/>
                  <a:gd name="T14" fmla="*/ 58 w 153"/>
                  <a:gd name="T15" fmla="*/ 11 h 137"/>
                  <a:gd name="T16" fmla="*/ 78 w 153"/>
                  <a:gd name="T17" fmla="*/ 6 h 137"/>
                  <a:gd name="T18" fmla="*/ 114 w 153"/>
                  <a:gd name="T19" fmla="*/ 14 h 137"/>
                  <a:gd name="T20" fmla="*/ 114 w 153"/>
                  <a:gd name="T21" fmla="*/ 14 h 137"/>
                  <a:gd name="T22" fmla="*/ 126 w 153"/>
                  <a:gd name="T23" fmla="*/ 22 h 137"/>
                  <a:gd name="T24" fmla="*/ 147 w 153"/>
                  <a:gd name="T25" fmla="*/ 69 h 137"/>
                  <a:gd name="T26" fmla="*/ 107 w 153"/>
                  <a:gd name="T27" fmla="*/ 128 h 137"/>
                  <a:gd name="T28" fmla="*/ 55 w 153"/>
                  <a:gd name="T29" fmla="*/ 114 h 137"/>
                  <a:gd name="T30" fmla="*/ 51 w 153"/>
                  <a:gd name="T31" fmla="*/ 49 h 137"/>
                  <a:gd name="T32" fmla="*/ 110 w 153"/>
                  <a:gd name="T33" fmla="*/ 42 h 137"/>
                  <a:gd name="T34" fmla="*/ 112 w 153"/>
                  <a:gd name="T35" fmla="*/ 96 h 137"/>
                  <a:gd name="T36" fmla="*/ 72 w 153"/>
                  <a:gd name="T37" fmla="*/ 96 h 137"/>
                  <a:gd name="T38" fmla="*/ 70 w 153"/>
                  <a:gd name="T39" fmla="*/ 67 h 137"/>
                  <a:gd name="T40" fmla="*/ 94 w 153"/>
                  <a:gd name="T41" fmla="*/ 62 h 137"/>
                  <a:gd name="T42" fmla="*/ 98 w 153"/>
                  <a:gd name="T43" fmla="*/ 71 h 137"/>
                  <a:gd name="T44" fmla="*/ 91 w 153"/>
                  <a:gd name="T45" fmla="*/ 82 h 137"/>
                  <a:gd name="T46" fmla="*/ 85 w 153"/>
                  <a:gd name="T47" fmla="*/ 82 h 137"/>
                  <a:gd name="T48" fmla="*/ 83 w 153"/>
                  <a:gd name="T49" fmla="*/ 84 h 137"/>
                  <a:gd name="T50" fmla="*/ 82 w 153"/>
                  <a:gd name="T51" fmla="*/ 86 h 137"/>
                  <a:gd name="T52" fmla="*/ 94 w 153"/>
                  <a:gd name="T53" fmla="*/ 87 h 137"/>
                  <a:gd name="T54" fmla="*/ 104 w 153"/>
                  <a:gd name="T55" fmla="*/ 72 h 137"/>
                  <a:gd name="T56" fmla="*/ 97 w 153"/>
                  <a:gd name="T57" fmla="*/ 57 h 137"/>
                  <a:gd name="T58" fmla="*/ 66 w 153"/>
                  <a:gd name="T59" fmla="*/ 63 h 137"/>
                  <a:gd name="T60" fmla="*/ 68 w 153"/>
                  <a:gd name="T61" fmla="*/ 100 h 137"/>
                  <a:gd name="T62" fmla="*/ 116 w 153"/>
                  <a:gd name="T63" fmla="*/ 100 h 137"/>
                  <a:gd name="T64" fmla="*/ 114 w 153"/>
                  <a:gd name="T65" fmla="*/ 37 h 137"/>
                  <a:gd name="T66" fmla="*/ 114 w 153"/>
                  <a:gd name="T67" fmla="*/ 37 h 137"/>
                  <a:gd name="T68" fmla="*/ 113 w 153"/>
                  <a:gd name="T69" fmla="*/ 37 h 137"/>
                  <a:gd name="T70" fmla="*/ 47 w 153"/>
                  <a:gd name="T71" fmla="*/ 45 h 137"/>
                  <a:gd name="T72" fmla="*/ 51 w 153"/>
                  <a:gd name="T73" fmla="*/ 118 h 137"/>
                  <a:gd name="T74" fmla="*/ 63 w 153"/>
                  <a:gd name="T75" fmla="*/ 128 h 137"/>
                  <a:gd name="T76" fmla="*/ 79 w 153"/>
                  <a:gd name="T77" fmla="*/ 135 h 137"/>
                  <a:gd name="T78" fmla="*/ 84 w 153"/>
                  <a:gd name="T79" fmla="*/ 136 h 137"/>
                  <a:gd name="T80" fmla="*/ 102 w 153"/>
                  <a:gd name="T81" fmla="*/ 135 h 137"/>
                  <a:gd name="T82" fmla="*/ 109 w 153"/>
                  <a:gd name="T83" fmla="*/ 133 h 137"/>
                  <a:gd name="T84" fmla="*/ 153 w 153"/>
                  <a:gd name="T85" fmla="*/ 69 h 137"/>
                  <a:gd name="T86" fmla="*/ 140 w 153"/>
                  <a:gd name="T87" fmla="*/ 27 h 137"/>
                  <a:gd name="T88" fmla="*/ 129 w 153"/>
                  <a:gd name="T89" fmla="*/ 17 h 137"/>
                  <a:gd name="T90" fmla="*/ 118 w 153"/>
                  <a:gd name="T91" fmla="*/ 9 h 137"/>
                  <a:gd name="T92" fmla="*/ 116 w 153"/>
                  <a:gd name="T93" fmla="*/ 8 h 137"/>
                  <a:gd name="T94" fmla="*/ 103 w 153"/>
                  <a:gd name="T95" fmla="*/ 3 h 137"/>
                  <a:gd name="T96" fmla="*/ 90 w 153"/>
                  <a:gd name="T97" fmla="*/ 0 h 137"/>
                  <a:gd name="T98" fmla="*/ 77 w 153"/>
                  <a:gd name="T99" fmla="*/ 0 h 137"/>
                  <a:gd name="T100" fmla="*/ 56 w 153"/>
                  <a:gd name="T101" fmla="*/ 5 h 137"/>
                  <a:gd name="T102" fmla="*/ 43 w 153"/>
                  <a:gd name="T103" fmla="*/ 13 h 137"/>
                  <a:gd name="T104" fmla="*/ 24 w 153"/>
                  <a:gd name="T105" fmla="*/ 32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53" h="137">
                    <a:moveTo>
                      <a:pt x="24" y="32"/>
                    </a:moveTo>
                    <a:cubicBezTo>
                      <a:pt x="5" y="59"/>
                      <a:pt x="0" y="102"/>
                      <a:pt x="31" y="134"/>
                    </a:cubicBezTo>
                    <a:cubicBezTo>
                      <a:pt x="32" y="135"/>
                      <a:pt x="33" y="136"/>
                      <a:pt x="34" y="137"/>
                    </a:cubicBezTo>
                    <a:cubicBezTo>
                      <a:pt x="36" y="134"/>
                      <a:pt x="36" y="134"/>
                      <a:pt x="36" y="134"/>
                    </a:cubicBezTo>
                    <a:cubicBezTo>
                      <a:pt x="38" y="132"/>
                      <a:pt x="38" y="132"/>
                      <a:pt x="38" y="132"/>
                    </a:cubicBezTo>
                    <a:cubicBezTo>
                      <a:pt x="38" y="132"/>
                      <a:pt x="38" y="132"/>
                      <a:pt x="38" y="132"/>
                    </a:cubicBezTo>
                    <a:cubicBezTo>
                      <a:pt x="6" y="101"/>
                      <a:pt x="10" y="62"/>
                      <a:pt x="29" y="36"/>
                    </a:cubicBezTo>
                    <a:cubicBezTo>
                      <a:pt x="36" y="25"/>
                      <a:pt x="46" y="17"/>
                      <a:pt x="58" y="11"/>
                    </a:cubicBezTo>
                    <a:cubicBezTo>
                      <a:pt x="64" y="8"/>
                      <a:pt x="71" y="7"/>
                      <a:pt x="78" y="6"/>
                    </a:cubicBezTo>
                    <a:cubicBezTo>
                      <a:pt x="89" y="5"/>
                      <a:pt x="101" y="7"/>
                      <a:pt x="114" y="14"/>
                    </a:cubicBezTo>
                    <a:cubicBezTo>
                      <a:pt x="114" y="14"/>
                      <a:pt x="114" y="14"/>
                      <a:pt x="114" y="14"/>
                    </a:cubicBezTo>
                    <a:cubicBezTo>
                      <a:pt x="119" y="16"/>
                      <a:pt x="123" y="19"/>
                      <a:pt x="126" y="22"/>
                    </a:cubicBezTo>
                    <a:cubicBezTo>
                      <a:pt x="145" y="37"/>
                      <a:pt x="148" y="57"/>
                      <a:pt x="147" y="69"/>
                    </a:cubicBezTo>
                    <a:cubicBezTo>
                      <a:pt x="146" y="94"/>
                      <a:pt x="129" y="119"/>
                      <a:pt x="107" y="128"/>
                    </a:cubicBezTo>
                    <a:cubicBezTo>
                      <a:pt x="90" y="134"/>
                      <a:pt x="71" y="130"/>
                      <a:pt x="55" y="114"/>
                    </a:cubicBezTo>
                    <a:cubicBezTo>
                      <a:pt x="33" y="92"/>
                      <a:pt x="37" y="66"/>
                      <a:pt x="51" y="49"/>
                    </a:cubicBezTo>
                    <a:cubicBezTo>
                      <a:pt x="64" y="34"/>
                      <a:pt x="88" y="25"/>
                      <a:pt x="110" y="42"/>
                    </a:cubicBezTo>
                    <a:cubicBezTo>
                      <a:pt x="126" y="57"/>
                      <a:pt x="124" y="82"/>
                      <a:pt x="112" y="96"/>
                    </a:cubicBezTo>
                    <a:cubicBezTo>
                      <a:pt x="101" y="108"/>
                      <a:pt x="86" y="108"/>
                      <a:pt x="72" y="96"/>
                    </a:cubicBezTo>
                    <a:cubicBezTo>
                      <a:pt x="62" y="88"/>
                      <a:pt x="64" y="75"/>
                      <a:pt x="70" y="67"/>
                    </a:cubicBezTo>
                    <a:cubicBezTo>
                      <a:pt x="75" y="60"/>
                      <a:pt x="84" y="55"/>
                      <a:pt x="94" y="62"/>
                    </a:cubicBezTo>
                    <a:cubicBezTo>
                      <a:pt x="98" y="65"/>
                      <a:pt x="99" y="68"/>
                      <a:pt x="98" y="71"/>
                    </a:cubicBezTo>
                    <a:cubicBezTo>
                      <a:pt x="98" y="76"/>
                      <a:pt x="95" y="80"/>
                      <a:pt x="91" y="82"/>
                    </a:cubicBezTo>
                    <a:cubicBezTo>
                      <a:pt x="89" y="83"/>
                      <a:pt x="87" y="83"/>
                      <a:pt x="85" y="82"/>
                    </a:cubicBezTo>
                    <a:cubicBezTo>
                      <a:pt x="83" y="84"/>
                      <a:pt x="83" y="84"/>
                      <a:pt x="83" y="84"/>
                    </a:cubicBezTo>
                    <a:cubicBezTo>
                      <a:pt x="82" y="86"/>
                      <a:pt x="82" y="86"/>
                      <a:pt x="82" y="86"/>
                    </a:cubicBezTo>
                    <a:cubicBezTo>
                      <a:pt x="85" y="89"/>
                      <a:pt x="90" y="89"/>
                      <a:pt x="94" y="87"/>
                    </a:cubicBezTo>
                    <a:cubicBezTo>
                      <a:pt x="99" y="85"/>
                      <a:pt x="104" y="78"/>
                      <a:pt x="104" y="72"/>
                    </a:cubicBezTo>
                    <a:cubicBezTo>
                      <a:pt x="105" y="66"/>
                      <a:pt x="102" y="60"/>
                      <a:pt x="97" y="57"/>
                    </a:cubicBezTo>
                    <a:cubicBezTo>
                      <a:pt x="85" y="48"/>
                      <a:pt x="73" y="54"/>
                      <a:pt x="66" y="63"/>
                    </a:cubicBezTo>
                    <a:cubicBezTo>
                      <a:pt x="58" y="73"/>
                      <a:pt x="56" y="90"/>
                      <a:pt x="68" y="100"/>
                    </a:cubicBezTo>
                    <a:cubicBezTo>
                      <a:pt x="88" y="118"/>
                      <a:pt x="106" y="111"/>
                      <a:pt x="116" y="100"/>
                    </a:cubicBezTo>
                    <a:cubicBezTo>
                      <a:pt x="130" y="83"/>
                      <a:pt x="133" y="54"/>
                      <a:pt x="114" y="37"/>
                    </a:cubicBezTo>
                    <a:cubicBezTo>
                      <a:pt x="114" y="37"/>
                      <a:pt x="114" y="37"/>
                      <a:pt x="114" y="37"/>
                    </a:cubicBezTo>
                    <a:cubicBezTo>
                      <a:pt x="113" y="37"/>
                      <a:pt x="113" y="37"/>
                      <a:pt x="113" y="37"/>
                    </a:cubicBezTo>
                    <a:cubicBezTo>
                      <a:pt x="88" y="18"/>
                      <a:pt x="61" y="28"/>
                      <a:pt x="47" y="45"/>
                    </a:cubicBezTo>
                    <a:cubicBezTo>
                      <a:pt x="32" y="64"/>
                      <a:pt x="27" y="94"/>
                      <a:pt x="51" y="118"/>
                    </a:cubicBezTo>
                    <a:cubicBezTo>
                      <a:pt x="55" y="122"/>
                      <a:pt x="59" y="125"/>
                      <a:pt x="63" y="128"/>
                    </a:cubicBezTo>
                    <a:cubicBezTo>
                      <a:pt x="68" y="131"/>
                      <a:pt x="74" y="134"/>
                      <a:pt x="79" y="135"/>
                    </a:cubicBezTo>
                    <a:cubicBezTo>
                      <a:pt x="81" y="136"/>
                      <a:pt x="83" y="136"/>
                      <a:pt x="84" y="136"/>
                    </a:cubicBezTo>
                    <a:cubicBezTo>
                      <a:pt x="90" y="137"/>
                      <a:pt x="96" y="137"/>
                      <a:pt x="102" y="135"/>
                    </a:cubicBezTo>
                    <a:cubicBezTo>
                      <a:pt x="105" y="135"/>
                      <a:pt x="107" y="134"/>
                      <a:pt x="109" y="133"/>
                    </a:cubicBezTo>
                    <a:cubicBezTo>
                      <a:pt x="133" y="124"/>
                      <a:pt x="151" y="97"/>
                      <a:pt x="153" y="69"/>
                    </a:cubicBezTo>
                    <a:cubicBezTo>
                      <a:pt x="153" y="59"/>
                      <a:pt x="152" y="42"/>
                      <a:pt x="140" y="27"/>
                    </a:cubicBezTo>
                    <a:cubicBezTo>
                      <a:pt x="137" y="24"/>
                      <a:pt x="134" y="20"/>
                      <a:pt x="129" y="17"/>
                    </a:cubicBezTo>
                    <a:cubicBezTo>
                      <a:pt x="126" y="14"/>
                      <a:pt x="122" y="12"/>
                      <a:pt x="118" y="9"/>
                    </a:cubicBezTo>
                    <a:cubicBezTo>
                      <a:pt x="118" y="9"/>
                      <a:pt x="117" y="9"/>
                      <a:pt x="116" y="8"/>
                    </a:cubicBezTo>
                    <a:cubicBezTo>
                      <a:pt x="112" y="6"/>
                      <a:pt x="107" y="4"/>
                      <a:pt x="103" y="3"/>
                    </a:cubicBezTo>
                    <a:cubicBezTo>
                      <a:pt x="99" y="1"/>
                      <a:pt x="94" y="1"/>
                      <a:pt x="90" y="0"/>
                    </a:cubicBezTo>
                    <a:cubicBezTo>
                      <a:pt x="85" y="0"/>
                      <a:pt x="81" y="0"/>
                      <a:pt x="77" y="0"/>
                    </a:cubicBezTo>
                    <a:cubicBezTo>
                      <a:pt x="69" y="1"/>
                      <a:pt x="62" y="3"/>
                      <a:pt x="56" y="5"/>
                    </a:cubicBezTo>
                    <a:cubicBezTo>
                      <a:pt x="52" y="7"/>
                      <a:pt x="47" y="10"/>
                      <a:pt x="43" y="13"/>
                    </a:cubicBezTo>
                    <a:cubicBezTo>
                      <a:pt x="36" y="18"/>
                      <a:pt x="29" y="25"/>
                      <a:pt x="24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8" name="Freeform 829"/>
              <p:cNvSpPr>
                <a:spLocks/>
              </p:cNvSpPr>
              <p:nvPr/>
            </p:nvSpPr>
            <p:spPr bwMode="auto">
              <a:xfrm>
                <a:off x="7562853" y="773139"/>
                <a:ext cx="173038" cy="198445"/>
              </a:xfrm>
              <a:custGeom>
                <a:avLst/>
                <a:gdLst>
                  <a:gd name="T0" fmla="*/ 1 w 46"/>
                  <a:gd name="T1" fmla="*/ 48 h 53"/>
                  <a:gd name="T2" fmla="*/ 0 w 46"/>
                  <a:gd name="T3" fmla="*/ 48 h 53"/>
                  <a:gd name="T4" fmla="*/ 1 w 46"/>
                  <a:gd name="T5" fmla="*/ 51 h 53"/>
                  <a:gd name="T6" fmla="*/ 3 w 46"/>
                  <a:gd name="T7" fmla="*/ 53 h 53"/>
                  <a:gd name="T8" fmla="*/ 6 w 46"/>
                  <a:gd name="T9" fmla="*/ 51 h 53"/>
                  <a:gd name="T10" fmla="*/ 11 w 46"/>
                  <a:gd name="T11" fmla="*/ 49 h 53"/>
                  <a:gd name="T12" fmla="*/ 27 w 46"/>
                  <a:gd name="T13" fmla="*/ 36 h 53"/>
                  <a:gd name="T14" fmla="*/ 26 w 46"/>
                  <a:gd name="T15" fmla="*/ 33 h 53"/>
                  <a:gd name="T16" fmla="*/ 28 w 46"/>
                  <a:gd name="T17" fmla="*/ 32 h 53"/>
                  <a:gd name="T18" fmla="*/ 31 w 46"/>
                  <a:gd name="T19" fmla="*/ 30 h 53"/>
                  <a:gd name="T20" fmla="*/ 32 w 46"/>
                  <a:gd name="T21" fmla="*/ 32 h 53"/>
                  <a:gd name="T22" fmla="*/ 45 w 46"/>
                  <a:gd name="T23" fmla="*/ 14 h 53"/>
                  <a:gd name="T24" fmla="*/ 45 w 46"/>
                  <a:gd name="T25" fmla="*/ 10 h 53"/>
                  <a:gd name="T26" fmla="*/ 46 w 46"/>
                  <a:gd name="T27" fmla="*/ 0 h 53"/>
                  <a:gd name="T28" fmla="*/ 1 w 46"/>
                  <a:gd name="T29" fmla="*/ 4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6" h="53">
                    <a:moveTo>
                      <a:pt x="1" y="48"/>
                    </a:moveTo>
                    <a:cubicBezTo>
                      <a:pt x="0" y="48"/>
                      <a:pt x="0" y="48"/>
                      <a:pt x="0" y="48"/>
                    </a:cubicBezTo>
                    <a:cubicBezTo>
                      <a:pt x="1" y="51"/>
                      <a:pt x="1" y="51"/>
                      <a:pt x="1" y="51"/>
                    </a:cubicBezTo>
                    <a:cubicBezTo>
                      <a:pt x="3" y="53"/>
                      <a:pt x="3" y="53"/>
                      <a:pt x="3" y="53"/>
                    </a:cubicBezTo>
                    <a:cubicBezTo>
                      <a:pt x="4" y="53"/>
                      <a:pt x="5" y="52"/>
                      <a:pt x="6" y="51"/>
                    </a:cubicBezTo>
                    <a:cubicBezTo>
                      <a:pt x="8" y="51"/>
                      <a:pt x="10" y="50"/>
                      <a:pt x="11" y="49"/>
                    </a:cubicBezTo>
                    <a:cubicBezTo>
                      <a:pt x="17" y="45"/>
                      <a:pt x="22" y="41"/>
                      <a:pt x="27" y="36"/>
                    </a:cubicBezTo>
                    <a:cubicBezTo>
                      <a:pt x="27" y="35"/>
                      <a:pt x="26" y="34"/>
                      <a:pt x="26" y="33"/>
                    </a:cubicBezTo>
                    <a:cubicBezTo>
                      <a:pt x="28" y="32"/>
                      <a:pt x="28" y="32"/>
                      <a:pt x="28" y="32"/>
                    </a:cubicBezTo>
                    <a:cubicBezTo>
                      <a:pt x="31" y="30"/>
                      <a:pt x="31" y="30"/>
                      <a:pt x="31" y="30"/>
                    </a:cubicBezTo>
                    <a:cubicBezTo>
                      <a:pt x="31" y="31"/>
                      <a:pt x="32" y="31"/>
                      <a:pt x="32" y="32"/>
                    </a:cubicBezTo>
                    <a:cubicBezTo>
                      <a:pt x="37" y="26"/>
                      <a:pt x="41" y="20"/>
                      <a:pt x="45" y="14"/>
                    </a:cubicBezTo>
                    <a:cubicBezTo>
                      <a:pt x="45" y="13"/>
                      <a:pt x="45" y="11"/>
                      <a:pt x="45" y="10"/>
                    </a:cubicBezTo>
                    <a:cubicBezTo>
                      <a:pt x="45" y="6"/>
                      <a:pt x="45" y="3"/>
                      <a:pt x="46" y="0"/>
                    </a:cubicBezTo>
                    <a:cubicBezTo>
                      <a:pt x="37" y="20"/>
                      <a:pt x="21" y="38"/>
                      <a:pt x="1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9" name="Freeform 830"/>
              <p:cNvSpPr>
                <a:spLocks/>
              </p:cNvSpPr>
              <p:nvPr/>
            </p:nvSpPr>
            <p:spPr bwMode="auto">
              <a:xfrm>
                <a:off x="7754941" y="742976"/>
                <a:ext cx="14288" cy="38101"/>
              </a:xfrm>
              <a:custGeom>
                <a:avLst/>
                <a:gdLst>
                  <a:gd name="T0" fmla="*/ 4 w 4"/>
                  <a:gd name="T1" fmla="*/ 0 h 10"/>
                  <a:gd name="T2" fmla="*/ 0 w 4"/>
                  <a:gd name="T3" fmla="*/ 10 h 10"/>
                  <a:gd name="T4" fmla="*/ 3 w 4"/>
                  <a:gd name="T5" fmla="*/ 1 h 10"/>
                  <a:gd name="T6" fmla="*/ 4 w 4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0">
                    <a:moveTo>
                      <a:pt x="4" y="0"/>
                    </a:moveTo>
                    <a:cubicBezTo>
                      <a:pt x="2" y="3"/>
                      <a:pt x="1" y="6"/>
                      <a:pt x="0" y="10"/>
                    </a:cubicBezTo>
                    <a:cubicBezTo>
                      <a:pt x="1" y="7"/>
                      <a:pt x="2" y="4"/>
                      <a:pt x="3" y="1"/>
                    </a:cubicBezTo>
                    <a:cubicBezTo>
                      <a:pt x="3" y="1"/>
                      <a:pt x="4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0" name="Freeform 831"/>
              <p:cNvSpPr>
                <a:spLocks/>
              </p:cNvSpPr>
              <p:nvPr/>
            </p:nvSpPr>
            <p:spPr bwMode="auto">
              <a:xfrm>
                <a:off x="7716841" y="506430"/>
                <a:ext cx="63500" cy="228608"/>
              </a:xfrm>
              <a:custGeom>
                <a:avLst/>
                <a:gdLst>
                  <a:gd name="T0" fmla="*/ 3 w 17"/>
                  <a:gd name="T1" fmla="*/ 1 h 61"/>
                  <a:gd name="T2" fmla="*/ 0 w 17"/>
                  <a:gd name="T3" fmla="*/ 3 h 61"/>
                  <a:gd name="T4" fmla="*/ 1 w 17"/>
                  <a:gd name="T5" fmla="*/ 4 h 61"/>
                  <a:gd name="T6" fmla="*/ 8 w 17"/>
                  <a:gd name="T7" fmla="*/ 61 h 61"/>
                  <a:gd name="T8" fmla="*/ 16 w 17"/>
                  <a:gd name="T9" fmla="*/ 51 h 61"/>
                  <a:gd name="T10" fmla="*/ 15 w 17"/>
                  <a:gd name="T11" fmla="*/ 25 h 61"/>
                  <a:gd name="T12" fmla="*/ 13 w 17"/>
                  <a:gd name="T13" fmla="*/ 25 h 61"/>
                  <a:gd name="T14" fmla="*/ 12 w 17"/>
                  <a:gd name="T15" fmla="*/ 23 h 61"/>
                  <a:gd name="T16" fmla="*/ 11 w 17"/>
                  <a:gd name="T17" fmla="*/ 20 h 61"/>
                  <a:gd name="T18" fmla="*/ 14 w 17"/>
                  <a:gd name="T19" fmla="*/ 19 h 61"/>
                  <a:gd name="T20" fmla="*/ 7 w 17"/>
                  <a:gd name="T21" fmla="*/ 3 h 61"/>
                  <a:gd name="T22" fmla="*/ 5 w 17"/>
                  <a:gd name="T23" fmla="*/ 0 h 61"/>
                  <a:gd name="T24" fmla="*/ 3 w 17"/>
                  <a:gd name="T25" fmla="*/ 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" h="61">
                    <a:moveTo>
                      <a:pt x="3" y="1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1" y="22"/>
                      <a:pt x="13" y="41"/>
                      <a:pt x="8" y="61"/>
                    </a:cubicBezTo>
                    <a:cubicBezTo>
                      <a:pt x="10" y="57"/>
                      <a:pt x="13" y="54"/>
                      <a:pt x="16" y="51"/>
                    </a:cubicBezTo>
                    <a:cubicBezTo>
                      <a:pt x="17" y="42"/>
                      <a:pt x="17" y="33"/>
                      <a:pt x="15" y="25"/>
                    </a:cubicBezTo>
                    <a:cubicBezTo>
                      <a:pt x="14" y="25"/>
                      <a:pt x="14" y="25"/>
                      <a:pt x="13" y="25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2" y="19"/>
                      <a:pt x="13" y="19"/>
                      <a:pt x="14" y="19"/>
                    </a:cubicBezTo>
                    <a:cubicBezTo>
                      <a:pt x="12" y="13"/>
                      <a:pt x="10" y="8"/>
                      <a:pt x="7" y="3"/>
                    </a:cubicBezTo>
                    <a:cubicBezTo>
                      <a:pt x="7" y="2"/>
                      <a:pt x="6" y="1"/>
                      <a:pt x="5" y="0"/>
                    </a:cubicBezTo>
                    <a:lnTo>
                      <a:pt x="3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1" name="Freeform 832"/>
              <p:cNvSpPr>
                <a:spLocks/>
              </p:cNvSpPr>
              <p:nvPr/>
            </p:nvSpPr>
            <p:spPr bwMode="auto">
              <a:xfrm>
                <a:off x="7100891" y="869980"/>
                <a:ext cx="22225" cy="49214"/>
              </a:xfrm>
              <a:custGeom>
                <a:avLst/>
                <a:gdLst>
                  <a:gd name="T0" fmla="*/ 3 w 6"/>
                  <a:gd name="T1" fmla="*/ 5 h 13"/>
                  <a:gd name="T2" fmla="*/ 0 w 6"/>
                  <a:gd name="T3" fmla="*/ 0 h 13"/>
                  <a:gd name="T4" fmla="*/ 6 w 6"/>
                  <a:gd name="T5" fmla="*/ 13 h 13"/>
                  <a:gd name="T6" fmla="*/ 3 w 6"/>
                  <a:gd name="T7" fmla="*/ 5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13">
                    <a:moveTo>
                      <a:pt x="3" y="5"/>
                    </a:moveTo>
                    <a:cubicBezTo>
                      <a:pt x="2" y="3"/>
                      <a:pt x="1" y="2"/>
                      <a:pt x="0" y="0"/>
                    </a:cubicBezTo>
                    <a:cubicBezTo>
                      <a:pt x="2" y="4"/>
                      <a:pt x="4" y="9"/>
                      <a:pt x="6" y="13"/>
                    </a:cubicBezTo>
                    <a:cubicBezTo>
                      <a:pt x="5" y="10"/>
                      <a:pt x="4" y="7"/>
                      <a:pt x="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2" name="Freeform 833"/>
              <p:cNvSpPr>
                <a:spLocks/>
              </p:cNvSpPr>
              <p:nvPr/>
            </p:nvSpPr>
            <p:spPr bwMode="auto">
              <a:xfrm>
                <a:off x="7145341" y="908082"/>
                <a:ext cx="30163" cy="57152"/>
              </a:xfrm>
              <a:custGeom>
                <a:avLst/>
                <a:gdLst>
                  <a:gd name="T0" fmla="*/ 1 w 8"/>
                  <a:gd name="T1" fmla="*/ 13 h 15"/>
                  <a:gd name="T2" fmla="*/ 2 w 8"/>
                  <a:gd name="T3" fmla="*/ 13 h 15"/>
                  <a:gd name="T4" fmla="*/ 3 w 8"/>
                  <a:gd name="T5" fmla="*/ 15 h 15"/>
                  <a:gd name="T6" fmla="*/ 5 w 8"/>
                  <a:gd name="T7" fmla="*/ 14 h 15"/>
                  <a:gd name="T8" fmla="*/ 8 w 8"/>
                  <a:gd name="T9" fmla="*/ 12 h 15"/>
                  <a:gd name="T10" fmla="*/ 6 w 8"/>
                  <a:gd name="T11" fmla="*/ 10 h 15"/>
                  <a:gd name="T12" fmla="*/ 0 w 8"/>
                  <a:gd name="T13" fmla="*/ 0 h 15"/>
                  <a:gd name="T14" fmla="*/ 1 w 8"/>
                  <a:gd name="T1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15">
                    <a:moveTo>
                      <a:pt x="1" y="13"/>
                    </a:moveTo>
                    <a:cubicBezTo>
                      <a:pt x="1" y="13"/>
                      <a:pt x="1" y="13"/>
                      <a:pt x="2" y="13"/>
                    </a:cubicBezTo>
                    <a:cubicBezTo>
                      <a:pt x="2" y="14"/>
                      <a:pt x="3" y="15"/>
                      <a:pt x="3" y="15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7" y="11"/>
                      <a:pt x="7" y="10"/>
                      <a:pt x="6" y="10"/>
                    </a:cubicBezTo>
                    <a:cubicBezTo>
                      <a:pt x="4" y="7"/>
                      <a:pt x="2" y="3"/>
                      <a:pt x="0" y="0"/>
                    </a:cubicBezTo>
                    <a:cubicBezTo>
                      <a:pt x="1" y="5"/>
                      <a:pt x="2" y="9"/>
                      <a:pt x="1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3" name="Freeform 834"/>
              <p:cNvSpPr>
                <a:spLocks/>
              </p:cNvSpPr>
              <p:nvPr/>
            </p:nvSpPr>
            <p:spPr bwMode="auto">
              <a:xfrm>
                <a:off x="7115178" y="427052"/>
                <a:ext cx="76200" cy="85728"/>
              </a:xfrm>
              <a:custGeom>
                <a:avLst/>
                <a:gdLst>
                  <a:gd name="T0" fmla="*/ 3 w 20"/>
                  <a:gd name="T1" fmla="*/ 18 h 23"/>
                  <a:gd name="T2" fmla="*/ 6 w 20"/>
                  <a:gd name="T3" fmla="*/ 19 h 23"/>
                  <a:gd name="T4" fmla="*/ 9 w 20"/>
                  <a:gd name="T5" fmla="*/ 20 h 23"/>
                  <a:gd name="T6" fmla="*/ 19 w 20"/>
                  <a:gd name="T7" fmla="*/ 6 h 23"/>
                  <a:gd name="T8" fmla="*/ 20 w 20"/>
                  <a:gd name="T9" fmla="*/ 4 h 23"/>
                  <a:gd name="T10" fmla="*/ 18 w 20"/>
                  <a:gd name="T11" fmla="*/ 2 h 23"/>
                  <a:gd name="T12" fmla="*/ 15 w 20"/>
                  <a:gd name="T13" fmla="*/ 0 h 23"/>
                  <a:gd name="T14" fmla="*/ 12 w 20"/>
                  <a:gd name="T15" fmla="*/ 5 h 23"/>
                  <a:gd name="T16" fmla="*/ 0 w 20"/>
                  <a:gd name="T17" fmla="*/ 23 h 23"/>
                  <a:gd name="T18" fmla="*/ 3 w 20"/>
                  <a:gd name="T19" fmla="*/ 18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" h="23">
                    <a:moveTo>
                      <a:pt x="3" y="18"/>
                    </a:moveTo>
                    <a:cubicBezTo>
                      <a:pt x="6" y="19"/>
                      <a:pt x="6" y="19"/>
                      <a:pt x="6" y="19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12" y="15"/>
                      <a:pt x="15" y="10"/>
                      <a:pt x="19" y="6"/>
                    </a:cubicBezTo>
                    <a:cubicBezTo>
                      <a:pt x="19" y="5"/>
                      <a:pt x="19" y="5"/>
                      <a:pt x="20" y="4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4" y="2"/>
                      <a:pt x="13" y="3"/>
                      <a:pt x="12" y="5"/>
                    </a:cubicBezTo>
                    <a:cubicBezTo>
                      <a:pt x="8" y="10"/>
                      <a:pt x="4" y="16"/>
                      <a:pt x="0" y="23"/>
                    </a:cubicBezTo>
                    <a:cubicBezTo>
                      <a:pt x="2" y="21"/>
                      <a:pt x="3" y="20"/>
                      <a:pt x="3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4" name="Freeform 835"/>
              <p:cNvSpPr>
                <a:spLocks/>
              </p:cNvSpPr>
              <p:nvPr/>
            </p:nvSpPr>
            <p:spPr bwMode="auto">
              <a:xfrm>
                <a:off x="7070728" y="523893"/>
                <a:ext cx="63500" cy="334975"/>
              </a:xfrm>
              <a:custGeom>
                <a:avLst/>
                <a:gdLst>
                  <a:gd name="T0" fmla="*/ 7 w 17"/>
                  <a:gd name="T1" fmla="*/ 22 h 89"/>
                  <a:gd name="T2" fmla="*/ 6 w 17"/>
                  <a:gd name="T3" fmla="*/ 24 h 89"/>
                  <a:gd name="T4" fmla="*/ 5 w 17"/>
                  <a:gd name="T5" fmla="*/ 27 h 89"/>
                  <a:gd name="T6" fmla="*/ 2 w 17"/>
                  <a:gd name="T7" fmla="*/ 26 h 89"/>
                  <a:gd name="T8" fmla="*/ 0 w 17"/>
                  <a:gd name="T9" fmla="*/ 47 h 89"/>
                  <a:gd name="T10" fmla="*/ 3 w 17"/>
                  <a:gd name="T11" fmla="*/ 48 h 89"/>
                  <a:gd name="T12" fmla="*/ 2 w 17"/>
                  <a:gd name="T13" fmla="*/ 51 h 89"/>
                  <a:gd name="T14" fmla="*/ 1 w 17"/>
                  <a:gd name="T15" fmla="*/ 54 h 89"/>
                  <a:gd name="T16" fmla="*/ 0 w 17"/>
                  <a:gd name="T17" fmla="*/ 53 h 89"/>
                  <a:gd name="T18" fmla="*/ 3 w 17"/>
                  <a:gd name="T19" fmla="*/ 78 h 89"/>
                  <a:gd name="T20" fmla="*/ 13 w 17"/>
                  <a:gd name="T21" fmla="*/ 89 h 89"/>
                  <a:gd name="T22" fmla="*/ 17 w 17"/>
                  <a:gd name="T23" fmla="*/ 0 h 89"/>
                  <a:gd name="T24" fmla="*/ 6 w 17"/>
                  <a:gd name="T25" fmla="*/ 12 h 89"/>
                  <a:gd name="T26" fmla="*/ 4 w 17"/>
                  <a:gd name="T27" fmla="*/ 21 h 89"/>
                  <a:gd name="T28" fmla="*/ 7 w 17"/>
                  <a:gd name="T29" fmla="*/ 22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" h="89">
                    <a:moveTo>
                      <a:pt x="7" y="22"/>
                    </a:moveTo>
                    <a:cubicBezTo>
                      <a:pt x="6" y="24"/>
                      <a:pt x="6" y="24"/>
                      <a:pt x="6" y="24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4" y="27"/>
                      <a:pt x="3" y="27"/>
                      <a:pt x="2" y="26"/>
                    </a:cubicBezTo>
                    <a:cubicBezTo>
                      <a:pt x="1" y="33"/>
                      <a:pt x="0" y="40"/>
                      <a:pt x="0" y="47"/>
                    </a:cubicBezTo>
                    <a:cubicBezTo>
                      <a:pt x="1" y="47"/>
                      <a:pt x="2" y="48"/>
                      <a:pt x="3" y="48"/>
                    </a:cubicBezTo>
                    <a:cubicBezTo>
                      <a:pt x="2" y="51"/>
                      <a:pt x="2" y="51"/>
                      <a:pt x="2" y="51"/>
                    </a:cubicBezTo>
                    <a:cubicBezTo>
                      <a:pt x="1" y="54"/>
                      <a:pt x="1" y="54"/>
                      <a:pt x="1" y="54"/>
                    </a:cubicBezTo>
                    <a:cubicBezTo>
                      <a:pt x="1" y="54"/>
                      <a:pt x="0" y="54"/>
                      <a:pt x="0" y="53"/>
                    </a:cubicBezTo>
                    <a:cubicBezTo>
                      <a:pt x="0" y="62"/>
                      <a:pt x="1" y="70"/>
                      <a:pt x="3" y="78"/>
                    </a:cubicBezTo>
                    <a:cubicBezTo>
                      <a:pt x="7" y="81"/>
                      <a:pt x="10" y="85"/>
                      <a:pt x="13" y="89"/>
                    </a:cubicBezTo>
                    <a:cubicBezTo>
                      <a:pt x="1" y="60"/>
                      <a:pt x="5" y="27"/>
                      <a:pt x="17" y="0"/>
                    </a:cubicBezTo>
                    <a:cubicBezTo>
                      <a:pt x="14" y="5"/>
                      <a:pt x="11" y="9"/>
                      <a:pt x="6" y="12"/>
                    </a:cubicBezTo>
                    <a:cubicBezTo>
                      <a:pt x="5" y="15"/>
                      <a:pt x="4" y="18"/>
                      <a:pt x="4" y="21"/>
                    </a:cubicBezTo>
                    <a:cubicBezTo>
                      <a:pt x="5" y="21"/>
                      <a:pt x="6" y="21"/>
                      <a:pt x="7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5" name="Freeform 836"/>
              <p:cNvSpPr>
                <a:spLocks/>
              </p:cNvSpPr>
              <p:nvPr/>
            </p:nvSpPr>
            <p:spPr bwMode="auto">
              <a:xfrm>
                <a:off x="6784978" y="773139"/>
                <a:ext cx="368300" cy="420703"/>
              </a:xfrm>
              <a:custGeom>
                <a:avLst/>
                <a:gdLst>
                  <a:gd name="T0" fmla="*/ 97 w 98"/>
                  <a:gd name="T1" fmla="*/ 49 h 112"/>
                  <a:gd name="T2" fmla="*/ 96 w 98"/>
                  <a:gd name="T3" fmla="*/ 36 h 112"/>
                  <a:gd name="T4" fmla="*/ 92 w 98"/>
                  <a:gd name="T5" fmla="*/ 28 h 112"/>
                  <a:gd name="T6" fmla="*/ 89 w 98"/>
                  <a:gd name="T7" fmla="*/ 23 h 112"/>
                  <a:gd name="T8" fmla="*/ 79 w 98"/>
                  <a:gd name="T9" fmla="*/ 12 h 112"/>
                  <a:gd name="T10" fmla="*/ 34 w 98"/>
                  <a:gd name="T11" fmla="*/ 8 h 112"/>
                  <a:gd name="T12" fmla="*/ 12 w 98"/>
                  <a:gd name="T13" fmla="*/ 71 h 112"/>
                  <a:gd name="T14" fmla="*/ 70 w 98"/>
                  <a:gd name="T15" fmla="*/ 108 h 112"/>
                  <a:gd name="T16" fmla="*/ 73 w 98"/>
                  <a:gd name="T17" fmla="*/ 108 h 112"/>
                  <a:gd name="T18" fmla="*/ 72 w 98"/>
                  <a:gd name="T19" fmla="*/ 105 h 112"/>
                  <a:gd name="T20" fmla="*/ 72 w 98"/>
                  <a:gd name="T21" fmla="*/ 102 h 112"/>
                  <a:gd name="T22" fmla="*/ 71 w 98"/>
                  <a:gd name="T23" fmla="*/ 102 h 112"/>
                  <a:gd name="T24" fmla="*/ 18 w 98"/>
                  <a:gd name="T25" fmla="*/ 69 h 112"/>
                  <a:gd name="T26" fmla="*/ 36 w 98"/>
                  <a:gd name="T27" fmla="*/ 13 h 112"/>
                  <a:gd name="T28" fmla="*/ 84 w 98"/>
                  <a:gd name="T29" fmla="*/ 26 h 112"/>
                  <a:gd name="T30" fmla="*/ 87 w 98"/>
                  <a:gd name="T31" fmla="*/ 31 h 112"/>
                  <a:gd name="T32" fmla="*/ 90 w 98"/>
                  <a:gd name="T33" fmla="*/ 39 h 112"/>
                  <a:gd name="T34" fmla="*/ 90 w 98"/>
                  <a:gd name="T35" fmla="*/ 57 h 112"/>
                  <a:gd name="T36" fmla="*/ 81 w 98"/>
                  <a:gd name="T37" fmla="*/ 71 h 112"/>
                  <a:gd name="T38" fmla="*/ 77 w 98"/>
                  <a:gd name="T39" fmla="*/ 73 h 112"/>
                  <a:gd name="T40" fmla="*/ 45 w 98"/>
                  <a:gd name="T41" fmla="*/ 66 h 112"/>
                  <a:gd name="T42" fmla="*/ 42 w 98"/>
                  <a:gd name="T43" fmla="*/ 43 h 112"/>
                  <a:gd name="T44" fmla="*/ 57 w 98"/>
                  <a:gd name="T45" fmla="*/ 33 h 112"/>
                  <a:gd name="T46" fmla="*/ 68 w 98"/>
                  <a:gd name="T47" fmla="*/ 40 h 112"/>
                  <a:gd name="T48" fmla="*/ 67 w 98"/>
                  <a:gd name="T49" fmla="*/ 53 h 112"/>
                  <a:gd name="T50" fmla="*/ 62 w 98"/>
                  <a:gd name="T51" fmla="*/ 52 h 112"/>
                  <a:gd name="T52" fmla="*/ 60 w 98"/>
                  <a:gd name="T53" fmla="*/ 54 h 112"/>
                  <a:gd name="T54" fmla="*/ 58 w 98"/>
                  <a:gd name="T55" fmla="*/ 55 h 112"/>
                  <a:gd name="T56" fmla="*/ 70 w 98"/>
                  <a:gd name="T57" fmla="*/ 58 h 112"/>
                  <a:gd name="T58" fmla="*/ 73 w 98"/>
                  <a:gd name="T59" fmla="*/ 37 h 112"/>
                  <a:gd name="T60" fmla="*/ 56 w 98"/>
                  <a:gd name="T61" fmla="*/ 27 h 112"/>
                  <a:gd name="T62" fmla="*/ 36 w 98"/>
                  <a:gd name="T63" fmla="*/ 40 h 112"/>
                  <a:gd name="T64" fmla="*/ 40 w 98"/>
                  <a:gd name="T65" fmla="*/ 70 h 112"/>
                  <a:gd name="T66" fmla="*/ 76 w 98"/>
                  <a:gd name="T67" fmla="*/ 80 h 112"/>
                  <a:gd name="T68" fmla="*/ 80 w 98"/>
                  <a:gd name="T69" fmla="*/ 78 h 112"/>
                  <a:gd name="T70" fmla="*/ 86 w 98"/>
                  <a:gd name="T71" fmla="*/ 74 h 112"/>
                  <a:gd name="T72" fmla="*/ 95 w 98"/>
                  <a:gd name="T73" fmla="*/ 60 h 112"/>
                  <a:gd name="T74" fmla="*/ 97 w 98"/>
                  <a:gd name="T75" fmla="*/ 50 h 112"/>
                  <a:gd name="T76" fmla="*/ 97 w 98"/>
                  <a:gd name="T77" fmla="*/ 49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98" h="112">
                    <a:moveTo>
                      <a:pt x="97" y="49"/>
                    </a:moveTo>
                    <a:cubicBezTo>
                      <a:pt x="98" y="45"/>
                      <a:pt x="97" y="41"/>
                      <a:pt x="96" y="36"/>
                    </a:cubicBezTo>
                    <a:cubicBezTo>
                      <a:pt x="95" y="33"/>
                      <a:pt x="94" y="31"/>
                      <a:pt x="92" y="28"/>
                    </a:cubicBezTo>
                    <a:cubicBezTo>
                      <a:pt x="91" y="26"/>
                      <a:pt x="90" y="25"/>
                      <a:pt x="89" y="23"/>
                    </a:cubicBezTo>
                    <a:cubicBezTo>
                      <a:pt x="86" y="19"/>
                      <a:pt x="83" y="15"/>
                      <a:pt x="79" y="12"/>
                    </a:cubicBezTo>
                    <a:cubicBezTo>
                      <a:pt x="64" y="0"/>
                      <a:pt x="46" y="1"/>
                      <a:pt x="34" y="8"/>
                    </a:cubicBezTo>
                    <a:cubicBezTo>
                      <a:pt x="14" y="18"/>
                      <a:pt x="0" y="43"/>
                      <a:pt x="12" y="71"/>
                    </a:cubicBezTo>
                    <a:cubicBezTo>
                      <a:pt x="24" y="98"/>
                      <a:pt x="45" y="112"/>
                      <a:pt x="70" y="108"/>
                    </a:cubicBezTo>
                    <a:cubicBezTo>
                      <a:pt x="71" y="108"/>
                      <a:pt x="72" y="108"/>
                      <a:pt x="73" y="108"/>
                    </a:cubicBezTo>
                    <a:cubicBezTo>
                      <a:pt x="72" y="105"/>
                      <a:pt x="72" y="105"/>
                      <a:pt x="72" y="105"/>
                    </a:cubicBezTo>
                    <a:cubicBezTo>
                      <a:pt x="72" y="102"/>
                      <a:pt x="72" y="102"/>
                      <a:pt x="72" y="102"/>
                    </a:cubicBezTo>
                    <a:cubicBezTo>
                      <a:pt x="71" y="102"/>
                      <a:pt x="71" y="102"/>
                      <a:pt x="71" y="102"/>
                    </a:cubicBezTo>
                    <a:cubicBezTo>
                      <a:pt x="48" y="106"/>
                      <a:pt x="29" y="94"/>
                      <a:pt x="18" y="69"/>
                    </a:cubicBezTo>
                    <a:cubicBezTo>
                      <a:pt x="7" y="44"/>
                      <a:pt x="20" y="22"/>
                      <a:pt x="36" y="13"/>
                    </a:cubicBezTo>
                    <a:cubicBezTo>
                      <a:pt x="50" y="6"/>
                      <a:pt x="69" y="6"/>
                      <a:pt x="84" y="26"/>
                    </a:cubicBezTo>
                    <a:cubicBezTo>
                      <a:pt x="85" y="28"/>
                      <a:pt x="86" y="29"/>
                      <a:pt x="87" y="31"/>
                    </a:cubicBezTo>
                    <a:cubicBezTo>
                      <a:pt x="88" y="33"/>
                      <a:pt x="89" y="36"/>
                      <a:pt x="90" y="39"/>
                    </a:cubicBezTo>
                    <a:cubicBezTo>
                      <a:pt x="92" y="45"/>
                      <a:pt x="92" y="51"/>
                      <a:pt x="90" y="57"/>
                    </a:cubicBezTo>
                    <a:cubicBezTo>
                      <a:pt x="88" y="62"/>
                      <a:pt x="85" y="67"/>
                      <a:pt x="81" y="71"/>
                    </a:cubicBezTo>
                    <a:cubicBezTo>
                      <a:pt x="79" y="71"/>
                      <a:pt x="78" y="72"/>
                      <a:pt x="77" y="73"/>
                    </a:cubicBezTo>
                    <a:cubicBezTo>
                      <a:pt x="67" y="79"/>
                      <a:pt x="53" y="79"/>
                      <a:pt x="45" y="66"/>
                    </a:cubicBezTo>
                    <a:cubicBezTo>
                      <a:pt x="39" y="58"/>
                      <a:pt x="38" y="49"/>
                      <a:pt x="42" y="43"/>
                    </a:cubicBezTo>
                    <a:cubicBezTo>
                      <a:pt x="44" y="37"/>
                      <a:pt x="50" y="34"/>
                      <a:pt x="57" y="33"/>
                    </a:cubicBezTo>
                    <a:cubicBezTo>
                      <a:pt x="59" y="33"/>
                      <a:pt x="65" y="34"/>
                      <a:pt x="68" y="40"/>
                    </a:cubicBezTo>
                    <a:cubicBezTo>
                      <a:pt x="72" y="46"/>
                      <a:pt x="69" y="51"/>
                      <a:pt x="67" y="53"/>
                    </a:cubicBezTo>
                    <a:cubicBezTo>
                      <a:pt x="65" y="54"/>
                      <a:pt x="64" y="54"/>
                      <a:pt x="62" y="52"/>
                    </a:cubicBezTo>
                    <a:cubicBezTo>
                      <a:pt x="60" y="54"/>
                      <a:pt x="60" y="54"/>
                      <a:pt x="60" y="54"/>
                    </a:cubicBezTo>
                    <a:cubicBezTo>
                      <a:pt x="58" y="55"/>
                      <a:pt x="58" y="55"/>
                      <a:pt x="58" y="55"/>
                    </a:cubicBezTo>
                    <a:cubicBezTo>
                      <a:pt x="61" y="60"/>
                      <a:pt x="66" y="61"/>
                      <a:pt x="70" y="58"/>
                    </a:cubicBezTo>
                    <a:cubicBezTo>
                      <a:pt x="75" y="54"/>
                      <a:pt x="78" y="46"/>
                      <a:pt x="73" y="37"/>
                    </a:cubicBezTo>
                    <a:cubicBezTo>
                      <a:pt x="70" y="31"/>
                      <a:pt x="64" y="27"/>
                      <a:pt x="56" y="27"/>
                    </a:cubicBezTo>
                    <a:cubicBezTo>
                      <a:pt x="48" y="28"/>
                      <a:pt x="40" y="33"/>
                      <a:pt x="36" y="40"/>
                    </a:cubicBezTo>
                    <a:cubicBezTo>
                      <a:pt x="34" y="45"/>
                      <a:pt x="31" y="56"/>
                      <a:pt x="40" y="70"/>
                    </a:cubicBezTo>
                    <a:cubicBezTo>
                      <a:pt x="49" y="84"/>
                      <a:pt x="65" y="85"/>
                      <a:pt x="76" y="80"/>
                    </a:cubicBezTo>
                    <a:cubicBezTo>
                      <a:pt x="78" y="80"/>
                      <a:pt x="79" y="79"/>
                      <a:pt x="80" y="78"/>
                    </a:cubicBezTo>
                    <a:cubicBezTo>
                      <a:pt x="82" y="77"/>
                      <a:pt x="84" y="76"/>
                      <a:pt x="86" y="74"/>
                    </a:cubicBezTo>
                    <a:cubicBezTo>
                      <a:pt x="90" y="70"/>
                      <a:pt x="93" y="66"/>
                      <a:pt x="95" y="60"/>
                    </a:cubicBezTo>
                    <a:cubicBezTo>
                      <a:pt x="96" y="57"/>
                      <a:pt x="97" y="53"/>
                      <a:pt x="97" y="50"/>
                    </a:cubicBezTo>
                    <a:cubicBezTo>
                      <a:pt x="97" y="49"/>
                      <a:pt x="97" y="49"/>
                      <a:pt x="97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6" name="Freeform 837"/>
              <p:cNvSpPr>
                <a:spLocks/>
              </p:cNvSpPr>
              <p:nvPr/>
            </p:nvSpPr>
            <p:spPr bwMode="auto">
              <a:xfrm>
                <a:off x="6699253" y="663598"/>
                <a:ext cx="382588" cy="604859"/>
              </a:xfrm>
              <a:custGeom>
                <a:avLst/>
                <a:gdLst>
                  <a:gd name="T0" fmla="*/ 73 w 102"/>
                  <a:gd name="T1" fmla="*/ 155 h 161"/>
                  <a:gd name="T2" fmla="*/ 66 w 102"/>
                  <a:gd name="T3" fmla="*/ 153 h 161"/>
                  <a:gd name="T4" fmla="*/ 26 w 102"/>
                  <a:gd name="T5" fmla="*/ 123 h 161"/>
                  <a:gd name="T6" fmla="*/ 29 w 102"/>
                  <a:gd name="T7" fmla="*/ 33 h 161"/>
                  <a:gd name="T8" fmla="*/ 99 w 102"/>
                  <a:gd name="T9" fmla="*/ 16 h 161"/>
                  <a:gd name="T10" fmla="*/ 100 w 102"/>
                  <a:gd name="T11" fmla="*/ 17 h 161"/>
                  <a:gd name="T12" fmla="*/ 101 w 102"/>
                  <a:gd name="T13" fmla="*/ 14 h 161"/>
                  <a:gd name="T14" fmla="*/ 102 w 102"/>
                  <a:gd name="T15" fmla="*/ 11 h 161"/>
                  <a:gd name="T16" fmla="*/ 99 w 102"/>
                  <a:gd name="T17" fmla="*/ 10 h 161"/>
                  <a:gd name="T18" fmla="*/ 25 w 102"/>
                  <a:gd name="T19" fmla="*/ 29 h 161"/>
                  <a:gd name="T20" fmla="*/ 21 w 102"/>
                  <a:gd name="T21" fmla="*/ 126 h 161"/>
                  <a:gd name="T22" fmla="*/ 47 w 102"/>
                  <a:gd name="T23" fmla="*/ 153 h 161"/>
                  <a:gd name="T24" fmla="*/ 63 w 102"/>
                  <a:gd name="T25" fmla="*/ 159 h 161"/>
                  <a:gd name="T26" fmla="*/ 74 w 102"/>
                  <a:gd name="T27" fmla="*/ 161 h 161"/>
                  <a:gd name="T28" fmla="*/ 92 w 102"/>
                  <a:gd name="T29" fmla="*/ 161 h 161"/>
                  <a:gd name="T30" fmla="*/ 93 w 102"/>
                  <a:gd name="T31" fmla="*/ 161 h 161"/>
                  <a:gd name="T32" fmla="*/ 95 w 102"/>
                  <a:gd name="T33" fmla="*/ 161 h 161"/>
                  <a:gd name="T34" fmla="*/ 95 w 102"/>
                  <a:gd name="T35" fmla="*/ 158 h 161"/>
                  <a:gd name="T36" fmla="*/ 94 w 102"/>
                  <a:gd name="T37" fmla="*/ 155 h 161"/>
                  <a:gd name="T38" fmla="*/ 93 w 102"/>
                  <a:gd name="T39" fmla="*/ 155 h 161"/>
                  <a:gd name="T40" fmla="*/ 73 w 102"/>
                  <a:gd name="T41" fmla="*/ 155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2" h="161">
                    <a:moveTo>
                      <a:pt x="73" y="155"/>
                    </a:moveTo>
                    <a:cubicBezTo>
                      <a:pt x="71" y="154"/>
                      <a:pt x="68" y="154"/>
                      <a:pt x="66" y="153"/>
                    </a:cubicBezTo>
                    <a:cubicBezTo>
                      <a:pt x="49" y="150"/>
                      <a:pt x="35" y="140"/>
                      <a:pt x="26" y="123"/>
                    </a:cubicBezTo>
                    <a:cubicBezTo>
                      <a:pt x="7" y="90"/>
                      <a:pt x="8" y="57"/>
                      <a:pt x="29" y="33"/>
                    </a:cubicBezTo>
                    <a:cubicBezTo>
                      <a:pt x="48" y="13"/>
                      <a:pt x="75" y="6"/>
                      <a:pt x="99" y="16"/>
                    </a:cubicBezTo>
                    <a:cubicBezTo>
                      <a:pt x="99" y="17"/>
                      <a:pt x="100" y="17"/>
                      <a:pt x="100" y="17"/>
                    </a:cubicBezTo>
                    <a:cubicBezTo>
                      <a:pt x="101" y="14"/>
                      <a:pt x="101" y="14"/>
                      <a:pt x="101" y="14"/>
                    </a:cubicBezTo>
                    <a:cubicBezTo>
                      <a:pt x="102" y="11"/>
                      <a:pt x="102" y="11"/>
                      <a:pt x="102" y="11"/>
                    </a:cubicBezTo>
                    <a:cubicBezTo>
                      <a:pt x="101" y="11"/>
                      <a:pt x="100" y="10"/>
                      <a:pt x="99" y="10"/>
                    </a:cubicBezTo>
                    <a:cubicBezTo>
                      <a:pt x="74" y="0"/>
                      <a:pt x="44" y="7"/>
                      <a:pt x="25" y="29"/>
                    </a:cubicBezTo>
                    <a:cubicBezTo>
                      <a:pt x="2" y="55"/>
                      <a:pt x="0" y="91"/>
                      <a:pt x="21" y="126"/>
                    </a:cubicBezTo>
                    <a:cubicBezTo>
                      <a:pt x="28" y="139"/>
                      <a:pt x="37" y="147"/>
                      <a:pt x="47" y="153"/>
                    </a:cubicBezTo>
                    <a:cubicBezTo>
                      <a:pt x="52" y="156"/>
                      <a:pt x="57" y="158"/>
                      <a:pt x="63" y="159"/>
                    </a:cubicBezTo>
                    <a:cubicBezTo>
                      <a:pt x="67" y="160"/>
                      <a:pt x="70" y="160"/>
                      <a:pt x="74" y="161"/>
                    </a:cubicBezTo>
                    <a:cubicBezTo>
                      <a:pt x="80" y="161"/>
                      <a:pt x="86" y="161"/>
                      <a:pt x="92" y="161"/>
                    </a:cubicBezTo>
                    <a:cubicBezTo>
                      <a:pt x="92" y="161"/>
                      <a:pt x="93" y="161"/>
                      <a:pt x="93" y="161"/>
                    </a:cubicBezTo>
                    <a:cubicBezTo>
                      <a:pt x="94" y="161"/>
                      <a:pt x="94" y="161"/>
                      <a:pt x="95" y="161"/>
                    </a:cubicBezTo>
                    <a:cubicBezTo>
                      <a:pt x="95" y="158"/>
                      <a:pt x="95" y="158"/>
                      <a:pt x="95" y="158"/>
                    </a:cubicBezTo>
                    <a:cubicBezTo>
                      <a:pt x="94" y="155"/>
                      <a:pt x="94" y="155"/>
                      <a:pt x="94" y="155"/>
                    </a:cubicBezTo>
                    <a:cubicBezTo>
                      <a:pt x="94" y="155"/>
                      <a:pt x="93" y="155"/>
                      <a:pt x="93" y="155"/>
                    </a:cubicBezTo>
                    <a:cubicBezTo>
                      <a:pt x="86" y="155"/>
                      <a:pt x="79" y="155"/>
                      <a:pt x="73" y="1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7" name="Freeform 838"/>
              <p:cNvSpPr>
                <a:spLocks/>
              </p:cNvSpPr>
              <p:nvPr/>
            </p:nvSpPr>
            <p:spPr bwMode="auto">
              <a:xfrm>
                <a:off x="5657853" y="1058899"/>
                <a:ext cx="439738" cy="1346247"/>
              </a:xfrm>
              <a:custGeom>
                <a:avLst/>
                <a:gdLst>
                  <a:gd name="T0" fmla="*/ 25 w 117"/>
                  <a:gd name="T1" fmla="*/ 180 h 358"/>
                  <a:gd name="T2" fmla="*/ 105 w 117"/>
                  <a:gd name="T3" fmla="*/ 306 h 358"/>
                  <a:gd name="T4" fmla="*/ 41 w 117"/>
                  <a:gd name="T5" fmla="*/ 358 h 358"/>
                  <a:gd name="T6" fmla="*/ 44 w 117"/>
                  <a:gd name="T7" fmla="*/ 356 h 358"/>
                  <a:gd name="T8" fmla="*/ 49 w 117"/>
                  <a:gd name="T9" fmla="*/ 352 h 358"/>
                  <a:gd name="T10" fmla="*/ 73 w 117"/>
                  <a:gd name="T11" fmla="*/ 348 h 358"/>
                  <a:gd name="T12" fmla="*/ 75 w 117"/>
                  <a:gd name="T13" fmla="*/ 344 h 358"/>
                  <a:gd name="T14" fmla="*/ 79 w 117"/>
                  <a:gd name="T15" fmla="*/ 344 h 358"/>
                  <a:gd name="T16" fmla="*/ 91 w 117"/>
                  <a:gd name="T17" fmla="*/ 331 h 358"/>
                  <a:gd name="T18" fmla="*/ 96 w 117"/>
                  <a:gd name="T19" fmla="*/ 327 h 358"/>
                  <a:gd name="T20" fmla="*/ 107 w 117"/>
                  <a:gd name="T21" fmla="*/ 315 h 358"/>
                  <a:gd name="T22" fmla="*/ 108 w 117"/>
                  <a:gd name="T23" fmla="*/ 313 h 358"/>
                  <a:gd name="T24" fmla="*/ 113 w 117"/>
                  <a:gd name="T25" fmla="*/ 303 h 358"/>
                  <a:gd name="T26" fmla="*/ 111 w 117"/>
                  <a:gd name="T27" fmla="*/ 298 h 358"/>
                  <a:gd name="T28" fmla="*/ 115 w 117"/>
                  <a:gd name="T29" fmla="*/ 296 h 358"/>
                  <a:gd name="T30" fmla="*/ 114 w 117"/>
                  <a:gd name="T31" fmla="*/ 279 h 358"/>
                  <a:gd name="T32" fmla="*/ 115 w 117"/>
                  <a:gd name="T33" fmla="*/ 273 h 358"/>
                  <a:gd name="T34" fmla="*/ 113 w 117"/>
                  <a:gd name="T35" fmla="*/ 252 h 358"/>
                  <a:gd name="T36" fmla="*/ 108 w 117"/>
                  <a:gd name="T37" fmla="*/ 248 h 358"/>
                  <a:gd name="T38" fmla="*/ 111 w 117"/>
                  <a:gd name="T39" fmla="*/ 245 h 358"/>
                  <a:gd name="T40" fmla="*/ 96 w 117"/>
                  <a:gd name="T41" fmla="*/ 225 h 358"/>
                  <a:gd name="T42" fmla="*/ 96 w 117"/>
                  <a:gd name="T43" fmla="*/ 222 h 358"/>
                  <a:gd name="T44" fmla="*/ 90 w 117"/>
                  <a:gd name="T45" fmla="*/ 209 h 358"/>
                  <a:gd name="T46" fmla="*/ 70 w 117"/>
                  <a:gd name="T47" fmla="*/ 189 h 358"/>
                  <a:gd name="T48" fmla="*/ 63 w 117"/>
                  <a:gd name="T49" fmla="*/ 190 h 358"/>
                  <a:gd name="T50" fmla="*/ 63 w 117"/>
                  <a:gd name="T51" fmla="*/ 185 h 358"/>
                  <a:gd name="T52" fmla="*/ 73 w 117"/>
                  <a:gd name="T53" fmla="*/ 161 h 358"/>
                  <a:gd name="T54" fmla="*/ 96 w 117"/>
                  <a:gd name="T55" fmla="*/ 133 h 358"/>
                  <a:gd name="T56" fmla="*/ 98 w 117"/>
                  <a:gd name="T57" fmla="*/ 127 h 358"/>
                  <a:gd name="T58" fmla="*/ 99 w 117"/>
                  <a:gd name="T59" fmla="*/ 105 h 358"/>
                  <a:gd name="T60" fmla="*/ 102 w 117"/>
                  <a:gd name="T61" fmla="*/ 100 h 358"/>
                  <a:gd name="T62" fmla="*/ 97 w 117"/>
                  <a:gd name="T63" fmla="*/ 67 h 358"/>
                  <a:gd name="T64" fmla="*/ 86 w 117"/>
                  <a:gd name="T65" fmla="*/ 46 h 358"/>
                  <a:gd name="T66" fmla="*/ 63 w 117"/>
                  <a:gd name="T67" fmla="*/ 19 h 358"/>
                  <a:gd name="T68" fmla="*/ 60 w 117"/>
                  <a:gd name="T69" fmla="*/ 19 h 358"/>
                  <a:gd name="T70" fmla="*/ 58 w 117"/>
                  <a:gd name="T71" fmla="*/ 14 h 358"/>
                  <a:gd name="T72" fmla="*/ 41 w 117"/>
                  <a:gd name="T73" fmla="*/ 6 h 358"/>
                  <a:gd name="T74" fmla="*/ 36 w 117"/>
                  <a:gd name="T75" fmla="*/ 5 h 358"/>
                  <a:gd name="T76" fmla="*/ 36 w 117"/>
                  <a:gd name="T77" fmla="*/ 2 h 358"/>
                  <a:gd name="T78" fmla="*/ 0 w 117"/>
                  <a:gd name="T79" fmla="*/ 4 h 358"/>
                  <a:gd name="T80" fmla="*/ 91 w 117"/>
                  <a:gd name="T81" fmla="*/ 128 h 358"/>
                  <a:gd name="T82" fmla="*/ 76 w 117"/>
                  <a:gd name="T83" fmla="*/ 150 h 358"/>
                  <a:gd name="T84" fmla="*/ 14 w 117"/>
                  <a:gd name="T85" fmla="*/ 175 h 358"/>
                  <a:gd name="T86" fmla="*/ 0 w 117"/>
                  <a:gd name="T87" fmla="*/ 183 h 358"/>
                  <a:gd name="T88" fmla="*/ 25 w 117"/>
                  <a:gd name="T89" fmla="*/ 180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17" h="358">
                    <a:moveTo>
                      <a:pt x="25" y="180"/>
                    </a:moveTo>
                    <a:cubicBezTo>
                      <a:pt x="25" y="180"/>
                      <a:pt x="25" y="180"/>
                      <a:pt x="25" y="180"/>
                    </a:cubicBezTo>
                    <a:cubicBezTo>
                      <a:pt x="50" y="181"/>
                      <a:pt x="72" y="194"/>
                      <a:pt x="89" y="216"/>
                    </a:cubicBezTo>
                    <a:cubicBezTo>
                      <a:pt x="111" y="248"/>
                      <a:pt x="117" y="280"/>
                      <a:pt x="105" y="306"/>
                    </a:cubicBezTo>
                    <a:cubicBezTo>
                      <a:pt x="94" y="331"/>
                      <a:pt x="68" y="349"/>
                      <a:pt x="40" y="352"/>
                    </a:cubicBezTo>
                    <a:cubicBezTo>
                      <a:pt x="40" y="354"/>
                      <a:pt x="41" y="356"/>
                      <a:pt x="41" y="358"/>
                    </a:cubicBezTo>
                    <a:cubicBezTo>
                      <a:pt x="42" y="357"/>
                      <a:pt x="44" y="357"/>
                      <a:pt x="46" y="357"/>
                    </a:cubicBezTo>
                    <a:cubicBezTo>
                      <a:pt x="45" y="356"/>
                      <a:pt x="45" y="356"/>
                      <a:pt x="44" y="356"/>
                    </a:cubicBezTo>
                    <a:cubicBezTo>
                      <a:pt x="47" y="354"/>
                      <a:pt x="47" y="354"/>
                      <a:pt x="47" y="354"/>
                    </a:cubicBezTo>
                    <a:cubicBezTo>
                      <a:pt x="49" y="352"/>
                      <a:pt x="49" y="352"/>
                      <a:pt x="49" y="352"/>
                    </a:cubicBezTo>
                    <a:cubicBezTo>
                      <a:pt x="50" y="353"/>
                      <a:pt x="51" y="355"/>
                      <a:pt x="52" y="356"/>
                    </a:cubicBezTo>
                    <a:cubicBezTo>
                      <a:pt x="59" y="354"/>
                      <a:pt x="67" y="351"/>
                      <a:pt x="73" y="348"/>
                    </a:cubicBezTo>
                    <a:cubicBezTo>
                      <a:pt x="73" y="347"/>
                      <a:pt x="72" y="346"/>
                      <a:pt x="72" y="345"/>
                    </a:cubicBezTo>
                    <a:cubicBezTo>
                      <a:pt x="75" y="344"/>
                      <a:pt x="75" y="344"/>
                      <a:pt x="75" y="344"/>
                    </a:cubicBezTo>
                    <a:cubicBezTo>
                      <a:pt x="78" y="343"/>
                      <a:pt x="78" y="343"/>
                      <a:pt x="78" y="343"/>
                    </a:cubicBezTo>
                    <a:cubicBezTo>
                      <a:pt x="78" y="343"/>
                      <a:pt x="78" y="344"/>
                      <a:pt x="79" y="344"/>
                    </a:cubicBezTo>
                    <a:cubicBezTo>
                      <a:pt x="84" y="341"/>
                      <a:pt x="89" y="338"/>
                      <a:pt x="93" y="333"/>
                    </a:cubicBezTo>
                    <a:cubicBezTo>
                      <a:pt x="92" y="333"/>
                      <a:pt x="91" y="332"/>
                      <a:pt x="91" y="331"/>
                    </a:cubicBezTo>
                    <a:cubicBezTo>
                      <a:pt x="93" y="329"/>
                      <a:pt x="93" y="329"/>
                      <a:pt x="93" y="329"/>
                    </a:cubicBezTo>
                    <a:cubicBezTo>
                      <a:pt x="96" y="327"/>
                      <a:pt x="96" y="327"/>
                      <a:pt x="96" y="327"/>
                    </a:cubicBezTo>
                    <a:cubicBezTo>
                      <a:pt x="96" y="328"/>
                      <a:pt x="97" y="328"/>
                      <a:pt x="97" y="329"/>
                    </a:cubicBezTo>
                    <a:cubicBezTo>
                      <a:pt x="101" y="325"/>
                      <a:pt x="104" y="320"/>
                      <a:pt x="107" y="315"/>
                    </a:cubicBezTo>
                    <a:cubicBezTo>
                      <a:pt x="107" y="313"/>
                      <a:pt x="107" y="313"/>
                      <a:pt x="107" y="313"/>
                    </a:cubicBezTo>
                    <a:cubicBezTo>
                      <a:pt x="107" y="313"/>
                      <a:pt x="108" y="313"/>
                      <a:pt x="108" y="313"/>
                    </a:cubicBezTo>
                    <a:cubicBezTo>
                      <a:pt x="109" y="312"/>
                      <a:pt x="110" y="310"/>
                      <a:pt x="110" y="309"/>
                    </a:cubicBezTo>
                    <a:cubicBezTo>
                      <a:pt x="111" y="307"/>
                      <a:pt x="112" y="305"/>
                      <a:pt x="113" y="303"/>
                    </a:cubicBezTo>
                    <a:cubicBezTo>
                      <a:pt x="112" y="302"/>
                      <a:pt x="112" y="301"/>
                      <a:pt x="110" y="301"/>
                    </a:cubicBezTo>
                    <a:cubicBezTo>
                      <a:pt x="111" y="298"/>
                      <a:pt x="111" y="298"/>
                      <a:pt x="111" y="298"/>
                    </a:cubicBezTo>
                    <a:cubicBezTo>
                      <a:pt x="112" y="295"/>
                      <a:pt x="112" y="295"/>
                      <a:pt x="112" y="295"/>
                    </a:cubicBezTo>
                    <a:cubicBezTo>
                      <a:pt x="113" y="295"/>
                      <a:pt x="114" y="296"/>
                      <a:pt x="115" y="296"/>
                    </a:cubicBezTo>
                    <a:cubicBezTo>
                      <a:pt x="116" y="291"/>
                      <a:pt x="117" y="286"/>
                      <a:pt x="117" y="280"/>
                    </a:cubicBezTo>
                    <a:cubicBezTo>
                      <a:pt x="116" y="280"/>
                      <a:pt x="115" y="279"/>
                      <a:pt x="114" y="279"/>
                    </a:cubicBezTo>
                    <a:cubicBezTo>
                      <a:pt x="114" y="276"/>
                      <a:pt x="114" y="276"/>
                      <a:pt x="114" y="276"/>
                    </a:cubicBezTo>
                    <a:cubicBezTo>
                      <a:pt x="115" y="273"/>
                      <a:pt x="115" y="273"/>
                      <a:pt x="115" y="273"/>
                    </a:cubicBezTo>
                    <a:cubicBezTo>
                      <a:pt x="116" y="273"/>
                      <a:pt x="116" y="274"/>
                      <a:pt x="117" y="274"/>
                    </a:cubicBezTo>
                    <a:cubicBezTo>
                      <a:pt x="117" y="267"/>
                      <a:pt x="115" y="259"/>
                      <a:pt x="113" y="252"/>
                    </a:cubicBezTo>
                    <a:cubicBezTo>
                      <a:pt x="111" y="251"/>
                      <a:pt x="110" y="251"/>
                      <a:pt x="108" y="251"/>
                    </a:cubicBezTo>
                    <a:cubicBezTo>
                      <a:pt x="108" y="248"/>
                      <a:pt x="108" y="248"/>
                      <a:pt x="108" y="248"/>
                    </a:cubicBezTo>
                    <a:cubicBezTo>
                      <a:pt x="108" y="245"/>
                      <a:pt x="108" y="245"/>
                      <a:pt x="108" y="245"/>
                    </a:cubicBezTo>
                    <a:cubicBezTo>
                      <a:pt x="109" y="245"/>
                      <a:pt x="110" y="245"/>
                      <a:pt x="111" y="245"/>
                    </a:cubicBezTo>
                    <a:cubicBezTo>
                      <a:pt x="109" y="239"/>
                      <a:pt x="105" y="232"/>
                      <a:pt x="102" y="225"/>
                    </a:cubicBezTo>
                    <a:cubicBezTo>
                      <a:pt x="100" y="225"/>
                      <a:pt x="98" y="225"/>
                      <a:pt x="96" y="225"/>
                    </a:cubicBezTo>
                    <a:cubicBezTo>
                      <a:pt x="96" y="222"/>
                      <a:pt x="96" y="222"/>
                      <a:pt x="96" y="222"/>
                    </a:cubicBezTo>
                    <a:cubicBezTo>
                      <a:pt x="96" y="222"/>
                      <a:pt x="96" y="222"/>
                      <a:pt x="96" y="222"/>
                    </a:cubicBezTo>
                    <a:cubicBezTo>
                      <a:pt x="93" y="223"/>
                      <a:pt x="93" y="223"/>
                      <a:pt x="93" y="223"/>
                    </a:cubicBezTo>
                    <a:cubicBezTo>
                      <a:pt x="92" y="218"/>
                      <a:pt x="91" y="213"/>
                      <a:pt x="90" y="209"/>
                    </a:cubicBezTo>
                    <a:cubicBezTo>
                      <a:pt x="86" y="203"/>
                      <a:pt x="81" y="198"/>
                      <a:pt x="76" y="194"/>
                    </a:cubicBezTo>
                    <a:cubicBezTo>
                      <a:pt x="74" y="192"/>
                      <a:pt x="72" y="191"/>
                      <a:pt x="70" y="189"/>
                    </a:cubicBezTo>
                    <a:cubicBezTo>
                      <a:pt x="69" y="189"/>
                      <a:pt x="69" y="189"/>
                      <a:pt x="69" y="189"/>
                    </a:cubicBezTo>
                    <a:cubicBezTo>
                      <a:pt x="67" y="190"/>
                      <a:pt x="65" y="190"/>
                      <a:pt x="63" y="190"/>
                    </a:cubicBezTo>
                    <a:cubicBezTo>
                      <a:pt x="63" y="187"/>
                      <a:pt x="63" y="187"/>
                      <a:pt x="63" y="187"/>
                    </a:cubicBezTo>
                    <a:cubicBezTo>
                      <a:pt x="63" y="185"/>
                      <a:pt x="63" y="185"/>
                      <a:pt x="63" y="185"/>
                    </a:cubicBezTo>
                    <a:cubicBezTo>
                      <a:pt x="56" y="181"/>
                      <a:pt x="50" y="179"/>
                      <a:pt x="43" y="177"/>
                    </a:cubicBezTo>
                    <a:cubicBezTo>
                      <a:pt x="54" y="173"/>
                      <a:pt x="64" y="168"/>
                      <a:pt x="73" y="161"/>
                    </a:cubicBezTo>
                    <a:cubicBezTo>
                      <a:pt x="76" y="159"/>
                      <a:pt x="79" y="156"/>
                      <a:pt x="82" y="153"/>
                    </a:cubicBezTo>
                    <a:cubicBezTo>
                      <a:pt x="87" y="147"/>
                      <a:pt x="92" y="140"/>
                      <a:pt x="96" y="133"/>
                    </a:cubicBezTo>
                    <a:cubicBezTo>
                      <a:pt x="96" y="132"/>
                      <a:pt x="96" y="131"/>
                      <a:pt x="97" y="130"/>
                    </a:cubicBezTo>
                    <a:cubicBezTo>
                      <a:pt x="97" y="129"/>
                      <a:pt x="98" y="128"/>
                      <a:pt x="98" y="127"/>
                    </a:cubicBezTo>
                    <a:cubicBezTo>
                      <a:pt x="101" y="121"/>
                      <a:pt x="102" y="114"/>
                      <a:pt x="103" y="107"/>
                    </a:cubicBezTo>
                    <a:cubicBezTo>
                      <a:pt x="102" y="106"/>
                      <a:pt x="100" y="106"/>
                      <a:pt x="99" y="105"/>
                    </a:cubicBezTo>
                    <a:cubicBezTo>
                      <a:pt x="100" y="102"/>
                      <a:pt x="100" y="102"/>
                      <a:pt x="100" y="102"/>
                    </a:cubicBezTo>
                    <a:cubicBezTo>
                      <a:pt x="102" y="100"/>
                      <a:pt x="102" y="100"/>
                      <a:pt x="102" y="100"/>
                    </a:cubicBezTo>
                    <a:cubicBezTo>
                      <a:pt x="102" y="100"/>
                      <a:pt x="103" y="100"/>
                      <a:pt x="103" y="100"/>
                    </a:cubicBezTo>
                    <a:cubicBezTo>
                      <a:pt x="103" y="89"/>
                      <a:pt x="101" y="78"/>
                      <a:pt x="97" y="67"/>
                    </a:cubicBezTo>
                    <a:cubicBezTo>
                      <a:pt x="93" y="62"/>
                      <a:pt x="91" y="57"/>
                      <a:pt x="88" y="52"/>
                    </a:cubicBezTo>
                    <a:cubicBezTo>
                      <a:pt x="87" y="50"/>
                      <a:pt x="87" y="48"/>
                      <a:pt x="86" y="46"/>
                    </a:cubicBezTo>
                    <a:cubicBezTo>
                      <a:pt x="84" y="42"/>
                      <a:pt x="81" y="39"/>
                      <a:pt x="79" y="35"/>
                    </a:cubicBezTo>
                    <a:cubicBezTo>
                      <a:pt x="74" y="29"/>
                      <a:pt x="69" y="24"/>
                      <a:pt x="63" y="19"/>
                    </a:cubicBezTo>
                    <a:cubicBezTo>
                      <a:pt x="63" y="19"/>
                      <a:pt x="63" y="19"/>
                      <a:pt x="63" y="20"/>
                    </a:cubicBezTo>
                    <a:cubicBezTo>
                      <a:pt x="60" y="19"/>
                      <a:pt x="60" y="19"/>
                      <a:pt x="60" y="19"/>
                    </a:cubicBezTo>
                    <a:cubicBezTo>
                      <a:pt x="57" y="19"/>
                      <a:pt x="57" y="19"/>
                      <a:pt x="57" y="19"/>
                    </a:cubicBezTo>
                    <a:cubicBezTo>
                      <a:pt x="58" y="17"/>
                      <a:pt x="58" y="16"/>
                      <a:pt x="58" y="14"/>
                    </a:cubicBezTo>
                    <a:cubicBezTo>
                      <a:pt x="53" y="10"/>
                      <a:pt x="48" y="7"/>
                      <a:pt x="42" y="4"/>
                    </a:cubicBezTo>
                    <a:cubicBezTo>
                      <a:pt x="42" y="5"/>
                      <a:pt x="41" y="6"/>
                      <a:pt x="41" y="6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6" y="5"/>
                      <a:pt x="36" y="5"/>
                      <a:pt x="36" y="5"/>
                    </a:cubicBezTo>
                    <a:cubicBezTo>
                      <a:pt x="36" y="4"/>
                      <a:pt x="36" y="3"/>
                      <a:pt x="36" y="2"/>
                    </a:cubicBezTo>
                    <a:cubicBezTo>
                      <a:pt x="36" y="2"/>
                      <a:pt x="36" y="2"/>
                      <a:pt x="36" y="2"/>
                    </a:cubicBezTo>
                    <a:cubicBezTo>
                      <a:pt x="22" y="3"/>
                      <a:pt x="10" y="3"/>
                      <a:pt x="0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28" y="0"/>
                      <a:pt x="54" y="13"/>
                      <a:pt x="74" y="39"/>
                    </a:cubicBezTo>
                    <a:cubicBezTo>
                      <a:pt x="97" y="69"/>
                      <a:pt x="103" y="101"/>
                      <a:pt x="91" y="128"/>
                    </a:cubicBezTo>
                    <a:cubicBezTo>
                      <a:pt x="88" y="136"/>
                      <a:pt x="83" y="143"/>
                      <a:pt x="77" y="149"/>
                    </a:cubicBezTo>
                    <a:cubicBezTo>
                      <a:pt x="77" y="149"/>
                      <a:pt x="77" y="150"/>
                      <a:pt x="76" y="150"/>
                    </a:cubicBezTo>
                    <a:cubicBezTo>
                      <a:pt x="63" y="163"/>
                      <a:pt x="45" y="172"/>
                      <a:pt x="25" y="174"/>
                    </a:cubicBezTo>
                    <a:cubicBezTo>
                      <a:pt x="21" y="174"/>
                      <a:pt x="18" y="174"/>
                      <a:pt x="14" y="175"/>
                    </a:cubicBezTo>
                    <a:cubicBezTo>
                      <a:pt x="9" y="174"/>
                      <a:pt x="4" y="174"/>
                      <a:pt x="0" y="172"/>
                    </a:cubicBezTo>
                    <a:cubicBezTo>
                      <a:pt x="0" y="183"/>
                      <a:pt x="0" y="183"/>
                      <a:pt x="0" y="183"/>
                    </a:cubicBezTo>
                    <a:cubicBezTo>
                      <a:pt x="4" y="182"/>
                      <a:pt x="9" y="181"/>
                      <a:pt x="14" y="181"/>
                    </a:cubicBezTo>
                    <a:cubicBezTo>
                      <a:pt x="18" y="181"/>
                      <a:pt x="21" y="181"/>
                      <a:pt x="25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8" name="Freeform 839"/>
              <p:cNvSpPr>
                <a:spLocks/>
              </p:cNvSpPr>
              <p:nvPr/>
            </p:nvSpPr>
            <p:spPr bwMode="auto">
              <a:xfrm>
                <a:off x="5657853" y="1144627"/>
                <a:ext cx="319088" cy="500080"/>
              </a:xfrm>
              <a:custGeom>
                <a:avLst/>
                <a:gdLst>
                  <a:gd name="T0" fmla="*/ 74 w 85"/>
                  <a:gd name="T1" fmla="*/ 96 h 133"/>
                  <a:gd name="T2" fmla="*/ 56 w 85"/>
                  <a:gd name="T3" fmla="*/ 23 h 133"/>
                  <a:gd name="T4" fmla="*/ 0 w 85"/>
                  <a:gd name="T5" fmla="*/ 2 h 133"/>
                  <a:gd name="T6" fmla="*/ 0 w 85"/>
                  <a:gd name="T7" fmla="*/ 8 h 133"/>
                  <a:gd name="T8" fmla="*/ 52 w 85"/>
                  <a:gd name="T9" fmla="*/ 27 h 133"/>
                  <a:gd name="T10" fmla="*/ 68 w 85"/>
                  <a:gd name="T11" fmla="*/ 94 h 133"/>
                  <a:gd name="T12" fmla="*/ 18 w 85"/>
                  <a:gd name="T13" fmla="*/ 127 h 133"/>
                  <a:gd name="T14" fmla="*/ 0 w 85"/>
                  <a:gd name="T15" fmla="*/ 123 h 133"/>
                  <a:gd name="T16" fmla="*/ 0 w 85"/>
                  <a:gd name="T17" fmla="*/ 129 h 133"/>
                  <a:gd name="T18" fmla="*/ 18 w 85"/>
                  <a:gd name="T19" fmla="*/ 133 h 133"/>
                  <a:gd name="T20" fmla="*/ 74 w 85"/>
                  <a:gd name="T21" fmla="*/ 96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5" h="133">
                    <a:moveTo>
                      <a:pt x="74" y="96"/>
                    </a:moveTo>
                    <a:cubicBezTo>
                      <a:pt x="79" y="83"/>
                      <a:pt x="85" y="55"/>
                      <a:pt x="56" y="23"/>
                    </a:cubicBezTo>
                    <a:cubicBezTo>
                      <a:pt x="40" y="5"/>
                      <a:pt x="19" y="0"/>
                      <a:pt x="0" y="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7" y="6"/>
                      <a:pt x="36" y="10"/>
                      <a:pt x="52" y="27"/>
                    </a:cubicBezTo>
                    <a:cubicBezTo>
                      <a:pt x="78" y="57"/>
                      <a:pt x="73" y="82"/>
                      <a:pt x="68" y="94"/>
                    </a:cubicBezTo>
                    <a:cubicBezTo>
                      <a:pt x="60" y="113"/>
                      <a:pt x="39" y="127"/>
                      <a:pt x="18" y="127"/>
                    </a:cubicBezTo>
                    <a:cubicBezTo>
                      <a:pt x="13" y="127"/>
                      <a:pt x="7" y="126"/>
                      <a:pt x="0" y="123"/>
                    </a:cubicBezTo>
                    <a:cubicBezTo>
                      <a:pt x="0" y="129"/>
                      <a:pt x="0" y="129"/>
                      <a:pt x="0" y="129"/>
                    </a:cubicBezTo>
                    <a:cubicBezTo>
                      <a:pt x="5" y="132"/>
                      <a:pt x="11" y="133"/>
                      <a:pt x="18" y="133"/>
                    </a:cubicBezTo>
                    <a:cubicBezTo>
                      <a:pt x="41" y="133"/>
                      <a:pt x="64" y="118"/>
                      <a:pt x="74" y="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9" name="Freeform 840"/>
              <p:cNvSpPr>
                <a:spLocks/>
              </p:cNvSpPr>
              <p:nvPr/>
            </p:nvSpPr>
            <p:spPr bwMode="auto">
              <a:xfrm>
                <a:off x="5657853" y="1238293"/>
                <a:ext cx="206375" cy="309574"/>
              </a:xfrm>
              <a:custGeom>
                <a:avLst/>
                <a:gdLst>
                  <a:gd name="T0" fmla="*/ 19 w 55"/>
                  <a:gd name="T1" fmla="*/ 82 h 82"/>
                  <a:gd name="T2" fmla="*/ 48 w 55"/>
                  <a:gd name="T3" fmla="*/ 65 h 82"/>
                  <a:gd name="T4" fmla="*/ 47 w 55"/>
                  <a:gd name="T5" fmla="*/ 27 h 82"/>
                  <a:gd name="T6" fmla="*/ 0 w 55"/>
                  <a:gd name="T7" fmla="*/ 4 h 82"/>
                  <a:gd name="T8" fmla="*/ 0 w 55"/>
                  <a:gd name="T9" fmla="*/ 10 h 82"/>
                  <a:gd name="T10" fmla="*/ 42 w 55"/>
                  <a:gd name="T11" fmla="*/ 30 h 82"/>
                  <a:gd name="T12" fmla="*/ 43 w 55"/>
                  <a:gd name="T13" fmla="*/ 61 h 82"/>
                  <a:gd name="T14" fmla="*/ 19 w 55"/>
                  <a:gd name="T15" fmla="*/ 76 h 82"/>
                  <a:gd name="T16" fmla="*/ 0 w 55"/>
                  <a:gd name="T17" fmla="*/ 64 h 82"/>
                  <a:gd name="T18" fmla="*/ 0 w 55"/>
                  <a:gd name="T19" fmla="*/ 73 h 82"/>
                  <a:gd name="T20" fmla="*/ 19 w 55"/>
                  <a:gd name="T21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5" h="82">
                    <a:moveTo>
                      <a:pt x="19" y="82"/>
                    </a:moveTo>
                    <a:cubicBezTo>
                      <a:pt x="31" y="82"/>
                      <a:pt x="42" y="75"/>
                      <a:pt x="48" y="65"/>
                    </a:cubicBezTo>
                    <a:cubicBezTo>
                      <a:pt x="55" y="53"/>
                      <a:pt x="54" y="39"/>
                      <a:pt x="47" y="27"/>
                    </a:cubicBezTo>
                    <a:cubicBezTo>
                      <a:pt x="36" y="5"/>
                      <a:pt x="16" y="0"/>
                      <a:pt x="0" y="4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4" y="6"/>
                      <a:pt x="31" y="9"/>
                      <a:pt x="42" y="30"/>
                    </a:cubicBezTo>
                    <a:cubicBezTo>
                      <a:pt x="48" y="40"/>
                      <a:pt x="49" y="52"/>
                      <a:pt x="43" y="61"/>
                    </a:cubicBezTo>
                    <a:cubicBezTo>
                      <a:pt x="38" y="70"/>
                      <a:pt x="29" y="76"/>
                      <a:pt x="19" y="76"/>
                    </a:cubicBezTo>
                    <a:cubicBezTo>
                      <a:pt x="12" y="76"/>
                      <a:pt x="5" y="72"/>
                      <a:pt x="0" y="64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5" y="79"/>
                      <a:pt x="12" y="82"/>
                      <a:pt x="19" y="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0" name="Freeform 841"/>
              <p:cNvSpPr>
                <a:spLocks/>
              </p:cNvSpPr>
              <p:nvPr/>
            </p:nvSpPr>
            <p:spPr bwMode="auto">
              <a:xfrm>
                <a:off x="5657853" y="1328784"/>
                <a:ext cx="120650" cy="131767"/>
              </a:xfrm>
              <a:custGeom>
                <a:avLst/>
                <a:gdLst>
                  <a:gd name="T0" fmla="*/ 3 w 32"/>
                  <a:gd name="T1" fmla="*/ 11 h 35"/>
                  <a:gd name="T2" fmla="*/ 22 w 32"/>
                  <a:gd name="T3" fmla="*/ 16 h 35"/>
                  <a:gd name="T4" fmla="*/ 24 w 32"/>
                  <a:gd name="T5" fmla="*/ 24 h 35"/>
                  <a:gd name="T6" fmla="*/ 19 w 32"/>
                  <a:gd name="T7" fmla="*/ 28 h 35"/>
                  <a:gd name="T8" fmla="*/ 17 w 32"/>
                  <a:gd name="T9" fmla="*/ 27 h 35"/>
                  <a:gd name="T10" fmla="*/ 14 w 32"/>
                  <a:gd name="T11" fmla="*/ 29 h 35"/>
                  <a:gd name="T12" fmla="*/ 12 w 32"/>
                  <a:gd name="T13" fmla="*/ 31 h 35"/>
                  <a:gd name="T14" fmla="*/ 20 w 32"/>
                  <a:gd name="T15" fmla="*/ 34 h 35"/>
                  <a:gd name="T16" fmla="*/ 30 w 32"/>
                  <a:gd name="T17" fmla="*/ 26 h 35"/>
                  <a:gd name="T18" fmla="*/ 27 w 32"/>
                  <a:gd name="T19" fmla="*/ 12 h 35"/>
                  <a:gd name="T20" fmla="*/ 0 w 32"/>
                  <a:gd name="T21" fmla="*/ 6 h 35"/>
                  <a:gd name="T22" fmla="*/ 0 w 32"/>
                  <a:gd name="T23" fmla="*/ 14 h 35"/>
                  <a:gd name="T24" fmla="*/ 3 w 32"/>
                  <a:gd name="T25" fmla="*/ 11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" h="35">
                    <a:moveTo>
                      <a:pt x="3" y="11"/>
                    </a:moveTo>
                    <a:cubicBezTo>
                      <a:pt x="9" y="7"/>
                      <a:pt x="17" y="8"/>
                      <a:pt x="22" y="16"/>
                    </a:cubicBezTo>
                    <a:cubicBezTo>
                      <a:pt x="25" y="19"/>
                      <a:pt x="25" y="23"/>
                      <a:pt x="24" y="24"/>
                    </a:cubicBezTo>
                    <a:cubicBezTo>
                      <a:pt x="23" y="26"/>
                      <a:pt x="21" y="28"/>
                      <a:pt x="19" y="28"/>
                    </a:cubicBezTo>
                    <a:cubicBezTo>
                      <a:pt x="18" y="29"/>
                      <a:pt x="17" y="28"/>
                      <a:pt x="17" y="27"/>
                    </a:cubicBezTo>
                    <a:cubicBezTo>
                      <a:pt x="14" y="29"/>
                      <a:pt x="14" y="29"/>
                      <a:pt x="14" y="29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4" y="33"/>
                      <a:pt x="17" y="35"/>
                      <a:pt x="20" y="34"/>
                    </a:cubicBezTo>
                    <a:cubicBezTo>
                      <a:pt x="24" y="34"/>
                      <a:pt x="28" y="31"/>
                      <a:pt x="30" y="26"/>
                    </a:cubicBezTo>
                    <a:cubicBezTo>
                      <a:pt x="32" y="22"/>
                      <a:pt x="31" y="16"/>
                      <a:pt x="27" y="12"/>
                    </a:cubicBezTo>
                    <a:cubicBezTo>
                      <a:pt x="18" y="0"/>
                      <a:pt x="7" y="2"/>
                      <a:pt x="0" y="6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3"/>
                      <a:pt x="1" y="12"/>
                      <a:pt x="3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1" name="Freeform 842"/>
              <p:cNvSpPr>
                <a:spLocks/>
              </p:cNvSpPr>
              <p:nvPr/>
            </p:nvSpPr>
            <p:spPr bwMode="auto">
              <a:xfrm>
                <a:off x="7664453" y="1254169"/>
                <a:ext cx="173038" cy="376251"/>
              </a:xfrm>
              <a:custGeom>
                <a:avLst/>
                <a:gdLst>
                  <a:gd name="T0" fmla="*/ 12 w 46"/>
                  <a:gd name="T1" fmla="*/ 66 h 100"/>
                  <a:gd name="T2" fmla="*/ 46 w 46"/>
                  <a:gd name="T3" fmla="*/ 100 h 100"/>
                  <a:gd name="T4" fmla="*/ 46 w 46"/>
                  <a:gd name="T5" fmla="*/ 94 h 100"/>
                  <a:gd name="T6" fmla="*/ 18 w 46"/>
                  <a:gd name="T7" fmla="*/ 64 h 100"/>
                  <a:gd name="T8" fmla="*/ 39 w 46"/>
                  <a:gd name="T9" fmla="*/ 8 h 100"/>
                  <a:gd name="T10" fmla="*/ 46 w 46"/>
                  <a:gd name="T11" fmla="*/ 6 h 100"/>
                  <a:gd name="T12" fmla="*/ 46 w 46"/>
                  <a:gd name="T13" fmla="*/ 0 h 100"/>
                  <a:gd name="T14" fmla="*/ 36 w 46"/>
                  <a:gd name="T15" fmla="*/ 3 h 100"/>
                  <a:gd name="T16" fmla="*/ 12 w 46"/>
                  <a:gd name="T17" fmla="*/ 66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" h="100">
                    <a:moveTo>
                      <a:pt x="12" y="66"/>
                    </a:moveTo>
                    <a:cubicBezTo>
                      <a:pt x="20" y="83"/>
                      <a:pt x="31" y="95"/>
                      <a:pt x="46" y="100"/>
                    </a:cubicBezTo>
                    <a:cubicBezTo>
                      <a:pt x="46" y="94"/>
                      <a:pt x="46" y="94"/>
                      <a:pt x="46" y="94"/>
                    </a:cubicBezTo>
                    <a:cubicBezTo>
                      <a:pt x="36" y="90"/>
                      <a:pt x="25" y="81"/>
                      <a:pt x="18" y="64"/>
                    </a:cubicBezTo>
                    <a:cubicBezTo>
                      <a:pt x="7" y="40"/>
                      <a:pt x="21" y="17"/>
                      <a:pt x="39" y="8"/>
                    </a:cubicBezTo>
                    <a:cubicBezTo>
                      <a:pt x="41" y="7"/>
                      <a:pt x="43" y="7"/>
                      <a:pt x="46" y="6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2" y="0"/>
                      <a:pt x="39" y="2"/>
                      <a:pt x="36" y="3"/>
                    </a:cubicBezTo>
                    <a:cubicBezTo>
                      <a:pt x="16" y="13"/>
                      <a:pt x="0" y="39"/>
                      <a:pt x="12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2" name="Freeform 843"/>
              <p:cNvSpPr>
                <a:spLocks/>
              </p:cNvSpPr>
              <p:nvPr/>
            </p:nvSpPr>
            <p:spPr bwMode="auto">
              <a:xfrm>
                <a:off x="7505703" y="1050962"/>
                <a:ext cx="331788" cy="722339"/>
              </a:xfrm>
              <a:custGeom>
                <a:avLst/>
                <a:gdLst>
                  <a:gd name="T0" fmla="*/ 54 w 88"/>
                  <a:gd name="T1" fmla="*/ 10 h 192"/>
                  <a:gd name="T2" fmla="*/ 49 w 88"/>
                  <a:gd name="T3" fmla="*/ 13 h 192"/>
                  <a:gd name="T4" fmla="*/ 44 w 88"/>
                  <a:gd name="T5" fmla="*/ 17 h 192"/>
                  <a:gd name="T6" fmla="*/ 29 w 88"/>
                  <a:gd name="T7" fmla="*/ 29 h 192"/>
                  <a:gd name="T8" fmla="*/ 25 w 88"/>
                  <a:gd name="T9" fmla="*/ 34 h 192"/>
                  <a:gd name="T10" fmla="*/ 12 w 88"/>
                  <a:gd name="T11" fmla="*/ 52 h 192"/>
                  <a:gd name="T12" fmla="*/ 7 w 88"/>
                  <a:gd name="T13" fmla="*/ 63 h 192"/>
                  <a:gd name="T14" fmla="*/ 6 w 88"/>
                  <a:gd name="T15" fmla="*/ 66 h 192"/>
                  <a:gd name="T16" fmla="*/ 3 w 88"/>
                  <a:gd name="T17" fmla="*/ 76 h 192"/>
                  <a:gd name="T18" fmla="*/ 1 w 88"/>
                  <a:gd name="T19" fmla="*/ 87 h 192"/>
                  <a:gd name="T20" fmla="*/ 1 w 88"/>
                  <a:gd name="T21" fmla="*/ 115 h 192"/>
                  <a:gd name="T22" fmla="*/ 3 w 88"/>
                  <a:gd name="T23" fmla="*/ 121 h 192"/>
                  <a:gd name="T24" fmla="*/ 3 w 88"/>
                  <a:gd name="T25" fmla="*/ 122 h 192"/>
                  <a:gd name="T26" fmla="*/ 5 w 88"/>
                  <a:gd name="T27" fmla="*/ 128 h 192"/>
                  <a:gd name="T28" fmla="*/ 17 w 88"/>
                  <a:gd name="T29" fmla="*/ 153 h 192"/>
                  <a:gd name="T30" fmla="*/ 26 w 88"/>
                  <a:gd name="T31" fmla="*/ 165 h 192"/>
                  <a:gd name="T32" fmla="*/ 45 w 88"/>
                  <a:gd name="T33" fmla="*/ 183 h 192"/>
                  <a:gd name="T34" fmla="*/ 61 w 88"/>
                  <a:gd name="T35" fmla="*/ 190 h 192"/>
                  <a:gd name="T36" fmla="*/ 66 w 88"/>
                  <a:gd name="T37" fmla="*/ 191 h 192"/>
                  <a:gd name="T38" fmla="*/ 67 w 88"/>
                  <a:gd name="T39" fmla="*/ 192 h 192"/>
                  <a:gd name="T40" fmla="*/ 68 w 88"/>
                  <a:gd name="T41" fmla="*/ 192 h 192"/>
                  <a:gd name="T42" fmla="*/ 69 w 88"/>
                  <a:gd name="T43" fmla="*/ 192 h 192"/>
                  <a:gd name="T44" fmla="*/ 72 w 88"/>
                  <a:gd name="T45" fmla="*/ 191 h 192"/>
                  <a:gd name="T46" fmla="*/ 88 w 88"/>
                  <a:gd name="T47" fmla="*/ 185 h 192"/>
                  <a:gd name="T48" fmla="*/ 88 w 88"/>
                  <a:gd name="T49" fmla="*/ 174 h 192"/>
                  <a:gd name="T50" fmla="*/ 46 w 88"/>
                  <a:gd name="T51" fmla="*/ 145 h 192"/>
                  <a:gd name="T52" fmla="*/ 56 w 88"/>
                  <a:gd name="T53" fmla="*/ 47 h 192"/>
                  <a:gd name="T54" fmla="*/ 88 w 88"/>
                  <a:gd name="T55" fmla="*/ 33 h 192"/>
                  <a:gd name="T56" fmla="*/ 88 w 88"/>
                  <a:gd name="T57" fmla="*/ 27 h 192"/>
                  <a:gd name="T58" fmla="*/ 52 w 88"/>
                  <a:gd name="T59" fmla="*/ 42 h 192"/>
                  <a:gd name="T60" fmla="*/ 41 w 88"/>
                  <a:gd name="T61" fmla="*/ 148 h 192"/>
                  <a:gd name="T62" fmla="*/ 84 w 88"/>
                  <a:gd name="T63" fmla="*/ 180 h 192"/>
                  <a:gd name="T64" fmla="*/ 68 w 88"/>
                  <a:gd name="T65" fmla="*/ 186 h 192"/>
                  <a:gd name="T66" fmla="*/ 64 w 88"/>
                  <a:gd name="T67" fmla="*/ 184 h 192"/>
                  <a:gd name="T68" fmla="*/ 31 w 88"/>
                  <a:gd name="T69" fmla="*/ 161 h 192"/>
                  <a:gd name="T70" fmla="*/ 31 w 88"/>
                  <a:gd name="T71" fmla="*/ 161 h 192"/>
                  <a:gd name="T72" fmla="*/ 31 w 88"/>
                  <a:gd name="T73" fmla="*/ 161 h 192"/>
                  <a:gd name="T74" fmla="*/ 8 w 88"/>
                  <a:gd name="T75" fmla="*/ 79 h 192"/>
                  <a:gd name="T76" fmla="*/ 12 w 88"/>
                  <a:gd name="T77" fmla="*/ 68 h 192"/>
                  <a:gd name="T78" fmla="*/ 13 w 88"/>
                  <a:gd name="T79" fmla="*/ 65 h 192"/>
                  <a:gd name="T80" fmla="*/ 85 w 88"/>
                  <a:gd name="T81" fmla="*/ 6 h 192"/>
                  <a:gd name="T82" fmla="*/ 88 w 88"/>
                  <a:gd name="T83" fmla="*/ 6 h 192"/>
                  <a:gd name="T84" fmla="*/ 88 w 88"/>
                  <a:gd name="T85" fmla="*/ 2 h 192"/>
                  <a:gd name="T86" fmla="*/ 82 w 88"/>
                  <a:gd name="T87" fmla="*/ 0 h 192"/>
                  <a:gd name="T88" fmla="*/ 54 w 88"/>
                  <a:gd name="T89" fmla="*/ 1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88" h="192">
                    <a:moveTo>
                      <a:pt x="54" y="10"/>
                    </a:moveTo>
                    <a:cubicBezTo>
                      <a:pt x="52" y="11"/>
                      <a:pt x="50" y="12"/>
                      <a:pt x="49" y="13"/>
                    </a:cubicBezTo>
                    <a:cubicBezTo>
                      <a:pt x="47" y="14"/>
                      <a:pt x="45" y="15"/>
                      <a:pt x="44" y="17"/>
                    </a:cubicBezTo>
                    <a:cubicBezTo>
                      <a:pt x="39" y="20"/>
                      <a:pt x="34" y="24"/>
                      <a:pt x="29" y="29"/>
                    </a:cubicBezTo>
                    <a:cubicBezTo>
                      <a:pt x="28" y="31"/>
                      <a:pt x="26" y="32"/>
                      <a:pt x="25" y="34"/>
                    </a:cubicBezTo>
                    <a:cubicBezTo>
                      <a:pt x="20" y="40"/>
                      <a:pt x="16" y="46"/>
                      <a:pt x="12" y="52"/>
                    </a:cubicBezTo>
                    <a:cubicBezTo>
                      <a:pt x="10" y="56"/>
                      <a:pt x="9" y="59"/>
                      <a:pt x="7" y="63"/>
                    </a:cubicBezTo>
                    <a:cubicBezTo>
                      <a:pt x="7" y="64"/>
                      <a:pt x="6" y="65"/>
                      <a:pt x="6" y="66"/>
                    </a:cubicBezTo>
                    <a:cubicBezTo>
                      <a:pt x="5" y="69"/>
                      <a:pt x="4" y="73"/>
                      <a:pt x="3" y="76"/>
                    </a:cubicBezTo>
                    <a:cubicBezTo>
                      <a:pt x="2" y="80"/>
                      <a:pt x="1" y="84"/>
                      <a:pt x="1" y="87"/>
                    </a:cubicBezTo>
                    <a:cubicBezTo>
                      <a:pt x="0" y="97"/>
                      <a:pt x="0" y="106"/>
                      <a:pt x="1" y="115"/>
                    </a:cubicBezTo>
                    <a:cubicBezTo>
                      <a:pt x="2" y="117"/>
                      <a:pt x="2" y="119"/>
                      <a:pt x="3" y="121"/>
                    </a:cubicBezTo>
                    <a:cubicBezTo>
                      <a:pt x="3" y="121"/>
                      <a:pt x="3" y="122"/>
                      <a:pt x="3" y="122"/>
                    </a:cubicBezTo>
                    <a:cubicBezTo>
                      <a:pt x="4" y="124"/>
                      <a:pt x="4" y="126"/>
                      <a:pt x="5" y="128"/>
                    </a:cubicBezTo>
                    <a:cubicBezTo>
                      <a:pt x="8" y="137"/>
                      <a:pt x="12" y="145"/>
                      <a:pt x="17" y="153"/>
                    </a:cubicBezTo>
                    <a:cubicBezTo>
                      <a:pt x="20" y="157"/>
                      <a:pt x="23" y="161"/>
                      <a:pt x="26" y="165"/>
                    </a:cubicBezTo>
                    <a:cubicBezTo>
                      <a:pt x="32" y="174"/>
                      <a:pt x="38" y="179"/>
                      <a:pt x="45" y="183"/>
                    </a:cubicBezTo>
                    <a:cubicBezTo>
                      <a:pt x="50" y="185"/>
                      <a:pt x="56" y="188"/>
                      <a:pt x="61" y="190"/>
                    </a:cubicBezTo>
                    <a:cubicBezTo>
                      <a:pt x="66" y="191"/>
                      <a:pt x="66" y="191"/>
                      <a:pt x="66" y="191"/>
                    </a:cubicBezTo>
                    <a:cubicBezTo>
                      <a:pt x="67" y="192"/>
                      <a:pt x="67" y="192"/>
                      <a:pt x="67" y="192"/>
                    </a:cubicBezTo>
                    <a:cubicBezTo>
                      <a:pt x="68" y="192"/>
                      <a:pt x="68" y="192"/>
                      <a:pt x="68" y="192"/>
                    </a:cubicBezTo>
                    <a:cubicBezTo>
                      <a:pt x="68" y="192"/>
                      <a:pt x="69" y="192"/>
                      <a:pt x="69" y="192"/>
                    </a:cubicBezTo>
                    <a:cubicBezTo>
                      <a:pt x="70" y="191"/>
                      <a:pt x="71" y="191"/>
                      <a:pt x="72" y="191"/>
                    </a:cubicBezTo>
                    <a:cubicBezTo>
                      <a:pt x="77" y="188"/>
                      <a:pt x="82" y="187"/>
                      <a:pt x="88" y="185"/>
                    </a:cubicBezTo>
                    <a:cubicBezTo>
                      <a:pt x="88" y="174"/>
                      <a:pt x="88" y="174"/>
                      <a:pt x="88" y="174"/>
                    </a:cubicBezTo>
                    <a:cubicBezTo>
                      <a:pt x="71" y="170"/>
                      <a:pt x="56" y="160"/>
                      <a:pt x="46" y="145"/>
                    </a:cubicBezTo>
                    <a:cubicBezTo>
                      <a:pt x="18" y="105"/>
                      <a:pt x="31" y="67"/>
                      <a:pt x="56" y="47"/>
                    </a:cubicBezTo>
                    <a:cubicBezTo>
                      <a:pt x="64" y="40"/>
                      <a:pt x="76" y="35"/>
                      <a:pt x="88" y="33"/>
                    </a:cubicBezTo>
                    <a:cubicBezTo>
                      <a:pt x="88" y="27"/>
                      <a:pt x="88" y="27"/>
                      <a:pt x="88" y="27"/>
                    </a:cubicBezTo>
                    <a:cubicBezTo>
                      <a:pt x="74" y="29"/>
                      <a:pt x="62" y="34"/>
                      <a:pt x="52" y="42"/>
                    </a:cubicBezTo>
                    <a:cubicBezTo>
                      <a:pt x="25" y="64"/>
                      <a:pt x="11" y="105"/>
                      <a:pt x="41" y="148"/>
                    </a:cubicBezTo>
                    <a:cubicBezTo>
                      <a:pt x="52" y="164"/>
                      <a:pt x="67" y="175"/>
                      <a:pt x="84" y="180"/>
                    </a:cubicBezTo>
                    <a:cubicBezTo>
                      <a:pt x="79" y="181"/>
                      <a:pt x="73" y="183"/>
                      <a:pt x="68" y="186"/>
                    </a:cubicBezTo>
                    <a:cubicBezTo>
                      <a:pt x="64" y="184"/>
                      <a:pt x="64" y="184"/>
                      <a:pt x="64" y="184"/>
                    </a:cubicBezTo>
                    <a:cubicBezTo>
                      <a:pt x="51" y="179"/>
                      <a:pt x="40" y="175"/>
                      <a:pt x="31" y="161"/>
                    </a:cubicBezTo>
                    <a:cubicBezTo>
                      <a:pt x="31" y="161"/>
                      <a:pt x="31" y="161"/>
                      <a:pt x="31" y="161"/>
                    </a:cubicBezTo>
                    <a:cubicBezTo>
                      <a:pt x="31" y="161"/>
                      <a:pt x="31" y="161"/>
                      <a:pt x="31" y="161"/>
                    </a:cubicBezTo>
                    <a:cubicBezTo>
                      <a:pt x="9" y="136"/>
                      <a:pt x="2" y="107"/>
                      <a:pt x="8" y="79"/>
                    </a:cubicBezTo>
                    <a:cubicBezTo>
                      <a:pt x="9" y="75"/>
                      <a:pt x="10" y="71"/>
                      <a:pt x="12" y="68"/>
                    </a:cubicBezTo>
                    <a:cubicBezTo>
                      <a:pt x="12" y="67"/>
                      <a:pt x="12" y="66"/>
                      <a:pt x="13" y="65"/>
                    </a:cubicBezTo>
                    <a:cubicBezTo>
                      <a:pt x="26" y="34"/>
                      <a:pt x="54" y="10"/>
                      <a:pt x="85" y="6"/>
                    </a:cubicBezTo>
                    <a:cubicBezTo>
                      <a:pt x="86" y="6"/>
                      <a:pt x="87" y="6"/>
                      <a:pt x="88" y="6"/>
                    </a:cubicBezTo>
                    <a:cubicBezTo>
                      <a:pt x="88" y="2"/>
                      <a:pt x="88" y="2"/>
                      <a:pt x="88" y="2"/>
                    </a:cubicBezTo>
                    <a:cubicBezTo>
                      <a:pt x="86" y="2"/>
                      <a:pt x="84" y="1"/>
                      <a:pt x="82" y="0"/>
                    </a:cubicBezTo>
                    <a:cubicBezTo>
                      <a:pt x="72" y="2"/>
                      <a:pt x="63" y="5"/>
                      <a:pt x="5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3" name="Freeform 844"/>
              <p:cNvSpPr>
                <a:spLocks/>
              </p:cNvSpPr>
              <p:nvPr/>
            </p:nvSpPr>
            <p:spPr bwMode="auto">
              <a:xfrm>
                <a:off x="7777166" y="1352598"/>
                <a:ext cx="60325" cy="160344"/>
              </a:xfrm>
              <a:custGeom>
                <a:avLst/>
                <a:gdLst>
                  <a:gd name="T0" fmla="*/ 7 w 16"/>
                  <a:gd name="T1" fmla="*/ 32 h 43"/>
                  <a:gd name="T2" fmla="*/ 16 w 16"/>
                  <a:gd name="T3" fmla="*/ 43 h 43"/>
                  <a:gd name="T4" fmla="*/ 16 w 16"/>
                  <a:gd name="T5" fmla="*/ 34 h 43"/>
                  <a:gd name="T6" fmla="*/ 12 w 16"/>
                  <a:gd name="T7" fmla="*/ 29 h 43"/>
                  <a:gd name="T8" fmla="*/ 16 w 16"/>
                  <a:gd name="T9" fmla="*/ 8 h 43"/>
                  <a:gd name="T10" fmla="*/ 16 w 16"/>
                  <a:gd name="T11" fmla="*/ 0 h 43"/>
                  <a:gd name="T12" fmla="*/ 15 w 16"/>
                  <a:gd name="T13" fmla="*/ 0 h 43"/>
                  <a:gd name="T14" fmla="*/ 7 w 16"/>
                  <a:gd name="T15" fmla="*/ 3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43">
                    <a:moveTo>
                      <a:pt x="7" y="32"/>
                    </a:moveTo>
                    <a:cubicBezTo>
                      <a:pt x="10" y="37"/>
                      <a:pt x="12" y="40"/>
                      <a:pt x="16" y="43"/>
                    </a:cubicBezTo>
                    <a:cubicBezTo>
                      <a:pt x="16" y="34"/>
                      <a:pt x="16" y="34"/>
                      <a:pt x="16" y="34"/>
                    </a:cubicBezTo>
                    <a:cubicBezTo>
                      <a:pt x="14" y="33"/>
                      <a:pt x="13" y="31"/>
                      <a:pt x="12" y="29"/>
                    </a:cubicBezTo>
                    <a:cubicBezTo>
                      <a:pt x="8" y="21"/>
                      <a:pt x="11" y="13"/>
                      <a:pt x="16" y="8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6" y="6"/>
                      <a:pt x="0" y="19"/>
                      <a:pt x="7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4" name="Freeform 845"/>
              <p:cNvSpPr>
                <a:spLocks/>
              </p:cNvSpPr>
              <p:nvPr/>
            </p:nvSpPr>
            <p:spPr bwMode="auto">
              <a:xfrm>
                <a:off x="5657853" y="1036673"/>
                <a:ext cx="142875" cy="33339"/>
              </a:xfrm>
              <a:custGeom>
                <a:avLst/>
                <a:gdLst>
                  <a:gd name="T0" fmla="*/ 36 w 38"/>
                  <a:gd name="T1" fmla="*/ 8 h 9"/>
                  <a:gd name="T2" fmla="*/ 36 w 38"/>
                  <a:gd name="T3" fmla="*/ 8 h 9"/>
                  <a:gd name="T4" fmla="*/ 38 w 38"/>
                  <a:gd name="T5" fmla="*/ 2 h 9"/>
                  <a:gd name="T6" fmla="*/ 0 w 38"/>
                  <a:gd name="T7" fmla="*/ 0 h 9"/>
                  <a:gd name="T8" fmla="*/ 0 w 38"/>
                  <a:gd name="T9" fmla="*/ 6 h 9"/>
                  <a:gd name="T10" fmla="*/ 36 w 38"/>
                  <a:gd name="T11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9">
                    <a:moveTo>
                      <a:pt x="36" y="8"/>
                    </a:moveTo>
                    <a:cubicBezTo>
                      <a:pt x="36" y="8"/>
                      <a:pt x="36" y="8"/>
                      <a:pt x="36" y="8"/>
                    </a:cubicBezTo>
                    <a:cubicBezTo>
                      <a:pt x="37" y="6"/>
                      <a:pt x="37" y="4"/>
                      <a:pt x="38" y="2"/>
                    </a:cubicBezTo>
                    <a:cubicBezTo>
                      <a:pt x="23" y="3"/>
                      <a:pt x="10" y="3"/>
                      <a:pt x="0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0" y="9"/>
                      <a:pt x="22" y="9"/>
                      <a:pt x="36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5" name="Freeform 846"/>
              <p:cNvSpPr>
                <a:spLocks/>
              </p:cNvSpPr>
              <p:nvPr/>
            </p:nvSpPr>
            <p:spPr bwMode="auto">
              <a:xfrm>
                <a:off x="5657853" y="449278"/>
                <a:ext cx="319088" cy="195270"/>
              </a:xfrm>
              <a:custGeom>
                <a:avLst/>
                <a:gdLst>
                  <a:gd name="T0" fmla="*/ 56 w 85"/>
                  <a:gd name="T1" fmla="*/ 18 h 52"/>
                  <a:gd name="T2" fmla="*/ 85 w 85"/>
                  <a:gd name="T3" fmla="*/ 52 h 52"/>
                  <a:gd name="T4" fmla="*/ 81 w 85"/>
                  <a:gd name="T5" fmla="*/ 35 h 52"/>
                  <a:gd name="T6" fmla="*/ 59 w 85"/>
                  <a:gd name="T7" fmla="*/ 13 h 52"/>
                  <a:gd name="T8" fmla="*/ 13 w 85"/>
                  <a:gd name="T9" fmla="*/ 2 h 52"/>
                  <a:gd name="T10" fmla="*/ 0 w 85"/>
                  <a:gd name="T11" fmla="*/ 5 h 52"/>
                  <a:gd name="T12" fmla="*/ 0 w 85"/>
                  <a:gd name="T13" fmla="*/ 11 h 52"/>
                  <a:gd name="T14" fmla="*/ 56 w 85"/>
                  <a:gd name="T15" fmla="*/ 18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5" h="52">
                    <a:moveTo>
                      <a:pt x="56" y="18"/>
                    </a:moveTo>
                    <a:cubicBezTo>
                      <a:pt x="69" y="27"/>
                      <a:pt x="78" y="39"/>
                      <a:pt x="85" y="52"/>
                    </a:cubicBezTo>
                    <a:cubicBezTo>
                      <a:pt x="83" y="47"/>
                      <a:pt x="82" y="41"/>
                      <a:pt x="81" y="35"/>
                    </a:cubicBezTo>
                    <a:cubicBezTo>
                      <a:pt x="76" y="27"/>
                      <a:pt x="68" y="19"/>
                      <a:pt x="59" y="13"/>
                    </a:cubicBezTo>
                    <a:cubicBezTo>
                      <a:pt x="49" y="6"/>
                      <a:pt x="33" y="0"/>
                      <a:pt x="13" y="2"/>
                    </a:cubicBezTo>
                    <a:cubicBezTo>
                      <a:pt x="9" y="2"/>
                      <a:pt x="4" y="3"/>
                      <a:pt x="0" y="5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20" y="5"/>
                      <a:pt x="39" y="7"/>
                      <a:pt x="56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6" name="Freeform 847"/>
              <p:cNvSpPr>
                <a:spLocks/>
              </p:cNvSpPr>
              <p:nvPr/>
            </p:nvSpPr>
            <p:spPr bwMode="auto">
              <a:xfrm>
                <a:off x="5995991" y="638198"/>
                <a:ext cx="30163" cy="77791"/>
              </a:xfrm>
              <a:custGeom>
                <a:avLst/>
                <a:gdLst>
                  <a:gd name="T0" fmla="*/ 8 w 8"/>
                  <a:gd name="T1" fmla="*/ 21 h 21"/>
                  <a:gd name="T2" fmla="*/ 0 w 8"/>
                  <a:gd name="T3" fmla="*/ 0 h 21"/>
                  <a:gd name="T4" fmla="*/ 8 w 8"/>
                  <a:gd name="T5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21">
                    <a:moveTo>
                      <a:pt x="8" y="21"/>
                    </a:moveTo>
                    <a:cubicBezTo>
                      <a:pt x="6" y="14"/>
                      <a:pt x="3" y="7"/>
                      <a:pt x="0" y="0"/>
                    </a:cubicBezTo>
                    <a:cubicBezTo>
                      <a:pt x="2" y="7"/>
                      <a:pt x="4" y="14"/>
                      <a:pt x="8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7" name="Freeform 848"/>
              <p:cNvSpPr>
                <a:spLocks/>
              </p:cNvSpPr>
              <p:nvPr/>
            </p:nvSpPr>
            <p:spPr bwMode="auto">
              <a:xfrm>
                <a:off x="6003928" y="720751"/>
                <a:ext cx="30163" cy="77791"/>
              </a:xfrm>
              <a:custGeom>
                <a:avLst/>
                <a:gdLst>
                  <a:gd name="T0" fmla="*/ 8 w 8"/>
                  <a:gd name="T1" fmla="*/ 16 h 21"/>
                  <a:gd name="T2" fmla="*/ 0 w 8"/>
                  <a:gd name="T3" fmla="*/ 0 h 21"/>
                  <a:gd name="T4" fmla="*/ 3 w 8"/>
                  <a:gd name="T5" fmla="*/ 21 h 21"/>
                  <a:gd name="T6" fmla="*/ 8 w 8"/>
                  <a:gd name="T7" fmla="*/ 18 h 21"/>
                  <a:gd name="T8" fmla="*/ 8 w 8"/>
                  <a:gd name="T9" fmla="*/ 16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21">
                    <a:moveTo>
                      <a:pt x="8" y="16"/>
                    </a:moveTo>
                    <a:cubicBezTo>
                      <a:pt x="5" y="11"/>
                      <a:pt x="2" y="6"/>
                      <a:pt x="0" y="0"/>
                    </a:cubicBezTo>
                    <a:cubicBezTo>
                      <a:pt x="2" y="8"/>
                      <a:pt x="3" y="15"/>
                      <a:pt x="3" y="21"/>
                    </a:cubicBezTo>
                    <a:cubicBezTo>
                      <a:pt x="4" y="20"/>
                      <a:pt x="6" y="19"/>
                      <a:pt x="8" y="18"/>
                    </a:cubicBezTo>
                    <a:cubicBezTo>
                      <a:pt x="8" y="17"/>
                      <a:pt x="8" y="17"/>
                      <a:pt x="8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8" name="Freeform 849"/>
              <p:cNvSpPr>
                <a:spLocks/>
              </p:cNvSpPr>
              <p:nvPr/>
            </p:nvSpPr>
            <p:spPr bwMode="auto">
              <a:xfrm>
                <a:off x="6600828" y="1185904"/>
                <a:ext cx="104775" cy="120654"/>
              </a:xfrm>
              <a:custGeom>
                <a:avLst/>
                <a:gdLst>
                  <a:gd name="T0" fmla="*/ 21 w 28"/>
                  <a:gd name="T1" fmla="*/ 30 h 32"/>
                  <a:gd name="T2" fmla="*/ 24 w 28"/>
                  <a:gd name="T3" fmla="*/ 32 h 32"/>
                  <a:gd name="T4" fmla="*/ 26 w 28"/>
                  <a:gd name="T5" fmla="*/ 30 h 32"/>
                  <a:gd name="T6" fmla="*/ 28 w 28"/>
                  <a:gd name="T7" fmla="*/ 28 h 32"/>
                  <a:gd name="T8" fmla="*/ 26 w 28"/>
                  <a:gd name="T9" fmla="*/ 26 h 32"/>
                  <a:gd name="T10" fmla="*/ 6 w 28"/>
                  <a:gd name="T11" fmla="*/ 1 h 32"/>
                  <a:gd name="T12" fmla="*/ 5 w 28"/>
                  <a:gd name="T13" fmla="*/ 0 h 32"/>
                  <a:gd name="T14" fmla="*/ 3 w 28"/>
                  <a:gd name="T15" fmla="*/ 2 h 32"/>
                  <a:gd name="T16" fmla="*/ 0 w 28"/>
                  <a:gd name="T17" fmla="*/ 3 h 32"/>
                  <a:gd name="T18" fmla="*/ 4 w 28"/>
                  <a:gd name="T19" fmla="*/ 10 h 32"/>
                  <a:gd name="T20" fmla="*/ 21 w 28"/>
                  <a:gd name="T21" fmla="*/ 3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32">
                    <a:moveTo>
                      <a:pt x="21" y="30"/>
                    </a:moveTo>
                    <a:cubicBezTo>
                      <a:pt x="22" y="30"/>
                      <a:pt x="23" y="31"/>
                      <a:pt x="24" y="32"/>
                    </a:cubicBezTo>
                    <a:cubicBezTo>
                      <a:pt x="26" y="30"/>
                      <a:pt x="26" y="30"/>
                      <a:pt x="26" y="30"/>
                    </a:cubicBezTo>
                    <a:cubicBezTo>
                      <a:pt x="28" y="28"/>
                      <a:pt x="28" y="28"/>
                      <a:pt x="28" y="28"/>
                    </a:cubicBezTo>
                    <a:cubicBezTo>
                      <a:pt x="27" y="27"/>
                      <a:pt x="27" y="27"/>
                      <a:pt x="26" y="26"/>
                    </a:cubicBezTo>
                    <a:cubicBezTo>
                      <a:pt x="18" y="18"/>
                      <a:pt x="11" y="11"/>
                      <a:pt x="6" y="1"/>
                    </a:cubicBezTo>
                    <a:cubicBezTo>
                      <a:pt x="5" y="1"/>
                      <a:pt x="5" y="0"/>
                      <a:pt x="5" y="0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6"/>
                      <a:pt x="3" y="8"/>
                      <a:pt x="4" y="10"/>
                    </a:cubicBezTo>
                    <a:cubicBezTo>
                      <a:pt x="9" y="18"/>
                      <a:pt x="15" y="24"/>
                      <a:pt x="21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9" name="Freeform 850"/>
              <p:cNvSpPr>
                <a:spLocks/>
              </p:cNvSpPr>
              <p:nvPr/>
            </p:nvSpPr>
            <p:spPr bwMode="auto">
              <a:xfrm>
                <a:off x="6570666" y="1303382"/>
                <a:ext cx="63500" cy="66678"/>
              </a:xfrm>
              <a:custGeom>
                <a:avLst/>
                <a:gdLst>
                  <a:gd name="T0" fmla="*/ 12 w 17"/>
                  <a:gd name="T1" fmla="*/ 17 h 18"/>
                  <a:gd name="T2" fmla="*/ 13 w 17"/>
                  <a:gd name="T3" fmla="*/ 18 h 18"/>
                  <a:gd name="T4" fmla="*/ 15 w 17"/>
                  <a:gd name="T5" fmla="*/ 16 h 18"/>
                  <a:gd name="T6" fmla="*/ 17 w 17"/>
                  <a:gd name="T7" fmla="*/ 14 h 18"/>
                  <a:gd name="T8" fmla="*/ 16 w 17"/>
                  <a:gd name="T9" fmla="*/ 12 h 18"/>
                  <a:gd name="T10" fmla="*/ 11 w 17"/>
                  <a:gd name="T11" fmla="*/ 7 h 18"/>
                  <a:gd name="T12" fmla="*/ 7 w 17"/>
                  <a:gd name="T13" fmla="*/ 1 h 18"/>
                  <a:gd name="T14" fmla="*/ 6 w 17"/>
                  <a:gd name="T15" fmla="*/ 0 h 18"/>
                  <a:gd name="T16" fmla="*/ 3 w 17"/>
                  <a:gd name="T17" fmla="*/ 1 h 18"/>
                  <a:gd name="T18" fmla="*/ 0 w 17"/>
                  <a:gd name="T19" fmla="*/ 2 h 18"/>
                  <a:gd name="T20" fmla="*/ 4 w 17"/>
                  <a:gd name="T21" fmla="*/ 8 h 18"/>
                  <a:gd name="T22" fmla="*/ 7 w 17"/>
                  <a:gd name="T23" fmla="*/ 11 h 18"/>
                  <a:gd name="T24" fmla="*/ 12 w 17"/>
                  <a:gd name="T25" fmla="*/ 1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" h="18">
                    <a:moveTo>
                      <a:pt x="12" y="17"/>
                    </a:moveTo>
                    <a:cubicBezTo>
                      <a:pt x="12" y="17"/>
                      <a:pt x="12" y="18"/>
                      <a:pt x="13" y="18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4"/>
                      <a:pt x="16" y="13"/>
                      <a:pt x="16" y="12"/>
                    </a:cubicBezTo>
                    <a:cubicBezTo>
                      <a:pt x="14" y="10"/>
                      <a:pt x="12" y="8"/>
                      <a:pt x="11" y="7"/>
                    </a:cubicBezTo>
                    <a:cubicBezTo>
                      <a:pt x="9" y="5"/>
                      <a:pt x="8" y="3"/>
                      <a:pt x="7" y="1"/>
                    </a:cubicBezTo>
                    <a:cubicBezTo>
                      <a:pt x="6" y="1"/>
                      <a:pt x="6" y="0"/>
                      <a:pt x="6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" y="5"/>
                      <a:pt x="3" y="6"/>
                      <a:pt x="4" y="8"/>
                    </a:cubicBezTo>
                    <a:cubicBezTo>
                      <a:pt x="5" y="9"/>
                      <a:pt x="6" y="10"/>
                      <a:pt x="7" y="11"/>
                    </a:cubicBezTo>
                    <a:cubicBezTo>
                      <a:pt x="8" y="13"/>
                      <a:pt x="10" y="15"/>
                      <a:pt x="12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0" name="Freeform 851"/>
              <p:cNvSpPr>
                <a:spLocks/>
              </p:cNvSpPr>
              <p:nvPr/>
            </p:nvSpPr>
            <p:spPr bwMode="auto">
              <a:xfrm>
                <a:off x="6600828" y="374663"/>
                <a:ext cx="74613" cy="280998"/>
              </a:xfrm>
              <a:custGeom>
                <a:avLst/>
                <a:gdLst>
                  <a:gd name="T0" fmla="*/ 8 w 20"/>
                  <a:gd name="T1" fmla="*/ 75 h 75"/>
                  <a:gd name="T2" fmla="*/ 8 w 20"/>
                  <a:gd name="T3" fmla="*/ 75 h 75"/>
                  <a:gd name="T4" fmla="*/ 10 w 20"/>
                  <a:gd name="T5" fmla="*/ 71 h 75"/>
                  <a:gd name="T6" fmla="*/ 12 w 20"/>
                  <a:gd name="T7" fmla="*/ 73 h 75"/>
                  <a:gd name="T8" fmla="*/ 12 w 20"/>
                  <a:gd name="T9" fmla="*/ 73 h 75"/>
                  <a:gd name="T10" fmla="*/ 13 w 20"/>
                  <a:gd name="T11" fmla="*/ 70 h 75"/>
                  <a:gd name="T12" fmla="*/ 16 w 20"/>
                  <a:gd name="T13" fmla="*/ 71 h 75"/>
                  <a:gd name="T14" fmla="*/ 20 w 20"/>
                  <a:gd name="T15" fmla="*/ 50 h 75"/>
                  <a:gd name="T16" fmla="*/ 16 w 20"/>
                  <a:gd name="T17" fmla="*/ 48 h 75"/>
                  <a:gd name="T18" fmla="*/ 17 w 20"/>
                  <a:gd name="T19" fmla="*/ 46 h 75"/>
                  <a:gd name="T20" fmla="*/ 18 w 20"/>
                  <a:gd name="T21" fmla="*/ 43 h 75"/>
                  <a:gd name="T22" fmla="*/ 20 w 20"/>
                  <a:gd name="T23" fmla="*/ 43 h 75"/>
                  <a:gd name="T24" fmla="*/ 15 w 20"/>
                  <a:gd name="T25" fmla="*/ 20 h 75"/>
                  <a:gd name="T26" fmla="*/ 9 w 20"/>
                  <a:gd name="T27" fmla="*/ 17 h 75"/>
                  <a:gd name="T28" fmla="*/ 11 w 20"/>
                  <a:gd name="T29" fmla="*/ 14 h 75"/>
                  <a:gd name="T30" fmla="*/ 12 w 20"/>
                  <a:gd name="T31" fmla="*/ 12 h 75"/>
                  <a:gd name="T32" fmla="*/ 13 w 20"/>
                  <a:gd name="T33" fmla="*/ 12 h 75"/>
                  <a:gd name="T34" fmla="*/ 7 w 20"/>
                  <a:gd name="T35" fmla="*/ 0 h 75"/>
                  <a:gd name="T36" fmla="*/ 0 w 20"/>
                  <a:gd name="T37" fmla="*/ 0 h 75"/>
                  <a:gd name="T38" fmla="*/ 8 w 20"/>
                  <a:gd name="T39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0" h="75">
                    <a:moveTo>
                      <a:pt x="8" y="75"/>
                    </a:moveTo>
                    <a:cubicBezTo>
                      <a:pt x="8" y="75"/>
                      <a:pt x="8" y="75"/>
                      <a:pt x="8" y="75"/>
                    </a:cubicBezTo>
                    <a:cubicBezTo>
                      <a:pt x="8" y="74"/>
                      <a:pt x="9" y="72"/>
                      <a:pt x="10" y="71"/>
                    </a:cubicBezTo>
                    <a:cubicBezTo>
                      <a:pt x="12" y="73"/>
                      <a:pt x="12" y="73"/>
                      <a:pt x="12" y="73"/>
                    </a:cubicBezTo>
                    <a:cubicBezTo>
                      <a:pt x="12" y="73"/>
                      <a:pt x="12" y="73"/>
                      <a:pt x="12" y="73"/>
                    </a:cubicBezTo>
                    <a:cubicBezTo>
                      <a:pt x="13" y="70"/>
                      <a:pt x="13" y="70"/>
                      <a:pt x="13" y="70"/>
                    </a:cubicBezTo>
                    <a:cubicBezTo>
                      <a:pt x="14" y="70"/>
                      <a:pt x="15" y="70"/>
                      <a:pt x="16" y="71"/>
                    </a:cubicBezTo>
                    <a:cubicBezTo>
                      <a:pt x="18" y="64"/>
                      <a:pt x="19" y="57"/>
                      <a:pt x="20" y="50"/>
                    </a:cubicBezTo>
                    <a:cubicBezTo>
                      <a:pt x="18" y="49"/>
                      <a:pt x="17" y="49"/>
                      <a:pt x="16" y="48"/>
                    </a:cubicBezTo>
                    <a:cubicBezTo>
                      <a:pt x="17" y="46"/>
                      <a:pt x="17" y="46"/>
                      <a:pt x="17" y="46"/>
                    </a:cubicBezTo>
                    <a:cubicBezTo>
                      <a:pt x="18" y="43"/>
                      <a:pt x="18" y="43"/>
                      <a:pt x="18" y="43"/>
                    </a:cubicBezTo>
                    <a:cubicBezTo>
                      <a:pt x="18" y="43"/>
                      <a:pt x="19" y="43"/>
                      <a:pt x="20" y="43"/>
                    </a:cubicBezTo>
                    <a:cubicBezTo>
                      <a:pt x="19" y="36"/>
                      <a:pt x="18" y="28"/>
                      <a:pt x="15" y="20"/>
                    </a:cubicBezTo>
                    <a:cubicBezTo>
                      <a:pt x="13" y="19"/>
                      <a:pt x="11" y="18"/>
                      <a:pt x="9" y="17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12"/>
                      <a:pt x="12" y="12"/>
                      <a:pt x="13" y="12"/>
                    </a:cubicBezTo>
                    <a:cubicBezTo>
                      <a:pt x="11" y="8"/>
                      <a:pt x="9" y="4"/>
                      <a:pt x="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5" y="26"/>
                      <a:pt x="18" y="52"/>
                      <a:pt x="8" y="7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1" name="Freeform 852"/>
              <p:cNvSpPr>
                <a:spLocks/>
              </p:cNvSpPr>
              <p:nvPr/>
            </p:nvSpPr>
            <p:spPr bwMode="auto">
              <a:xfrm>
                <a:off x="6278566" y="874743"/>
                <a:ext cx="261938" cy="74616"/>
              </a:xfrm>
              <a:custGeom>
                <a:avLst/>
                <a:gdLst>
                  <a:gd name="T0" fmla="*/ 40 w 70"/>
                  <a:gd name="T1" fmla="*/ 17 h 20"/>
                  <a:gd name="T2" fmla="*/ 39 w 70"/>
                  <a:gd name="T3" fmla="*/ 16 h 20"/>
                  <a:gd name="T4" fmla="*/ 42 w 70"/>
                  <a:gd name="T5" fmla="*/ 14 h 20"/>
                  <a:gd name="T6" fmla="*/ 44 w 70"/>
                  <a:gd name="T7" fmla="*/ 12 h 20"/>
                  <a:gd name="T8" fmla="*/ 47 w 70"/>
                  <a:gd name="T9" fmla="*/ 16 h 20"/>
                  <a:gd name="T10" fmla="*/ 67 w 70"/>
                  <a:gd name="T11" fmla="*/ 9 h 20"/>
                  <a:gd name="T12" fmla="*/ 69 w 70"/>
                  <a:gd name="T13" fmla="*/ 7 h 20"/>
                  <a:gd name="T14" fmla="*/ 70 w 70"/>
                  <a:gd name="T15" fmla="*/ 0 h 20"/>
                  <a:gd name="T16" fmla="*/ 1 w 70"/>
                  <a:gd name="T17" fmla="*/ 12 h 20"/>
                  <a:gd name="T18" fmla="*/ 0 w 70"/>
                  <a:gd name="T19" fmla="*/ 12 h 20"/>
                  <a:gd name="T20" fmla="*/ 10 w 70"/>
                  <a:gd name="T21" fmla="*/ 19 h 20"/>
                  <a:gd name="T22" fmla="*/ 40 w 70"/>
                  <a:gd name="T23" fmla="*/ 1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0" h="20">
                    <a:moveTo>
                      <a:pt x="40" y="17"/>
                    </a:moveTo>
                    <a:cubicBezTo>
                      <a:pt x="40" y="17"/>
                      <a:pt x="40" y="16"/>
                      <a:pt x="39" y="16"/>
                    </a:cubicBezTo>
                    <a:cubicBezTo>
                      <a:pt x="42" y="14"/>
                      <a:pt x="42" y="14"/>
                      <a:pt x="42" y="14"/>
                    </a:cubicBezTo>
                    <a:cubicBezTo>
                      <a:pt x="44" y="12"/>
                      <a:pt x="44" y="12"/>
                      <a:pt x="44" y="12"/>
                    </a:cubicBezTo>
                    <a:cubicBezTo>
                      <a:pt x="45" y="13"/>
                      <a:pt x="46" y="15"/>
                      <a:pt x="47" y="16"/>
                    </a:cubicBezTo>
                    <a:cubicBezTo>
                      <a:pt x="54" y="14"/>
                      <a:pt x="61" y="12"/>
                      <a:pt x="67" y="9"/>
                    </a:cubicBezTo>
                    <a:cubicBezTo>
                      <a:pt x="67" y="8"/>
                      <a:pt x="68" y="8"/>
                      <a:pt x="69" y="7"/>
                    </a:cubicBezTo>
                    <a:cubicBezTo>
                      <a:pt x="69" y="5"/>
                      <a:pt x="69" y="2"/>
                      <a:pt x="70" y="0"/>
                    </a:cubicBezTo>
                    <a:cubicBezTo>
                      <a:pt x="52" y="12"/>
                      <a:pt x="25" y="16"/>
                      <a:pt x="1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3" y="14"/>
                      <a:pt x="7" y="16"/>
                      <a:pt x="10" y="19"/>
                    </a:cubicBezTo>
                    <a:cubicBezTo>
                      <a:pt x="20" y="20"/>
                      <a:pt x="31" y="19"/>
                      <a:pt x="40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2" name="Freeform 853"/>
              <p:cNvSpPr>
                <a:spLocks/>
              </p:cNvSpPr>
              <p:nvPr/>
            </p:nvSpPr>
            <p:spPr bwMode="auto">
              <a:xfrm>
                <a:off x="6608766" y="666773"/>
                <a:ext cx="41275" cy="65090"/>
              </a:xfrm>
              <a:custGeom>
                <a:avLst/>
                <a:gdLst>
                  <a:gd name="T0" fmla="*/ 0 w 11"/>
                  <a:gd name="T1" fmla="*/ 17 h 17"/>
                  <a:gd name="T2" fmla="*/ 11 w 11"/>
                  <a:gd name="T3" fmla="*/ 0 h 17"/>
                  <a:gd name="T4" fmla="*/ 0 w 11"/>
                  <a:gd name="T5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17">
                    <a:moveTo>
                      <a:pt x="0" y="17"/>
                    </a:moveTo>
                    <a:cubicBezTo>
                      <a:pt x="4" y="12"/>
                      <a:pt x="8" y="6"/>
                      <a:pt x="11" y="0"/>
                    </a:cubicBezTo>
                    <a:cubicBezTo>
                      <a:pt x="7" y="5"/>
                      <a:pt x="3" y="11"/>
                      <a:pt x="0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3" name="Freeform 854"/>
              <p:cNvSpPr>
                <a:spLocks/>
              </p:cNvSpPr>
              <p:nvPr/>
            </p:nvSpPr>
            <p:spPr bwMode="auto">
              <a:xfrm>
                <a:off x="6176966" y="908082"/>
                <a:ext cx="88900" cy="30164"/>
              </a:xfrm>
              <a:custGeom>
                <a:avLst/>
                <a:gdLst>
                  <a:gd name="T0" fmla="*/ 0 w 24"/>
                  <a:gd name="T1" fmla="*/ 0 h 8"/>
                  <a:gd name="T2" fmla="*/ 24 w 24"/>
                  <a:gd name="T3" fmla="*/ 8 h 8"/>
                  <a:gd name="T4" fmla="*/ 0 w 24"/>
                  <a:gd name="T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4" h="8">
                    <a:moveTo>
                      <a:pt x="0" y="0"/>
                    </a:moveTo>
                    <a:cubicBezTo>
                      <a:pt x="9" y="4"/>
                      <a:pt x="17" y="7"/>
                      <a:pt x="24" y="8"/>
                    </a:cubicBezTo>
                    <a:cubicBezTo>
                      <a:pt x="17" y="4"/>
                      <a:pt x="9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4" name="Freeform 855"/>
              <p:cNvSpPr>
                <a:spLocks/>
              </p:cNvSpPr>
              <p:nvPr/>
            </p:nvSpPr>
            <p:spPr bwMode="auto">
              <a:xfrm>
                <a:off x="6116641" y="369900"/>
                <a:ext cx="487363" cy="387363"/>
              </a:xfrm>
              <a:custGeom>
                <a:avLst/>
                <a:gdLst>
                  <a:gd name="T0" fmla="*/ 12 w 130"/>
                  <a:gd name="T1" fmla="*/ 66 h 103"/>
                  <a:gd name="T2" fmla="*/ 64 w 130"/>
                  <a:gd name="T3" fmla="*/ 103 h 103"/>
                  <a:gd name="T4" fmla="*/ 119 w 130"/>
                  <a:gd name="T5" fmla="*/ 66 h 103"/>
                  <a:gd name="T6" fmla="*/ 108 w 130"/>
                  <a:gd name="T7" fmla="*/ 1 h 103"/>
                  <a:gd name="T8" fmla="*/ 100 w 130"/>
                  <a:gd name="T9" fmla="*/ 1 h 103"/>
                  <a:gd name="T10" fmla="*/ 114 w 130"/>
                  <a:gd name="T11" fmla="*/ 64 h 103"/>
                  <a:gd name="T12" fmla="*/ 64 w 130"/>
                  <a:gd name="T13" fmla="*/ 97 h 103"/>
                  <a:gd name="T14" fmla="*/ 18 w 130"/>
                  <a:gd name="T15" fmla="*/ 63 h 103"/>
                  <a:gd name="T16" fmla="*/ 39 w 130"/>
                  <a:gd name="T17" fmla="*/ 8 h 103"/>
                  <a:gd name="T18" fmla="*/ 88 w 130"/>
                  <a:gd name="T19" fmla="*/ 25 h 103"/>
                  <a:gd name="T20" fmla="*/ 89 w 130"/>
                  <a:gd name="T21" fmla="*/ 57 h 103"/>
                  <a:gd name="T22" fmla="*/ 65 w 130"/>
                  <a:gd name="T23" fmla="*/ 71 h 103"/>
                  <a:gd name="T24" fmla="*/ 42 w 130"/>
                  <a:gd name="T25" fmla="*/ 55 h 103"/>
                  <a:gd name="T26" fmla="*/ 48 w 130"/>
                  <a:gd name="T27" fmla="*/ 30 h 103"/>
                  <a:gd name="T28" fmla="*/ 68 w 130"/>
                  <a:gd name="T29" fmla="*/ 35 h 103"/>
                  <a:gd name="T30" fmla="*/ 70 w 130"/>
                  <a:gd name="T31" fmla="*/ 43 h 103"/>
                  <a:gd name="T32" fmla="*/ 65 w 130"/>
                  <a:gd name="T33" fmla="*/ 48 h 103"/>
                  <a:gd name="T34" fmla="*/ 62 w 130"/>
                  <a:gd name="T35" fmla="*/ 46 h 103"/>
                  <a:gd name="T36" fmla="*/ 60 w 130"/>
                  <a:gd name="T37" fmla="*/ 48 h 103"/>
                  <a:gd name="T38" fmla="*/ 57 w 130"/>
                  <a:gd name="T39" fmla="*/ 50 h 103"/>
                  <a:gd name="T40" fmla="*/ 66 w 130"/>
                  <a:gd name="T41" fmla="*/ 54 h 103"/>
                  <a:gd name="T42" fmla="*/ 75 w 130"/>
                  <a:gd name="T43" fmla="*/ 46 h 103"/>
                  <a:gd name="T44" fmla="*/ 73 w 130"/>
                  <a:gd name="T45" fmla="*/ 31 h 103"/>
                  <a:gd name="T46" fmla="*/ 45 w 130"/>
                  <a:gd name="T47" fmla="*/ 25 h 103"/>
                  <a:gd name="T48" fmla="*/ 37 w 130"/>
                  <a:gd name="T49" fmla="*/ 57 h 103"/>
                  <a:gd name="T50" fmla="*/ 65 w 130"/>
                  <a:gd name="T51" fmla="*/ 77 h 103"/>
                  <a:gd name="T52" fmla="*/ 94 w 130"/>
                  <a:gd name="T53" fmla="*/ 60 h 103"/>
                  <a:gd name="T54" fmla="*/ 93 w 130"/>
                  <a:gd name="T55" fmla="*/ 22 h 103"/>
                  <a:gd name="T56" fmla="*/ 71 w 130"/>
                  <a:gd name="T57" fmla="*/ 1 h 103"/>
                  <a:gd name="T58" fmla="*/ 39 w 130"/>
                  <a:gd name="T59" fmla="*/ 1 h 103"/>
                  <a:gd name="T60" fmla="*/ 36 w 130"/>
                  <a:gd name="T61" fmla="*/ 2 h 103"/>
                  <a:gd name="T62" fmla="*/ 12 w 130"/>
                  <a:gd name="T63" fmla="*/ 66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30" h="103">
                    <a:moveTo>
                      <a:pt x="12" y="66"/>
                    </a:moveTo>
                    <a:cubicBezTo>
                      <a:pt x="23" y="89"/>
                      <a:pt x="41" y="103"/>
                      <a:pt x="64" y="103"/>
                    </a:cubicBezTo>
                    <a:cubicBezTo>
                      <a:pt x="87" y="103"/>
                      <a:pt x="110" y="88"/>
                      <a:pt x="119" y="66"/>
                    </a:cubicBezTo>
                    <a:cubicBezTo>
                      <a:pt x="125" y="54"/>
                      <a:pt x="130" y="30"/>
                      <a:pt x="108" y="1"/>
                    </a:cubicBezTo>
                    <a:cubicBezTo>
                      <a:pt x="100" y="1"/>
                      <a:pt x="100" y="1"/>
                      <a:pt x="100" y="1"/>
                    </a:cubicBezTo>
                    <a:cubicBezTo>
                      <a:pt x="124" y="29"/>
                      <a:pt x="119" y="52"/>
                      <a:pt x="114" y="64"/>
                    </a:cubicBezTo>
                    <a:cubicBezTo>
                      <a:pt x="105" y="83"/>
                      <a:pt x="85" y="97"/>
                      <a:pt x="64" y="97"/>
                    </a:cubicBezTo>
                    <a:cubicBezTo>
                      <a:pt x="52" y="97"/>
                      <a:pt x="31" y="93"/>
                      <a:pt x="18" y="63"/>
                    </a:cubicBezTo>
                    <a:cubicBezTo>
                      <a:pt x="7" y="39"/>
                      <a:pt x="21" y="16"/>
                      <a:pt x="39" y="8"/>
                    </a:cubicBezTo>
                    <a:cubicBezTo>
                      <a:pt x="53" y="0"/>
                      <a:pt x="75" y="1"/>
                      <a:pt x="88" y="25"/>
                    </a:cubicBezTo>
                    <a:cubicBezTo>
                      <a:pt x="94" y="36"/>
                      <a:pt x="94" y="47"/>
                      <a:pt x="89" y="57"/>
                    </a:cubicBezTo>
                    <a:cubicBezTo>
                      <a:pt x="84" y="66"/>
                      <a:pt x="75" y="71"/>
                      <a:pt x="65" y="71"/>
                    </a:cubicBezTo>
                    <a:cubicBezTo>
                      <a:pt x="56" y="71"/>
                      <a:pt x="48" y="65"/>
                      <a:pt x="42" y="55"/>
                    </a:cubicBezTo>
                    <a:cubicBezTo>
                      <a:pt x="37" y="45"/>
                      <a:pt x="42" y="35"/>
                      <a:pt x="48" y="30"/>
                    </a:cubicBezTo>
                    <a:cubicBezTo>
                      <a:pt x="55" y="26"/>
                      <a:pt x="63" y="28"/>
                      <a:pt x="68" y="35"/>
                    </a:cubicBezTo>
                    <a:cubicBezTo>
                      <a:pt x="71" y="38"/>
                      <a:pt x="71" y="42"/>
                      <a:pt x="70" y="43"/>
                    </a:cubicBezTo>
                    <a:cubicBezTo>
                      <a:pt x="69" y="46"/>
                      <a:pt x="67" y="47"/>
                      <a:pt x="65" y="48"/>
                    </a:cubicBezTo>
                    <a:cubicBezTo>
                      <a:pt x="64" y="48"/>
                      <a:pt x="63" y="47"/>
                      <a:pt x="62" y="46"/>
                    </a:cubicBezTo>
                    <a:cubicBezTo>
                      <a:pt x="60" y="48"/>
                      <a:pt x="60" y="48"/>
                      <a:pt x="60" y="48"/>
                    </a:cubicBezTo>
                    <a:cubicBezTo>
                      <a:pt x="57" y="50"/>
                      <a:pt x="57" y="50"/>
                      <a:pt x="57" y="50"/>
                    </a:cubicBezTo>
                    <a:cubicBezTo>
                      <a:pt x="59" y="53"/>
                      <a:pt x="62" y="54"/>
                      <a:pt x="66" y="54"/>
                    </a:cubicBezTo>
                    <a:cubicBezTo>
                      <a:pt x="70" y="53"/>
                      <a:pt x="74" y="50"/>
                      <a:pt x="75" y="46"/>
                    </a:cubicBezTo>
                    <a:cubicBezTo>
                      <a:pt x="77" y="41"/>
                      <a:pt x="76" y="35"/>
                      <a:pt x="73" y="31"/>
                    </a:cubicBezTo>
                    <a:cubicBezTo>
                      <a:pt x="64" y="19"/>
                      <a:pt x="52" y="21"/>
                      <a:pt x="45" y="25"/>
                    </a:cubicBezTo>
                    <a:cubicBezTo>
                      <a:pt x="36" y="31"/>
                      <a:pt x="30" y="45"/>
                      <a:pt x="37" y="57"/>
                    </a:cubicBezTo>
                    <a:cubicBezTo>
                      <a:pt x="44" y="70"/>
                      <a:pt x="53" y="77"/>
                      <a:pt x="65" y="77"/>
                    </a:cubicBezTo>
                    <a:cubicBezTo>
                      <a:pt x="77" y="77"/>
                      <a:pt x="88" y="70"/>
                      <a:pt x="94" y="60"/>
                    </a:cubicBezTo>
                    <a:cubicBezTo>
                      <a:pt x="101" y="48"/>
                      <a:pt x="100" y="35"/>
                      <a:pt x="93" y="22"/>
                    </a:cubicBezTo>
                    <a:cubicBezTo>
                      <a:pt x="87" y="11"/>
                      <a:pt x="79" y="4"/>
                      <a:pt x="71" y="1"/>
                    </a:cubicBezTo>
                    <a:cubicBezTo>
                      <a:pt x="39" y="1"/>
                      <a:pt x="39" y="1"/>
                      <a:pt x="39" y="1"/>
                    </a:cubicBezTo>
                    <a:cubicBezTo>
                      <a:pt x="38" y="1"/>
                      <a:pt x="37" y="2"/>
                      <a:pt x="36" y="2"/>
                    </a:cubicBezTo>
                    <a:cubicBezTo>
                      <a:pt x="16" y="12"/>
                      <a:pt x="0" y="38"/>
                      <a:pt x="12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5" name="Freeform 856"/>
              <p:cNvSpPr>
                <a:spLocks/>
              </p:cNvSpPr>
              <p:nvPr/>
            </p:nvSpPr>
            <p:spPr bwMode="auto">
              <a:xfrm>
                <a:off x="6018215" y="374663"/>
                <a:ext cx="571500" cy="484205"/>
              </a:xfrm>
              <a:custGeom>
                <a:avLst/>
                <a:gdLst>
                  <a:gd name="T0" fmla="*/ 25 w 152"/>
                  <a:gd name="T1" fmla="*/ 92 h 129"/>
                  <a:gd name="T2" fmla="*/ 96 w 152"/>
                  <a:gd name="T3" fmla="*/ 127 h 129"/>
                  <a:gd name="T4" fmla="*/ 145 w 152"/>
                  <a:gd name="T5" fmla="*/ 107 h 129"/>
                  <a:gd name="T6" fmla="*/ 152 w 152"/>
                  <a:gd name="T7" fmla="*/ 92 h 129"/>
                  <a:gd name="T8" fmla="*/ 96 w 152"/>
                  <a:gd name="T9" fmla="*/ 121 h 129"/>
                  <a:gd name="T10" fmla="*/ 29 w 152"/>
                  <a:gd name="T11" fmla="*/ 89 h 129"/>
                  <a:gd name="T12" fmla="*/ 31 w 152"/>
                  <a:gd name="T13" fmla="*/ 0 h 129"/>
                  <a:gd name="T14" fmla="*/ 23 w 152"/>
                  <a:gd name="T15" fmla="*/ 0 h 129"/>
                  <a:gd name="T16" fmla="*/ 25 w 152"/>
                  <a:gd name="T17" fmla="*/ 92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2" h="129">
                    <a:moveTo>
                      <a:pt x="25" y="92"/>
                    </a:moveTo>
                    <a:cubicBezTo>
                      <a:pt x="41" y="117"/>
                      <a:pt x="67" y="129"/>
                      <a:pt x="96" y="127"/>
                    </a:cubicBezTo>
                    <a:cubicBezTo>
                      <a:pt x="115" y="125"/>
                      <a:pt x="132" y="118"/>
                      <a:pt x="145" y="107"/>
                    </a:cubicBezTo>
                    <a:cubicBezTo>
                      <a:pt x="147" y="101"/>
                      <a:pt x="149" y="97"/>
                      <a:pt x="152" y="92"/>
                    </a:cubicBezTo>
                    <a:cubicBezTo>
                      <a:pt x="138" y="108"/>
                      <a:pt x="118" y="119"/>
                      <a:pt x="96" y="121"/>
                    </a:cubicBezTo>
                    <a:cubicBezTo>
                      <a:pt x="69" y="123"/>
                      <a:pt x="45" y="112"/>
                      <a:pt x="29" y="89"/>
                    </a:cubicBezTo>
                    <a:cubicBezTo>
                      <a:pt x="6" y="54"/>
                      <a:pt x="12" y="21"/>
                      <a:pt x="31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5" y="23"/>
                      <a:pt x="0" y="57"/>
                      <a:pt x="25" y="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6" name="Freeform 857"/>
              <p:cNvSpPr>
                <a:spLocks/>
              </p:cNvSpPr>
              <p:nvPr/>
            </p:nvSpPr>
            <p:spPr bwMode="auto">
              <a:xfrm>
                <a:off x="5962653" y="374663"/>
                <a:ext cx="220663" cy="511193"/>
              </a:xfrm>
              <a:custGeom>
                <a:avLst/>
                <a:gdLst>
                  <a:gd name="T0" fmla="*/ 9 w 59"/>
                  <a:gd name="T1" fmla="*/ 9 h 136"/>
                  <a:gd name="T2" fmla="*/ 9 w 59"/>
                  <a:gd name="T3" fmla="*/ 12 h 136"/>
                  <a:gd name="T4" fmla="*/ 8 w 59"/>
                  <a:gd name="T5" fmla="*/ 15 h 136"/>
                  <a:gd name="T6" fmla="*/ 4 w 59"/>
                  <a:gd name="T7" fmla="*/ 14 h 136"/>
                  <a:gd name="T8" fmla="*/ 2 w 59"/>
                  <a:gd name="T9" fmla="*/ 21 h 136"/>
                  <a:gd name="T10" fmla="*/ 7 w 59"/>
                  <a:gd name="T11" fmla="*/ 26 h 136"/>
                  <a:gd name="T12" fmla="*/ 5 w 59"/>
                  <a:gd name="T13" fmla="*/ 28 h 136"/>
                  <a:gd name="T14" fmla="*/ 2 w 59"/>
                  <a:gd name="T15" fmla="*/ 30 h 136"/>
                  <a:gd name="T16" fmla="*/ 1 w 59"/>
                  <a:gd name="T17" fmla="*/ 28 h 136"/>
                  <a:gd name="T18" fmla="*/ 0 w 59"/>
                  <a:gd name="T19" fmla="*/ 55 h 136"/>
                  <a:gd name="T20" fmla="*/ 4 w 59"/>
                  <a:gd name="T21" fmla="*/ 72 h 136"/>
                  <a:gd name="T22" fmla="*/ 11 w 59"/>
                  <a:gd name="T23" fmla="*/ 92 h 136"/>
                  <a:gd name="T24" fmla="*/ 19 w 59"/>
                  <a:gd name="T25" fmla="*/ 108 h 136"/>
                  <a:gd name="T26" fmla="*/ 21 w 59"/>
                  <a:gd name="T27" fmla="*/ 110 h 136"/>
                  <a:gd name="T28" fmla="*/ 24 w 59"/>
                  <a:gd name="T29" fmla="*/ 108 h 136"/>
                  <a:gd name="T30" fmla="*/ 25 w 59"/>
                  <a:gd name="T31" fmla="*/ 111 h 136"/>
                  <a:gd name="T32" fmla="*/ 26 w 59"/>
                  <a:gd name="T33" fmla="*/ 114 h 136"/>
                  <a:gd name="T34" fmla="*/ 24 w 59"/>
                  <a:gd name="T35" fmla="*/ 115 h 136"/>
                  <a:gd name="T36" fmla="*/ 46 w 59"/>
                  <a:gd name="T37" fmla="*/ 136 h 136"/>
                  <a:gd name="T38" fmla="*/ 59 w 59"/>
                  <a:gd name="T39" fmla="*/ 136 h 136"/>
                  <a:gd name="T40" fmla="*/ 26 w 59"/>
                  <a:gd name="T41" fmla="*/ 107 h 136"/>
                  <a:gd name="T42" fmla="*/ 17 w 59"/>
                  <a:gd name="T43" fmla="*/ 91 h 136"/>
                  <a:gd name="T44" fmla="*/ 9 w 59"/>
                  <a:gd name="T45" fmla="*/ 70 h 136"/>
                  <a:gd name="T46" fmla="*/ 16 w 59"/>
                  <a:gd name="T47" fmla="*/ 0 h 136"/>
                  <a:gd name="T48" fmla="*/ 10 w 59"/>
                  <a:gd name="T49" fmla="*/ 0 h 136"/>
                  <a:gd name="T50" fmla="*/ 6 w 59"/>
                  <a:gd name="T51" fmla="*/ 9 h 136"/>
                  <a:gd name="T52" fmla="*/ 9 w 59"/>
                  <a:gd name="T53" fmla="*/ 9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9" h="136">
                    <a:moveTo>
                      <a:pt x="9" y="9"/>
                    </a:moveTo>
                    <a:cubicBezTo>
                      <a:pt x="9" y="12"/>
                      <a:pt x="9" y="12"/>
                      <a:pt x="9" y="12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7" y="15"/>
                      <a:pt x="5" y="15"/>
                      <a:pt x="4" y="14"/>
                    </a:cubicBezTo>
                    <a:cubicBezTo>
                      <a:pt x="4" y="17"/>
                      <a:pt x="3" y="19"/>
                      <a:pt x="2" y="21"/>
                    </a:cubicBezTo>
                    <a:cubicBezTo>
                      <a:pt x="4" y="23"/>
                      <a:pt x="6" y="24"/>
                      <a:pt x="7" y="26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2" y="29"/>
                      <a:pt x="2" y="29"/>
                      <a:pt x="1" y="28"/>
                    </a:cubicBezTo>
                    <a:cubicBezTo>
                      <a:pt x="0" y="37"/>
                      <a:pt x="0" y="46"/>
                      <a:pt x="0" y="55"/>
                    </a:cubicBezTo>
                    <a:cubicBezTo>
                      <a:pt x="1" y="61"/>
                      <a:pt x="2" y="67"/>
                      <a:pt x="4" y="72"/>
                    </a:cubicBezTo>
                    <a:cubicBezTo>
                      <a:pt x="5" y="79"/>
                      <a:pt x="8" y="86"/>
                      <a:pt x="11" y="92"/>
                    </a:cubicBezTo>
                    <a:cubicBezTo>
                      <a:pt x="13" y="98"/>
                      <a:pt x="16" y="103"/>
                      <a:pt x="19" y="108"/>
                    </a:cubicBezTo>
                    <a:cubicBezTo>
                      <a:pt x="20" y="108"/>
                      <a:pt x="20" y="109"/>
                      <a:pt x="21" y="110"/>
                    </a:cubicBezTo>
                    <a:cubicBezTo>
                      <a:pt x="22" y="109"/>
                      <a:pt x="23" y="109"/>
                      <a:pt x="24" y="108"/>
                    </a:cubicBezTo>
                    <a:cubicBezTo>
                      <a:pt x="25" y="111"/>
                      <a:pt x="25" y="111"/>
                      <a:pt x="25" y="111"/>
                    </a:cubicBezTo>
                    <a:cubicBezTo>
                      <a:pt x="26" y="114"/>
                      <a:pt x="26" y="114"/>
                      <a:pt x="26" y="114"/>
                    </a:cubicBezTo>
                    <a:cubicBezTo>
                      <a:pt x="26" y="114"/>
                      <a:pt x="25" y="114"/>
                      <a:pt x="24" y="115"/>
                    </a:cubicBezTo>
                    <a:cubicBezTo>
                      <a:pt x="31" y="124"/>
                      <a:pt x="39" y="131"/>
                      <a:pt x="46" y="136"/>
                    </a:cubicBezTo>
                    <a:cubicBezTo>
                      <a:pt x="51" y="136"/>
                      <a:pt x="55" y="136"/>
                      <a:pt x="59" y="136"/>
                    </a:cubicBezTo>
                    <a:cubicBezTo>
                      <a:pt x="47" y="130"/>
                      <a:pt x="35" y="121"/>
                      <a:pt x="26" y="107"/>
                    </a:cubicBezTo>
                    <a:cubicBezTo>
                      <a:pt x="22" y="101"/>
                      <a:pt x="19" y="96"/>
                      <a:pt x="17" y="91"/>
                    </a:cubicBezTo>
                    <a:cubicBezTo>
                      <a:pt x="13" y="84"/>
                      <a:pt x="11" y="77"/>
                      <a:pt x="9" y="70"/>
                    </a:cubicBezTo>
                    <a:cubicBezTo>
                      <a:pt x="3" y="45"/>
                      <a:pt x="6" y="20"/>
                      <a:pt x="16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8" y="3"/>
                      <a:pt x="7" y="6"/>
                      <a:pt x="6" y="9"/>
                    </a:cubicBezTo>
                    <a:cubicBezTo>
                      <a:pt x="7" y="9"/>
                      <a:pt x="8" y="9"/>
                      <a:pt x="9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7" name="Freeform 858"/>
              <p:cNvSpPr>
                <a:spLocks/>
              </p:cNvSpPr>
              <p:nvPr/>
            </p:nvSpPr>
            <p:spPr bwMode="auto">
              <a:xfrm>
                <a:off x="6142040" y="2378159"/>
                <a:ext cx="38100" cy="22226"/>
              </a:xfrm>
              <a:custGeom>
                <a:avLst/>
                <a:gdLst>
                  <a:gd name="T0" fmla="*/ 10 w 10"/>
                  <a:gd name="T1" fmla="*/ 0 h 6"/>
                  <a:gd name="T2" fmla="*/ 0 w 10"/>
                  <a:gd name="T3" fmla="*/ 6 h 6"/>
                  <a:gd name="T4" fmla="*/ 10 w 10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6">
                    <a:moveTo>
                      <a:pt x="10" y="0"/>
                    </a:moveTo>
                    <a:cubicBezTo>
                      <a:pt x="6" y="2"/>
                      <a:pt x="3" y="4"/>
                      <a:pt x="0" y="6"/>
                    </a:cubicBezTo>
                    <a:cubicBezTo>
                      <a:pt x="4" y="4"/>
                      <a:pt x="7" y="2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8" name="Freeform 859"/>
              <p:cNvSpPr>
                <a:spLocks/>
              </p:cNvSpPr>
              <p:nvPr/>
            </p:nvSpPr>
            <p:spPr bwMode="auto">
              <a:xfrm>
                <a:off x="6262690" y="2554377"/>
                <a:ext cx="120650" cy="15875"/>
              </a:xfrm>
              <a:custGeom>
                <a:avLst/>
                <a:gdLst>
                  <a:gd name="T0" fmla="*/ 0 w 32"/>
                  <a:gd name="T1" fmla="*/ 4 h 4"/>
                  <a:gd name="T2" fmla="*/ 32 w 32"/>
                  <a:gd name="T3" fmla="*/ 4 h 4"/>
                  <a:gd name="T4" fmla="*/ 0 w 32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2" h="4">
                    <a:moveTo>
                      <a:pt x="0" y="4"/>
                    </a:moveTo>
                    <a:cubicBezTo>
                      <a:pt x="32" y="4"/>
                      <a:pt x="32" y="4"/>
                      <a:pt x="32" y="4"/>
                    </a:cubicBezTo>
                    <a:cubicBezTo>
                      <a:pt x="22" y="0"/>
                      <a:pt x="10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9" name="Freeform 860"/>
              <p:cNvSpPr>
                <a:spLocks/>
              </p:cNvSpPr>
              <p:nvPr/>
            </p:nvSpPr>
            <p:spPr bwMode="auto">
              <a:xfrm>
                <a:off x="5999166" y="2419435"/>
                <a:ext cx="150813" cy="150818"/>
              </a:xfrm>
              <a:custGeom>
                <a:avLst/>
                <a:gdLst>
                  <a:gd name="T0" fmla="*/ 38 w 40"/>
                  <a:gd name="T1" fmla="*/ 2 h 40"/>
                  <a:gd name="T2" fmla="*/ 40 w 40"/>
                  <a:gd name="T3" fmla="*/ 0 h 40"/>
                  <a:gd name="T4" fmla="*/ 26 w 40"/>
                  <a:gd name="T5" fmla="*/ 4 h 40"/>
                  <a:gd name="T6" fmla="*/ 9 w 40"/>
                  <a:gd name="T7" fmla="*/ 23 h 40"/>
                  <a:gd name="T8" fmla="*/ 10 w 40"/>
                  <a:gd name="T9" fmla="*/ 23 h 40"/>
                  <a:gd name="T10" fmla="*/ 10 w 40"/>
                  <a:gd name="T11" fmla="*/ 26 h 40"/>
                  <a:gd name="T12" fmla="*/ 10 w 40"/>
                  <a:gd name="T13" fmla="*/ 29 h 40"/>
                  <a:gd name="T14" fmla="*/ 6 w 40"/>
                  <a:gd name="T15" fmla="*/ 28 h 40"/>
                  <a:gd name="T16" fmla="*/ 0 w 40"/>
                  <a:gd name="T17" fmla="*/ 40 h 40"/>
                  <a:gd name="T18" fmla="*/ 6 w 40"/>
                  <a:gd name="T19" fmla="*/ 40 h 40"/>
                  <a:gd name="T20" fmla="*/ 38 w 40"/>
                  <a:gd name="T21" fmla="*/ 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" h="40">
                    <a:moveTo>
                      <a:pt x="38" y="2"/>
                    </a:moveTo>
                    <a:cubicBezTo>
                      <a:pt x="39" y="1"/>
                      <a:pt x="40" y="1"/>
                      <a:pt x="40" y="0"/>
                    </a:cubicBezTo>
                    <a:cubicBezTo>
                      <a:pt x="36" y="2"/>
                      <a:pt x="31" y="4"/>
                      <a:pt x="26" y="4"/>
                    </a:cubicBezTo>
                    <a:cubicBezTo>
                      <a:pt x="20" y="10"/>
                      <a:pt x="14" y="16"/>
                      <a:pt x="9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10" y="29"/>
                      <a:pt x="10" y="29"/>
                      <a:pt x="10" y="29"/>
                    </a:cubicBezTo>
                    <a:cubicBezTo>
                      <a:pt x="8" y="29"/>
                      <a:pt x="7" y="29"/>
                      <a:pt x="6" y="28"/>
                    </a:cubicBezTo>
                    <a:cubicBezTo>
                      <a:pt x="3" y="32"/>
                      <a:pt x="1" y="36"/>
                      <a:pt x="0" y="40"/>
                    </a:cubicBezTo>
                    <a:cubicBezTo>
                      <a:pt x="6" y="40"/>
                      <a:pt x="6" y="40"/>
                      <a:pt x="6" y="40"/>
                    </a:cubicBezTo>
                    <a:cubicBezTo>
                      <a:pt x="14" y="25"/>
                      <a:pt x="25" y="11"/>
                      <a:pt x="3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0" name="Freeform 861"/>
              <p:cNvSpPr>
                <a:spLocks/>
              </p:cNvSpPr>
              <p:nvPr/>
            </p:nvSpPr>
            <p:spPr bwMode="auto">
              <a:xfrm>
                <a:off x="6191252" y="2347995"/>
                <a:ext cx="436563" cy="222258"/>
              </a:xfrm>
              <a:custGeom>
                <a:avLst/>
                <a:gdLst>
                  <a:gd name="T0" fmla="*/ 73 w 116"/>
                  <a:gd name="T1" fmla="*/ 11 h 59"/>
                  <a:gd name="T2" fmla="*/ 74 w 116"/>
                  <a:gd name="T3" fmla="*/ 13 h 59"/>
                  <a:gd name="T4" fmla="*/ 71 w 116"/>
                  <a:gd name="T5" fmla="*/ 14 h 59"/>
                  <a:gd name="T6" fmla="*/ 68 w 116"/>
                  <a:gd name="T7" fmla="*/ 15 h 59"/>
                  <a:gd name="T8" fmla="*/ 66 w 116"/>
                  <a:gd name="T9" fmla="*/ 8 h 59"/>
                  <a:gd name="T10" fmla="*/ 47 w 116"/>
                  <a:gd name="T11" fmla="*/ 1 h 59"/>
                  <a:gd name="T12" fmla="*/ 47 w 116"/>
                  <a:gd name="T13" fmla="*/ 2 h 59"/>
                  <a:gd name="T14" fmla="*/ 44 w 116"/>
                  <a:gd name="T15" fmla="*/ 3 h 59"/>
                  <a:gd name="T16" fmla="*/ 41 w 116"/>
                  <a:gd name="T17" fmla="*/ 3 h 59"/>
                  <a:gd name="T18" fmla="*/ 41 w 116"/>
                  <a:gd name="T19" fmla="*/ 0 h 59"/>
                  <a:gd name="T20" fmla="*/ 40 w 116"/>
                  <a:gd name="T21" fmla="*/ 0 h 59"/>
                  <a:gd name="T22" fmla="*/ 39 w 116"/>
                  <a:gd name="T23" fmla="*/ 4 h 59"/>
                  <a:gd name="T24" fmla="*/ 36 w 116"/>
                  <a:gd name="T25" fmla="*/ 3 h 59"/>
                  <a:gd name="T26" fmla="*/ 33 w 116"/>
                  <a:gd name="T27" fmla="*/ 2 h 59"/>
                  <a:gd name="T28" fmla="*/ 34 w 116"/>
                  <a:gd name="T29" fmla="*/ 0 h 59"/>
                  <a:gd name="T30" fmla="*/ 11 w 116"/>
                  <a:gd name="T31" fmla="*/ 3 h 59"/>
                  <a:gd name="T32" fmla="*/ 0 w 116"/>
                  <a:gd name="T33" fmla="*/ 13 h 59"/>
                  <a:gd name="T34" fmla="*/ 100 w 116"/>
                  <a:gd name="T35" fmla="*/ 45 h 59"/>
                  <a:gd name="T36" fmla="*/ 109 w 116"/>
                  <a:gd name="T37" fmla="*/ 59 h 59"/>
                  <a:gd name="T38" fmla="*/ 116 w 116"/>
                  <a:gd name="T39" fmla="*/ 59 h 59"/>
                  <a:gd name="T40" fmla="*/ 105 w 116"/>
                  <a:gd name="T41" fmla="*/ 41 h 59"/>
                  <a:gd name="T42" fmla="*/ 73 w 116"/>
                  <a:gd name="T43" fmla="*/ 11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16" h="59">
                    <a:moveTo>
                      <a:pt x="73" y="11"/>
                    </a:moveTo>
                    <a:cubicBezTo>
                      <a:pt x="74" y="12"/>
                      <a:pt x="74" y="13"/>
                      <a:pt x="74" y="13"/>
                    </a:cubicBezTo>
                    <a:cubicBezTo>
                      <a:pt x="71" y="14"/>
                      <a:pt x="71" y="14"/>
                      <a:pt x="71" y="14"/>
                    </a:cubicBezTo>
                    <a:cubicBezTo>
                      <a:pt x="68" y="15"/>
                      <a:pt x="68" y="15"/>
                      <a:pt x="68" y="15"/>
                    </a:cubicBezTo>
                    <a:cubicBezTo>
                      <a:pt x="68" y="12"/>
                      <a:pt x="67" y="10"/>
                      <a:pt x="66" y="8"/>
                    </a:cubicBezTo>
                    <a:cubicBezTo>
                      <a:pt x="60" y="4"/>
                      <a:pt x="53" y="2"/>
                      <a:pt x="47" y="1"/>
                    </a:cubicBezTo>
                    <a:cubicBezTo>
                      <a:pt x="47" y="1"/>
                      <a:pt x="47" y="2"/>
                      <a:pt x="47" y="2"/>
                    </a:cubicBezTo>
                    <a:cubicBezTo>
                      <a:pt x="44" y="3"/>
                      <a:pt x="44" y="3"/>
                      <a:pt x="44" y="3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1" y="2"/>
                      <a:pt x="41" y="1"/>
                      <a:pt x="41" y="0"/>
                    </a:cubicBezTo>
                    <a:cubicBezTo>
                      <a:pt x="41" y="0"/>
                      <a:pt x="41" y="0"/>
                      <a:pt x="40" y="0"/>
                    </a:cubicBezTo>
                    <a:cubicBezTo>
                      <a:pt x="40" y="1"/>
                      <a:pt x="39" y="3"/>
                      <a:pt x="39" y="4"/>
                    </a:cubicBezTo>
                    <a:cubicBezTo>
                      <a:pt x="36" y="3"/>
                      <a:pt x="36" y="3"/>
                      <a:pt x="36" y="3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4" y="1"/>
                      <a:pt x="34" y="0"/>
                      <a:pt x="34" y="0"/>
                    </a:cubicBezTo>
                    <a:cubicBezTo>
                      <a:pt x="26" y="0"/>
                      <a:pt x="18" y="1"/>
                      <a:pt x="11" y="3"/>
                    </a:cubicBezTo>
                    <a:cubicBezTo>
                      <a:pt x="8" y="7"/>
                      <a:pt x="4" y="10"/>
                      <a:pt x="0" y="13"/>
                    </a:cubicBezTo>
                    <a:cubicBezTo>
                      <a:pt x="29" y="0"/>
                      <a:pt x="68" y="2"/>
                      <a:pt x="100" y="45"/>
                    </a:cubicBezTo>
                    <a:cubicBezTo>
                      <a:pt x="103" y="49"/>
                      <a:pt x="106" y="54"/>
                      <a:pt x="109" y="59"/>
                    </a:cubicBezTo>
                    <a:cubicBezTo>
                      <a:pt x="116" y="59"/>
                      <a:pt x="116" y="59"/>
                      <a:pt x="116" y="59"/>
                    </a:cubicBezTo>
                    <a:cubicBezTo>
                      <a:pt x="113" y="53"/>
                      <a:pt x="109" y="47"/>
                      <a:pt x="105" y="41"/>
                    </a:cubicBezTo>
                    <a:cubicBezTo>
                      <a:pt x="95" y="28"/>
                      <a:pt x="84" y="18"/>
                      <a:pt x="73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1" name="Freeform 862"/>
              <p:cNvSpPr>
                <a:spLocks/>
              </p:cNvSpPr>
              <p:nvPr/>
            </p:nvSpPr>
            <p:spPr bwMode="auto">
              <a:xfrm>
                <a:off x="6105527" y="2430548"/>
                <a:ext cx="415925" cy="139705"/>
              </a:xfrm>
              <a:custGeom>
                <a:avLst/>
                <a:gdLst>
                  <a:gd name="T0" fmla="*/ 13 w 111"/>
                  <a:gd name="T1" fmla="*/ 24 h 37"/>
                  <a:gd name="T2" fmla="*/ 0 w 111"/>
                  <a:gd name="T3" fmla="*/ 37 h 37"/>
                  <a:gd name="T4" fmla="*/ 8 w 111"/>
                  <a:gd name="T5" fmla="*/ 37 h 37"/>
                  <a:gd name="T6" fmla="*/ 16 w 111"/>
                  <a:gd name="T7" fmla="*/ 29 h 37"/>
                  <a:gd name="T8" fmla="*/ 100 w 111"/>
                  <a:gd name="T9" fmla="*/ 34 h 37"/>
                  <a:gd name="T10" fmla="*/ 103 w 111"/>
                  <a:gd name="T11" fmla="*/ 37 h 37"/>
                  <a:gd name="T12" fmla="*/ 111 w 111"/>
                  <a:gd name="T13" fmla="*/ 37 h 37"/>
                  <a:gd name="T14" fmla="*/ 105 w 111"/>
                  <a:gd name="T15" fmla="*/ 30 h 37"/>
                  <a:gd name="T16" fmla="*/ 13 w 111"/>
                  <a:gd name="T17" fmla="*/ 2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1" h="37">
                    <a:moveTo>
                      <a:pt x="13" y="24"/>
                    </a:moveTo>
                    <a:cubicBezTo>
                      <a:pt x="8" y="28"/>
                      <a:pt x="4" y="32"/>
                      <a:pt x="0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10" y="34"/>
                      <a:pt x="13" y="31"/>
                      <a:pt x="16" y="29"/>
                    </a:cubicBezTo>
                    <a:cubicBezTo>
                      <a:pt x="38" y="11"/>
                      <a:pt x="74" y="5"/>
                      <a:pt x="100" y="34"/>
                    </a:cubicBezTo>
                    <a:cubicBezTo>
                      <a:pt x="101" y="35"/>
                      <a:pt x="102" y="36"/>
                      <a:pt x="103" y="37"/>
                    </a:cubicBezTo>
                    <a:cubicBezTo>
                      <a:pt x="111" y="37"/>
                      <a:pt x="111" y="37"/>
                      <a:pt x="111" y="37"/>
                    </a:cubicBezTo>
                    <a:cubicBezTo>
                      <a:pt x="109" y="35"/>
                      <a:pt x="107" y="32"/>
                      <a:pt x="105" y="30"/>
                    </a:cubicBezTo>
                    <a:cubicBezTo>
                      <a:pt x="77" y="0"/>
                      <a:pt x="38" y="4"/>
                      <a:pt x="13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2" name="Freeform 863"/>
              <p:cNvSpPr>
                <a:spLocks/>
              </p:cNvSpPr>
              <p:nvPr/>
            </p:nvSpPr>
            <p:spPr bwMode="auto">
              <a:xfrm>
                <a:off x="5872166" y="885856"/>
                <a:ext cx="582613" cy="514368"/>
              </a:xfrm>
              <a:custGeom>
                <a:avLst/>
                <a:gdLst>
                  <a:gd name="T0" fmla="*/ 85 w 155"/>
                  <a:gd name="T1" fmla="*/ 137 h 137"/>
                  <a:gd name="T2" fmla="*/ 143 w 155"/>
                  <a:gd name="T3" fmla="*/ 99 h 137"/>
                  <a:gd name="T4" fmla="*/ 125 w 155"/>
                  <a:gd name="T5" fmla="*/ 23 h 137"/>
                  <a:gd name="T6" fmla="*/ 118 w 155"/>
                  <a:gd name="T7" fmla="*/ 16 h 137"/>
                  <a:gd name="T8" fmla="*/ 108 w 155"/>
                  <a:gd name="T9" fmla="*/ 9 h 137"/>
                  <a:gd name="T10" fmla="*/ 83 w 155"/>
                  <a:gd name="T11" fmla="*/ 0 h 137"/>
                  <a:gd name="T12" fmla="*/ 70 w 155"/>
                  <a:gd name="T13" fmla="*/ 0 h 137"/>
                  <a:gd name="T14" fmla="*/ 54 w 155"/>
                  <a:gd name="T15" fmla="*/ 3 h 137"/>
                  <a:gd name="T16" fmla="*/ 1 w 155"/>
                  <a:gd name="T17" fmla="*/ 60 h 137"/>
                  <a:gd name="T18" fmla="*/ 0 w 155"/>
                  <a:gd name="T19" fmla="*/ 65 h 137"/>
                  <a:gd name="T20" fmla="*/ 3 w 155"/>
                  <a:gd name="T21" fmla="*/ 65 h 137"/>
                  <a:gd name="T22" fmla="*/ 6 w 155"/>
                  <a:gd name="T23" fmla="*/ 66 h 137"/>
                  <a:gd name="T24" fmla="*/ 6 w 155"/>
                  <a:gd name="T25" fmla="*/ 65 h 137"/>
                  <a:gd name="T26" fmla="*/ 56 w 155"/>
                  <a:gd name="T27" fmla="*/ 9 h 137"/>
                  <a:gd name="T28" fmla="*/ 81 w 155"/>
                  <a:gd name="T29" fmla="*/ 6 h 137"/>
                  <a:gd name="T30" fmla="*/ 105 w 155"/>
                  <a:gd name="T31" fmla="*/ 14 h 137"/>
                  <a:gd name="T32" fmla="*/ 121 w 155"/>
                  <a:gd name="T33" fmla="*/ 27 h 137"/>
                  <a:gd name="T34" fmla="*/ 138 w 155"/>
                  <a:gd name="T35" fmla="*/ 97 h 137"/>
                  <a:gd name="T36" fmla="*/ 85 w 155"/>
                  <a:gd name="T37" fmla="*/ 131 h 137"/>
                  <a:gd name="T38" fmla="*/ 37 w 155"/>
                  <a:gd name="T39" fmla="*/ 96 h 137"/>
                  <a:gd name="T40" fmla="*/ 59 w 155"/>
                  <a:gd name="T41" fmla="*/ 37 h 137"/>
                  <a:gd name="T42" fmla="*/ 110 w 155"/>
                  <a:gd name="T43" fmla="*/ 55 h 137"/>
                  <a:gd name="T44" fmla="*/ 112 w 155"/>
                  <a:gd name="T45" fmla="*/ 89 h 137"/>
                  <a:gd name="T46" fmla="*/ 87 w 155"/>
                  <a:gd name="T47" fmla="*/ 104 h 137"/>
                  <a:gd name="T48" fmla="*/ 63 w 155"/>
                  <a:gd name="T49" fmla="*/ 87 h 137"/>
                  <a:gd name="T50" fmla="*/ 69 w 155"/>
                  <a:gd name="T51" fmla="*/ 61 h 137"/>
                  <a:gd name="T52" fmla="*/ 90 w 155"/>
                  <a:gd name="T53" fmla="*/ 66 h 137"/>
                  <a:gd name="T54" fmla="*/ 92 w 155"/>
                  <a:gd name="T55" fmla="*/ 75 h 137"/>
                  <a:gd name="T56" fmla="*/ 87 w 155"/>
                  <a:gd name="T57" fmla="*/ 79 h 137"/>
                  <a:gd name="T58" fmla="*/ 84 w 155"/>
                  <a:gd name="T59" fmla="*/ 78 h 137"/>
                  <a:gd name="T60" fmla="*/ 81 w 155"/>
                  <a:gd name="T61" fmla="*/ 80 h 137"/>
                  <a:gd name="T62" fmla="*/ 79 w 155"/>
                  <a:gd name="T63" fmla="*/ 81 h 137"/>
                  <a:gd name="T64" fmla="*/ 87 w 155"/>
                  <a:gd name="T65" fmla="*/ 85 h 137"/>
                  <a:gd name="T66" fmla="*/ 97 w 155"/>
                  <a:gd name="T67" fmla="*/ 77 h 137"/>
                  <a:gd name="T68" fmla="*/ 95 w 155"/>
                  <a:gd name="T69" fmla="*/ 62 h 137"/>
                  <a:gd name="T70" fmla="*/ 66 w 155"/>
                  <a:gd name="T71" fmla="*/ 56 h 137"/>
                  <a:gd name="T72" fmla="*/ 57 w 155"/>
                  <a:gd name="T73" fmla="*/ 89 h 137"/>
                  <a:gd name="T74" fmla="*/ 87 w 155"/>
                  <a:gd name="T75" fmla="*/ 110 h 137"/>
                  <a:gd name="T76" fmla="*/ 117 w 155"/>
                  <a:gd name="T77" fmla="*/ 92 h 137"/>
                  <a:gd name="T78" fmla="*/ 116 w 155"/>
                  <a:gd name="T79" fmla="*/ 53 h 137"/>
                  <a:gd name="T80" fmla="*/ 56 w 155"/>
                  <a:gd name="T81" fmla="*/ 32 h 137"/>
                  <a:gd name="T82" fmla="*/ 29 w 155"/>
                  <a:gd name="T83" fmla="*/ 92 h 137"/>
                  <a:gd name="T84" fmla="*/ 31 w 155"/>
                  <a:gd name="T85" fmla="*/ 98 h 137"/>
                  <a:gd name="T86" fmla="*/ 40 w 155"/>
                  <a:gd name="T87" fmla="*/ 113 h 137"/>
                  <a:gd name="T88" fmla="*/ 85 w 155"/>
                  <a:gd name="T89" fmla="*/ 137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55" h="137">
                    <a:moveTo>
                      <a:pt x="85" y="137"/>
                    </a:moveTo>
                    <a:cubicBezTo>
                      <a:pt x="110" y="137"/>
                      <a:pt x="134" y="122"/>
                      <a:pt x="143" y="99"/>
                    </a:cubicBezTo>
                    <a:cubicBezTo>
                      <a:pt x="150" y="85"/>
                      <a:pt x="155" y="56"/>
                      <a:pt x="125" y="23"/>
                    </a:cubicBezTo>
                    <a:cubicBezTo>
                      <a:pt x="123" y="20"/>
                      <a:pt x="121" y="18"/>
                      <a:pt x="118" y="16"/>
                    </a:cubicBezTo>
                    <a:cubicBezTo>
                      <a:pt x="115" y="13"/>
                      <a:pt x="111" y="11"/>
                      <a:pt x="108" y="9"/>
                    </a:cubicBezTo>
                    <a:cubicBezTo>
                      <a:pt x="100" y="4"/>
                      <a:pt x="92" y="1"/>
                      <a:pt x="83" y="0"/>
                    </a:cubicBezTo>
                    <a:cubicBezTo>
                      <a:pt x="79" y="0"/>
                      <a:pt x="75" y="0"/>
                      <a:pt x="70" y="0"/>
                    </a:cubicBezTo>
                    <a:cubicBezTo>
                      <a:pt x="65" y="0"/>
                      <a:pt x="59" y="1"/>
                      <a:pt x="54" y="3"/>
                    </a:cubicBezTo>
                    <a:cubicBezTo>
                      <a:pt x="27" y="11"/>
                      <a:pt x="7" y="34"/>
                      <a:pt x="1" y="60"/>
                    </a:cubicBezTo>
                    <a:cubicBezTo>
                      <a:pt x="1" y="62"/>
                      <a:pt x="1" y="63"/>
                      <a:pt x="0" y="65"/>
                    </a:cubicBezTo>
                    <a:cubicBezTo>
                      <a:pt x="3" y="65"/>
                      <a:pt x="3" y="65"/>
                      <a:pt x="3" y="65"/>
                    </a:cubicBezTo>
                    <a:cubicBezTo>
                      <a:pt x="6" y="66"/>
                      <a:pt x="6" y="66"/>
                      <a:pt x="6" y="66"/>
                    </a:cubicBezTo>
                    <a:cubicBezTo>
                      <a:pt x="6" y="65"/>
                      <a:pt x="6" y="65"/>
                      <a:pt x="6" y="65"/>
                    </a:cubicBezTo>
                    <a:cubicBezTo>
                      <a:pt x="11" y="39"/>
                      <a:pt x="30" y="17"/>
                      <a:pt x="56" y="9"/>
                    </a:cubicBezTo>
                    <a:cubicBezTo>
                      <a:pt x="64" y="6"/>
                      <a:pt x="73" y="5"/>
                      <a:pt x="81" y="6"/>
                    </a:cubicBezTo>
                    <a:cubicBezTo>
                      <a:pt x="90" y="7"/>
                      <a:pt x="98" y="10"/>
                      <a:pt x="105" y="14"/>
                    </a:cubicBezTo>
                    <a:cubicBezTo>
                      <a:pt x="111" y="17"/>
                      <a:pt x="116" y="22"/>
                      <a:pt x="121" y="27"/>
                    </a:cubicBezTo>
                    <a:cubicBezTo>
                      <a:pt x="149" y="58"/>
                      <a:pt x="144" y="84"/>
                      <a:pt x="138" y="97"/>
                    </a:cubicBezTo>
                    <a:cubicBezTo>
                      <a:pt x="129" y="117"/>
                      <a:pt x="107" y="131"/>
                      <a:pt x="85" y="131"/>
                    </a:cubicBezTo>
                    <a:cubicBezTo>
                      <a:pt x="73" y="131"/>
                      <a:pt x="50" y="127"/>
                      <a:pt x="37" y="96"/>
                    </a:cubicBezTo>
                    <a:cubicBezTo>
                      <a:pt x="26" y="70"/>
                      <a:pt x="40" y="46"/>
                      <a:pt x="59" y="37"/>
                    </a:cubicBezTo>
                    <a:cubicBezTo>
                      <a:pt x="74" y="30"/>
                      <a:pt x="97" y="30"/>
                      <a:pt x="110" y="55"/>
                    </a:cubicBezTo>
                    <a:cubicBezTo>
                      <a:pt x="117" y="67"/>
                      <a:pt x="118" y="79"/>
                      <a:pt x="112" y="89"/>
                    </a:cubicBezTo>
                    <a:cubicBezTo>
                      <a:pt x="106" y="98"/>
                      <a:pt x="97" y="104"/>
                      <a:pt x="87" y="104"/>
                    </a:cubicBezTo>
                    <a:cubicBezTo>
                      <a:pt x="77" y="104"/>
                      <a:pt x="68" y="98"/>
                      <a:pt x="63" y="87"/>
                    </a:cubicBezTo>
                    <a:cubicBezTo>
                      <a:pt x="57" y="76"/>
                      <a:pt x="62" y="66"/>
                      <a:pt x="69" y="61"/>
                    </a:cubicBezTo>
                    <a:cubicBezTo>
                      <a:pt x="76" y="56"/>
                      <a:pt x="84" y="58"/>
                      <a:pt x="90" y="66"/>
                    </a:cubicBezTo>
                    <a:cubicBezTo>
                      <a:pt x="93" y="70"/>
                      <a:pt x="93" y="73"/>
                      <a:pt x="92" y="75"/>
                    </a:cubicBezTo>
                    <a:cubicBezTo>
                      <a:pt x="91" y="77"/>
                      <a:pt x="89" y="79"/>
                      <a:pt x="87" y="79"/>
                    </a:cubicBezTo>
                    <a:cubicBezTo>
                      <a:pt x="85" y="80"/>
                      <a:pt x="84" y="79"/>
                      <a:pt x="84" y="78"/>
                    </a:cubicBezTo>
                    <a:cubicBezTo>
                      <a:pt x="81" y="80"/>
                      <a:pt x="81" y="80"/>
                      <a:pt x="81" y="80"/>
                    </a:cubicBezTo>
                    <a:cubicBezTo>
                      <a:pt x="79" y="81"/>
                      <a:pt x="79" y="81"/>
                      <a:pt x="79" y="81"/>
                    </a:cubicBezTo>
                    <a:cubicBezTo>
                      <a:pt x="81" y="84"/>
                      <a:pt x="84" y="86"/>
                      <a:pt x="87" y="85"/>
                    </a:cubicBezTo>
                    <a:cubicBezTo>
                      <a:pt x="91" y="85"/>
                      <a:pt x="95" y="82"/>
                      <a:pt x="97" y="77"/>
                    </a:cubicBezTo>
                    <a:cubicBezTo>
                      <a:pt x="99" y="72"/>
                      <a:pt x="98" y="67"/>
                      <a:pt x="95" y="62"/>
                    </a:cubicBezTo>
                    <a:cubicBezTo>
                      <a:pt x="85" y="50"/>
                      <a:pt x="73" y="51"/>
                      <a:pt x="66" y="56"/>
                    </a:cubicBezTo>
                    <a:cubicBezTo>
                      <a:pt x="56" y="62"/>
                      <a:pt x="50" y="76"/>
                      <a:pt x="57" y="89"/>
                    </a:cubicBezTo>
                    <a:cubicBezTo>
                      <a:pt x="64" y="103"/>
                      <a:pt x="75" y="110"/>
                      <a:pt x="87" y="110"/>
                    </a:cubicBezTo>
                    <a:cubicBezTo>
                      <a:pt x="99" y="110"/>
                      <a:pt x="111" y="103"/>
                      <a:pt x="117" y="92"/>
                    </a:cubicBezTo>
                    <a:cubicBezTo>
                      <a:pt x="124" y="80"/>
                      <a:pt x="123" y="66"/>
                      <a:pt x="116" y="53"/>
                    </a:cubicBezTo>
                    <a:cubicBezTo>
                      <a:pt x="101" y="25"/>
                      <a:pt x="75" y="22"/>
                      <a:pt x="56" y="32"/>
                    </a:cubicBezTo>
                    <a:cubicBezTo>
                      <a:pt x="36" y="42"/>
                      <a:pt x="21" y="65"/>
                      <a:pt x="29" y="92"/>
                    </a:cubicBezTo>
                    <a:cubicBezTo>
                      <a:pt x="30" y="94"/>
                      <a:pt x="30" y="96"/>
                      <a:pt x="31" y="98"/>
                    </a:cubicBezTo>
                    <a:cubicBezTo>
                      <a:pt x="34" y="103"/>
                      <a:pt x="36" y="108"/>
                      <a:pt x="40" y="113"/>
                    </a:cubicBezTo>
                    <a:cubicBezTo>
                      <a:pt x="51" y="128"/>
                      <a:pt x="67" y="137"/>
                      <a:pt x="85" y="1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3" name="Freeform 864"/>
              <p:cNvSpPr>
                <a:spLocks/>
              </p:cNvSpPr>
              <p:nvPr/>
            </p:nvSpPr>
            <p:spPr bwMode="auto">
              <a:xfrm>
                <a:off x="6029327" y="919194"/>
                <a:ext cx="530225" cy="609622"/>
              </a:xfrm>
              <a:custGeom>
                <a:avLst/>
                <a:gdLst>
                  <a:gd name="T0" fmla="*/ 111 w 141"/>
                  <a:gd name="T1" fmla="*/ 124 h 162"/>
                  <a:gd name="T2" fmla="*/ 113 w 141"/>
                  <a:gd name="T3" fmla="*/ 4 h 162"/>
                  <a:gd name="T4" fmla="*/ 110 w 141"/>
                  <a:gd name="T5" fmla="*/ 0 h 162"/>
                  <a:gd name="T6" fmla="*/ 108 w 141"/>
                  <a:gd name="T7" fmla="*/ 2 h 162"/>
                  <a:gd name="T8" fmla="*/ 105 w 141"/>
                  <a:gd name="T9" fmla="*/ 4 h 162"/>
                  <a:gd name="T10" fmla="*/ 106 w 141"/>
                  <a:gd name="T11" fmla="*/ 5 h 162"/>
                  <a:gd name="T12" fmla="*/ 106 w 141"/>
                  <a:gd name="T13" fmla="*/ 120 h 162"/>
                  <a:gd name="T14" fmla="*/ 4 w 141"/>
                  <a:gd name="T15" fmla="*/ 137 h 162"/>
                  <a:gd name="T16" fmla="*/ 3 w 141"/>
                  <a:gd name="T17" fmla="*/ 137 h 162"/>
                  <a:gd name="T18" fmla="*/ 1 w 141"/>
                  <a:gd name="T19" fmla="*/ 139 h 162"/>
                  <a:gd name="T20" fmla="*/ 0 w 141"/>
                  <a:gd name="T21" fmla="*/ 142 h 162"/>
                  <a:gd name="T22" fmla="*/ 4 w 141"/>
                  <a:gd name="T23" fmla="*/ 144 h 162"/>
                  <a:gd name="T24" fmla="*/ 111 w 141"/>
                  <a:gd name="T25" fmla="*/ 124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1" h="162">
                    <a:moveTo>
                      <a:pt x="111" y="124"/>
                    </a:moveTo>
                    <a:cubicBezTo>
                      <a:pt x="141" y="93"/>
                      <a:pt x="141" y="48"/>
                      <a:pt x="113" y="4"/>
                    </a:cubicBezTo>
                    <a:cubicBezTo>
                      <a:pt x="112" y="3"/>
                      <a:pt x="111" y="1"/>
                      <a:pt x="110" y="0"/>
                    </a:cubicBezTo>
                    <a:cubicBezTo>
                      <a:pt x="108" y="2"/>
                      <a:pt x="108" y="2"/>
                      <a:pt x="108" y="2"/>
                    </a:cubicBezTo>
                    <a:cubicBezTo>
                      <a:pt x="105" y="4"/>
                      <a:pt x="105" y="4"/>
                      <a:pt x="105" y="4"/>
                    </a:cubicBezTo>
                    <a:cubicBezTo>
                      <a:pt x="106" y="4"/>
                      <a:pt x="106" y="5"/>
                      <a:pt x="106" y="5"/>
                    </a:cubicBezTo>
                    <a:cubicBezTo>
                      <a:pt x="135" y="48"/>
                      <a:pt x="135" y="90"/>
                      <a:pt x="106" y="120"/>
                    </a:cubicBezTo>
                    <a:cubicBezTo>
                      <a:pt x="80" y="149"/>
                      <a:pt x="36" y="156"/>
                      <a:pt x="4" y="137"/>
                    </a:cubicBezTo>
                    <a:cubicBezTo>
                      <a:pt x="4" y="137"/>
                      <a:pt x="3" y="137"/>
                      <a:pt x="3" y="137"/>
                    </a:cubicBezTo>
                    <a:cubicBezTo>
                      <a:pt x="1" y="139"/>
                      <a:pt x="1" y="139"/>
                      <a:pt x="1" y="139"/>
                    </a:cubicBezTo>
                    <a:cubicBezTo>
                      <a:pt x="0" y="142"/>
                      <a:pt x="0" y="142"/>
                      <a:pt x="0" y="142"/>
                    </a:cubicBezTo>
                    <a:cubicBezTo>
                      <a:pt x="1" y="143"/>
                      <a:pt x="3" y="143"/>
                      <a:pt x="4" y="144"/>
                    </a:cubicBezTo>
                    <a:cubicBezTo>
                      <a:pt x="38" y="162"/>
                      <a:pt x="83" y="154"/>
                      <a:pt x="111" y="1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4" name="Freeform 865"/>
              <p:cNvSpPr>
                <a:spLocks/>
              </p:cNvSpPr>
              <p:nvPr/>
            </p:nvSpPr>
            <p:spPr bwMode="auto">
              <a:xfrm>
                <a:off x="5792791" y="781077"/>
                <a:ext cx="266700" cy="300048"/>
              </a:xfrm>
              <a:custGeom>
                <a:avLst/>
                <a:gdLst>
                  <a:gd name="T0" fmla="*/ 69 w 71"/>
                  <a:gd name="T1" fmla="*/ 7 h 80"/>
                  <a:gd name="T2" fmla="*/ 71 w 71"/>
                  <a:gd name="T3" fmla="*/ 6 h 80"/>
                  <a:gd name="T4" fmla="*/ 70 w 71"/>
                  <a:gd name="T5" fmla="*/ 3 h 80"/>
                  <a:gd name="T6" fmla="*/ 69 w 71"/>
                  <a:gd name="T7" fmla="*/ 0 h 80"/>
                  <a:gd name="T8" fmla="*/ 66 w 71"/>
                  <a:gd name="T9" fmla="*/ 2 h 80"/>
                  <a:gd name="T10" fmla="*/ 64 w 71"/>
                  <a:gd name="T11" fmla="*/ 2 h 80"/>
                  <a:gd name="T12" fmla="*/ 59 w 71"/>
                  <a:gd name="T13" fmla="*/ 5 h 80"/>
                  <a:gd name="T14" fmla="*/ 35 w 71"/>
                  <a:gd name="T15" fmla="*/ 21 h 80"/>
                  <a:gd name="T16" fmla="*/ 34 w 71"/>
                  <a:gd name="T17" fmla="*/ 25 h 80"/>
                  <a:gd name="T18" fmla="*/ 12 w 71"/>
                  <a:gd name="T19" fmla="*/ 48 h 80"/>
                  <a:gd name="T20" fmla="*/ 2 w 71"/>
                  <a:gd name="T21" fmla="*/ 70 h 80"/>
                  <a:gd name="T22" fmla="*/ 0 w 71"/>
                  <a:gd name="T23" fmla="*/ 76 h 80"/>
                  <a:gd name="T24" fmla="*/ 0 w 71"/>
                  <a:gd name="T25" fmla="*/ 76 h 80"/>
                  <a:gd name="T26" fmla="*/ 0 w 71"/>
                  <a:gd name="T27" fmla="*/ 79 h 80"/>
                  <a:gd name="T28" fmla="*/ 2 w 71"/>
                  <a:gd name="T29" fmla="*/ 79 h 80"/>
                  <a:gd name="T30" fmla="*/ 5 w 71"/>
                  <a:gd name="T31" fmla="*/ 80 h 80"/>
                  <a:gd name="T32" fmla="*/ 6 w 71"/>
                  <a:gd name="T33" fmla="*/ 78 h 80"/>
                  <a:gd name="T34" fmla="*/ 69 w 71"/>
                  <a:gd name="T35" fmla="*/ 7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1" h="80">
                    <a:moveTo>
                      <a:pt x="69" y="7"/>
                    </a:moveTo>
                    <a:cubicBezTo>
                      <a:pt x="70" y="6"/>
                      <a:pt x="71" y="6"/>
                      <a:pt x="71" y="6"/>
                    </a:cubicBezTo>
                    <a:cubicBezTo>
                      <a:pt x="70" y="3"/>
                      <a:pt x="70" y="3"/>
                      <a:pt x="70" y="3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68" y="1"/>
                      <a:pt x="67" y="1"/>
                      <a:pt x="66" y="2"/>
                    </a:cubicBezTo>
                    <a:cubicBezTo>
                      <a:pt x="65" y="2"/>
                      <a:pt x="65" y="2"/>
                      <a:pt x="64" y="2"/>
                    </a:cubicBezTo>
                    <a:cubicBezTo>
                      <a:pt x="62" y="3"/>
                      <a:pt x="60" y="4"/>
                      <a:pt x="59" y="5"/>
                    </a:cubicBezTo>
                    <a:cubicBezTo>
                      <a:pt x="50" y="9"/>
                      <a:pt x="42" y="14"/>
                      <a:pt x="35" y="21"/>
                    </a:cubicBezTo>
                    <a:cubicBezTo>
                      <a:pt x="35" y="22"/>
                      <a:pt x="34" y="24"/>
                      <a:pt x="34" y="25"/>
                    </a:cubicBezTo>
                    <a:cubicBezTo>
                      <a:pt x="29" y="36"/>
                      <a:pt x="22" y="43"/>
                      <a:pt x="12" y="48"/>
                    </a:cubicBezTo>
                    <a:cubicBezTo>
                      <a:pt x="8" y="55"/>
                      <a:pt x="5" y="62"/>
                      <a:pt x="2" y="70"/>
                    </a:cubicBezTo>
                    <a:cubicBezTo>
                      <a:pt x="1" y="72"/>
                      <a:pt x="1" y="74"/>
                      <a:pt x="0" y="76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77"/>
                      <a:pt x="0" y="78"/>
                      <a:pt x="0" y="79"/>
                    </a:cubicBezTo>
                    <a:cubicBezTo>
                      <a:pt x="2" y="79"/>
                      <a:pt x="2" y="79"/>
                      <a:pt x="2" y="79"/>
                    </a:cubicBezTo>
                    <a:cubicBezTo>
                      <a:pt x="5" y="80"/>
                      <a:pt x="5" y="80"/>
                      <a:pt x="5" y="80"/>
                    </a:cubicBezTo>
                    <a:cubicBezTo>
                      <a:pt x="5" y="80"/>
                      <a:pt x="6" y="79"/>
                      <a:pt x="6" y="78"/>
                    </a:cubicBezTo>
                    <a:cubicBezTo>
                      <a:pt x="14" y="46"/>
                      <a:pt x="39" y="19"/>
                      <a:pt x="6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5" name="Freeform 866"/>
              <p:cNvSpPr>
                <a:spLocks/>
              </p:cNvSpPr>
              <p:nvPr/>
            </p:nvSpPr>
            <p:spPr bwMode="auto">
              <a:xfrm>
                <a:off x="5759453" y="374663"/>
                <a:ext cx="228600" cy="112717"/>
              </a:xfrm>
              <a:custGeom>
                <a:avLst/>
                <a:gdLst>
                  <a:gd name="T0" fmla="*/ 1 w 61"/>
                  <a:gd name="T1" fmla="*/ 4 h 30"/>
                  <a:gd name="T2" fmla="*/ 3 w 61"/>
                  <a:gd name="T3" fmla="*/ 4 h 30"/>
                  <a:gd name="T4" fmla="*/ 55 w 61"/>
                  <a:gd name="T5" fmla="*/ 28 h 30"/>
                  <a:gd name="T6" fmla="*/ 56 w 61"/>
                  <a:gd name="T7" fmla="*/ 30 h 30"/>
                  <a:gd name="T8" fmla="*/ 59 w 61"/>
                  <a:gd name="T9" fmla="*/ 28 h 30"/>
                  <a:gd name="T10" fmla="*/ 61 w 61"/>
                  <a:gd name="T11" fmla="*/ 26 h 30"/>
                  <a:gd name="T12" fmla="*/ 56 w 61"/>
                  <a:gd name="T13" fmla="*/ 21 h 30"/>
                  <a:gd name="T14" fmla="*/ 40 w 61"/>
                  <a:gd name="T15" fmla="*/ 9 h 30"/>
                  <a:gd name="T16" fmla="*/ 24 w 61"/>
                  <a:gd name="T17" fmla="*/ 1 h 30"/>
                  <a:gd name="T18" fmla="*/ 20 w 61"/>
                  <a:gd name="T19" fmla="*/ 0 h 30"/>
                  <a:gd name="T20" fmla="*/ 0 w 61"/>
                  <a:gd name="T21" fmla="*/ 0 h 30"/>
                  <a:gd name="T22" fmla="*/ 1 w 61"/>
                  <a:gd name="T23" fmla="*/ 1 h 30"/>
                  <a:gd name="T24" fmla="*/ 1 w 61"/>
                  <a:gd name="T25" fmla="*/ 4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1" h="30">
                    <a:moveTo>
                      <a:pt x="1" y="4"/>
                    </a:moveTo>
                    <a:cubicBezTo>
                      <a:pt x="2" y="4"/>
                      <a:pt x="2" y="4"/>
                      <a:pt x="3" y="4"/>
                    </a:cubicBezTo>
                    <a:cubicBezTo>
                      <a:pt x="21" y="2"/>
                      <a:pt x="45" y="18"/>
                      <a:pt x="55" y="28"/>
                    </a:cubicBezTo>
                    <a:cubicBezTo>
                      <a:pt x="56" y="29"/>
                      <a:pt x="56" y="29"/>
                      <a:pt x="56" y="30"/>
                    </a:cubicBezTo>
                    <a:cubicBezTo>
                      <a:pt x="59" y="28"/>
                      <a:pt x="59" y="28"/>
                      <a:pt x="59" y="28"/>
                    </a:cubicBezTo>
                    <a:cubicBezTo>
                      <a:pt x="61" y="26"/>
                      <a:pt x="61" y="26"/>
                      <a:pt x="61" y="26"/>
                    </a:cubicBezTo>
                    <a:cubicBezTo>
                      <a:pt x="60" y="24"/>
                      <a:pt x="58" y="23"/>
                      <a:pt x="56" y="21"/>
                    </a:cubicBezTo>
                    <a:cubicBezTo>
                      <a:pt x="52" y="17"/>
                      <a:pt x="46" y="13"/>
                      <a:pt x="40" y="9"/>
                    </a:cubicBezTo>
                    <a:cubicBezTo>
                      <a:pt x="34" y="7"/>
                      <a:pt x="29" y="4"/>
                      <a:pt x="24" y="1"/>
                    </a:cubicBezTo>
                    <a:cubicBezTo>
                      <a:pt x="23" y="1"/>
                      <a:pt x="21" y="0"/>
                      <a:pt x="2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lnTo>
                      <a:pt x="1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6" name="Freeform 867"/>
              <p:cNvSpPr>
                <a:spLocks/>
              </p:cNvSpPr>
              <p:nvPr/>
            </p:nvSpPr>
            <p:spPr bwMode="auto">
              <a:xfrm>
                <a:off x="6413503" y="1509765"/>
                <a:ext cx="161925" cy="63503"/>
              </a:xfrm>
              <a:custGeom>
                <a:avLst/>
                <a:gdLst>
                  <a:gd name="T0" fmla="*/ 38 w 43"/>
                  <a:gd name="T1" fmla="*/ 16 h 17"/>
                  <a:gd name="T2" fmla="*/ 40 w 43"/>
                  <a:gd name="T3" fmla="*/ 17 h 17"/>
                  <a:gd name="T4" fmla="*/ 41 w 43"/>
                  <a:gd name="T5" fmla="*/ 14 h 17"/>
                  <a:gd name="T6" fmla="*/ 43 w 43"/>
                  <a:gd name="T7" fmla="*/ 12 h 17"/>
                  <a:gd name="T8" fmla="*/ 38 w 43"/>
                  <a:gd name="T9" fmla="*/ 9 h 17"/>
                  <a:gd name="T10" fmla="*/ 10 w 43"/>
                  <a:gd name="T11" fmla="*/ 1 h 17"/>
                  <a:gd name="T12" fmla="*/ 0 w 43"/>
                  <a:gd name="T13" fmla="*/ 1 h 17"/>
                  <a:gd name="T14" fmla="*/ 1 w 43"/>
                  <a:gd name="T15" fmla="*/ 4 h 17"/>
                  <a:gd name="T16" fmla="*/ 1 w 43"/>
                  <a:gd name="T17" fmla="*/ 7 h 17"/>
                  <a:gd name="T18" fmla="*/ 1 w 43"/>
                  <a:gd name="T19" fmla="*/ 7 h 17"/>
                  <a:gd name="T20" fmla="*/ 38 w 43"/>
                  <a:gd name="T21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3" h="17">
                    <a:moveTo>
                      <a:pt x="38" y="16"/>
                    </a:moveTo>
                    <a:cubicBezTo>
                      <a:pt x="38" y="16"/>
                      <a:pt x="39" y="17"/>
                      <a:pt x="40" y="17"/>
                    </a:cubicBezTo>
                    <a:cubicBezTo>
                      <a:pt x="41" y="14"/>
                      <a:pt x="41" y="14"/>
                      <a:pt x="41" y="14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41" y="11"/>
                      <a:pt x="40" y="10"/>
                      <a:pt x="38" y="9"/>
                    </a:cubicBezTo>
                    <a:cubicBezTo>
                      <a:pt x="28" y="4"/>
                      <a:pt x="19" y="1"/>
                      <a:pt x="10" y="1"/>
                    </a:cubicBezTo>
                    <a:cubicBezTo>
                      <a:pt x="7" y="0"/>
                      <a:pt x="4" y="1"/>
                      <a:pt x="0" y="1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4" y="5"/>
                      <a:pt x="24" y="8"/>
                      <a:pt x="38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7" name="Freeform 868"/>
              <p:cNvSpPr>
                <a:spLocks/>
              </p:cNvSpPr>
              <p:nvPr/>
            </p:nvSpPr>
            <p:spPr bwMode="auto">
              <a:xfrm>
                <a:off x="6867528" y="1847915"/>
                <a:ext cx="709613" cy="722339"/>
              </a:xfrm>
              <a:custGeom>
                <a:avLst/>
                <a:gdLst>
                  <a:gd name="T0" fmla="*/ 179 w 189"/>
                  <a:gd name="T1" fmla="*/ 69 h 192"/>
                  <a:gd name="T2" fmla="*/ 165 w 189"/>
                  <a:gd name="T3" fmla="*/ 45 h 192"/>
                  <a:gd name="T4" fmla="*/ 151 w 189"/>
                  <a:gd name="T5" fmla="*/ 28 h 192"/>
                  <a:gd name="T6" fmla="*/ 120 w 189"/>
                  <a:gd name="T7" fmla="*/ 8 h 192"/>
                  <a:gd name="T8" fmla="*/ 97 w 189"/>
                  <a:gd name="T9" fmla="*/ 3 h 192"/>
                  <a:gd name="T10" fmla="*/ 78 w 189"/>
                  <a:gd name="T11" fmla="*/ 5 h 192"/>
                  <a:gd name="T12" fmla="*/ 44 w 189"/>
                  <a:gd name="T13" fmla="*/ 20 h 192"/>
                  <a:gd name="T14" fmla="*/ 27 w 189"/>
                  <a:gd name="T15" fmla="*/ 34 h 192"/>
                  <a:gd name="T16" fmla="*/ 24 w 189"/>
                  <a:gd name="T17" fmla="*/ 44 h 192"/>
                  <a:gd name="T18" fmla="*/ 20 w 189"/>
                  <a:gd name="T19" fmla="*/ 48 h 192"/>
                  <a:gd name="T20" fmla="*/ 7 w 189"/>
                  <a:gd name="T21" fmla="*/ 67 h 192"/>
                  <a:gd name="T22" fmla="*/ 8 w 189"/>
                  <a:gd name="T23" fmla="*/ 72 h 192"/>
                  <a:gd name="T24" fmla="*/ 5 w 189"/>
                  <a:gd name="T25" fmla="*/ 73 h 192"/>
                  <a:gd name="T26" fmla="*/ 4 w 189"/>
                  <a:gd name="T27" fmla="*/ 107 h 192"/>
                  <a:gd name="T28" fmla="*/ 47 w 189"/>
                  <a:gd name="T29" fmla="*/ 25 h 192"/>
                  <a:gd name="T30" fmla="*/ 155 w 189"/>
                  <a:gd name="T31" fmla="*/ 42 h 192"/>
                  <a:gd name="T32" fmla="*/ 180 w 189"/>
                  <a:gd name="T33" fmla="*/ 129 h 192"/>
                  <a:gd name="T34" fmla="*/ 173 w 189"/>
                  <a:gd name="T35" fmla="*/ 145 h 192"/>
                  <a:gd name="T36" fmla="*/ 44 w 189"/>
                  <a:gd name="T37" fmla="*/ 152 h 192"/>
                  <a:gd name="T38" fmla="*/ 138 w 189"/>
                  <a:gd name="T39" fmla="*/ 59 h 192"/>
                  <a:gd name="T40" fmla="*/ 104 w 189"/>
                  <a:gd name="T41" fmla="*/ 159 h 192"/>
                  <a:gd name="T42" fmla="*/ 79 w 189"/>
                  <a:gd name="T43" fmla="*/ 69 h 192"/>
                  <a:gd name="T44" fmla="*/ 129 w 189"/>
                  <a:gd name="T45" fmla="*/ 119 h 192"/>
                  <a:gd name="T46" fmla="*/ 83 w 189"/>
                  <a:gd name="T47" fmla="*/ 116 h 192"/>
                  <a:gd name="T48" fmla="*/ 109 w 189"/>
                  <a:gd name="T49" fmla="*/ 97 h 192"/>
                  <a:gd name="T50" fmla="*/ 105 w 189"/>
                  <a:gd name="T51" fmla="*/ 110 h 192"/>
                  <a:gd name="T52" fmla="*/ 100 w 189"/>
                  <a:gd name="T53" fmla="*/ 110 h 192"/>
                  <a:gd name="T54" fmla="*/ 106 w 189"/>
                  <a:gd name="T55" fmla="*/ 115 h 192"/>
                  <a:gd name="T56" fmla="*/ 113 w 189"/>
                  <a:gd name="T57" fmla="*/ 93 h 192"/>
                  <a:gd name="T58" fmla="*/ 77 w 189"/>
                  <a:gd name="T59" fmla="*/ 119 h 192"/>
                  <a:gd name="T60" fmla="*/ 134 w 189"/>
                  <a:gd name="T61" fmla="*/ 122 h 192"/>
                  <a:gd name="T62" fmla="*/ 76 w 189"/>
                  <a:gd name="T63" fmla="*/ 64 h 192"/>
                  <a:gd name="T64" fmla="*/ 104 w 189"/>
                  <a:gd name="T65" fmla="*/ 165 h 192"/>
                  <a:gd name="T66" fmla="*/ 142 w 189"/>
                  <a:gd name="T67" fmla="*/ 55 h 192"/>
                  <a:gd name="T68" fmla="*/ 39 w 189"/>
                  <a:gd name="T69" fmla="*/ 155 h 192"/>
                  <a:gd name="T70" fmla="*/ 152 w 189"/>
                  <a:gd name="T71" fmla="*/ 175 h 192"/>
                  <a:gd name="T72" fmla="*/ 172 w 189"/>
                  <a:gd name="T73" fmla="*/ 157 h 192"/>
                  <a:gd name="T74" fmla="*/ 182 w 189"/>
                  <a:gd name="T75" fmla="*/ 140 h 192"/>
                  <a:gd name="T76" fmla="*/ 188 w 189"/>
                  <a:gd name="T77" fmla="*/ 121 h 192"/>
                  <a:gd name="T78" fmla="*/ 187 w 189"/>
                  <a:gd name="T79" fmla="*/ 92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89" h="192">
                    <a:moveTo>
                      <a:pt x="182" y="74"/>
                    </a:moveTo>
                    <a:cubicBezTo>
                      <a:pt x="181" y="72"/>
                      <a:pt x="180" y="71"/>
                      <a:pt x="179" y="69"/>
                    </a:cubicBezTo>
                    <a:cubicBezTo>
                      <a:pt x="176" y="62"/>
                      <a:pt x="172" y="55"/>
                      <a:pt x="167" y="48"/>
                    </a:cubicBezTo>
                    <a:cubicBezTo>
                      <a:pt x="167" y="47"/>
                      <a:pt x="166" y="46"/>
                      <a:pt x="165" y="45"/>
                    </a:cubicBezTo>
                    <a:cubicBezTo>
                      <a:pt x="163" y="42"/>
                      <a:pt x="161" y="40"/>
                      <a:pt x="160" y="38"/>
                    </a:cubicBezTo>
                    <a:cubicBezTo>
                      <a:pt x="157" y="34"/>
                      <a:pt x="154" y="31"/>
                      <a:pt x="151" y="28"/>
                    </a:cubicBezTo>
                    <a:cubicBezTo>
                      <a:pt x="147" y="25"/>
                      <a:pt x="144" y="22"/>
                      <a:pt x="140" y="19"/>
                    </a:cubicBezTo>
                    <a:cubicBezTo>
                      <a:pt x="134" y="15"/>
                      <a:pt x="127" y="11"/>
                      <a:pt x="120" y="8"/>
                    </a:cubicBezTo>
                    <a:cubicBezTo>
                      <a:pt x="118" y="8"/>
                      <a:pt x="116" y="7"/>
                      <a:pt x="114" y="6"/>
                    </a:cubicBezTo>
                    <a:cubicBezTo>
                      <a:pt x="109" y="5"/>
                      <a:pt x="103" y="4"/>
                      <a:pt x="97" y="3"/>
                    </a:cubicBezTo>
                    <a:cubicBezTo>
                      <a:pt x="95" y="3"/>
                      <a:pt x="93" y="3"/>
                      <a:pt x="91" y="3"/>
                    </a:cubicBezTo>
                    <a:cubicBezTo>
                      <a:pt x="87" y="4"/>
                      <a:pt x="82" y="4"/>
                      <a:pt x="78" y="5"/>
                    </a:cubicBezTo>
                    <a:cubicBezTo>
                      <a:pt x="76" y="5"/>
                      <a:pt x="74" y="6"/>
                      <a:pt x="72" y="6"/>
                    </a:cubicBezTo>
                    <a:cubicBezTo>
                      <a:pt x="62" y="9"/>
                      <a:pt x="52" y="14"/>
                      <a:pt x="44" y="20"/>
                    </a:cubicBezTo>
                    <a:cubicBezTo>
                      <a:pt x="41" y="22"/>
                      <a:pt x="37" y="25"/>
                      <a:pt x="34" y="27"/>
                    </a:cubicBezTo>
                    <a:cubicBezTo>
                      <a:pt x="32" y="30"/>
                      <a:pt x="30" y="32"/>
                      <a:pt x="27" y="34"/>
                    </a:cubicBezTo>
                    <a:cubicBezTo>
                      <a:pt x="25" y="37"/>
                      <a:pt x="23" y="39"/>
                      <a:pt x="22" y="41"/>
                    </a:cubicBezTo>
                    <a:cubicBezTo>
                      <a:pt x="22" y="42"/>
                      <a:pt x="23" y="43"/>
                      <a:pt x="24" y="44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0" y="48"/>
                      <a:pt x="20" y="48"/>
                      <a:pt x="20" y="48"/>
                    </a:cubicBezTo>
                    <a:cubicBezTo>
                      <a:pt x="20" y="48"/>
                      <a:pt x="19" y="47"/>
                      <a:pt x="18" y="46"/>
                    </a:cubicBezTo>
                    <a:cubicBezTo>
                      <a:pt x="14" y="53"/>
                      <a:pt x="10" y="60"/>
                      <a:pt x="7" y="67"/>
                    </a:cubicBezTo>
                    <a:cubicBezTo>
                      <a:pt x="8" y="68"/>
                      <a:pt x="9" y="69"/>
                      <a:pt x="10" y="70"/>
                    </a:cubicBezTo>
                    <a:cubicBezTo>
                      <a:pt x="8" y="72"/>
                      <a:pt x="8" y="72"/>
                      <a:pt x="8" y="72"/>
                    </a:cubicBezTo>
                    <a:cubicBezTo>
                      <a:pt x="6" y="74"/>
                      <a:pt x="6" y="74"/>
                      <a:pt x="6" y="74"/>
                    </a:cubicBezTo>
                    <a:cubicBezTo>
                      <a:pt x="5" y="74"/>
                      <a:pt x="5" y="74"/>
                      <a:pt x="5" y="73"/>
                    </a:cubicBezTo>
                    <a:cubicBezTo>
                      <a:pt x="2" y="81"/>
                      <a:pt x="0" y="89"/>
                      <a:pt x="0" y="98"/>
                    </a:cubicBezTo>
                    <a:cubicBezTo>
                      <a:pt x="1" y="100"/>
                      <a:pt x="3" y="104"/>
                      <a:pt x="4" y="107"/>
                    </a:cubicBezTo>
                    <a:cubicBezTo>
                      <a:pt x="5" y="108"/>
                      <a:pt x="5" y="110"/>
                      <a:pt x="5" y="111"/>
                    </a:cubicBezTo>
                    <a:cubicBezTo>
                      <a:pt x="4" y="75"/>
                      <a:pt x="22" y="43"/>
                      <a:pt x="47" y="25"/>
                    </a:cubicBezTo>
                    <a:cubicBezTo>
                      <a:pt x="73" y="7"/>
                      <a:pt x="112" y="0"/>
                      <a:pt x="146" y="32"/>
                    </a:cubicBezTo>
                    <a:cubicBezTo>
                      <a:pt x="149" y="35"/>
                      <a:pt x="152" y="39"/>
                      <a:pt x="155" y="42"/>
                    </a:cubicBezTo>
                    <a:cubicBezTo>
                      <a:pt x="157" y="44"/>
                      <a:pt x="159" y="46"/>
                      <a:pt x="160" y="48"/>
                    </a:cubicBezTo>
                    <a:cubicBezTo>
                      <a:pt x="181" y="76"/>
                      <a:pt x="187" y="104"/>
                      <a:pt x="180" y="129"/>
                    </a:cubicBezTo>
                    <a:cubicBezTo>
                      <a:pt x="179" y="132"/>
                      <a:pt x="178" y="135"/>
                      <a:pt x="177" y="137"/>
                    </a:cubicBezTo>
                    <a:cubicBezTo>
                      <a:pt x="176" y="140"/>
                      <a:pt x="174" y="143"/>
                      <a:pt x="173" y="145"/>
                    </a:cubicBezTo>
                    <a:cubicBezTo>
                      <a:pt x="160" y="167"/>
                      <a:pt x="136" y="181"/>
                      <a:pt x="110" y="184"/>
                    </a:cubicBezTo>
                    <a:cubicBezTo>
                      <a:pt x="83" y="186"/>
                      <a:pt x="59" y="174"/>
                      <a:pt x="44" y="152"/>
                    </a:cubicBezTo>
                    <a:cubicBezTo>
                      <a:pt x="17" y="112"/>
                      <a:pt x="29" y="74"/>
                      <a:pt x="54" y="54"/>
                    </a:cubicBezTo>
                    <a:cubicBezTo>
                      <a:pt x="76" y="37"/>
                      <a:pt x="111" y="31"/>
                      <a:pt x="138" y="59"/>
                    </a:cubicBezTo>
                    <a:cubicBezTo>
                      <a:pt x="164" y="89"/>
                      <a:pt x="159" y="114"/>
                      <a:pt x="154" y="126"/>
                    </a:cubicBezTo>
                    <a:cubicBezTo>
                      <a:pt x="146" y="145"/>
                      <a:pt x="125" y="159"/>
                      <a:pt x="104" y="159"/>
                    </a:cubicBezTo>
                    <a:cubicBezTo>
                      <a:pt x="92" y="159"/>
                      <a:pt x="71" y="155"/>
                      <a:pt x="58" y="125"/>
                    </a:cubicBezTo>
                    <a:cubicBezTo>
                      <a:pt x="47" y="101"/>
                      <a:pt x="61" y="78"/>
                      <a:pt x="79" y="69"/>
                    </a:cubicBezTo>
                    <a:cubicBezTo>
                      <a:pt x="94" y="62"/>
                      <a:pt x="115" y="63"/>
                      <a:pt x="128" y="87"/>
                    </a:cubicBezTo>
                    <a:cubicBezTo>
                      <a:pt x="134" y="98"/>
                      <a:pt x="135" y="109"/>
                      <a:pt x="129" y="119"/>
                    </a:cubicBezTo>
                    <a:cubicBezTo>
                      <a:pt x="124" y="127"/>
                      <a:pt x="115" y="133"/>
                      <a:pt x="105" y="133"/>
                    </a:cubicBezTo>
                    <a:cubicBezTo>
                      <a:pt x="96" y="133"/>
                      <a:pt x="88" y="127"/>
                      <a:pt x="83" y="116"/>
                    </a:cubicBezTo>
                    <a:cubicBezTo>
                      <a:pt x="77" y="107"/>
                      <a:pt x="82" y="97"/>
                      <a:pt x="89" y="92"/>
                    </a:cubicBezTo>
                    <a:cubicBezTo>
                      <a:pt x="95" y="88"/>
                      <a:pt x="103" y="89"/>
                      <a:pt x="109" y="97"/>
                    </a:cubicBezTo>
                    <a:cubicBezTo>
                      <a:pt x="111" y="100"/>
                      <a:pt x="111" y="104"/>
                      <a:pt x="110" y="105"/>
                    </a:cubicBezTo>
                    <a:cubicBezTo>
                      <a:pt x="109" y="107"/>
                      <a:pt x="107" y="109"/>
                      <a:pt x="105" y="110"/>
                    </a:cubicBezTo>
                    <a:cubicBezTo>
                      <a:pt x="104" y="110"/>
                      <a:pt x="103" y="109"/>
                      <a:pt x="103" y="108"/>
                    </a:cubicBezTo>
                    <a:cubicBezTo>
                      <a:pt x="100" y="110"/>
                      <a:pt x="100" y="110"/>
                      <a:pt x="100" y="110"/>
                    </a:cubicBezTo>
                    <a:cubicBezTo>
                      <a:pt x="98" y="112"/>
                      <a:pt x="98" y="112"/>
                      <a:pt x="98" y="112"/>
                    </a:cubicBezTo>
                    <a:cubicBezTo>
                      <a:pt x="100" y="114"/>
                      <a:pt x="103" y="116"/>
                      <a:pt x="106" y="115"/>
                    </a:cubicBezTo>
                    <a:cubicBezTo>
                      <a:pt x="110" y="115"/>
                      <a:pt x="114" y="112"/>
                      <a:pt x="116" y="108"/>
                    </a:cubicBezTo>
                    <a:cubicBezTo>
                      <a:pt x="118" y="103"/>
                      <a:pt x="117" y="97"/>
                      <a:pt x="113" y="93"/>
                    </a:cubicBezTo>
                    <a:cubicBezTo>
                      <a:pt x="104" y="81"/>
                      <a:pt x="92" y="83"/>
                      <a:pt x="85" y="87"/>
                    </a:cubicBezTo>
                    <a:cubicBezTo>
                      <a:pt x="76" y="93"/>
                      <a:pt x="70" y="106"/>
                      <a:pt x="77" y="119"/>
                    </a:cubicBezTo>
                    <a:cubicBezTo>
                      <a:pt x="84" y="132"/>
                      <a:pt x="94" y="139"/>
                      <a:pt x="105" y="139"/>
                    </a:cubicBezTo>
                    <a:cubicBezTo>
                      <a:pt x="117" y="139"/>
                      <a:pt x="128" y="132"/>
                      <a:pt x="134" y="122"/>
                    </a:cubicBezTo>
                    <a:cubicBezTo>
                      <a:pt x="141" y="110"/>
                      <a:pt x="141" y="96"/>
                      <a:pt x="133" y="84"/>
                    </a:cubicBezTo>
                    <a:cubicBezTo>
                      <a:pt x="119" y="58"/>
                      <a:pt x="95" y="55"/>
                      <a:pt x="76" y="64"/>
                    </a:cubicBezTo>
                    <a:cubicBezTo>
                      <a:pt x="56" y="74"/>
                      <a:pt x="40" y="100"/>
                      <a:pt x="53" y="127"/>
                    </a:cubicBezTo>
                    <a:cubicBezTo>
                      <a:pt x="63" y="151"/>
                      <a:pt x="82" y="165"/>
                      <a:pt x="104" y="165"/>
                    </a:cubicBezTo>
                    <a:cubicBezTo>
                      <a:pt x="127" y="165"/>
                      <a:pt x="150" y="150"/>
                      <a:pt x="160" y="128"/>
                    </a:cubicBezTo>
                    <a:cubicBezTo>
                      <a:pt x="166" y="115"/>
                      <a:pt x="171" y="87"/>
                      <a:pt x="142" y="55"/>
                    </a:cubicBezTo>
                    <a:cubicBezTo>
                      <a:pt x="114" y="25"/>
                      <a:pt x="75" y="30"/>
                      <a:pt x="50" y="50"/>
                    </a:cubicBezTo>
                    <a:cubicBezTo>
                      <a:pt x="23" y="71"/>
                      <a:pt x="9" y="112"/>
                      <a:pt x="39" y="155"/>
                    </a:cubicBezTo>
                    <a:cubicBezTo>
                      <a:pt x="55" y="180"/>
                      <a:pt x="81" y="192"/>
                      <a:pt x="111" y="190"/>
                    </a:cubicBezTo>
                    <a:cubicBezTo>
                      <a:pt x="126" y="188"/>
                      <a:pt x="140" y="183"/>
                      <a:pt x="152" y="175"/>
                    </a:cubicBezTo>
                    <a:cubicBezTo>
                      <a:pt x="153" y="174"/>
                      <a:pt x="155" y="173"/>
                      <a:pt x="157" y="172"/>
                    </a:cubicBezTo>
                    <a:cubicBezTo>
                      <a:pt x="162" y="167"/>
                      <a:pt x="168" y="162"/>
                      <a:pt x="172" y="157"/>
                    </a:cubicBezTo>
                    <a:cubicBezTo>
                      <a:pt x="174" y="154"/>
                      <a:pt x="177" y="151"/>
                      <a:pt x="179" y="147"/>
                    </a:cubicBezTo>
                    <a:cubicBezTo>
                      <a:pt x="180" y="145"/>
                      <a:pt x="181" y="142"/>
                      <a:pt x="182" y="140"/>
                    </a:cubicBezTo>
                    <a:cubicBezTo>
                      <a:pt x="184" y="137"/>
                      <a:pt x="184" y="135"/>
                      <a:pt x="185" y="132"/>
                    </a:cubicBezTo>
                    <a:cubicBezTo>
                      <a:pt x="186" y="128"/>
                      <a:pt x="187" y="124"/>
                      <a:pt x="188" y="121"/>
                    </a:cubicBezTo>
                    <a:cubicBezTo>
                      <a:pt x="189" y="113"/>
                      <a:pt x="189" y="105"/>
                      <a:pt x="188" y="98"/>
                    </a:cubicBezTo>
                    <a:cubicBezTo>
                      <a:pt x="188" y="96"/>
                      <a:pt x="187" y="94"/>
                      <a:pt x="187" y="92"/>
                    </a:cubicBezTo>
                    <a:cubicBezTo>
                      <a:pt x="186" y="86"/>
                      <a:pt x="184" y="80"/>
                      <a:pt x="182" y="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8" name="Freeform 869"/>
              <p:cNvSpPr>
                <a:spLocks/>
              </p:cNvSpPr>
              <p:nvPr/>
            </p:nvSpPr>
            <p:spPr bwMode="auto">
              <a:xfrm>
                <a:off x="6883403" y="2322594"/>
                <a:ext cx="165100" cy="247659"/>
              </a:xfrm>
              <a:custGeom>
                <a:avLst/>
                <a:gdLst>
                  <a:gd name="T0" fmla="*/ 21 w 44"/>
                  <a:gd name="T1" fmla="*/ 43 h 66"/>
                  <a:gd name="T2" fmla="*/ 3 w 44"/>
                  <a:gd name="T3" fmla="*/ 0 h 66"/>
                  <a:gd name="T4" fmla="*/ 0 w 44"/>
                  <a:gd name="T5" fmla="*/ 12 h 66"/>
                  <a:gd name="T6" fmla="*/ 9 w 44"/>
                  <a:gd name="T7" fmla="*/ 36 h 66"/>
                  <a:gd name="T8" fmla="*/ 11 w 44"/>
                  <a:gd name="T9" fmla="*/ 34 h 66"/>
                  <a:gd name="T10" fmla="*/ 13 w 44"/>
                  <a:gd name="T11" fmla="*/ 36 h 66"/>
                  <a:gd name="T12" fmla="*/ 16 w 44"/>
                  <a:gd name="T13" fmla="*/ 37 h 66"/>
                  <a:gd name="T14" fmla="*/ 13 w 44"/>
                  <a:gd name="T15" fmla="*/ 41 h 66"/>
                  <a:gd name="T16" fmla="*/ 16 w 44"/>
                  <a:gd name="T17" fmla="*/ 47 h 66"/>
                  <a:gd name="T18" fmla="*/ 25 w 44"/>
                  <a:gd name="T19" fmla="*/ 58 h 66"/>
                  <a:gd name="T20" fmla="*/ 27 w 44"/>
                  <a:gd name="T21" fmla="*/ 56 h 66"/>
                  <a:gd name="T22" fmla="*/ 29 w 44"/>
                  <a:gd name="T23" fmla="*/ 58 h 66"/>
                  <a:gd name="T24" fmla="*/ 31 w 44"/>
                  <a:gd name="T25" fmla="*/ 60 h 66"/>
                  <a:gd name="T26" fmla="*/ 29 w 44"/>
                  <a:gd name="T27" fmla="*/ 62 h 66"/>
                  <a:gd name="T28" fmla="*/ 34 w 44"/>
                  <a:gd name="T29" fmla="*/ 66 h 66"/>
                  <a:gd name="T30" fmla="*/ 44 w 44"/>
                  <a:gd name="T31" fmla="*/ 66 h 66"/>
                  <a:gd name="T32" fmla="*/ 21 w 44"/>
                  <a:gd name="T33" fmla="*/ 43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4" h="66">
                    <a:moveTo>
                      <a:pt x="21" y="43"/>
                    </a:moveTo>
                    <a:cubicBezTo>
                      <a:pt x="11" y="29"/>
                      <a:pt x="6" y="14"/>
                      <a:pt x="3" y="0"/>
                    </a:cubicBezTo>
                    <a:cubicBezTo>
                      <a:pt x="3" y="4"/>
                      <a:pt x="2" y="8"/>
                      <a:pt x="0" y="12"/>
                    </a:cubicBezTo>
                    <a:cubicBezTo>
                      <a:pt x="2" y="20"/>
                      <a:pt x="5" y="28"/>
                      <a:pt x="9" y="36"/>
                    </a:cubicBezTo>
                    <a:cubicBezTo>
                      <a:pt x="10" y="35"/>
                      <a:pt x="10" y="35"/>
                      <a:pt x="11" y="34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6" y="37"/>
                      <a:pt x="16" y="37"/>
                      <a:pt x="16" y="37"/>
                    </a:cubicBezTo>
                    <a:cubicBezTo>
                      <a:pt x="15" y="39"/>
                      <a:pt x="14" y="40"/>
                      <a:pt x="13" y="41"/>
                    </a:cubicBezTo>
                    <a:cubicBezTo>
                      <a:pt x="14" y="43"/>
                      <a:pt x="15" y="45"/>
                      <a:pt x="16" y="47"/>
                    </a:cubicBezTo>
                    <a:cubicBezTo>
                      <a:pt x="19" y="51"/>
                      <a:pt x="22" y="54"/>
                      <a:pt x="25" y="58"/>
                    </a:cubicBezTo>
                    <a:cubicBezTo>
                      <a:pt x="25" y="57"/>
                      <a:pt x="26" y="57"/>
                      <a:pt x="27" y="56"/>
                    </a:cubicBezTo>
                    <a:cubicBezTo>
                      <a:pt x="29" y="58"/>
                      <a:pt x="29" y="58"/>
                      <a:pt x="29" y="58"/>
                    </a:cubicBezTo>
                    <a:cubicBezTo>
                      <a:pt x="31" y="60"/>
                      <a:pt x="31" y="60"/>
                      <a:pt x="31" y="60"/>
                    </a:cubicBezTo>
                    <a:cubicBezTo>
                      <a:pt x="31" y="60"/>
                      <a:pt x="30" y="61"/>
                      <a:pt x="29" y="62"/>
                    </a:cubicBezTo>
                    <a:cubicBezTo>
                      <a:pt x="31" y="63"/>
                      <a:pt x="32" y="65"/>
                      <a:pt x="34" y="66"/>
                    </a:cubicBezTo>
                    <a:cubicBezTo>
                      <a:pt x="44" y="66"/>
                      <a:pt x="44" y="66"/>
                      <a:pt x="44" y="66"/>
                    </a:cubicBezTo>
                    <a:cubicBezTo>
                      <a:pt x="35" y="60"/>
                      <a:pt x="27" y="52"/>
                      <a:pt x="21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9" name="Freeform 870"/>
              <p:cNvSpPr>
                <a:spLocks/>
              </p:cNvSpPr>
              <p:nvPr/>
            </p:nvSpPr>
            <p:spPr bwMode="auto">
              <a:xfrm>
                <a:off x="6864352" y="2268617"/>
                <a:ext cx="6350" cy="53977"/>
              </a:xfrm>
              <a:custGeom>
                <a:avLst/>
                <a:gdLst>
                  <a:gd name="T0" fmla="*/ 0 w 2"/>
                  <a:gd name="T1" fmla="*/ 0 h 14"/>
                  <a:gd name="T2" fmla="*/ 2 w 2"/>
                  <a:gd name="T3" fmla="*/ 14 h 14"/>
                  <a:gd name="T4" fmla="*/ 0 w 2"/>
                  <a:gd name="T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4">
                    <a:moveTo>
                      <a:pt x="0" y="0"/>
                    </a:moveTo>
                    <a:cubicBezTo>
                      <a:pt x="0" y="5"/>
                      <a:pt x="1" y="9"/>
                      <a:pt x="2" y="14"/>
                    </a:cubicBezTo>
                    <a:cubicBezTo>
                      <a:pt x="2" y="10"/>
                      <a:pt x="2" y="5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0" name="Freeform 871"/>
              <p:cNvSpPr>
                <a:spLocks/>
              </p:cNvSpPr>
              <p:nvPr/>
            </p:nvSpPr>
            <p:spPr bwMode="auto">
              <a:xfrm>
                <a:off x="7461253" y="2562315"/>
                <a:ext cx="15875" cy="7938"/>
              </a:xfrm>
              <a:custGeom>
                <a:avLst/>
                <a:gdLst>
                  <a:gd name="T0" fmla="*/ 1 w 4"/>
                  <a:gd name="T1" fmla="*/ 1 h 2"/>
                  <a:gd name="T2" fmla="*/ 0 w 4"/>
                  <a:gd name="T3" fmla="*/ 2 h 2"/>
                  <a:gd name="T4" fmla="*/ 4 w 4"/>
                  <a:gd name="T5" fmla="*/ 2 h 2"/>
                  <a:gd name="T6" fmla="*/ 2 w 4"/>
                  <a:gd name="T7" fmla="*/ 0 h 2"/>
                  <a:gd name="T8" fmla="*/ 1 w 4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1" y="1"/>
                    </a:moveTo>
                    <a:cubicBezTo>
                      <a:pt x="0" y="1"/>
                      <a:pt x="0" y="2"/>
                      <a:pt x="0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1" name="Freeform 872"/>
              <p:cNvSpPr>
                <a:spLocks/>
              </p:cNvSpPr>
              <p:nvPr/>
            </p:nvSpPr>
            <p:spPr bwMode="auto">
              <a:xfrm>
                <a:off x="6510341" y="2103511"/>
                <a:ext cx="431800" cy="466741"/>
              </a:xfrm>
              <a:custGeom>
                <a:avLst/>
                <a:gdLst>
                  <a:gd name="T0" fmla="*/ 95 w 115"/>
                  <a:gd name="T1" fmla="*/ 30 h 124"/>
                  <a:gd name="T2" fmla="*/ 41 w 115"/>
                  <a:gd name="T3" fmla="*/ 6 h 124"/>
                  <a:gd name="T4" fmla="*/ 10 w 115"/>
                  <a:gd name="T5" fmla="*/ 76 h 124"/>
                  <a:gd name="T6" fmla="*/ 57 w 115"/>
                  <a:gd name="T7" fmla="*/ 121 h 124"/>
                  <a:gd name="T8" fmla="*/ 112 w 115"/>
                  <a:gd name="T9" fmla="*/ 99 h 124"/>
                  <a:gd name="T10" fmla="*/ 115 w 115"/>
                  <a:gd name="T11" fmla="*/ 95 h 124"/>
                  <a:gd name="T12" fmla="*/ 112 w 115"/>
                  <a:gd name="T13" fmla="*/ 94 h 124"/>
                  <a:gd name="T14" fmla="*/ 110 w 115"/>
                  <a:gd name="T15" fmla="*/ 92 h 124"/>
                  <a:gd name="T16" fmla="*/ 108 w 115"/>
                  <a:gd name="T17" fmla="*/ 94 h 124"/>
                  <a:gd name="T18" fmla="*/ 57 w 115"/>
                  <a:gd name="T19" fmla="*/ 115 h 124"/>
                  <a:gd name="T20" fmla="*/ 16 w 115"/>
                  <a:gd name="T21" fmla="*/ 75 h 124"/>
                  <a:gd name="T22" fmla="*/ 43 w 115"/>
                  <a:gd name="T23" fmla="*/ 12 h 124"/>
                  <a:gd name="T24" fmla="*/ 93 w 115"/>
                  <a:gd name="T25" fmla="*/ 41 h 124"/>
                  <a:gd name="T26" fmla="*/ 94 w 115"/>
                  <a:gd name="T27" fmla="*/ 44 h 124"/>
                  <a:gd name="T28" fmla="*/ 96 w 115"/>
                  <a:gd name="T29" fmla="*/ 58 h 124"/>
                  <a:gd name="T30" fmla="*/ 89 w 115"/>
                  <a:gd name="T31" fmla="*/ 74 h 124"/>
                  <a:gd name="T32" fmla="*/ 61 w 115"/>
                  <a:gd name="T33" fmla="*/ 84 h 124"/>
                  <a:gd name="T34" fmla="*/ 41 w 115"/>
                  <a:gd name="T35" fmla="*/ 66 h 124"/>
                  <a:gd name="T36" fmla="*/ 55 w 115"/>
                  <a:gd name="T37" fmla="*/ 37 h 124"/>
                  <a:gd name="T38" fmla="*/ 74 w 115"/>
                  <a:gd name="T39" fmla="*/ 47 h 124"/>
                  <a:gd name="T40" fmla="*/ 73 w 115"/>
                  <a:gd name="T41" fmla="*/ 58 h 124"/>
                  <a:gd name="T42" fmla="*/ 64 w 115"/>
                  <a:gd name="T43" fmla="*/ 58 h 124"/>
                  <a:gd name="T44" fmla="*/ 62 w 115"/>
                  <a:gd name="T45" fmla="*/ 53 h 124"/>
                  <a:gd name="T46" fmla="*/ 59 w 115"/>
                  <a:gd name="T47" fmla="*/ 53 h 124"/>
                  <a:gd name="T48" fmla="*/ 56 w 115"/>
                  <a:gd name="T49" fmla="*/ 52 h 124"/>
                  <a:gd name="T50" fmla="*/ 61 w 115"/>
                  <a:gd name="T51" fmla="*/ 64 h 124"/>
                  <a:gd name="T52" fmla="*/ 77 w 115"/>
                  <a:gd name="T53" fmla="*/ 62 h 124"/>
                  <a:gd name="T54" fmla="*/ 79 w 115"/>
                  <a:gd name="T55" fmla="*/ 45 h 124"/>
                  <a:gd name="T56" fmla="*/ 53 w 115"/>
                  <a:gd name="T57" fmla="*/ 31 h 124"/>
                  <a:gd name="T58" fmla="*/ 35 w 115"/>
                  <a:gd name="T59" fmla="*/ 68 h 124"/>
                  <a:gd name="T60" fmla="*/ 60 w 115"/>
                  <a:gd name="T61" fmla="*/ 90 h 124"/>
                  <a:gd name="T62" fmla="*/ 94 w 115"/>
                  <a:gd name="T63" fmla="*/ 78 h 124"/>
                  <a:gd name="T64" fmla="*/ 99 w 115"/>
                  <a:gd name="T65" fmla="*/ 70 h 124"/>
                  <a:gd name="T66" fmla="*/ 102 w 115"/>
                  <a:gd name="T67" fmla="*/ 58 h 124"/>
                  <a:gd name="T68" fmla="*/ 100 w 115"/>
                  <a:gd name="T69" fmla="*/ 43 h 124"/>
                  <a:gd name="T70" fmla="*/ 99 w 115"/>
                  <a:gd name="T71" fmla="*/ 39 h 124"/>
                  <a:gd name="T72" fmla="*/ 95 w 115"/>
                  <a:gd name="T73" fmla="*/ 3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15" h="124">
                    <a:moveTo>
                      <a:pt x="95" y="30"/>
                    </a:moveTo>
                    <a:cubicBezTo>
                      <a:pt x="81" y="6"/>
                      <a:pt x="59" y="0"/>
                      <a:pt x="41" y="6"/>
                    </a:cubicBezTo>
                    <a:cubicBezTo>
                      <a:pt x="18" y="14"/>
                      <a:pt x="0" y="41"/>
                      <a:pt x="10" y="76"/>
                    </a:cubicBezTo>
                    <a:cubicBezTo>
                      <a:pt x="17" y="101"/>
                      <a:pt x="34" y="117"/>
                      <a:pt x="57" y="121"/>
                    </a:cubicBezTo>
                    <a:cubicBezTo>
                      <a:pt x="77" y="124"/>
                      <a:pt x="98" y="116"/>
                      <a:pt x="112" y="99"/>
                    </a:cubicBezTo>
                    <a:cubicBezTo>
                      <a:pt x="113" y="98"/>
                      <a:pt x="114" y="97"/>
                      <a:pt x="115" y="95"/>
                    </a:cubicBezTo>
                    <a:cubicBezTo>
                      <a:pt x="112" y="94"/>
                      <a:pt x="112" y="94"/>
                      <a:pt x="112" y="94"/>
                    </a:cubicBezTo>
                    <a:cubicBezTo>
                      <a:pt x="110" y="92"/>
                      <a:pt x="110" y="92"/>
                      <a:pt x="110" y="92"/>
                    </a:cubicBezTo>
                    <a:cubicBezTo>
                      <a:pt x="109" y="93"/>
                      <a:pt x="109" y="93"/>
                      <a:pt x="108" y="94"/>
                    </a:cubicBezTo>
                    <a:cubicBezTo>
                      <a:pt x="97" y="110"/>
                      <a:pt x="77" y="118"/>
                      <a:pt x="57" y="115"/>
                    </a:cubicBezTo>
                    <a:cubicBezTo>
                      <a:pt x="37" y="111"/>
                      <a:pt x="22" y="97"/>
                      <a:pt x="16" y="75"/>
                    </a:cubicBezTo>
                    <a:cubicBezTo>
                      <a:pt x="6" y="43"/>
                      <a:pt x="22" y="19"/>
                      <a:pt x="43" y="12"/>
                    </a:cubicBezTo>
                    <a:cubicBezTo>
                      <a:pt x="59" y="7"/>
                      <a:pt x="82" y="11"/>
                      <a:pt x="93" y="41"/>
                    </a:cubicBezTo>
                    <a:cubicBezTo>
                      <a:pt x="94" y="42"/>
                      <a:pt x="94" y="43"/>
                      <a:pt x="94" y="44"/>
                    </a:cubicBezTo>
                    <a:cubicBezTo>
                      <a:pt x="96" y="49"/>
                      <a:pt x="96" y="54"/>
                      <a:pt x="96" y="58"/>
                    </a:cubicBezTo>
                    <a:cubicBezTo>
                      <a:pt x="95" y="64"/>
                      <a:pt x="93" y="69"/>
                      <a:pt x="89" y="74"/>
                    </a:cubicBezTo>
                    <a:cubicBezTo>
                      <a:pt x="83" y="82"/>
                      <a:pt x="71" y="86"/>
                      <a:pt x="61" y="84"/>
                    </a:cubicBezTo>
                    <a:cubicBezTo>
                      <a:pt x="51" y="82"/>
                      <a:pt x="44" y="76"/>
                      <a:pt x="41" y="66"/>
                    </a:cubicBezTo>
                    <a:cubicBezTo>
                      <a:pt x="37" y="52"/>
                      <a:pt x="44" y="41"/>
                      <a:pt x="55" y="37"/>
                    </a:cubicBezTo>
                    <a:cubicBezTo>
                      <a:pt x="61" y="35"/>
                      <a:pt x="70" y="36"/>
                      <a:pt x="74" y="47"/>
                    </a:cubicBezTo>
                    <a:cubicBezTo>
                      <a:pt x="76" y="52"/>
                      <a:pt x="75" y="56"/>
                      <a:pt x="73" y="58"/>
                    </a:cubicBezTo>
                    <a:cubicBezTo>
                      <a:pt x="71" y="60"/>
                      <a:pt x="67" y="60"/>
                      <a:pt x="64" y="58"/>
                    </a:cubicBezTo>
                    <a:cubicBezTo>
                      <a:pt x="63" y="58"/>
                      <a:pt x="61" y="56"/>
                      <a:pt x="62" y="53"/>
                    </a:cubicBezTo>
                    <a:cubicBezTo>
                      <a:pt x="59" y="53"/>
                      <a:pt x="59" y="53"/>
                      <a:pt x="59" y="53"/>
                    </a:cubicBezTo>
                    <a:cubicBezTo>
                      <a:pt x="56" y="52"/>
                      <a:pt x="56" y="52"/>
                      <a:pt x="56" y="52"/>
                    </a:cubicBezTo>
                    <a:cubicBezTo>
                      <a:pt x="55" y="57"/>
                      <a:pt x="57" y="61"/>
                      <a:pt x="61" y="64"/>
                    </a:cubicBezTo>
                    <a:cubicBezTo>
                      <a:pt x="66" y="66"/>
                      <a:pt x="73" y="66"/>
                      <a:pt x="77" y="62"/>
                    </a:cubicBezTo>
                    <a:cubicBezTo>
                      <a:pt x="79" y="60"/>
                      <a:pt x="83" y="55"/>
                      <a:pt x="79" y="45"/>
                    </a:cubicBezTo>
                    <a:cubicBezTo>
                      <a:pt x="74" y="31"/>
                      <a:pt x="62" y="28"/>
                      <a:pt x="53" y="31"/>
                    </a:cubicBezTo>
                    <a:cubicBezTo>
                      <a:pt x="40" y="36"/>
                      <a:pt x="30" y="51"/>
                      <a:pt x="35" y="68"/>
                    </a:cubicBezTo>
                    <a:cubicBezTo>
                      <a:pt x="39" y="80"/>
                      <a:pt x="48" y="88"/>
                      <a:pt x="60" y="90"/>
                    </a:cubicBezTo>
                    <a:cubicBezTo>
                      <a:pt x="72" y="92"/>
                      <a:pt x="86" y="87"/>
                      <a:pt x="94" y="78"/>
                    </a:cubicBezTo>
                    <a:cubicBezTo>
                      <a:pt x="96" y="75"/>
                      <a:pt x="97" y="73"/>
                      <a:pt x="99" y="70"/>
                    </a:cubicBezTo>
                    <a:cubicBezTo>
                      <a:pt x="101" y="66"/>
                      <a:pt x="102" y="62"/>
                      <a:pt x="102" y="58"/>
                    </a:cubicBezTo>
                    <a:cubicBezTo>
                      <a:pt x="102" y="53"/>
                      <a:pt x="102" y="48"/>
                      <a:pt x="100" y="43"/>
                    </a:cubicBezTo>
                    <a:cubicBezTo>
                      <a:pt x="100" y="42"/>
                      <a:pt x="100" y="40"/>
                      <a:pt x="99" y="39"/>
                    </a:cubicBezTo>
                    <a:cubicBezTo>
                      <a:pt x="98" y="36"/>
                      <a:pt x="96" y="32"/>
                      <a:pt x="95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2" name="Freeform 873"/>
              <p:cNvSpPr>
                <a:spLocks/>
              </p:cNvSpPr>
              <p:nvPr/>
            </p:nvSpPr>
            <p:spPr bwMode="auto">
              <a:xfrm>
                <a:off x="6408741" y="2006671"/>
                <a:ext cx="496888" cy="398477"/>
              </a:xfrm>
              <a:custGeom>
                <a:avLst/>
                <a:gdLst>
                  <a:gd name="T0" fmla="*/ 130 w 132"/>
                  <a:gd name="T1" fmla="*/ 30 h 106"/>
                  <a:gd name="T2" fmla="*/ 132 w 132"/>
                  <a:gd name="T3" fmla="*/ 28 h 106"/>
                  <a:gd name="T4" fmla="*/ 129 w 132"/>
                  <a:gd name="T5" fmla="*/ 25 h 106"/>
                  <a:gd name="T6" fmla="*/ 44 w 132"/>
                  <a:gd name="T7" fmla="*/ 16 h 106"/>
                  <a:gd name="T8" fmla="*/ 8 w 132"/>
                  <a:gd name="T9" fmla="*/ 99 h 106"/>
                  <a:gd name="T10" fmla="*/ 10 w 132"/>
                  <a:gd name="T11" fmla="*/ 106 h 106"/>
                  <a:gd name="T12" fmla="*/ 13 w 132"/>
                  <a:gd name="T13" fmla="*/ 105 h 106"/>
                  <a:gd name="T14" fmla="*/ 16 w 132"/>
                  <a:gd name="T15" fmla="*/ 104 h 106"/>
                  <a:gd name="T16" fmla="*/ 15 w 132"/>
                  <a:gd name="T17" fmla="*/ 102 h 106"/>
                  <a:gd name="T18" fmla="*/ 47 w 132"/>
                  <a:gd name="T19" fmla="*/ 22 h 106"/>
                  <a:gd name="T20" fmla="*/ 127 w 132"/>
                  <a:gd name="T21" fmla="*/ 31 h 106"/>
                  <a:gd name="T22" fmla="*/ 128 w 132"/>
                  <a:gd name="T23" fmla="*/ 32 h 106"/>
                  <a:gd name="T24" fmla="*/ 130 w 132"/>
                  <a:gd name="T25" fmla="*/ 3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2" h="106">
                    <a:moveTo>
                      <a:pt x="130" y="30"/>
                    </a:moveTo>
                    <a:cubicBezTo>
                      <a:pt x="132" y="28"/>
                      <a:pt x="132" y="28"/>
                      <a:pt x="132" y="28"/>
                    </a:cubicBezTo>
                    <a:cubicBezTo>
                      <a:pt x="131" y="27"/>
                      <a:pt x="130" y="26"/>
                      <a:pt x="129" y="25"/>
                    </a:cubicBezTo>
                    <a:cubicBezTo>
                      <a:pt x="107" y="4"/>
                      <a:pt x="73" y="0"/>
                      <a:pt x="44" y="16"/>
                    </a:cubicBezTo>
                    <a:cubicBezTo>
                      <a:pt x="21" y="29"/>
                      <a:pt x="0" y="58"/>
                      <a:pt x="8" y="99"/>
                    </a:cubicBezTo>
                    <a:cubicBezTo>
                      <a:pt x="9" y="101"/>
                      <a:pt x="10" y="103"/>
                      <a:pt x="10" y="106"/>
                    </a:cubicBezTo>
                    <a:cubicBezTo>
                      <a:pt x="13" y="105"/>
                      <a:pt x="13" y="105"/>
                      <a:pt x="13" y="105"/>
                    </a:cubicBezTo>
                    <a:cubicBezTo>
                      <a:pt x="16" y="104"/>
                      <a:pt x="16" y="104"/>
                      <a:pt x="16" y="104"/>
                    </a:cubicBezTo>
                    <a:cubicBezTo>
                      <a:pt x="16" y="104"/>
                      <a:pt x="16" y="103"/>
                      <a:pt x="15" y="102"/>
                    </a:cubicBezTo>
                    <a:cubicBezTo>
                      <a:pt x="5" y="62"/>
                      <a:pt x="25" y="34"/>
                      <a:pt x="47" y="22"/>
                    </a:cubicBezTo>
                    <a:cubicBezTo>
                      <a:pt x="74" y="6"/>
                      <a:pt x="107" y="10"/>
                      <a:pt x="127" y="31"/>
                    </a:cubicBezTo>
                    <a:cubicBezTo>
                      <a:pt x="127" y="32"/>
                      <a:pt x="127" y="32"/>
                      <a:pt x="128" y="32"/>
                    </a:cubicBezTo>
                    <a:lnTo>
                      <a:pt x="130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3" name="Freeform 874"/>
              <p:cNvSpPr>
                <a:spLocks/>
              </p:cNvSpPr>
              <p:nvPr/>
            </p:nvSpPr>
            <p:spPr bwMode="auto">
              <a:xfrm>
                <a:off x="6946902" y="2532151"/>
                <a:ext cx="52388" cy="38101"/>
              </a:xfrm>
              <a:custGeom>
                <a:avLst/>
                <a:gdLst>
                  <a:gd name="T0" fmla="*/ 12 w 14"/>
                  <a:gd name="T1" fmla="*/ 6 h 10"/>
                  <a:gd name="T2" fmla="*/ 14 w 14"/>
                  <a:gd name="T3" fmla="*/ 4 h 10"/>
                  <a:gd name="T4" fmla="*/ 12 w 14"/>
                  <a:gd name="T5" fmla="*/ 2 h 10"/>
                  <a:gd name="T6" fmla="*/ 10 w 14"/>
                  <a:gd name="T7" fmla="*/ 0 h 10"/>
                  <a:gd name="T8" fmla="*/ 8 w 14"/>
                  <a:gd name="T9" fmla="*/ 2 h 10"/>
                  <a:gd name="T10" fmla="*/ 0 w 14"/>
                  <a:gd name="T11" fmla="*/ 10 h 10"/>
                  <a:gd name="T12" fmla="*/ 8 w 14"/>
                  <a:gd name="T13" fmla="*/ 10 h 10"/>
                  <a:gd name="T14" fmla="*/ 12 w 14"/>
                  <a:gd name="T15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10">
                    <a:moveTo>
                      <a:pt x="12" y="6"/>
                    </a:moveTo>
                    <a:cubicBezTo>
                      <a:pt x="13" y="5"/>
                      <a:pt x="14" y="4"/>
                      <a:pt x="14" y="4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9" y="1"/>
                      <a:pt x="8" y="1"/>
                      <a:pt x="8" y="2"/>
                    </a:cubicBezTo>
                    <a:cubicBezTo>
                      <a:pt x="5" y="5"/>
                      <a:pt x="3" y="7"/>
                      <a:pt x="0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10" y="9"/>
                      <a:pt x="11" y="7"/>
                      <a:pt x="1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4" name="Freeform 875"/>
              <p:cNvSpPr>
                <a:spLocks/>
              </p:cNvSpPr>
              <p:nvPr/>
            </p:nvSpPr>
            <p:spPr bwMode="auto">
              <a:xfrm>
                <a:off x="6345241" y="2268617"/>
                <a:ext cx="22225" cy="90491"/>
              </a:xfrm>
              <a:custGeom>
                <a:avLst/>
                <a:gdLst>
                  <a:gd name="T0" fmla="*/ 5 w 6"/>
                  <a:gd name="T1" fmla="*/ 0 h 24"/>
                  <a:gd name="T2" fmla="*/ 0 w 6"/>
                  <a:gd name="T3" fmla="*/ 21 h 24"/>
                  <a:gd name="T4" fmla="*/ 0 w 6"/>
                  <a:gd name="T5" fmla="*/ 21 h 24"/>
                  <a:gd name="T6" fmla="*/ 0 w 6"/>
                  <a:gd name="T7" fmla="*/ 24 h 24"/>
                  <a:gd name="T8" fmla="*/ 3 w 6"/>
                  <a:gd name="T9" fmla="*/ 24 h 24"/>
                  <a:gd name="T10" fmla="*/ 6 w 6"/>
                  <a:gd name="T11" fmla="*/ 23 h 24"/>
                  <a:gd name="T12" fmla="*/ 6 w 6"/>
                  <a:gd name="T13" fmla="*/ 22 h 24"/>
                  <a:gd name="T14" fmla="*/ 5 w 6"/>
                  <a:gd name="T1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24">
                    <a:moveTo>
                      <a:pt x="5" y="0"/>
                    </a:moveTo>
                    <a:cubicBezTo>
                      <a:pt x="4" y="7"/>
                      <a:pt x="2" y="14"/>
                      <a:pt x="0" y="2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2"/>
                      <a:pt x="0" y="23"/>
                      <a:pt x="0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6" y="23"/>
                      <a:pt x="6" y="22"/>
                      <a:pt x="6" y="22"/>
                    </a:cubicBezTo>
                    <a:cubicBezTo>
                      <a:pt x="5" y="14"/>
                      <a:pt x="5" y="7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5" name="Freeform 876"/>
              <p:cNvSpPr>
                <a:spLocks/>
              </p:cNvSpPr>
              <p:nvPr/>
            </p:nvSpPr>
            <p:spPr bwMode="auto">
              <a:xfrm>
                <a:off x="6364291" y="1924118"/>
                <a:ext cx="593725" cy="319099"/>
              </a:xfrm>
              <a:custGeom>
                <a:avLst/>
                <a:gdLst>
                  <a:gd name="T0" fmla="*/ 135 w 158"/>
                  <a:gd name="T1" fmla="*/ 9 h 85"/>
                  <a:gd name="T2" fmla="*/ 110 w 158"/>
                  <a:gd name="T3" fmla="*/ 1 h 85"/>
                  <a:gd name="T4" fmla="*/ 96 w 158"/>
                  <a:gd name="T5" fmla="*/ 0 h 85"/>
                  <a:gd name="T6" fmla="*/ 71 w 158"/>
                  <a:gd name="T7" fmla="*/ 3 h 85"/>
                  <a:gd name="T8" fmla="*/ 45 w 158"/>
                  <a:gd name="T9" fmla="*/ 13 h 85"/>
                  <a:gd name="T10" fmla="*/ 33 w 158"/>
                  <a:gd name="T11" fmla="*/ 21 h 85"/>
                  <a:gd name="T12" fmla="*/ 17 w 158"/>
                  <a:gd name="T13" fmla="*/ 35 h 85"/>
                  <a:gd name="T14" fmla="*/ 18 w 158"/>
                  <a:gd name="T15" fmla="*/ 35 h 85"/>
                  <a:gd name="T16" fmla="*/ 18 w 158"/>
                  <a:gd name="T17" fmla="*/ 38 h 85"/>
                  <a:gd name="T18" fmla="*/ 18 w 158"/>
                  <a:gd name="T19" fmla="*/ 41 h 85"/>
                  <a:gd name="T20" fmla="*/ 12 w 158"/>
                  <a:gd name="T21" fmla="*/ 41 h 85"/>
                  <a:gd name="T22" fmla="*/ 3 w 158"/>
                  <a:gd name="T23" fmla="*/ 57 h 85"/>
                  <a:gd name="T24" fmla="*/ 4 w 158"/>
                  <a:gd name="T25" fmla="*/ 57 h 85"/>
                  <a:gd name="T26" fmla="*/ 3 w 158"/>
                  <a:gd name="T27" fmla="*/ 60 h 85"/>
                  <a:gd name="T28" fmla="*/ 2 w 158"/>
                  <a:gd name="T29" fmla="*/ 63 h 85"/>
                  <a:gd name="T30" fmla="*/ 0 w 158"/>
                  <a:gd name="T31" fmla="*/ 63 h 85"/>
                  <a:gd name="T32" fmla="*/ 0 w 158"/>
                  <a:gd name="T33" fmla="*/ 64 h 85"/>
                  <a:gd name="T34" fmla="*/ 1 w 158"/>
                  <a:gd name="T35" fmla="*/ 85 h 85"/>
                  <a:gd name="T36" fmla="*/ 48 w 158"/>
                  <a:gd name="T37" fmla="*/ 18 h 85"/>
                  <a:gd name="T38" fmla="*/ 108 w 158"/>
                  <a:gd name="T39" fmla="*/ 7 h 85"/>
                  <a:gd name="T40" fmla="*/ 133 w 158"/>
                  <a:gd name="T41" fmla="*/ 14 h 85"/>
                  <a:gd name="T42" fmla="*/ 152 w 158"/>
                  <a:gd name="T43" fmla="*/ 26 h 85"/>
                  <a:gd name="T44" fmla="*/ 154 w 158"/>
                  <a:gd name="T45" fmla="*/ 28 h 85"/>
                  <a:gd name="T46" fmla="*/ 156 w 158"/>
                  <a:gd name="T47" fmla="*/ 26 h 85"/>
                  <a:gd name="T48" fmla="*/ 158 w 158"/>
                  <a:gd name="T49" fmla="*/ 24 h 85"/>
                  <a:gd name="T50" fmla="*/ 156 w 158"/>
                  <a:gd name="T51" fmla="*/ 21 h 85"/>
                  <a:gd name="T52" fmla="*/ 147 w 158"/>
                  <a:gd name="T53" fmla="*/ 15 h 85"/>
                  <a:gd name="T54" fmla="*/ 135 w 158"/>
                  <a:gd name="T55" fmla="*/ 9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58" h="85">
                    <a:moveTo>
                      <a:pt x="135" y="9"/>
                    </a:moveTo>
                    <a:cubicBezTo>
                      <a:pt x="127" y="5"/>
                      <a:pt x="119" y="3"/>
                      <a:pt x="110" y="1"/>
                    </a:cubicBezTo>
                    <a:cubicBezTo>
                      <a:pt x="105" y="1"/>
                      <a:pt x="101" y="0"/>
                      <a:pt x="96" y="0"/>
                    </a:cubicBezTo>
                    <a:cubicBezTo>
                      <a:pt x="87" y="0"/>
                      <a:pt x="79" y="1"/>
                      <a:pt x="71" y="3"/>
                    </a:cubicBezTo>
                    <a:cubicBezTo>
                      <a:pt x="62" y="5"/>
                      <a:pt x="53" y="8"/>
                      <a:pt x="45" y="13"/>
                    </a:cubicBezTo>
                    <a:cubicBezTo>
                      <a:pt x="41" y="15"/>
                      <a:pt x="36" y="18"/>
                      <a:pt x="33" y="21"/>
                    </a:cubicBezTo>
                    <a:cubicBezTo>
                      <a:pt x="27" y="25"/>
                      <a:pt x="21" y="30"/>
                      <a:pt x="17" y="35"/>
                    </a:cubicBezTo>
                    <a:cubicBezTo>
                      <a:pt x="17" y="35"/>
                      <a:pt x="17" y="35"/>
                      <a:pt x="18" y="35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8" y="41"/>
                      <a:pt x="18" y="41"/>
                      <a:pt x="18" y="41"/>
                    </a:cubicBezTo>
                    <a:cubicBezTo>
                      <a:pt x="16" y="41"/>
                      <a:pt x="14" y="41"/>
                      <a:pt x="12" y="41"/>
                    </a:cubicBezTo>
                    <a:cubicBezTo>
                      <a:pt x="9" y="46"/>
                      <a:pt x="5" y="51"/>
                      <a:pt x="3" y="57"/>
                    </a:cubicBezTo>
                    <a:cubicBezTo>
                      <a:pt x="3" y="57"/>
                      <a:pt x="4" y="57"/>
                      <a:pt x="4" y="57"/>
                    </a:cubicBezTo>
                    <a:cubicBezTo>
                      <a:pt x="3" y="60"/>
                      <a:pt x="3" y="60"/>
                      <a:pt x="3" y="60"/>
                    </a:cubicBezTo>
                    <a:cubicBezTo>
                      <a:pt x="2" y="63"/>
                      <a:pt x="2" y="63"/>
                      <a:pt x="2" y="63"/>
                    </a:cubicBezTo>
                    <a:cubicBezTo>
                      <a:pt x="2" y="63"/>
                      <a:pt x="1" y="63"/>
                      <a:pt x="0" y="63"/>
                    </a:cubicBezTo>
                    <a:cubicBezTo>
                      <a:pt x="0" y="63"/>
                      <a:pt x="0" y="64"/>
                      <a:pt x="0" y="64"/>
                    </a:cubicBezTo>
                    <a:cubicBezTo>
                      <a:pt x="1" y="71"/>
                      <a:pt x="1" y="78"/>
                      <a:pt x="1" y="85"/>
                    </a:cubicBezTo>
                    <a:cubicBezTo>
                      <a:pt x="5" y="56"/>
                      <a:pt x="21" y="32"/>
                      <a:pt x="48" y="18"/>
                    </a:cubicBezTo>
                    <a:cubicBezTo>
                      <a:pt x="67" y="8"/>
                      <a:pt x="88" y="4"/>
                      <a:pt x="108" y="7"/>
                    </a:cubicBezTo>
                    <a:cubicBezTo>
                      <a:pt x="117" y="8"/>
                      <a:pt x="125" y="11"/>
                      <a:pt x="133" y="14"/>
                    </a:cubicBezTo>
                    <a:cubicBezTo>
                      <a:pt x="140" y="18"/>
                      <a:pt x="146" y="21"/>
                      <a:pt x="152" y="26"/>
                    </a:cubicBezTo>
                    <a:cubicBezTo>
                      <a:pt x="153" y="27"/>
                      <a:pt x="154" y="28"/>
                      <a:pt x="154" y="28"/>
                    </a:cubicBezTo>
                    <a:cubicBezTo>
                      <a:pt x="156" y="26"/>
                      <a:pt x="156" y="26"/>
                      <a:pt x="156" y="26"/>
                    </a:cubicBezTo>
                    <a:cubicBezTo>
                      <a:pt x="158" y="24"/>
                      <a:pt x="158" y="24"/>
                      <a:pt x="158" y="24"/>
                    </a:cubicBezTo>
                    <a:cubicBezTo>
                      <a:pt x="157" y="23"/>
                      <a:pt x="156" y="22"/>
                      <a:pt x="156" y="21"/>
                    </a:cubicBezTo>
                    <a:cubicBezTo>
                      <a:pt x="153" y="19"/>
                      <a:pt x="150" y="17"/>
                      <a:pt x="147" y="15"/>
                    </a:cubicBezTo>
                    <a:cubicBezTo>
                      <a:pt x="143" y="13"/>
                      <a:pt x="139" y="10"/>
                      <a:pt x="13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6" name="Freeform 877"/>
              <p:cNvSpPr>
                <a:spLocks/>
              </p:cNvSpPr>
              <p:nvPr/>
            </p:nvSpPr>
            <p:spPr bwMode="auto">
              <a:xfrm>
                <a:off x="6661153" y="388950"/>
                <a:ext cx="412750" cy="192095"/>
              </a:xfrm>
              <a:custGeom>
                <a:avLst/>
                <a:gdLst>
                  <a:gd name="T0" fmla="*/ 75 w 110"/>
                  <a:gd name="T1" fmla="*/ 37 h 51"/>
                  <a:gd name="T2" fmla="*/ 109 w 110"/>
                  <a:gd name="T3" fmla="*/ 6 h 51"/>
                  <a:gd name="T4" fmla="*/ 110 w 110"/>
                  <a:gd name="T5" fmla="*/ 2 h 51"/>
                  <a:gd name="T6" fmla="*/ 107 w 110"/>
                  <a:gd name="T7" fmla="*/ 1 h 51"/>
                  <a:gd name="T8" fmla="*/ 105 w 110"/>
                  <a:gd name="T9" fmla="*/ 0 h 51"/>
                  <a:gd name="T10" fmla="*/ 103 w 110"/>
                  <a:gd name="T11" fmla="*/ 3 h 51"/>
                  <a:gd name="T12" fmla="*/ 73 w 110"/>
                  <a:gd name="T13" fmla="*/ 31 h 51"/>
                  <a:gd name="T14" fmla="*/ 4 w 110"/>
                  <a:gd name="T15" fmla="*/ 39 h 51"/>
                  <a:gd name="T16" fmla="*/ 2 w 110"/>
                  <a:gd name="T17" fmla="*/ 39 h 51"/>
                  <a:gd name="T18" fmla="*/ 1 w 110"/>
                  <a:gd name="T19" fmla="*/ 42 h 51"/>
                  <a:gd name="T20" fmla="*/ 0 w 110"/>
                  <a:gd name="T21" fmla="*/ 44 h 51"/>
                  <a:gd name="T22" fmla="*/ 4 w 110"/>
                  <a:gd name="T23" fmla="*/ 46 h 51"/>
                  <a:gd name="T24" fmla="*/ 75 w 110"/>
                  <a:gd name="T25" fmla="*/ 37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0" h="51">
                    <a:moveTo>
                      <a:pt x="75" y="37"/>
                    </a:moveTo>
                    <a:cubicBezTo>
                      <a:pt x="87" y="31"/>
                      <a:pt x="102" y="21"/>
                      <a:pt x="109" y="6"/>
                    </a:cubicBezTo>
                    <a:cubicBezTo>
                      <a:pt x="109" y="5"/>
                      <a:pt x="110" y="3"/>
                      <a:pt x="110" y="2"/>
                    </a:cubicBezTo>
                    <a:cubicBezTo>
                      <a:pt x="107" y="1"/>
                      <a:pt x="107" y="1"/>
                      <a:pt x="107" y="1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104" y="1"/>
                      <a:pt x="104" y="2"/>
                      <a:pt x="103" y="3"/>
                    </a:cubicBezTo>
                    <a:cubicBezTo>
                      <a:pt x="98" y="17"/>
                      <a:pt x="84" y="26"/>
                      <a:pt x="73" y="31"/>
                    </a:cubicBezTo>
                    <a:cubicBezTo>
                      <a:pt x="50" y="42"/>
                      <a:pt x="20" y="46"/>
                      <a:pt x="4" y="39"/>
                    </a:cubicBezTo>
                    <a:cubicBezTo>
                      <a:pt x="3" y="39"/>
                      <a:pt x="2" y="39"/>
                      <a:pt x="2" y="39"/>
                    </a:cubicBezTo>
                    <a:cubicBezTo>
                      <a:pt x="1" y="42"/>
                      <a:pt x="1" y="42"/>
                      <a:pt x="1" y="42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1" y="45"/>
                      <a:pt x="2" y="45"/>
                      <a:pt x="4" y="46"/>
                    </a:cubicBezTo>
                    <a:cubicBezTo>
                      <a:pt x="22" y="51"/>
                      <a:pt x="52" y="48"/>
                      <a:pt x="75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7" name="Freeform 878"/>
              <p:cNvSpPr>
                <a:spLocks/>
              </p:cNvSpPr>
              <p:nvPr/>
            </p:nvSpPr>
            <p:spPr bwMode="auto">
              <a:xfrm>
                <a:off x="6645278" y="495317"/>
                <a:ext cx="504825" cy="201620"/>
              </a:xfrm>
              <a:custGeom>
                <a:avLst/>
                <a:gdLst>
                  <a:gd name="T0" fmla="*/ 3 w 134"/>
                  <a:gd name="T1" fmla="*/ 43 h 54"/>
                  <a:gd name="T2" fmla="*/ 2 w 134"/>
                  <a:gd name="T3" fmla="*/ 45 h 54"/>
                  <a:gd name="T4" fmla="*/ 28 w 134"/>
                  <a:gd name="T5" fmla="*/ 49 h 54"/>
                  <a:gd name="T6" fmla="*/ 34 w 134"/>
                  <a:gd name="T7" fmla="*/ 44 h 54"/>
                  <a:gd name="T8" fmla="*/ 35 w 134"/>
                  <a:gd name="T9" fmla="*/ 47 h 54"/>
                  <a:gd name="T10" fmla="*/ 37 w 134"/>
                  <a:gd name="T11" fmla="*/ 49 h 54"/>
                  <a:gd name="T12" fmla="*/ 37 w 134"/>
                  <a:gd name="T13" fmla="*/ 49 h 54"/>
                  <a:gd name="T14" fmla="*/ 102 w 134"/>
                  <a:gd name="T15" fmla="*/ 32 h 54"/>
                  <a:gd name="T16" fmla="*/ 101 w 134"/>
                  <a:gd name="T17" fmla="*/ 31 h 54"/>
                  <a:gd name="T18" fmla="*/ 102 w 134"/>
                  <a:gd name="T19" fmla="*/ 28 h 54"/>
                  <a:gd name="T20" fmla="*/ 102 w 134"/>
                  <a:gd name="T21" fmla="*/ 25 h 54"/>
                  <a:gd name="T22" fmla="*/ 110 w 134"/>
                  <a:gd name="T23" fmla="*/ 27 h 54"/>
                  <a:gd name="T24" fmla="*/ 119 w 134"/>
                  <a:gd name="T25" fmla="*/ 20 h 54"/>
                  <a:gd name="T26" fmla="*/ 130 w 134"/>
                  <a:gd name="T27" fmla="*/ 8 h 54"/>
                  <a:gd name="T28" fmla="*/ 134 w 134"/>
                  <a:gd name="T29" fmla="*/ 2 h 54"/>
                  <a:gd name="T30" fmla="*/ 134 w 134"/>
                  <a:gd name="T31" fmla="*/ 2 h 54"/>
                  <a:gd name="T32" fmla="*/ 131 w 134"/>
                  <a:gd name="T33" fmla="*/ 1 h 54"/>
                  <a:gd name="T34" fmla="*/ 128 w 134"/>
                  <a:gd name="T35" fmla="*/ 0 h 54"/>
                  <a:gd name="T36" fmla="*/ 125 w 134"/>
                  <a:gd name="T37" fmla="*/ 5 h 54"/>
                  <a:gd name="T38" fmla="*/ 4 w 134"/>
                  <a:gd name="T39" fmla="*/ 39 h 54"/>
                  <a:gd name="T40" fmla="*/ 1 w 134"/>
                  <a:gd name="T41" fmla="*/ 38 h 54"/>
                  <a:gd name="T42" fmla="*/ 0 w 134"/>
                  <a:gd name="T43" fmla="*/ 41 h 54"/>
                  <a:gd name="T44" fmla="*/ 0 w 134"/>
                  <a:gd name="T45" fmla="*/ 41 h 54"/>
                  <a:gd name="T46" fmla="*/ 0 w 134"/>
                  <a:gd name="T47" fmla="*/ 41 h 54"/>
                  <a:gd name="T48" fmla="*/ 3 w 134"/>
                  <a:gd name="T49" fmla="*/ 43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34" h="54">
                    <a:moveTo>
                      <a:pt x="3" y="43"/>
                    </a:moveTo>
                    <a:cubicBezTo>
                      <a:pt x="2" y="44"/>
                      <a:pt x="2" y="44"/>
                      <a:pt x="2" y="45"/>
                    </a:cubicBezTo>
                    <a:cubicBezTo>
                      <a:pt x="9" y="47"/>
                      <a:pt x="18" y="49"/>
                      <a:pt x="28" y="49"/>
                    </a:cubicBezTo>
                    <a:cubicBezTo>
                      <a:pt x="30" y="48"/>
                      <a:pt x="32" y="46"/>
                      <a:pt x="34" y="44"/>
                    </a:cubicBezTo>
                    <a:cubicBezTo>
                      <a:pt x="35" y="47"/>
                      <a:pt x="35" y="47"/>
                      <a:pt x="35" y="47"/>
                    </a:cubicBezTo>
                    <a:cubicBezTo>
                      <a:pt x="37" y="49"/>
                      <a:pt x="37" y="49"/>
                      <a:pt x="37" y="49"/>
                    </a:cubicBezTo>
                    <a:cubicBezTo>
                      <a:pt x="37" y="49"/>
                      <a:pt x="37" y="49"/>
                      <a:pt x="37" y="49"/>
                    </a:cubicBezTo>
                    <a:cubicBezTo>
                      <a:pt x="59" y="49"/>
                      <a:pt x="83" y="42"/>
                      <a:pt x="102" y="32"/>
                    </a:cubicBezTo>
                    <a:cubicBezTo>
                      <a:pt x="102" y="32"/>
                      <a:pt x="102" y="32"/>
                      <a:pt x="101" y="31"/>
                    </a:cubicBezTo>
                    <a:cubicBezTo>
                      <a:pt x="102" y="28"/>
                      <a:pt x="102" y="28"/>
                      <a:pt x="102" y="28"/>
                    </a:cubicBezTo>
                    <a:cubicBezTo>
                      <a:pt x="102" y="25"/>
                      <a:pt x="102" y="25"/>
                      <a:pt x="102" y="25"/>
                    </a:cubicBezTo>
                    <a:cubicBezTo>
                      <a:pt x="105" y="26"/>
                      <a:pt x="108" y="26"/>
                      <a:pt x="110" y="27"/>
                    </a:cubicBezTo>
                    <a:cubicBezTo>
                      <a:pt x="113" y="25"/>
                      <a:pt x="116" y="23"/>
                      <a:pt x="119" y="20"/>
                    </a:cubicBezTo>
                    <a:cubicBezTo>
                      <a:pt x="124" y="17"/>
                      <a:pt x="127" y="13"/>
                      <a:pt x="130" y="8"/>
                    </a:cubicBezTo>
                    <a:cubicBezTo>
                      <a:pt x="132" y="6"/>
                      <a:pt x="133" y="4"/>
                      <a:pt x="134" y="2"/>
                    </a:cubicBezTo>
                    <a:cubicBezTo>
                      <a:pt x="134" y="2"/>
                      <a:pt x="134" y="2"/>
                      <a:pt x="134" y="2"/>
                    </a:cubicBezTo>
                    <a:cubicBezTo>
                      <a:pt x="131" y="1"/>
                      <a:pt x="131" y="1"/>
                      <a:pt x="131" y="1"/>
                    </a:cubicBezTo>
                    <a:cubicBezTo>
                      <a:pt x="128" y="0"/>
                      <a:pt x="128" y="0"/>
                      <a:pt x="128" y="0"/>
                    </a:cubicBezTo>
                    <a:cubicBezTo>
                      <a:pt x="128" y="2"/>
                      <a:pt x="127" y="3"/>
                      <a:pt x="125" y="5"/>
                    </a:cubicBezTo>
                    <a:cubicBezTo>
                      <a:pt x="106" y="32"/>
                      <a:pt x="42" y="54"/>
                      <a:pt x="4" y="39"/>
                    </a:cubicBezTo>
                    <a:cubicBezTo>
                      <a:pt x="3" y="38"/>
                      <a:pt x="2" y="38"/>
                      <a:pt x="1" y="38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41"/>
                      <a:pt x="0" y="41"/>
                      <a:pt x="0" y="41"/>
                    </a:cubicBezTo>
                    <a:lnTo>
                      <a:pt x="3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8" name="Freeform 879"/>
              <p:cNvSpPr>
                <a:spLocks/>
              </p:cNvSpPr>
              <p:nvPr/>
            </p:nvSpPr>
            <p:spPr bwMode="auto">
              <a:xfrm>
                <a:off x="7026278" y="588983"/>
                <a:ext cx="69850" cy="36514"/>
              </a:xfrm>
              <a:custGeom>
                <a:avLst/>
                <a:gdLst>
                  <a:gd name="T0" fmla="*/ 17 w 19"/>
                  <a:gd name="T1" fmla="*/ 10 h 10"/>
                  <a:gd name="T2" fmla="*/ 18 w 19"/>
                  <a:gd name="T3" fmla="*/ 7 h 10"/>
                  <a:gd name="T4" fmla="*/ 19 w 19"/>
                  <a:gd name="T5" fmla="*/ 5 h 10"/>
                  <a:gd name="T6" fmla="*/ 16 w 19"/>
                  <a:gd name="T7" fmla="*/ 4 h 10"/>
                  <a:gd name="T8" fmla="*/ 9 w 19"/>
                  <a:gd name="T9" fmla="*/ 2 h 10"/>
                  <a:gd name="T10" fmla="*/ 1 w 19"/>
                  <a:gd name="T11" fmla="*/ 0 h 10"/>
                  <a:gd name="T12" fmla="*/ 1 w 19"/>
                  <a:gd name="T13" fmla="*/ 3 h 10"/>
                  <a:gd name="T14" fmla="*/ 0 w 19"/>
                  <a:gd name="T15" fmla="*/ 6 h 10"/>
                  <a:gd name="T16" fmla="*/ 1 w 19"/>
                  <a:gd name="T17" fmla="*/ 7 h 10"/>
                  <a:gd name="T18" fmla="*/ 14 w 19"/>
                  <a:gd name="T19" fmla="*/ 9 h 10"/>
                  <a:gd name="T20" fmla="*/ 17 w 19"/>
                  <a:gd name="T21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" h="10">
                    <a:moveTo>
                      <a:pt x="17" y="10"/>
                    </a:moveTo>
                    <a:cubicBezTo>
                      <a:pt x="18" y="7"/>
                      <a:pt x="18" y="7"/>
                      <a:pt x="18" y="7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8" y="4"/>
                      <a:pt x="17" y="4"/>
                      <a:pt x="16" y="4"/>
                    </a:cubicBezTo>
                    <a:cubicBezTo>
                      <a:pt x="13" y="3"/>
                      <a:pt x="11" y="2"/>
                      <a:pt x="9" y="2"/>
                    </a:cubicBezTo>
                    <a:cubicBezTo>
                      <a:pt x="7" y="1"/>
                      <a:pt x="4" y="1"/>
                      <a:pt x="1" y="0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6" y="7"/>
                      <a:pt x="10" y="8"/>
                      <a:pt x="14" y="9"/>
                    </a:cubicBezTo>
                    <a:cubicBezTo>
                      <a:pt x="15" y="10"/>
                      <a:pt x="16" y="10"/>
                      <a:pt x="17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9" name="Freeform 880"/>
              <p:cNvSpPr>
                <a:spLocks/>
              </p:cNvSpPr>
              <p:nvPr/>
            </p:nvSpPr>
            <p:spPr bwMode="auto">
              <a:xfrm>
                <a:off x="6619878" y="660423"/>
                <a:ext cx="176213" cy="612797"/>
              </a:xfrm>
              <a:custGeom>
                <a:avLst/>
                <a:gdLst>
                  <a:gd name="T0" fmla="*/ 2 w 47"/>
                  <a:gd name="T1" fmla="*/ 69 h 163"/>
                  <a:gd name="T2" fmla="*/ 39 w 47"/>
                  <a:gd name="T3" fmla="*/ 158 h 163"/>
                  <a:gd name="T4" fmla="*/ 43 w 47"/>
                  <a:gd name="T5" fmla="*/ 163 h 163"/>
                  <a:gd name="T6" fmla="*/ 45 w 47"/>
                  <a:gd name="T7" fmla="*/ 161 h 163"/>
                  <a:gd name="T8" fmla="*/ 47 w 47"/>
                  <a:gd name="T9" fmla="*/ 158 h 163"/>
                  <a:gd name="T10" fmla="*/ 45 w 47"/>
                  <a:gd name="T11" fmla="*/ 157 h 163"/>
                  <a:gd name="T12" fmla="*/ 8 w 47"/>
                  <a:gd name="T13" fmla="*/ 69 h 163"/>
                  <a:gd name="T14" fmla="*/ 44 w 47"/>
                  <a:gd name="T15" fmla="*/ 5 h 163"/>
                  <a:gd name="T16" fmla="*/ 44 w 47"/>
                  <a:gd name="T17" fmla="*/ 5 h 163"/>
                  <a:gd name="T18" fmla="*/ 42 w 47"/>
                  <a:gd name="T19" fmla="*/ 3 h 163"/>
                  <a:gd name="T20" fmla="*/ 41 w 47"/>
                  <a:gd name="T21" fmla="*/ 0 h 163"/>
                  <a:gd name="T22" fmla="*/ 35 w 47"/>
                  <a:gd name="T23" fmla="*/ 5 h 163"/>
                  <a:gd name="T24" fmla="*/ 2 w 47"/>
                  <a:gd name="T25" fmla="*/ 69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7" h="163">
                    <a:moveTo>
                      <a:pt x="2" y="69"/>
                    </a:moveTo>
                    <a:cubicBezTo>
                      <a:pt x="0" y="90"/>
                      <a:pt x="6" y="123"/>
                      <a:pt x="39" y="158"/>
                    </a:cubicBezTo>
                    <a:cubicBezTo>
                      <a:pt x="40" y="160"/>
                      <a:pt x="41" y="161"/>
                      <a:pt x="43" y="163"/>
                    </a:cubicBezTo>
                    <a:cubicBezTo>
                      <a:pt x="45" y="161"/>
                      <a:pt x="45" y="161"/>
                      <a:pt x="45" y="161"/>
                    </a:cubicBezTo>
                    <a:cubicBezTo>
                      <a:pt x="47" y="158"/>
                      <a:pt x="47" y="158"/>
                      <a:pt x="47" y="158"/>
                    </a:cubicBezTo>
                    <a:cubicBezTo>
                      <a:pt x="46" y="158"/>
                      <a:pt x="46" y="157"/>
                      <a:pt x="45" y="157"/>
                    </a:cubicBezTo>
                    <a:cubicBezTo>
                      <a:pt x="19" y="129"/>
                      <a:pt x="6" y="98"/>
                      <a:pt x="8" y="69"/>
                    </a:cubicBezTo>
                    <a:cubicBezTo>
                      <a:pt x="10" y="44"/>
                      <a:pt x="23" y="21"/>
                      <a:pt x="44" y="5"/>
                    </a:cubicBezTo>
                    <a:cubicBezTo>
                      <a:pt x="44" y="5"/>
                      <a:pt x="44" y="5"/>
                      <a:pt x="44" y="5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39" y="2"/>
                      <a:pt x="37" y="4"/>
                      <a:pt x="35" y="5"/>
                    </a:cubicBezTo>
                    <a:cubicBezTo>
                      <a:pt x="16" y="22"/>
                      <a:pt x="4" y="44"/>
                      <a:pt x="2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0" name="Freeform 881"/>
              <p:cNvSpPr>
                <a:spLocks/>
              </p:cNvSpPr>
              <p:nvPr/>
            </p:nvSpPr>
            <p:spPr bwMode="auto">
              <a:xfrm>
                <a:off x="6537328" y="641373"/>
                <a:ext cx="120650" cy="274648"/>
              </a:xfrm>
              <a:custGeom>
                <a:avLst/>
                <a:gdLst>
                  <a:gd name="T0" fmla="*/ 0 w 32"/>
                  <a:gd name="T1" fmla="*/ 69 h 73"/>
                  <a:gd name="T2" fmla="*/ 0 w 32"/>
                  <a:gd name="T3" fmla="*/ 73 h 73"/>
                  <a:gd name="T4" fmla="*/ 2 w 32"/>
                  <a:gd name="T5" fmla="*/ 73 h 73"/>
                  <a:gd name="T6" fmla="*/ 5 w 32"/>
                  <a:gd name="T7" fmla="*/ 73 h 73"/>
                  <a:gd name="T8" fmla="*/ 6 w 32"/>
                  <a:gd name="T9" fmla="*/ 72 h 73"/>
                  <a:gd name="T10" fmla="*/ 19 w 32"/>
                  <a:gd name="T11" fmla="*/ 24 h 73"/>
                  <a:gd name="T12" fmla="*/ 30 w 32"/>
                  <a:gd name="T13" fmla="*/ 7 h 73"/>
                  <a:gd name="T14" fmla="*/ 31 w 32"/>
                  <a:gd name="T15" fmla="*/ 6 h 73"/>
                  <a:gd name="T16" fmla="*/ 32 w 32"/>
                  <a:gd name="T17" fmla="*/ 4 h 73"/>
                  <a:gd name="T18" fmla="*/ 29 w 32"/>
                  <a:gd name="T19" fmla="*/ 2 h 73"/>
                  <a:gd name="T20" fmla="*/ 29 w 32"/>
                  <a:gd name="T21" fmla="*/ 2 h 73"/>
                  <a:gd name="T22" fmla="*/ 27 w 32"/>
                  <a:gd name="T23" fmla="*/ 0 h 73"/>
                  <a:gd name="T24" fmla="*/ 25 w 32"/>
                  <a:gd name="T25" fmla="*/ 4 h 73"/>
                  <a:gd name="T26" fmla="*/ 14 w 32"/>
                  <a:gd name="T27" fmla="*/ 21 h 73"/>
                  <a:gd name="T28" fmla="*/ 7 w 32"/>
                  <a:gd name="T29" fmla="*/ 36 h 73"/>
                  <a:gd name="T30" fmla="*/ 1 w 32"/>
                  <a:gd name="T31" fmla="*/ 62 h 73"/>
                  <a:gd name="T32" fmla="*/ 0 w 32"/>
                  <a:gd name="T33" fmla="*/ 69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2" h="73">
                    <a:moveTo>
                      <a:pt x="0" y="69"/>
                    </a:moveTo>
                    <a:cubicBezTo>
                      <a:pt x="0" y="70"/>
                      <a:pt x="0" y="71"/>
                      <a:pt x="0" y="73"/>
                    </a:cubicBezTo>
                    <a:cubicBezTo>
                      <a:pt x="2" y="73"/>
                      <a:pt x="2" y="73"/>
                      <a:pt x="2" y="73"/>
                    </a:cubicBezTo>
                    <a:cubicBezTo>
                      <a:pt x="5" y="73"/>
                      <a:pt x="5" y="73"/>
                      <a:pt x="5" y="73"/>
                    </a:cubicBezTo>
                    <a:cubicBezTo>
                      <a:pt x="5" y="73"/>
                      <a:pt x="6" y="73"/>
                      <a:pt x="6" y="72"/>
                    </a:cubicBezTo>
                    <a:cubicBezTo>
                      <a:pt x="7" y="55"/>
                      <a:pt x="11" y="39"/>
                      <a:pt x="19" y="24"/>
                    </a:cubicBezTo>
                    <a:cubicBezTo>
                      <a:pt x="22" y="18"/>
                      <a:pt x="26" y="12"/>
                      <a:pt x="30" y="7"/>
                    </a:cubicBezTo>
                    <a:cubicBezTo>
                      <a:pt x="30" y="6"/>
                      <a:pt x="30" y="6"/>
                      <a:pt x="31" y="6"/>
                    </a:cubicBezTo>
                    <a:cubicBezTo>
                      <a:pt x="31" y="5"/>
                      <a:pt x="31" y="5"/>
                      <a:pt x="32" y="4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6" y="1"/>
                      <a:pt x="25" y="3"/>
                      <a:pt x="25" y="4"/>
                    </a:cubicBezTo>
                    <a:cubicBezTo>
                      <a:pt x="21" y="9"/>
                      <a:pt x="17" y="15"/>
                      <a:pt x="14" y="21"/>
                    </a:cubicBezTo>
                    <a:cubicBezTo>
                      <a:pt x="11" y="26"/>
                      <a:pt x="9" y="30"/>
                      <a:pt x="7" y="36"/>
                    </a:cubicBezTo>
                    <a:cubicBezTo>
                      <a:pt x="4" y="44"/>
                      <a:pt x="2" y="53"/>
                      <a:pt x="1" y="62"/>
                    </a:cubicBezTo>
                    <a:cubicBezTo>
                      <a:pt x="0" y="64"/>
                      <a:pt x="0" y="67"/>
                      <a:pt x="0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1" name="Freeform 882"/>
              <p:cNvSpPr>
                <a:spLocks/>
              </p:cNvSpPr>
              <p:nvPr/>
            </p:nvSpPr>
            <p:spPr bwMode="auto">
              <a:xfrm>
                <a:off x="6059490" y="2168601"/>
                <a:ext cx="49213" cy="88903"/>
              </a:xfrm>
              <a:custGeom>
                <a:avLst/>
                <a:gdLst>
                  <a:gd name="T0" fmla="*/ 1 w 13"/>
                  <a:gd name="T1" fmla="*/ 24 h 24"/>
                  <a:gd name="T2" fmla="*/ 13 w 13"/>
                  <a:gd name="T3" fmla="*/ 12 h 24"/>
                  <a:gd name="T4" fmla="*/ 8 w 13"/>
                  <a:gd name="T5" fmla="*/ 1 h 24"/>
                  <a:gd name="T6" fmla="*/ 5 w 13"/>
                  <a:gd name="T7" fmla="*/ 0 h 24"/>
                  <a:gd name="T8" fmla="*/ 4 w 13"/>
                  <a:gd name="T9" fmla="*/ 3 h 24"/>
                  <a:gd name="T10" fmla="*/ 3 w 13"/>
                  <a:gd name="T11" fmla="*/ 6 h 24"/>
                  <a:gd name="T12" fmla="*/ 6 w 13"/>
                  <a:gd name="T13" fmla="*/ 8 h 24"/>
                  <a:gd name="T14" fmla="*/ 7 w 13"/>
                  <a:gd name="T15" fmla="*/ 11 h 24"/>
                  <a:gd name="T16" fmla="*/ 1 w 13"/>
                  <a:gd name="T17" fmla="*/ 18 h 24"/>
                  <a:gd name="T18" fmla="*/ 0 w 13"/>
                  <a:gd name="T19" fmla="*/ 18 h 24"/>
                  <a:gd name="T20" fmla="*/ 0 w 13"/>
                  <a:gd name="T21" fmla="*/ 20 h 24"/>
                  <a:gd name="T22" fmla="*/ 0 w 13"/>
                  <a:gd name="T23" fmla="*/ 21 h 24"/>
                  <a:gd name="T24" fmla="*/ 1 w 13"/>
                  <a:gd name="T25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" h="24">
                    <a:moveTo>
                      <a:pt x="1" y="24"/>
                    </a:moveTo>
                    <a:cubicBezTo>
                      <a:pt x="8" y="23"/>
                      <a:pt x="12" y="17"/>
                      <a:pt x="13" y="12"/>
                    </a:cubicBezTo>
                    <a:cubicBezTo>
                      <a:pt x="13" y="8"/>
                      <a:pt x="11" y="4"/>
                      <a:pt x="8" y="1"/>
                    </a:cubicBezTo>
                    <a:cubicBezTo>
                      <a:pt x="7" y="1"/>
                      <a:pt x="6" y="0"/>
                      <a:pt x="5" y="0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5" y="6"/>
                      <a:pt x="5" y="7"/>
                      <a:pt x="6" y="8"/>
                    </a:cubicBezTo>
                    <a:cubicBezTo>
                      <a:pt x="7" y="9"/>
                      <a:pt x="7" y="11"/>
                      <a:pt x="7" y="11"/>
                    </a:cubicBezTo>
                    <a:cubicBezTo>
                      <a:pt x="7" y="14"/>
                      <a:pt x="5" y="16"/>
                      <a:pt x="1" y="18"/>
                    </a:cubicBezTo>
                    <a:cubicBezTo>
                      <a:pt x="1" y="18"/>
                      <a:pt x="0" y="18"/>
                      <a:pt x="0" y="18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1"/>
                      <a:pt x="0" y="21"/>
                      <a:pt x="0" y="21"/>
                    </a:cubicBezTo>
                    <a:lnTo>
                      <a:pt x="1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2" name="Freeform 883"/>
              <p:cNvSpPr>
                <a:spLocks/>
              </p:cNvSpPr>
              <p:nvPr/>
            </p:nvSpPr>
            <p:spPr bwMode="auto">
              <a:xfrm>
                <a:off x="5999166" y="2084460"/>
                <a:ext cx="203200" cy="263534"/>
              </a:xfrm>
              <a:custGeom>
                <a:avLst/>
                <a:gdLst>
                  <a:gd name="T0" fmla="*/ 52 w 54"/>
                  <a:gd name="T1" fmla="*/ 43 h 70"/>
                  <a:gd name="T2" fmla="*/ 26 w 54"/>
                  <a:gd name="T3" fmla="*/ 1 h 70"/>
                  <a:gd name="T4" fmla="*/ 24 w 54"/>
                  <a:gd name="T5" fmla="*/ 0 h 70"/>
                  <a:gd name="T6" fmla="*/ 23 w 54"/>
                  <a:gd name="T7" fmla="*/ 3 h 70"/>
                  <a:gd name="T8" fmla="*/ 23 w 54"/>
                  <a:gd name="T9" fmla="*/ 6 h 70"/>
                  <a:gd name="T10" fmla="*/ 26 w 54"/>
                  <a:gd name="T11" fmla="*/ 7 h 70"/>
                  <a:gd name="T12" fmla="*/ 46 w 54"/>
                  <a:gd name="T13" fmla="*/ 42 h 70"/>
                  <a:gd name="T14" fmla="*/ 19 w 54"/>
                  <a:gd name="T15" fmla="*/ 63 h 70"/>
                  <a:gd name="T16" fmla="*/ 6 w 54"/>
                  <a:gd name="T17" fmla="*/ 56 h 70"/>
                  <a:gd name="T18" fmla="*/ 5 w 54"/>
                  <a:gd name="T19" fmla="*/ 54 h 70"/>
                  <a:gd name="T20" fmla="*/ 2 w 54"/>
                  <a:gd name="T21" fmla="*/ 56 h 70"/>
                  <a:gd name="T22" fmla="*/ 0 w 54"/>
                  <a:gd name="T23" fmla="*/ 58 h 70"/>
                  <a:gd name="T24" fmla="*/ 2 w 54"/>
                  <a:gd name="T25" fmla="*/ 60 h 70"/>
                  <a:gd name="T26" fmla="*/ 19 w 54"/>
                  <a:gd name="T27" fmla="*/ 69 h 70"/>
                  <a:gd name="T28" fmla="*/ 52 w 54"/>
                  <a:gd name="T29" fmla="*/ 43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4" h="70">
                    <a:moveTo>
                      <a:pt x="52" y="43"/>
                    </a:moveTo>
                    <a:cubicBezTo>
                      <a:pt x="54" y="26"/>
                      <a:pt x="45" y="6"/>
                      <a:pt x="26" y="1"/>
                    </a:cubicBezTo>
                    <a:cubicBezTo>
                      <a:pt x="25" y="1"/>
                      <a:pt x="25" y="0"/>
                      <a:pt x="24" y="0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4" y="6"/>
                      <a:pt x="25" y="7"/>
                      <a:pt x="26" y="7"/>
                    </a:cubicBezTo>
                    <a:cubicBezTo>
                      <a:pt x="41" y="12"/>
                      <a:pt x="48" y="29"/>
                      <a:pt x="46" y="42"/>
                    </a:cubicBezTo>
                    <a:cubicBezTo>
                      <a:pt x="44" y="56"/>
                      <a:pt x="34" y="64"/>
                      <a:pt x="19" y="63"/>
                    </a:cubicBezTo>
                    <a:cubicBezTo>
                      <a:pt x="14" y="62"/>
                      <a:pt x="9" y="59"/>
                      <a:pt x="6" y="56"/>
                    </a:cubicBezTo>
                    <a:cubicBezTo>
                      <a:pt x="6" y="55"/>
                      <a:pt x="5" y="55"/>
                      <a:pt x="5" y="54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59"/>
                      <a:pt x="1" y="60"/>
                      <a:pt x="2" y="60"/>
                    </a:cubicBezTo>
                    <a:cubicBezTo>
                      <a:pt x="6" y="64"/>
                      <a:pt x="12" y="68"/>
                      <a:pt x="19" y="69"/>
                    </a:cubicBezTo>
                    <a:cubicBezTo>
                      <a:pt x="36" y="70"/>
                      <a:pt x="49" y="60"/>
                      <a:pt x="52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3" name="Freeform 884"/>
              <p:cNvSpPr>
                <a:spLocks/>
              </p:cNvSpPr>
              <p:nvPr/>
            </p:nvSpPr>
            <p:spPr bwMode="auto">
              <a:xfrm>
                <a:off x="5927728" y="1979682"/>
                <a:ext cx="357188" cy="458804"/>
              </a:xfrm>
              <a:custGeom>
                <a:avLst/>
                <a:gdLst>
                  <a:gd name="T0" fmla="*/ 39 w 95"/>
                  <a:gd name="T1" fmla="*/ 0 h 122"/>
                  <a:gd name="T2" fmla="*/ 36 w 95"/>
                  <a:gd name="T3" fmla="*/ 0 h 122"/>
                  <a:gd name="T4" fmla="*/ 36 w 95"/>
                  <a:gd name="T5" fmla="*/ 3 h 122"/>
                  <a:gd name="T6" fmla="*/ 36 w 95"/>
                  <a:gd name="T7" fmla="*/ 6 h 122"/>
                  <a:gd name="T8" fmla="*/ 41 w 95"/>
                  <a:gd name="T9" fmla="*/ 7 h 122"/>
                  <a:gd name="T10" fmla="*/ 87 w 95"/>
                  <a:gd name="T11" fmla="*/ 68 h 122"/>
                  <a:gd name="T12" fmla="*/ 67 w 95"/>
                  <a:gd name="T13" fmla="*/ 106 h 122"/>
                  <a:gd name="T14" fmla="*/ 57 w 95"/>
                  <a:gd name="T15" fmla="*/ 112 h 122"/>
                  <a:gd name="T16" fmla="*/ 32 w 95"/>
                  <a:gd name="T17" fmla="*/ 116 h 122"/>
                  <a:gd name="T18" fmla="*/ 7 w 95"/>
                  <a:gd name="T19" fmla="*/ 99 h 122"/>
                  <a:gd name="T20" fmla="*/ 6 w 95"/>
                  <a:gd name="T21" fmla="*/ 98 h 122"/>
                  <a:gd name="T22" fmla="*/ 3 w 95"/>
                  <a:gd name="T23" fmla="*/ 99 h 122"/>
                  <a:gd name="T24" fmla="*/ 0 w 95"/>
                  <a:gd name="T25" fmla="*/ 100 h 122"/>
                  <a:gd name="T26" fmla="*/ 1 w 95"/>
                  <a:gd name="T27" fmla="*/ 103 h 122"/>
                  <a:gd name="T28" fmla="*/ 32 w 95"/>
                  <a:gd name="T29" fmla="*/ 122 h 122"/>
                  <a:gd name="T30" fmla="*/ 45 w 95"/>
                  <a:gd name="T31" fmla="*/ 121 h 122"/>
                  <a:gd name="T32" fmla="*/ 59 w 95"/>
                  <a:gd name="T33" fmla="*/ 117 h 122"/>
                  <a:gd name="T34" fmla="*/ 70 w 95"/>
                  <a:gd name="T35" fmla="*/ 111 h 122"/>
                  <a:gd name="T36" fmla="*/ 81 w 95"/>
                  <a:gd name="T37" fmla="*/ 101 h 122"/>
                  <a:gd name="T38" fmla="*/ 93 w 95"/>
                  <a:gd name="T39" fmla="*/ 68 h 122"/>
                  <a:gd name="T40" fmla="*/ 39 w 95"/>
                  <a:gd name="T41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5" h="122">
                    <a:moveTo>
                      <a:pt x="39" y="0"/>
                    </a:moveTo>
                    <a:cubicBezTo>
                      <a:pt x="38" y="0"/>
                      <a:pt x="37" y="0"/>
                      <a:pt x="36" y="0"/>
                    </a:cubicBezTo>
                    <a:cubicBezTo>
                      <a:pt x="36" y="3"/>
                      <a:pt x="36" y="3"/>
                      <a:pt x="36" y="3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8" y="6"/>
                      <a:pt x="39" y="6"/>
                      <a:pt x="41" y="7"/>
                    </a:cubicBezTo>
                    <a:cubicBezTo>
                      <a:pt x="73" y="12"/>
                      <a:pt x="89" y="40"/>
                      <a:pt x="87" y="68"/>
                    </a:cubicBezTo>
                    <a:cubicBezTo>
                      <a:pt x="86" y="82"/>
                      <a:pt x="79" y="97"/>
                      <a:pt x="67" y="106"/>
                    </a:cubicBezTo>
                    <a:cubicBezTo>
                      <a:pt x="64" y="108"/>
                      <a:pt x="61" y="110"/>
                      <a:pt x="57" y="112"/>
                    </a:cubicBezTo>
                    <a:cubicBezTo>
                      <a:pt x="50" y="115"/>
                      <a:pt x="42" y="116"/>
                      <a:pt x="32" y="116"/>
                    </a:cubicBezTo>
                    <a:cubicBezTo>
                      <a:pt x="20" y="115"/>
                      <a:pt x="10" y="107"/>
                      <a:pt x="7" y="99"/>
                    </a:cubicBezTo>
                    <a:cubicBezTo>
                      <a:pt x="6" y="99"/>
                      <a:pt x="6" y="98"/>
                      <a:pt x="6" y="98"/>
                    </a:cubicBezTo>
                    <a:cubicBezTo>
                      <a:pt x="3" y="99"/>
                      <a:pt x="3" y="99"/>
                      <a:pt x="3" y="99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101"/>
                      <a:pt x="1" y="102"/>
                      <a:pt x="1" y="103"/>
                    </a:cubicBezTo>
                    <a:cubicBezTo>
                      <a:pt x="6" y="112"/>
                      <a:pt x="17" y="121"/>
                      <a:pt x="32" y="122"/>
                    </a:cubicBezTo>
                    <a:cubicBezTo>
                      <a:pt x="37" y="122"/>
                      <a:pt x="41" y="122"/>
                      <a:pt x="45" y="121"/>
                    </a:cubicBezTo>
                    <a:cubicBezTo>
                      <a:pt x="50" y="121"/>
                      <a:pt x="55" y="119"/>
                      <a:pt x="59" y="117"/>
                    </a:cubicBezTo>
                    <a:cubicBezTo>
                      <a:pt x="64" y="116"/>
                      <a:pt x="67" y="114"/>
                      <a:pt x="70" y="111"/>
                    </a:cubicBezTo>
                    <a:cubicBezTo>
                      <a:pt x="74" y="108"/>
                      <a:pt x="78" y="105"/>
                      <a:pt x="81" y="101"/>
                    </a:cubicBezTo>
                    <a:cubicBezTo>
                      <a:pt x="88" y="91"/>
                      <a:pt x="92" y="80"/>
                      <a:pt x="93" y="68"/>
                    </a:cubicBezTo>
                    <a:cubicBezTo>
                      <a:pt x="95" y="38"/>
                      <a:pt x="77" y="5"/>
                      <a:pt x="3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4" name="Freeform 885"/>
              <p:cNvSpPr>
                <a:spLocks/>
              </p:cNvSpPr>
              <p:nvPr/>
            </p:nvSpPr>
            <p:spPr bwMode="auto">
              <a:xfrm>
                <a:off x="5822953" y="2382920"/>
                <a:ext cx="214313" cy="146055"/>
              </a:xfrm>
              <a:custGeom>
                <a:avLst/>
                <a:gdLst>
                  <a:gd name="T0" fmla="*/ 8 w 57"/>
                  <a:gd name="T1" fmla="*/ 4 h 39"/>
                  <a:gd name="T2" fmla="*/ 5 w 57"/>
                  <a:gd name="T3" fmla="*/ 0 h 39"/>
                  <a:gd name="T4" fmla="*/ 3 w 57"/>
                  <a:gd name="T5" fmla="*/ 2 h 39"/>
                  <a:gd name="T6" fmla="*/ 0 w 57"/>
                  <a:gd name="T7" fmla="*/ 4 h 39"/>
                  <a:gd name="T8" fmla="*/ 2 w 57"/>
                  <a:gd name="T9" fmla="*/ 5 h 39"/>
                  <a:gd name="T10" fmla="*/ 53 w 57"/>
                  <a:gd name="T11" fmla="*/ 38 h 39"/>
                  <a:gd name="T12" fmla="*/ 57 w 57"/>
                  <a:gd name="T13" fmla="*/ 39 h 39"/>
                  <a:gd name="T14" fmla="*/ 57 w 57"/>
                  <a:gd name="T15" fmla="*/ 36 h 39"/>
                  <a:gd name="T16" fmla="*/ 57 w 57"/>
                  <a:gd name="T17" fmla="*/ 33 h 39"/>
                  <a:gd name="T18" fmla="*/ 56 w 57"/>
                  <a:gd name="T19" fmla="*/ 33 h 39"/>
                  <a:gd name="T20" fmla="*/ 8 w 57"/>
                  <a:gd name="T21" fmla="*/ 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7" h="39">
                    <a:moveTo>
                      <a:pt x="8" y="4"/>
                    </a:moveTo>
                    <a:cubicBezTo>
                      <a:pt x="7" y="3"/>
                      <a:pt x="6" y="1"/>
                      <a:pt x="5" y="0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4"/>
                      <a:pt x="2" y="5"/>
                    </a:cubicBezTo>
                    <a:cubicBezTo>
                      <a:pt x="15" y="25"/>
                      <a:pt x="30" y="35"/>
                      <a:pt x="53" y="38"/>
                    </a:cubicBezTo>
                    <a:cubicBezTo>
                      <a:pt x="54" y="39"/>
                      <a:pt x="55" y="39"/>
                      <a:pt x="57" y="39"/>
                    </a:cubicBezTo>
                    <a:cubicBezTo>
                      <a:pt x="57" y="36"/>
                      <a:pt x="57" y="36"/>
                      <a:pt x="57" y="36"/>
                    </a:cubicBezTo>
                    <a:cubicBezTo>
                      <a:pt x="57" y="33"/>
                      <a:pt x="57" y="33"/>
                      <a:pt x="57" y="33"/>
                    </a:cubicBezTo>
                    <a:cubicBezTo>
                      <a:pt x="57" y="33"/>
                      <a:pt x="57" y="33"/>
                      <a:pt x="56" y="33"/>
                    </a:cubicBezTo>
                    <a:cubicBezTo>
                      <a:pt x="34" y="30"/>
                      <a:pt x="21" y="22"/>
                      <a:pt x="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5" name="Freeform 886"/>
              <p:cNvSpPr>
                <a:spLocks/>
              </p:cNvSpPr>
              <p:nvPr/>
            </p:nvSpPr>
            <p:spPr bwMode="auto">
              <a:xfrm>
                <a:off x="6273802" y="1979682"/>
                <a:ext cx="15875" cy="19050"/>
              </a:xfrm>
              <a:custGeom>
                <a:avLst/>
                <a:gdLst>
                  <a:gd name="T0" fmla="*/ 4 w 4"/>
                  <a:gd name="T1" fmla="*/ 5 h 5"/>
                  <a:gd name="T2" fmla="*/ 0 w 4"/>
                  <a:gd name="T3" fmla="*/ 0 h 5"/>
                  <a:gd name="T4" fmla="*/ 4 w 4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5">
                    <a:moveTo>
                      <a:pt x="4" y="5"/>
                    </a:moveTo>
                    <a:cubicBezTo>
                      <a:pt x="3" y="3"/>
                      <a:pt x="1" y="1"/>
                      <a:pt x="0" y="0"/>
                    </a:cubicBezTo>
                    <a:cubicBezTo>
                      <a:pt x="1" y="2"/>
                      <a:pt x="3" y="3"/>
                      <a:pt x="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6" name="Freeform 887"/>
              <p:cNvSpPr>
                <a:spLocks/>
              </p:cNvSpPr>
              <p:nvPr/>
            </p:nvSpPr>
            <p:spPr bwMode="auto">
              <a:xfrm>
                <a:off x="6018215" y="1881253"/>
                <a:ext cx="236538" cy="114304"/>
              </a:xfrm>
              <a:custGeom>
                <a:avLst/>
                <a:gdLst>
                  <a:gd name="T0" fmla="*/ 63 w 63"/>
                  <a:gd name="T1" fmla="*/ 30 h 30"/>
                  <a:gd name="T2" fmla="*/ 60 w 63"/>
                  <a:gd name="T3" fmla="*/ 25 h 30"/>
                  <a:gd name="T4" fmla="*/ 53 w 63"/>
                  <a:gd name="T5" fmla="*/ 14 h 30"/>
                  <a:gd name="T6" fmla="*/ 27 w 63"/>
                  <a:gd name="T7" fmla="*/ 3 h 30"/>
                  <a:gd name="T8" fmla="*/ 25 w 63"/>
                  <a:gd name="T9" fmla="*/ 4 h 30"/>
                  <a:gd name="T10" fmla="*/ 22 w 63"/>
                  <a:gd name="T11" fmla="*/ 5 h 30"/>
                  <a:gd name="T12" fmla="*/ 21 w 63"/>
                  <a:gd name="T13" fmla="*/ 2 h 30"/>
                  <a:gd name="T14" fmla="*/ 2 w 63"/>
                  <a:gd name="T15" fmla="*/ 0 h 30"/>
                  <a:gd name="T16" fmla="*/ 3 w 63"/>
                  <a:gd name="T17" fmla="*/ 2 h 30"/>
                  <a:gd name="T18" fmla="*/ 0 w 63"/>
                  <a:gd name="T19" fmla="*/ 3 h 30"/>
                  <a:gd name="T20" fmla="*/ 0 w 63"/>
                  <a:gd name="T21" fmla="*/ 3 h 30"/>
                  <a:gd name="T22" fmla="*/ 0 w 63"/>
                  <a:gd name="T23" fmla="*/ 3 h 30"/>
                  <a:gd name="T24" fmla="*/ 0 w 63"/>
                  <a:gd name="T25" fmla="*/ 6 h 30"/>
                  <a:gd name="T26" fmla="*/ 6 w 63"/>
                  <a:gd name="T27" fmla="*/ 6 h 30"/>
                  <a:gd name="T28" fmla="*/ 63 w 63"/>
                  <a:gd name="T2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3" h="30">
                    <a:moveTo>
                      <a:pt x="63" y="30"/>
                    </a:moveTo>
                    <a:cubicBezTo>
                      <a:pt x="62" y="29"/>
                      <a:pt x="61" y="27"/>
                      <a:pt x="60" y="25"/>
                    </a:cubicBezTo>
                    <a:cubicBezTo>
                      <a:pt x="57" y="21"/>
                      <a:pt x="55" y="18"/>
                      <a:pt x="53" y="14"/>
                    </a:cubicBezTo>
                    <a:cubicBezTo>
                      <a:pt x="45" y="9"/>
                      <a:pt x="36" y="5"/>
                      <a:pt x="27" y="3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2" y="4"/>
                      <a:pt x="21" y="3"/>
                      <a:pt x="21" y="2"/>
                    </a:cubicBezTo>
                    <a:cubicBezTo>
                      <a:pt x="15" y="1"/>
                      <a:pt x="9" y="0"/>
                      <a:pt x="2" y="0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2" y="6"/>
                      <a:pt x="4" y="6"/>
                      <a:pt x="6" y="6"/>
                    </a:cubicBezTo>
                    <a:cubicBezTo>
                      <a:pt x="29" y="7"/>
                      <a:pt x="49" y="15"/>
                      <a:pt x="63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7" name="Freeform 888"/>
              <p:cNvSpPr>
                <a:spLocks/>
              </p:cNvSpPr>
              <p:nvPr/>
            </p:nvSpPr>
            <p:spPr bwMode="auto">
              <a:xfrm>
                <a:off x="6273802" y="2013021"/>
                <a:ext cx="93663" cy="350851"/>
              </a:xfrm>
              <a:custGeom>
                <a:avLst/>
                <a:gdLst>
                  <a:gd name="T0" fmla="*/ 24 w 25"/>
                  <a:gd name="T1" fmla="*/ 68 h 93"/>
                  <a:gd name="T2" fmla="*/ 25 w 25"/>
                  <a:gd name="T3" fmla="*/ 61 h 93"/>
                  <a:gd name="T4" fmla="*/ 24 w 25"/>
                  <a:gd name="T5" fmla="*/ 40 h 93"/>
                  <a:gd name="T6" fmla="*/ 24 w 25"/>
                  <a:gd name="T7" fmla="*/ 39 h 93"/>
                  <a:gd name="T8" fmla="*/ 20 w 25"/>
                  <a:gd name="T9" fmla="*/ 39 h 93"/>
                  <a:gd name="T10" fmla="*/ 21 w 25"/>
                  <a:gd name="T11" fmla="*/ 36 h 93"/>
                  <a:gd name="T12" fmla="*/ 22 w 25"/>
                  <a:gd name="T13" fmla="*/ 33 h 93"/>
                  <a:gd name="T14" fmla="*/ 22 w 25"/>
                  <a:gd name="T15" fmla="*/ 33 h 93"/>
                  <a:gd name="T16" fmla="*/ 14 w 25"/>
                  <a:gd name="T17" fmla="*/ 10 h 93"/>
                  <a:gd name="T18" fmla="*/ 0 w 25"/>
                  <a:gd name="T19" fmla="*/ 0 h 93"/>
                  <a:gd name="T20" fmla="*/ 5 w 25"/>
                  <a:gd name="T21" fmla="*/ 7 h 93"/>
                  <a:gd name="T22" fmla="*/ 12 w 25"/>
                  <a:gd name="T23" fmla="*/ 89 h 93"/>
                  <a:gd name="T24" fmla="*/ 11 w 25"/>
                  <a:gd name="T25" fmla="*/ 91 h 93"/>
                  <a:gd name="T26" fmla="*/ 14 w 25"/>
                  <a:gd name="T27" fmla="*/ 92 h 93"/>
                  <a:gd name="T28" fmla="*/ 17 w 25"/>
                  <a:gd name="T29" fmla="*/ 93 h 93"/>
                  <a:gd name="T30" fmla="*/ 18 w 25"/>
                  <a:gd name="T31" fmla="*/ 89 h 93"/>
                  <a:gd name="T32" fmla="*/ 19 w 25"/>
                  <a:gd name="T33" fmla="*/ 89 h 93"/>
                  <a:gd name="T34" fmla="*/ 24 w 25"/>
                  <a:gd name="T35" fmla="*/ 68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5" h="93">
                    <a:moveTo>
                      <a:pt x="24" y="68"/>
                    </a:moveTo>
                    <a:cubicBezTo>
                      <a:pt x="24" y="66"/>
                      <a:pt x="25" y="64"/>
                      <a:pt x="25" y="61"/>
                    </a:cubicBezTo>
                    <a:cubicBezTo>
                      <a:pt x="25" y="54"/>
                      <a:pt x="25" y="47"/>
                      <a:pt x="24" y="40"/>
                    </a:cubicBezTo>
                    <a:cubicBezTo>
                      <a:pt x="24" y="40"/>
                      <a:pt x="24" y="39"/>
                      <a:pt x="24" y="39"/>
                    </a:cubicBezTo>
                    <a:cubicBezTo>
                      <a:pt x="23" y="39"/>
                      <a:pt x="21" y="39"/>
                      <a:pt x="20" y="39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2" y="33"/>
                      <a:pt x="22" y="33"/>
                      <a:pt x="22" y="33"/>
                    </a:cubicBezTo>
                    <a:cubicBezTo>
                      <a:pt x="22" y="33"/>
                      <a:pt x="22" y="33"/>
                      <a:pt x="22" y="33"/>
                    </a:cubicBezTo>
                    <a:cubicBezTo>
                      <a:pt x="21" y="25"/>
                      <a:pt x="18" y="17"/>
                      <a:pt x="14" y="10"/>
                    </a:cubicBezTo>
                    <a:cubicBezTo>
                      <a:pt x="9" y="7"/>
                      <a:pt x="4" y="4"/>
                      <a:pt x="0" y="0"/>
                    </a:cubicBezTo>
                    <a:cubicBezTo>
                      <a:pt x="2" y="2"/>
                      <a:pt x="4" y="4"/>
                      <a:pt x="5" y="7"/>
                    </a:cubicBezTo>
                    <a:cubicBezTo>
                      <a:pt x="21" y="31"/>
                      <a:pt x="23" y="63"/>
                      <a:pt x="12" y="89"/>
                    </a:cubicBezTo>
                    <a:cubicBezTo>
                      <a:pt x="12" y="89"/>
                      <a:pt x="12" y="90"/>
                      <a:pt x="11" y="91"/>
                    </a:cubicBezTo>
                    <a:cubicBezTo>
                      <a:pt x="14" y="92"/>
                      <a:pt x="14" y="92"/>
                      <a:pt x="14" y="92"/>
                    </a:cubicBezTo>
                    <a:cubicBezTo>
                      <a:pt x="17" y="93"/>
                      <a:pt x="17" y="93"/>
                      <a:pt x="17" y="93"/>
                    </a:cubicBezTo>
                    <a:cubicBezTo>
                      <a:pt x="17" y="92"/>
                      <a:pt x="18" y="90"/>
                      <a:pt x="18" y="89"/>
                    </a:cubicBezTo>
                    <a:cubicBezTo>
                      <a:pt x="19" y="89"/>
                      <a:pt x="19" y="89"/>
                      <a:pt x="19" y="89"/>
                    </a:cubicBezTo>
                    <a:cubicBezTo>
                      <a:pt x="21" y="82"/>
                      <a:pt x="23" y="75"/>
                      <a:pt x="24" y="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8" name="Freeform 889"/>
              <p:cNvSpPr>
                <a:spLocks/>
              </p:cNvSpPr>
              <p:nvPr/>
            </p:nvSpPr>
            <p:spPr bwMode="auto">
              <a:xfrm>
                <a:off x="5981702" y="1566917"/>
                <a:ext cx="88900" cy="330212"/>
              </a:xfrm>
              <a:custGeom>
                <a:avLst/>
                <a:gdLst>
                  <a:gd name="T0" fmla="*/ 13 w 24"/>
                  <a:gd name="T1" fmla="*/ 86 h 88"/>
                  <a:gd name="T2" fmla="*/ 12 w 24"/>
                  <a:gd name="T3" fmla="*/ 84 h 88"/>
                  <a:gd name="T4" fmla="*/ 23 w 24"/>
                  <a:gd name="T5" fmla="*/ 4 h 88"/>
                  <a:gd name="T6" fmla="*/ 24 w 24"/>
                  <a:gd name="T7" fmla="*/ 2 h 88"/>
                  <a:gd name="T8" fmla="*/ 21 w 24"/>
                  <a:gd name="T9" fmla="*/ 1 h 88"/>
                  <a:gd name="T10" fmla="*/ 19 w 24"/>
                  <a:gd name="T11" fmla="*/ 0 h 88"/>
                  <a:gd name="T12" fmla="*/ 17 w 24"/>
                  <a:gd name="T13" fmla="*/ 2 h 88"/>
                  <a:gd name="T14" fmla="*/ 4 w 24"/>
                  <a:gd name="T15" fmla="*/ 74 h 88"/>
                  <a:gd name="T16" fmla="*/ 7 w 24"/>
                  <a:gd name="T17" fmla="*/ 88 h 88"/>
                  <a:gd name="T18" fmla="*/ 10 w 24"/>
                  <a:gd name="T19" fmla="*/ 87 h 88"/>
                  <a:gd name="T20" fmla="*/ 10 w 24"/>
                  <a:gd name="T21" fmla="*/ 87 h 88"/>
                  <a:gd name="T22" fmla="*/ 13 w 24"/>
                  <a:gd name="T23" fmla="*/ 86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" h="88">
                    <a:moveTo>
                      <a:pt x="13" y="86"/>
                    </a:moveTo>
                    <a:cubicBezTo>
                      <a:pt x="13" y="85"/>
                      <a:pt x="13" y="85"/>
                      <a:pt x="12" y="84"/>
                    </a:cubicBezTo>
                    <a:cubicBezTo>
                      <a:pt x="4" y="52"/>
                      <a:pt x="13" y="23"/>
                      <a:pt x="23" y="4"/>
                    </a:cubicBezTo>
                    <a:cubicBezTo>
                      <a:pt x="23" y="4"/>
                      <a:pt x="24" y="3"/>
                      <a:pt x="24" y="2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8" y="0"/>
                      <a:pt x="18" y="1"/>
                      <a:pt x="17" y="2"/>
                    </a:cubicBezTo>
                    <a:cubicBezTo>
                      <a:pt x="8" y="20"/>
                      <a:pt x="0" y="45"/>
                      <a:pt x="4" y="74"/>
                    </a:cubicBezTo>
                    <a:cubicBezTo>
                      <a:pt x="5" y="78"/>
                      <a:pt x="6" y="83"/>
                      <a:pt x="7" y="88"/>
                    </a:cubicBezTo>
                    <a:cubicBezTo>
                      <a:pt x="10" y="87"/>
                      <a:pt x="10" y="87"/>
                      <a:pt x="10" y="87"/>
                    </a:cubicBezTo>
                    <a:cubicBezTo>
                      <a:pt x="10" y="87"/>
                      <a:pt x="10" y="87"/>
                      <a:pt x="10" y="87"/>
                    </a:cubicBezTo>
                    <a:lnTo>
                      <a:pt x="13" y="8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9" name="Freeform 890"/>
              <p:cNvSpPr>
                <a:spLocks/>
              </p:cNvSpPr>
              <p:nvPr/>
            </p:nvSpPr>
            <p:spPr bwMode="auto">
              <a:xfrm>
                <a:off x="6146802" y="1581205"/>
                <a:ext cx="285750" cy="496905"/>
              </a:xfrm>
              <a:custGeom>
                <a:avLst/>
                <a:gdLst>
                  <a:gd name="T0" fmla="*/ 76 w 76"/>
                  <a:gd name="T1" fmla="*/ 132 h 132"/>
                  <a:gd name="T2" fmla="*/ 76 w 76"/>
                  <a:gd name="T3" fmla="*/ 129 h 132"/>
                  <a:gd name="T4" fmla="*/ 76 w 76"/>
                  <a:gd name="T5" fmla="*/ 126 h 132"/>
                  <a:gd name="T6" fmla="*/ 75 w 76"/>
                  <a:gd name="T7" fmla="*/ 126 h 132"/>
                  <a:gd name="T8" fmla="*/ 38 w 76"/>
                  <a:gd name="T9" fmla="*/ 111 h 132"/>
                  <a:gd name="T10" fmla="*/ 34 w 76"/>
                  <a:gd name="T11" fmla="*/ 106 h 132"/>
                  <a:gd name="T12" fmla="*/ 31 w 76"/>
                  <a:gd name="T13" fmla="*/ 102 h 132"/>
                  <a:gd name="T14" fmla="*/ 32 w 76"/>
                  <a:gd name="T15" fmla="*/ 4 h 132"/>
                  <a:gd name="T16" fmla="*/ 32 w 76"/>
                  <a:gd name="T17" fmla="*/ 4 h 132"/>
                  <a:gd name="T18" fmla="*/ 30 w 76"/>
                  <a:gd name="T19" fmla="*/ 2 h 132"/>
                  <a:gd name="T20" fmla="*/ 28 w 76"/>
                  <a:gd name="T21" fmla="*/ 0 h 132"/>
                  <a:gd name="T22" fmla="*/ 23 w 76"/>
                  <a:gd name="T23" fmla="*/ 6 h 132"/>
                  <a:gd name="T24" fmla="*/ 19 w 76"/>
                  <a:gd name="T25" fmla="*/ 94 h 132"/>
                  <a:gd name="T26" fmla="*/ 26 w 76"/>
                  <a:gd name="T27" fmla="*/ 105 h 132"/>
                  <a:gd name="T28" fmla="*/ 29 w 76"/>
                  <a:gd name="T29" fmla="*/ 110 h 132"/>
                  <a:gd name="T30" fmla="*/ 34 w 76"/>
                  <a:gd name="T31" fmla="*/ 115 h 132"/>
                  <a:gd name="T32" fmla="*/ 48 w 76"/>
                  <a:gd name="T33" fmla="*/ 125 h 132"/>
                  <a:gd name="T34" fmla="*/ 70 w 76"/>
                  <a:gd name="T35" fmla="*/ 132 h 132"/>
                  <a:gd name="T36" fmla="*/ 76 w 76"/>
                  <a:gd name="T37" fmla="*/ 132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6" h="132">
                    <a:moveTo>
                      <a:pt x="76" y="132"/>
                    </a:moveTo>
                    <a:cubicBezTo>
                      <a:pt x="76" y="129"/>
                      <a:pt x="76" y="129"/>
                      <a:pt x="76" y="129"/>
                    </a:cubicBezTo>
                    <a:cubicBezTo>
                      <a:pt x="76" y="126"/>
                      <a:pt x="76" y="126"/>
                      <a:pt x="76" y="126"/>
                    </a:cubicBezTo>
                    <a:cubicBezTo>
                      <a:pt x="75" y="126"/>
                      <a:pt x="75" y="126"/>
                      <a:pt x="75" y="126"/>
                    </a:cubicBezTo>
                    <a:cubicBezTo>
                      <a:pt x="61" y="125"/>
                      <a:pt x="48" y="120"/>
                      <a:pt x="38" y="111"/>
                    </a:cubicBezTo>
                    <a:cubicBezTo>
                      <a:pt x="37" y="109"/>
                      <a:pt x="35" y="108"/>
                      <a:pt x="34" y="106"/>
                    </a:cubicBezTo>
                    <a:cubicBezTo>
                      <a:pt x="33" y="105"/>
                      <a:pt x="32" y="103"/>
                      <a:pt x="31" y="102"/>
                    </a:cubicBezTo>
                    <a:cubicBezTo>
                      <a:pt x="3" y="63"/>
                      <a:pt x="12" y="25"/>
                      <a:pt x="32" y="4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6" y="2"/>
                      <a:pt x="25" y="4"/>
                      <a:pt x="23" y="6"/>
                    </a:cubicBezTo>
                    <a:cubicBezTo>
                      <a:pt x="6" y="26"/>
                      <a:pt x="0" y="59"/>
                      <a:pt x="19" y="94"/>
                    </a:cubicBezTo>
                    <a:cubicBezTo>
                      <a:pt x="21" y="98"/>
                      <a:pt x="23" y="101"/>
                      <a:pt x="26" y="105"/>
                    </a:cubicBezTo>
                    <a:cubicBezTo>
                      <a:pt x="27" y="107"/>
                      <a:pt x="28" y="109"/>
                      <a:pt x="29" y="110"/>
                    </a:cubicBezTo>
                    <a:cubicBezTo>
                      <a:pt x="31" y="112"/>
                      <a:pt x="32" y="113"/>
                      <a:pt x="34" y="115"/>
                    </a:cubicBezTo>
                    <a:cubicBezTo>
                      <a:pt x="38" y="119"/>
                      <a:pt x="43" y="122"/>
                      <a:pt x="48" y="125"/>
                    </a:cubicBezTo>
                    <a:cubicBezTo>
                      <a:pt x="55" y="129"/>
                      <a:pt x="62" y="131"/>
                      <a:pt x="70" y="132"/>
                    </a:cubicBezTo>
                    <a:cubicBezTo>
                      <a:pt x="72" y="132"/>
                      <a:pt x="74" y="132"/>
                      <a:pt x="76" y="1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0" name="Freeform 891"/>
              <p:cNvSpPr>
                <a:spLocks/>
              </p:cNvSpPr>
              <p:nvPr/>
            </p:nvSpPr>
            <p:spPr bwMode="auto">
              <a:xfrm>
                <a:off x="6067427" y="1584380"/>
                <a:ext cx="90488" cy="315924"/>
              </a:xfrm>
              <a:custGeom>
                <a:avLst/>
                <a:gdLst>
                  <a:gd name="T0" fmla="*/ 23 w 24"/>
                  <a:gd name="T1" fmla="*/ 5 h 84"/>
                  <a:gd name="T2" fmla="*/ 24 w 24"/>
                  <a:gd name="T3" fmla="*/ 3 h 84"/>
                  <a:gd name="T4" fmla="*/ 21 w 24"/>
                  <a:gd name="T5" fmla="*/ 1 h 84"/>
                  <a:gd name="T6" fmla="*/ 19 w 24"/>
                  <a:gd name="T7" fmla="*/ 0 h 84"/>
                  <a:gd name="T8" fmla="*/ 17 w 24"/>
                  <a:gd name="T9" fmla="*/ 4 h 84"/>
                  <a:gd name="T10" fmla="*/ 8 w 24"/>
                  <a:gd name="T11" fmla="*/ 81 h 84"/>
                  <a:gd name="T12" fmla="*/ 9 w 24"/>
                  <a:gd name="T13" fmla="*/ 84 h 84"/>
                  <a:gd name="T14" fmla="*/ 12 w 24"/>
                  <a:gd name="T15" fmla="*/ 83 h 84"/>
                  <a:gd name="T16" fmla="*/ 14 w 24"/>
                  <a:gd name="T17" fmla="*/ 82 h 84"/>
                  <a:gd name="T18" fmla="*/ 15 w 24"/>
                  <a:gd name="T19" fmla="*/ 82 h 84"/>
                  <a:gd name="T20" fmla="*/ 23 w 24"/>
                  <a:gd name="T21" fmla="*/ 5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" h="84">
                    <a:moveTo>
                      <a:pt x="23" y="5"/>
                    </a:moveTo>
                    <a:cubicBezTo>
                      <a:pt x="23" y="4"/>
                      <a:pt x="24" y="4"/>
                      <a:pt x="24" y="3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8" y="1"/>
                      <a:pt x="17" y="2"/>
                      <a:pt x="17" y="4"/>
                    </a:cubicBezTo>
                    <a:cubicBezTo>
                      <a:pt x="3" y="26"/>
                      <a:pt x="0" y="54"/>
                      <a:pt x="8" y="81"/>
                    </a:cubicBezTo>
                    <a:cubicBezTo>
                      <a:pt x="8" y="82"/>
                      <a:pt x="9" y="83"/>
                      <a:pt x="9" y="84"/>
                    </a:cubicBezTo>
                    <a:cubicBezTo>
                      <a:pt x="12" y="83"/>
                      <a:pt x="12" y="83"/>
                      <a:pt x="12" y="83"/>
                    </a:cubicBezTo>
                    <a:cubicBezTo>
                      <a:pt x="14" y="82"/>
                      <a:pt x="14" y="82"/>
                      <a:pt x="14" y="82"/>
                    </a:cubicBezTo>
                    <a:cubicBezTo>
                      <a:pt x="15" y="82"/>
                      <a:pt x="15" y="82"/>
                      <a:pt x="15" y="82"/>
                    </a:cubicBezTo>
                    <a:cubicBezTo>
                      <a:pt x="6" y="54"/>
                      <a:pt x="9" y="27"/>
                      <a:pt x="2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1" name="Freeform 892"/>
              <p:cNvSpPr>
                <a:spLocks/>
              </p:cNvSpPr>
              <p:nvPr/>
            </p:nvSpPr>
            <p:spPr bwMode="auto">
              <a:xfrm>
                <a:off x="6350003" y="2138437"/>
                <a:ext cx="28575" cy="22226"/>
              </a:xfrm>
              <a:custGeom>
                <a:avLst/>
                <a:gdLst>
                  <a:gd name="T0" fmla="*/ 4 w 8"/>
                  <a:gd name="T1" fmla="*/ 6 h 6"/>
                  <a:gd name="T2" fmla="*/ 6 w 8"/>
                  <a:gd name="T3" fmla="*/ 6 h 6"/>
                  <a:gd name="T4" fmla="*/ 7 w 8"/>
                  <a:gd name="T5" fmla="*/ 3 h 6"/>
                  <a:gd name="T6" fmla="*/ 8 w 8"/>
                  <a:gd name="T7" fmla="*/ 0 h 6"/>
                  <a:gd name="T8" fmla="*/ 7 w 8"/>
                  <a:gd name="T9" fmla="*/ 0 h 6"/>
                  <a:gd name="T10" fmla="*/ 4 w 8"/>
                  <a:gd name="T11" fmla="*/ 0 h 6"/>
                  <a:gd name="T12" fmla="*/ 2 w 8"/>
                  <a:gd name="T13" fmla="*/ 0 h 6"/>
                  <a:gd name="T14" fmla="*/ 2 w 8"/>
                  <a:gd name="T15" fmla="*/ 0 h 6"/>
                  <a:gd name="T16" fmla="*/ 1 w 8"/>
                  <a:gd name="T17" fmla="*/ 3 h 6"/>
                  <a:gd name="T18" fmla="*/ 0 w 8"/>
                  <a:gd name="T19" fmla="*/ 6 h 6"/>
                  <a:gd name="T20" fmla="*/ 4 w 8"/>
                  <a:gd name="T21" fmla="*/ 6 h 6"/>
                  <a:gd name="T22" fmla="*/ 4 w 8"/>
                  <a:gd name="T23" fmla="*/ 6 h 6"/>
                  <a:gd name="T24" fmla="*/ 4 w 8"/>
                  <a:gd name="T2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6">
                    <a:moveTo>
                      <a:pt x="4" y="6"/>
                    </a:moveTo>
                    <a:cubicBezTo>
                      <a:pt x="5" y="6"/>
                      <a:pt x="6" y="6"/>
                      <a:pt x="6" y="6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6" y="0"/>
                      <a:pt x="5" y="0"/>
                      <a:pt x="4" y="0"/>
                    </a:cubicBezTo>
                    <a:cubicBezTo>
                      <a:pt x="4" y="0"/>
                      <a:pt x="3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6"/>
                      <a:pt x="3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2" name="Freeform 893"/>
              <p:cNvSpPr>
                <a:spLocks/>
              </p:cNvSpPr>
              <p:nvPr/>
            </p:nvSpPr>
            <p:spPr bwMode="auto">
              <a:xfrm>
                <a:off x="5894390" y="1727261"/>
                <a:ext cx="41275" cy="46039"/>
              </a:xfrm>
              <a:custGeom>
                <a:avLst/>
                <a:gdLst>
                  <a:gd name="T0" fmla="*/ 10 w 11"/>
                  <a:gd name="T1" fmla="*/ 7 h 12"/>
                  <a:gd name="T2" fmla="*/ 11 w 11"/>
                  <a:gd name="T3" fmla="*/ 6 h 12"/>
                  <a:gd name="T4" fmla="*/ 11 w 11"/>
                  <a:gd name="T5" fmla="*/ 6 h 12"/>
                  <a:gd name="T6" fmla="*/ 10 w 11"/>
                  <a:gd name="T7" fmla="*/ 3 h 12"/>
                  <a:gd name="T8" fmla="*/ 9 w 11"/>
                  <a:gd name="T9" fmla="*/ 0 h 12"/>
                  <a:gd name="T10" fmla="*/ 7 w 11"/>
                  <a:gd name="T11" fmla="*/ 1 h 12"/>
                  <a:gd name="T12" fmla="*/ 5 w 11"/>
                  <a:gd name="T13" fmla="*/ 3 h 12"/>
                  <a:gd name="T14" fmla="*/ 0 w 11"/>
                  <a:gd name="T15" fmla="*/ 6 h 12"/>
                  <a:gd name="T16" fmla="*/ 0 w 11"/>
                  <a:gd name="T17" fmla="*/ 7 h 12"/>
                  <a:gd name="T18" fmla="*/ 0 w 11"/>
                  <a:gd name="T19" fmla="*/ 9 h 12"/>
                  <a:gd name="T20" fmla="*/ 0 w 11"/>
                  <a:gd name="T21" fmla="*/ 12 h 12"/>
                  <a:gd name="T22" fmla="*/ 6 w 11"/>
                  <a:gd name="T23" fmla="*/ 11 h 12"/>
                  <a:gd name="T24" fmla="*/ 7 w 11"/>
                  <a:gd name="T25" fmla="*/ 10 h 12"/>
                  <a:gd name="T26" fmla="*/ 10 w 11"/>
                  <a:gd name="T27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" h="12">
                    <a:moveTo>
                      <a:pt x="10" y="7"/>
                    </a:moveTo>
                    <a:cubicBezTo>
                      <a:pt x="10" y="6"/>
                      <a:pt x="11" y="6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8" y="0"/>
                      <a:pt x="7" y="1"/>
                      <a:pt x="7" y="1"/>
                    </a:cubicBezTo>
                    <a:cubicBezTo>
                      <a:pt x="6" y="2"/>
                      <a:pt x="6" y="3"/>
                      <a:pt x="5" y="3"/>
                    </a:cubicBezTo>
                    <a:cubicBezTo>
                      <a:pt x="4" y="5"/>
                      <a:pt x="4" y="6"/>
                      <a:pt x="0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2" y="12"/>
                      <a:pt x="4" y="12"/>
                      <a:pt x="6" y="11"/>
                    </a:cubicBezTo>
                    <a:cubicBezTo>
                      <a:pt x="6" y="11"/>
                      <a:pt x="6" y="11"/>
                      <a:pt x="7" y="10"/>
                    </a:cubicBezTo>
                    <a:cubicBezTo>
                      <a:pt x="8" y="9"/>
                      <a:pt x="10" y="8"/>
                      <a:pt x="1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3" name="Freeform 894"/>
              <p:cNvSpPr>
                <a:spLocks/>
              </p:cNvSpPr>
              <p:nvPr/>
            </p:nvSpPr>
            <p:spPr bwMode="auto">
              <a:xfrm>
                <a:off x="6634166" y="374663"/>
                <a:ext cx="342900" cy="112717"/>
              </a:xfrm>
              <a:custGeom>
                <a:avLst/>
                <a:gdLst>
                  <a:gd name="T0" fmla="*/ 4 w 91"/>
                  <a:gd name="T1" fmla="*/ 12 h 30"/>
                  <a:gd name="T2" fmla="*/ 3 w 91"/>
                  <a:gd name="T3" fmla="*/ 12 h 30"/>
                  <a:gd name="T4" fmla="*/ 2 w 91"/>
                  <a:gd name="T5" fmla="*/ 14 h 30"/>
                  <a:gd name="T6" fmla="*/ 0 w 91"/>
                  <a:gd name="T7" fmla="*/ 17 h 30"/>
                  <a:gd name="T8" fmla="*/ 6 w 91"/>
                  <a:gd name="T9" fmla="*/ 20 h 30"/>
                  <a:gd name="T10" fmla="*/ 91 w 91"/>
                  <a:gd name="T11" fmla="*/ 0 h 30"/>
                  <a:gd name="T12" fmla="*/ 83 w 91"/>
                  <a:gd name="T13" fmla="*/ 0 h 30"/>
                  <a:gd name="T14" fmla="*/ 4 w 91"/>
                  <a:gd name="T15" fmla="*/ 1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1" h="30">
                    <a:moveTo>
                      <a:pt x="4" y="12"/>
                    </a:moveTo>
                    <a:cubicBezTo>
                      <a:pt x="3" y="12"/>
                      <a:pt x="3" y="12"/>
                      <a:pt x="3" y="12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2" y="18"/>
                      <a:pt x="4" y="19"/>
                      <a:pt x="6" y="20"/>
                    </a:cubicBezTo>
                    <a:cubicBezTo>
                      <a:pt x="36" y="30"/>
                      <a:pt x="69" y="22"/>
                      <a:pt x="91" y="0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61" y="18"/>
                      <a:pt x="31" y="23"/>
                      <a:pt x="4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4" name="Freeform 895"/>
              <p:cNvSpPr>
                <a:spLocks/>
              </p:cNvSpPr>
              <p:nvPr/>
            </p:nvSpPr>
            <p:spPr bwMode="auto">
              <a:xfrm>
                <a:off x="5842003" y="374663"/>
                <a:ext cx="153988" cy="55565"/>
              </a:xfrm>
              <a:custGeom>
                <a:avLst/>
                <a:gdLst>
                  <a:gd name="T0" fmla="*/ 18 w 41"/>
                  <a:gd name="T1" fmla="*/ 9 h 15"/>
                  <a:gd name="T2" fmla="*/ 36 w 41"/>
                  <a:gd name="T3" fmla="*/ 14 h 15"/>
                  <a:gd name="T4" fmla="*/ 40 w 41"/>
                  <a:gd name="T5" fmla="*/ 15 h 15"/>
                  <a:gd name="T6" fmla="*/ 41 w 41"/>
                  <a:gd name="T7" fmla="*/ 12 h 15"/>
                  <a:gd name="T8" fmla="*/ 41 w 41"/>
                  <a:gd name="T9" fmla="*/ 9 h 15"/>
                  <a:gd name="T10" fmla="*/ 38 w 41"/>
                  <a:gd name="T11" fmla="*/ 9 h 15"/>
                  <a:gd name="T12" fmla="*/ 12 w 41"/>
                  <a:gd name="T13" fmla="*/ 0 h 15"/>
                  <a:gd name="T14" fmla="*/ 0 w 41"/>
                  <a:gd name="T15" fmla="*/ 0 h 15"/>
                  <a:gd name="T16" fmla="*/ 2 w 41"/>
                  <a:gd name="T17" fmla="*/ 1 h 15"/>
                  <a:gd name="T18" fmla="*/ 18 w 41"/>
                  <a:gd name="T19" fmla="*/ 9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" h="15">
                    <a:moveTo>
                      <a:pt x="18" y="9"/>
                    </a:moveTo>
                    <a:cubicBezTo>
                      <a:pt x="24" y="11"/>
                      <a:pt x="30" y="13"/>
                      <a:pt x="36" y="14"/>
                    </a:cubicBezTo>
                    <a:cubicBezTo>
                      <a:pt x="37" y="15"/>
                      <a:pt x="39" y="15"/>
                      <a:pt x="40" y="15"/>
                    </a:cubicBezTo>
                    <a:cubicBezTo>
                      <a:pt x="41" y="12"/>
                      <a:pt x="41" y="12"/>
                      <a:pt x="41" y="12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0" y="9"/>
                      <a:pt x="39" y="9"/>
                      <a:pt x="38" y="9"/>
                    </a:cubicBezTo>
                    <a:cubicBezTo>
                      <a:pt x="28" y="6"/>
                      <a:pt x="19" y="3"/>
                      <a:pt x="1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2" y="1"/>
                      <a:pt x="2" y="1"/>
                    </a:cubicBezTo>
                    <a:cubicBezTo>
                      <a:pt x="7" y="4"/>
                      <a:pt x="12" y="7"/>
                      <a:pt x="18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5" name="Freeform 896"/>
              <p:cNvSpPr>
                <a:spLocks/>
              </p:cNvSpPr>
              <p:nvPr/>
            </p:nvSpPr>
            <p:spPr bwMode="auto">
              <a:xfrm>
                <a:off x="5797553" y="2501988"/>
                <a:ext cx="88900" cy="68266"/>
              </a:xfrm>
              <a:custGeom>
                <a:avLst/>
                <a:gdLst>
                  <a:gd name="T0" fmla="*/ 2 w 24"/>
                  <a:gd name="T1" fmla="*/ 0 h 18"/>
                  <a:gd name="T2" fmla="*/ 0 w 24"/>
                  <a:gd name="T3" fmla="*/ 7 h 18"/>
                  <a:gd name="T4" fmla="*/ 12 w 24"/>
                  <a:gd name="T5" fmla="*/ 18 h 18"/>
                  <a:gd name="T6" fmla="*/ 24 w 24"/>
                  <a:gd name="T7" fmla="*/ 18 h 18"/>
                  <a:gd name="T8" fmla="*/ 2 w 24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8">
                    <a:moveTo>
                      <a:pt x="2" y="0"/>
                    </a:moveTo>
                    <a:cubicBezTo>
                      <a:pt x="1" y="3"/>
                      <a:pt x="1" y="5"/>
                      <a:pt x="0" y="7"/>
                    </a:cubicBezTo>
                    <a:cubicBezTo>
                      <a:pt x="3" y="11"/>
                      <a:pt x="7" y="15"/>
                      <a:pt x="12" y="18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15" y="13"/>
                      <a:pt x="8" y="8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6" name="Freeform 897"/>
              <p:cNvSpPr>
                <a:spLocks/>
              </p:cNvSpPr>
              <p:nvPr/>
            </p:nvSpPr>
            <p:spPr bwMode="auto">
              <a:xfrm>
                <a:off x="5657853" y="652485"/>
                <a:ext cx="203200" cy="247659"/>
              </a:xfrm>
              <a:custGeom>
                <a:avLst/>
                <a:gdLst>
                  <a:gd name="T0" fmla="*/ 19 w 54"/>
                  <a:gd name="T1" fmla="*/ 66 h 66"/>
                  <a:gd name="T2" fmla="*/ 50 w 54"/>
                  <a:gd name="T3" fmla="*/ 48 h 66"/>
                  <a:gd name="T4" fmla="*/ 46 w 54"/>
                  <a:gd name="T5" fmla="*/ 17 h 66"/>
                  <a:gd name="T6" fmla="*/ 11 w 54"/>
                  <a:gd name="T7" fmla="*/ 2 h 66"/>
                  <a:gd name="T8" fmla="*/ 0 w 54"/>
                  <a:gd name="T9" fmla="*/ 4 h 66"/>
                  <a:gd name="T10" fmla="*/ 0 w 54"/>
                  <a:gd name="T11" fmla="*/ 10 h 66"/>
                  <a:gd name="T12" fmla="*/ 12 w 54"/>
                  <a:gd name="T13" fmla="*/ 8 h 66"/>
                  <a:gd name="T14" fmla="*/ 41 w 54"/>
                  <a:gd name="T15" fmla="*/ 20 h 66"/>
                  <a:gd name="T16" fmla="*/ 44 w 54"/>
                  <a:gd name="T17" fmla="*/ 46 h 66"/>
                  <a:gd name="T18" fmla="*/ 19 w 54"/>
                  <a:gd name="T19" fmla="*/ 60 h 66"/>
                  <a:gd name="T20" fmla="*/ 2 w 54"/>
                  <a:gd name="T21" fmla="*/ 45 h 66"/>
                  <a:gd name="T22" fmla="*/ 12 w 54"/>
                  <a:gd name="T23" fmla="*/ 28 h 66"/>
                  <a:gd name="T24" fmla="*/ 21 w 54"/>
                  <a:gd name="T25" fmla="*/ 30 h 66"/>
                  <a:gd name="T26" fmla="*/ 22 w 54"/>
                  <a:gd name="T27" fmla="*/ 36 h 66"/>
                  <a:gd name="T28" fmla="*/ 17 w 54"/>
                  <a:gd name="T29" fmla="*/ 41 h 66"/>
                  <a:gd name="T30" fmla="*/ 18 w 54"/>
                  <a:gd name="T31" fmla="*/ 44 h 66"/>
                  <a:gd name="T32" fmla="*/ 18 w 54"/>
                  <a:gd name="T33" fmla="*/ 47 h 66"/>
                  <a:gd name="T34" fmla="*/ 28 w 54"/>
                  <a:gd name="T35" fmla="*/ 38 h 66"/>
                  <a:gd name="T36" fmla="*/ 26 w 54"/>
                  <a:gd name="T37" fmla="*/ 26 h 66"/>
                  <a:gd name="T38" fmla="*/ 11 w 54"/>
                  <a:gd name="T39" fmla="*/ 23 h 66"/>
                  <a:gd name="T40" fmla="*/ 0 w 54"/>
                  <a:gd name="T41" fmla="*/ 30 h 66"/>
                  <a:gd name="T42" fmla="*/ 0 w 54"/>
                  <a:gd name="T43" fmla="*/ 55 h 66"/>
                  <a:gd name="T44" fmla="*/ 19 w 54"/>
                  <a:gd name="T45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4" h="66">
                    <a:moveTo>
                      <a:pt x="19" y="66"/>
                    </a:moveTo>
                    <a:cubicBezTo>
                      <a:pt x="34" y="65"/>
                      <a:pt x="45" y="59"/>
                      <a:pt x="50" y="48"/>
                    </a:cubicBezTo>
                    <a:cubicBezTo>
                      <a:pt x="54" y="39"/>
                      <a:pt x="53" y="27"/>
                      <a:pt x="46" y="17"/>
                    </a:cubicBezTo>
                    <a:cubicBezTo>
                      <a:pt x="39" y="6"/>
                      <a:pt x="25" y="0"/>
                      <a:pt x="11" y="2"/>
                    </a:cubicBezTo>
                    <a:cubicBezTo>
                      <a:pt x="7" y="2"/>
                      <a:pt x="3" y="3"/>
                      <a:pt x="0" y="4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3" y="9"/>
                      <a:pt x="7" y="8"/>
                      <a:pt x="12" y="8"/>
                    </a:cubicBezTo>
                    <a:cubicBezTo>
                      <a:pt x="24" y="6"/>
                      <a:pt x="35" y="11"/>
                      <a:pt x="41" y="20"/>
                    </a:cubicBezTo>
                    <a:cubicBezTo>
                      <a:pt x="47" y="29"/>
                      <a:pt x="48" y="38"/>
                      <a:pt x="44" y="46"/>
                    </a:cubicBezTo>
                    <a:cubicBezTo>
                      <a:pt x="40" y="54"/>
                      <a:pt x="31" y="59"/>
                      <a:pt x="19" y="60"/>
                    </a:cubicBezTo>
                    <a:cubicBezTo>
                      <a:pt x="9" y="60"/>
                      <a:pt x="3" y="52"/>
                      <a:pt x="2" y="45"/>
                    </a:cubicBezTo>
                    <a:cubicBezTo>
                      <a:pt x="1" y="39"/>
                      <a:pt x="3" y="31"/>
                      <a:pt x="12" y="28"/>
                    </a:cubicBezTo>
                    <a:cubicBezTo>
                      <a:pt x="16" y="28"/>
                      <a:pt x="19" y="28"/>
                      <a:pt x="21" y="30"/>
                    </a:cubicBezTo>
                    <a:cubicBezTo>
                      <a:pt x="23" y="32"/>
                      <a:pt x="23" y="34"/>
                      <a:pt x="22" y="36"/>
                    </a:cubicBezTo>
                    <a:cubicBezTo>
                      <a:pt x="22" y="39"/>
                      <a:pt x="20" y="40"/>
                      <a:pt x="17" y="41"/>
                    </a:cubicBezTo>
                    <a:cubicBezTo>
                      <a:pt x="18" y="44"/>
                      <a:pt x="18" y="44"/>
                      <a:pt x="18" y="44"/>
                    </a:cubicBezTo>
                    <a:cubicBezTo>
                      <a:pt x="18" y="47"/>
                      <a:pt x="18" y="47"/>
                      <a:pt x="18" y="47"/>
                    </a:cubicBezTo>
                    <a:cubicBezTo>
                      <a:pt x="23" y="46"/>
                      <a:pt x="27" y="42"/>
                      <a:pt x="28" y="38"/>
                    </a:cubicBezTo>
                    <a:cubicBezTo>
                      <a:pt x="30" y="34"/>
                      <a:pt x="29" y="29"/>
                      <a:pt x="26" y="26"/>
                    </a:cubicBezTo>
                    <a:cubicBezTo>
                      <a:pt x="24" y="24"/>
                      <a:pt x="19" y="21"/>
                      <a:pt x="11" y="23"/>
                    </a:cubicBezTo>
                    <a:cubicBezTo>
                      <a:pt x="6" y="24"/>
                      <a:pt x="2" y="27"/>
                      <a:pt x="0" y="30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3" y="61"/>
                      <a:pt x="10" y="66"/>
                      <a:pt x="19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7" name="Freeform 898"/>
              <p:cNvSpPr>
                <a:spLocks/>
              </p:cNvSpPr>
              <p:nvPr/>
            </p:nvSpPr>
            <p:spPr bwMode="auto">
              <a:xfrm>
                <a:off x="5657853" y="539769"/>
                <a:ext cx="293688" cy="447691"/>
              </a:xfrm>
              <a:custGeom>
                <a:avLst/>
                <a:gdLst>
                  <a:gd name="T0" fmla="*/ 48 w 78"/>
                  <a:gd name="T1" fmla="*/ 112 h 119"/>
                  <a:gd name="T2" fmla="*/ 70 w 78"/>
                  <a:gd name="T3" fmla="*/ 89 h 119"/>
                  <a:gd name="T4" fmla="*/ 71 w 78"/>
                  <a:gd name="T5" fmla="*/ 85 h 119"/>
                  <a:gd name="T6" fmla="*/ 57 w 78"/>
                  <a:gd name="T7" fmla="*/ 22 h 119"/>
                  <a:gd name="T8" fmla="*/ 0 w 78"/>
                  <a:gd name="T9" fmla="*/ 5 h 119"/>
                  <a:gd name="T10" fmla="*/ 0 w 78"/>
                  <a:gd name="T11" fmla="*/ 11 h 119"/>
                  <a:gd name="T12" fmla="*/ 53 w 78"/>
                  <a:gd name="T13" fmla="*/ 26 h 119"/>
                  <a:gd name="T14" fmla="*/ 64 w 78"/>
                  <a:gd name="T15" fmla="*/ 87 h 119"/>
                  <a:gd name="T16" fmla="*/ 21 w 78"/>
                  <a:gd name="T17" fmla="*/ 113 h 119"/>
                  <a:gd name="T18" fmla="*/ 0 w 78"/>
                  <a:gd name="T19" fmla="*/ 107 h 119"/>
                  <a:gd name="T20" fmla="*/ 0 w 78"/>
                  <a:gd name="T21" fmla="*/ 114 h 119"/>
                  <a:gd name="T22" fmla="*/ 21 w 78"/>
                  <a:gd name="T23" fmla="*/ 119 h 119"/>
                  <a:gd name="T24" fmla="*/ 48 w 78"/>
                  <a:gd name="T25" fmla="*/ 112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8" h="119">
                    <a:moveTo>
                      <a:pt x="48" y="112"/>
                    </a:moveTo>
                    <a:cubicBezTo>
                      <a:pt x="58" y="107"/>
                      <a:pt x="65" y="100"/>
                      <a:pt x="70" y="89"/>
                    </a:cubicBezTo>
                    <a:cubicBezTo>
                      <a:pt x="70" y="88"/>
                      <a:pt x="71" y="86"/>
                      <a:pt x="71" y="85"/>
                    </a:cubicBezTo>
                    <a:cubicBezTo>
                      <a:pt x="78" y="64"/>
                      <a:pt x="73" y="39"/>
                      <a:pt x="57" y="22"/>
                    </a:cubicBezTo>
                    <a:cubicBezTo>
                      <a:pt x="49" y="13"/>
                      <a:pt x="30" y="0"/>
                      <a:pt x="0" y="5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28" y="6"/>
                      <a:pt x="45" y="18"/>
                      <a:pt x="53" y="26"/>
                    </a:cubicBezTo>
                    <a:cubicBezTo>
                      <a:pt x="68" y="42"/>
                      <a:pt x="72" y="67"/>
                      <a:pt x="64" y="87"/>
                    </a:cubicBezTo>
                    <a:cubicBezTo>
                      <a:pt x="57" y="103"/>
                      <a:pt x="42" y="113"/>
                      <a:pt x="21" y="113"/>
                    </a:cubicBezTo>
                    <a:cubicBezTo>
                      <a:pt x="13" y="113"/>
                      <a:pt x="6" y="111"/>
                      <a:pt x="0" y="107"/>
                    </a:cubicBezTo>
                    <a:cubicBezTo>
                      <a:pt x="0" y="114"/>
                      <a:pt x="0" y="114"/>
                      <a:pt x="0" y="114"/>
                    </a:cubicBezTo>
                    <a:cubicBezTo>
                      <a:pt x="6" y="117"/>
                      <a:pt x="13" y="119"/>
                      <a:pt x="21" y="119"/>
                    </a:cubicBezTo>
                    <a:cubicBezTo>
                      <a:pt x="31" y="119"/>
                      <a:pt x="40" y="117"/>
                      <a:pt x="48" y="1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8" name="Freeform 899"/>
              <p:cNvSpPr>
                <a:spLocks/>
              </p:cNvSpPr>
              <p:nvPr/>
            </p:nvSpPr>
            <p:spPr bwMode="auto">
              <a:xfrm>
                <a:off x="5657853" y="2251154"/>
                <a:ext cx="93663" cy="311161"/>
              </a:xfrm>
              <a:custGeom>
                <a:avLst/>
                <a:gdLst>
                  <a:gd name="T0" fmla="*/ 15 w 25"/>
                  <a:gd name="T1" fmla="*/ 63 h 83"/>
                  <a:gd name="T2" fmla="*/ 0 w 25"/>
                  <a:gd name="T3" fmla="*/ 0 h 83"/>
                  <a:gd name="T4" fmla="*/ 0 w 25"/>
                  <a:gd name="T5" fmla="*/ 10 h 83"/>
                  <a:gd name="T6" fmla="*/ 10 w 25"/>
                  <a:gd name="T7" fmla="*/ 61 h 83"/>
                  <a:gd name="T8" fmla="*/ 0 w 25"/>
                  <a:gd name="T9" fmla="*/ 75 h 83"/>
                  <a:gd name="T10" fmla="*/ 0 w 25"/>
                  <a:gd name="T11" fmla="*/ 83 h 83"/>
                  <a:gd name="T12" fmla="*/ 15 w 25"/>
                  <a:gd name="T13" fmla="*/ 6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83">
                    <a:moveTo>
                      <a:pt x="15" y="63"/>
                    </a:moveTo>
                    <a:cubicBezTo>
                      <a:pt x="20" y="52"/>
                      <a:pt x="25" y="28"/>
                      <a:pt x="0" y="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3" y="27"/>
                      <a:pt x="17" y="45"/>
                      <a:pt x="10" y="61"/>
                    </a:cubicBezTo>
                    <a:cubicBezTo>
                      <a:pt x="7" y="66"/>
                      <a:pt x="4" y="71"/>
                      <a:pt x="0" y="75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6" y="78"/>
                      <a:pt x="12" y="71"/>
                      <a:pt x="15" y="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9" name="Freeform 900"/>
              <p:cNvSpPr>
                <a:spLocks/>
              </p:cNvSpPr>
              <p:nvPr/>
            </p:nvSpPr>
            <p:spPr bwMode="auto">
              <a:xfrm>
                <a:off x="5657853" y="2141612"/>
                <a:ext cx="157163" cy="428640"/>
              </a:xfrm>
              <a:custGeom>
                <a:avLst/>
                <a:gdLst>
                  <a:gd name="T0" fmla="*/ 33 w 42"/>
                  <a:gd name="T1" fmla="*/ 112 h 114"/>
                  <a:gd name="T2" fmla="*/ 35 w 42"/>
                  <a:gd name="T3" fmla="*/ 108 h 114"/>
                  <a:gd name="T4" fmla="*/ 37 w 42"/>
                  <a:gd name="T5" fmla="*/ 103 h 114"/>
                  <a:gd name="T6" fmla="*/ 39 w 42"/>
                  <a:gd name="T7" fmla="*/ 96 h 114"/>
                  <a:gd name="T8" fmla="*/ 41 w 42"/>
                  <a:gd name="T9" fmla="*/ 70 h 114"/>
                  <a:gd name="T10" fmla="*/ 40 w 42"/>
                  <a:gd name="T11" fmla="*/ 64 h 114"/>
                  <a:gd name="T12" fmla="*/ 35 w 42"/>
                  <a:gd name="T13" fmla="*/ 45 h 114"/>
                  <a:gd name="T14" fmla="*/ 32 w 42"/>
                  <a:gd name="T15" fmla="*/ 39 h 114"/>
                  <a:gd name="T16" fmla="*/ 20 w 42"/>
                  <a:gd name="T17" fmla="*/ 19 h 114"/>
                  <a:gd name="T18" fmla="*/ 0 w 42"/>
                  <a:gd name="T19" fmla="*/ 0 h 114"/>
                  <a:gd name="T20" fmla="*/ 0 w 42"/>
                  <a:gd name="T21" fmla="*/ 7 h 114"/>
                  <a:gd name="T22" fmla="*/ 15 w 42"/>
                  <a:gd name="T23" fmla="*/ 22 h 114"/>
                  <a:gd name="T24" fmla="*/ 29 w 42"/>
                  <a:gd name="T25" fmla="*/ 106 h 114"/>
                  <a:gd name="T26" fmla="*/ 25 w 42"/>
                  <a:gd name="T27" fmla="*/ 114 h 114"/>
                  <a:gd name="T28" fmla="*/ 27 w 42"/>
                  <a:gd name="T29" fmla="*/ 114 h 114"/>
                  <a:gd name="T30" fmla="*/ 27 w 42"/>
                  <a:gd name="T31" fmla="*/ 112 h 114"/>
                  <a:gd name="T32" fmla="*/ 33 w 42"/>
                  <a:gd name="T33" fmla="*/ 112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2" h="114">
                    <a:moveTo>
                      <a:pt x="33" y="112"/>
                    </a:moveTo>
                    <a:cubicBezTo>
                      <a:pt x="34" y="111"/>
                      <a:pt x="34" y="110"/>
                      <a:pt x="35" y="108"/>
                    </a:cubicBezTo>
                    <a:cubicBezTo>
                      <a:pt x="36" y="107"/>
                      <a:pt x="36" y="105"/>
                      <a:pt x="37" y="103"/>
                    </a:cubicBezTo>
                    <a:cubicBezTo>
                      <a:pt x="38" y="101"/>
                      <a:pt x="38" y="99"/>
                      <a:pt x="39" y="96"/>
                    </a:cubicBezTo>
                    <a:cubicBezTo>
                      <a:pt x="41" y="88"/>
                      <a:pt x="42" y="79"/>
                      <a:pt x="41" y="70"/>
                    </a:cubicBezTo>
                    <a:cubicBezTo>
                      <a:pt x="41" y="68"/>
                      <a:pt x="40" y="66"/>
                      <a:pt x="40" y="64"/>
                    </a:cubicBezTo>
                    <a:cubicBezTo>
                      <a:pt x="39" y="58"/>
                      <a:pt x="37" y="51"/>
                      <a:pt x="35" y="45"/>
                    </a:cubicBezTo>
                    <a:cubicBezTo>
                      <a:pt x="34" y="43"/>
                      <a:pt x="33" y="41"/>
                      <a:pt x="32" y="39"/>
                    </a:cubicBezTo>
                    <a:cubicBezTo>
                      <a:pt x="29" y="32"/>
                      <a:pt x="25" y="26"/>
                      <a:pt x="20" y="19"/>
                    </a:cubicBezTo>
                    <a:cubicBezTo>
                      <a:pt x="14" y="11"/>
                      <a:pt x="7" y="5"/>
                      <a:pt x="0" y="0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5" y="11"/>
                      <a:pt x="11" y="16"/>
                      <a:pt x="15" y="22"/>
                    </a:cubicBezTo>
                    <a:cubicBezTo>
                      <a:pt x="36" y="51"/>
                      <a:pt x="41" y="81"/>
                      <a:pt x="29" y="106"/>
                    </a:cubicBezTo>
                    <a:cubicBezTo>
                      <a:pt x="28" y="109"/>
                      <a:pt x="27" y="111"/>
                      <a:pt x="25" y="114"/>
                    </a:cubicBezTo>
                    <a:cubicBezTo>
                      <a:pt x="27" y="114"/>
                      <a:pt x="27" y="114"/>
                      <a:pt x="27" y="114"/>
                    </a:cubicBezTo>
                    <a:cubicBezTo>
                      <a:pt x="27" y="112"/>
                      <a:pt x="27" y="112"/>
                      <a:pt x="27" y="112"/>
                    </a:cubicBezTo>
                    <a:cubicBezTo>
                      <a:pt x="29" y="112"/>
                      <a:pt x="31" y="112"/>
                      <a:pt x="33" y="1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0" name="Freeform 901"/>
              <p:cNvSpPr>
                <a:spLocks/>
              </p:cNvSpPr>
              <p:nvPr/>
            </p:nvSpPr>
            <p:spPr bwMode="auto">
              <a:xfrm>
                <a:off x="7818441" y="765202"/>
                <a:ext cx="19050" cy="93666"/>
              </a:xfrm>
              <a:custGeom>
                <a:avLst/>
                <a:gdLst>
                  <a:gd name="T0" fmla="*/ 1 w 5"/>
                  <a:gd name="T1" fmla="*/ 16 h 25"/>
                  <a:gd name="T2" fmla="*/ 5 w 5"/>
                  <a:gd name="T3" fmla="*/ 25 h 25"/>
                  <a:gd name="T4" fmla="*/ 5 w 5"/>
                  <a:gd name="T5" fmla="*/ 0 h 25"/>
                  <a:gd name="T6" fmla="*/ 1 w 5"/>
                  <a:gd name="T7" fmla="*/ 1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5">
                    <a:moveTo>
                      <a:pt x="1" y="16"/>
                    </a:moveTo>
                    <a:cubicBezTo>
                      <a:pt x="2" y="19"/>
                      <a:pt x="3" y="22"/>
                      <a:pt x="5" y="25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1" y="5"/>
                      <a:pt x="0" y="10"/>
                      <a:pt x="1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1" name="Freeform 902"/>
              <p:cNvSpPr>
                <a:spLocks/>
              </p:cNvSpPr>
              <p:nvPr/>
            </p:nvSpPr>
            <p:spPr bwMode="auto">
              <a:xfrm>
                <a:off x="7731128" y="666773"/>
                <a:ext cx="106363" cy="301635"/>
              </a:xfrm>
              <a:custGeom>
                <a:avLst/>
                <a:gdLst>
                  <a:gd name="T0" fmla="*/ 4 w 28"/>
                  <a:gd name="T1" fmla="*/ 18 h 80"/>
                  <a:gd name="T2" fmla="*/ 1 w 28"/>
                  <a:gd name="T3" fmla="*/ 28 h 80"/>
                  <a:gd name="T4" fmla="*/ 0 w 28"/>
                  <a:gd name="T5" fmla="*/ 38 h 80"/>
                  <a:gd name="T6" fmla="*/ 0 w 28"/>
                  <a:gd name="T7" fmla="*/ 42 h 80"/>
                  <a:gd name="T8" fmla="*/ 28 w 28"/>
                  <a:gd name="T9" fmla="*/ 80 h 80"/>
                  <a:gd name="T10" fmla="*/ 28 w 28"/>
                  <a:gd name="T11" fmla="*/ 73 h 80"/>
                  <a:gd name="T12" fmla="*/ 6 w 28"/>
                  <a:gd name="T13" fmla="*/ 37 h 80"/>
                  <a:gd name="T14" fmla="*/ 6 w 28"/>
                  <a:gd name="T15" fmla="*/ 30 h 80"/>
                  <a:gd name="T16" fmla="*/ 10 w 28"/>
                  <a:gd name="T17" fmla="*/ 20 h 80"/>
                  <a:gd name="T18" fmla="*/ 28 w 28"/>
                  <a:gd name="T19" fmla="*/ 6 h 80"/>
                  <a:gd name="T20" fmla="*/ 28 w 28"/>
                  <a:gd name="T21" fmla="*/ 0 h 80"/>
                  <a:gd name="T22" fmla="*/ 12 w 28"/>
                  <a:gd name="T23" fmla="*/ 8 h 80"/>
                  <a:gd name="T24" fmla="*/ 4 w 28"/>
                  <a:gd name="T25" fmla="*/ 18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8" h="80">
                    <a:moveTo>
                      <a:pt x="4" y="18"/>
                    </a:moveTo>
                    <a:cubicBezTo>
                      <a:pt x="2" y="21"/>
                      <a:pt x="1" y="25"/>
                      <a:pt x="1" y="28"/>
                    </a:cubicBezTo>
                    <a:cubicBezTo>
                      <a:pt x="0" y="31"/>
                      <a:pt x="0" y="34"/>
                      <a:pt x="0" y="38"/>
                    </a:cubicBezTo>
                    <a:cubicBezTo>
                      <a:pt x="0" y="39"/>
                      <a:pt x="0" y="41"/>
                      <a:pt x="0" y="42"/>
                    </a:cubicBezTo>
                    <a:cubicBezTo>
                      <a:pt x="2" y="58"/>
                      <a:pt x="12" y="73"/>
                      <a:pt x="28" y="80"/>
                    </a:cubicBezTo>
                    <a:cubicBezTo>
                      <a:pt x="28" y="73"/>
                      <a:pt x="28" y="73"/>
                      <a:pt x="28" y="73"/>
                    </a:cubicBezTo>
                    <a:cubicBezTo>
                      <a:pt x="14" y="66"/>
                      <a:pt x="6" y="51"/>
                      <a:pt x="6" y="37"/>
                    </a:cubicBezTo>
                    <a:cubicBezTo>
                      <a:pt x="6" y="35"/>
                      <a:pt x="6" y="32"/>
                      <a:pt x="6" y="30"/>
                    </a:cubicBezTo>
                    <a:cubicBezTo>
                      <a:pt x="7" y="26"/>
                      <a:pt x="8" y="23"/>
                      <a:pt x="10" y="20"/>
                    </a:cubicBezTo>
                    <a:cubicBezTo>
                      <a:pt x="13" y="14"/>
                      <a:pt x="19" y="9"/>
                      <a:pt x="28" y="6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1" y="1"/>
                      <a:pt x="16" y="4"/>
                      <a:pt x="12" y="8"/>
                    </a:cubicBezTo>
                    <a:cubicBezTo>
                      <a:pt x="9" y="11"/>
                      <a:pt x="6" y="14"/>
                      <a:pt x="4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2" name="Freeform 903"/>
              <p:cNvSpPr>
                <a:spLocks/>
              </p:cNvSpPr>
              <p:nvPr/>
            </p:nvSpPr>
            <p:spPr bwMode="auto">
              <a:xfrm>
                <a:off x="7758116" y="558820"/>
                <a:ext cx="79375" cy="41276"/>
              </a:xfrm>
              <a:custGeom>
                <a:avLst/>
                <a:gdLst>
                  <a:gd name="T0" fmla="*/ 0 w 21"/>
                  <a:gd name="T1" fmla="*/ 6 h 11"/>
                  <a:gd name="T2" fmla="*/ 1 w 21"/>
                  <a:gd name="T3" fmla="*/ 9 h 11"/>
                  <a:gd name="T4" fmla="*/ 2 w 21"/>
                  <a:gd name="T5" fmla="*/ 11 h 11"/>
                  <a:gd name="T6" fmla="*/ 4 w 21"/>
                  <a:gd name="T7" fmla="*/ 11 h 11"/>
                  <a:gd name="T8" fmla="*/ 21 w 21"/>
                  <a:gd name="T9" fmla="*/ 6 h 11"/>
                  <a:gd name="T10" fmla="*/ 21 w 21"/>
                  <a:gd name="T11" fmla="*/ 0 h 11"/>
                  <a:gd name="T12" fmla="*/ 3 w 21"/>
                  <a:gd name="T13" fmla="*/ 5 h 11"/>
                  <a:gd name="T14" fmla="*/ 0 w 21"/>
                  <a:gd name="T15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11">
                    <a:moveTo>
                      <a:pt x="0" y="6"/>
                    </a:moveTo>
                    <a:cubicBezTo>
                      <a:pt x="1" y="9"/>
                      <a:pt x="1" y="9"/>
                      <a:pt x="1" y="9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3" y="11"/>
                      <a:pt x="3" y="11"/>
                      <a:pt x="4" y="11"/>
                    </a:cubicBezTo>
                    <a:cubicBezTo>
                      <a:pt x="10" y="9"/>
                      <a:pt x="15" y="7"/>
                      <a:pt x="21" y="6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15" y="1"/>
                      <a:pt x="9" y="3"/>
                      <a:pt x="3" y="5"/>
                    </a:cubicBezTo>
                    <a:cubicBezTo>
                      <a:pt x="2" y="5"/>
                      <a:pt x="1" y="5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3" name="Freeform 904"/>
              <p:cNvSpPr>
                <a:spLocks/>
              </p:cNvSpPr>
              <p:nvPr/>
            </p:nvSpPr>
            <p:spPr bwMode="auto">
              <a:xfrm>
                <a:off x="7659691" y="885856"/>
                <a:ext cx="177800" cy="173044"/>
              </a:xfrm>
              <a:custGeom>
                <a:avLst/>
                <a:gdLst>
                  <a:gd name="T0" fmla="*/ 6 w 47"/>
                  <a:gd name="T1" fmla="*/ 2 h 46"/>
                  <a:gd name="T2" fmla="*/ 5 w 47"/>
                  <a:gd name="T3" fmla="*/ 0 h 46"/>
                  <a:gd name="T4" fmla="*/ 2 w 47"/>
                  <a:gd name="T5" fmla="*/ 2 h 46"/>
                  <a:gd name="T6" fmla="*/ 0 w 47"/>
                  <a:gd name="T7" fmla="*/ 3 h 46"/>
                  <a:gd name="T8" fmla="*/ 1 w 47"/>
                  <a:gd name="T9" fmla="*/ 6 h 46"/>
                  <a:gd name="T10" fmla="*/ 41 w 47"/>
                  <a:gd name="T11" fmla="*/ 44 h 46"/>
                  <a:gd name="T12" fmla="*/ 47 w 47"/>
                  <a:gd name="T13" fmla="*/ 46 h 46"/>
                  <a:gd name="T14" fmla="*/ 47 w 47"/>
                  <a:gd name="T15" fmla="*/ 40 h 46"/>
                  <a:gd name="T16" fmla="*/ 6 w 47"/>
                  <a:gd name="T17" fmla="*/ 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" h="46">
                    <a:moveTo>
                      <a:pt x="6" y="2"/>
                    </a:moveTo>
                    <a:cubicBezTo>
                      <a:pt x="6" y="1"/>
                      <a:pt x="5" y="1"/>
                      <a:pt x="5" y="0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1" y="5"/>
                      <a:pt x="1" y="6"/>
                    </a:cubicBezTo>
                    <a:cubicBezTo>
                      <a:pt x="10" y="26"/>
                      <a:pt x="23" y="38"/>
                      <a:pt x="41" y="44"/>
                    </a:cubicBezTo>
                    <a:cubicBezTo>
                      <a:pt x="43" y="45"/>
                      <a:pt x="45" y="46"/>
                      <a:pt x="47" y="46"/>
                    </a:cubicBezTo>
                    <a:cubicBezTo>
                      <a:pt x="47" y="40"/>
                      <a:pt x="47" y="40"/>
                      <a:pt x="47" y="40"/>
                    </a:cubicBezTo>
                    <a:cubicBezTo>
                      <a:pt x="28" y="35"/>
                      <a:pt x="15" y="22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4" name="Freeform 905"/>
              <p:cNvSpPr>
                <a:spLocks/>
              </p:cNvSpPr>
              <p:nvPr/>
            </p:nvSpPr>
            <p:spPr bwMode="auto">
              <a:xfrm>
                <a:off x="7791453" y="468328"/>
                <a:ext cx="46038" cy="33339"/>
              </a:xfrm>
              <a:custGeom>
                <a:avLst/>
                <a:gdLst>
                  <a:gd name="T0" fmla="*/ 0 w 12"/>
                  <a:gd name="T1" fmla="*/ 4 h 9"/>
                  <a:gd name="T2" fmla="*/ 0 w 12"/>
                  <a:gd name="T3" fmla="*/ 4 h 9"/>
                  <a:gd name="T4" fmla="*/ 1 w 12"/>
                  <a:gd name="T5" fmla="*/ 6 h 9"/>
                  <a:gd name="T6" fmla="*/ 2 w 12"/>
                  <a:gd name="T7" fmla="*/ 9 h 9"/>
                  <a:gd name="T8" fmla="*/ 11 w 12"/>
                  <a:gd name="T9" fmla="*/ 6 h 9"/>
                  <a:gd name="T10" fmla="*/ 12 w 12"/>
                  <a:gd name="T11" fmla="*/ 6 h 9"/>
                  <a:gd name="T12" fmla="*/ 12 w 12"/>
                  <a:gd name="T13" fmla="*/ 0 h 9"/>
                  <a:gd name="T14" fmla="*/ 8 w 12"/>
                  <a:gd name="T15" fmla="*/ 1 h 9"/>
                  <a:gd name="T16" fmla="*/ 0 w 12"/>
                  <a:gd name="T17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9"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5" y="8"/>
                      <a:pt x="8" y="7"/>
                      <a:pt x="11" y="6"/>
                    </a:cubicBezTo>
                    <a:cubicBezTo>
                      <a:pt x="11" y="6"/>
                      <a:pt x="11" y="6"/>
                      <a:pt x="12" y="6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0" y="0"/>
                      <a:pt x="9" y="0"/>
                      <a:pt x="8" y="1"/>
                    </a:cubicBezTo>
                    <a:cubicBezTo>
                      <a:pt x="5" y="2"/>
                      <a:pt x="3" y="3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5" name="Freeform 906"/>
              <p:cNvSpPr>
                <a:spLocks/>
              </p:cNvSpPr>
              <p:nvPr/>
            </p:nvSpPr>
            <p:spPr bwMode="auto">
              <a:xfrm>
                <a:off x="7743828" y="1935230"/>
                <a:ext cx="93663" cy="176219"/>
              </a:xfrm>
              <a:custGeom>
                <a:avLst/>
                <a:gdLst>
                  <a:gd name="T0" fmla="*/ 7 w 25"/>
                  <a:gd name="T1" fmla="*/ 16 h 47"/>
                  <a:gd name="T2" fmla="*/ 0 w 25"/>
                  <a:gd name="T3" fmla="*/ 34 h 47"/>
                  <a:gd name="T4" fmla="*/ 1 w 25"/>
                  <a:gd name="T5" fmla="*/ 45 h 47"/>
                  <a:gd name="T6" fmla="*/ 1 w 25"/>
                  <a:gd name="T7" fmla="*/ 47 h 47"/>
                  <a:gd name="T8" fmla="*/ 4 w 25"/>
                  <a:gd name="T9" fmla="*/ 47 h 47"/>
                  <a:gd name="T10" fmla="*/ 7 w 25"/>
                  <a:gd name="T11" fmla="*/ 46 h 47"/>
                  <a:gd name="T12" fmla="*/ 7 w 25"/>
                  <a:gd name="T13" fmla="*/ 46 h 47"/>
                  <a:gd name="T14" fmla="*/ 6 w 25"/>
                  <a:gd name="T15" fmla="*/ 36 h 47"/>
                  <a:gd name="T16" fmla="*/ 12 w 25"/>
                  <a:gd name="T17" fmla="*/ 18 h 47"/>
                  <a:gd name="T18" fmla="*/ 25 w 25"/>
                  <a:gd name="T19" fmla="*/ 7 h 47"/>
                  <a:gd name="T20" fmla="*/ 25 w 25"/>
                  <a:gd name="T21" fmla="*/ 0 h 47"/>
                  <a:gd name="T22" fmla="*/ 14 w 25"/>
                  <a:gd name="T23" fmla="*/ 7 h 47"/>
                  <a:gd name="T24" fmla="*/ 7 w 25"/>
                  <a:gd name="T25" fmla="*/ 16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" h="47">
                    <a:moveTo>
                      <a:pt x="7" y="16"/>
                    </a:moveTo>
                    <a:cubicBezTo>
                      <a:pt x="3" y="21"/>
                      <a:pt x="1" y="27"/>
                      <a:pt x="0" y="34"/>
                    </a:cubicBezTo>
                    <a:cubicBezTo>
                      <a:pt x="0" y="37"/>
                      <a:pt x="0" y="41"/>
                      <a:pt x="1" y="45"/>
                    </a:cubicBezTo>
                    <a:cubicBezTo>
                      <a:pt x="1" y="46"/>
                      <a:pt x="1" y="47"/>
                      <a:pt x="1" y="47"/>
                    </a:cubicBezTo>
                    <a:cubicBezTo>
                      <a:pt x="4" y="47"/>
                      <a:pt x="4" y="47"/>
                      <a:pt x="4" y="47"/>
                    </a:cubicBezTo>
                    <a:cubicBezTo>
                      <a:pt x="7" y="46"/>
                      <a:pt x="7" y="46"/>
                      <a:pt x="7" y="46"/>
                    </a:cubicBezTo>
                    <a:cubicBezTo>
                      <a:pt x="7" y="46"/>
                      <a:pt x="7" y="46"/>
                      <a:pt x="7" y="46"/>
                    </a:cubicBezTo>
                    <a:cubicBezTo>
                      <a:pt x="6" y="43"/>
                      <a:pt x="6" y="39"/>
                      <a:pt x="6" y="36"/>
                    </a:cubicBezTo>
                    <a:cubicBezTo>
                      <a:pt x="7" y="29"/>
                      <a:pt x="9" y="23"/>
                      <a:pt x="12" y="18"/>
                    </a:cubicBezTo>
                    <a:cubicBezTo>
                      <a:pt x="16" y="14"/>
                      <a:pt x="20" y="10"/>
                      <a:pt x="25" y="7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1" y="2"/>
                      <a:pt x="17" y="4"/>
                      <a:pt x="14" y="7"/>
                    </a:cubicBezTo>
                    <a:cubicBezTo>
                      <a:pt x="11" y="10"/>
                      <a:pt x="9" y="13"/>
                      <a:pt x="7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6" name="Freeform 907"/>
              <p:cNvSpPr>
                <a:spLocks/>
              </p:cNvSpPr>
              <p:nvPr/>
            </p:nvSpPr>
            <p:spPr bwMode="auto">
              <a:xfrm>
                <a:off x="7772403" y="1825689"/>
                <a:ext cx="65088" cy="49214"/>
              </a:xfrm>
              <a:custGeom>
                <a:avLst/>
                <a:gdLst>
                  <a:gd name="T0" fmla="*/ 0 w 17"/>
                  <a:gd name="T1" fmla="*/ 8 h 13"/>
                  <a:gd name="T2" fmla="*/ 2 w 17"/>
                  <a:gd name="T3" fmla="*/ 10 h 13"/>
                  <a:gd name="T4" fmla="*/ 4 w 17"/>
                  <a:gd name="T5" fmla="*/ 13 h 13"/>
                  <a:gd name="T6" fmla="*/ 6 w 17"/>
                  <a:gd name="T7" fmla="*/ 11 h 13"/>
                  <a:gd name="T8" fmla="*/ 17 w 17"/>
                  <a:gd name="T9" fmla="*/ 6 h 13"/>
                  <a:gd name="T10" fmla="*/ 17 w 17"/>
                  <a:gd name="T11" fmla="*/ 0 h 13"/>
                  <a:gd name="T12" fmla="*/ 5 w 17"/>
                  <a:gd name="T13" fmla="*/ 5 h 13"/>
                  <a:gd name="T14" fmla="*/ 0 w 17"/>
                  <a:gd name="T15" fmla="*/ 8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13">
                    <a:moveTo>
                      <a:pt x="0" y="8"/>
                    </a:moveTo>
                    <a:cubicBezTo>
                      <a:pt x="2" y="10"/>
                      <a:pt x="2" y="10"/>
                      <a:pt x="2" y="10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2"/>
                      <a:pt x="5" y="12"/>
                      <a:pt x="6" y="11"/>
                    </a:cubicBezTo>
                    <a:cubicBezTo>
                      <a:pt x="9" y="9"/>
                      <a:pt x="13" y="8"/>
                      <a:pt x="17" y="6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3" y="1"/>
                      <a:pt x="9" y="3"/>
                      <a:pt x="5" y="5"/>
                    </a:cubicBezTo>
                    <a:cubicBezTo>
                      <a:pt x="4" y="6"/>
                      <a:pt x="2" y="7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7" name="Freeform 908"/>
              <p:cNvSpPr>
                <a:spLocks/>
              </p:cNvSpPr>
              <p:nvPr/>
            </p:nvSpPr>
            <p:spPr bwMode="auto">
              <a:xfrm>
                <a:off x="5759452" y="2562315"/>
                <a:ext cx="74613" cy="7938"/>
              </a:xfrm>
              <a:custGeom>
                <a:avLst/>
                <a:gdLst>
                  <a:gd name="T0" fmla="*/ 0 w 20"/>
                  <a:gd name="T1" fmla="*/ 0 h 2"/>
                  <a:gd name="T2" fmla="*/ 0 w 20"/>
                  <a:gd name="T3" fmla="*/ 2 h 2"/>
                  <a:gd name="T4" fmla="*/ 20 w 20"/>
                  <a:gd name="T5" fmla="*/ 2 h 2"/>
                  <a:gd name="T6" fmla="*/ 6 w 20"/>
                  <a:gd name="T7" fmla="*/ 0 h 2"/>
                  <a:gd name="T8" fmla="*/ 0 w 20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15" y="1"/>
                      <a:pt x="11" y="0"/>
                      <a:pt x="6" y="0"/>
                    </a:cubicBezTo>
                    <a:cubicBezTo>
                      <a:pt x="4" y="0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8" name="Freeform 909"/>
              <p:cNvSpPr>
                <a:spLocks/>
              </p:cNvSpPr>
              <p:nvPr/>
            </p:nvSpPr>
            <p:spPr bwMode="auto">
              <a:xfrm>
                <a:off x="1663702" y="3100497"/>
                <a:ext cx="646113" cy="728689"/>
              </a:xfrm>
              <a:custGeom>
                <a:avLst/>
                <a:gdLst>
                  <a:gd name="T0" fmla="*/ 9 w 172"/>
                  <a:gd name="T1" fmla="*/ 176 h 194"/>
                  <a:gd name="T2" fmla="*/ 12 w 172"/>
                  <a:gd name="T3" fmla="*/ 177 h 194"/>
                  <a:gd name="T4" fmla="*/ 14 w 172"/>
                  <a:gd name="T5" fmla="*/ 179 h 194"/>
                  <a:gd name="T6" fmla="*/ 13 w 172"/>
                  <a:gd name="T7" fmla="*/ 180 h 194"/>
                  <a:gd name="T8" fmla="*/ 30 w 172"/>
                  <a:gd name="T9" fmla="*/ 185 h 194"/>
                  <a:gd name="T10" fmla="*/ 32 w 172"/>
                  <a:gd name="T11" fmla="*/ 181 h 194"/>
                  <a:gd name="T12" fmla="*/ 35 w 172"/>
                  <a:gd name="T13" fmla="*/ 183 h 194"/>
                  <a:gd name="T14" fmla="*/ 37 w 172"/>
                  <a:gd name="T15" fmla="*/ 184 h 194"/>
                  <a:gd name="T16" fmla="*/ 36 w 172"/>
                  <a:gd name="T17" fmla="*/ 186 h 194"/>
                  <a:gd name="T18" fmla="*/ 58 w 172"/>
                  <a:gd name="T19" fmla="*/ 186 h 194"/>
                  <a:gd name="T20" fmla="*/ 63 w 172"/>
                  <a:gd name="T21" fmla="*/ 180 h 194"/>
                  <a:gd name="T22" fmla="*/ 65 w 172"/>
                  <a:gd name="T23" fmla="*/ 183 h 194"/>
                  <a:gd name="T24" fmla="*/ 67 w 172"/>
                  <a:gd name="T25" fmla="*/ 185 h 194"/>
                  <a:gd name="T26" fmla="*/ 107 w 172"/>
                  <a:gd name="T27" fmla="*/ 168 h 194"/>
                  <a:gd name="T28" fmla="*/ 107 w 172"/>
                  <a:gd name="T29" fmla="*/ 168 h 194"/>
                  <a:gd name="T30" fmla="*/ 106 w 172"/>
                  <a:gd name="T31" fmla="*/ 165 h 194"/>
                  <a:gd name="T32" fmla="*/ 106 w 172"/>
                  <a:gd name="T33" fmla="*/ 162 h 194"/>
                  <a:gd name="T34" fmla="*/ 115 w 172"/>
                  <a:gd name="T35" fmla="*/ 162 h 194"/>
                  <a:gd name="T36" fmla="*/ 127 w 172"/>
                  <a:gd name="T37" fmla="*/ 151 h 194"/>
                  <a:gd name="T38" fmla="*/ 132 w 172"/>
                  <a:gd name="T39" fmla="*/ 145 h 194"/>
                  <a:gd name="T40" fmla="*/ 132 w 172"/>
                  <a:gd name="T41" fmla="*/ 145 h 194"/>
                  <a:gd name="T42" fmla="*/ 130 w 172"/>
                  <a:gd name="T43" fmla="*/ 145 h 194"/>
                  <a:gd name="T44" fmla="*/ 130 w 172"/>
                  <a:gd name="T45" fmla="*/ 142 h 194"/>
                  <a:gd name="T46" fmla="*/ 131 w 172"/>
                  <a:gd name="T47" fmla="*/ 139 h 194"/>
                  <a:gd name="T48" fmla="*/ 133 w 172"/>
                  <a:gd name="T49" fmla="*/ 139 h 194"/>
                  <a:gd name="T50" fmla="*/ 137 w 172"/>
                  <a:gd name="T51" fmla="*/ 140 h 194"/>
                  <a:gd name="T52" fmla="*/ 151 w 172"/>
                  <a:gd name="T53" fmla="*/ 114 h 194"/>
                  <a:gd name="T54" fmla="*/ 148 w 172"/>
                  <a:gd name="T55" fmla="*/ 109 h 194"/>
                  <a:gd name="T56" fmla="*/ 150 w 172"/>
                  <a:gd name="T57" fmla="*/ 107 h 194"/>
                  <a:gd name="T58" fmla="*/ 153 w 172"/>
                  <a:gd name="T59" fmla="*/ 106 h 194"/>
                  <a:gd name="T60" fmla="*/ 154 w 172"/>
                  <a:gd name="T61" fmla="*/ 108 h 194"/>
                  <a:gd name="T62" fmla="*/ 160 w 172"/>
                  <a:gd name="T63" fmla="*/ 86 h 194"/>
                  <a:gd name="T64" fmla="*/ 155 w 172"/>
                  <a:gd name="T65" fmla="*/ 78 h 194"/>
                  <a:gd name="T66" fmla="*/ 158 w 172"/>
                  <a:gd name="T67" fmla="*/ 77 h 194"/>
                  <a:gd name="T68" fmla="*/ 161 w 172"/>
                  <a:gd name="T69" fmla="*/ 76 h 194"/>
                  <a:gd name="T70" fmla="*/ 161 w 172"/>
                  <a:gd name="T71" fmla="*/ 76 h 194"/>
                  <a:gd name="T72" fmla="*/ 144 w 172"/>
                  <a:gd name="T73" fmla="*/ 3 h 194"/>
                  <a:gd name="T74" fmla="*/ 144 w 172"/>
                  <a:gd name="T75" fmla="*/ 3 h 194"/>
                  <a:gd name="T76" fmla="*/ 141 w 172"/>
                  <a:gd name="T77" fmla="*/ 3 h 194"/>
                  <a:gd name="T78" fmla="*/ 138 w 172"/>
                  <a:gd name="T79" fmla="*/ 3 h 194"/>
                  <a:gd name="T80" fmla="*/ 138 w 172"/>
                  <a:gd name="T81" fmla="*/ 0 h 194"/>
                  <a:gd name="T82" fmla="*/ 136 w 172"/>
                  <a:gd name="T83" fmla="*/ 1 h 194"/>
                  <a:gd name="T84" fmla="*/ 123 w 172"/>
                  <a:gd name="T85" fmla="*/ 147 h 194"/>
                  <a:gd name="T86" fmla="*/ 2 w 172"/>
                  <a:gd name="T87" fmla="*/ 169 h 194"/>
                  <a:gd name="T88" fmla="*/ 1 w 172"/>
                  <a:gd name="T89" fmla="*/ 171 h 194"/>
                  <a:gd name="T90" fmla="*/ 0 w 172"/>
                  <a:gd name="T91" fmla="*/ 174 h 194"/>
                  <a:gd name="T92" fmla="*/ 8 w 172"/>
                  <a:gd name="T93" fmla="*/ 178 h 194"/>
                  <a:gd name="T94" fmla="*/ 9 w 172"/>
                  <a:gd name="T95" fmla="*/ 176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72" h="194">
                    <a:moveTo>
                      <a:pt x="9" y="176"/>
                    </a:moveTo>
                    <a:cubicBezTo>
                      <a:pt x="12" y="177"/>
                      <a:pt x="12" y="177"/>
                      <a:pt x="12" y="177"/>
                    </a:cubicBezTo>
                    <a:cubicBezTo>
                      <a:pt x="14" y="179"/>
                      <a:pt x="14" y="179"/>
                      <a:pt x="14" y="179"/>
                    </a:cubicBezTo>
                    <a:cubicBezTo>
                      <a:pt x="14" y="179"/>
                      <a:pt x="14" y="180"/>
                      <a:pt x="13" y="180"/>
                    </a:cubicBezTo>
                    <a:cubicBezTo>
                      <a:pt x="19" y="182"/>
                      <a:pt x="24" y="184"/>
                      <a:pt x="30" y="185"/>
                    </a:cubicBezTo>
                    <a:cubicBezTo>
                      <a:pt x="31" y="184"/>
                      <a:pt x="31" y="182"/>
                      <a:pt x="32" y="181"/>
                    </a:cubicBezTo>
                    <a:cubicBezTo>
                      <a:pt x="35" y="183"/>
                      <a:pt x="35" y="183"/>
                      <a:pt x="35" y="183"/>
                    </a:cubicBezTo>
                    <a:cubicBezTo>
                      <a:pt x="37" y="184"/>
                      <a:pt x="37" y="184"/>
                      <a:pt x="37" y="184"/>
                    </a:cubicBezTo>
                    <a:cubicBezTo>
                      <a:pt x="37" y="185"/>
                      <a:pt x="37" y="185"/>
                      <a:pt x="36" y="186"/>
                    </a:cubicBezTo>
                    <a:cubicBezTo>
                      <a:pt x="43" y="187"/>
                      <a:pt x="50" y="187"/>
                      <a:pt x="58" y="186"/>
                    </a:cubicBezTo>
                    <a:cubicBezTo>
                      <a:pt x="59" y="184"/>
                      <a:pt x="61" y="182"/>
                      <a:pt x="63" y="180"/>
                    </a:cubicBezTo>
                    <a:cubicBezTo>
                      <a:pt x="65" y="183"/>
                      <a:pt x="65" y="183"/>
                      <a:pt x="65" y="183"/>
                    </a:cubicBezTo>
                    <a:cubicBezTo>
                      <a:pt x="67" y="185"/>
                      <a:pt x="67" y="185"/>
                      <a:pt x="67" y="185"/>
                    </a:cubicBezTo>
                    <a:cubicBezTo>
                      <a:pt x="81" y="182"/>
                      <a:pt x="94" y="177"/>
                      <a:pt x="107" y="168"/>
                    </a:cubicBezTo>
                    <a:cubicBezTo>
                      <a:pt x="107" y="168"/>
                      <a:pt x="107" y="168"/>
                      <a:pt x="107" y="168"/>
                    </a:cubicBezTo>
                    <a:cubicBezTo>
                      <a:pt x="106" y="165"/>
                      <a:pt x="106" y="165"/>
                      <a:pt x="106" y="165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09" y="162"/>
                      <a:pt x="112" y="162"/>
                      <a:pt x="115" y="162"/>
                    </a:cubicBezTo>
                    <a:cubicBezTo>
                      <a:pt x="119" y="159"/>
                      <a:pt x="123" y="155"/>
                      <a:pt x="127" y="151"/>
                    </a:cubicBezTo>
                    <a:cubicBezTo>
                      <a:pt x="129" y="149"/>
                      <a:pt x="131" y="147"/>
                      <a:pt x="132" y="145"/>
                    </a:cubicBezTo>
                    <a:cubicBezTo>
                      <a:pt x="132" y="145"/>
                      <a:pt x="132" y="145"/>
                      <a:pt x="132" y="145"/>
                    </a:cubicBezTo>
                    <a:cubicBezTo>
                      <a:pt x="130" y="145"/>
                      <a:pt x="130" y="145"/>
                      <a:pt x="130" y="145"/>
                    </a:cubicBezTo>
                    <a:cubicBezTo>
                      <a:pt x="130" y="142"/>
                      <a:pt x="130" y="142"/>
                      <a:pt x="130" y="142"/>
                    </a:cubicBezTo>
                    <a:cubicBezTo>
                      <a:pt x="131" y="139"/>
                      <a:pt x="131" y="139"/>
                      <a:pt x="131" y="139"/>
                    </a:cubicBezTo>
                    <a:cubicBezTo>
                      <a:pt x="133" y="139"/>
                      <a:pt x="133" y="139"/>
                      <a:pt x="133" y="139"/>
                    </a:cubicBezTo>
                    <a:cubicBezTo>
                      <a:pt x="134" y="140"/>
                      <a:pt x="135" y="140"/>
                      <a:pt x="137" y="140"/>
                    </a:cubicBezTo>
                    <a:cubicBezTo>
                      <a:pt x="142" y="132"/>
                      <a:pt x="147" y="124"/>
                      <a:pt x="151" y="114"/>
                    </a:cubicBezTo>
                    <a:cubicBezTo>
                      <a:pt x="150" y="113"/>
                      <a:pt x="149" y="111"/>
                      <a:pt x="148" y="109"/>
                    </a:cubicBezTo>
                    <a:cubicBezTo>
                      <a:pt x="150" y="107"/>
                      <a:pt x="150" y="107"/>
                      <a:pt x="150" y="107"/>
                    </a:cubicBezTo>
                    <a:cubicBezTo>
                      <a:pt x="153" y="106"/>
                      <a:pt x="153" y="106"/>
                      <a:pt x="153" y="106"/>
                    </a:cubicBezTo>
                    <a:cubicBezTo>
                      <a:pt x="153" y="107"/>
                      <a:pt x="154" y="107"/>
                      <a:pt x="154" y="108"/>
                    </a:cubicBezTo>
                    <a:cubicBezTo>
                      <a:pt x="157" y="101"/>
                      <a:pt x="159" y="93"/>
                      <a:pt x="160" y="86"/>
                    </a:cubicBezTo>
                    <a:cubicBezTo>
                      <a:pt x="158" y="83"/>
                      <a:pt x="157" y="81"/>
                      <a:pt x="155" y="78"/>
                    </a:cubicBezTo>
                    <a:cubicBezTo>
                      <a:pt x="158" y="77"/>
                      <a:pt x="158" y="77"/>
                      <a:pt x="158" y="77"/>
                    </a:cubicBezTo>
                    <a:cubicBezTo>
                      <a:pt x="161" y="76"/>
                      <a:pt x="161" y="76"/>
                      <a:pt x="161" y="76"/>
                    </a:cubicBezTo>
                    <a:cubicBezTo>
                      <a:pt x="161" y="76"/>
                      <a:pt x="161" y="76"/>
                      <a:pt x="161" y="76"/>
                    </a:cubicBezTo>
                    <a:cubicBezTo>
                      <a:pt x="163" y="54"/>
                      <a:pt x="158" y="29"/>
                      <a:pt x="144" y="3"/>
                    </a:cubicBezTo>
                    <a:cubicBezTo>
                      <a:pt x="144" y="3"/>
                      <a:pt x="144" y="3"/>
                      <a:pt x="144" y="3"/>
                    </a:cubicBezTo>
                    <a:cubicBezTo>
                      <a:pt x="141" y="3"/>
                      <a:pt x="141" y="3"/>
                      <a:pt x="141" y="3"/>
                    </a:cubicBezTo>
                    <a:cubicBezTo>
                      <a:pt x="138" y="3"/>
                      <a:pt x="138" y="3"/>
                      <a:pt x="138" y="3"/>
                    </a:cubicBezTo>
                    <a:cubicBezTo>
                      <a:pt x="138" y="2"/>
                      <a:pt x="138" y="1"/>
                      <a:pt x="138" y="0"/>
                    </a:cubicBezTo>
                    <a:cubicBezTo>
                      <a:pt x="138" y="0"/>
                      <a:pt x="137" y="1"/>
                      <a:pt x="136" y="1"/>
                    </a:cubicBezTo>
                    <a:cubicBezTo>
                      <a:pt x="172" y="61"/>
                      <a:pt x="152" y="117"/>
                      <a:pt x="123" y="147"/>
                    </a:cubicBezTo>
                    <a:cubicBezTo>
                      <a:pt x="95" y="176"/>
                      <a:pt x="47" y="194"/>
                      <a:pt x="2" y="169"/>
                    </a:cubicBezTo>
                    <a:cubicBezTo>
                      <a:pt x="2" y="170"/>
                      <a:pt x="2" y="171"/>
                      <a:pt x="1" y="171"/>
                    </a:cubicBezTo>
                    <a:cubicBezTo>
                      <a:pt x="1" y="172"/>
                      <a:pt x="0" y="173"/>
                      <a:pt x="0" y="174"/>
                    </a:cubicBezTo>
                    <a:cubicBezTo>
                      <a:pt x="3" y="176"/>
                      <a:pt x="5" y="177"/>
                      <a:pt x="8" y="178"/>
                    </a:cubicBezTo>
                    <a:cubicBezTo>
                      <a:pt x="8" y="177"/>
                      <a:pt x="9" y="177"/>
                      <a:pt x="9" y="1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9" name="Freeform 910"/>
              <p:cNvSpPr>
                <a:spLocks/>
              </p:cNvSpPr>
              <p:nvPr/>
            </p:nvSpPr>
            <p:spPr bwMode="auto">
              <a:xfrm>
                <a:off x="3065465" y="4168922"/>
                <a:ext cx="33338" cy="36514"/>
              </a:xfrm>
              <a:custGeom>
                <a:avLst/>
                <a:gdLst>
                  <a:gd name="T0" fmla="*/ 9 w 9"/>
                  <a:gd name="T1" fmla="*/ 10 h 10"/>
                  <a:gd name="T2" fmla="*/ 0 w 9"/>
                  <a:gd name="T3" fmla="*/ 0 h 10"/>
                  <a:gd name="T4" fmla="*/ 9 w 9"/>
                  <a:gd name="T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10">
                    <a:moveTo>
                      <a:pt x="9" y="10"/>
                    </a:moveTo>
                    <a:cubicBezTo>
                      <a:pt x="6" y="6"/>
                      <a:pt x="3" y="3"/>
                      <a:pt x="0" y="0"/>
                    </a:cubicBezTo>
                    <a:cubicBezTo>
                      <a:pt x="2" y="4"/>
                      <a:pt x="5" y="7"/>
                      <a:pt x="9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0" name="Freeform 911"/>
              <p:cNvSpPr>
                <a:spLocks/>
              </p:cNvSpPr>
              <p:nvPr/>
            </p:nvSpPr>
            <p:spPr bwMode="auto">
              <a:xfrm>
                <a:off x="2944815" y="3889512"/>
                <a:ext cx="334963" cy="338150"/>
              </a:xfrm>
              <a:custGeom>
                <a:avLst/>
                <a:gdLst>
                  <a:gd name="T0" fmla="*/ 63 w 89"/>
                  <a:gd name="T1" fmla="*/ 90 h 90"/>
                  <a:gd name="T2" fmla="*/ 88 w 89"/>
                  <a:gd name="T3" fmla="*/ 54 h 90"/>
                  <a:gd name="T4" fmla="*/ 64 w 89"/>
                  <a:gd name="T5" fmla="*/ 7 h 90"/>
                  <a:gd name="T6" fmla="*/ 20 w 89"/>
                  <a:gd name="T7" fmla="*/ 8 h 90"/>
                  <a:gd name="T8" fmla="*/ 0 w 89"/>
                  <a:gd name="T9" fmla="*/ 48 h 90"/>
                  <a:gd name="T10" fmla="*/ 6 w 89"/>
                  <a:gd name="T11" fmla="*/ 50 h 90"/>
                  <a:gd name="T12" fmla="*/ 24 w 89"/>
                  <a:gd name="T13" fmla="*/ 13 h 90"/>
                  <a:gd name="T14" fmla="*/ 61 w 89"/>
                  <a:gd name="T15" fmla="*/ 13 h 90"/>
                  <a:gd name="T16" fmla="*/ 82 w 89"/>
                  <a:gd name="T17" fmla="*/ 54 h 90"/>
                  <a:gd name="T18" fmla="*/ 62 w 89"/>
                  <a:gd name="T19" fmla="*/ 84 h 90"/>
                  <a:gd name="T20" fmla="*/ 45 w 89"/>
                  <a:gd name="T21" fmla="*/ 79 h 90"/>
                  <a:gd name="T22" fmla="*/ 50 w 89"/>
                  <a:gd name="T23" fmla="*/ 86 h 90"/>
                  <a:gd name="T24" fmla="*/ 53 w 89"/>
                  <a:gd name="T25" fmla="*/ 89 h 90"/>
                  <a:gd name="T26" fmla="*/ 63 w 89"/>
                  <a:gd name="T27" fmla="*/ 9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9" h="90">
                    <a:moveTo>
                      <a:pt x="63" y="90"/>
                    </a:moveTo>
                    <a:cubicBezTo>
                      <a:pt x="76" y="88"/>
                      <a:pt x="89" y="77"/>
                      <a:pt x="88" y="54"/>
                    </a:cubicBezTo>
                    <a:cubicBezTo>
                      <a:pt x="88" y="33"/>
                      <a:pt x="79" y="16"/>
                      <a:pt x="64" y="7"/>
                    </a:cubicBezTo>
                    <a:cubicBezTo>
                      <a:pt x="50" y="0"/>
                      <a:pt x="34" y="0"/>
                      <a:pt x="20" y="8"/>
                    </a:cubicBezTo>
                    <a:cubicBezTo>
                      <a:pt x="8" y="16"/>
                      <a:pt x="0" y="30"/>
                      <a:pt x="0" y="48"/>
                    </a:cubicBezTo>
                    <a:cubicBezTo>
                      <a:pt x="2" y="48"/>
                      <a:pt x="4" y="49"/>
                      <a:pt x="6" y="50"/>
                    </a:cubicBezTo>
                    <a:cubicBezTo>
                      <a:pt x="6" y="33"/>
                      <a:pt x="12" y="21"/>
                      <a:pt x="24" y="13"/>
                    </a:cubicBezTo>
                    <a:cubicBezTo>
                      <a:pt x="35" y="6"/>
                      <a:pt x="49" y="6"/>
                      <a:pt x="61" y="13"/>
                    </a:cubicBezTo>
                    <a:cubicBezTo>
                      <a:pt x="74" y="20"/>
                      <a:pt x="82" y="35"/>
                      <a:pt x="82" y="54"/>
                    </a:cubicBezTo>
                    <a:cubicBezTo>
                      <a:pt x="83" y="74"/>
                      <a:pt x="72" y="83"/>
                      <a:pt x="62" y="84"/>
                    </a:cubicBezTo>
                    <a:cubicBezTo>
                      <a:pt x="57" y="85"/>
                      <a:pt x="51" y="83"/>
                      <a:pt x="45" y="79"/>
                    </a:cubicBezTo>
                    <a:cubicBezTo>
                      <a:pt x="47" y="81"/>
                      <a:pt x="49" y="84"/>
                      <a:pt x="50" y="86"/>
                    </a:cubicBezTo>
                    <a:cubicBezTo>
                      <a:pt x="51" y="87"/>
                      <a:pt x="52" y="88"/>
                      <a:pt x="53" y="89"/>
                    </a:cubicBezTo>
                    <a:cubicBezTo>
                      <a:pt x="56" y="90"/>
                      <a:pt x="60" y="90"/>
                      <a:pt x="63" y="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1" name="Freeform 912"/>
              <p:cNvSpPr>
                <a:spLocks/>
              </p:cNvSpPr>
              <p:nvPr/>
            </p:nvSpPr>
            <p:spPr bwMode="auto">
              <a:xfrm>
                <a:off x="3027365" y="3995878"/>
                <a:ext cx="158750" cy="157169"/>
              </a:xfrm>
              <a:custGeom>
                <a:avLst/>
                <a:gdLst>
                  <a:gd name="T0" fmla="*/ 17 w 42"/>
                  <a:gd name="T1" fmla="*/ 8 h 42"/>
                  <a:gd name="T2" fmla="*/ 35 w 42"/>
                  <a:gd name="T3" fmla="*/ 18 h 42"/>
                  <a:gd name="T4" fmla="*/ 32 w 42"/>
                  <a:gd name="T5" fmla="*/ 26 h 42"/>
                  <a:gd name="T6" fmla="*/ 29 w 42"/>
                  <a:gd name="T7" fmla="*/ 28 h 42"/>
                  <a:gd name="T8" fmla="*/ 26 w 42"/>
                  <a:gd name="T9" fmla="*/ 24 h 42"/>
                  <a:gd name="T10" fmla="*/ 24 w 42"/>
                  <a:gd name="T11" fmla="*/ 25 h 42"/>
                  <a:gd name="T12" fmla="*/ 21 w 42"/>
                  <a:gd name="T13" fmla="*/ 26 h 42"/>
                  <a:gd name="T14" fmla="*/ 28 w 42"/>
                  <a:gd name="T15" fmla="*/ 34 h 42"/>
                  <a:gd name="T16" fmla="*/ 37 w 42"/>
                  <a:gd name="T17" fmla="*/ 29 h 42"/>
                  <a:gd name="T18" fmla="*/ 41 w 42"/>
                  <a:gd name="T19" fmla="*/ 15 h 42"/>
                  <a:gd name="T20" fmla="*/ 15 w 42"/>
                  <a:gd name="T21" fmla="*/ 3 h 42"/>
                  <a:gd name="T22" fmla="*/ 2 w 42"/>
                  <a:gd name="T23" fmla="*/ 26 h 42"/>
                  <a:gd name="T24" fmla="*/ 4 w 42"/>
                  <a:gd name="T25" fmla="*/ 33 h 42"/>
                  <a:gd name="T26" fmla="*/ 14 w 42"/>
                  <a:gd name="T27" fmla="*/ 42 h 42"/>
                  <a:gd name="T28" fmla="*/ 8 w 42"/>
                  <a:gd name="T29" fmla="*/ 25 h 42"/>
                  <a:gd name="T30" fmla="*/ 17 w 42"/>
                  <a:gd name="T31" fmla="*/ 8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2" h="42">
                    <a:moveTo>
                      <a:pt x="17" y="8"/>
                    </a:moveTo>
                    <a:cubicBezTo>
                      <a:pt x="23" y="7"/>
                      <a:pt x="31" y="9"/>
                      <a:pt x="35" y="18"/>
                    </a:cubicBezTo>
                    <a:cubicBezTo>
                      <a:pt x="36" y="19"/>
                      <a:pt x="35" y="22"/>
                      <a:pt x="32" y="26"/>
                    </a:cubicBezTo>
                    <a:cubicBezTo>
                      <a:pt x="31" y="27"/>
                      <a:pt x="30" y="28"/>
                      <a:pt x="29" y="28"/>
                    </a:cubicBezTo>
                    <a:cubicBezTo>
                      <a:pt x="29" y="28"/>
                      <a:pt x="27" y="27"/>
                      <a:pt x="26" y="24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1" y="26"/>
                      <a:pt x="21" y="26"/>
                      <a:pt x="21" y="26"/>
                    </a:cubicBezTo>
                    <a:cubicBezTo>
                      <a:pt x="22" y="31"/>
                      <a:pt x="25" y="33"/>
                      <a:pt x="28" y="34"/>
                    </a:cubicBezTo>
                    <a:cubicBezTo>
                      <a:pt x="31" y="34"/>
                      <a:pt x="34" y="33"/>
                      <a:pt x="37" y="29"/>
                    </a:cubicBezTo>
                    <a:cubicBezTo>
                      <a:pt x="40" y="25"/>
                      <a:pt x="42" y="19"/>
                      <a:pt x="41" y="15"/>
                    </a:cubicBezTo>
                    <a:cubicBezTo>
                      <a:pt x="36" y="3"/>
                      <a:pt x="24" y="0"/>
                      <a:pt x="15" y="3"/>
                    </a:cubicBezTo>
                    <a:cubicBezTo>
                      <a:pt x="7" y="5"/>
                      <a:pt x="0" y="14"/>
                      <a:pt x="2" y="26"/>
                    </a:cubicBezTo>
                    <a:cubicBezTo>
                      <a:pt x="2" y="29"/>
                      <a:pt x="3" y="31"/>
                      <a:pt x="4" y="33"/>
                    </a:cubicBezTo>
                    <a:cubicBezTo>
                      <a:pt x="7" y="35"/>
                      <a:pt x="11" y="38"/>
                      <a:pt x="14" y="42"/>
                    </a:cubicBezTo>
                    <a:cubicBezTo>
                      <a:pt x="11" y="37"/>
                      <a:pt x="9" y="32"/>
                      <a:pt x="8" y="25"/>
                    </a:cubicBezTo>
                    <a:cubicBezTo>
                      <a:pt x="6" y="15"/>
                      <a:pt x="12" y="10"/>
                      <a:pt x="17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2" name="Freeform 914"/>
              <p:cNvSpPr>
                <a:spLocks/>
              </p:cNvSpPr>
              <p:nvPr/>
            </p:nvSpPr>
            <p:spPr bwMode="auto">
              <a:xfrm>
                <a:off x="2859090" y="3784733"/>
                <a:ext cx="495300" cy="541357"/>
              </a:xfrm>
              <a:custGeom>
                <a:avLst/>
                <a:gdLst>
                  <a:gd name="T0" fmla="*/ 32 w 132"/>
                  <a:gd name="T1" fmla="*/ 13 h 144"/>
                  <a:gd name="T2" fmla="*/ 0 w 132"/>
                  <a:gd name="T3" fmla="*/ 73 h 144"/>
                  <a:gd name="T4" fmla="*/ 6 w 132"/>
                  <a:gd name="T5" fmla="*/ 73 h 144"/>
                  <a:gd name="T6" fmla="*/ 35 w 132"/>
                  <a:gd name="T7" fmla="*/ 18 h 144"/>
                  <a:gd name="T8" fmla="*/ 95 w 132"/>
                  <a:gd name="T9" fmla="*/ 16 h 144"/>
                  <a:gd name="T10" fmla="*/ 125 w 132"/>
                  <a:gd name="T11" fmla="*/ 78 h 144"/>
                  <a:gd name="T12" fmla="*/ 88 w 132"/>
                  <a:gd name="T13" fmla="*/ 138 h 144"/>
                  <a:gd name="T14" fmla="*/ 90 w 132"/>
                  <a:gd name="T15" fmla="*/ 144 h 144"/>
                  <a:gd name="T16" fmla="*/ 131 w 132"/>
                  <a:gd name="T17" fmla="*/ 77 h 144"/>
                  <a:gd name="T18" fmla="*/ 124 w 132"/>
                  <a:gd name="T19" fmla="*/ 40 h 144"/>
                  <a:gd name="T20" fmla="*/ 105 w 132"/>
                  <a:gd name="T21" fmla="*/ 22 h 144"/>
                  <a:gd name="T22" fmla="*/ 95 w 132"/>
                  <a:gd name="T23" fmla="*/ 10 h 144"/>
                  <a:gd name="T24" fmla="*/ 32 w 132"/>
                  <a:gd name="T25" fmla="*/ 13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2" h="144">
                    <a:moveTo>
                      <a:pt x="32" y="13"/>
                    </a:moveTo>
                    <a:cubicBezTo>
                      <a:pt x="12" y="26"/>
                      <a:pt x="0" y="47"/>
                      <a:pt x="0" y="73"/>
                    </a:cubicBezTo>
                    <a:cubicBezTo>
                      <a:pt x="2" y="73"/>
                      <a:pt x="4" y="73"/>
                      <a:pt x="6" y="73"/>
                    </a:cubicBezTo>
                    <a:cubicBezTo>
                      <a:pt x="6" y="49"/>
                      <a:pt x="17" y="30"/>
                      <a:pt x="35" y="18"/>
                    </a:cubicBezTo>
                    <a:cubicBezTo>
                      <a:pt x="53" y="7"/>
                      <a:pt x="77" y="6"/>
                      <a:pt x="95" y="16"/>
                    </a:cubicBezTo>
                    <a:cubicBezTo>
                      <a:pt x="114" y="27"/>
                      <a:pt x="125" y="49"/>
                      <a:pt x="125" y="78"/>
                    </a:cubicBezTo>
                    <a:cubicBezTo>
                      <a:pt x="126" y="110"/>
                      <a:pt x="112" y="133"/>
                      <a:pt x="88" y="138"/>
                    </a:cubicBezTo>
                    <a:cubicBezTo>
                      <a:pt x="89" y="140"/>
                      <a:pt x="90" y="142"/>
                      <a:pt x="90" y="144"/>
                    </a:cubicBezTo>
                    <a:cubicBezTo>
                      <a:pt x="116" y="137"/>
                      <a:pt x="132" y="113"/>
                      <a:pt x="131" y="77"/>
                    </a:cubicBezTo>
                    <a:cubicBezTo>
                      <a:pt x="131" y="63"/>
                      <a:pt x="129" y="51"/>
                      <a:pt x="124" y="40"/>
                    </a:cubicBezTo>
                    <a:cubicBezTo>
                      <a:pt x="117" y="36"/>
                      <a:pt x="111" y="31"/>
                      <a:pt x="105" y="22"/>
                    </a:cubicBezTo>
                    <a:cubicBezTo>
                      <a:pt x="101" y="18"/>
                      <a:pt x="98" y="14"/>
                      <a:pt x="95" y="10"/>
                    </a:cubicBezTo>
                    <a:cubicBezTo>
                      <a:pt x="76" y="0"/>
                      <a:pt x="51" y="1"/>
                      <a:pt x="3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3" name="Freeform 915"/>
              <p:cNvSpPr>
                <a:spLocks/>
              </p:cNvSpPr>
              <p:nvPr/>
            </p:nvSpPr>
            <p:spPr bwMode="auto">
              <a:xfrm>
                <a:off x="3159127" y="4600737"/>
                <a:ext cx="104775" cy="165106"/>
              </a:xfrm>
              <a:custGeom>
                <a:avLst/>
                <a:gdLst>
                  <a:gd name="T0" fmla="*/ 9 w 28"/>
                  <a:gd name="T1" fmla="*/ 22 h 44"/>
                  <a:gd name="T2" fmla="*/ 7 w 28"/>
                  <a:gd name="T3" fmla="*/ 0 h 44"/>
                  <a:gd name="T4" fmla="*/ 0 w 28"/>
                  <a:gd name="T5" fmla="*/ 9 h 44"/>
                  <a:gd name="T6" fmla="*/ 4 w 28"/>
                  <a:gd name="T7" fmla="*/ 25 h 44"/>
                  <a:gd name="T8" fmla="*/ 18 w 28"/>
                  <a:gd name="T9" fmla="*/ 44 h 44"/>
                  <a:gd name="T10" fmla="*/ 28 w 28"/>
                  <a:gd name="T11" fmla="*/ 44 h 44"/>
                  <a:gd name="T12" fmla="*/ 9 w 28"/>
                  <a:gd name="T13" fmla="*/ 22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44">
                    <a:moveTo>
                      <a:pt x="9" y="22"/>
                    </a:moveTo>
                    <a:cubicBezTo>
                      <a:pt x="6" y="14"/>
                      <a:pt x="6" y="7"/>
                      <a:pt x="7" y="0"/>
                    </a:cubicBezTo>
                    <a:cubicBezTo>
                      <a:pt x="5" y="3"/>
                      <a:pt x="3" y="6"/>
                      <a:pt x="0" y="9"/>
                    </a:cubicBezTo>
                    <a:cubicBezTo>
                      <a:pt x="1" y="14"/>
                      <a:pt x="2" y="19"/>
                      <a:pt x="4" y="25"/>
                    </a:cubicBezTo>
                    <a:cubicBezTo>
                      <a:pt x="7" y="33"/>
                      <a:pt x="12" y="39"/>
                      <a:pt x="18" y="44"/>
                    </a:cubicBezTo>
                    <a:cubicBezTo>
                      <a:pt x="28" y="44"/>
                      <a:pt x="28" y="44"/>
                      <a:pt x="28" y="44"/>
                    </a:cubicBezTo>
                    <a:cubicBezTo>
                      <a:pt x="21" y="40"/>
                      <a:pt x="14" y="34"/>
                      <a:pt x="9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4" name="Freeform 916"/>
              <p:cNvSpPr>
                <a:spLocks/>
              </p:cNvSpPr>
              <p:nvPr/>
            </p:nvSpPr>
            <p:spPr bwMode="auto">
              <a:xfrm>
                <a:off x="3430590" y="4727742"/>
                <a:ext cx="52388" cy="38101"/>
              </a:xfrm>
              <a:custGeom>
                <a:avLst/>
                <a:gdLst>
                  <a:gd name="T0" fmla="*/ 11 w 14"/>
                  <a:gd name="T1" fmla="*/ 10 h 10"/>
                  <a:gd name="T2" fmla="*/ 14 w 14"/>
                  <a:gd name="T3" fmla="*/ 8 h 10"/>
                  <a:gd name="T4" fmla="*/ 14 w 14"/>
                  <a:gd name="T5" fmla="*/ 0 h 10"/>
                  <a:gd name="T6" fmla="*/ 0 w 14"/>
                  <a:gd name="T7" fmla="*/ 10 h 10"/>
                  <a:gd name="T8" fmla="*/ 11 w 14"/>
                  <a:gd name="T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0">
                    <a:moveTo>
                      <a:pt x="11" y="10"/>
                    </a:moveTo>
                    <a:cubicBezTo>
                      <a:pt x="12" y="10"/>
                      <a:pt x="13" y="9"/>
                      <a:pt x="14" y="8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0" y="4"/>
                      <a:pt x="5" y="8"/>
                      <a:pt x="0" y="10"/>
                    </a:cubicBezTo>
                    <a:lnTo>
                      <a:pt x="11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5" name="Freeform 917"/>
              <p:cNvSpPr>
                <a:spLocks/>
              </p:cNvSpPr>
              <p:nvPr/>
            </p:nvSpPr>
            <p:spPr bwMode="auto">
              <a:xfrm>
                <a:off x="3163890" y="4532472"/>
                <a:ext cx="25400" cy="60327"/>
              </a:xfrm>
              <a:custGeom>
                <a:avLst/>
                <a:gdLst>
                  <a:gd name="T0" fmla="*/ 7 w 7"/>
                  <a:gd name="T1" fmla="*/ 0 h 16"/>
                  <a:gd name="T2" fmla="*/ 0 w 7"/>
                  <a:gd name="T3" fmla="*/ 16 h 16"/>
                  <a:gd name="T4" fmla="*/ 4 w 7"/>
                  <a:gd name="T5" fmla="*/ 8 h 16"/>
                  <a:gd name="T6" fmla="*/ 7 w 7"/>
                  <a:gd name="T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16">
                    <a:moveTo>
                      <a:pt x="7" y="0"/>
                    </a:moveTo>
                    <a:cubicBezTo>
                      <a:pt x="4" y="4"/>
                      <a:pt x="1" y="10"/>
                      <a:pt x="0" y="16"/>
                    </a:cubicBezTo>
                    <a:cubicBezTo>
                      <a:pt x="2" y="13"/>
                      <a:pt x="3" y="10"/>
                      <a:pt x="4" y="8"/>
                    </a:cubicBezTo>
                    <a:cubicBezTo>
                      <a:pt x="6" y="5"/>
                      <a:pt x="6" y="2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6" name="Freeform 918"/>
              <p:cNvSpPr>
                <a:spLocks/>
              </p:cNvSpPr>
              <p:nvPr/>
            </p:nvSpPr>
            <p:spPr bwMode="auto">
              <a:xfrm>
                <a:off x="3211515" y="4446744"/>
                <a:ext cx="266700" cy="285760"/>
              </a:xfrm>
              <a:custGeom>
                <a:avLst/>
                <a:gdLst>
                  <a:gd name="T0" fmla="*/ 15 w 71"/>
                  <a:gd name="T1" fmla="*/ 13 h 76"/>
                  <a:gd name="T2" fmla="*/ 58 w 71"/>
                  <a:gd name="T3" fmla="*/ 29 h 76"/>
                  <a:gd name="T4" fmla="*/ 60 w 71"/>
                  <a:gd name="T5" fmla="*/ 57 h 76"/>
                  <a:gd name="T6" fmla="*/ 38 w 71"/>
                  <a:gd name="T7" fmla="*/ 70 h 76"/>
                  <a:gd name="T8" fmla="*/ 18 w 71"/>
                  <a:gd name="T9" fmla="*/ 55 h 76"/>
                  <a:gd name="T10" fmla="*/ 23 w 71"/>
                  <a:gd name="T11" fmla="*/ 34 h 76"/>
                  <a:gd name="T12" fmla="*/ 41 w 71"/>
                  <a:gd name="T13" fmla="*/ 38 h 76"/>
                  <a:gd name="T14" fmla="*/ 42 w 71"/>
                  <a:gd name="T15" fmla="*/ 45 h 76"/>
                  <a:gd name="T16" fmla="*/ 38 w 71"/>
                  <a:gd name="T17" fmla="*/ 49 h 76"/>
                  <a:gd name="T18" fmla="*/ 36 w 71"/>
                  <a:gd name="T19" fmla="*/ 48 h 76"/>
                  <a:gd name="T20" fmla="*/ 33 w 71"/>
                  <a:gd name="T21" fmla="*/ 50 h 76"/>
                  <a:gd name="T22" fmla="*/ 31 w 71"/>
                  <a:gd name="T23" fmla="*/ 51 h 76"/>
                  <a:gd name="T24" fmla="*/ 39 w 71"/>
                  <a:gd name="T25" fmla="*/ 55 h 76"/>
                  <a:gd name="T26" fmla="*/ 48 w 71"/>
                  <a:gd name="T27" fmla="*/ 48 h 76"/>
                  <a:gd name="T28" fmla="*/ 45 w 71"/>
                  <a:gd name="T29" fmla="*/ 34 h 76"/>
                  <a:gd name="T30" fmla="*/ 20 w 71"/>
                  <a:gd name="T31" fmla="*/ 29 h 76"/>
                  <a:gd name="T32" fmla="*/ 12 w 71"/>
                  <a:gd name="T33" fmla="*/ 58 h 76"/>
                  <a:gd name="T34" fmla="*/ 38 w 71"/>
                  <a:gd name="T35" fmla="*/ 76 h 76"/>
                  <a:gd name="T36" fmla="*/ 65 w 71"/>
                  <a:gd name="T37" fmla="*/ 60 h 76"/>
                  <a:gd name="T38" fmla="*/ 64 w 71"/>
                  <a:gd name="T39" fmla="*/ 26 h 76"/>
                  <a:gd name="T40" fmla="*/ 12 w 71"/>
                  <a:gd name="T41" fmla="*/ 8 h 76"/>
                  <a:gd name="T42" fmla="*/ 2 w 71"/>
                  <a:gd name="T43" fmla="*/ 14 h 76"/>
                  <a:gd name="T44" fmla="*/ 0 w 71"/>
                  <a:gd name="T45" fmla="*/ 26 h 76"/>
                  <a:gd name="T46" fmla="*/ 15 w 71"/>
                  <a:gd name="T47" fmla="*/ 13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1" h="76">
                    <a:moveTo>
                      <a:pt x="15" y="13"/>
                    </a:moveTo>
                    <a:cubicBezTo>
                      <a:pt x="28" y="7"/>
                      <a:pt x="47" y="7"/>
                      <a:pt x="58" y="29"/>
                    </a:cubicBezTo>
                    <a:cubicBezTo>
                      <a:pt x="64" y="38"/>
                      <a:pt x="64" y="49"/>
                      <a:pt x="60" y="57"/>
                    </a:cubicBezTo>
                    <a:cubicBezTo>
                      <a:pt x="55" y="65"/>
                      <a:pt x="47" y="70"/>
                      <a:pt x="38" y="70"/>
                    </a:cubicBezTo>
                    <a:cubicBezTo>
                      <a:pt x="30" y="70"/>
                      <a:pt x="23" y="65"/>
                      <a:pt x="18" y="55"/>
                    </a:cubicBezTo>
                    <a:cubicBezTo>
                      <a:pt x="13" y="47"/>
                      <a:pt x="17" y="38"/>
                      <a:pt x="23" y="34"/>
                    </a:cubicBezTo>
                    <a:cubicBezTo>
                      <a:pt x="29" y="30"/>
                      <a:pt x="36" y="31"/>
                      <a:pt x="41" y="38"/>
                    </a:cubicBezTo>
                    <a:cubicBezTo>
                      <a:pt x="43" y="41"/>
                      <a:pt x="43" y="44"/>
                      <a:pt x="42" y="45"/>
                    </a:cubicBezTo>
                    <a:cubicBezTo>
                      <a:pt x="41" y="47"/>
                      <a:pt x="39" y="49"/>
                      <a:pt x="38" y="49"/>
                    </a:cubicBezTo>
                    <a:cubicBezTo>
                      <a:pt x="37" y="49"/>
                      <a:pt x="37" y="49"/>
                      <a:pt x="36" y="48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31" y="51"/>
                      <a:pt x="31" y="51"/>
                      <a:pt x="31" y="51"/>
                    </a:cubicBezTo>
                    <a:cubicBezTo>
                      <a:pt x="33" y="54"/>
                      <a:pt x="36" y="55"/>
                      <a:pt x="39" y="55"/>
                    </a:cubicBezTo>
                    <a:cubicBezTo>
                      <a:pt x="42" y="54"/>
                      <a:pt x="46" y="52"/>
                      <a:pt x="48" y="48"/>
                    </a:cubicBezTo>
                    <a:cubicBezTo>
                      <a:pt x="50" y="43"/>
                      <a:pt x="49" y="38"/>
                      <a:pt x="45" y="34"/>
                    </a:cubicBezTo>
                    <a:cubicBezTo>
                      <a:pt x="37" y="23"/>
                      <a:pt x="26" y="25"/>
                      <a:pt x="20" y="29"/>
                    </a:cubicBezTo>
                    <a:cubicBezTo>
                      <a:pt x="12" y="34"/>
                      <a:pt x="6" y="46"/>
                      <a:pt x="12" y="58"/>
                    </a:cubicBezTo>
                    <a:cubicBezTo>
                      <a:pt x="18" y="70"/>
                      <a:pt x="28" y="76"/>
                      <a:pt x="38" y="76"/>
                    </a:cubicBezTo>
                    <a:cubicBezTo>
                      <a:pt x="49" y="76"/>
                      <a:pt x="59" y="70"/>
                      <a:pt x="65" y="60"/>
                    </a:cubicBezTo>
                    <a:cubicBezTo>
                      <a:pt x="71" y="50"/>
                      <a:pt x="70" y="37"/>
                      <a:pt x="64" y="26"/>
                    </a:cubicBezTo>
                    <a:cubicBezTo>
                      <a:pt x="51" y="2"/>
                      <a:pt x="29" y="0"/>
                      <a:pt x="12" y="8"/>
                    </a:cubicBezTo>
                    <a:cubicBezTo>
                      <a:pt x="9" y="9"/>
                      <a:pt x="5" y="11"/>
                      <a:pt x="2" y="14"/>
                    </a:cubicBezTo>
                    <a:cubicBezTo>
                      <a:pt x="2" y="18"/>
                      <a:pt x="1" y="22"/>
                      <a:pt x="0" y="26"/>
                    </a:cubicBezTo>
                    <a:cubicBezTo>
                      <a:pt x="4" y="20"/>
                      <a:pt x="9" y="16"/>
                      <a:pt x="15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7" name="Freeform 919"/>
              <p:cNvSpPr>
                <a:spLocks/>
              </p:cNvSpPr>
              <p:nvPr/>
            </p:nvSpPr>
            <p:spPr bwMode="auto">
              <a:xfrm>
                <a:off x="3276602" y="4370541"/>
                <a:ext cx="206375" cy="114304"/>
              </a:xfrm>
              <a:custGeom>
                <a:avLst/>
                <a:gdLst>
                  <a:gd name="T0" fmla="*/ 12 w 55"/>
                  <a:gd name="T1" fmla="*/ 0 h 30"/>
                  <a:gd name="T2" fmla="*/ 0 w 55"/>
                  <a:gd name="T3" fmla="*/ 6 h 30"/>
                  <a:gd name="T4" fmla="*/ 1 w 55"/>
                  <a:gd name="T5" fmla="*/ 7 h 30"/>
                  <a:gd name="T6" fmla="*/ 50 w 55"/>
                  <a:gd name="T7" fmla="*/ 24 h 30"/>
                  <a:gd name="T8" fmla="*/ 55 w 55"/>
                  <a:gd name="T9" fmla="*/ 30 h 30"/>
                  <a:gd name="T10" fmla="*/ 55 w 55"/>
                  <a:gd name="T11" fmla="*/ 20 h 30"/>
                  <a:gd name="T12" fmla="*/ 55 w 55"/>
                  <a:gd name="T13" fmla="*/ 20 h 30"/>
                  <a:gd name="T14" fmla="*/ 12 w 55"/>
                  <a:gd name="T15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30">
                    <a:moveTo>
                      <a:pt x="12" y="0"/>
                    </a:moveTo>
                    <a:cubicBezTo>
                      <a:pt x="9" y="2"/>
                      <a:pt x="5" y="4"/>
                      <a:pt x="0" y="6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20" y="3"/>
                      <a:pt x="36" y="8"/>
                      <a:pt x="50" y="24"/>
                    </a:cubicBezTo>
                    <a:cubicBezTo>
                      <a:pt x="52" y="26"/>
                      <a:pt x="53" y="28"/>
                      <a:pt x="55" y="30"/>
                    </a:cubicBezTo>
                    <a:cubicBezTo>
                      <a:pt x="55" y="20"/>
                      <a:pt x="55" y="20"/>
                      <a:pt x="55" y="20"/>
                    </a:cubicBezTo>
                    <a:cubicBezTo>
                      <a:pt x="55" y="20"/>
                      <a:pt x="55" y="20"/>
                      <a:pt x="55" y="20"/>
                    </a:cubicBezTo>
                    <a:cubicBezTo>
                      <a:pt x="42" y="6"/>
                      <a:pt x="28" y="0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8" name="Freeform 920"/>
              <p:cNvSpPr>
                <a:spLocks/>
              </p:cNvSpPr>
              <p:nvPr/>
            </p:nvSpPr>
            <p:spPr bwMode="auto">
              <a:xfrm>
                <a:off x="3084515" y="4691227"/>
                <a:ext cx="55563" cy="74616"/>
              </a:xfrm>
              <a:custGeom>
                <a:avLst/>
                <a:gdLst>
                  <a:gd name="T0" fmla="*/ 0 w 15"/>
                  <a:gd name="T1" fmla="*/ 4 h 20"/>
                  <a:gd name="T2" fmla="*/ 7 w 15"/>
                  <a:gd name="T3" fmla="*/ 19 h 20"/>
                  <a:gd name="T4" fmla="*/ 9 w 15"/>
                  <a:gd name="T5" fmla="*/ 18 h 20"/>
                  <a:gd name="T6" fmla="*/ 11 w 15"/>
                  <a:gd name="T7" fmla="*/ 20 h 20"/>
                  <a:gd name="T8" fmla="*/ 15 w 15"/>
                  <a:gd name="T9" fmla="*/ 20 h 20"/>
                  <a:gd name="T10" fmla="*/ 5 w 15"/>
                  <a:gd name="T11" fmla="*/ 0 h 20"/>
                  <a:gd name="T12" fmla="*/ 0 w 15"/>
                  <a:gd name="T13" fmla="*/ 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0">
                    <a:moveTo>
                      <a:pt x="0" y="4"/>
                    </a:moveTo>
                    <a:cubicBezTo>
                      <a:pt x="2" y="9"/>
                      <a:pt x="4" y="14"/>
                      <a:pt x="7" y="19"/>
                    </a:cubicBezTo>
                    <a:cubicBezTo>
                      <a:pt x="8" y="19"/>
                      <a:pt x="8" y="19"/>
                      <a:pt x="9" y="18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1" y="14"/>
                      <a:pt x="7" y="7"/>
                      <a:pt x="5" y="0"/>
                    </a:cubicBezTo>
                    <a:cubicBezTo>
                      <a:pt x="4" y="1"/>
                      <a:pt x="2" y="2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9" name="Freeform 921"/>
              <p:cNvSpPr>
                <a:spLocks/>
              </p:cNvSpPr>
              <p:nvPr/>
            </p:nvSpPr>
            <p:spPr bwMode="auto">
              <a:xfrm>
                <a:off x="3376615" y="4299102"/>
                <a:ext cx="106363" cy="65090"/>
              </a:xfrm>
              <a:custGeom>
                <a:avLst/>
                <a:gdLst>
                  <a:gd name="T0" fmla="*/ 10 w 28"/>
                  <a:gd name="T1" fmla="*/ 2 h 17"/>
                  <a:gd name="T2" fmla="*/ 7 w 28"/>
                  <a:gd name="T3" fmla="*/ 2 h 17"/>
                  <a:gd name="T4" fmla="*/ 4 w 28"/>
                  <a:gd name="T5" fmla="*/ 3 h 17"/>
                  <a:gd name="T6" fmla="*/ 4 w 28"/>
                  <a:gd name="T7" fmla="*/ 0 h 17"/>
                  <a:gd name="T8" fmla="*/ 0 w 28"/>
                  <a:gd name="T9" fmla="*/ 5 h 17"/>
                  <a:gd name="T10" fmla="*/ 28 w 28"/>
                  <a:gd name="T11" fmla="*/ 17 h 17"/>
                  <a:gd name="T12" fmla="*/ 28 w 28"/>
                  <a:gd name="T13" fmla="*/ 10 h 17"/>
                  <a:gd name="T14" fmla="*/ 10 w 28"/>
                  <a:gd name="T15" fmla="*/ 2 h 17"/>
                  <a:gd name="T16" fmla="*/ 10 w 28"/>
                  <a:gd name="T17" fmla="*/ 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17">
                    <a:moveTo>
                      <a:pt x="10" y="2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2"/>
                      <a:pt x="4" y="1"/>
                      <a:pt x="4" y="0"/>
                    </a:cubicBezTo>
                    <a:cubicBezTo>
                      <a:pt x="3" y="2"/>
                      <a:pt x="2" y="3"/>
                      <a:pt x="0" y="5"/>
                    </a:cubicBezTo>
                    <a:cubicBezTo>
                      <a:pt x="9" y="7"/>
                      <a:pt x="19" y="11"/>
                      <a:pt x="28" y="17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2" y="6"/>
                      <a:pt x="16" y="4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0" name="Freeform 922"/>
              <p:cNvSpPr>
                <a:spLocks/>
              </p:cNvSpPr>
              <p:nvPr/>
            </p:nvSpPr>
            <p:spPr bwMode="auto">
              <a:xfrm>
                <a:off x="1292226" y="4097482"/>
                <a:ext cx="288925" cy="322274"/>
              </a:xfrm>
              <a:custGeom>
                <a:avLst/>
                <a:gdLst>
                  <a:gd name="T0" fmla="*/ 60 w 77"/>
                  <a:gd name="T1" fmla="*/ 32 h 86"/>
                  <a:gd name="T2" fmla="*/ 52 w 77"/>
                  <a:gd name="T3" fmla="*/ 73 h 86"/>
                  <a:gd name="T4" fmla="*/ 14 w 77"/>
                  <a:gd name="T5" fmla="*/ 61 h 86"/>
                  <a:gd name="T6" fmla="*/ 16 w 77"/>
                  <a:gd name="T7" fmla="*/ 36 h 86"/>
                  <a:gd name="T8" fmla="*/ 40 w 77"/>
                  <a:gd name="T9" fmla="*/ 41 h 86"/>
                  <a:gd name="T10" fmla="*/ 42 w 77"/>
                  <a:gd name="T11" fmla="*/ 50 h 86"/>
                  <a:gd name="T12" fmla="*/ 37 w 77"/>
                  <a:gd name="T13" fmla="*/ 54 h 86"/>
                  <a:gd name="T14" fmla="*/ 34 w 77"/>
                  <a:gd name="T15" fmla="*/ 53 h 86"/>
                  <a:gd name="T16" fmla="*/ 32 w 77"/>
                  <a:gd name="T17" fmla="*/ 54 h 86"/>
                  <a:gd name="T18" fmla="*/ 30 w 77"/>
                  <a:gd name="T19" fmla="*/ 56 h 86"/>
                  <a:gd name="T20" fmla="*/ 38 w 77"/>
                  <a:gd name="T21" fmla="*/ 60 h 86"/>
                  <a:gd name="T22" fmla="*/ 48 w 77"/>
                  <a:gd name="T23" fmla="*/ 52 h 86"/>
                  <a:gd name="T24" fmla="*/ 45 w 77"/>
                  <a:gd name="T25" fmla="*/ 37 h 86"/>
                  <a:gd name="T26" fmla="*/ 13 w 77"/>
                  <a:gd name="T27" fmla="*/ 31 h 86"/>
                  <a:gd name="T28" fmla="*/ 9 w 77"/>
                  <a:gd name="T29" fmla="*/ 64 h 86"/>
                  <a:gd name="T30" fmla="*/ 55 w 77"/>
                  <a:gd name="T31" fmla="*/ 78 h 86"/>
                  <a:gd name="T32" fmla="*/ 65 w 77"/>
                  <a:gd name="T33" fmla="*/ 29 h 86"/>
                  <a:gd name="T34" fmla="*/ 10 w 77"/>
                  <a:gd name="T35" fmla="*/ 6 h 86"/>
                  <a:gd name="T36" fmla="*/ 3 w 77"/>
                  <a:gd name="T37" fmla="*/ 9 h 86"/>
                  <a:gd name="T38" fmla="*/ 3 w 77"/>
                  <a:gd name="T39" fmla="*/ 16 h 86"/>
                  <a:gd name="T40" fmla="*/ 12 w 77"/>
                  <a:gd name="T41" fmla="*/ 11 h 86"/>
                  <a:gd name="T42" fmla="*/ 60 w 77"/>
                  <a:gd name="T43" fmla="*/ 32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7" h="86">
                    <a:moveTo>
                      <a:pt x="60" y="32"/>
                    </a:moveTo>
                    <a:cubicBezTo>
                      <a:pt x="70" y="49"/>
                      <a:pt x="64" y="66"/>
                      <a:pt x="52" y="73"/>
                    </a:cubicBezTo>
                    <a:cubicBezTo>
                      <a:pt x="41" y="80"/>
                      <a:pt x="25" y="79"/>
                      <a:pt x="14" y="61"/>
                    </a:cubicBezTo>
                    <a:cubicBezTo>
                      <a:pt x="7" y="49"/>
                      <a:pt x="11" y="40"/>
                      <a:pt x="16" y="36"/>
                    </a:cubicBezTo>
                    <a:cubicBezTo>
                      <a:pt x="23" y="32"/>
                      <a:pt x="33" y="32"/>
                      <a:pt x="40" y="41"/>
                    </a:cubicBezTo>
                    <a:cubicBezTo>
                      <a:pt x="43" y="45"/>
                      <a:pt x="43" y="48"/>
                      <a:pt x="42" y="50"/>
                    </a:cubicBezTo>
                    <a:cubicBezTo>
                      <a:pt x="41" y="52"/>
                      <a:pt x="39" y="54"/>
                      <a:pt x="37" y="54"/>
                    </a:cubicBezTo>
                    <a:cubicBezTo>
                      <a:pt x="36" y="54"/>
                      <a:pt x="35" y="54"/>
                      <a:pt x="34" y="53"/>
                    </a:cubicBezTo>
                    <a:cubicBezTo>
                      <a:pt x="32" y="54"/>
                      <a:pt x="32" y="54"/>
                      <a:pt x="32" y="54"/>
                    </a:cubicBezTo>
                    <a:cubicBezTo>
                      <a:pt x="30" y="56"/>
                      <a:pt x="30" y="56"/>
                      <a:pt x="30" y="56"/>
                    </a:cubicBezTo>
                    <a:cubicBezTo>
                      <a:pt x="32" y="59"/>
                      <a:pt x="35" y="60"/>
                      <a:pt x="38" y="60"/>
                    </a:cubicBezTo>
                    <a:cubicBezTo>
                      <a:pt x="42" y="60"/>
                      <a:pt x="46" y="56"/>
                      <a:pt x="48" y="52"/>
                    </a:cubicBezTo>
                    <a:cubicBezTo>
                      <a:pt x="50" y="47"/>
                      <a:pt x="49" y="42"/>
                      <a:pt x="45" y="37"/>
                    </a:cubicBezTo>
                    <a:cubicBezTo>
                      <a:pt x="36" y="25"/>
                      <a:pt x="22" y="25"/>
                      <a:pt x="13" y="31"/>
                    </a:cubicBezTo>
                    <a:cubicBezTo>
                      <a:pt x="5" y="37"/>
                      <a:pt x="0" y="49"/>
                      <a:pt x="9" y="64"/>
                    </a:cubicBezTo>
                    <a:cubicBezTo>
                      <a:pt x="22" y="85"/>
                      <a:pt x="42" y="86"/>
                      <a:pt x="55" y="78"/>
                    </a:cubicBezTo>
                    <a:cubicBezTo>
                      <a:pt x="69" y="70"/>
                      <a:pt x="77" y="49"/>
                      <a:pt x="65" y="29"/>
                    </a:cubicBezTo>
                    <a:cubicBezTo>
                      <a:pt x="51" y="2"/>
                      <a:pt x="27" y="0"/>
                      <a:pt x="10" y="6"/>
                    </a:cubicBezTo>
                    <a:cubicBezTo>
                      <a:pt x="8" y="7"/>
                      <a:pt x="5" y="8"/>
                      <a:pt x="3" y="9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6" y="14"/>
                      <a:pt x="9" y="12"/>
                      <a:pt x="12" y="11"/>
                    </a:cubicBezTo>
                    <a:cubicBezTo>
                      <a:pt x="27" y="6"/>
                      <a:pt x="48" y="9"/>
                      <a:pt x="60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1" name="Freeform 923"/>
              <p:cNvSpPr>
                <a:spLocks/>
              </p:cNvSpPr>
              <p:nvPr/>
            </p:nvSpPr>
            <p:spPr bwMode="auto">
              <a:xfrm>
                <a:off x="1303339" y="3991115"/>
                <a:ext cx="371475" cy="515956"/>
              </a:xfrm>
              <a:custGeom>
                <a:avLst/>
                <a:gdLst>
                  <a:gd name="T0" fmla="*/ 66 w 99"/>
                  <a:gd name="T1" fmla="*/ 32 h 137"/>
                  <a:gd name="T2" fmla="*/ 83 w 99"/>
                  <a:gd name="T3" fmla="*/ 99 h 137"/>
                  <a:gd name="T4" fmla="*/ 32 w 99"/>
                  <a:gd name="T5" fmla="*/ 131 h 137"/>
                  <a:gd name="T6" fmla="*/ 35 w 99"/>
                  <a:gd name="T7" fmla="*/ 137 h 137"/>
                  <a:gd name="T8" fmla="*/ 88 w 99"/>
                  <a:gd name="T9" fmla="*/ 102 h 137"/>
                  <a:gd name="T10" fmla="*/ 71 w 99"/>
                  <a:gd name="T11" fmla="*/ 28 h 137"/>
                  <a:gd name="T12" fmla="*/ 0 w 99"/>
                  <a:gd name="T13" fmla="*/ 8 h 137"/>
                  <a:gd name="T14" fmla="*/ 0 w 99"/>
                  <a:gd name="T15" fmla="*/ 15 h 137"/>
                  <a:gd name="T16" fmla="*/ 66 w 99"/>
                  <a:gd name="T17" fmla="*/ 32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137">
                    <a:moveTo>
                      <a:pt x="66" y="32"/>
                    </a:moveTo>
                    <a:cubicBezTo>
                      <a:pt x="94" y="62"/>
                      <a:pt x="89" y="87"/>
                      <a:pt x="83" y="99"/>
                    </a:cubicBezTo>
                    <a:cubicBezTo>
                      <a:pt x="74" y="118"/>
                      <a:pt x="53" y="132"/>
                      <a:pt x="32" y="131"/>
                    </a:cubicBezTo>
                    <a:cubicBezTo>
                      <a:pt x="33" y="133"/>
                      <a:pt x="34" y="135"/>
                      <a:pt x="35" y="137"/>
                    </a:cubicBezTo>
                    <a:cubicBezTo>
                      <a:pt x="57" y="137"/>
                      <a:pt x="79" y="123"/>
                      <a:pt x="88" y="102"/>
                    </a:cubicBezTo>
                    <a:cubicBezTo>
                      <a:pt x="99" y="78"/>
                      <a:pt x="93" y="51"/>
                      <a:pt x="71" y="28"/>
                    </a:cubicBezTo>
                    <a:cubicBezTo>
                      <a:pt x="51" y="7"/>
                      <a:pt x="25" y="0"/>
                      <a:pt x="0" y="8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9" y="8"/>
                      <a:pt x="45" y="9"/>
                      <a:pt x="66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2" name="Freeform 924"/>
              <p:cNvSpPr>
                <a:spLocks/>
              </p:cNvSpPr>
              <p:nvPr/>
            </p:nvSpPr>
            <p:spPr bwMode="auto">
              <a:xfrm>
                <a:off x="2655890" y="2570253"/>
                <a:ext cx="312738" cy="82553"/>
              </a:xfrm>
              <a:custGeom>
                <a:avLst/>
                <a:gdLst>
                  <a:gd name="T0" fmla="*/ 12 w 83"/>
                  <a:gd name="T1" fmla="*/ 4 h 22"/>
                  <a:gd name="T2" fmla="*/ 15 w 83"/>
                  <a:gd name="T3" fmla="*/ 5 h 22"/>
                  <a:gd name="T4" fmla="*/ 18 w 83"/>
                  <a:gd name="T5" fmla="*/ 6 h 22"/>
                  <a:gd name="T6" fmla="*/ 16 w 83"/>
                  <a:gd name="T7" fmla="*/ 10 h 22"/>
                  <a:gd name="T8" fmla="*/ 40 w 83"/>
                  <a:gd name="T9" fmla="*/ 19 h 22"/>
                  <a:gd name="T10" fmla="*/ 44 w 83"/>
                  <a:gd name="T11" fmla="*/ 15 h 22"/>
                  <a:gd name="T12" fmla="*/ 46 w 83"/>
                  <a:gd name="T13" fmla="*/ 17 h 22"/>
                  <a:gd name="T14" fmla="*/ 48 w 83"/>
                  <a:gd name="T15" fmla="*/ 19 h 22"/>
                  <a:gd name="T16" fmla="*/ 47 w 83"/>
                  <a:gd name="T17" fmla="*/ 20 h 22"/>
                  <a:gd name="T18" fmla="*/ 55 w 83"/>
                  <a:gd name="T19" fmla="*/ 21 h 22"/>
                  <a:gd name="T20" fmla="*/ 71 w 83"/>
                  <a:gd name="T21" fmla="*/ 22 h 22"/>
                  <a:gd name="T22" fmla="*/ 83 w 83"/>
                  <a:gd name="T23" fmla="*/ 15 h 22"/>
                  <a:gd name="T24" fmla="*/ 56 w 83"/>
                  <a:gd name="T25" fmla="*/ 15 h 22"/>
                  <a:gd name="T26" fmla="*/ 11 w 83"/>
                  <a:gd name="T27" fmla="*/ 0 h 22"/>
                  <a:gd name="T28" fmla="*/ 0 w 83"/>
                  <a:gd name="T29" fmla="*/ 0 h 22"/>
                  <a:gd name="T30" fmla="*/ 11 w 83"/>
                  <a:gd name="T31" fmla="*/ 7 h 22"/>
                  <a:gd name="T32" fmla="*/ 12 w 83"/>
                  <a:gd name="T33" fmla="*/ 4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3" h="22">
                    <a:moveTo>
                      <a:pt x="12" y="4"/>
                    </a:moveTo>
                    <a:cubicBezTo>
                      <a:pt x="15" y="5"/>
                      <a:pt x="15" y="5"/>
                      <a:pt x="15" y="5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7" y="8"/>
                      <a:pt x="17" y="9"/>
                      <a:pt x="16" y="10"/>
                    </a:cubicBezTo>
                    <a:cubicBezTo>
                      <a:pt x="24" y="14"/>
                      <a:pt x="32" y="17"/>
                      <a:pt x="40" y="19"/>
                    </a:cubicBezTo>
                    <a:cubicBezTo>
                      <a:pt x="42" y="17"/>
                      <a:pt x="43" y="16"/>
                      <a:pt x="44" y="15"/>
                    </a:cubicBezTo>
                    <a:cubicBezTo>
                      <a:pt x="46" y="17"/>
                      <a:pt x="46" y="17"/>
                      <a:pt x="46" y="17"/>
                    </a:cubicBezTo>
                    <a:cubicBezTo>
                      <a:pt x="48" y="19"/>
                      <a:pt x="48" y="19"/>
                      <a:pt x="48" y="19"/>
                    </a:cubicBezTo>
                    <a:cubicBezTo>
                      <a:pt x="48" y="19"/>
                      <a:pt x="47" y="20"/>
                      <a:pt x="47" y="20"/>
                    </a:cubicBezTo>
                    <a:cubicBezTo>
                      <a:pt x="50" y="21"/>
                      <a:pt x="52" y="21"/>
                      <a:pt x="55" y="21"/>
                    </a:cubicBezTo>
                    <a:cubicBezTo>
                      <a:pt x="60" y="22"/>
                      <a:pt x="66" y="22"/>
                      <a:pt x="71" y="22"/>
                    </a:cubicBezTo>
                    <a:cubicBezTo>
                      <a:pt x="75" y="19"/>
                      <a:pt x="79" y="17"/>
                      <a:pt x="83" y="15"/>
                    </a:cubicBezTo>
                    <a:cubicBezTo>
                      <a:pt x="75" y="16"/>
                      <a:pt x="65" y="16"/>
                      <a:pt x="56" y="15"/>
                    </a:cubicBezTo>
                    <a:cubicBezTo>
                      <a:pt x="39" y="14"/>
                      <a:pt x="23" y="8"/>
                      <a:pt x="1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3"/>
                      <a:pt x="7" y="5"/>
                      <a:pt x="11" y="7"/>
                    </a:cubicBezTo>
                    <a:cubicBezTo>
                      <a:pt x="11" y="6"/>
                      <a:pt x="12" y="5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3" name="Freeform 925"/>
              <p:cNvSpPr>
                <a:spLocks/>
              </p:cNvSpPr>
              <p:nvPr/>
            </p:nvSpPr>
            <p:spPr bwMode="auto">
              <a:xfrm>
                <a:off x="3046414" y="2570253"/>
                <a:ext cx="79375" cy="33339"/>
              </a:xfrm>
              <a:custGeom>
                <a:avLst/>
                <a:gdLst>
                  <a:gd name="T0" fmla="*/ 13 w 21"/>
                  <a:gd name="T1" fmla="*/ 9 h 9"/>
                  <a:gd name="T2" fmla="*/ 21 w 21"/>
                  <a:gd name="T3" fmla="*/ 4 h 9"/>
                  <a:gd name="T4" fmla="*/ 18 w 21"/>
                  <a:gd name="T5" fmla="*/ 0 h 9"/>
                  <a:gd name="T6" fmla="*/ 16 w 21"/>
                  <a:gd name="T7" fmla="*/ 0 h 9"/>
                  <a:gd name="T8" fmla="*/ 0 w 21"/>
                  <a:gd name="T9" fmla="*/ 9 h 9"/>
                  <a:gd name="T10" fmla="*/ 13 w 21"/>
                  <a:gd name="T11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9">
                    <a:moveTo>
                      <a:pt x="13" y="9"/>
                    </a:moveTo>
                    <a:cubicBezTo>
                      <a:pt x="16" y="8"/>
                      <a:pt x="18" y="6"/>
                      <a:pt x="21" y="4"/>
                    </a:cubicBezTo>
                    <a:cubicBezTo>
                      <a:pt x="20" y="3"/>
                      <a:pt x="19" y="1"/>
                      <a:pt x="18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2" y="4"/>
                      <a:pt x="6" y="7"/>
                      <a:pt x="0" y="9"/>
                    </a:cubicBezTo>
                    <a:cubicBezTo>
                      <a:pt x="5" y="9"/>
                      <a:pt x="9" y="9"/>
                      <a:pt x="13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4" name="Freeform 926"/>
              <p:cNvSpPr>
                <a:spLocks/>
              </p:cNvSpPr>
              <p:nvPr/>
            </p:nvSpPr>
            <p:spPr bwMode="auto">
              <a:xfrm>
                <a:off x="2974976" y="2625817"/>
                <a:ext cx="79375" cy="23814"/>
              </a:xfrm>
              <a:custGeom>
                <a:avLst/>
                <a:gdLst>
                  <a:gd name="T0" fmla="*/ 0 w 21"/>
                  <a:gd name="T1" fmla="*/ 6 h 6"/>
                  <a:gd name="T2" fmla="*/ 21 w 21"/>
                  <a:gd name="T3" fmla="*/ 0 h 6"/>
                  <a:gd name="T4" fmla="*/ 0 w 21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" h="6">
                    <a:moveTo>
                      <a:pt x="0" y="6"/>
                    </a:moveTo>
                    <a:cubicBezTo>
                      <a:pt x="7" y="5"/>
                      <a:pt x="14" y="3"/>
                      <a:pt x="21" y="0"/>
                    </a:cubicBezTo>
                    <a:cubicBezTo>
                      <a:pt x="13" y="1"/>
                      <a:pt x="7" y="3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5" name="Freeform 927"/>
              <p:cNvSpPr>
                <a:spLocks/>
              </p:cNvSpPr>
              <p:nvPr/>
            </p:nvSpPr>
            <p:spPr bwMode="auto">
              <a:xfrm>
                <a:off x="3400427" y="3965715"/>
                <a:ext cx="47625" cy="228608"/>
              </a:xfrm>
              <a:custGeom>
                <a:avLst/>
                <a:gdLst>
                  <a:gd name="T0" fmla="*/ 4 w 13"/>
                  <a:gd name="T1" fmla="*/ 61 h 61"/>
                  <a:gd name="T2" fmla="*/ 12 w 13"/>
                  <a:gd name="T3" fmla="*/ 51 h 61"/>
                  <a:gd name="T4" fmla="*/ 12 w 13"/>
                  <a:gd name="T5" fmla="*/ 29 h 61"/>
                  <a:gd name="T6" fmla="*/ 11 w 13"/>
                  <a:gd name="T7" fmla="*/ 27 h 61"/>
                  <a:gd name="T8" fmla="*/ 9 w 13"/>
                  <a:gd name="T9" fmla="*/ 28 h 61"/>
                  <a:gd name="T10" fmla="*/ 8 w 13"/>
                  <a:gd name="T11" fmla="*/ 26 h 61"/>
                  <a:gd name="T12" fmla="*/ 6 w 13"/>
                  <a:gd name="T13" fmla="*/ 23 h 61"/>
                  <a:gd name="T14" fmla="*/ 11 w 13"/>
                  <a:gd name="T15" fmla="*/ 20 h 61"/>
                  <a:gd name="T16" fmla="*/ 6 w 13"/>
                  <a:gd name="T17" fmla="*/ 0 h 61"/>
                  <a:gd name="T18" fmla="*/ 4 w 13"/>
                  <a:gd name="T19" fmla="*/ 1 h 61"/>
                  <a:gd name="T20" fmla="*/ 2 w 13"/>
                  <a:gd name="T21" fmla="*/ 2 h 61"/>
                  <a:gd name="T22" fmla="*/ 1 w 13"/>
                  <a:gd name="T23" fmla="*/ 1 h 61"/>
                  <a:gd name="T24" fmla="*/ 0 w 13"/>
                  <a:gd name="T25" fmla="*/ 1 h 61"/>
                  <a:gd name="T26" fmla="*/ 6 w 13"/>
                  <a:gd name="T27" fmla="*/ 30 h 61"/>
                  <a:gd name="T28" fmla="*/ 4 w 13"/>
                  <a:gd name="T29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" h="61">
                    <a:moveTo>
                      <a:pt x="4" y="61"/>
                    </a:moveTo>
                    <a:cubicBezTo>
                      <a:pt x="6" y="57"/>
                      <a:pt x="9" y="54"/>
                      <a:pt x="12" y="51"/>
                    </a:cubicBezTo>
                    <a:cubicBezTo>
                      <a:pt x="12" y="45"/>
                      <a:pt x="13" y="37"/>
                      <a:pt x="12" y="29"/>
                    </a:cubicBezTo>
                    <a:cubicBezTo>
                      <a:pt x="12" y="28"/>
                      <a:pt x="11" y="28"/>
                      <a:pt x="11" y="27"/>
                    </a:cubicBezTo>
                    <a:cubicBezTo>
                      <a:pt x="11" y="27"/>
                      <a:pt x="10" y="28"/>
                      <a:pt x="9" y="28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7" y="22"/>
                      <a:pt x="9" y="21"/>
                      <a:pt x="11" y="20"/>
                    </a:cubicBezTo>
                    <a:cubicBezTo>
                      <a:pt x="9" y="13"/>
                      <a:pt x="8" y="7"/>
                      <a:pt x="6" y="0"/>
                    </a:cubicBezTo>
                    <a:cubicBezTo>
                      <a:pt x="5" y="0"/>
                      <a:pt x="4" y="1"/>
                      <a:pt x="4" y="1"/>
                    </a:cubicBezTo>
                    <a:cubicBezTo>
                      <a:pt x="4" y="1"/>
                      <a:pt x="2" y="2"/>
                      <a:pt x="2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3" y="10"/>
                      <a:pt x="5" y="20"/>
                      <a:pt x="6" y="30"/>
                    </a:cubicBezTo>
                    <a:cubicBezTo>
                      <a:pt x="7" y="41"/>
                      <a:pt x="6" y="51"/>
                      <a:pt x="4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6" name="Freeform 928"/>
              <p:cNvSpPr>
                <a:spLocks/>
              </p:cNvSpPr>
              <p:nvPr/>
            </p:nvSpPr>
            <p:spPr bwMode="auto">
              <a:xfrm>
                <a:off x="3414715" y="4202260"/>
                <a:ext cx="22225" cy="63503"/>
              </a:xfrm>
              <a:custGeom>
                <a:avLst/>
                <a:gdLst>
                  <a:gd name="T0" fmla="*/ 0 w 6"/>
                  <a:gd name="T1" fmla="*/ 17 h 17"/>
                  <a:gd name="T2" fmla="*/ 6 w 6"/>
                  <a:gd name="T3" fmla="*/ 0 h 17"/>
                  <a:gd name="T4" fmla="*/ 0 w 6"/>
                  <a:gd name="T5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17">
                    <a:moveTo>
                      <a:pt x="0" y="17"/>
                    </a:moveTo>
                    <a:cubicBezTo>
                      <a:pt x="2" y="12"/>
                      <a:pt x="4" y="6"/>
                      <a:pt x="6" y="0"/>
                    </a:cubicBezTo>
                    <a:cubicBezTo>
                      <a:pt x="3" y="5"/>
                      <a:pt x="0" y="10"/>
                      <a:pt x="0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7" name="Freeform 929"/>
              <p:cNvSpPr>
                <a:spLocks/>
              </p:cNvSpPr>
              <p:nvPr/>
            </p:nvSpPr>
            <p:spPr bwMode="auto">
              <a:xfrm>
                <a:off x="3219451" y="4257825"/>
                <a:ext cx="173038" cy="155581"/>
              </a:xfrm>
              <a:custGeom>
                <a:avLst/>
                <a:gdLst>
                  <a:gd name="T0" fmla="*/ 0 w 46"/>
                  <a:gd name="T1" fmla="*/ 35 h 41"/>
                  <a:gd name="T2" fmla="*/ 1 w 46"/>
                  <a:gd name="T3" fmla="*/ 41 h 41"/>
                  <a:gd name="T4" fmla="*/ 15 w 46"/>
                  <a:gd name="T5" fmla="*/ 36 h 41"/>
                  <a:gd name="T6" fmla="*/ 27 w 46"/>
                  <a:gd name="T7" fmla="*/ 30 h 41"/>
                  <a:gd name="T8" fmla="*/ 42 w 46"/>
                  <a:gd name="T9" fmla="*/ 16 h 41"/>
                  <a:gd name="T10" fmla="*/ 46 w 46"/>
                  <a:gd name="T11" fmla="*/ 11 h 41"/>
                  <a:gd name="T12" fmla="*/ 46 w 46"/>
                  <a:gd name="T13" fmla="*/ 0 h 41"/>
                  <a:gd name="T14" fmla="*/ 0 w 46"/>
                  <a:gd name="T15" fmla="*/ 35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6" h="41">
                    <a:moveTo>
                      <a:pt x="0" y="35"/>
                    </a:moveTo>
                    <a:cubicBezTo>
                      <a:pt x="0" y="37"/>
                      <a:pt x="0" y="39"/>
                      <a:pt x="1" y="41"/>
                    </a:cubicBezTo>
                    <a:cubicBezTo>
                      <a:pt x="6" y="40"/>
                      <a:pt x="11" y="38"/>
                      <a:pt x="15" y="36"/>
                    </a:cubicBezTo>
                    <a:cubicBezTo>
                      <a:pt x="20" y="34"/>
                      <a:pt x="24" y="32"/>
                      <a:pt x="27" y="30"/>
                    </a:cubicBezTo>
                    <a:cubicBezTo>
                      <a:pt x="33" y="26"/>
                      <a:pt x="38" y="21"/>
                      <a:pt x="42" y="16"/>
                    </a:cubicBezTo>
                    <a:cubicBezTo>
                      <a:pt x="44" y="14"/>
                      <a:pt x="45" y="13"/>
                      <a:pt x="46" y="11"/>
                    </a:cubicBezTo>
                    <a:cubicBezTo>
                      <a:pt x="45" y="7"/>
                      <a:pt x="45" y="4"/>
                      <a:pt x="46" y="0"/>
                    </a:cubicBezTo>
                    <a:cubicBezTo>
                      <a:pt x="36" y="19"/>
                      <a:pt x="18" y="31"/>
                      <a:pt x="0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8" name="Freeform 930"/>
              <p:cNvSpPr>
                <a:spLocks/>
              </p:cNvSpPr>
              <p:nvPr/>
            </p:nvSpPr>
            <p:spPr bwMode="auto">
              <a:xfrm>
                <a:off x="2855915" y="3705355"/>
                <a:ext cx="314325" cy="147643"/>
              </a:xfrm>
              <a:custGeom>
                <a:avLst/>
                <a:gdLst>
                  <a:gd name="T0" fmla="*/ 42 w 84"/>
                  <a:gd name="T1" fmla="*/ 2 h 39"/>
                  <a:gd name="T2" fmla="*/ 20 w 84"/>
                  <a:gd name="T3" fmla="*/ 12 h 39"/>
                  <a:gd name="T4" fmla="*/ 20 w 84"/>
                  <a:gd name="T5" fmla="*/ 12 h 39"/>
                  <a:gd name="T6" fmla="*/ 18 w 84"/>
                  <a:gd name="T7" fmla="*/ 15 h 39"/>
                  <a:gd name="T8" fmla="*/ 17 w 84"/>
                  <a:gd name="T9" fmla="*/ 17 h 39"/>
                  <a:gd name="T10" fmla="*/ 14 w 84"/>
                  <a:gd name="T11" fmla="*/ 15 h 39"/>
                  <a:gd name="T12" fmla="*/ 8 w 84"/>
                  <a:gd name="T13" fmla="*/ 20 h 39"/>
                  <a:gd name="T14" fmla="*/ 2 w 84"/>
                  <a:gd name="T15" fmla="*/ 26 h 39"/>
                  <a:gd name="T16" fmla="*/ 0 w 84"/>
                  <a:gd name="T17" fmla="*/ 39 h 39"/>
                  <a:gd name="T18" fmla="*/ 12 w 84"/>
                  <a:gd name="T19" fmla="*/ 24 h 39"/>
                  <a:gd name="T20" fmla="*/ 84 w 84"/>
                  <a:gd name="T21" fmla="*/ 7 h 39"/>
                  <a:gd name="T22" fmla="*/ 82 w 84"/>
                  <a:gd name="T23" fmla="*/ 0 h 39"/>
                  <a:gd name="T24" fmla="*/ 81 w 84"/>
                  <a:gd name="T25" fmla="*/ 0 h 39"/>
                  <a:gd name="T26" fmla="*/ 42 w 84"/>
                  <a:gd name="T27" fmla="*/ 2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4" h="39">
                    <a:moveTo>
                      <a:pt x="42" y="2"/>
                    </a:moveTo>
                    <a:cubicBezTo>
                      <a:pt x="34" y="4"/>
                      <a:pt x="27" y="7"/>
                      <a:pt x="20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6" y="16"/>
                      <a:pt x="15" y="16"/>
                      <a:pt x="14" y="15"/>
                    </a:cubicBezTo>
                    <a:cubicBezTo>
                      <a:pt x="12" y="17"/>
                      <a:pt x="10" y="18"/>
                      <a:pt x="8" y="20"/>
                    </a:cubicBezTo>
                    <a:cubicBezTo>
                      <a:pt x="6" y="22"/>
                      <a:pt x="4" y="24"/>
                      <a:pt x="2" y="26"/>
                    </a:cubicBezTo>
                    <a:cubicBezTo>
                      <a:pt x="2" y="30"/>
                      <a:pt x="1" y="35"/>
                      <a:pt x="0" y="39"/>
                    </a:cubicBezTo>
                    <a:cubicBezTo>
                      <a:pt x="3" y="34"/>
                      <a:pt x="8" y="29"/>
                      <a:pt x="12" y="24"/>
                    </a:cubicBezTo>
                    <a:cubicBezTo>
                      <a:pt x="32" y="7"/>
                      <a:pt x="59" y="1"/>
                      <a:pt x="84" y="7"/>
                    </a:cubicBezTo>
                    <a:cubicBezTo>
                      <a:pt x="84" y="4"/>
                      <a:pt x="83" y="2"/>
                      <a:pt x="82" y="0"/>
                    </a:cubicBezTo>
                    <a:cubicBezTo>
                      <a:pt x="82" y="0"/>
                      <a:pt x="82" y="0"/>
                      <a:pt x="81" y="0"/>
                    </a:cubicBezTo>
                    <a:cubicBezTo>
                      <a:pt x="69" y="5"/>
                      <a:pt x="55" y="6"/>
                      <a:pt x="4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9" name="Freeform 931"/>
              <p:cNvSpPr>
                <a:spLocks/>
              </p:cNvSpPr>
              <p:nvPr/>
            </p:nvSpPr>
            <p:spPr bwMode="auto">
              <a:xfrm>
                <a:off x="2790827" y="3845061"/>
                <a:ext cx="41275" cy="93666"/>
              </a:xfrm>
              <a:custGeom>
                <a:avLst/>
                <a:gdLst>
                  <a:gd name="T0" fmla="*/ 7 w 11"/>
                  <a:gd name="T1" fmla="*/ 13 h 25"/>
                  <a:gd name="T2" fmla="*/ 11 w 11"/>
                  <a:gd name="T3" fmla="*/ 0 h 25"/>
                  <a:gd name="T4" fmla="*/ 0 w 11"/>
                  <a:gd name="T5" fmla="*/ 25 h 25"/>
                  <a:gd name="T6" fmla="*/ 7 w 11"/>
                  <a:gd name="T7" fmla="*/ 1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25">
                    <a:moveTo>
                      <a:pt x="7" y="13"/>
                    </a:moveTo>
                    <a:cubicBezTo>
                      <a:pt x="9" y="8"/>
                      <a:pt x="10" y="4"/>
                      <a:pt x="11" y="0"/>
                    </a:cubicBezTo>
                    <a:cubicBezTo>
                      <a:pt x="6" y="7"/>
                      <a:pt x="3" y="16"/>
                      <a:pt x="0" y="25"/>
                    </a:cubicBezTo>
                    <a:cubicBezTo>
                      <a:pt x="3" y="21"/>
                      <a:pt x="5" y="17"/>
                      <a:pt x="7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0" name="Freeform 932"/>
              <p:cNvSpPr>
                <a:spLocks/>
              </p:cNvSpPr>
              <p:nvPr/>
            </p:nvSpPr>
            <p:spPr bwMode="auto">
              <a:xfrm>
                <a:off x="2784477" y="3949839"/>
                <a:ext cx="28575" cy="120654"/>
              </a:xfrm>
              <a:custGeom>
                <a:avLst/>
                <a:gdLst>
                  <a:gd name="T0" fmla="*/ 1 w 8"/>
                  <a:gd name="T1" fmla="*/ 32 h 32"/>
                  <a:gd name="T2" fmla="*/ 6 w 8"/>
                  <a:gd name="T3" fmla="*/ 30 h 32"/>
                  <a:gd name="T4" fmla="*/ 8 w 8"/>
                  <a:gd name="T5" fmla="*/ 0 h 32"/>
                  <a:gd name="T6" fmla="*/ 0 w 8"/>
                  <a:gd name="T7" fmla="*/ 10 h 32"/>
                  <a:gd name="T8" fmla="*/ 1 w 8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32">
                    <a:moveTo>
                      <a:pt x="1" y="32"/>
                    </a:moveTo>
                    <a:cubicBezTo>
                      <a:pt x="3" y="31"/>
                      <a:pt x="4" y="31"/>
                      <a:pt x="6" y="30"/>
                    </a:cubicBezTo>
                    <a:cubicBezTo>
                      <a:pt x="5" y="19"/>
                      <a:pt x="6" y="9"/>
                      <a:pt x="8" y="0"/>
                    </a:cubicBezTo>
                    <a:cubicBezTo>
                      <a:pt x="6" y="3"/>
                      <a:pt x="3" y="7"/>
                      <a:pt x="0" y="10"/>
                    </a:cubicBezTo>
                    <a:cubicBezTo>
                      <a:pt x="0" y="17"/>
                      <a:pt x="0" y="24"/>
                      <a:pt x="1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1" name="Freeform 933"/>
              <p:cNvSpPr>
                <a:spLocks/>
              </p:cNvSpPr>
              <p:nvPr/>
            </p:nvSpPr>
            <p:spPr bwMode="auto">
              <a:xfrm>
                <a:off x="2832102" y="3265602"/>
                <a:ext cx="368300" cy="461979"/>
              </a:xfrm>
              <a:custGeom>
                <a:avLst/>
                <a:gdLst>
                  <a:gd name="T0" fmla="*/ 40 w 98"/>
                  <a:gd name="T1" fmla="*/ 7 h 123"/>
                  <a:gd name="T2" fmla="*/ 10 w 98"/>
                  <a:gd name="T3" fmla="*/ 76 h 123"/>
                  <a:gd name="T4" fmla="*/ 44 w 98"/>
                  <a:gd name="T5" fmla="*/ 117 h 123"/>
                  <a:gd name="T6" fmla="*/ 48 w 98"/>
                  <a:gd name="T7" fmla="*/ 119 h 123"/>
                  <a:gd name="T8" fmla="*/ 87 w 98"/>
                  <a:gd name="T9" fmla="*/ 117 h 123"/>
                  <a:gd name="T10" fmla="*/ 88 w 98"/>
                  <a:gd name="T11" fmla="*/ 117 h 123"/>
                  <a:gd name="T12" fmla="*/ 87 w 98"/>
                  <a:gd name="T13" fmla="*/ 111 h 123"/>
                  <a:gd name="T14" fmla="*/ 47 w 98"/>
                  <a:gd name="T15" fmla="*/ 112 h 123"/>
                  <a:gd name="T16" fmla="*/ 16 w 98"/>
                  <a:gd name="T17" fmla="*/ 75 h 123"/>
                  <a:gd name="T18" fmla="*/ 42 w 98"/>
                  <a:gd name="T19" fmla="*/ 12 h 123"/>
                  <a:gd name="T20" fmla="*/ 90 w 98"/>
                  <a:gd name="T21" fmla="*/ 42 h 123"/>
                  <a:gd name="T22" fmla="*/ 92 w 98"/>
                  <a:gd name="T23" fmla="*/ 58 h 123"/>
                  <a:gd name="T24" fmla="*/ 98 w 98"/>
                  <a:gd name="T25" fmla="*/ 47 h 123"/>
                  <a:gd name="T26" fmla="*/ 96 w 98"/>
                  <a:gd name="T27" fmla="*/ 40 h 123"/>
                  <a:gd name="T28" fmla="*/ 40 w 98"/>
                  <a:gd name="T29" fmla="*/ 7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8" h="123">
                    <a:moveTo>
                      <a:pt x="40" y="7"/>
                    </a:moveTo>
                    <a:cubicBezTo>
                      <a:pt x="18" y="14"/>
                      <a:pt x="0" y="41"/>
                      <a:pt x="10" y="76"/>
                    </a:cubicBezTo>
                    <a:cubicBezTo>
                      <a:pt x="16" y="96"/>
                      <a:pt x="28" y="111"/>
                      <a:pt x="44" y="117"/>
                    </a:cubicBezTo>
                    <a:cubicBezTo>
                      <a:pt x="46" y="118"/>
                      <a:pt x="47" y="118"/>
                      <a:pt x="48" y="119"/>
                    </a:cubicBezTo>
                    <a:cubicBezTo>
                      <a:pt x="61" y="123"/>
                      <a:pt x="75" y="122"/>
                      <a:pt x="87" y="117"/>
                    </a:cubicBezTo>
                    <a:cubicBezTo>
                      <a:pt x="88" y="117"/>
                      <a:pt x="88" y="117"/>
                      <a:pt x="88" y="117"/>
                    </a:cubicBezTo>
                    <a:cubicBezTo>
                      <a:pt x="88" y="115"/>
                      <a:pt x="87" y="113"/>
                      <a:pt x="87" y="111"/>
                    </a:cubicBezTo>
                    <a:cubicBezTo>
                      <a:pt x="74" y="117"/>
                      <a:pt x="59" y="117"/>
                      <a:pt x="47" y="112"/>
                    </a:cubicBezTo>
                    <a:cubicBezTo>
                      <a:pt x="32" y="106"/>
                      <a:pt x="21" y="92"/>
                      <a:pt x="16" y="75"/>
                    </a:cubicBezTo>
                    <a:cubicBezTo>
                      <a:pt x="7" y="43"/>
                      <a:pt x="22" y="19"/>
                      <a:pt x="42" y="12"/>
                    </a:cubicBezTo>
                    <a:cubicBezTo>
                      <a:pt x="57" y="7"/>
                      <a:pt x="78" y="12"/>
                      <a:pt x="90" y="42"/>
                    </a:cubicBezTo>
                    <a:cubicBezTo>
                      <a:pt x="92" y="48"/>
                      <a:pt x="93" y="53"/>
                      <a:pt x="92" y="58"/>
                    </a:cubicBezTo>
                    <a:cubicBezTo>
                      <a:pt x="94" y="55"/>
                      <a:pt x="96" y="51"/>
                      <a:pt x="98" y="47"/>
                    </a:cubicBezTo>
                    <a:cubicBezTo>
                      <a:pt x="97" y="45"/>
                      <a:pt x="96" y="42"/>
                      <a:pt x="96" y="40"/>
                    </a:cubicBezTo>
                    <a:cubicBezTo>
                      <a:pt x="83" y="8"/>
                      <a:pt x="59" y="0"/>
                      <a:pt x="4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2" name="Freeform 934"/>
              <p:cNvSpPr>
                <a:spLocks/>
              </p:cNvSpPr>
              <p:nvPr/>
            </p:nvSpPr>
            <p:spPr bwMode="auto">
              <a:xfrm>
                <a:off x="2930526" y="3375144"/>
                <a:ext cx="233363" cy="239721"/>
              </a:xfrm>
              <a:custGeom>
                <a:avLst/>
                <a:gdLst>
                  <a:gd name="T0" fmla="*/ 31 w 62"/>
                  <a:gd name="T1" fmla="*/ 56 h 64"/>
                  <a:gd name="T2" fmla="*/ 12 w 62"/>
                  <a:gd name="T3" fmla="*/ 38 h 64"/>
                  <a:gd name="T4" fmla="*/ 25 w 62"/>
                  <a:gd name="T5" fmla="*/ 9 h 64"/>
                  <a:gd name="T6" fmla="*/ 44 w 62"/>
                  <a:gd name="T7" fmla="*/ 19 h 64"/>
                  <a:gd name="T8" fmla="*/ 43 w 62"/>
                  <a:gd name="T9" fmla="*/ 30 h 64"/>
                  <a:gd name="T10" fmla="*/ 35 w 62"/>
                  <a:gd name="T11" fmla="*/ 30 h 64"/>
                  <a:gd name="T12" fmla="*/ 32 w 62"/>
                  <a:gd name="T13" fmla="*/ 25 h 64"/>
                  <a:gd name="T14" fmla="*/ 29 w 62"/>
                  <a:gd name="T15" fmla="*/ 25 h 64"/>
                  <a:gd name="T16" fmla="*/ 26 w 62"/>
                  <a:gd name="T17" fmla="*/ 24 h 64"/>
                  <a:gd name="T18" fmla="*/ 32 w 62"/>
                  <a:gd name="T19" fmla="*/ 36 h 64"/>
                  <a:gd name="T20" fmla="*/ 47 w 62"/>
                  <a:gd name="T21" fmla="*/ 34 h 64"/>
                  <a:gd name="T22" fmla="*/ 50 w 62"/>
                  <a:gd name="T23" fmla="*/ 17 h 64"/>
                  <a:gd name="T24" fmla="*/ 23 w 62"/>
                  <a:gd name="T25" fmla="*/ 3 h 64"/>
                  <a:gd name="T26" fmla="*/ 6 w 62"/>
                  <a:gd name="T27" fmla="*/ 39 h 64"/>
                  <a:gd name="T28" fmla="*/ 30 w 62"/>
                  <a:gd name="T29" fmla="*/ 62 h 64"/>
                  <a:gd name="T30" fmla="*/ 60 w 62"/>
                  <a:gd name="T31" fmla="*/ 54 h 64"/>
                  <a:gd name="T32" fmla="*/ 62 w 62"/>
                  <a:gd name="T33" fmla="*/ 43 h 64"/>
                  <a:gd name="T34" fmla="*/ 60 w 62"/>
                  <a:gd name="T35" fmla="*/ 46 h 64"/>
                  <a:gd name="T36" fmla="*/ 31 w 62"/>
                  <a:gd name="T37" fmla="*/ 56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2" h="64">
                    <a:moveTo>
                      <a:pt x="31" y="56"/>
                    </a:moveTo>
                    <a:cubicBezTo>
                      <a:pt x="22" y="54"/>
                      <a:pt x="15" y="48"/>
                      <a:pt x="12" y="38"/>
                    </a:cubicBezTo>
                    <a:cubicBezTo>
                      <a:pt x="7" y="24"/>
                      <a:pt x="15" y="13"/>
                      <a:pt x="25" y="9"/>
                    </a:cubicBezTo>
                    <a:cubicBezTo>
                      <a:pt x="32" y="7"/>
                      <a:pt x="40" y="8"/>
                      <a:pt x="44" y="19"/>
                    </a:cubicBezTo>
                    <a:cubicBezTo>
                      <a:pt x="46" y="24"/>
                      <a:pt x="46" y="28"/>
                      <a:pt x="43" y="30"/>
                    </a:cubicBezTo>
                    <a:cubicBezTo>
                      <a:pt x="41" y="32"/>
                      <a:pt x="37" y="32"/>
                      <a:pt x="35" y="30"/>
                    </a:cubicBezTo>
                    <a:cubicBezTo>
                      <a:pt x="33" y="30"/>
                      <a:pt x="32" y="28"/>
                      <a:pt x="32" y="25"/>
                    </a:cubicBezTo>
                    <a:cubicBezTo>
                      <a:pt x="29" y="25"/>
                      <a:pt x="29" y="25"/>
                      <a:pt x="29" y="25"/>
                    </a:cubicBezTo>
                    <a:cubicBezTo>
                      <a:pt x="26" y="24"/>
                      <a:pt x="26" y="24"/>
                      <a:pt x="26" y="24"/>
                    </a:cubicBezTo>
                    <a:cubicBezTo>
                      <a:pt x="26" y="29"/>
                      <a:pt x="28" y="33"/>
                      <a:pt x="32" y="36"/>
                    </a:cubicBezTo>
                    <a:cubicBezTo>
                      <a:pt x="37" y="38"/>
                      <a:pt x="43" y="38"/>
                      <a:pt x="47" y="34"/>
                    </a:cubicBezTo>
                    <a:cubicBezTo>
                      <a:pt x="49" y="32"/>
                      <a:pt x="54" y="27"/>
                      <a:pt x="50" y="17"/>
                    </a:cubicBezTo>
                    <a:cubicBezTo>
                      <a:pt x="45" y="3"/>
                      <a:pt x="33" y="0"/>
                      <a:pt x="23" y="3"/>
                    </a:cubicBezTo>
                    <a:cubicBezTo>
                      <a:pt x="10" y="8"/>
                      <a:pt x="0" y="23"/>
                      <a:pt x="6" y="39"/>
                    </a:cubicBezTo>
                    <a:cubicBezTo>
                      <a:pt x="10" y="51"/>
                      <a:pt x="19" y="60"/>
                      <a:pt x="30" y="62"/>
                    </a:cubicBezTo>
                    <a:cubicBezTo>
                      <a:pt x="41" y="64"/>
                      <a:pt x="52" y="61"/>
                      <a:pt x="60" y="54"/>
                    </a:cubicBezTo>
                    <a:cubicBezTo>
                      <a:pt x="61" y="50"/>
                      <a:pt x="61" y="46"/>
                      <a:pt x="62" y="43"/>
                    </a:cubicBezTo>
                    <a:cubicBezTo>
                      <a:pt x="62" y="44"/>
                      <a:pt x="61" y="45"/>
                      <a:pt x="60" y="46"/>
                    </a:cubicBezTo>
                    <a:cubicBezTo>
                      <a:pt x="53" y="54"/>
                      <a:pt x="42" y="58"/>
                      <a:pt x="31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3" name="Freeform 935"/>
              <p:cNvSpPr>
                <a:spLocks/>
              </p:cNvSpPr>
              <p:nvPr/>
            </p:nvSpPr>
            <p:spPr bwMode="auto">
              <a:xfrm>
                <a:off x="3186115" y="3491035"/>
                <a:ext cx="14288" cy="52390"/>
              </a:xfrm>
              <a:custGeom>
                <a:avLst/>
                <a:gdLst>
                  <a:gd name="T0" fmla="*/ 3 w 4"/>
                  <a:gd name="T1" fmla="*/ 3 h 14"/>
                  <a:gd name="T2" fmla="*/ 0 w 4"/>
                  <a:gd name="T3" fmla="*/ 14 h 14"/>
                  <a:gd name="T4" fmla="*/ 4 w 4"/>
                  <a:gd name="T5" fmla="*/ 0 h 14"/>
                  <a:gd name="T6" fmla="*/ 3 w 4"/>
                  <a:gd name="T7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4">
                    <a:moveTo>
                      <a:pt x="3" y="3"/>
                    </a:moveTo>
                    <a:cubicBezTo>
                      <a:pt x="2" y="7"/>
                      <a:pt x="1" y="10"/>
                      <a:pt x="0" y="14"/>
                    </a:cubicBezTo>
                    <a:cubicBezTo>
                      <a:pt x="2" y="10"/>
                      <a:pt x="4" y="5"/>
                      <a:pt x="4" y="0"/>
                    </a:cubicBezTo>
                    <a:cubicBezTo>
                      <a:pt x="4" y="1"/>
                      <a:pt x="3" y="2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4" name="Freeform 936"/>
              <p:cNvSpPr>
                <a:spLocks/>
              </p:cNvSpPr>
              <p:nvPr/>
            </p:nvSpPr>
            <p:spPr bwMode="auto">
              <a:xfrm>
                <a:off x="2840039" y="3625978"/>
                <a:ext cx="90488" cy="142880"/>
              </a:xfrm>
              <a:custGeom>
                <a:avLst/>
                <a:gdLst>
                  <a:gd name="T0" fmla="*/ 18 w 24"/>
                  <a:gd name="T1" fmla="*/ 36 h 38"/>
                  <a:gd name="T2" fmla="*/ 21 w 24"/>
                  <a:gd name="T3" fmla="*/ 38 h 38"/>
                  <a:gd name="T4" fmla="*/ 22 w 24"/>
                  <a:gd name="T5" fmla="*/ 36 h 38"/>
                  <a:gd name="T6" fmla="*/ 24 w 24"/>
                  <a:gd name="T7" fmla="*/ 33 h 38"/>
                  <a:gd name="T8" fmla="*/ 24 w 24"/>
                  <a:gd name="T9" fmla="*/ 33 h 38"/>
                  <a:gd name="T10" fmla="*/ 0 w 24"/>
                  <a:gd name="T11" fmla="*/ 0 h 38"/>
                  <a:gd name="T12" fmla="*/ 6 w 24"/>
                  <a:gd name="T13" fmla="*/ 23 h 38"/>
                  <a:gd name="T14" fmla="*/ 18 w 24"/>
                  <a:gd name="T15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38">
                    <a:moveTo>
                      <a:pt x="18" y="36"/>
                    </a:moveTo>
                    <a:cubicBezTo>
                      <a:pt x="19" y="37"/>
                      <a:pt x="20" y="37"/>
                      <a:pt x="21" y="38"/>
                    </a:cubicBezTo>
                    <a:cubicBezTo>
                      <a:pt x="22" y="36"/>
                      <a:pt x="22" y="36"/>
                      <a:pt x="22" y="36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14" y="25"/>
                      <a:pt x="6" y="15"/>
                      <a:pt x="0" y="0"/>
                    </a:cubicBezTo>
                    <a:cubicBezTo>
                      <a:pt x="3" y="7"/>
                      <a:pt x="5" y="15"/>
                      <a:pt x="6" y="23"/>
                    </a:cubicBezTo>
                    <a:cubicBezTo>
                      <a:pt x="10" y="28"/>
                      <a:pt x="14" y="32"/>
                      <a:pt x="18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5" name="Freeform 937"/>
              <p:cNvSpPr>
                <a:spLocks/>
              </p:cNvSpPr>
              <p:nvPr/>
            </p:nvSpPr>
            <p:spPr bwMode="auto">
              <a:xfrm>
                <a:off x="2817815" y="3625978"/>
                <a:ext cx="3175" cy="12700"/>
              </a:xfrm>
              <a:custGeom>
                <a:avLst/>
                <a:gdLst>
                  <a:gd name="T0" fmla="*/ 0 w 1"/>
                  <a:gd name="T1" fmla="*/ 0 h 3"/>
                  <a:gd name="T2" fmla="*/ 1 w 1"/>
                  <a:gd name="T3" fmla="*/ 3 h 3"/>
                  <a:gd name="T4" fmla="*/ 0 w 1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1"/>
                      <a:pt x="0" y="2"/>
                      <a:pt x="1" y="3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6" name="Freeform 938"/>
              <p:cNvSpPr>
                <a:spLocks/>
              </p:cNvSpPr>
              <p:nvPr/>
            </p:nvSpPr>
            <p:spPr bwMode="auto">
              <a:xfrm>
                <a:off x="2743202" y="3160823"/>
                <a:ext cx="520700" cy="458804"/>
              </a:xfrm>
              <a:custGeom>
                <a:avLst/>
                <a:gdLst>
                  <a:gd name="T0" fmla="*/ 53 w 139"/>
                  <a:gd name="T1" fmla="*/ 10 h 122"/>
                  <a:gd name="T2" fmla="*/ 12 w 139"/>
                  <a:gd name="T3" fmla="*/ 100 h 122"/>
                  <a:gd name="T4" fmla="*/ 13 w 139"/>
                  <a:gd name="T5" fmla="*/ 102 h 122"/>
                  <a:gd name="T6" fmla="*/ 25 w 139"/>
                  <a:gd name="T7" fmla="*/ 122 h 122"/>
                  <a:gd name="T8" fmla="*/ 20 w 139"/>
                  <a:gd name="T9" fmla="*/ 107 h 122"/>
                  <a:gd name="T10" fmla="*/ 55 w 139"/>
                  <a:gd name="T11" fmla="*/ 16 h 122"/>
                  <a:gd name="T12" fmla="*/ 134 w 139"/>
                  <a:gd name="T13" fmla="*/ 57 h 122"/>
                  <a:gd name="T14" fmla="*/ 139 w 139"/>
                  <a:gd name="T15" fmla="*/ 52 h 122"/>
                  <a:gd name="T16" fmla="*/ 53 w 139"/>
                  <a:gd name="T17" fmla="*/ 1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9" h="122">
                    <a:moveTo>
                      <a:pt x="53" y="10"/>
                    </a:moveTo>
                    <a:cubicBezTo>
                      <a:pt x="24" y="20"/>
                      <a:pt x="0" y="51"/>
                      <a:pt x="12" y="100"/>
                    </a:cubicBezTo>
                    <a:cubicBezTo>
                      <a:pt x="12" y="101"/>
                      <a:pt x="13" y="101"/>
                      <a:pt x="13" y="102"/>
                    </a:cubicBezTo>
                    <a:cubicBezTo>
                      <a:pt x="18" y="108"/>
                      <a:pt x="22" y="115"/>
                      <a:pt x="25" y="122"/>
                    </a:cubicBezTo>
                    <a:cubicBezTo>
                      <a:pt x="23" y="117"/>
                      <a:pt x="21" y="113"/>
                      <a:pt x="20" y="107"/>
                    </a:cubicBezTo>
                    <a:cubicBezTo>
                      <a:pt x="4" y="57"/>
                      <a:pt x="26" y="25"/>
                      <a:pt x="55" y="16"/>
                    </a:cubicBezTo>
                    <a:cubicBezTo>
                      <a:pt x="83" y="7"/>
                      <a:pt x="120" y="18"/>
                      <a:pt x="134" y="57"/>
                    </a:cubicBezTo>
                    <a:cubicBezTo>
                      <a:pt x="136" y="56"/>
                      <a:pt x="137" y="54"/>
                      <a:pt x="139" y="52"/>
                    </a:cubicBezTo>
                    <a:cubicBezTo>
                      <a:pt x="123" y="12"/>
                      <a:pt x="83" y="0"/>
                      <a:pt x="5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7" name="Freeform 939"/>
              <p:cNvSpPr>
                <a:spLocks/>
              </p:cNvSpPr>
              <p:nvPr/>
            </p:nvSpPr>
            <p:spPr bwMode="auto">
              <a:xfrm>
                <a:off x="3076577" y="3114785"/>
                <a:ext cx="258763" cy="196857"/>
              </a:xfrm>
              <a:custGeom>
                <a:avLst/>
                <a:gdLst>
                  <a:gd name="T0" fmla="*/ 41 w 69"/>
                  <a:gd name="T1" fmla="*/ 13 h 52"/>
                  <a:gd name="T2" fmla="*/ 38 w 69"/>
                  <a:gd name="T3" fmla="*/ 15 h 52"/>
                  <a:gd name="T4" fmla="*/ 37 w 69"/>
                  <a:gd name="T5" fmla="*/ 12 h 52"/>
                  <a:gd name="T6" fmla="*/ 35 w 69"/>
                  <a:gd name="T7" fmla="*/ 9 h 52"/>
                  <a:gd name="T8" fmla="*/ 36 w 69"/>
                  <a:gd name="T9" fmla="*/ 9 h 52"/>
                  <a:gd name="T10" fmla="*/ 18 w 69"/>
                  <a:gd name="T11" fmla="*/ 0 h 52"/>
                  <a:gd name="T12" fmla="*/ 0 w 69"/>
                  <a:gd name="T13" fmla="*/ 0 h 52"/>
                  <a:gd name="T14" fmla="*/ 64 w 69"/>
                  <a:gd name="T15" fmla="*/ 52 h 52"/>
                  <a:gd name="T16" fmla="*/ 69 w 69"/>
                  <a:gd name="T17" fmla="*/ 49 h 52"/>
                  <a:gd name="T18" fmla="*/ 41 w 69"/>
                  <a:gd name="T19" fmla="*/ 13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" h="52">
                    <a:moveTo>
                      <a:pt x="41" y="13"/>
                    </a:moveTo>
                    <a:cubicBezTo>
                      <a:pt x="40" y="13"/>
                      <a:pt x="39" y="14"/>
                      <a:pt x="38" y="15"/>
                    </a:cubicBezTo>
                    <a:cubicBezTo>
                      <a:pt x="37" y="12"/>
                      <a:pt x="37" y="12"/>
                      <a:pt x="37" y="12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0" y="5"/>
                      <a:pt x="24" y="2"/>
                      <a:pt x="18" y="0"/>
                    </a:cubicBezTo>
                    <a:cubicBezTo>
                      <a:pt x="12" y="1"/>
                      <a:pt x="6" y="1"/>
                      <a:pt x="0" y="0"/>
                    </a:cubicBezTo>
                    <a:cubicBezTo>
                      <a:pt x="27" y="6"/>
                      <a:pt x="54" y="24"/>
                      <a:pt x="64" y="52"/>
                    </a:cubicBezTo>
                    <a:cubicBezTo>
                      <a:pt x="66" y="51"/>
                      <a:pt x="67" y="50"/>
                      <a:pt x="69" y="49"/>
                    </a:cubicBezTo>
                    <a:cubicBezTo>
                      <a:pt x="58" y="39"/>
                      <a:pt x="48" y="25"/>
                      <a:pt x="41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8" name="Freeform 940"/>
              <p:cNvSpPr>
                <a:spLocks/>
              </p:cNvSpPr>
              <p:nvPr/>
            </p:nvSpPr>
            <p:spPr bwMode="auto">
              <a:xfrm>
                <a:off x="2790827" y="3084621"/>
                <a:ext cx="266700" cy="112717"/>
              </a:xfrm>
              <a:custGeom>
                <a:avLst/>
                <a:gdLst>
                  <a:gd name="T0" fmla="*/ 35 w 71"/>
                  <a:gd name="T1" fmla="*/ 2 h 30"/>
                  <a:gd name="T2" fmla="*/ 29 w 71"/>
                  <a:gd name="T3" fmla="*/ 4 h 30"/>
                  <a:gd name="T4" fmla="*/ 29 w 71"/>
                  <a:gd name="T5" fmla="*/ 5 h 30"/>
                  <a:gd name="T6" fmla="*/ 27 w 71"/>
                  <a:gd name="T7" fmla="*/ 7 h 30"/>
                  <a:gd name="T8" fmla="*/ 25 w 71"/>
                  <a:gd name="T9" fmla="*/ 9 h 30"/>
                  <a:gd name="T10" fmla="*/ 23 w 71"/>
                  <a:gd name="T11" fmla="*/ 6 h 30"/>
                  <a:gd name="T12" fmla="*/ 7 w 71"/>
                  <a:gd name="T13" fmla="*/ 15 h 30"/>
                  <a:gd name="T14" fmla="*/ 8 w 71"/>
                  <a:gd name="T15" fmla="*/ 17 h 30"/>
                  <a:gd name="T16" fmla="*/ 6 w 71"/>
                  <a:gd name="T17" fmla="*/ 19 h 30"/>
                  <a:gd name="T18" fmla="*/ 3 w 71"/>
                  <a:gd name="T19" fmla="*/ 21 h 30"/>
                  <a:gd name="T20" fmla="*/ 2 w 71"/>
                  <a:gd name="T21" fmla="*/ 19 h 30"/>
                  <a:gd name="T22" fmla="*/ 2 w 71"/>
                  <a:gd name="T23" fmla="*/ 19 h 30"/>
                  <a:gd name="T24" fmla="*/ 0 w 71"/>
                  <a:gd name="T25" fmla="*/ 30 h 30"/>
                  <a:gd name="T26" fmla="*/ 36 w 71"/>
                  <a:gd name="T27" fmla="*/ 8 h 30"/>
                  <a:gd name="T28" fmla="*/ 71 w 71"/>
                  <a:gd name="T29" fmla="*/ 7 h 30"/>
                  <a:gd name="T30" fmla="*/ 55 w 71"/>
                  <a:gd name="T31" fmla="*/ 0 h 30"/>
                  <a:gd name="T32" fmla="*/ 35 w 71"/>
                  <a:gd name="T33" fmla="*/ 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1" h="30">
                    <a:moveTo>
                      <a:pt x="35" y="2"/>
                    </a:moveTo>
                    <a:cubicBezTo>
                      <a:pt x="33" y="3"/>
                      <a:pt x="31" y="4"/>
                      <a:pt x="29" y="4"/>
                    </a:cubicBezTo>
                    <a:cubicBezTo>
                      <a:pt x="29" y="4"/>
                      <a:pt x="29" y="4"/>
                      <a:pt x="29" y="5"/>
                    </a:cubicBezTo>
                    <a:cubicBezTo>
                      <a:pt x="27" y="7"/>
                      <a:pt x="27" y="7"/>
                      <a:pt x="27" y="7"/>
                    </a:cubicBezTo>
                    <a:cubicBezTo>
                      <a:pt x="25" y="9"/>
                      <a:pt x="25" y="9"/>
                      <a:pt x="25" y="9"/>
                    </a:cubicBezTo>
                    <a:cubicBezTo>
                      <a:pt x="24" y="8"/>
                      <a:pt x="24" y="7"/>
                      <a:pt x="23" y="6"/>
                    </a:cubicBezTo>
                    <a:cubicBezTo>
                      <a:pt x="17" y="9"/>
                      <a:pt x="12" y="12"/>
                      <a:pt x="7" y="15"/>
                    </a:cubicBezTo>
                    <a:cubicBezTo>
                      <a:pt x="7" y="16"/>
                      <a:pt x="8" y="16"/>
                      <a:pt x="8" y="17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3" y="20"/>
                      <a:pt x="2" y="19"/>
                      <a:pt x="2" y="19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2" y="23"/>
                      <a:pt x="1" y="26"/>
                      <a:pt x="0" y="30"/>
                    </a:cubicBezTo>
                    <a:cubicBezTo>
                      <a:pt x="9" y="19"/>
                      <a:pt x="21" y="12"/>
                      <a:pt x="36" y="8"/>
                    </a:cubicBezTo>
                    <a:cubicBezTo>
                      <a:pt x="47" y="6"/>
                      <a:pt x="59" y="6"/>
                      <a:pt x="71" y="7"/>
                    </a:cubicBezTo>
                    <a:cubicBezTo>
                      <a:pt x="65" y="6"/>
                      <a:pt x="60" y="4"/>
                      <a:pt x="55" y="0"/>
                    </a:cubicBezTo>
                    <a:cubicBezTo>
                      <a:pt x="48" y="0"/>
                      <a:pt x="41" y="1"/>
                      <a:pt x="3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9" name="Freeform 941"/>
              <p:cNvSpPr>
                <a:spLocks/>
              </p:cNvSpPr>
              <p:nvPr/>
            </p:nvSpPr>
            <p:spPr bwMode="auto">
              <a:xfrm>
                <a:off x="2735265" y="3183050"/>
                <a:ext cx="36513" cy="52390"/>
              </a:xfrm>
              <a:custGeom>
                <a:avLst/>
                <a:gdLst>
                  <a:gd name="T0" fmla="*/ 10 w 10"/>
                  <a:gd name="T1" fmla="*/ 0 h 14"/>
                  <a:gd name="T2" fmla="*/ 0 w 10"/>
                  <a:gd name="T3" fmla="*/ 14 h 14"/>
                  <a:gd name="T4" fmla="*/ 10 w 10"/>
                  <a:gd name="T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14">
                    <a:moveTo>
                      <a:pt x="10" y="0"/>
                    </a:moveTo>
                    <a:cubicBezTo>
                      <a:pt x="6" y="4"/>
                      <a:pt x="3" y="9"/>
                      <a:pt x="0" y="14"/>
                    </a:cubicBezTo>
                    <a:cubicBezTo>
                      <a:pt x="4" y="10"/>
                      <a:pt x="8" y="6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0" name="Freeform 942"/>
              <p:cNvSpPr>
                <a:spLocks/>
              </p:cNvSpPr>
              <p:nvPr/>
            </p:nvSpPr>
            <p:spPr bwMode="auto">
              <a:xfrm>
                <a:off x="2693990" y="3246551"/>
                <a:ext cx="60325" cy="233371"/>
              </a:xfrm>
              <a:custGeom>
                <a:avLst/>
                <a:gdLst>
                  <a:gd name="T0" fmla="*/ 7 w 16"/>
                  <a:gd name="T1" fmla="*/ 7 h 62"/>
                  <a:gd name="T2" fmla="*/ 1 w 16"/>
                  <a:gd name="T3" fmla="*/ 28 h 62"/>
                  <a:gd name="T4" fmla="*/ 2 w 16"/>
                  <a:gd name="T5" fmla="*/ 28 h 62"/>
                  <a:gd name="T6" fmla="*/ 3 w 16"/>
                  <a:gd name="T7" fmla="*/ 31 h 62"/>
                  <a:gd name="T8" fmla="*/ 3 w 16"/>
                  <a:gd name="T9" fmla="*/ 34 h 62"/>
                  <a:gd name="T10" fmla="*/ 0 w 16"/>
                  <a:gd name="T11" fmla="*/ 35 h 62"/>
                  <a:gd name="T12" fmla="*/ 0 w 16"/>
                  <a:gd name="T13" fmla="*/ 52 h 62"/>
                  <a:gd name="T14" fmla="*/ 2 w 16"/>
                  <a:gd name="T15" fmla="*/ 52 h 62"/>
                  <a:gd name="T16" fmla="*/ 2 w 16"/>
                  <a:gd name="T17" fmla="*/ 55 h 62"/>
                  <a:gd name="T18" fmla="*/ 2 w 16"/>
                  <a:gd name="T19" fmla="*/ 58 h 62"/>
                  <a:gd name="T20" fmla="*/ 0 w 16"/>
                  <a:gd name="T21" fmla="*/ 58 h 62"/>
                  <a:gd name="T22" fmla="*/ 0 w 16"/>
                  <a:gd name="T23" fmla="*/ 59 h 62"/>
                  <a:gd name="T24" fmla="*/ 7 w 16"/>
                  <a:gd name="T25" fmla="*/ 62 h 62"/>
                  <a:gd name="T26" fmla="*/ 16 w 16"/>
                  <a:gd name="T27" fmla="*/ 0 h 62"/>
                  <a:gd name="T28" fmla="*/ 11 w 16"/>
                  <a:gd name="T29" fmla="*/ 5 h 62"/>
                  <a:gd name="T30" fmla="*/ 7 w 16"/>
                  <a:gd name="T31" fmla="*/ 7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6" h="62">
                    <a:moveTo>
                      <a:pt x="7" y="7"/>
                    </a:moveTo>
                    <a:cubicBezTo>
                      <a:pt x="4" y="13"/>
                      <a:pt x="2" y="21"/>
                      <a:pt x="1" y="28"/>
                    </a:cubicBezTo>
                    <a:cubicBezTo>
                      <a:pt x="1" y="28"/>
                      <a:pt x="2" y="28"/>
                      <a:pt x="2" y="28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3" y="34"/>
                      <a:pt x="3" y="34"/>
                      <a:pt x="3" y="34"/>
                    </a:cubicBezTo>
                    <a:cubicBezTo>
                      <a:pt x="2" y="34"/>
                      <a:pt x="1" y="34"/>
                      <a:pt x="0" y="35"/>
                    </a:cubicBezTo>
                    <a:cubicBezTo>
                      <a:pt x="0" y="40"/>
                      <a:pt x="0" y="46"/>
                      <a:pt x="0" y="52"/>
                    </a:cubicBezTo>
                    <a:cubicBezTo>
                      <a:pt x="1" y="52"/>
                      <a:pt x="1" y="52"/>
                      <a:pt x="2" y="52"/>
                    </a:cubicBezTo>
                    <a:cubicBezTo>
                      <a:pt x="2" y="55"/>
                      <a:pt x="2" y="55"/>
                      <a:pt x="2" y="55"/>
                    </a:cubicBezTo>
                    <a:cubicBezTo>
                      <a:pt x="2" y="58"/>
                      <a:pt x="2" y="58"/>
                      <a:pt x="2" y="58"/>
                    </a:cubicBezTo>
                    <a:cubicBezTo>
                      <a:pt x="2" y="58"/>
                      <a:pt x="1" y="58"/>
                      <a:pt x="0" y="58"/>
                    </a:cubicBezTo>
                    <a:cubicBezTo>
                      <a:pt x="0" y="58"/>
                      <a:pt x="0" y="58"/>
                      <a:pt x="0" y="59"/>
                    </a:cubicBezTo>
                    <a:cubicBezTo>
                      <a:pt x="3" y="60"/>
                      <a:pt x="5" y="61"/>
                      <a:pt x="7" y="62"/>
                    </a:cubicBezTo>
                    <a:cubicBezTo>
                      <a:pt x="4" y="38"/>
                      <a:pt x="8" y="17"/>
                      <a:pt x="16" y="0"/>
                    </a:cubicBezTo>
                    <a:cubicBezTo>
                      <a:pt x="14" y="2"/>
                      <a:pt x="13" y="3"/>
                      <a:pt x="11" y="5"/>
                    </a:cubicBezTo>
                    <a:cubicBezTo>
                      <a:pt x="9" y="5"/>
                      <a:pt x="8" y="6"/>
                      <a:pt x="7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1" name="Freeform 943"/>
              <p:cNvSpPr>
                <a:spLocks/>
              </p:cNvSpPr>
              <p:nvPr/>
            </p:nvSpPr>
            <p:spPr bwMode="auto">
              <a:xfrm>
                <a:off x="3227390" y="2570253"/>
                <a:ext cx="244475" cy="44452"/>
              </a:xfrm>
              <a:custGeom>
                <a:avLst/>
                <a:gdLst>
                  <a:gd name="T0" fmla="*/ 65 w 65"/>
                  <a:gd name="T1" fmla="*/ 0 h 12"/>
                  <a:gd name="T2" fmla="*/ 54 w 65"/>
                  <a:gd name="T3" fmla="*/ 0 h 12"/>
                  <a:gd name="T4" fmla="*/ 31 w 65"/>
                  <a:gd name="T5" fmla="*/ 6 h 12"/>
                  <a:gd name="T6" fmla="*/ 10 w 65"/>
                  <a:gd name="T7" fmla="*/ 0 h 12"/>
                  <a:gd name="T8" fmla="*/ 0 w 65"/>
                  <a:gd name="T9" fmla="*/ 0 h 12"/>
                  <a:gd name="T10" fmla="*/ 31 w 65"/>
                  <a:gd name="T11" fmla="*/ 12 h 12"/>
                  <a:gd name="T12" fmla="*/ 65 w 65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12">
                    <a:moveTo>
                      <a:pt x="65" y="0"/>
                    </a:moveTo>
                    <a:cubicBezTo>
                      <a:pt x="54" y="0"/>
                      <a:pt x="54" y="0"/>
                      <a:pt x="54" y="0"/>
                    </a:cubicBezTo>
                    <a:cubicBezTo>
                      <a:pt x="46" y="4"/>
                      <a:pt x="39" y="6"/>
                      <a:pt x="31" y="6"/>
                    </a:cubicBezTo>
                    <a:cubicBezTo>
                      <a:pt x="25" y="6"/>
                      <a:pt x="18" y="4"/>
                      <a:pt x="1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" y="7"/>
                      <a:pt x="19" y="11"/>
                      <a:pt x="31" y="12"/>
                    </a:cubicBezTo>
                    <a:cubicBezTo>
                      <a:pt x="43" y="12"/>
                      <a:pt x="55" y="7"/>
                      <a:pt x="6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2" name="Freeform 944"/>
              <p:cNvSpPr>
                <a:spLocks/>
              </p:cNvSpPr>
              <p:nvPr/>
            </p:nvSpPr>
            <p:spPr bwMode="auto">
              <a:xfrm>
                <a:off x="3189290" y="2655981"/>
                <a:ext cx="46038" cy="30164"/>
              </a:xfrm>
              <a:custGeom>
                <a:avLst/>
                <a:gdLst>
                  <a:gd name="T0" fmla="*/ 0 w 12"/>
                  <a:gd name="T1" fmla="*/ 0 h 8"/>
                  <a:gd name="T2" fmla="*/ 12 w 12"/>
                  <a:gd name="T3" fmla="*/ 8 h 8"/>
                  <a:gd name="T4" fmla="*/ 0 w 12"/>
                  <a:gd name="T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8">
                    <a:moveTo>
                      <a:pt x="0" y="0"/>
                    </a:moveTo>
                    <a:cubicBezTo>
                      <a:pt x="3" y="3"/>
                      <a:pt x="7" y="6"/>
                      <a:pt x="12" y="8"/>
                    </a:cubicBezTo>
                    <a:cubicBezTo>
                      <a:pt x="8" y="5"/>
                      <a:pt x="4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3" name="Freeform 945"/>
              <p:cNvSpPr>
                <a:spLocks/>
              </p:cNvSpPr>
              <p:nvPr/>
            </p:nvSpPr>
            <p:spPr bwMode="auto">
              <a:xfrm>
                <a:off x="3114677" y="2570253"/>
                <a:ext cx="90488" cy="71441"/>
              </a:xfrm>
              <a:custGeom>
                <a:avLst/>
                <a:gdLst>
                  <a:gd name="T0" fmla="*/ 4 w 24"/>
                  <a:gd name="T1" fmla="*/ 6 h 19"/>
                  <a:gd name="T2" fmla="*/ 8 w 24"/>
                  <a:gd name="T3" fmla="*/ 12 h 19"/>
                  <a:gd name="T4" fmla="*/ 22 w 24"/>
                  <a:gd name="T5" fmla="*/ 18 h 19"/>
                  <a:gd name="T6" fmla="*/ 24 w 24"/>
                  <a:gd name="T7" fmla="*/ 19 h 19"/>
                  <a:gd name="T8" fmla="*/ 8 w 24"/>
                  <a:gd name="T9" fmla="*/ 2 h 19"/>
                  <a:gd name="T10" fmla="*/ 7 w 24"/>
                  <a:gd name="T11" fmla="*/ 0 h 19"/>
                  <a:gd name="T12" fmla="*/ 0 w 24"/>
                  <a:gd name="T13" fmla="*/ 0 h 19"/>
                  <a:gd name="T14" fmla="*/ 3 w 24"/>
                  <a:gd name="T15" fmla="*/ 4 h 19"/>
                  <a:gd name="T16" fmla="*/ 4 w 24"/>
                  <a:gd name="T17" fmla="*/ 6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19">
                    <a:moveTo>
                      <a:pt x="4" y="6"/>
                    </a:moveTo>
                    <a:cubicBezTo>
                      <a:pt x="5" y="8"/>
                      <a:pt x="7" y="10"/>
                      <a:pt x="8" y="12"/>
                    </a:cubicBezTo>
                    <a:cubicBezTo>
                      <a:pt x="13" y="13"/>
                      <a:pt x="17" y="15"/>
                      <a:pt x="22" y="18"/>
                    </a:cubicBezTo>
                    <a:cubicBezTo>
                      <a:pt x="22" y="18"/>
                      <a:pt x="23" y="18"/>
                      <a:pt x="24" y="19"/>
                    </a:cubicBezTo>
                    <a:cubicBezTo>
                      <a:pt x="18" y="14"/>
                      <a:pt x="13" y="9"/>
                      <a:pt x="8" y="2"/>
                    </a:cubicBezTo>
                    <a:cubicBezTo>
                      <a:pt x="8" y="2"/>
                      <a:pt x="8" y="1"/>
                      <a:pt x="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2" y="3"/>
                      <a:pt x="3" y="4"/>
                    </a:cubicBezTo>
                    <a:cubicBezTo>
                      <a:pt x="3" y="5"/>
                      <a:pt x="3" y="5"/>
                      <a:pt x="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4" name="Freeform 946"/>
              <p:cNvSpPr>
                <a:spLocks/>
              </p:cNvSpPr>
              <p:nvPr/>
            </p:nvSpPr>
            <p:spPr bwMode="auto">
              <a:xfrm>
                <a:off x="3246440" y="2668681"/>
                <a:ext cx="231775" cy="47627"/>
              </a:xfrm>
              <a:custGeom>
                <a:avLst/>
                <a:gdLst>
                  <a:gd name="T0" fmla="*/ 0 w 62"/>
                  <a:gd name="T1" fmla="*/ 0 h 13"/>
                  <a:gd name="T2" fmla="*/ 11 w 62"/>
                  <a:gd name="T3" fmla="*/ 11 h 13"/>
                  <a:gd name="T4" fmla="*/ 32 w 62"/>
                  <a:gd name="T5" fmla="*/ 13 h 13"/>
                  <a:gd name="T6" fmla="*/ 32 w 62"/>
                  <a:gd name="T7" fmla="*/ 12 h 13"/>
                  <a:gd name="T8" fmla="*/ 34 w 62"/>
                  <a:gd name="T9" fmla="*/ 11 h 13"/>
                  <a:gd name="T10" fmla="*/ 37 w 62"/>
                  <a:gd name="T11" fmla="*/ 9 h 13"/>
                  <a:gd name="T12" fmla="*/ 39 w 62"/>
                  <a:gd name="T13" fmla="*/ 13 h 13"/>
                  <a:gd name="T14" fmla="*/ 62 w 62"/>
                  <a:gd name="T15" fmla="*/ 5 h 13"/>
                  <a:gd name="T16" fmla="*/ 54 w 62"/>
                  <a:gd name="T17" fmla="*/ 9 h 13"/>
                  <a:gd name="T18" fmla="*/ 52 w 62"/>
                  <a:gd name="T19" fmla="*/ 6 h 13"/>
                  <a:gd name="T20" fmla="*/ 51 w 62"/>
                  <a:gd name="T21" fmla="*/ 3 h 13"/>
                  <a:gd name="T22" fmla="*/ 35 w 62"/>
                  <a:gd name="T23" fmla="*/ 7 h 13"/>
                  <a:gd name="T24" fmla="*/ 0 w 62"/>
                  <a:gd name="T2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2" h="13">
                    <a:moveTo>
                      <a:pt x="0" y="0"/>
                    </a:moveTo>
                    <a:cubicBezTo>
                      <a:pt x="4" y="3"/>
                      <a:pt x="8" y="7"/>
                      <a:pt x="11" y="11"/>
                    </a:cubicBezTo>
                    <a:cubicBezTo>
                      <a:pt x="18" y="13"/>
                      <a:pt x="25" y="13"/>
                      <a:pt x="32" y="13"/>
                    </a:cubicBezTo>
                    <a:cubicBezTo>
                      <a:pt x="32" y="13"/>
                      <a:pt x="32" y="12"/>
                      <a:pt x="32" y="12"/>
                    </a:cubicBezTo>
                    <a:cubicBezTo>
                      <a:pt x="34" y="11"/>
                      <a:pt x="34" y="11"/>
                      <a:pt x="34" y="11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8" y="10"/>
                      <a:pt x="38" y="11"/>
                      <a:pt x="39" y="13"/>
                    </a:cubicBezTo>
                    <a:cubicBezTo>
                      <a:pt x="47" y="11"/>
                      <a:pt x="55" y="9"/>
                      <a:pt x="62" y="5"/>
                    </a:cubicBezTo>
                    <a:cubicBezTo>
                      <a:pt x="59" y="6"/>
                      <a:pt x="56" y="7"/>
                      <a:pt x="54" y="9"/>
                    </a:cubicBezTo>
                    <a:cubicBezTo>
                      <a:pt x="52" y="6"/>
                      <a:pt x="52" y="6"/>
                      <a:pt x="52" y="6"/>
                    </a:cubicBezTo>
                    <a:cubicBezTo>
                      <a:pt x="51" y="3"/>
                      <a:pt x="51" y="3"/>
                      <a:pt x="51" y="3"/>
                    </a:cubicBezTo>
                    <a:cubicBezTo>
                      <a:pt x="46" y="5"/>
                      <a:pt x="41" y="6"/>
                      <a:pt x="35" y="7"/>
                    </a:cubicBezTo>
                    <a:cubicBezTo>
                      <a:pt x="23" y="8"/>
                      <a:pt x="11" y="6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5" name="Freeform 947"/>
              <p:cNvSpPr>
                <a:spLocks/>
              </p:cNvSpPr>
              <p:nvPr/>
            </p:nvSpPr>
            <p:spPr bwMode="auto">
              <a:xfrm>
                <a:off x="3467101" y="2660744"/>
                <a:ext cx="15875" cy="7938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1 h 2"/>
                  <a:gd name="T4" fmla="*/ 4 w 4"/>
                  <a:gd name="T5" fmla="*/ 0 h 2"/>
                  <a:gd name="T6" fmla="*/ 0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cubicBezTo>
                      <a:pt x="2" y="2"/>
                      <a:pt x="3" y="1"/>
                      <a:pt x="4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1"/>
                      <a:pt x="2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6" name="Freeform 948"/>
              <p:cNvSpPr>
                <a:spLocks/>
              </p:cNvSpPr>
              <p:nvPr/>
            </p:nvSpPr>
            <p:spPr bwMode="auto">
              <a:xfrm>
                <a:off x="3230565" y="3152886"/>
                <a:ext cx="128588" cy="146055"/>
              </a:xfrm>
              <a:custGeom>
                <a:avLst/>
                <a:gdLst>
                  <a:gd name="T0" fmla="*/ 6 w 34"/>
                  <a:gd name="T1" fmla="*/ 0 h 39"/>
                  <a:gd name="T2" fmla="*/ 0 w 34"/>
                  <a:gd name="T3" fmla="*/ 3 h 39"/>
                  <a:gd name="T4" fmla="*/ 28 w 34"/>
                  <a:gd name="T5" fmla="*/ 39 h 39"/>
                  <a:gd name="T6" fmla="*/ 34 w 34"/>
                  <a:gd name="T7" fmla="*/ 35 h 39"/>
                  <a:gd name="T8" fmla="*/ 6 w 34"/>
                  <a:gd name="T9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9">
                    <a:moveTo>
                      <a:pt x="6" y="0"/>
                    </a:moveTo>
                    <a:cubicBezTo>
                      <a:pt x="4" y="1"/>
                      <a:pt x="2" y="2"/>
                      <a:pt x="0" y="3"/>
                    </a:cubicBezTo>
                    <a:cubicBezTo>
                      <a:pt x="7" y="15"/>
                      <a:pt x="17" y="29"/>
                      <a:pt x="28" y="39"/>
                    </a:cubicBezTo>
                    <a:cubicBezTo>
                      <a:pt x="30" y="38"/>
                      <a:pt x="32" y="37"/>
                      <a:pt x="34" y="35"/>
                    </a:cubicBezTo>
                    <a:cubicBezTo>
                      <a:pt x="22" y="27"/>
                      <a:pt x="12" y="12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7" name="Freeform 949"/>
              <p:cNvSpPr>
                <a:spLocks/>
              </p:cNvSpPr>
              <p:nvPr/>
            </p:nvSpPr>
            <p:spPr bwMode="auto">
              <a:xfrm>
                <a:off x="1303339" y="2570253"/>
                <a:ext cx="112713" cy="93666"/>
              </a:xfrm>
              <a:custGeom>
                <a:avLst/>
                <a:gdLst>
                  <a:gd name="T0" fmla="*/ 30 w 30"/>
                  <a:gd name="T1" fmla="*/ 4 h 25"/>
                  <a:gd name="T2" fmla="*/ 28 w 30"/>
                  <a:gd name="T3" fmla="*/ 4 h 25"/>
                  <a:gd name="T4" fmla="*/ 28 w 30"/>
                  <a:gd name="T5" fmla="*/ 1 h 25"/>
                  <a:gd name="T6" fmla="*/ 28 w 30"/>
                  <a:gd name="T7" fmla="*/ 0 h 25"/>
                  <a:gd name="T8" fmla="*/ 26 w 30"/>
                  <a:gd name="T9" fmla="*/ 0 h 25"/>
                  <a:gd name="T10" fmla="*/ 0 w 30"/>
                  <a:gd name="T11" fmla="*/ 24 h 25"/>
                  <a:gd name="T12" fmla="*/ 0 w 30"/>
                  <a:gd name="T13" fmla="*/ 25 h 25"/>
                  <a:gd name="T14" fmla="*/ 14 w 30"/>
                  <a:gd name="T15" fmla="*/ 22 h 25"/>
                  <a:gd name="T16" fmla="*/ 30 w 30"/>
                  <a:gd name="T17" fmla="*/ 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" h="25">
                    <a:moveTo>
                      <a:pt x="30" y="4"/>
                    </a:moveTo>
                    <a:cubicBezTo>
                      <a:pt x="30" y="4"/>
                      <a:pt x="29" y="4"/>
                      <a:pt x="28" y="4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19" y="10"/>
                      <a:pt x="10" y="18"/>
                      <a:pt x="0" y="24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5" y="23"/>
                      <a:pt x="9" y="23"/>
                      <a:pt x="14" y="22"/>
                    </a:cubicBezTo>
                    <a:cubicBezTo>
                      <a:pt x="20" y="17"/>
                      <a:pt x="26" y="11"/>
                      <a:pt x="3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8" name="Freeform 950"/>
              <p:cNvSpPr>
                <a:spLocks/>
              </p:cNvSpPr>
              <p:nvPr/>
            </p:nvSpPr>
            <p:spPr bwMode="auto">
              <a:xfrm>
                <a:off x="2224090" y="3911738"/>
                <a:ext cx="7938" cy="30164"/>
              </a:xfrm>
              <a:custGeom>
                <a:avLst/>
                <a:gdLst>
                  <a:gd name="T0" fmla="*/ 0 w 2"/>
                  <a:gd name="T1" fmla="*/ 1 h 8"/>
                  <a:gd name="T2" fmla="*/ 0 w 2"/>
                  <a:gd name="T3" fmla="*/ 0 h 8"/>
                  <a:gd name="T4" fmla="*/ 2 w 2"/>
                  <a:gd name="T5" fmla="*/ 8 h 8"/>
                  <a:gd name="T6" fmla="*/ 0 w 2"/>
                  <a:gd name="T7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8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3"/>
                      <a:pt x="1" y="5"/>
                      <a:pt x="2" y="8"/>
                    </a:cubicBezTo>
                    <a:cubicBezTo>
                      <a:pt x="2" y="6"/>
                      <a:pt x="1" y="3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9" name="Freeform 951"/>
              <p:cNvSpPr>
                <a:spLocks/>
              </p:cNvSpPr>
              <p:nvPr/>
            </p:nvSpPr>
            <p:spPr bwMode="auto">
              <a:xfrm>
                <a:off x="2268540" y="3465635"/>
                <a:ext cx="598488" cy="627085"/>
              </a:xfrm>
              <a:custGeom>
                <a:avLst/>
                <a:gdLst>
                  <a:gd name="T0" fmla="*/ 112 w 159"/>
                  <a:gd name="T1" fmla="*/ 0 h 167"/>
                  <a:gd name="T2" fmla="*/ 95 w 159"/>
                  <a:gd name="T3" fmla="*/ 0 h 167"/>
                  <a:gd name="T4" fmla="*/ 134 w 159"/>
                  <a:gd name="T5" fmla="*/ 25 h 167"/>
                  <a:gd name="T6" fmla="*/ 146 w 159"/>
                  <a:gd name="T7" fmla="*/ 43 h 167"/>
                  <a:gd name="T8" fmla="*/ 147 w 159"/>
                  <a:gd name="T9" fmla="*/ 46 h 167"/>
                  <a:gd name="T10" fmla="*/ 150 w 159"/>
                  <a:gd name="T11" fmla="*/ 101 h 167"/>
                  <a:gd name="T12" fmla="*/ 146 w 159"/>
                  <a:gd name="T13" fmla="*/ 114 h 167"/>
                  <a:gd name="T14" fmla="*/ 139 w 159"/>
                  <a:gd name="T15" fmla="*/ 126 h 167"/>
                  <a:gd name="T16" fmla="*/ 94 w 159"/>
                  <a:gd name="T17" fmla="*/ 155 h 167"/>
                  <a:gd name="T18" fmla="*/ 11 w 159"/>
                  <a:gd name="T19" fmla="*/ 95 h 167"/>
                  <a:gd name="T20" fmla="*/ 49 w 159"/>
                  <a:gd name="T21" fmla="*/ 27 h 167"/>
                  <a:gd name="T22" fmla="*/ 118 w 159"/>
                  <a:gd name="T23" fmla="*/ 45 h 167"/>
                  <a:gd name="T24" fmla="*/ 125 w 159"/>
                  <a:gd name="T25" fmla="*/ 107 h 167"/>
                  <a:gd name="T26" fmla="*/ 79 w 159"/>
                  <a:gd name="T27" fmla="*/ 131 h 167"/>
                  <a:gd name="T28" fmla="*/ 35 w 159"/>
                  <a:gd name="T29" fmla="*/ 84 h 167"/>
                  <a:gd name="T30" fmla="*/ 71 w 159"/>
                  <a:gd name="T31" fmla="*/ 51 h 167"/>
                  <a:gd name="T32" fmla="*/ 102 w 159"/>
                  <a:gd name="T33" fmla="*/ 66 h 167"/>
                  <a:gd name="T34" fmla="*/ 105 w 159"/>
                  <a:gd name="T35" fmla="*/ 93 h 167"/>
                  <a:gd name="T36" fmla="*/ 77 w 159"/>
                  <a:gd name="T37" fmla="*/ 106 h 167"/>
                  <a:gd name="T38" fmla="*/ 60 w 159"/>
                  <a:gd name="T39" fmla="*/ 90 h 167"/>
                  <a:gd name="T40" fmla="*/ 71 w 159"/>
                  <a:gd name="T41" fmla="*/ 73 h 167"/>
                  <a:gd name="T42" fmla="*/ 81 w 159"/>
                  <a:gd name="T43" fmla="*/ 75 h 167"/>
                  <a:gd name="T44" fmla="*/ 82 w 159"/>
                  <a:gd name="T45" fmla="*/ 82 h 167"/>
                  <a:gd name="T46" fmla="*/ 76 w 159"/>
                  <a:gd name="T47" fmla="*/ 87 h 167"/>
                  <a:gd name="T48" fmla="*/ 76 w 159"/>
                  <a:gd name="T49" fmla="*/ 90 h 167"/>
                  <a:gd name="T50" fmla="*/ 77 w 159"/>
                  <a:gd name="T51" fmla="*/ 93 h 167"/>
                  <a:gd name="T52" fmla="*/ 88 w 159"/>
                  <a:gd name="T53" fmla="*/ 84 h 167"/>
                  <a:gd name="T54" fmla="*/ 85 w 159"/>
                  <a:gd name="T55" fmla="*/ 71 h 167"/>
                  <a:gd name="T56" fmla="*/ 70 w 159"/>
                  <a:gd name="T57" fmla="*/ 67 h 167"/>
                  <a:gd name="T58" fmla="*/ 54 w 159"/>
                  <a:gd name="T59" fmla="*/ 91 h 167"/>
                  <a:gd name="T60" fmla="*/ 77 w 159"/>
                  <a:gd name="T61" fmla="*/ 112 h 167"/>
                  <a:gd name="T62" fmla="*/ 110 w 159"/>
                  <a:gd name="T63" fmla="*/ 95 h 167"/>
                  <a:gd name="T64" fmla="*/ 107 w 159"/>
                  <a:gd name="T65" fmla="*/ 62 h 167"/>
                  <a:gd name="T66" fmla="*/ 71 w 159"/>
                  <a:gd name="T67" fmla="*/ 45 h 167"/>
                  <a:gd name="T68" fmla="*/ 29 w 159"/>
                  <a:gd name="T69" fmla="*/ 84 h 167"/>
                  <a:gd name="T70" fmla="*/ 78 w 159"/>
                  <a:gd name="T71" fmla="*/ 137 h 167"/>
                  <a:gd name="T72" fmla="*/ 131 w 159"/>
                  <a:gd name="T73" fmla="*/ 110 h 167"/>
                  <a:gd name="T74" fmla="*/ 122 w 159"/>
                  <a:gd name="T75" fmla="*/ 41 h 167"/>
                  <a:gd name="T76" fmla="*/ 48 w 159"/>
                  <a:gd name="T77" fmla="*/ 21 h 167"/>
                  <a:gd name="T78" fmla="*/ 5 w 159"/>
                  <a:gd name="T79" fmla="*/ 96 h 167"/>
                  <a:gd name="T80" fmla="*/ 94 w 159"/>
                  <a:gd name="T81" fmla="*/ 161 h 167"/>
                  <a:gd name="T82" fmla="*/ 137 w 159"/>
                  <a:gd name="T83" fmla="*/ 139 h 167"/>
                  <a:gd name="T84" fmla="*/ 145 w 159"/>
                  <a:gd name="T85" fmla="*/ 129 h 167"/>
                  <a:gd name="T86" fmla="*/ 152 w 159"/>
                  <a:gd name="T87" fmla="*/ 116 h 167"/>
                  <a:gd name="T88" fmla="*/ 156 w 159"/>
                  <a:gd name="T89" fmla="*/ 103 h 167"/>
                  <a:gd name="T90" fmla="*/ 158 w 159"/>
                  <a:gd name="T91" fmla="*/ 90 h 167"/>
                  <a:gd name="T92" fmla="*/ 158 w 159"/>
                  <a:gd name="T93" fmla="*/ 66 h 167"/>
                  <a:gd name="T94" fmla="*/ 152 w 159"/>
                  <a:gd name="T95" fmla="*/ 43 h 167"/>
                  <a:gd name="T96" fmla="*/ 151 w 159"/>
                  <a:gd name="T97" fmla="*/ 41 h 167"/>
                  <a:gd name="T98" fmla="*/ 139 w 159"/>
                  <a:gd name="T99" fmla="*/ 21 h 167"/>
                  <a:gd name="T100" fmla="*/ 138 w 159"/>
                  <a:gd name="T101" fmla="*/ 19 h 167"/>
                  <a:gd name="T102" fmla="*/ 120 w 159"/>
                  <a:gd name="T103" fmla="*/ 4 h 167"/>
                  <a:gd name="T104" fmla="*/ 113 w 159"/>
                  <a:gd name="T105" fmla="*/ 1 h 167"/>
                  <a:gd name="T106" fmla="*/ 112 w 159"/>
                  <a:gd name="T107" fmla="*/ 0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59" h="167">
                    <a:moveTo>
                      <a:pt x="112" y="0"/>
                    </a:moveTo>
                    <a:cubicBezTo>
                      <a:pt x="107" y="1"/>
                      <a:pt x="101" y="1"/>
                      <a:pt x="95" y="0"/>
                    </a:cubicBezTo>
                    <a:cubicBezTo>
                      <a:pt x="114" y="5"/>
                      <a:pt x="126" y="15"/>
                      <a:pt x="134" y="25"/>
                    </a:cubicBezTo>
                    <a:cubicBezTo>
                      <a:pt x="139" y="30"/>
                      <a:pt x="143" y="36"/>
                      <a:pt x="146" y="43"/>
                    </a:cubicBezTo>
                    <a:cubicBezTo>
                      <a:pt x="146" y="44"/>
                      <a:pt x="146" y="45"/>
                      <a:pt x="147" y="46"/>
                    </a:cubicBezTo>
                    <a:cubicBezTo>
                      <a:pt x="153" y="63"/>
                      <a:pt x="155" y="82"/>
                      <a:pt x="150" y="101"/>
                    </a:cubicBezTo>
                    <a:cubicBezTo>
                      <a:pt x="149" y="105"/>
                      <a:pt x="148" y="109"/>
                      <a:pt x="146" y="114"/>
                    </a:cubicBezTo>
                    <a:cubicBezTo>
                      <a:pt x="144" y="118"/>
                      <a:pt x="142" y="122"/>
                      <a:pt x="139" y="126"/>
                    </a:cubicBezTo>
                    <a:cubicBezTo>
                      <a:pt x="129" y="143"/>
                      <a:pt x="113" y="153"/>
                      <a:pt x="94" y="155"/>
                    </a:cubicBezTo>
                    <a:cubicBezTo>
                      <a:pt x="45" y="160"/>
                      <a:pt x="17" y="129"/>
                      <a:pt x="11" y="95"/>
                    </a:cubicBezTo>
                    <a:cubicBezTo>
                      <a:pt x="6" y="68"/>
                      <a:pt x="16" y="36"/>
                      <a:pt x="49" y="27"/>
                    </a:cubicBezTo>
                    <a:cubicBezTo>
                      <a:pt x="88" y="17"/>
                      <a:pt x="109" y="34"/>
                      <a:pt x="118" y="45"/>
                    </a:cubicBezTo>
                    <a:cubicBezTo>
                      <a:pt x="132" y="63"/>
                      <a:pt x="135" y="88"/>
                      <a:pt x="125" y="107"/>
                    </a:cubicBezTo>
                    <a:cubicBezTo>
                      <a:pt x="117" y="124"/>
                      <a:pt x="100" y="132"/>
                      <a:pt x="79" y="131"/>
                    </a:cubicBezTo>
                    <a:cubicBezTo>
                      <a:pt x="51" y="129"/>
                      <a:pt x="35" y="106"/>
                      <a:pt x="35" y="84"/>
                    </a:cubicBezTo>
                    <a:cubicBezTo>
                      <a:pt x="35" y="69"/>
                      <a:pt x="45" y="52"/>
                      <a:pt x="71" y="51"/>
                    </a:cubicBezTo>
                    <a:cubicBezTo>
                      <a:pt x="84" y="50"/>
                      <a:pt x="96" y="56"/>
                      <a:pt x="102" y="66"/>
                    </a:cubicBezTo>
                    <a:cubicBezTo>
                      <a:pt x="108" y="74"/>
                      <a:pt x="109" y="85"/>
                      <a:pt x="105" y="93"/>
                    </a:cubicBezTo>
                    <a:cubicBezTo>
                      <a:pt x="100" y="101"/>
                      <a:pt x="90" y="106"/>
                      <a:pt x="77" y="106"/>
                    </a:cubicBezTo>
                    <a:cubicBezTo>
                      <a:pt x="66" y="107"/>
                      <a:pt x="61" y="98"/>
                      <a:pt x="60" y="90"/>
                    </a:cubicBezTo>
                    <a:cubicBezTo>
                      <a:pt x="59" y="84"/>
                      <a:pt x="62" y="75"/>
                      <a:pt x="71" y="73"/>
                    </a:cubicBezTo>
                    <a:cubicBezTo>
                      <a:pt x="76" y="72"/>
                      <a:pt x="79" y="73"/>
                      <a:pt x="81" y="75"/>
                    </a:cubicBezTo>
                    <a:cubicBezTo>
                      <a:pt x="82" y="77"/>
                      <a:pt x="83" y="79"/>
                      <a:pt x="82" y="82"/>
                    </a:cubicBezTo>
                    <a:cubicBezTo>
                      <a:pt x="81" y="84"/>
                      <a:pt x="79" y="86"/>
                      <a:pt x="76" y="87"/>
                    </a:cubicBezTo>
                    <a:cubicBezTo>
                      <a:pt x="76" y="90"/>
                      <a:pt x="76" y="90"/>
                      <a:pt x="76" y="90"/>
                    </a:cubicBezTo>
                    <a:cubicBezTo>
                      <a:pt x="77" y="93"/>
                      <a:pt x="77" y="93"/>
                      <a:pt x="77" y="93"/>
                    </a:cubicBezTo>
                    <a:cubicBezTo>
                      <a:pt x="82" y="92"/>
                      <a:pt x="86" y="88"/>
                      <a:pt x="88" y="84"/>
                    </a:cubicBezTo>
                    <a:cubicBezTo>
                      <a:pt x="89" y="79"/>
                      <a:pt x="88" y="74"/>
                      <a:pt x="85" y="71"/>
                    </a:cubicBezTo>
                    <a:cubicBezTo>
                      <a:pt x="83" y="69"/>
                      <a:pt x="79" y="65"/>
                      <a:pt x="70" y="67"/>
                    </a:cubicBezTo>
                    <a:cubicBezTo>
                      <a:pt x="57" y="70"/>
                      <a:pt x="53" y="81"/>
                      <a:pt x="54" y="91"/>
                    </a:cubicBezTo>
                    <a:cubicBezTo>
                      <a:pt x="55" y="102"/>
                      <a:pt x="63" y="113"/>
                      <a:pt x="77" y="112"/>
                    </a:cubicBezTo>
                    <a:cubicBezTo>
                      <a:pt x="93" y="112"/>
                      <a:pt x="104" y="106"/>
                      <a:pt x="110" y="95"/>
                    </a:cubicBezTo>
                    <a:cubicBezTo>
                      <a:pt x="115" y="86"/>
                      <a:pt x="114" y="73"/>
                      <a:pt x="107" y="62"/>
                    </a:cubicBezTo>
                    <a:cubicBezTo>
                      <a:pt x="100" y="51"/>
                      <a:pt x="86" y="44"/>
                      <a:pt x="71" y="45"/>
                    </a:cubicBezTo>
                    <a:cubicBezTo>
                      <a:pt x="41" y="46"/>
                      <a:pt x="29" y="67"/>
                      <a:pt x="29" y="84"/>
                    </a:cubicBezTo>
                    <a:cubicBezTo>
                      <a:pt x="29" y="109"/>
                      <a:pt x="47" y="135"/>
                      <a:pt x="78" y="137"/>
                    </a:cubicBezTo>
                    <a:cubicBezTo>
                      <a:pt x="102" y="138"/>
                      <a:pt x="121" y="129"/>
                      <a:pt x="131" y="110"/>
                    </a:cubicBezTo>
                    <a:cubicBezTo>
                      <a:pt x="141" y="89"/>
                      <a:pt x="138" y="61"/>
                      <a:pt x="122" y="41"/>
                    </a:cubicBezTo>
                    <a:cubicBezTo>
                      <a:pt x="106" y="21"/>
                      <a:pt x="79" y="13"/>
                      <a:pt x="48" y="21"/>
                    </a:cubicBezTo>
                    <a:cubicBezTo>
                      <a:pt x="11" y="31"/>
                      <a:pt x="0" y="67"/>
                      <a:pt x="5" y="96"/>
                    </a:cubicBezTo>
                    <a:cubicBezTo>
                      <a:pt x="12" y="131"/>
                      <a:pt x="42" y="167"/>
                      <a:pt x="94" y="161"/>
                    </a:cubicBezTo>
                    <a:cubicBezTo>
                      <a:pt x="111" y="160"/>
                      <a:pt x="126" y="152"/>
                      <a:pt x="137" y="139"/>
                    </a:cubicBezTo>
                    <a:cubicBezTo>
                      <a:pt x="140" y="136"/>
                      <a:pt x="143" y="132"/>
                      <a:pt x="145" y="129"/>
                    </a:cubicBezTo>
                    <a:cubicBezTo>
                      <a:pt x="147" y="125"/>
                      <a:pt x="150" y="121"/>
                      <a:pt x="152" y="116"/>
                    </a:cubicBezTo>
                    <a:cubicBezTo>
                      <a:pt x="153" y="112"/>
                      <a:pt x="155" y="107"/>
                      <a:pt x="156" y="103"/>
                    </a:cubicBezTo>
                    <a:cubicBezTo>
                      <a:pt x="157" y="99"/>
                      <a:pt x="158" y="94"/>
                      <a:pt x="158" y="90"/>
                    </a:cubicBezTo>
                    <a:cubicBezTo>
                      <a:pt x="159" y="82"/>
                      <a:pt x="159" y="74"/>
                      <a:pt x="158" y="66"/>
                    </a:cubicBezTo>
                    <a:cubicBezTo>
                      <a:pt x="157" y="58"/>
                      <a:pt x="155" y="50"/>
                      <a:pt x="152" y="43"/>
                    </a:cubicBezTo>
                    <a:cubicBezTo>
                      <a:pt x="152" y="42"/>
                      <a:pt x="151" y="42"/>
                      <a:pt x="151" y="41"/>
                    </a:cubicBezTo>
                    <a:cubicBezTo>
                      <a:pt x="148" y="34"/>
                      <a:pt x="144" y="27"/>
                      <a:pt x="139" y="21"/>
                    </a:cubicBezTo>
                    <a:cubicBezTo>
                      <a:pt x="139" y="20"/>
                      <a:pt x="138" y="20"/>
                      <a:pt x="138" y="19"/>
                    </a:cubicBezTo>
                    <a:cubicBezTo>
                      <a:pt x="133" y="13"/>
                      <a:pt x="126" y="8"/>
                      <a:pt x="120" y="4"/>
                    </a:cubicBezTo>
                    <a:cubicBezTo>
                      <a:pt x="118" y="3"/>
                      <a:pt x="116" y="2"/>
                      <a:pt x="113" y="1"/>
                    </a:cubicBezTo>
                    <a:cubicBezTo>
                      <a:pt x="113" y="0"/>
                      <a:pt x="113" y="0"/>
                      <a:pt x="1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0" name="Freeform 952"/>
              <p:cNvSpPr>
                <a:spLocks/>
              </p:cNvSpPr>
              <p:nvPr/>
            </p:nvSpPr>
            <p:spPr bwMode="auto">
              <a:xfrm>
                <a:off x="2201864" y="3435471"/>
                <a:ext cx="379413" cy="469916"/>
              </a:xfrm>
              <a:custGeom>
                <a:avLst/>
                <a:gdLst>
                  <a:gd name="T0" fmla="*/ 63 w 101"/>
                  <a:gd name="T1" fmla="*/ 3 h 125"/>
                  <a:gd name="T2" fmla="*/ 63 w 101"/>
                  <a:gd name="T3" fmla="*/ 3 h 125"/>
                  <a:gd name="T4" fmla="*/ 64 w 101"/>
                  <a:gd name="T5" fmla="*/ 5 h 125"/>
                  <a:gd name="T6" fmla="*/ 62 w 101"/>
                  <a:gd name="T7" fmla="*/ 7 h 125"/>
                  <a:gd name="T8" fmla="*/ 60 w 101"/>
                  <a:gd name="T9" fmla="*/ 9 h 125"/>
                  <a:gd name="T10" fmla="*/ 56 w 101"/>
                  <a:gd name="T11" fmla="*/ 5 h 125"/>
                  <a:gd name="T12" fmla="*/ 39 w 101"/>
                  <a:gd name="T13" fmla="*/ 12 h 125"/>
                  <a:gd name="T14" fmla="*/ 41 w 101"/>
                  <a:gd name="T15" fmla="*/ 14 h 125"/>
                  <a:gd name="T16" fmla="*/ 39 w 101"/>
                  <a:gd name="T17" fmla="*/ 16 h 125"/>
                  <a:gd name="T18" fmla="*/ 37 w 101"/>
                  <a:gd name="T19" fmla="*/ 19 h 125"/>
                  <a:gd name="T20" fmla="*/ 34 w 101"/>
                  <a:gd name="T21" fmla="*/ 16 h 125"/>
                  <a:gd name="T22" fmla="*/ 20 w 101"/>
                  <a:gd name="T23" fmla="*/ 29 h 125"/>
                  <a:gd name="T24" fmla="*/ 22 w 101"/>
                  <a:gd name="T25" fmla="*/ 32 h 125"/>
                  <a:gd name="T26" fmla="*/ 19 w 101"/>
                  <a:gd name="T27" fmla="*/ 34 h 125"/>
                  <a:gd name="T28" fmla="*/ 17 w 101"/>
                  <a:gd name="T29" fmla="*/ 35 h 125"/>
                  <a:gd name="T30" fmla="*/ 16 w 101"/>
                  <a:gd name="T31" fmla="*/ 34 h 125"/>
                  <a:gd name="T32" fmla="*/ 6 w 101"/>
                  <a:gd name="T33" fmla="*/ 54 h 125"/>
                  <a:gd name="T34" fmla="*/ 10 w 101"/>
                  <a:gd name="T35" fmla="*/ 56 h 125"/>
                  <a:gd name="T36" fmla="*/ 8 w 101"/>
                  <a:gd name="T37" fmla="*/ 58 h 125"/>
                  <a:gd name="T38" fmla="*/ 7 w 101"/>
                  <a:gd name="T39" fmla="*/ 61 h 125"/>
                  <a:gd name="T40" fmla="*/ 5 w 101"/>
                  <a:gd name="T41" fmla="*/ 60 h 125"/>
                  <a:gd name="T42" fmla="*/ 1 w 101"/>
                  <a:gd name="T43" fmla="*/ 82 h 125"/>
                  <a:gd name="T44" fmla="*/ 5 w 101"/>
                  <a:gd name="T45" fmla="*/ 84 h 125"/>
                  <a:gd name="T46" fmla="*/ 4 w 101"/>
                  <a:gd name="T47" fmla="*/ 87 h 125"/>
                  <a:gd name="T48" fmla="*/ 2 w 101"/>
                  <a:gd name="T49" fmla="*/ 89 h 125"/>
                  <a:gd name="T50" fmla="*/ 0 w 101"/>
                  <a:gd name="T51" fmla="*/ 88 h 125"/>
                  <a:gd name="T52" fmla="*/ 2 w 101"/>
                  <a:gd name="T53" fmla="*/ 111 h 125"/>
                  <a:gd name="T54" fmla="*/ 11 w 101"/>
                  <a:gd name="T55" fmla="*/ 125 h 125"/>
                  <a:gd name="T56" fmla="*/ 8 w 101"/>
                  <a:gd name="T57" fmla="*/ 113 h 125"/>
                  <a:gd name="T58" fmla="*/ 64 w 101"/>
                  <a:gd name="T59" fmla="*/ 9 h 125"/>
                  <a:gd name="T60" fmla="*/ 101 w 101"/>
                  <a:gd name="T61" fmla="*/ 6 h 125"/>
                  <a:gd name="T62" fmla="*/ 85 w 101"/>
                  <a:gd name="T63" fmla="*/ 0 h 125"/>
                  <a:gd name="T64" fmla="*/ 63 w 101"/>
                  <a:gd name="T65" fmla="*/ 3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1" h="125">
                    <a:moveTo>
                      <a:pt x="63" y="3"/>
                    </a:moveTo>
                    <a:cubicBezTo>
                      <a:pt x="63" y="3"/>
                      <a:pt x="63" y="3"/>
                      <a:pt x="63" y="3"/>
                    </a:cubicBezTo>
                    <a:cubicBezTo>
                      <a:pt x="63" y="4"/>
                      <a:pt x="64" y="4"/>
                      <a:pt x="64" y="5"/>
                    </a:cubicBezTo>
                    <a:cubicBezTo>
                      <a:pt x="62" y="7"/>
                      <a:pt x="62" y="7"/>
                      <a:pt x="62" y="7"/>
                    </a:cubicBezTo>
                    <a:cubicBezTo>
                      <a:pt x="60" y="9"/>
                      <a:pt x="60" y="9"/>
                      <a:pt x="60" y="9"/>
                    </a:cubicBezTo>
                    <a:cubicBezTo>
                      <a:pt x="59" y="8"/>
                      <a:pt x="58" y="6"/>
                      <a:pt x="56" y="5"/>
                    </a:cubicBezTo>
                    <a:cubicBezTo>
                      <a:pt x="50" y="7"/>
                      <a:pt x="44" y="9"/>
                      <a:pt x="39" y="12"/>
                    </a:cubicBezTo>
                    <a:cubicBezTo>
                      <a:pt x="39" y="13"/>
                      <a:pt x="40" y="13"/>
                      <a:pt x="41" y="14"/>
                    </a:cubicBezTo>
                    <a:cubicBezTo>
                      <a:pt x="39" y="16"/>
                      <a:pt x="39" y="16"/>
                      <a:pt x="39" y="16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6" y="18"/>
                      <a:pt x="35" y="17"/>
                      <a:pt x="34" y="16"/>
                    </a:cubicBezTo>
                    <a:cubicBezTo>
                      <a:pt x="29" y="20"/>
                      <a:pt x="24" y="24"/>
                      <a:pt x="20" y="29"/>
                    </a:cubicBezTo>
                    <a:cubicBezTo>
                      <a:pt x="21" y="30"/>
                      <a:pt x="21" y="31"/>
                      <a:pt x="22" y="32"/>
                    </a:cubicBezTo>
                    <a:cubicBezTo>
                      <a:pt x="19" y="34"/>
                      <a:pt x="19" y="34"/>
                      <a:pt x="19" y="34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17" y="35"/>
                      <a:pt x="17" y="35"/>
                      <a:pt x="16" y="34"/>
                    </a:cubicBezTo>
                    <a:cubicBezTo>
                      <a:pt x="12" y="41"/>
                      <a:pt x="9" y="47"/>
                      <a:pt x="6" y="54"/>
                    </a:cubicBezTo>
                    <a:cubicBezTo>
                      <a:pt x="7" y="55"/>
                      <a:pt x="8" y="55"/>
                      <a:pt x="10" y="56"/>
                    </a:cubicBezTo>
                    <a:cubicBezTo>
                      <a:pt x="8" y="58"/>
                      <a:pt x="8" y="58"/>
                      <a:pt x="8" y="58"/>
                    </a:cubicBezTo>
                    <a:cubicBezTo>
                      <a:pt x="7" y="61"/>
                      <a:pt x="7" y="61"/>
                      <a:pt x="7" y="61"/>
                    </a:cubicBezTo>
                    <a:cubicBezTo>
                      <a:pt x="6" y="61"/>
                      <a:pt x="5" y="60"/>
                      <a:pt x="5" y="60"/>
                    </a:cubicBezTo>
                    <a:cubicBezTo>
                      <a:pt x="3" y="67"/>
                      <a:pt x="1" y="74"/>
                      <a:pt x="1" y="82"/>
                    </a:cubicBezTo>
                    <a:cubicBezTo>
                      <a:pt x="2" y="82"/>
                      <a:pt x="4" y="83"/>
                      <a:pt x="5" y="84"/>
                    </a:cubicBezTo>
                    <a:cubicBezTo>
                      <a:pt x="4" y="87"/>
                      <a:pt x="4" y="87"/>
                      <a:pt x="4" y="87"/>
                    </a:cubicBezTo>
                    <a:cubicBezTo>
                      <a:pt x="2" y="89"/>
                      <a:pt x="2" y="89"/>
                      <a:pt x="2" y="89"/>
                    </a:cubicBezTo>
                    <a:cubicBezTo>
                      <a:pt x="2" y="89"/>
                      <a:pt x="1" y="89"/>
                      <a:pt x="0" y="88"/>
                    </a:cubicBezTo>
                    <a:cubicBezTo>
                      <a:pt x="0" y="96"/>
                      <a:pt x="1" y="104"/>
                      <a:pt x="2" y="111"/>
                    </a:cubicBezTo>
                    <a:cubicBezTo>
                      <a:pt x="5" y="115"/>
                      <a:pt x="8" y="120"/>
                      <a:pt x="11" y="125"/>
                    </a:cubicBezTo>
                    <a:cubicBezTo>
                      <a:pt x="10" y="121"/>
                      <a:pt x="9" y="117"/>
                      <a:pt x="8" y="113"/>
                    </a:cubicBezTo>
                    <a:cubicBezTo>
                      <a:pt x="0" y="69"/>
                      <a:pt x="16" y="18"/>
                      <a:pt x="64" y="9"/>
                    </a:cubicBezTo>
                    <a:cubicBezTo>
                      <a:pt x="78" y="6"/>
                      <a:pt x="91" y="5"/>
                      <a:pt x="101" y="6"/>
                    </a:cubicBezTo>
                    <a:cubicBezTo>
                      <a:pt x="96" y="5"/>
                      <a:pt x="90" y="3"/>
                      <a:pt x="85" y="0"/>
                    </a:cubicBezTo>
                    <a:cubicBezTo>
                      <a:pt x="78" y="0"/>
                      <a:pt x="71" y="1"/>
                      <a:pt x="6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1" name="Freeform 953"/>
              <p:cNvSpPr>
                <a:spLocks/>
              </p:cNvSpPr>
              <p:nvPr/>
            </p:nvSpPr>
            <p:spPr bwMode="auto">
              <a:xfrm>
                <a:off x="2517776" y="4149871"/>
                <a:ext cx="127000" cy="30164"/>
              </a:xfrm>
              <a:custGeom>
                <a:avLst/>
                <a:gdLst>
                  <a:gd name="T0" fmla="*/ 0 w 34"/>
                  <a:gd name="T1" fmla="*/ 1 h 8"/>
                  <a:gd name="T2" fmla="*/ 13 w 34"/>
                  <a:gd name="T3" fmla="*/ 8 h 8"/>
                  <a:gd name="T4" fmla="*/ 27 w 34"/>
                  <a:gd name="T5" fmla="*/ 7 h 8"/>
                  <a:gd name="T6" fmla="*/ 34 w 34"/>
                  <a:gd name="T7" fmla="*/ 0 h 8"/>
                  <a:gd name="T8" fmla="*/ 34 w 34"/>
                  <a:gd name="T9" fmla="*/ 0 h 8"/>
                  <a:gd name="T10" fmla="*/ 0 w 34"/>
                  <a:gd name="T11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" h="8">
                    <a:moveTo>
                      <a:pt x="0" y="1"/>
                    </a:moveTo>
                    <a:cubicBezTo>
                      <a:pt x="5" y="3"/>
                      <a:pt x="9" y="5"/>
                      <a:pt x="13" y="8"/>
                    </a:cubicBezTo>
                    <a:cubicBezTo>
                      <a:pt x="17" y="8"/>
                      <a:pt x="22" y="7"/>
                      <a:pt x="27" y="7"/>
                    </a:cubicBezTo>
                    <a:cubicBezTo>
                      <a:pt x="29" y="4"/>
                      <a:pt x="31" y="2"/>
                      <a:pt x="34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22" y="2"/>
                      <a:pt x="11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2" name="Freeform 954"/>
              <p:cNvSpPr>
                <a:spLocks/>
              </p:cNvSpPr>
              <p:nvPr/>
            </p:nvSpPr>
            <p:spPr bwMode="auto">
              <a:xfrm>
                <a:off x="2254251" y="3935551"/>
                <a:ext cx="173038" cy="190507"/>
              </a:xfrm>
              <a:custGeom>
                <a:avLst/>
                <a:gdLst>
                  <a:gd name="T0" fmla="*/ 0 w 46"/>
                  <a:gd name="T1" fmla="*/ 14 h 51"/>
                  <a:gd name="T2" fmla="*/ 13 w 46"/>
                  <a:gd name="T3" fmla="*/ 33 h 51"/>
                  <a:gd name="T4" fmla="*/ 13 w 46"/>
                  <a:gd name="T5" fmla="*/ 32 h 51"/>
                  <a:gd name="T6" fmla="*/ 16 w 46"/>
                  <a:gd name="T7" fmla="*/ 34 h 51"/>
                  <a:gd name="T8" fmla="*/ 19 w 46"/>
                  <a:gd name="T9" fmla="*/ 35 h 51"/>
                  <a:gd name="T10" fmla="*/ 17 w 46"/>
                  <a:gd name="T11" fmla="*/ 38 h 51"/>
                  <a:gd name="T12" fmla="*/ 31 w 46"/>
                  <a:gd name="T13" fmla="*/ 50 h 51"/>
                  <a:gd name="T14" fmla="*/ 46 w 46"/>
                  <a:gd name="T15" fmla="*/ 51 h 51"/>
                  <a:gd name="T16" fmla="*/ 0 w 46"/>
                  <a:gd name="T17" fmla="*/ 0 h 51"/>
                  <a:gd name="T18" fmla="*/ 0 w 46"/>
                  <a:gd name="T19" fmla="*/ 14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6" h="51">
                    <a:moveTo>
                      <a:pt x="0" y="14"/>
                    </a:moveTo>
                    <a:cubicBezTo>
                      <a:pt x="4" y="21"/>
                      <a:pt x="8" y="27"/>
                      <a:pt x="13" y="33"/>
                    </a:cubicBezTo>
                    <a:cubicBezTo>
                      <a:pt x="13" y="33"/>
                      <a:pt x="13" y="33"/>
                      <a:pt x="13" y="32"/>
                    </a:cubicBezTo>
                    <a:cubicBezTo>
                      <a:pt x="16" y="34"/>
                      <a:pt x="16" y="34"/>
                      <a:pt x="16" y="34"/>
                    </a:cubicBezTo>
                    <a:cubicBezTo>
                      <a:pt x="19" y="35"/>
                      <a:pt x="19" y="35"/>
                      <a:pt x="19" y="35"/>
                    </a:cubicBezTo>
                    <a:cubicBezTo>
                      <a:pt x="18" y="36"/>
                      <a:pt x="18" y="37"/>
                      <a:pt x="17" y="38"/>
                    </a:cubicBezTo>
                    <a:cubicBezTo>
                      <a:pt x="21" y="42"/>
                      <a:pt x="26" y="46"/>
                      <a:pt x="31" y="50"/>
                    </a:cubicBezTo>
                    <a:cubicBezTo>
                      <a:pt x="36" y="50"/>
                      <a:pt x="41" y="50"/>
                      <a:pt x="46" y="51"/>
                    </a:cubicBezTo>
                    <a:cubicBezTo>
                      <a:pt x="24" y="41"/>
                      <a:pt x="8" y="22"/>
                      <a:pt x="0" y="0"/>
                    </a:cubicBezTo>
                    <a:cubicBezTo>
                      <a:pt x="1" y="5"/>
                      <a:pt x="1" y="10"/>
                      <a:pt x="0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3" name="Freeform 955"/>
              <p:cNvSpPr>
                <a:spLocks/>
              </p:cNvSpPr>
              <p:nvPr/>
            </p:nvSpPr>
            <p:spPr bwMode="auto">
              <a:xfrm>
                <a:off x="2419351" y="4149871"/>
                <a:ext cx="93663" cy="25401"/>
              </a:xfrm>
              <a:custGeom>
                <a:avLst/>
                <a:gdLst>
                  <a:gd name="T0" fmla="*/ 25 w 25"/>
                  <a:gd name="T1" fmla="*/ 7 h 7"/>
                  <a:gd name="T2" fmla="*/ 0 w 25"/>
                  <a:gd name="T3" fmla="*/ 0 h 7"/>
                  <a:gd name="T4" fmla="*/ 25 w 25"/>
                  <a:gd name="T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" h="7">
                    <a:moveTo>
                      <a:pt x="25" y="7"/>
                    </a:moveTo>
                    <a:cubicBezTo>
                      <a:pt x="17" y="3"/>
                      <a:pt x="8" y="1"/>
                      <a:pt x="0" y="0"/>
                    </a:cubicBezTo>
                    <a:cubicBezTo>
                      <a:pt x="7" y="3"/>
                      <a:pt x="16" y="6"/>
                      <a:pt x="25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4" name="Freeform 956"/>
              <p:cNvSpPr>
                <a:spLocks/>
              </p:cNvSpPr>
              <p:nvPr/>
            </p:nvSpPr>
            <p:spPr bwMode="auto">
              <a:xfrm>
                <a:off x="2592389" y="3438646"/>
                <a:ext cx="30163" cy="3175"/>
              </a:xfrm>
              <a:custGeom>
                <a:avLst/>
                <a:gdLst>
                  <a:gd name="T0" fmla="*/ 0 w 8"/>
                  <a:gd name="T1" fmla="*/ 0 h 1"/>
                  <a:gd name="T2" fmla="*/ 8 w 8"/>
                  <a:gd name="T3" fmla="*/ 1 h 1"/>
                  <a:gd name="T4" fmla="*/ 0 w 8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1">
                    <a:moveTo>
                      <a:pt x="0" y="0"/>
                    </a:moveTo>
                    <a:cubicBezTo>
                      <a:pt x="3" y="0"/>
                      <a:pt x="5" y="1"/>
                      <a:pt x="8" y="1"/>
                    </a:cubicBezTo>
                    <a:cubicBezTo>
                      <a:pt x="5" y="0"/>
                      <a:pt x="3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5" name="Freeform 957"/>
              <p:cNvSpPr>
                <a:spLocks/>
              </p:cNvSpPr>
              <p:nvPr/>
            </p:nvSpPr>
            <p:spPr bwMode="auto">
              <a:xfrm>
                <a:off x="1889126" y="3787908"/>
                <a:ext cx="436563" cy="411177"/>
              </a:xfrm>
              <a:custGeom>
                <a:avLst/>
                <a:gdLst>
                  <a:gd name="T0" fmla="*/ 36 w 116"/>
                  <a:gd name="T1" fmla="*/ 6 h 109"/>
                  <a:gd name="T2" fmla="*/ 11 w 116"/>
                  <a:gd name="T3" fmla="*/ 69 h 109"/>
                  <a:gd name="T4" fmla="*/ 60 w 116"/>
                  <a:gd name="T5" fmla="*/ 109 h 109"/>
                  <a:gd name="T6" fmla="*/ 65 w 116"/>
                  <a:gd name="T7" fmla="*/ 109 h 109"/>
                  <a:gd name="T8" fmla="*/ 77 w 116"/>
                  <a:gd name="T9" fmla="*/ 101 h 109"/>
                  <a:gd name="T10" fmla="*/ 103 w 116"/>
                  <a:gd name="T11" fmla="*/ 92 h 109"/>
                  <a:gd name="T12" fmla="*/ 114 w 116"/>
                  <a:gd name="T13" fmla="*/ 77 h 109"/>
                  <a:gd name="T14" fmla="*/ 116 w 116"/>
                  <a:gd name="T15" fmla="*/ 74 h 109"/>
                  <a:gd name="T16" fmla="*/ 113 w 116"/>
                  <a:gd name="T17" fmla="*/ 73 h 109"/>
                  <a:gd name="T18" fmla="*/ 110 w 116"/>
                  <a:gd name="T19" fmla="*/ 71 h 109"/>
                  <a:gd name="T20" fmla="*/ 110 w 116"/>
                  <a:gd name="T21" fmla="*/ 72 h 109"/>
                  <a:gd name="T22" fmla="*/ 60 w 116"/>
                  <a:gd name="T23" fmla="*/ 103 h 109"/>
                  <a:gd name="T24" fmla="*/ 16 w 116"/>
                  <a:gd name="T25" fmla="*/ 67 h 109"/>
                  <a:gd name="T26" fmla="*/ 39 w 116"/>
                  <a:gd name="T27" fmla="*/ 12 h 109"/>
                  <a:gd name="T28" fmla="*/ 89 w 116"/>
                  <a:gd name="T29" fmla="*/ 33 h 109"/>
                  <a:gd name="T30" fmla="*/ 89 w 116"/>
                  <a:gd name="T31" fmla="*/ 34 h 109"/>
                  <a:gd name="T32" fmla="*/ 91 w 116"/>
                  <a:gd name="T33" fmla="*/ 41 h 109"/>
                  <a:gd name="T34" fmla="*/ 74 w 116"/>
                  <a:gd name="T35" fmla="*/ 74 h 109"/>
                  <a:gd name="T36" fmla="*/ 38 w 116"/>
                  <a:gd name="T37" fmla="*/ 61 h 109"/>
                  <a:gd name="T38" fmla="*/ 38 w 116"/>
                  <a:gd name="T39" fmla="*/ 40 h 109"/>
                  <a:gd name="T40" fmla="*/ 56 w 116"/>
                  <a:gd name="T41" fmla="*/ 31 h 109"/>
                  <a:gd name="T42" fmla="*/ 69 w 116"/>
                  <a:gd name="T43" fmla="*/ 43 h 109"/>
                  <a:gd name="T44" fmla="*/ 66 w 116"/>
                  <a:gd name="T45" fmla="*/ 52 h 109"/>
                  <a:gd name="T46" fmla="*/ 59 w 116"/>
                  <a:gd name="T47" fmla="*/ 49 h 109"/>
                  <a:gd name="T48" fmla="*/ 56 w 116"/>
                  <a:gd name="T49" fmla="*/ 51 h 109"/>
                  <a:gd name="T50" fmla="*/ 54 w 116"/>
                  <a:gd name="T51" fmla="*/ 53 h 109"/>
                  <a:gd name="T52" fmla="*/ 69 w 116"/>
                  <a:gd name="T53" fmla="*/ 57 h 109"/>
                  <a:gd name="T54" fmla="*/ 75 w 116"/>
                  <a:gd name="T55" fmla="*/ 41 h 109"/>
                  <a:gd name="T56" fmla="*/ 57 w 116"/>
                  <a:gd name="T57" fmla="*/ 25 h 109"/>
                  <a:gd name="T58" fmla="*/ 33 w 116"/>
                  <a:gd name="T59" fmla="*/ 37 h 109"/>
                  <a:gd name="T60" fmla="*/ 32 w 116"/>
                  <a:gd name="T61" fmla="*/ 64 h 109"/>
                  <a:gd name="T62" fmla="*/ 77 w 116"/>
                  <a:gd name="T63" fmla="*/ 80 h 109"/>
                  <a:gd name="T64" fmla="*/ 97 w 116"/>
                  <a:gd name="T65" fmla="*/ 53 h 109"/>
                  <a:gd name="T66" fmla="*/ 97 w 116"/>
                  <a:gd name="T67" fmla="*/ 39 h 109"/>
                  <a:gd name="T68" fmla="*/ 95 w 116"/>
                  <a:gd name="T69" fmla="*/ 32 h 109"/>
                  <a:gd name="T70" fmla="*/ 94 w 116"/>
                  <a:gd name="T71" fmla="*/ 31 h 109"/>
                  <a:gd name="T72" fmla="*/ 85 w 116"/>
                  <a:gd name="T73" fmla="*/ 17 h 109"/>
                  <a:gd name="T74" fmla="*/ 36 w 116"/>
                  <a:gd name="T75" fmla="*/ 6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16" h="109">
                    <a:moveTo>
                      <a:pt x="36" y="6"/>
                    </a:moveTo>
                    <a:cubicBezTo>
                      <a:pt x="16" y="15"/>
                      <a:pt x="0" y="40"/>
                      <a:pt x="11" y="69"/>
                    </a:cubicBezTo>
                    <a:cubicBezTo>
                      <a:pt x="20" y="94"/>
                      <a:pt x="37" y="108"/>
                      <a:pt x="60" y="109"/>
                    </a:cubicBezTo>
                    <a:cubicBezTo>
                      <a:pt x="62" y="109"/>
                      <a:pt x="63" y="109"/>
                      <a:pt x="65" y="109"/>
                    </a:cubicBezTo>
                    <a:cubicBezTo>
                      <a:pt x="69" y="106"/>
                      <a:pt x="73" y="103"/>
                      <a:pt x="77" y="101"/>
                    </a:cubicBezTo>
                    <a:cubicBezTo>
                      <a:pt x="86" y="97"/>
                      <a:pt x="94" y="94"/>
                      <a:pt x="103" y="92"/>
                    </a:cubicBezTo>
                    <a:cubicBezTo>
                      <a:pt x="107" y="87"/>
                      <a:pt x="111" y="82"/>
                      <a:pt x="114" y="77"/>
                    </a:cubicBezTo>
                    <a:cubicBezTo>
                      <a:pt x="115" y="76"/>
                      <a:pt x="115" y="75"/>
                      <a:pt x="116" y="74"/>
                    </a:cubicBezTo>
                    <a:cubicBezTo>
                      <a:pt x="113" y="73"/>
                      <a:pt x="113" y="73"/>
                      <a:pt x="113" y="73"/>
                    </a:cubicBezTo>
                    <a:cubicBezTo>
                      <a:pt x="110" y="71"/>
                      <a:pt x="110" y="71"/>
                      <a:pt x="110" y="71"/>
                    </a:cubicBezTo>
                    <a:cubicBezTo>
                      <a:pt x="110" y="72"/>
                      <a:pt x="110" y="72"/>
                      <a:pt x="110" y="72"/>
                    </a:cubicBezTo>
                    <a:cubicBezTo>
                      <a:pt x="100" y="92"/>
                      <a:pt x="80" y="104"/>
                      <a:pt x="60" y="103"/>
                    </a:cubicBezTo>
                    <a:cubicBezTo>
                      <a:pt x="40" y="102"/>
                      <a:pt x="24" y="89"/>
                      <a:pt x="16" y="67"/>
                    </a:cubicBezTo>
                    <a:cubicBezTo>
                      <a:pt x="7" y="42"/>
                      <a:pt x="21" y="20"/>
                      <a:pt x="39" y="12"/>
                    </a:cubicBezTo>
                    <a:cubicBezTo>
                      <a:pt x="54" y="5"/>
                      <a:pt x="75" y="7"/>
                      <a:pt x="89" y="33"/>
                    </a:cubicBezTo>
                    <a:cubicBezTo>
                      <a:pt x="89" y="34"/>
                      <a:pt x="89" y="34"/>
                      <a:pt x="89" y="34"/>
                    </a:cubicBezTo>
                    <a:cubicBezTo>
                      <a:pt x="90" y="36"/>
                      <a:pt x="91" y="39"/>
                      <a:pt x="91" y="41"/>
                    </a:cubicBezTo>
                    <a:cubicBezTo>
                      <a:pt x="94" y="55"/>
                      <a:pt x="85" y="69"/>
                      <a:pt x="74" y="74"/>
                    </a:cubicBezTo>
                    <a:cubicBezTo>
                      <a:pt x="63" y="80"/>
                      <a:pt x="48" y="79"/>
                      <a:pt x="38" y="61"/>
                    </a:cubicBezTo>
                    <a:cubicBezTo>
                      <a:pt x="32" y="51"/>
                      <a:pt x="36" y="44"/>
                      <a:pt x="38" y="40"/>
                    </a:cubicBezTo>
                    <a:cubicBezTo>
                      <a:pt x="42" y="34"/>
                      <a:pt x="49" y="30"/>
                      <a:pt x="56" y="31"/>
                    </a:cubicBezTo>
                    <a:cubicBezTo>
                      <a:pt x="60" y="32"/>
                      <a:pt x="66" y="34"/>
                      <a:pt x="69" y="43"/>
                    </a:cubicBezTo>
                    <a:cubicBezTo>
                      <a:pt x="71" y="47"/>
                      <a:pt x="69" y="50"/>
                      <a:pt x="66" y="52"/>
                    </a:cubicBezTo>
                    <a:cubicBezTo>
                      <a:pt x="64" y="52"/>
                      <a:pt x="61" y="53"/>
                      <a:pt x="59" y="49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54" y="53"/>
                      <a:pt x="54" y="53"/>
                      <a:pt x="54" y="53"/>
                    </a:cubicBezTo>
                    <a:cubicBezTo>
                      <a:pt x="58" y="58"/>
                      <a:pt x="63" y="60"/>
                      <a:pt x="69" y="57"/>
                    </a:cubicBezTo>
                    <a:cubicBezTo>
                      <a:pt x="74" y="54"/>
                      <a:pt x="78" y="48"/>
                      <a:pt x="75" y="41"/>
                    </a:cubicBezTo>
                    <a:cubicBezTo>
                      <a:pt x="72" y="32"/>
                      <a:pt x="65" y="26"/>
                      <a:pt x="57" y="25"/>
                    </a:cubicBezTo>
                    <a:cubicBezTo>
                      <a:pt x="48" y="24"/>
                      <a:pt x="38" y="29"/>
                      <a:pt x="33" y="37"/>
                    </a:cubicBezTo>
                    <a:cubicBezTo>
                      <a:pt x="28" y="45"/>
                      <a:pt x="27" y="55"/>
                      <a:pt x="32" y="64"/>
                    </a:cubicBezTo>
                    <a:cubicBezTo>
                      <a:pt x="45" y="85"/>
                      <a:pt x="64" y="86"/>
                      <a:pt x="77" y="80"/>
                    </a:cubicBezTo>
                    <a:cubicBezTo>
                      <a:pt x="86" y="75"/>
                      <a:pt x="95" y="65"/>
                      <a:pt x="97" y="53"/>
                    </a:cubicBezTo>
                    <a:cubicBezTo>
                      <a:pt x="98" y="49"/>
                      <a:pt x="98" y="44"/>
                      <a:pt x="97" y="39"/>
                    </a:cubicBezTo>
                    <a:cubicBezTo>
                      <a:pt x="96" y="36"/>
                      <a:pt x="96" y="34"/>
                      <a:pt x="95" y="32"/>
                    </a:cubicBezTo>
                    <a:cubicBezTo>
                      <a:pt x="95" y="31"/>
                      <a:pt x="94" y="31"/>
                      <a:pt x="94" y="31"/>
                    </a:cubicBezTo>
                    <a:cubicBezTo>
                      <a:pt x="91" y="26"/>
                      <a:pt x="88" y="21"/>
                      <a:pt x="85" y="17"/>
                    </a:cubicBezTo>
                    <a:cubicBezTo>
                      <a:pt x="69" y="0"/>
                      <a:pt x="50" y="0"/>
                      <a:pt x="36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6" name="Freeform 958"/>
              <p:cNvSpPr>
                <a:spLocks/>
              </p:cNvSpPr>
              <p:nvPr/>
            </p:nvSpPr>
            <p:spPr bwMode="auto">
              <a:xfrm>
                <a:off x="1592264" y="381807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7" name="Freeform 959"/>
              <p:cNvSpPr>
                <a:spLocks/>
              </p:cNvSpPr>
              <p:nvPr/>
            </p:nvSpPr>
            <p:spPr bwMode="auto">
              <a:xfrm>
                <a:off x="1566865" y="3829185"/>
                <a:ext cx="44450" cy="153993"/>
              </a:xfrm>
              <a:custGeom>
                <a:avLst/>
                <a:gdLst>
                  <a:gd name="T0" fmla="*/ 12 w 12"/>
                  <a:gd name="T1" fmla="*/ 0 h 41"/>
                  <a:gd name="T2" fmla="*/ 3 w 12"/>
                  <a:gd name="T3" fmla="*/ 8 h 41"/>
                  <a:gd name="T4" fmla="*/ 0 w 12"/>
                  <a:gd name="T5" fmla="*/ 27 h 41"/>
                  <a:gd name="T6" fmla="*/ 3 w 12"/>
                  <a:gd name="T7" fmla="*/ 25 h 41"/>
                  <a:gd name="T8" fmla="*/ 4 w 12"/>
                  <a:gd name="T9" fmla="*/ 28 h 41"/>
                  <a:gd name="T10" fmla="*/ 4 w 12"/>
                  <a:gd name="T11" fmla="*/ 31 h 41"/>
                  <a:gd name="T12" fmla="*/ 4 w 12"/>
                  <a:gd name="T13" fmla="*/ 31 h 41"/>
                  <a:gd name="T14" fmla="*/ 4 w 12"/>
                  <a:gd name="T15" fmla="*/ 32 h 41"/>
                  <a:gd name="T16" fmla="*/ 0 w 12"/>
                  <a:gd name="T17" fmla="*/ 36 h 41"/>
                  <a:gd name="T18" fmla="*/ 0 w 12"/>
                  <a:gd name="T19" fmla="*/ 36 h 41"/>
                  <a:gd name="T20" fmla="*/ 6 w 12"/>
                  <a:gd name="T21" fmla="*/ 41 h 41"/>
                  <a:gd name="T22" fmla="*/ 12 w 12"/>
                  <a:gd name="T23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" h="41">
                    <a:moveTo>
                      <a:pt x="12" y="0"/>
                    </a:moveTo>
                    <a:cubicBezTo>
                      <a:pt x="9" y="3"/>
                      <a:pt x="6" y="6"/>
                      <a:pt x="3" y="8"/>
                    </a:cubicBezTo>
                    <a:cubicBezTo>
                      <a:pt x="2" y="14"/>
                      <a:pt x="1" y="21"/>
                      <a:pt x="0" y="27"/>
                    </a:cubicBezTo>
                    <a:cubicBezTo>
                      <a:pt x="1" y="26"/>
                      <a:pt x="2" y="26"/>
                      <a:pt x="3" y="25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2"/>
                      <a:pt x="4" y="32"/>
                    </a:cubicBezTo>
                    <a:cubicBezTo>
                      <a:pt x="3" y="33"/>
                      <a:pt x="2" y="35"/>
                      <a:pt x="0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2" y="38"/>
                      <a:pt x="4" y="40"/>
                      <a:pt x="6" y="41"/>
                    </a:cubicBezTo>
                    <a:cubicBezTo>
                      <a:pt x="5" y="31"/>
                      <a:pt x="8" y="11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8" name="Freeform 960"/>
              <p:cNvSpPr>
                <a:spLocks/>
              </p:cNvSpPr>
              <p:nvPr/>
            </p:nvSpPr>
            <p:spPr bwMode="auto">
              <a:xfrm>
                <a:off x="2152652" y="3622802"/>
                <a:ext cx="85725" cy="41276"/>
              </a:xfrm>
              <a:custGeom>
                <a:avLst/>
                <a:gdLst>
                  <a:gd name="T0" fmla="*/ 20 w 23"/>
                  <a:gd name="T1" fmla="*/ 11 h 11"/>
                  <a:gd name="T2" fmla="*/ 21 w 23"/>
                  <a:gd name="T3" fmla="*/ 8 h 11"/>
                  <a:gd name="T4" fmla="*/ 23 w 23"/>
                  <a:gd name="T5" fmla="*/ 6 h 11"/>
                  <a:gd name="T6" fmla="*/ 19 w 23"/>
                  <a:gd name="T7" fmla="*/ 4 h 11"/>
                  <a:gd name="T8" fmla="*/ 7 w 23"/>
                  <a:gd name="T9" fmla="*/ 1 h 11"/>
                  <a:gd name="T10" fmla="*/ 3 w 23"/>
                  <a:gd name="T11" fmla="*/ 0 h 11"/>
                  <a:gd name="T12" fmla="*/ 1 w 23"/>
                  <a:gd name="T13" fmla="*/ 0 h 11"/>
                  <a:gd name="T14" fmla="*/ 0 w 23"/>
                  <a:gd name="T15" fmla="*/ 3 h 11"/>
                  <a:gd name="T16" fmla="*/ 0 w 23"/>
                  <a:gd name="T17" fmla="*/ 6 h 11"/>
                  <a:gd name="T18" fmla="*/ 2 w 23"/>
                  <a:gd name="T19" fmla="*/ 6 h 11"/>
                  <a:gd name="T20" fmla="*/ 2 w 23"/>
                  <a:gd name="T21" fmla="*/ 6 h 11"/>
                  <a:gd name="T22" fmla="*/ 18 w 23"/>
                  <a:gd name="T23" fmla="*/ 10 h 11"/>
                  <a:gd name="T24" fmla="*/ 20 w 23"/>
                  <a:gd name="T25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3" h="11">
                    <a:moveTo>
                      <a:pt x="20" y="11"/>
                    </a:moveTo>
                    <a:cubicBezTo>
                      <a:pt x="21" y="8"/>
                      <a:pt x="21" y="8"/>
                      <a:pt x="21" y="8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1" y="5"/>
                      <a:pt x="20" y="5"/>
                      <a:pt x="19" y="4"/>
                    </a:cubicBezTo>
                    <a:cubicBezTo>
                      <a:pt x="15" y="3"/>
                      <a:pt x="11" y="2"/>
                      <a:pt x="7" y="1"/>
                    </a:cubicBezTo>
                    <a:cubicBezTo>
                      <a:pt x="5" y="1"/>
                      <a:pt x="4" y="1"/>
                      <a:pt x="3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8" y="7"/>
                      <a:pt x="12" y="8"/>
                      <a:pt x="18" y="10"/>
                    </a:cubicBezTo>
                    <a:cubicBezTo>
                      <a:pt x="18" y="10"/>
                      <a:pt x="19" y="11"/>
                      <a:pt x="20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9" name="Freeform 961"/>
              <p:cNvSpPr>
                <a:spLocks/>
              </p:cNvSpPr>
              <p:nvPr/>
            </p:nvSpPr>
            <p:spPr bwMode="auto">
              <a:xfrm>
                <a:off x="2757489" y="2603592"/>
                <a:ext cx="577850" cy="515956"/>
              </a:xfrm>
              <a:custGeom>
                <a:avLst/>
                <a:gdLst>
                  <a:gd name="T0" fmla="*/ 24 w 154"/>
                  <a:gd name="T1" fmla="*/ 33 h 137"/>
                  <a:gd name="T2" fmla="*/ 32 w 154"/>
                  <a:gd name="T3" fmla="*/ 134 h 137"/>
                  <a:gd name="T4" fmla="*/ 34 w 154"/>
                  <a:gd name="T5" fmla="*/ 137 h 137"/>
                  <a:gd name="T6" fmla="*/ 36 w 154"/>
                  <a:gd name="T7" fmla="*/ 135 h 137"/>
                  <a:gd name="T8" fmla="*/ 38 w 154"/>
                  <a:gd name="T9" fmla="*/ 133 h 137"/>
                  <a:gd name="T10" fmla="*/ 38 w 154"/>
                  <a:gd name="T11" fmla="*/ 132 h 137"/>
                  <a:gd name="T12" fmla="*/ 29 w 154"/>
                  <a:gd name="T13" fmla="*/ 36 h 137"/>
                  <a:gd name="T14" fmla="*/ 58 w 154"/>
                  <a:gd name="T15" fmla="*/ 12 h 137"/>
                  <a:gd name="T16" fmla="*/ 79 w 154"/>
                  <a:gd name="T17" fmla="*/ 6 h 137"/>
                  <a:gd name="T18" fmla="*/ 114 w 154"/>
                  <a:gd name="T19" fmla="*/ 14 h 137"/>
                  <a:gd name="T20" fmla="*/ 115 w 154"/>
                  <a:gd name="T21" fmla="*/ 14 h 137"/>
                  <a:gd name="T22" fmla="*/ 127 w 154"/>
                  <a:gd name="T23" fmla="*/ 22 h 137"/>
                  <a:gd name="T24" fmla="*/ 147 w 154"/>
                  <a:gd name="T25" fmla="*/ 69 h 137"/>
                  <a:gd name="T26" fmla="*/ 108 w 154"/>
                  <a:gd name="T27" fmla="*/ 128 h 137"/>
                  <a:gd name="T28" fmla="*/ 56 w 154"/>
                  <a:gd name="T29" fmla="*/ 114 h 137"/>
                  <a:gd name="T30" fmla="*/ 52 w 154"/>
                  <a:gd name="T31" fmla="*/ 50 h 137"/>
                  <a:gd name="T32" fmla="*/ 110 w 154"/>
                  <a:gd name="T33" fmla="*/ 42 h 137"/>
                  <a:gd name="T34" fmla="*/ 112 w 154"/>
                  <a:gd name="T35" fmla="*/ 96 h 137"/>
                  <a:gd name="T36" fmla="*/ 72 w 154"/>
                  <a:gd name="T37" fmla="*/ 96 h 137"/>
                  <a:gd name="T38" fmla="*/ 71 w 154"/>
                  <a:gd name="T39" fmla="*/ 67 h 137"/>
                  <a:gd name="T40" fmla="*/ 94 w 154"/>
                  <a:gd name="T41" fmla="*/ 62 h 137"/>
                  <a:gd name="T42" fmla="*/ 99 w 154"/>
                  <a:gd name="T43" fmla="*/ 71 h 137"/>
                  <a:gd name="T44" fmla="*/ 92 w 154"/>
                  <a:gd name="T45" fmla="*/ 82 h 137"/>
                  <a:gd name="T46" fmla="*/ 86 w 154"/>
                  <a:gd name="T47" fmla="*/ 82 h 137"/>
                  <a:gd name="T48" fmla="*/ 84 w 154"/>
                  <a:gd name="T49" fmla="*/ 84 h 137"/>
                  <a:gd name="T50" fmla="*/ 82 w 154"/>
                  <a:gd name="T51" fmla="*/ 87 h 137"/>
                  <a:gd name="T52" fmla="*/ 94 w 154"/>
                  <a:gd name="T53" fmla="*/ 88 h 137"/>
                  <a:gd name="T54" fmla="*/ 105 w 154"/>
                  <a:gd name="T55" fmla="*/ 72 h 137"/>
                  <a:gd name="T56" fmla="*/ 98 w 154"/>
                  <a:gd name="T57" fmla="*/ 57 h 137"/>
                  <a:gd name="T58" fmla="*/ 66 w 154"/>
                  <a:gd name="T59" fmla="*/ 63 h 137"/>
                  <a:gd name="T60" fmla="*/ 68 w 154"/>
                  <a:gd name="T61" fmla="*/ 101 h 137"/>
                  <a:gd name="T62" fmla="*/ 117 w 154"/>
                  <a:gd name="T63" fmla="*/ 100 h 137"/>
                  <a:gd name="T64" fmla="*/ 114 w 154"/>
                  <a:gd name="T65" fmla="*/ 37 h 137"/>
                  <a:gd name="T66" fmla="*/ 114 w 154"/>
                  <a:gd name="T67" fmla="*/ 37 h 137"/>
                  <a:gd name="T68" fmla="*/ 114 w 154"/>
                  <a:gd name="T69" fmla="*/ 37 h 137"/>
                  <a:gd name="T70" fmla="*/ 47 w 154"/>
                  <a:gd name="T71" fmla="*/ 46 h 137"/>
                  <a:gd name="T72" fmla="*/ 52 w 154"/>
                  <a:gd name="T73" fmla="*/ 119 h 137"/>
                  <a:gd name="T74" fmla="*/ 64 w 154"/>
                  <a:gd name="T75" fmla="*/ 128 h 137"/>
                  <a:gd name="T76" fmla="*/ 80 w 154"/>
                  <a:gd name="T77" fmla="*/ 135 h 137"/>
                  <a:gd name="T78" fmla="*/ 85 w 154"/>
                  <a:gd name="T79" fmla="*/ 136 h 137"/>
                  <a:gd name="T80" fmla="*/ 103 w 154"/>
                  <a:gd name="T81" fmla="*/ 136 h 137"/>
                  <a:gd name="T82" fmla="*/ 110 w 154"/>
                  <a:gd name="T83" fmla="*/ 133 h 137"/>
                  <a:gd name="T84" fmla="*/ 153 w 154"/>
                  <a:gd name="T85" fmla="*/ 69 h 137"/>
                  <a:gd name="T86" fmla="*/ 141 w 154"/>
                  <a:gd name="T87" fmla="*/ 28 h 137"/>
                  <a:gd name="T88" fmla="*/ 130 w 154"/>
                  <a:gd name="T89" fmla="*/ 17 h 137"/>
                  <a:gd name="T90" fmla="*/ 119 w 154"/>
                  <a:gd name="T91" fmla="*/ 10 h 137"/>
                  <a:gd name="T92" fmla="*/ 117 w 154"/>
                  <a:gd name="T93" fmla="*/ 9 h 137"/>
                  <a:gd name="T94" fmla="*/ 103 w 154"/>
                  <a:gd name="T95" fmla="*/ 3 h 137"/>
                  <a:gd name="T96" fmla="*/ 90 w 154"/>
                  <a:gd name="T97" fmla="*/ 0 h 137"/>
                  <a:gd name="T98" fmla="*/ 77 w 154"/>
                  <a:gd name="T99" fmla="*/ 0 h 137"/>
                  <a:gd name="T100" fmla="*/ 56 w 154"/>
                  <a:gd name="T101" fmla="*/ 6 h 137"/>
                  <a:gd name="T102" fmla="*/ 44 w 154"/>
                  <a:gd name="T103" fmla="*/ 13 h 137"/>
                  <a:gd name="T104" fmla="*/ 24 w 154"/>
                  <a:gd name="T105" fmla="*/ 33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54" h="137">
                    <a:moveTo>
                      <a:pt x="24" y="33"/>
                    </a:moveTo>
                    <a:cubicBezTo>
                      <a:pt x="5" y="59"/>
                      <a:pt x="0" y="102"/>
                      <a:pt x="32" y="134"/>
                    </a:cubicBezTo>
                    <a:cubicBezTo>
                      <a:pt x="33" y="135"/>
                      <a:pt x="33" y="136"/>
                      <a:pt x="34" y="137"/>
                    </a:cubicBezTo>
                    <a:cubicBezTo>
                      <a:pt x="36" y="135"/>
                      <a:pt x="36" y="135"/>
                      <a:pt x="36" y="135"/>
                    </a:cubicBezTo>
                    <a:cubicBezTo>
                      <a:pt x="38" y="133"/>
                      <a:pt x="38" y="133"/>
                      <a:pt x="38" y="133"/>
                    </a:cubicBezTo>
                    <a:cubicBezTo>
                      <a:pt x="38" y="132"/>
                      <a:pt x="38" y="132"/>
                      <a:pt x="38" y="132"/>
                    </a:cubicBezTo>
                    <a:cubicBezTo>
                      <a:pt x="6" y="102"/>
                      <a:pt x="11" y="62"/>
                      <a:pt x="29" y="36"/>
                    </a:cubicBezTo>
                    <a:cubicBezTo>
                      <a:pt x="36" y="26"/>
                      <a:pt x="46" y="17"/>
                      <a:pt x="58" y="12"/>
                    </a:cubicBezTo>
                    <a:cubicBezTo>
                      <a:pt x="65" y="9"/>
                      <a:pt x="71" y="7"/>
                      <a:pt x="79" y="6"/>
                    </a:cubicBezTo>
                    <a:cubicBezTo>
                      <a:pt x="90" y="5"/>
                      <a:pt x="102" y="8"/>
                      <a:pt x="114" y="14"/>
                    </a:cubicBezTo>
                    <a:cubicBezTo>
                      <a:pt x="114" y="14"/>
                      <a:pt x="114" y="14"/>
                      <a:pt x="115" y="14"/>
                    </a:cubicBezTo>
                    <a:cubicBezTo>
                      <a:pt x="119" y="17"/>
                      <a:pt x="123" y="19"/>
                      <a:pt x="127" y="22"/>
                    </a:cubicBezTo>
                    <a:cubicBezTo>
                      <a:pt x="146" y="38"/>
                      <a:pt x="148" y="57"/>
                      <a:pt x="147" y="69"/>
                    </a:cubicBezTo>
                    <a:cubicBezTo>
                      <a:pt x="146" y="95"/>
                      <a:pt x="129" y="119"/>
                      <a:pt x="108" y="128"/>
                    </a:cubicBezTo>
                    <a:cubicBezTo>
                      <a:pt x="90" y="135"/>
                      <a:pt x="72" y="130"/>
                      <a:pt x="56" y="114"/>
                    </a:cubicBezTo>
                    <a:cubicBezTo>
                      <a:pt x="34" y="93"/>
                      <a:pt x="38" y="66"/>
                      <a:pt x="52" y="50"/>
                    </a:cubicBezTo>
                    <a:cubicBezTo>
                      <a:pt x="64" y="35"/>
                      <a:pt x="88" y="26"/>
                      <a:pt x="110" y="42"/>
                    </a:cubicBezTo>
                    <a:cubicBezTo>
                      <a:pt x="127" y="57"/>
                      <a:pt x="124" y="82"/>
                      <a:pt x="112" y="96"/>
                    </a:cubicBezTo>
                    <a:cubicBezTo>
                      <a:pt x="101" y="109"/>
                      <a:pt x="86" y="108"/>
                      <a:pt x="72" y="96"/>
                    </a:cubicBezTo>
                    <a:cubicBezTo>
                      <a:pt x="63" y="88"/>
                      <a:pt x="64" y="75"/>
                      <a:pt x="71" y="67"/>
                    </a:cubicBezTo>
                    <a:cubicBezTo>
                      <a:pt x="76" y="60"/>
                      <a:pt x="85" y="55"/>
                      <a:pt x="94" y="62"/>
                    </a:cubicBezTo>
                    <a:cubicBezTo>
                      <a:pt x="99" y="65"/>
                      <a:pt x="99" y="69"/>
                      <a:pt x="99" y="71"/>
                    </a:cubicBezTo>
                    <a:cubicBezTo>
                      <a:pt x="99" y="76"/>
                      <a:pt x="95" y="81"/>
                      <a:pt x="92" y="82"/>
                    </a:cubicBezTo>
                    <a:cubicBezTo>
                      <a:pt x="89" y="83"/>
                      <a:pt x="87" y="83"/>
                      <a:pt x="86" y="82"/>
                    </a:cubicBezTo>
                    <a:cubicBezTo>
                      <a:pt x="84" y="84"/>
                      <a:pt x="84" y="84"/>
                      <a:pt x="84" y="84"/>
                    </a:cubicBezTo>
                    <a:cubicBezTo>
                      <a:pt x="82" y="87"/>
                      <a:pt x="82" y="87"/>
                      <a:pt x="82" y="87"/>
                    </a:cubicBezTo>
                    <a:cubicBezTo>
                      <a:pt x="86" y="89"/>
                      <a:pt x="90" y="90"/>
                      <a:pt x="94" y="88"/>
                    </a:cubicBezTo>
                    <a:cubicBezTo>
                      <a:pt x="100" y="85"/>
                      <a:pt x="104" y="79"/>
                      <a:pt x="105" y="72"/>
                    </a:cubicBezTo>
                    <a:cubicBezTo>
                      <a:pt x="105" y="66"/>
                      <a:pt x="103" y="61"/>
                      <a:pt x="98" y="57"/>
                    </a:cubicBezTo>
                    <a:cubicBezTo>
                      <a:pt x="86" y="49"/>
                      <a:pt x="73" y="54"/>
                      <a:pt x="66" y="63"/>
                    </a:cubicBezTo>
                    <a:cubicBezTo>
                      <a:pt x="58" y="74"/>
                      <a:pt x="56" y="90"/>
                      <a:pt x="68" y="101"/>
                    </a:cubicBezTo>
                    <a:cubicBezTo>
                      <a:pt x="88" y="118"/>
                      <a:pt x="106" y="112"/>
                      <a:pt x="117" y="100"/>
                    </a:cubicBezTo>
                    <a:cubicBezTo>
                      <a:pt x="131" y="84"/>
                      <a:pt x="133" y="55"/>
                      <a:pt x="114" y="37"/>
                    </a:cubicBezTo>
                    <a:cubicBezTo>
                      <a:pt x="114" y="37"/>
                      <a:pt x="114" y="37"/>
                      <a:pt x="114" y="37"/>
                    </a:cubicBezTo>
                    <a:cubicBezTo>
                      <a:pt x="114" y="37"/>
                      <a:pt x="114" y="37"/>
                      <a:pt x="114" y="37"/>
                    </a:cubicBezTo>
                    <a:cubicBezTo>
                      <a:pt x="89" y="19"/>
                      <a:pt x="62" y="29"/>
                      <a:pt x="47" y="46"/>
                    </a:cubicBezTo>
                    <a:cubicBezTo>
                      <a:pt x="32" y="64"/>
                      <a:pt x="27" y="94"/>
                      <a:pt x="52" y="119"/>
                    </a:cubicBezTo>
                    <a:cubicBezTo>
                      <a:pt x="56" y="122"/>
                      <a:pt x="60" y="126"/>
                      <a:pt x="64" y="128"/>
                    </a:cubicBezTo>
                    <a:cubicBezTo>
                      <a:pt x="69" y="132"/>
                      <a:pt x="74" y="134"/>
                      <a:pt x="80" y="135"/>
                    </a:cubicBezTo>
                    <a:cubicBezTo>
                      <a:pt x="81" y="136"/>
                      <a:pt x="83" y="136"/>
                      <a:pt x="85" y="136"/>
                    </a:cubicBezTo>
                    <a:cubicBezTo>
                      <a:pt x="91" y="137"/>
                      <a:pt x="97" y="137"/>
                      <a:pt x="103" y="136"/>
                    </a:cubicBezTo>
                    <a:cubicBezTo>
                      <a:pt x="105" y="135"/>
                      <a:pt x="108" y="134"/>
                      <a:pt x="110" y="133"/>
                    </a:cubicBezTo>
                    <a:cubicBezTo>
                      <a:pt x="134" y="124"/>
                      <a:pt x="152" y="97"/>
                      <a:pt x="153" y="69"/>
                    </a:cubicBezTo>
                    <a:cubicBezTo>
                      <a:pt x="154" y="59"/>
                      <a:pt x="152" y="43"/>
                      <a:pt x="141" y="28"/>
                    </a:cubicBezTo>
                    <a:cubicBezTo>
                      <a:pt x="138" y="24"/>
                      <a:pt x="134" y="20"/>
                      <a:pt x="130" y="17"/>
                    </a:cubicBezTo>
                    <a:cubicBezTo>
                      <a:pt x="127" y="14"/>
                      <a:pt x="123" y="12"/>
                      <a:pt x="119" y="10"/>
                    </a:cubicBezTo>
                    <a:cubicBezTo>
                      <a:pt x="118" y="9"/>
                      <a:pt x="117" y="9"/>
                      <a:pt x="117" y="9"/>
                    </a:cubicBezTo>
                    <a:cubicBezTo>
                      <a:pt x="112" y="6"/>
                      <a:pt x="108" y="4"/>
                      <a:pt x="103" y="3"/>
                    </a:cubicBezTo>
                    <a:cubicBezTo>
                      <a:pt x="99" y="2"/>
                      <a:pt x="95" y="1"/>
                      <a:pt x="90" y="0"/>
                    </a:cubicBezTo>
                    <a:cubicBezTo>
                      <a:pt x="86" y="0"/>
                      <a:pt x="82" y="0"/>
                      <a:pt x="77" y="0"/>
                    </a:cubicBezTo>
                    <a:cubicBezTo>
                      <a:pt x="70" y="1"/>
                      <a:pt x="63" y="3"/>
                      <a:pt x="56" y="6"/>
                    </a:cubicBezTo>
                    <a:cubicBezTo>
                      <a:pt x="52" y="8"/>
                      <a:pt x="48" y="10"/>
                      <a:pt x="44" y="13"/>
                    </a:cubicBezTo>
                    <a:cubicBezTo>
                      <a:pt x="36" y="18"/>
                      <a:pt x="29" y="25"/>
                      <a:pt x="24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0" name="Freeform 962"/>
              <p:cNvSpPr>
                <a:spLocks/>
              </p:cNvSpPr>
              <p:nvPr/>
            </p:nvSpPr>
            <p:spPr bwMode="auto">
              <a:xfrm>
                <a:off x="3208339" y="2968730"/>
                <a:ext cx="173038" cy="203207"/>
              </a:xfrm>
              <a:custGeom>
                <a:avLst/>
                <a:gdLst>
                  <a:gd name="T0" fmla="*/ 1 w 46"/>
                  <a:gd name="T1" fmla="*/ 48 h 54"/>
                  <a:gd name="T2" fmla="*/ 0 w 46"/>
                  <a:gd name="T3" fmla="*/ 48 h 54"/>
                  <a:gd name="T4" fmla="*/ 2 w 46"/>
                  <a:gd name="T5" fmla="*/ 51 h 54"/>
                  <a:gd name="T6" fmla="*/ 3 w 46"/>
                  <a:gd name="T7" fmla="*/ 54 h 54"/>
                  <a:gd name="T8" fmla="*/ 6 w 46"/>
                  <a:gd name="T9" fmla="*/ 52 h 54"/>
                  <a:gd name="T10" fmla="*/ 12 w 46"/>
                  <a:gd name="T11" fmla="*/ 49 h 54"/>
                  <a:gd name="T12" fmla="*/ 28 w 46"/>
                  <a:gd name="T13" fmla="*/ 37 h 54"/>
                  <a:gd name="T14" fmla="*/ 26 w 46"/>
                  <a:gd name="T15" fmla="*/ 33 h 54"/>
                  <a:gd name="T16" fmla="*/ 29 w 46"/>
                  <a:gd name="T17" fmla="*/ 32 h 54"/>
                  <a:gd name="T18" fmla="*/ 32 w 46"/>
                  <a:gd name="T19" fmla="*/ 31 h 54"/>
                  <a:gd name="T20" fmla="*/ 32 w 46"/>
                  <a:gd name="T21" fmla="*/ 32 h 54"/>
                  <a:gd name="T22" fmla="*/ 46 w 46"/>
                  <a:gd name="T23" fmla="*/ 14 h 54"/>
                  <a:gd name="T24" fmla="*/ 45 w 46"/>
                  <a:gd name="T25" fmla="*/ 10 h 54"/>
                  <a:gd name="T26" fmla="*/ 46 w 46"/>
                  <a:gd name="T27" fmla="*/ 0 h 54"/>
                  <a:gd name="T28" fmla="*/ 1 w 46"/>
                  <a:gd name="T29" fmla="*/ 48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6" h="54">
                    <a:moveTo>
                      <a:pt x="1" y="48"/>
                    </a:moveTo>
                    <a:cubicBezTo>
                      <a:pt x="1" y="48"/>
                      <a:pt x="1" y="48"/>
                      <a:pt x="0" y="48"/>
                    </a:cubicBezTo>
                    <a:cubicBezTo>
                      <a:pt x="2" y="51"/>
                      <a:pt x="2" y="51"/>
                      <a:pt x="2" y="51"/>
                    </a:cubicBezTo>
                    <a:cubicBezTo>
                      <a:pt x="3" y="54"/>
                      <a:pt x="3" y="54"/>
                      <a:pt x="3" y="54"/>
                    </a:cubicBezTo>
                    <a:cubicBezTo>
                      <a:pt x="4" y="53"/>
                      <a:pt x="5" y="52"/>
                      <a:pt x="6" y="52"/>
                    </a:cubicBezTo>
                    <a:cubicBezTo>
                      <a:pt x="8" y="51"/>
                      <a:pt x="10" y="50"/>
                      <a:pt x="12" y="49"/>
                    </a:cubicBezTo>
                    <a:cubicBezTo>
                      <a:pt x="17" y="45"/>
                      <a:pt x="23" y="41"/>
                      <a:pt x="28" y="37"/>
                    </a:cubicBezTo>
                    <a:cubicBezTo>
                      <a:pt x="27" y="35"/>
                      <a:pt x="27" y="34"/>
                      <a:pt x="26" y="33"/>
                    </a:cubicBezTo>
                    <a:cubicBezTo>
                      <a:pt x="29" y="32"/>
                      <a:pt x="29" y="32"/>
                      <a:pt x="29" y="32"/>
                    </a:cubicBezTo>
                    <a:cubicBezTo>
                      <a:pt x="32" y="31"/>
                      <a:pt x="32" y="31"/>
                      <a:pt x="32" y="31"/>
                    </a:cubicBezTo>
                    <a:cubicBezTo>
                      <a:pt x="32" y="31"/>
                      <a:pt x="32" y="32"/>
                      <a:pt x="32" y="32"/>
                    </a:cubicBezTo>
                    <a:cubicBezTo>
                      <a:pt x="37" y="27"/>
                      <a:pt x="42" y="21"/>
                      <a:pt x="46" y="14"/>
                    </a:cubicBezTo>
                    <a:cubicBezTo>
                      <a:pt x="45" y="13"/>
                      <a:pt x="45" y="11"/>
                      <a:pt x="45" y="10"/>
                    </a:cubicBezTo>
                    <a:cubicBezTo>
                      <a:pt x="45" y="7"/>
                      <a:pt x="45" y="4"/>
                      <a:pt x="46" y="0"/>
                    </a:cubicBezTo>
                    <a:cubicBezTo>
                      <a:pt x="38" y="21"/>
                      <a:pt x="21" y="38"/>
                      <a:pt x="1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1" name="Freeform 963"/>
              <p:cNvSpPr>
                <a:spLocks/>
              </p:cNvSpPr>
              <p:nvPr/>
            </p:nvSpPr>
            <p:spPr bwMode="auto">
              <a:xfrm>
                <a:off x="3403602" y="2941741"/>
                <a:ext cx="11113" cy="34926"/>
              </a:xfrm>
              <a:custGeom>
                <a:avLst/>
                <a:gdLst>
                  <a:gd name="T0" fmla="*/ 3 w 3"/>
                  <a:gd name="T1" fmla="*/ 0 h 9"/>
                  <a:gd name="T2" fmla="*/ 0 w 3"/>
                  <a:gd name="T3" fmla="*/ 9 h 9"/>
                  <a:gd name="T4" fmla="*/ 3 w 3"/>
                  <a:gd name="T5" fmla="*/ 1 h 9"/>
                  <a:gd name="T6" fmla="*/ 3 w 3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9">
                    <a:moveTo>
                      <a:pt x="3" y="0"/>
                    </a:moveTo>
                    <a:cubicBezTo>
                      <a:pt x="1" y="3"/>
                      <a:pt x="0" y="6"/>
                      <a:pt x="0" y="9"/>
                    </a:cubicBezTo>
                    <a:cubicBezTo>
                      <a:pt x="1" y="6"/>
                      <a:pt x="2" y="4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2" name="Freeform 964"/>
              <p:cNvSpPr>
                <a:spLocks/>
              </p:cNvSpPr>
              <p:nvPr/>
            </p:nvSpPr>
            <p:spPr bwMode="auto">
              <a:xfrm>
                <a:off x="3365502" y="2702020"/>
                <a:ext cx="65088" cy="233371"/>
              </a:xfrm>
              <a:custGeom>
                <a:avLst/>
                <a:gdLst>
                  <a:gd name="T0" fmla="*/ 2 w 17"/>
                  <a:gd name="T1" fmla="*/ 2 h 62"/>
                  <a:gd name="T2" fmla="*/ 0 w 17"/>
                  <a:gd name="T3" fmla="*/ 3 h 62"/>
                  <a:gd name="T4" fmla="*/ 0 w 17"/>
                  <a:gd name="T5" fmla="*/ 4 h 62"/>
                  <a:gd name="T6" fmla="*/ 7 w 17"/>
                  <a:gd name="T7" fmla="*/ 62 h 62"/>
                  <a:gd name="T8" fmla="*/ 16 w 17"/>
                  <a:gd name="T9" fmla="*/ 51 h 62"/>
                  <a:gd name="T10" fmla="*/ 15 w 17"/>
                  <a:gd name="T11" fmla="*/ 25 h 62"/>
                  <a:gd name="T12" fmla="*/ 12 w 17"/>
                  <a:gd name="T13" fmla="*/ 26 h 62"/>
                  <a:gd name="T14" fmla="*/ 11 w 17"/>
                  <a:gd name="T15" fmla="*/ 23 h 62"/>
                  <a:gd name="T16" fmla="*/ 10 w 17"/>
                  <a:gd name="T17" fmla="*/ 20 h 62"/>
                  <a:gd name="T18" fmla="*/ 13 w 17"/>
                  <a:gd name="T19" fmla="*/ 19 h 62"/>
                  <a:gd name="T20" fmla="*/ 7 w 17"/>
                  <a:gd name="T21" fmla="*/ 4 h 62"/>
                  <a:gd name="T22" fmla="*/ 5 w 17"/>
                  <a:gd name="T23" fmla="*/ 0 h 62"/>
                  <a:gd name="T24" fmla="*/ 2 w 17"/>
                  <a:gd name="T25" fmla="*/ 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" h="62">
                    <a:moveTo>
                      <a:pt x="2" y="2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4"/>
                      <a:pt x="0" y="4"/>
                    </a:cubicBezTo>
                    <a:cubicBezTo>
                      <a:pt x="10" y="22"/>
                      <a:pt x="13" y="42"/>
                      <a:pt x="7" y="62"/>
                    </a:cubicBezTo>
                    <a:cubicBezTo>
                      <a:pt x="9" y="58"/>
                      <a:pt x="12" y="54"/>
                      <a:pt x="16" y="51"/>
                    </a:cubicBezTo>
                    <a:cubicBezTo>
                      <a:pt x="17" y="42"/>
                      <a:pt x="16" y="33"/>
                      <a:pt x="15" y="25"/>
                    </a:cubicBezTo>
                    <a:cubicBezTo>
                      <a:pt x="14" y="25"/>
                      <a:pt x="13" y="25"/>
                      <a:pt x="12" y="26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11" y="20"/>
                      <a:pt x="12" y="19"/>
                      <a:pt x="13" y="19"/>
                    </a:cubicBezTo>
                    <a:cubicBezTo>
                      <a:pt x="12" y="14"/>
                      <a:pt x="9" y="9"/>
                      <a:pt x="7" y="4"/>
                    </a:cubicBezTo>
                    <a:cubicBezTo>
                      <a:pt x="6" y="2"/>
                      <a:pt x="6" y="1"/>
                      <a:pt x="5" y="0"/>
                    </a:cubicBez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3" name="Freeform 965"/>
              <p:cNvSpPr>
                <a:spLocks/>
              </p:cNvSpPr>
              <p:nvPr/>
            </p:nvSpPr>
            <p:spPr bwMode="auto">
              <a:xfrm>
                <a:off x="2746377" y="3067158"/>
                <a:ext cx="25400" cy="47627"/>
              </a:xfrm>
              <a:custGeom>
                <a:avLst/>
                <a:gdLst>
                  <a:gd name="T0" fmla="*/ 3 w 7"/>
                  <a:gd name="T1" fmla="*/ 5 h 13"/>
                  <a:gd name="T2" fmla="*/ 0 w 7"/>
                  <a:gd name="T3" fmla="*/ 0 h 13"/>
                  <a:gd name="T4" fmla="*/ 7 w 7"/>
                  <a:gd name="T5" fmla="*/ 13 h 13"/>
                  <a:gd name="T6" fmla="*/ 3 w 7"/>
                  <a:gd name="T7" fmla="*/ 5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13">
                    <a:moveTo>
                      <a:pt x="3" y="5"/>
                    </a:moveTo>
                    <a:cubicBezTo>
                      <a:pt x="2" y="3"/>
                      <a:pt x="1" y="2"/>
                      <a:pt x="0" y="0"/>
                    </a:cubicBezTo>
                    <a:cubicBezTo>
                      <a:pt x="2" y="5"/>
                      <a:pt x="4" y="9"/>
                      <a:pt x="7" y="13"/>
                    </a:cubicBezTo>
                    <a:cubicBezTo>
                      <a:pt x="6" y="10"/>
                      <a:pt x="5" y="8"/>
                      <a:pt x="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4" name="Freeform 966"/>
              <p:cNvSpPr>
                <a:spLocks/>
              </p:cNvSpPr>
              <p:nvPr/>
            </p:nvSpPr>
            <p:spPr bwMode="auto">
              <a:xfrm>
                <a:off x="2790827" y="3103672"/>
                <a:ext cx="30163" cy="60327"/>
              </a:xfrm>
              <a:custGeom>
                <a:avLst/>
                <a:gdLst>
                  <a:gd name="T0" fmla="*/ 2 w 8"/>
                  <a:gd name="T1" fmla="*/ 14 h 16"/>
                  <a:gd name="T2" fmla="*/ 2 w 8"/>
                  <a:gd name="T3" fmla="*/ 14 h 16"/>
                  <a:gd name="T4" fmla="*/ 3 w 8"/>
                  <a:gd name="T5" fmla="*/ 16 h 16"/>
                  <a:gd name="T6" fmla="*/ 6 w 8"/>
                  <a:gd name="T7" fmla="*/ 14 h 16"/>
                  <a:gd name="T8" fmla="*/ 8 w 8"/>
                  <a:gd name="T9" fmla="*/ 12 h 16"/>
                  <a:gd name="T10" fmla="*/ 7 w 8"/>
                  <a:gd name="T11" fmla="*/ 10 h 16"/>
                  <a:gd name="T12" fmla="*/ 0 w 8"/>
                  <a:gd name="T13" fmla="*/ 0 h 16"/>
                  <a:gd name="T14" fmla="*/ 2 w 8"/>
                  <a:gd name="T15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16">
                    <a:moveTo>
                      <a:pt x="2" y="14"/>
                    </a:move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3" y="15"/>
                      <a:pt x="3" y="16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1"/>
                      <a:pt x="7" y="11"/>
                      <a:pt x="7" y="10"/>
                    </a:cubicBezTo>
                    <a:cubicBezTo>
                      <a:pt x="4" y="7"/>
                      <a:pt x="2" y="4"/>
                      <a:pt x="0" y="0"/>
                    </a:cubicBezTo>
                    <a:cubicBezTo>
                      <a:pt x="1" y="5"/>
                      <a:pt x="2" y="9"/>
                      <a:pt x="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5" name="Freeform 967"/>
              <p:cNvSpPr>
                <a:spLocks/>
              </p:cNvSpPr>
              <p:nvPr/>
            </p:nvSpPr>
            <p:spPr bwMode="auto">
              <a:xfrm>
                <a:off x="2765426" y="2625817"/>
                <a:ext cx="71438" cy="84141"/>
              </a:xfrm>
              <a:custGeom>
                <a:avLst/>
                <a:gdLst>
                  <a:gd name="T0" fmla="*/ 3 w 19"/>
                  <a:gd name="T1" fmla="*/ 17 h 22"/>
                  <a:gd name="T2" fmla="*/ 6 w 19"/>
                  <a:gd name="T3" fmla="*/ 18 h 22"/>
                  <a:gd name="T4" fmla="*/ 8 w 19"/>
                  <a:gd name="T5" fmla="*/ 20 h 22"/>
                  <a:gd name="T6" fmla="*/ 18 w 19"/>
                  <a:gd name="T7" fmla="*/ 5 h 22"/>
                  <a:gd name="T8" fmla="*/ 19 w 19"/>
                  <a:gd name="T9" fmla="*/ 4 h 22"/>
                  <a:gd name="T10" fmla="*/ 17 w 19"/>
                  <a:gd name="T11" fmla="*/ 2 h 22"/>
                  <a:gd name="T12" fmla="*/ 15 w 19"/>
                  <a:gd name="T13" fmla="*/ 0 h 22"/>
                  <a:gd name="T14" fmla="*/ 11 w 19"/>
                  <a:gd name="T15" fmla="*/ 4 h 22"/>
                  <a:gd name="T16" fmla="*/ 0 w 19"/>
                  <a:gd name="T17" fmla="*/ 22 h 22"/>
                  <a:gd name="T18" fmla="*/ 3 w 19"/>
                  <a:gd name="T19" fmla="*/ 1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" h="22">
                    <a:moveTo>
                      <a:pt x="3" y="17"/>
                    </a:moveTo>
                    <a:cubicBezTo>
                      <a:pt x="6" y="18"/>
                      <a:pt x="6" y="18"/>
                      <a:pt x="6" y="18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11" y="14"/>
                      <a:pt x="14" y="10"/>
                      <a:pt x="18" y="5"/>
                    </a:cubicBezTo>
                    <a:cubicBezTo>
                      <a:pt x="18" y="5"/>
                      <a:pt x="19" y="4"/>
                      <a:pt x="19" y="4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4" y="1"/>
                      <a:pt x="13" y="2"/>
                      <a:pt x="11" y="4"/>
                    </a:cubicBezTo>
                    <a:cubicBezTo>
                      <a:pt x="7" y="10"/>
                      <a:pt x="3" y="16"/>
                      <a:pt x="0" y="22"/>
                    </a:cubicBezTo>
                    <a:cubicBezTo>
                      <a:pt x="1" y="21"/>
                      <a:pt x="2" y="19"/>
                      <a:pt x="3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6" name="Freeform 968"/>
              <p:cNvSpPr>
                <a:spLocks/>
              </p:cNvSpPr>
              <p:nvPr/>
            </p:nvSpPr>
            <p:spPr bwMode="auto">
              <a:xfrm>
                <a:off x="2716214" y="2724246"/>
                <a:ext cx="68263" cy="330212"/>
              </a:xfrm>
              <a:custGeom>
                <a:avLst/>
                <a:gdLst>
                  <a:gd name="T0" fmla="*/ 7 w 18"/>
                  <a:gd name="T1" fmla="*/ 21 h 88"/>
                  <a:gd name="T2" fmla="*/ 6 w 18"/>
                  <a:gd name="T3" fmla="*/ 24 h 88"/>
                  <a:gd name="T4" fmla="*/ 5 w 18"/>
                  <a:gd name="T5" fmla="*/ 27 h 88"/>
                  <a:gd name="T6" fmla="*/ 3 w 18"/>
                  <a:gd name="T7" fmla="*/ 26 h 88"/>
                  <a:gd name="T8" fmla="*/ 0 w 18"/>
                  <a:gd name="T9" fmla="*/ 46 h 88"/>
                  <a:gd name="T10" fmla="*/ 4 w 18"/>
                  <a:gd name="T11" fmla="*/ 48 h 88"/>
                  <a:gd name="T12" fmla="*/ 3 w 18"/>
                  <a:gd name="T13" fmla="*/ 51 h 88"/>
                  <a:gd name="T14" fmla="*/ 1 w 18"/>
                  <a:gd name="T15" fmla="*/ 53 h 88"/>
                  <a:gd name="T16" fmla="*/ 0 w 18"/>
                  <a:gd name="T17" fmla="*/ 53 h 88"/>
                  <a:gd name="T18" fmla="*/ 4 w 18"/>
                  <a:gd name="T19" fmla="*/ 78 h 88"/>
                  <a:gd name="T20" fmla="*/ 13 w 18"/>
                  <a:gd name="T21" fmla="*/ 88 h 88"/>
                  <a:gd name="T22" fmla="*/ 18 w 18"/>
                  <a:gd name="T23" fmla="*/ 0 h 88"/>
                  <a:gd name="T24" fmla="*/ 6 w 18"/>
                  <a:gd name="T25" fmla="*/ 12 h 88"/>
                  <a:gd name="T26" fmla="*/ 4 w 18"/>
                  <a:gd name="T27" fmla="*/ 20 h 88"/>
                  <a:gd name="T28" fmla="*/ 7 w 18"/>
                  <a:gd name="T29" fmla="*/ 21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" h="88">
                    <a:moveTo>
                      <a:pt x="7" y="21"/>
                    </a:moveTo>
                    <a:cubicBezTo>
                      <a:pt x="6" y="24"/>
                      <a:pt x="6" y="24"/>
                      <a:pt x="6" y="24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4" y="26"/>
                      <a:pt x="4" y="26"/>
                      <a:pt x="3" y="26"/>
                    </a:cubicBezTo>
                    <a:cubicBezTo>
                      <a:pt x="1" y="32"/>
                      <a:pt x="1" y="39"/>
                      <a:pt x="0" y="46"/>
                    </a:cubicBezTo>
                    <a:cubicBezTo>
                      <a:pt x="1" y="47"/>
                      <a:pt x="3" y="47"/>
                      <a:pt x="4" y="48"/>
                    </a:cubicBezTo>
                    <a:cubicBezTo>
                      <a:pt x="3" y="51"/>
                      <a:pt x="3" y="51"/>
                      <a:pt x="3" y="51"/>
                    </a:cubicBezTo>
                    <a:cubicBezTo>
                      <a:pt x="1" y="53"/>
                      <a:pt x="1" y="53"/>
                      <a:pt x="1" y="53"/>
                    </a:cubicBezTo>
                    <a:cubicBezTo>
                      <a:pt x="1" y="53"/>
                      <a:pt x="1" y="53"/>
                      <a:pt x="0" y="53"/>
                    </a:cubicBezTo>
                    <a:cubicBezTo>
                      <a:pt x="0" y="61"/>
                      <a:pt x="2" y="70"/>
                      <a:pt x="4" y="78"/>
                    </a:cubicBezTo>
                    <a:cubicBezTo>
                      <a:pt x="7" y="81"/>
                      <a:pt x="10" y="84"/>
                      <a:pt x="13" y="88"/>
                    </a:cubicBezTo>
                    <a:cubicBezTo>
                      <a:pt x="1" y="59"/>
                      <a:pt x="5" y="26"/>
                      <a:pt x="18" y="0"/>
                    </a:cubicBezTo>
                    <a:cubicBezTo>
                      <a:pt x="15" y="4"/>
                      <a:pt x="11" y="8"/>
                      <a:pt x="6" y="12"/>
                    </a:cubicBezTo>
                    <a:cubicBezTo>
                      <a:pt x="6" y="14"/>
                      <a:pt x="5" y="17"/>
                      <a:pt x="4" y="20"/>
                    </a:cubicBezTo>
                    <a:cubicBezTo>
                      <a:pt x="5" y="20"/>
                      <a:pt x="6" y="21"/>
                      <a:pt x="7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7" name="Freeform 969"/>
              <p:cNvSpPr>
                <a:spLocks/>
              </p:cNvSpPr>
              <p:nvPr/>
            </p:nvSpPr>
            <p:spPr bwMode="auto">
              <a:xfrm>
                <a:off x="2433640" y="2968730"/>
                <a:ext cx="365125" cy="420703"/>
              </a:xfrm>
              <a:custGeom>
                <a:avLst/>
                <a:gdLst>
                  <a:gd name="T0" fmla="*/ 97 w 97"/>
                  <a:gd name="T1" fmla="*/ 50 h 112"/>
                  <a:gd name="T2" fmla="*/ 95 w 97"/>
                  <a:gd name="T3" fmla="*/ 36 h 112"/>
                  <a:gd name="T4" fmla="*/ 91 w 97"/>
                  <a:gd name="T5" fmla="*/ 28 h 112"/>
                  <a:gd name="T6" fmla="*/ 88 w 97"/>
                  <a:gd name="T7" fmla="*/ 23 h 112"/>
                  <a:gd name="T8" fmla="*/ 79 w 97"/>
                  <a:gd name="T9" fmla="*/ 13 h 112"/>
                  <a:gd name="T10" fmla="*/ 33 w 97"/>
                  <a:gd name="T11" fmla="*/ 8 h 112"/>
                  <a:gd name="T12" fmla="*/ 12 w 97"/>
                  <a:gd name="T13" fmla="*/ 72 h 112"/>
                  <a:gd name="T14" fmla="*/ 69 w 97"/>
                  <a:gd name="T15" fmla="*/ 109 h 112"/>
                  <a:gd name="T16" fmla="*/ 72 w 97"/>
                  <a:gd name="T17" fmla="*/ 108 h 112"/>
                  <a:gd name="T18" fmla="*/ 72 w 97"/>
                  <a:gd name="T19" fmla="*/ 105 h 112"/>
                  <a:gd name="T20" fmla="*/ 71 w 97"/>
                  <a:gd name="T21" fmla="*/ 102 h 112"/>
                  <a:gd name="T22" fmla="*/ 70 w 97"/>
                  <a:gd name="T23" fmla="*/ 102 h 112"/>
                  <a:gd name="T24" fmla="*/ 17 w 97"/>
                  <a:gd name="T25" fmla="*/ 69 h 112"/>
                  <a:gd name="T26" fmla="*/ 36 w 97"/>
                  <a:gd name="T27" fmla="*/ 13 h 112"/>
                  <a:gd name="T28" fmla="*/ 83 w 97"/>
                  <a:gd name="T29" fmla="*/ 26 h 112"/>
                  <a:gd name="T30" fmla="*/ 86 w 97"/>
                  <a:gd name="T31" fmla="*/ 31 h 112"/>
                  <a:gd name="T32" fmla="*/ 90 w 97"/>
                  <a:gd name="T33" fmla="*/ 39 h 112"/>
                  <a:gd name="T34" fmla="*/ 90 w 97"/>
                  <a:gd name="T35" fmla="*/ 57 h 112"/>
                  <a:gd name="T36" fmla="*/ 80 w 97"/>
                  <a:gd name="T37" fmla="*/ 71 h 112"/>
                  <a:gd name="T38" fmla="*/ 77 w 97"/>
                  <a:gd name="T39" fmla="*/ 73 h 112"/>
                  <a:gd name="T40" fmla="*/ 44 w 97"/>
                  <a:gd name="T41" fmla="*/ 67 h 112"/>
                  <a:gd name="T42" fmla="*/ 41 w 97"/>
                  <a:gd name="T43" fmla="*/ 43 h 112"/>
                  <a:gd name="T44" fmla="*/ 56 w 97"/>
                  <a:gd name="T45" fmla="*/ 34 h 112"/>
                  <a:gd name="T46" fmla="*/ 68 w 97"/>
                  <a:gd name="T47" fmla="*/ 40 h 112"/>
                  <a:gd name="T48" fmla="*/ 66 w 97"/>
                  <a:gd name="T49" fmla="*/ 53 h 112"/>
                  <a:gd name="T50" fmla="*/ 62 w 97"/>
                  <a:gd name="T51" fmla="*/ 52 h 112"/>
                  <a:gd name="T52" fmla="*/ 59 w 97"/>
                  <a:gd name="T53" fmla="*/ 54 h 112"/>
                  <a:gd name="T54" fmla="*/ 57 w 97"/>
                  <a:gd name="T55" fmla="*/ 56 h 112"/>
                  <a:gd name="T56" fmla="*/ 69 w 97"/>
                  <a:gd name="T57" fmla="*/ 58 h 112"/>
                  <a:gd name="T58" fmla="*/ 73 w 97"/>
                  <a:gd name="T59" fmla="*/ 37 h 112"/>
                  <a:gd name="T60" fmla="*/ 56 w 97"/>
                  <a:gd name="T61" fmla="*/ 28 h 112"/>
                  <a:gd name="T62" fmla="*/ 36 w 97"/>
                  <a:gd name="T63" fmla="*/ 40 h 112"/>
                  <a:gd name="T64" fmla="*/ 39 w 97"/>
                  <a:gd name="T65" fmla="*/ 70 h 112"/>
                  <a:gd name="T66" fmla="*/ 76 w 97"/>
                  <a:gd name="T67" fmla="*/ 81 h 112"/>
                  <a:gd name="T68" fmla="*/ 80 w 97"/>
                  <a:gd name="T69" fmla="*/ 79 h 112"/>
                  <a:gd name="T70" fmla="*/ 85 w 97"/>
                  <a:gd name="T71" fmla="*/ 74 h 112"/>
                  <a:gd name="T72" fmla="*/ 95 w 97"/>
                  <a:gd name="T73" fmla="*/ 61 h 112"/>
                  <a:gd name="T74" fmla="*/ 97 w 97"/>
                  <a:gd name="T75" fmla="*/ 50 h 112"/>
                  <a:gd name="T76" fmla="*/ 97 w 97"/>
                  <a:gd name="T77" fmla="*/ 5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97" h="112">
                    <a:moveTo>
                      <a:pt x="97" y="50"/>
                    </a:moveTo>
                    <a:cubicBezTo>
                      <a:pt x="97" y="45"/>
                      <a:pt x="96" y="41"/>
                      <a:pt x="95" y="36"/>
                    </a:cubicBezTo>
                    <a:cubicBezTo>
                      <a:pt x="94" y="34"/>
                      <a:pt x="93" y="31"/>
                      <a:pt x="91" y="28"/>
                    </a:cubicBezTo>
                    <a:cubicBezTo>
                      <a:pt x="90" y="26"/>
                      <a:pt x="89" y="25"/>
                      <a:pt x="88" y="23"/>
                    </a:cubicBezTo>
                    <a:cubicBezTo>
                      <a:pt x="85" y="19"/>
                      <a:pt x="82" y="16"/>
                      <a:pt x="79" y="13"/>
                    </a:cubicBezTo>
                    <a:cubicBezTo>
                      <a:pt x="63" y="0"/>
                      <a:pt x="46" y="1"/>
                      <a:pt x="33" y="8"/>
                    </a:cubicBezTo>
                    <a:cubicBezTo>
                      <a:pt x="14" y="18"/>
                      <a:pt x="0" y="44"/>
                      <a:pt x="12" y="72"/>
                    </a:cubicBezTo>
                    <a:cubicBezTo>
                      <a:pt x="24" y="99"/>
                      <a:pt x="44" y="112"/>
                      <a:pt x="69" y="109"/>
                    </a:cubicBezTo>
                    <a:cubicBezTo>
                      <a:pt x="70" y="108"/>
                      <a:pt x="71" y="108"/>
                      <a:pt x="72" y="108"/>
                    </a:cubicBezTo>
                    <a:cubicBezTo>
                      <a:pt x="72" y="105"/>
                      <a:pt x="72" y="105"/>
                      <a:pt x="72" y="105"/>
                    </a:cubicBezTo>
                    <a:cubicBezTo>
                      <a:pt x="71" y="102"/>
                      <a:pt x="71" y="102"/>
                      <a:pt x="71" y="102"/>
                    </a:cubicBezTo>
                    <a:cubicBezTo>
                      <a:pt x="71" y="102"/>
                      <a:pt x="70" y="102"/>
                      <a:pt x="70" y="102"/>
                    </a:cubicBezTo>
                    <a:cubicBezTo>
                      <a:pt x="47" y="106"/>
                      <a:pt x="28" y="94"/>
                      <a:pt x="17" y="69"/>
                    </a:cubicBezTo>
                    <a:cubicBezTo>
                      <a:pt x="7" y="45"/>
                      <a:pt x="19" y="22"/>
                      <a:pt x="36" y="13"/>
                    </a:cubicBezTo>
                    <a:cubicBezTo>
                      <a:pt x="49" y="6"/>
                      <a:pt x="69" y="6"/>
                      <a:pt x="83" y="26"/>
                    </a:cubicBezTo>
                    <a:cubicBezTo>
                      <a:pt x="84" y="28"/>
                      <a:pt x="85" y="29"/>
                      <a:pt x="86" y="31"/>
                    </a:cubicBezTo>
                    <a:cubicBezTo>
                      <a:pt x="88" y="34"/>
                      <a:pt x="89" y="36"/>
                      <a:pt x="90" y="39"/>
                    </a:cubicBezTo>
                    <a:cubicBezTo>
                      <a:pt x="92" y="46"/>
                      <a:pt x="91" y="52"/>
                      <a:pt x="90" y="57"/>
                    </a:cubicBezTo>
                    <a:cubicBezTo>
                      <a:pt x="88" y="63"/>
                      <a:pt x="84" y="67"/>
                      <a:pt x="80" y="71"/>
                    </a:cubicBezTo>
                    <a:cubicBezTo>
                      <a:pt x="79" y="72"/>
                      <a:pt x="78" y="73"/>
                      <a:pt x="77" y="73"/>
                    </a:cubicBezTo>
                    <a:cubicBezTo>
                      <a:pt x="67" y="79"/>
                      <a:pt x="53" y="80"/>
                      <a:pt x="44" y="67"/>
                    </a:cubicBezTo>
                    <a:cubicBezTo>
                      <a:pt x="39" y="58"/>
                      <a:pt x="38" y="50"/>
                      <a:pt x="41" y="43"/>
                    </a:cubicBezTo>
                    <a:cubicBezTo>
                      <a:pt x="44" y="38"/>
                      <a:pt x="50" y="34"/>
                      <a:pt x="56" y="34"/>
                    </a:cubicBezTo>
                    <a:cubicBezTo>
                      <a:pt x="59" y="34"/>
                      <a:pt x="64" y="35"/>
                      <a:pt x="68" y="40"/>
                    </a:cubicBezTo>
                    <a:cubicBezTo>
                      <a:pt x="71" y="46"/>
                      <a:pt x="69" y="51"/>
                      <a:pt x="66" y="53"/>
                    </a:cubicBezTo>
                    <a:cubicBezTo>
                      <a:pt x="64" y="54"/>
                      <a:pt x="63" y="54"/>
                      <a:pt x="62" y="52"/>
                    </a:cubicBezTo>
                    <a:cubicBezTo>
                      <a:pt x="59" y="54"/>
                      <a:pt x="59" y="54"/>
                      <a:pt x="59" y="54"/>
                    </a:cubicBezTo>
                    <a:cubicBezTo>
                      <a:pt x="57" y="56"/>
                      <a:pt x="57" y="56"/>
                      <a:pt x="57" y="56"/>
                    </a:cubicBezTo>
                    <a:cubicBezTo>
                      <a:pt x="60" y="60"/>
                      <a:pt x="65" y="61"/>
                      <a:pt x="69" y="58"/>
                    </a:cubicBezTo>
                    <a:cubicBezTo>
                      <a:pt x="75" y="55"/>
                      <a:pt x="78" y="46"/>
                      <a:pt x="73" y="37"/>
                    </a:cubicBezTo>
                    <a:cubicBezTo>
                      <a:pt x="69" y="31"/>
                      <a:pt x="63" y="28"/>
                      <a:pt x="56" y="28"/>
                    </a:cubicBezTo>
                    <a:cubicBezTo>
                      <a:pt x="48" y="28"/>
                      <a:pt x="40" y="33"/>
                      <a:pt x="36" y="40"/>
                    </a:cubicBezTo>
                    <a:cubicBezTo>
                      <a:pt x="33" y="45"/>
                      <a:pt x="30" y="56"/>
                      <a:pt x="39" y="70"/>
                    </a:cubicBezTo>
                    <a:cubicBezTo>
                      <a:pt x="49" y="85"/>
                      <a:pt x="64" y="86"/>
                      <a:pt x="76" y="81"/>
                    </a:cubicBezTo>
                    <a:cubicBezTo>
                      <a:pt x="77" y="80"/>
                      <a:pt x="78" y="79"/>
                      <a:pt x="80" y="79"/>
                    </a:cubicBezTo>
                    <a:cubicBezTo>
                      <a:pt x="82" y="77"/>
                      <a:pt x="83" y="76"/>
                      <a:pt x="85" y="74"/>
                    </a:cubicBezTo>
                    <a:cubicBezTo>
                      <a:pt x="89" y="71"/>
                      <a:pt x="92" y="66"/>
                      <a:pt x="95" y="61"/>
                    </a:cubicBezTo>
                    <a:cubicBezTo>
                      <a:pt x="96" y="57"/>
                      <a:pt x="97" y="54"/>
                      <a:pt x="97" y="50"/>
                    </a:cubicBezTo>
                    <a:cubicBezTo>
                      <a:pt x="97" y="50"/>
                      <a:pt x="97" y="50"/>
                      <a:pt x="97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8" name="Freeform 970"/>
              <p:cNvSpPr>
                <a:spLocks/>
              </p:cNvSpPr>
              <p:nvPr/>
            </p:nvSpPr>
            <p:spPr bwMode="auto">
              <a:xfrm>
                <a:off x="2347914" y="2859188"/>
                <a:ext cx="382588" cy="609622"/>
              </a:xfrm>
              <a:custGeom>
                <a:avLst/>
                <a:gdLst>
                  <a:gd name="T0" fmla="*/ 73 w 102"/>
                  <a:gd name="T1" fmla="*/ 155 h 162"/>
                  <a:gd name="T2" fmla="*/ 65 w 102"/>
                  <a:gd name="T3" fmla="*/ 154 h 162"/>
                  <a:gd name="T4" fmla="*/ 25 w 102"/>
                  <a:gd name="T5" fmla="*/ 123 h 162"/>
                  <a:gd name="T6" fmla="*/ 29 w 102"/>
                  <a:gd name="T7" fmla="*/ 33 h 162"/>
                  <a:gd name="T8" fmla="*/ 98 w 102"/>
                  <a:gd name="T9" fmla="*/ 17 h 162"/>
                  <a:gd name="T10" fmla="*/ 99 w 102"/>
                  <a:gd name="T11" fmla="*/ 17 h 162"/>
                  <a:gd name="T12" fmla="*/ 101 w 102"/>
                  <a:gd name="T13" fmla="*/ 15 h 162"/>
                  <a:gd name="T14" fmla="*/ 102 w 102"/>
                  <a:gd name="T15" fmla="*/ 12 h 162"/>
                  <a:gd name="T16" fmla="*/ 98 w 102"/>
                  <a:gd name="T17" fmla="*/ 10 h 162"/>
                  <a:gd name="T18" fmla="*/ 24 w 102"/>
                  <a:gd name="T19" fmla="*/ 29 h 162"/>
                  <a:gd name="T20" fmla="*/ 20 w 102"/>
                  <a:gd name="T21" fmla="*/ 126 h 162"/>
                  <a:gd name="T22" fmla="*/ 46 w 102"/>
                  <a:gd name="T23" fmla="*/ 153 h 162"/>
                  <a:gd name="T24" fmla="*/ 62 w 102"/>
                  <a:gd name="T25" fmla="*/ 159 h 162"/>
                  <a:gd name="T26" fmla="*/ 74 w 102"/>
                  <a:gd name="T27" fmla="*/ 161 h 162"/>
                  <a:gd name="T28" fmla="*/ 91 w 102"/>
                  <a:gd name="T29" fmla="*/ 161 h 162"/>
                  <a:gd name="T30" fmla="*/ 92 w 102"/>
                  <a:gd name="T31" fmla="*/ 161 h 162"/>
                  <a:gd name="T32" fmla="*/ 94 w 102"/>
                  <a:gd name="T33" fmla="*/ 161 h 162"/>
                  <a:gd name="T34" fmla="*/ 94 w 102"/>
                  <a:gd name="T35" fmla="*/ 158 h 162"/>
                  <a:gd name="T36" fmla="*/ 94 w 102"/>
                  <a:gd name="T37" fmla="*/ 155 h 162"/>
                  <a:gd name="T38" fmla="*/ 92 w 102"/>
                  <a:gd name="T39" fmla="*/ 155 h 162"/>
                  <a:gd name="T40" fmla="*/ 73 w 102"/>
                  <a:gd name="T41" fmla="*/ 155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2" h="162">
                    <a:moveTo>
                      <a:pt x="73" y="155"/>
                    </a:moveTo>
                    <a:cubicBezTo>
                      <a:pt x="70" y="155"/>
                      <a:pt x="68" y="154"/>
                      <a:pt x="65" y="154"/>
                    </a:cubicBezTo>
                    <a:cubicBezTo>
                      <a:pt x="48" y="150"/>
                      <a:pt x="35" y="140"/>
                      <a:pt x="25" y="123"/>
                    </a:cubicBezTo>
                    <a:cubicBezTo>
                      <a:pt x="6" y="91"/>
                      <a:pt x="7" y="57"/>
                      <a:pt x="29" y="33"/>
                    </a:cubicBezTo>
                    <a:cubicBezTo>
                      <a:pt x="47" y="13"/>
                      <a:pt x="75" y="6"/>
                      <a:pt x="98" y="17"/>
                    </a:cubicBezTo>
                    <a:cubicBezTo>
                      <a:pt x="99" y="17"/>
                      <a:pt x="99" y="17"/>
                      <a:pt x="99" y="17"/>
                    </a:cubicBezTo>
                    <a:cubicBezTo>
                      <a:pt x="101" y="15"/>
                      <a:pt x="101" y="15"/>
                      <a:pt x="101" y="15"/>
                    </a:cubicBezTo>
                    <a:cubicBezTo>
                      <a:pt x="102" y="12"/>
                      <a:pt x="102" y="12"/>
                      <a:pt x="102" y="12"/>
                    </a:cubicBezTo>
                    <a:cubicBezTo>
                      <a:pt x="101" y="11"/>
                      <a:pt x="99" y="11"/>
                      <a:pt x="98" y="10"/>
                    </a:cubicBezTo>
                    <a:cubicBezTo>
                      <a:pt x="73" y="0"/>
                      <a:pt x="44" y="8"/>
                      <a:pt x="24" y="29"/>
                    </a:cubicBezTo>
                    <a:cubicBezTo>
                      <a:pt x="1" y="55"/>
                      <a:pt x="0" y="91"/>
                      <a:pt x="20" y="126"/>
                    </a:cubicBezTo>
                    <a:cubicBezTo>
                      <a:pt x="28" y="139"/>
                      <a:pt x="37" y="148"/>
                      <a:pt x="46" y="153"/>
                    </a:cubicBezTo>
                    <a:cubicBezTo>
                      <a:pt x="51" y="156"/>
                      <a:pt x="57" y="158"/>
                      <a:pt x="62" y="159"/>
                    </a:cubicBezTo>
                    <a:cubicBezTo>
                      <a:pt x="66" y="160"/>
                      <a:pt x="70" y="161"/>
                      <a:pt x="74" y="161"/>
                    </a:cubicBezTo>
                    <a:cubicBezTo>
                      <a:pt x="80" y="162"/>
                      <a:pt x="86" y="162"/>
                      <a:pt x="91" y="161"/>
                    </a:cubicBezTo>
                    <a:cubicBezTo>
                      <a:pt x="92" y="161"/>
                      <a:pt x="92" y="161"/>
                      <a:pt x="92" y="161"/>
                    </a:cubicBezTo>
                    <a:cubicBezTo>
                      <a:pt x="93" y="161"/>
                      <a:pt x="94" y="161"/>
                      <a:pt x="94" y="161"/>
                    </a:cubicBezTo>
                    <a:cubicBezTo>
                      <a:pt x="94" y="158"/>
                      <a:pt x="94" y="158"/>
                      <a:pt x="94" y="158"/>
                    </a:cubicBezTo>
                    <a:cubicBezTo>
                      <a:pt x="94" y="155"/>
                      <a:pt x="94" y="155"/>
                      <a:pt x="94" y="155"/>
                    </a:cubicBezTo>
                    <a:cubicBezTo>
                      <a:pt x="93" y="155"/>
                      <a:pt x="93" y="155"/>
                      <a:pt x="92" y="155"/>
                    </a:cubicBezTo>
                    <a:cubicBezTo>
                      <a:pt x="85" y="156"/>
                      <a:pt x="79" y="156"/>
                      <a:pt x="73" y="1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9" name="Freeform 971"/>
              <p:cNvSpPr>
                <a:spLocks/>
              </p:cNvSpPr>
              <p:nvPr/>
            </p:nvSpPr>
            <p:spPr bwMode="auto">
              <a:xfrm>
                <a:off x="1303339" y="3254490"/>
                <a:ext cx="439738" cy="1346247"/>
              </a:xfrm>
              <a:custGeom>
                <a:avLst/>
                <a:gdLst>
                  <a:gd name="T0" fmla="*/ 25 w 117"/>
                  <a:gd name="T1" fmla="*/ 181 h 358"/>
                  <a:gd name="T2" fmla="*/ 105 w 117"/>
                  <a:gd name="T3" fmla="*/ 307 h 358"/>
                  <a:gd name="T4" fmla="*/ 41 w 117"/>
                  <a:gd name="T5" fmla="*/ 358 h 358"/>
                  <a:gd name="T6" fmla="*/ 45 w 117"/>
                  <a:gd name="T7" fmla="*/ 356 h 358"/>
                  <a:gd name="T8" fmla="*/ 50 w 117"/>
                  <a:gd name="T9" fmla="*/ 353 h 358"/>
                  <a:gd name="T10" fmla="*/ 74 w 117"/>
                  <a:gd name="T11" fmla="*/ 348 h 358"/>
                  <a:gd name="T12" fmla="*/ 75 w 117"/>
                  <a:gd name="T13" fmla="*/ 344 h 358"/>
                  <a:gd name="T14" fmla="*/ 79 w 117"/>
                  <a:gd name="T15" fmla="*/ 345 h 358"/>
                  <a:gd name="T16" fmla="*/ 91 w 117"/>
                  <a:gd name="T17" fmla="*/ 331 h 358"/>
                  <a:gd name="T18" fmla="*/ 96 w 117"/>
                  <a:gd name="T19" fmla="*/ 328 h 358"/>
                  <a:gd name="T20" fmla="*/ 107 w 117"/>
                  <a:gd name="T21" fmla="*/ 316 h 358"/>
                  <a:gd name="T22" fmla="*/ 109 w 117"/>
                  <a:gd name="T23" fmla="*/ 313 h 358"/>
                  <a:gd name="T24" fmla="*/ 113 w 117"/>
                  <a:gd name="T25" fmla="*/ 303 h 358"/>
                  <a:gd name="T26" fmla="*/ 112 w 117"/>
                  <a:gd name="T27" fmla="*/ 298 h 358"/>
                  <a:gd name="T28" fmla="*/ 115 w 117"/>
                  <a:gd name="T29" fmla="*/ 297 h 358"/>
                  <a:gd name="T30" fmla="*/ 114 w 117"/>
                  <a:gd name="T31" fmla="*/ 279 h 358"/>
                  <a:gd name="T32" fmla="*/ 115 w 117"/>
                  <a:gd name="T33" fmla="*/ 274 h 358"/>
                  <a:gd name="T34" fmla="*/ 114 w 117"/>
                  <a:gd name="T35" fmla="*/ 252 h 358"/>
                  <a:gd name="T36" fmla="*/ 109 w 117"/>
                  <a:gd name="T37" fmla="*/ 248 h 358"/>
                  <a:gd name="T38" fmla="*/ 112 w 117"/>
                  <a:gd name="T39" fmla="*/ 246 h 358"/>
                  <a:gd name="T40" fmla="*/ 96 w 117"/>
                  <a:gd name="T41" fmla="*/ 225 h 358"/>
                  <a:gd name="T42" fmla="*/ 96 w 117"/>
                  <a:gd name="T43" fmla="*/ 222 h 358"/>
                  <a:gd name="T44" fmla="*/ 91 w 117"/>
                  <a:gd name="T45" fmla="*/ 209 h 358"/>
                  <a:gd name="T46" fmla="*/ 70 w 117"/>
                  <a:gd name="T47" fmla="*/ 189 h 358"/>
                  <a:gd name="T48" fmla="*/ 63 w 117"/>
                  <a:gd name="T49" fmla="*/ 190 h 358"/>
                  <a:gd name="T50" fmla="*/ 63 w 117"/>
                  <a:gd name="T51" fmla="*/ 185 h 358"/>
                  <a:gd name="T52" fmla="*/ 73 w 117"/>
                  <a:gd name="T53" fmla="*/ 161 h 358"/>
                  <a:gd name="T54" fmla="*/ 96 w 117"/>
                  <a:gd name="T55" fmla="*/ 133 h 358"/>
                  <a:gd name="T56" fmla="*/ 98 w 117"/>
                  <a:gd name="T57" fmla="*/ 128 h 358"/>
                  <a:gd name="T58" fmla="*/ 99 w 117"/>
                  <a:gd name="T59" fmla="*/ 105 h 358"/>
                  <a:gd name="T60" fmla="*/ 102 w 117"/>
                  <a:gd name="T61" fmla="*/ 100 h 358"/>
                  <a:gd name="T62" fmla="*/ 97 w 117"/>
                  <a:gd name="T63" fmla="*/ 67 h 358"/>
                  <a:gd name="T64" fmla="*/ 87 w 117"/>
                  <a:gd name="T65" fmla="*/ 46 h 358"/>
                  <a:gd name="T66" fmla="*/ 64 w 117"/>
                  <a:gd name="T67" fmla="*/ 19 h 358"/>
                  <a:gd name="T68" fmla="*/ 61 w 117"/>
                  <a:gd name="T69" fmla="*/ 20 h 358"/>
                  <a:gd name="T70" fmla="*/ 59 w 117"/>
                  <a:gd name="T71" fmla="*/ 15 h 358"/>
                  <a:gd name="T72" fmla="*/ 42 w 117"/>
                  <a:gd name="T73" fmla="*/ 6 h 358"/>
                  <a:gd name="T74" fmla="*/ 36 w 117"/>
                  <a:gd name="T75" fmla="*/ 5 h 358"/>
                  <a:gd name="T76" fmla="*/ 37 w 117"/>
                  <a:gd name="T77" fmla="*/ 2 h 358"/>
                  <a:gd name="T78" fmla="*/ 0 w 117"/>
                  <a:gd name="T79" fmla="*/ 4 h 358"/>
                  <a:gd name="T80" fmla="*/ 92 w 117"/>
                  <a:gd name="T81" fmla="*/ 128 h 358"/>
                  <a:gd name="T82" fmla="*/ 77 w 117"/>
                  <a:gd name="T83" fmla="*/ 150 h 358"/>
                  <a:gd name="T84" fmla="*/ 14 w 117"/>
                  <a:gd name="T85" fmla="*/ 175 h 358"/>
                  <a:gd name="T86" fmla="*/ 0 w 117"/>
                  <a:gd name="T87" fmla="*/ 184 h 358"/>
                  <a:gd name="T88" fmla="*/ 25 w 117"/>
                  <a:gd name="T89" fmla="*/ 181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17" h="358">
                    <a:moveTo>
                      <a:pt x="25" y="181"/>
                    </a:moveTo>
                    <a:cubicBezTo>
                      <a:pt x="25" y="181"/>
                      <a:pt x="25" y="181"/>
                      <a:pt x="25" y="181"/>
                    </a:cubicBezTo>
                    <a:cubicBezTo>
                      <a:pt x="50" y="182"/>
                      <a:pt x="72" y="194"/>
                      <a:pt x="89" y="217"/>
                    </a:cubicBezTo>
                    <a:cubicBezTo>
                      <a:pt x="112" y="248"/>
                      <a:pt x="117" y="280"/>
                      <a:pt x="105" y="307"/>
                    </a:cubicBezTo>
                    <a:cubicBezTo>
                      <a:pt x="94" y="331"/>
                      <a:pt x="69" y="349"/>
                      <a:pt x="40" y="352"/>
                    </a:cubicBezTo>
                    <a:cubicBezTo>
                      <a:pt x="41" y="354"/>
                      <a:pt x="41" y="356"/>
                      <a:pt x="41" y="358"/>
                    </a:cubicBezTo>
                    <a:cubicBezTo>
                      <a:pt x="43" y="358"/>
                      <a:pt x="44" y="358"/>
                      <a:pt x="46" y="357"/>
                    </a:cubicBezTo>
                    <a:cubicBezTo>
                      <a:pt x="46" y="357"/>
                      <a:pt x="45" y="356"/>
                      <a:pt x="45" y="356"/>
                    </a:cubicBezTo>
                    <a:cubicBezTo>
                      <a:pt x="47" y="354"/>
                      <a:pt x="47" y="354"/>
                      <a:pt x="47" y="354"/>
                    </a:cubicBezTo>
                    <a:cubicBezTo>
                      <a:pt x="50" y="353"/>
                      <a:pt x="50" y="353"/>
                      <a:pt x="50" y="353"/>
                    </a:cubicBezTo>
                    <a:cubicBezTo>
                      <a:pt x="51" y="354"/>
                      <a:pt x="52" y="355"/>
                      <a:pt x="52" y="356"/>
                    </a:cubicBezTo>
                    <a:cubicBezTo>
                      <a:pt x="60" y="354"/>
                      <a:pt x="67" y="351"/>
                      <a:pt x="74" y="348"/>
                    </a:cubicBezTo>
                    <a:cubicBezTo>
                      <a:pt x="73" y="347"/>
                      <a:pt x="73" y="346"/>
                      <a:pt x="73" y="345"/>
                    </a:cubicBezTo>
                    <a:cubicBezTo>
                      <a:pt x="75" y="344"/>
                      <a:pt x="75" y="344"/>
                      <a:pt x="75" y="344"/>
                    </a:cubicBezTo>
                    <a:cubicBezTo>
                      <a:pt x="78" y="343"/>
                      <a:pt x="78" y="343"/>
                      <a:pt x="78" y="343"/>
                    </a:cubicBezTo>
                    <a:cubicBezTo>
                      <a:pt x="78" y="344"/>
                      <a:pt x="79" y="344"/>
                      <a:pt x="79" y="345"/>
                    </a:cubicBezTo>
                    <a:cubicBezTo>
                      <a:pt x="84" y="342"/>
                      <a:pt x="89" y="338"/>
                      <a:pt x="93" y="334"/>
                    </a:cubicBezTo>
                    <a:cubicBezTo>
                      <a:pt x="93" y="333"/>
                      <a:pt x="92" y="332"/>
                      <a:pt x="91" y="331"/>
                    </a:cubicBezTo>
                    <a:cubicBezTo>
                      <a:pt x="94" y="330"/>
                      <a:pt x="94" y="330"/>
                      <a:pt x="94" y="330"/>
                    </a:cubicBezTo>
                    <a:cubicBezTo>
                      <a:pt x="96" y="328"/>
                      <a:pt x="96" y="328"/>
                      <a:pt x="96" y="328"/>
                    </a:cubicBezTo>
                    <a:cubicBezTo>
                      <a:pt x="96" y="328"/>
                      <a:pt x="97" y="329"/>
                      <a:pt x="98" y="329"/>
                    </a:cubicBezTo>
                    <a:cubicBezTo>
                      <a:pt x="101" y="325"/>
                      <a:pt x="105" y="321"/>
                      <a:pt x="107" y="316"/>
                    </a:cubicBezTo>
                    <a:cubicBezTo>
                      <a:pt x="107" y="314"/>
                      <a:pt x="107" y="314"/>
                      <a:pt x="107" y="314"/>
                    </a:cubicBezTo>
                    <a:cubicBezTo>
                      <a:pt x="108" y="314"/>
                      <a:pt x="108" y="313"/>
                      <a:pt x="109" y="313"/>
                    </a:cubicBezTo>
                    <a:cubicBezTo>
                      <a:pt x="109" y="312"/>
                      <a:pt x="110" y="311"/>
                      <a:pt x="111" y="309"/>
                    </a:cubicBezTo>
                    <a:cubicBezTo>
                      <a:pt x="112" y="307"/>
                      <a:pt x="112" y="305"/>
                      <a:pt x="113" y="303"/>
                    </a:cubicBezTo>
                    <a:cubicBezTo>
                      <a:pt x="113" y="302"/>
                      <a:pt x="112" y="301"/>
                      <a:pt x="111" y="301"/>
                    </a:cubicBezTo>
                    <a:cubicBezTo>
                      <a:pt x="112" y="298"/>
                      <a:pt x="112" y="298"/>
                      <a:pt x="112" y="298"/>
                    </a:cubicBezTo>
                    <a:cubicBezTo>
                      <a:pt x="113" y="295"/>
                      <a:pt x="113" y="295"/>
                      <a:pt x="113" y="295"/>
                    </a:cubicBezTo>
                    <a:cubicBezTo>
                      <a:pt x="114" y="296"/>
                      <a:pt x="114" y="296"/>
                      <a:pt x="115" y="297"/>
                    </a:cubicBezTo>
                    <a:cubicBezTo>
                      <a:pt x="116" y="291"/>
                      <a:pt x="117" y="286"/>
                      <a:pt x="117" y="281"/>
                    </a:cubicBezTo>
                    <a:cubicBezTo>
                      <a:pt x="116" y="280"/>
                      <a:pt x="115" y="280"/>
                      <a:pt x="114" y="279"/>
                    </a:cubicBezTo>
                    <a:cubicBezTo>
                      <a:pt x="115" y="277"/>
                      <a:pt x="115" y="277"/>
                      <a:pt x="115" y="277"/>
                    </a:cubicBezTo>
                    <a:cubicBezTo>
                      <a:pt x="115" y="274"/>
                      <a:pt x="115" y="274"/>
                      <a:pt x="115" y="274"/>
                    </a:cubicBezTo>
                    <a:cubicBezTo>
                      <a:pt x="116" y="274"/>
                      <a:pt x="117" y="274"/>
                      <a:pt x="117" y="274"/>
                    </a:cubicBezTo>
                    <a:cubicBezTo>
                      <a:pt x="117" y="267"/>
                      <a:pt x="116" y="259"/>
                      <a:pt x="114" y="252"/>
                    </a:cubicBezTo>
                    <a:cubicBezTo>
                      <a:pt x="112" y="252"/>
                      <a:pt x="110" y="251"/>
                      <a:pt x="108" y="251"/>
                    </a:cubicBezTo>
                    <a:cubicBezTo>
                      <a:pt x="109" y="248"/>
                      <a:pt x="109" y="248"/>
                      <a:pt x="109" y="248"/>
                    </a:cubicBezTo>
                    <a:cubicBezTo>
                      <a:pt x="109" y="245"/>
                      <a:pt x="109" y="245"/>
                      <a:pt x="109" y="245"/>
                    </a:cubicBezTo>
                    <a:cubicBezTo>
                      <a:pt x="110" y="245"/>
                      <a:pt x="111" y="246"/>
                      <a:pt x="112" y="246"/>
                    </a:cubicBezTo>
                    <a:cubicBezTo>
                      <a:pt x="109" y="239"/>
                      <a:pt x="106" y="232"/>
                      <a:pt x="102" y="226"/>
                    </a:cubicBezTo>
                    <a:cubicBezTo>
                      <a:pt x="100" y="225"/>
                      <a:pt x="98" y="225"/>
                      <a:pt x="96" y="225"/>
                    </a:cubicBezTo>
                    <a:cubicBezTo>
                      <a:pt x="96" y="222"/>
                      <a:pt x="96" y="222"/>
                      <a:pt x="96" y="222"/>
                    </a:cubicBezTo>
                    <a:cubicBezTo>
                      <a:pt x="96" y="222"/>
                      <a:pt x="96" y="222"/>
                      <a:pt x="96" y="222"/>
                    </a:cubicBezTo>
                    <a:cubicBezTo>
                      <a:pt x="94" y="223"/>
                      <a:pt x="94" y="223"/>
                      <a:pt x="94" y="223"/>
                    </a:cubicBezTo>
                    <a:cubicBezTo>
                      <a:pt x="92" y="218"/>
                      <a:pt x="91" y="214"/>
                      <a:pt x="91" y="209"/>
                    </a:cubicBezTo>
                    <a:cubicBezTo>
                      <a:pt x="86" y="203"/>
                      <a:pt x="81" y="198"/>
                      <a:pt x="76" y="194"/>
                    </a:cubicBezTo>
                    <a:cubicBezTo>
                      <a:pt x="74" y="193"/>
                      <a:pt x="72" y="191"/>
                      <a:pt x="70" y="189"/>
                    </a:cubicBezTo>
                    <a:cubicBezTo>
                      <a:pt x="70" y="189"/>
                      <a:pt x="70" y="189"/>
                      <a:pt x="69" y="189"/>
                    </a:cubicBezTo>
                    <a:cubicBezTo>
                      <a:pt x="68" y="190"/>
                      <a:pt x="66" y="190"/>
                      <a:pt x="63" y="190"/>
                    </a:cubicBezTo>
                    <a:cubicBezTo>
                      <a:pt x="63" y="187"/>
                      <a:pt x="63" y="187"/>
                      <a:pt x="63" y="187"/>
                    </a:cubicBezTo>
                    <a:cubicBezTo>
                      <a:pt x="63" y="185"/>
                      <a:pt x="63" y="185"/>
                      <a:pt x="63" y="185"/>
                    </a:cubicBezTo>
                    <a:cubicBezTo>
                      <a:pt x="57" y="182"/>
                      <a:pt x="50" y="179"/>
                      <a:pt x="43" y="177"/>
                    </a:cubicBezTo>
                    <a:cubicBezTo>
                      <a:pt x="54" y="174"/>
                      <a:pt x="64" y="168"/>
                      <a:pt x="73" y="161"/>
                    </a:cubicBezTo>
                    <a:cubicBezTo>
                      <a:pt x="76" y="159"/>
                      <a:pt x="79" y="156"/>
                      <a:pt x="82" y="153"/>
                    </a:cubicBezTo>
                    <a:cubicBezTo>
                      <a:pt x="88" y="147"/>
                      <a:pt x="92" y="141"/>
                      <a:pt x="96" y="133"/>
                    </a:cubicBezTo>
                    <a:cubicBezTo>
                      <a:pt x="96" y="132"/>
                      <a:pt x="97" y="131"/>
                      <a:pt x="97" y="130"/>
                    </a:cubicBezTo>
                    <a:cubicBezTo>
                      <a:pt x="98" y="130"/>
                      <a:pt x="98" y="129"/>
                      <a:pt x="98" y="128"/>
                    </a:cubicBezTo>
                    <a:cubicBezTo>
                      <a:pt x="101" y="121"/>
                      <a:pt x="103" y="114"/>
                      <a:pt x="103" y="107"/>
                    </a:cubicBezTo>
                    <a:cubicBezTo>
                      <a:pt x="102" y="107"/>
                      <a:pt x="101" y="106"/>
                      <a:pt x="99" y="105"/>
                    </a:cubicBezTo>
                    <a:cubicBezTo>
                      <a:pt x="101" y="103"/>
                      <a:pt x="101" y="103"/>
                      <a:pt x="101" y="103"/>
                    </a:cubicBezTo>
                    <a:cubicBezTo>
                      <a:pt x="102" y="100"/>
                      <a:pt x="102" y="100"/>
                      <a:pt x="102" y="100"/>
                    </a:cubicBezTo>
                    <a:cubicBezTo>
                      <a:pt x="103" y="100"/>
                      <a:pt x="103" y="101"/>
                      <a:pt x="104" y="101"/>
                    </a:cubicBezTo>
                    <a:cubicBezTo>
                      <a:pt x="104" y="90"/>
                      <a:pt x="101" y="78"/>
                      <a:pt x="97" y="67"/>
                    </a:cubicBezTo>
                    <a:cubicBezTo>
                      <a:pt x="94" y="63"/>
                      <a:pt x="91" y="58"/>
                      <a:pt x="89" y="52"/>
                    </a:cubicBezTo>
                    <a:cubicBezTo>
                      <a:pt x="88" y="50"/>
                      <a:pt x="87" y="48"/>
                      <a:pt x="87" y="46"/>
                    </a:cubicBezTo>
                    <a:cubicBezTo>
                      <a:pt x="84" y="43"/>
                      <a:pt x="82" y="39"/>
                      <a:pt x="79" y="36"/>
                    </a:cubicBezTo>
                    <a:cubicBezTo>
                      <a:pt x="75" y="29"/>
                      <a:pt x="69" y="24"/>
                      <a:pt x="64" y="19"/>
                    </a:cubicBezTo>
                    <a:cubicBezTo>
                      <a:pt x="64" y="19"/>
                      <a:pt x="64" y="20"/>
                      <a:pt x="64" y="20"/>
                    </a:cubicBezTo>
                    <a:cubicBezTo>
                      <a:pt x="61" y="20"/>
                      <a:pt x="61" y="20"/>
                      <a:pt x="61" y="20"/>
                    </a:cubicBezTo>
                    <a:cubicBezTo>
                      <a:pt x="58" y="19"/>
                      <a:pt x="58" y="19"/>
                      <a:pt x="58" y="19"/>
                    </a:cubicBezTo>
                    <a:cubicBezTo>
                      <a:pt x="58" y="18"/>
                      <a:pt x="58" y="16"/>
                      <a:pt x="59" y="15"/>
                    </a:cubicBezTo>
                    <a:cubicBezTo>
                      <a:pt x="53" y="11"/>
                      <a:pt x="48" y="7"/>
                      <a:pt x="42" y="5"/>
                    </a:cubicBezTo>
                    <a:cubicBezTo>
                      <a:pt x="42" y="5"/>
                      <a:pt x="42" y="6"/>
                      <a:pt x="42" y="6"/>
                    </a:cubicBezTo>
                    <a:cubicBezTo>
                      <a:pt x="39" y="6"/>
                      <a:pt x="39" y="6"/>
                      <a:pt x="39" y="6"/>
                    </a:cubicBezTo>
                    <a:cubicBezTo>
                      <a:pt x="36" y="5"/>
                      <a:pt x="36" y="5"/>
                      <a:pt x="36" y="5"/>
                    </a:cubicBezTo>
                    <a:cubicBezTo>
                      <a:pt x="36" y="4"/>
                      <a:pt x="36" y="3"/>
                      <a:pt x="37" y="2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23" y="4"/>
                      <a:pt x="11" y="3"/>
                      <a:pt x="0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28" y="1"/>
                      <a:pt x="55" y="13"/>
                      <a:pt x="75" y="39"/>
                    </a:cubicBezTo>
                    <a:cubicBezTo>
                      <a:pt x="97" y="70"/>
                      <a:pt x="104" y="101"/>
                      <a:pt x="92" y="128"/>
                    </a:cubicBezTo>
                    <a:cubicBezTo>
                      <a:pt x="88" y="136"/>
                      <a:pt x="83" y="143"/>
                      <a:pt x="77" y="150"/>
                    </a:cubicBezTo>
                    <a:cubicBezTo>
                      <a:pt x="77" y="150"/>
                      <a:pt x="77" y="150"/>
                      <a:pt x="77" y="150"/>
                    </a:cubicBezTo>
                    <a:cubicBezTo>
                      <a:pt x="64" y="164"/>
                      <a:pt x="45" y="173"/>
                      <a:pt x="26" y="175"/>
                    </a:cubicBezTo>
                    <a:cubicBezTo>
                      <a:pt x="22" y="174"/>
                      <a:pt x="18" y="175"/>
                      <a:pt x="14" y="175"/>
                    </a:cubicBezTo>
                    <a:cubicBezTo>
                      <a:pt x="9" y="175"/>
                      <a:pt x="5" y="174"/>
                      <a:pt x="0" y="173"/>
                    </a:cubicBezTo>
                    <a:cubicBezTo>
                      <a:pt x="0" y="184"/>
                      <a:pt x="0" y="184"/>
                      <a:pt x="0" y="184"/>
                    </a:cubicBezTo>
                    <a:cubicBezTo>
                      <a:pt x="5" y="182"/>
                      <a:pt x="10" y="181"/>
                      <a:pt x="15" y="181"/>
                    </a:cubicBezTo>
                    <a:cubicBezTo>
                      <a:pt x="18" y="181"/>
                      <a:pt x="22" y="181"/>
                      <a:pt x="25" y="18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0" name="Freeform 972"/>
              <p:cNvSpPr>
                <a:spLocks/>
              </p:cNvSpPr>
              <p:nvPr/>
            </p:nvSpPr>
            <p:spPr bwMode="auto">
              <a:xfrm>
                <a:off x="1303339" y="3340218"/>
                <a:ext cx="319088" cy="500080"/>
              </a:xfrm>
              <a:custGeom>
                <a:avLst/>
                <a:gdLst>
                  <a:gd name="T0" fmla="*/ 74 w 85"/>
                  <a:gd name="T1" fmla="*/ 97 h 133"/>
                  <a:gd name="T2" fmla="*/ 56 w 85"/>
                  <a:gd name="T3" fmla="*/ 24 h 133"/>
                  <a:gd name="T4" fmla="*/ 0 w 85"/>
                  <a:gd name="T5" fmla="*/ 3 h 133"/>
                  <a:gd name="T6" fmla="*/ 0 w 85"/>
                  <a:gd name="T7" fmla="*/ 8 h 133"/>
                  <a:gd name="T8" fmla="*/ 52 w 85"/>
                  <a:gd name="T9" fmla="*/ 28 h 133"/>
                  <a:gd name="T10" fmla="*/ 69 w 85"/>
                  <a:gd name="T11" fmla="*/ 94 h 133"/>
                  <a:gd name="T12" fmla="*/ 18 w 85"/>
                  <a:gd name="T13" fmla="*/ 127 h 133"/>
                  <a:gd name="T14" fmla="*/ 0 w 85"/>
                  <a:gd name="T15" fmla="*/ 123 h 133"/>
                  <a:gd name="T16" fmla="*/ 0 w 85"/>
                  <a:gd name="T17" fmla="*/ 130 h 133"/>
                  <a:gd name="T18" fmla="*/ 18 w 85"/>
                  <a:gd name="T19" fmla="*/ 133 h 133"/>
                  <a:gd name="T20" fmla="*/ 74 w 85"/>
                  <a:gd name="T21" fmla="*/ 97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5" h="133">
                    <a:moveTo>
                      <a:pt x="74" y="97"/>
                    </a:moveTo>
                    <a:cubicBezTo>
                      <a:pt x="80" y="83"/>
                      <a:pt x="85" y="56"/>
                      <a:pt x="56" y="24"/>
                    </a:cubicBezTo>
                    <a:cubicBezTo>
                      <a:pt x="40" y="6"/>
                      <a:pt x="19" y="0"/>
                      <a:pt x="0" y="3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7" y="6"/>
                      <a:pt x="36" y="11"/>
                      <a:pt x="52" y="28"/>
                    </a:cubicBezTo>
                    <a:cubicBezTo>
                      <a:pt x="79" y="57"/>
                      <a:pt x="74" y="82"/>
                      <a:pt x="69" y="94"/>
                    </a:cubicBezTo>
                    <a:cubicBezTo>
                      <a:pt x="60" y="114"/>
                      <a:pt x="39" y="127"/>
                      <a:pt x="18" y="127"/>
                    </a:cubicBezTo>
                    <a:cubicBezTo>
                      <a:pt x="14" y="127"/>
                      <a:pt x="7" y="126"/>
                      <a:pt x="0" y="123"/>
                    </a:cubicBezTo>
                    <a:cubicBezTo>
                      <a:pt x="0" y="130"/>
                      <a:pt x="0" y="130"/>
                      <a:pt x="0" y="130"/>
                    </a:cubicBezTo>
                    <a:cubicBezTo>
                      <a:pt x="6" y="132"/>
                      <a:pt x="12" y="133"/>
                      <a:pt x="18" y="133"/>
                    </a:cubicBezTo>
                    <a:cubicBezTo>
                      <a:pt x="42" y="133"/>
                      <a:pt x="65" y="118"/>
                      <a:pt x="74" y="9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1" name="Freeform 973"/>
              <p:cNvSpPr>
                <a:spLocks/>
              </p:cNvSpPr>
              <p:nvPr/>
            </p:nvSpPr>
            <p:spPr bwMode="auto">
              <a:xfrm>
                <a:off x="1303339" y="3435471"/>
                <a:ext cx="206375" cy="307986"/>
              </a:xfrm>
              <a:custGeom>
                <a:avLst/>
                <a:gdLst>
                  <a:gd name="T0" fmla="*/ 20 w 55"/>
                  <a:gd name="T1" fmla="*/ 82 h 82"/>
                  <a:gd name="T2" fmla="*/ 49 w 55"/>
                  <a:gd name="T3" fmla="*/ 65 h 82"/>
                  <a:gd name="T4" fmla="*/ 48 w 55"/>
                  <a:gd name="T5" fmla="*/ 27 h 82"/>
                  <a:gd name="T6" fmla="*/ 0 w 55"/>
                  <a:gd name="T7" fmla="*/ 4 h 82"/>
                  <a:gd name="T8" fmla="*/ 0 w 55"/>
                  <a:gd name="T9" fmla="*/ 10 h 82"/>
                  <a:gd name="T10" fmla="*/ 42 w 55"/>
                  <a:gd name="T11" fmla="*/ 30 h 82"/>
                  <a:gd name="T12" fmla="*/ 44 w 55"/>
                  <a:gd name="T13" fmla="*/ 62 h 82"/>
                  <a:gd name="T14" fmla="*/ 20 w 55"/>
                  <a:gd name="T15" fmla="*/ 76 h 82"/>
                  <a:gd name="T16" fmla="*/ 0 w 55"/>
                  <a:gd name="T17" fmla="*/ 65 h 82"/>
                  <a:gd name="T18" fmla="*/ 0 w 55"/>
                  <a:gd name="T19" fmla="*/ 74 h 82"/>
                  <a:gd name="T20" fmla="*/ 20 w 55"/>
                  <a:gd name="T21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5" h="82">
                    <a:moveTo>
                      <a:pt x="20" y="82"/>
                    </a:moveTo>
                    <a:cubicBezTo>
                      <a:pt x="31" y="82"/>
                      <a:pt x="43" y="76"/>
                      <a:pt x="49" y="65"/>
                    </a:cubicBezTo>
                    <a:cubicBezTo>
                      <a:pt x="55" y="53"/>
                      <a:pt x="55" y="40"/>
                      <a:pt x="48" y="27"/>
                    </a:cubicBezTo>
                    <a:cubicBezTo>
                      <a:pt x="36" y="5"/>
                      <a:pt x="17" y="0"/>
                      <a:pt x="0" y="4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4" y="6"/>
                      <a:pt x="31" y="9"/>
                      <a:pt x="42" y="30"/>
                    </a:cubicBezTo>
                    <a:cubicBezTo>
                      <a:pt x="49" y="41"/>
                      <a:pt x="49" y="52"/>
                      <a:pt x="44" y="62"/>
                    </a:cubicBezTo>
                    <a:cubicBezTo>
                      <a:pt x="38" y="71"/>
                      <a:pt x="29" y="76"/>
                      <a:pt x="20" y="76"/>
                    </a:cubicBezTo>
                    <a:cubicBezTo>
                      <a:pt x="12" y="76"/>
                      <a:pt x="5" y="72"/>
                      <a:pt x="0" y="65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6" y="79"/>
                      <a:pt x="12" y="82"/>
                      <a:pt x="20" y="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2" name="Freeform 974"/>
              <p:cNvSpPr>
                <a:spLocks/>
              </p:cNvSpPr>
              <p:nvPr/>
            </p:nvSpPr>
            <p:spPr bwMode="auto">
              <a:xfrm>
                <a:off x="1303339" y="3529136"/>
                <a:ext cx="120650" cy="127004"/>
              </a:xfrm>
              <a:custGeom>
                <a:avLst/>
                <a:gdLst>
                  <a:gd name="T0" fmla="*/ 3 w 32"/>
                  <a:gd name="T1" fmla="*/ 11 h 34"/>
                  <a:gd name="T2" fmla="*/ 23 w 32"/>
                  <a:gd name="T3" fmla="*/ 15 h 34"/>
                  <a:gd name="T4" fmla="*/ 25 w 32"/>
                  <a:gd name="T5" fmla="*/ 23 h 34"/>
                  <a:gd name="T6" fmla="*/ 20 w 32"/>
                  <a:gd name="T7" fmla="*/ 28 h 34"/>
                  <a:gd name="T8" fmla="*/ 17 w 32"/>
                  <a:gd name="T9" fmla="*/ 26 h 34"/>
                  <a:gd name="T10" fmla="*/ 15 w 32"/>
                  <a:gd name="T11" fmla="*/ 28 h 34"/>
                  <a:gd name="T12" fmla="*/ 12 w 32"/>
                  <a:gd name="T13" fmla="*/ 30 h 34"/>
                  <a:gd name="T14" fmla="*/ 20 w 32"/>
                  <a:gd name="T15" fmla="*/ 34 h 34"/>
                  <a:gd name="T16" fmla="*/ 30 w 32"/>
                  <a:gd name="T17" fmla="*/ 26 h 34"/>
                  <a:gd name="T18" fmla="*/ 28 w 32"/>
                  <a:gd name="T19" fmla="*/ 11 h 34"/>
                  <a:gd name="T20" fmla="*/ 0 w 32"/>
                  <a:gd name="T21" fmla="*/ 5 h 34"/>
                  <a:gd name="T22" fmla="*/ 0 w 32"/>
                  <a:gd name="T23" fmla="*/ 13 h 34"/>
                  <a:gd name="T24" fmla="*/ 3 w 32"/>
                  <a:gd name="T25" fmla="*/ 11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" h="34">
                    <a:moveTo>
                      <a:pt x="3" y="11"/>
                    </a:moveTo>
                    <a:cubicBezTo>
                      <a:pt x="10" y="6"/>
                      <a:pt x="17" y="8"/>
                      <a:pt x="23" y="15"/>
                    </a:cubicBezTo>
                    <a:cubicBezTo>
                      <a:pt x="26" y="19"/>
                      <a:pt x="25" y="22"/>
                      <a:pt x="25" y="23"/>
                    </a:cubicBezTo>
                    <a:cubicBezTo>
                      <a:pt x="24" y="26"/>
                      <a:pt x="22" y="28"/>
                      <a:pt x="20" y="28"/>
                    </a:cubicBezTo>
                    <a:cubicBezTo>
                      <a:pt x="19" y="28"/>
                      <a:pt x="18" y="27"/>
                      <a:pt x="17" y="26"/>
                    </a:cubicBezTo>
                    <a:cubicBezTo>
                      <a:pt x="15" y="28"/>
                      <a:pt x="15" y="28"/>
                      <a:pt x="15" y="28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4" y="33"/>
                      <a:pt x="17" y="34"/>
                      <a:pt x="20" y="34"/>
                    </a:cubicBezTo>
                    <a:cubicBezTo>
                      <a:pt x="24" y="33"/>
                      <a:pt x="28" y="30"/>
                      <a:pt x="30" y="26"/>
                    </a:cubicBezTo>
                    <a:cubicBezTo>
                      <a:pt x="32" y="21"/>
                      <a:pt x="31" y="16"/>
                      <a:pt x="28" y="11"/>
                    </a:cubicBezTo>
                    <a:cubicBezTo>
                      <a:pt x="19" y="0"/>
                      <a:pt x="7" y="1"/>
                      <a:pt x="0" y="5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2"/>
                      <a:pt x="2" y="11"/>
                      <a:pt x="3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3" name="Freeform 975"/>
              <p:cNvSpPr>
                <a:spLocks/>
              </p:cNvSpPr>
              <p:nvPr/>
            </p:nvSpPr>
            <p:spPr bwMode="auto">
              <a:xfrm>
                <a:off x="3313115" y="3449759"/>
                <a:ext cx="169863" cy="379426"/>
              </a:xfrm>
              <a:custGeom>
                <a:avLst/>
                <a:gdLst>
                  <a:gd name="T0" fmla="*/ 12 w 45"/>
                  <a:gd name="T1" fmla="*/ 67 h 101"/>
                  <a:gd name="T2" fmla="*/ 45 w 45"/>
                  <a:gd name="T3" fmla="*/ 101 h 101"/>
                  <a:gd name="T4" fmla="*/ 45 w 45"/>
                  <a:gd name="T5" fmla="*/ 94 h 101"/>
                  <a:gd name="T6" fmla="*/ 17 w 45"/>
                  <a:gd name="T7" fmla="*/ 64 h 101"/>
                  <a:gd name="T8" fmla="*/ 38 w 45"/>
                  <a:gd name="T9" fmla="*/ 9 h 101"/>
                  <a:gd name="T10" fmla="*/ 45 w 45"/>
                  <a:gd name="T11" fmla="*/ 6 h 101"/>
                  <a:gd name="T12" fmla="*/ 45 w 45"/>
                  <a:gd name="T13" fmla="*/ 0 h 101"/>
                  <a:gd name="T14" fmla="*/ 36 w 45"/>
                  <a:gd name="T15" fmla="*/ 3 h 101"/>
                  <a:gd name="T16" fmla="*/ 12 w 45"/>
                  <a:gd name="T17" fmla="*/ 67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101">
                    <a:moveTo>
                      <a:pt x="12" y="67"/>
                    </a:moveTo>
                    <a:cubicBezTo>
                      <a:pt x="19" y="84"/>
                      <a:pt x="31" y="95"/>
                      <a:pt x="45" y="101"/>
                    </a:cubicBezTo>
                    <a:cubicBezTo>
                      <a:pt x="45" y="94"/>
                      <a:pt x="45" y="94"/>
                      <a:pt x="45" y="94"/>
                    </a:cubicBezTo>
                    <a:cubicBezTo>
                      <a:pt x="35" y="90"/>
                      <a:pt x="25" y="81"/>
                      <a:pt x="17" y="64"/>
                    </a:cubicBezTo>
                    <a:cubicBezTo>
                      <a:pt x="7" y="40"/>
                      <a:pt x="20" y="18"/>
                      <a:pt x="38" y="9"/>
                    </a:cubicBezTo>
                    <a:cubicBezTo>
                      <a:pt x="40" y="8"/>
                      <a:pt x="43" y="7"/>
                      <a:pt x="45" y="6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2" y="1"/>
                      <a:pt x="39" y="2"/>
                      <a:pt x="36" y="3"/>
                    </a:cubicBezTo>
                    <a:cubicBezTo>
                      <a:pt x="15" y="13"/>
                      <a:pt x="0" y="39"/>
                      <a:pt x="12" y="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4" name="Freeform 976"/>
              <p:cNvSpPr>
                <a:spLocks/>
              </p:cNvSpPr>
              <p:nvPr/>
            </p:nvSpPr>
            <p:spPr bwMode="auto">
              <a:xfrm>
                <a:off x="3151190" y="3251315"/>
                <a:ext cx="331788" cy="720750"/>
              </a:xfrm>
              <a:custGeom>
                <a:avLst/>
                <a:gdLst>
                  <a:gd name="T0" fmla="*/ 55 w 88"/>
                  <a:gd name="T1" fmla="*/ 9 h 192"/>
                  <a:gd name="T2" fmla="*/ 49 w 88"/>
                  <a:gd name="T3" fmla="*/ 13 h 192"/>
                  <a:gd name="T4" fmla="*/ 44 w 88"/>
                  <a:gd name="T5" fmla="*/ 16 h 192"/>
                  <a:gd name="T6" fmla="*/ 30 w 88"/>
                  <a:gd name="T7" fmla="*/ 28 h 192"/>
                  <a:gd name="T8" fmla="*/ 25 w 88"/>
                  <a:gd name="T9" fmla="*/ 33 h 192"/>
                  <a:gd name="T10" fmla="*/ 13 w 88"/>
                  <a:gd name="T11" fmla="*/ 51 h 192"/>
                  <a:gd name="T12" fmla="*/ 7 w 88"/>
                  <a:gd name="T13" fmla="*/ 62 h 192"/>
                  <a:gd name="T14" fmla="*/ 6 w 88"/>
                  <a:gd name="T15" fmla="*/ 65 h 192"/>
                  <a:gd name="T16" fmla="*/ 3 w 88"/>
                  <a:gd name="T17" fmla="*/ 76 h 192"/>
                  <a:gd name="T18" fmla="*/ 1 w 88"/>
                  <a:gd name="T19" fmla="*/ 87 h 192"/>
                  <a:gd name="T20" fmla="*/ 2 w 88"/>
                  <a:gd name="T21" fmla="*/ 115 h 192"/>
                  <a:gd name="T22" fmla="*/ 3 w 88"/>
                  <a:gd name="T23" fmla="*/ 121 h 192"/>
                  <a:gd name="T24" fmla="*/ 3 w 88"/>
                  <a:gd name="T25" fmla="*/ 121 h 192"/>
                  <a:gd name="T26" fmla="*/ 5 w 88"/>
                  <a:gd name="T27" fmla="*/ 128 h 192"/>
                  <a:gd name="T28" fmla="*/ 17 w 88"/>
                  <a:gd name="T29" fmla="*/ 152 h 192"/>
                  <a:gd name="T30" fmla="*/ 27 w 88"/>
                  <a:gd name="T31" fmla="*/ 164 h 192"/>
                  <a:gd name="T32" fmla="*/ 46 w 88"/>
                  <a:gd name="T33" fmla="*/ 182 h 192"/>
                  <a:gd name="T34" fmla="*/ 62 w 88"/>
                  <a:gd name="T35" fmla="*/ 189 h 192"/>
                  <a:gd name="T36" fmla="*/ 66 w 88"/>
                  <a:gd name="T37" fmla="*/ 191 h 192"/>
                  <a:gd name="T38" fmla="*/ 67 w 88"/>
                  <a:gd name="T39" fmla="*/ 191 h 192"/>
                  <a:gd name="T40" fmla="*/ 68 w 88"/>
                  <a:gd name="T41" fmla="*/ 192 h 192"/>
                  <a:gd name="T42" fmla="*/ 70 w 88"/>
                  <a:gd name="T43" fmla="*/ 191 h 192"/>
                  <a:gd name="T44" fmla="*/ 72 w 88"/>
                  <a:gd name="T45" fmla="*/ 190 h 192"/>
                  <a:gd name="T46" fmla="*/ 88 w 88"/>
                  <a:gd name="T47" fmla="*/ 185 h 192"/>
                  <a:gd name="T48" fmla="*/ 88 w 88"/>
                  <a:gd name="T49" fmla="*/ 174 h 192"/>
                  <a:gd name="T50" fmla="*/ 46 w 88"/>
                  <a:gd name="T51" fmla="*/ 144 h 192"/>
                  <a:gd name="T52" fmla="*/ 56 w 88"/>
                  <a:gd name="T53" fmla="*/ 47 h 192"/>
                  <a:gd name="T54" fmla="*/ 88 w 88"/>
                  <a:gd name="T55" fmla="*/ 32 h 192"/>
                  <a:gd name="T56" fmla="*/ 88 w 88"/>
                  <a:gd name="T57" fmla="*/ 27 h 192"/>
                  <a:gd name="T58" fmla="*/ 52 w 88"/>
                  <a:gd name="T59" fmla="*/ 42 h 192"/>
                  <a:gd name="T60" fmla="*/ 41 w 88"/>
                  <a:gd name="T61" fmla="*/ 148 h 192"/>
                  <a:gd name="T62" fmla="*/ 85 w 88"/>
                  <a:gd name="T63" fmla="*/ 179 h 192"/>
                  <a:gd name="T64" fmla="*/ 68 w 88"/>
                  <a:gd name="T65" fmla="*/ 185 h 192"/>
                  <a:gd name="T66" fmla="*/ 64 w 88"/>
                  <a:gd name="T67" fmla="*/ 184 h 192"/>
                  <a:gd name="T68" fmla="*/ 31 w 88"/>
                  <a:gd name="T69" fmla="*/ 161 h 192"/>
                  <a:gd name="T70" fmla="*/ 31 w 88"/>
                  <a:gd name="T71" fmla="*/ 160 h 192"/>
                  <a:gd name="T72" fmla="*/ 31 w 88"/>
                  <a:gd name="T73" fmla="*/ 160 h 192"/>
                  <a:gd name="T74" fmla="*/ 9 w 88"/>
                  <a:gd name="T75" fmla="*/ 78 h 192"/>
                  <a:gd name="T76" fmla="*/ 12 w 88"/>
                  <a:gd name="T77" fmla="*/ 67 h 192"/>
                  <a:gd name="T78" fmla="*/ 13 w 88"/>
                  <a:gd name="T79" fmla="*/ 64 h 192"/>
                  <a:gd name="T80" fmla="*/ 86 w 88"/>
                  <a:gd name="T81" fmla="*/ 5 h 192"/>
                  <a:gd name="T82" fmla="*/ 88 w 88"/>
                  <a:gd name="T83" fmla="*/ 5 h 192"/>
                  <a:gd name="T84" fmla="*/ 88 w 88"/>
                  <a:gd name="T85" fmla="*/ 1 h 192"/>
                  <a:gd name="T86" fmla="*/ 82 w 88"/>
                  <a:gd name="T87" fmla="*/ 0 h 192"/>
                  <a:gd name="T88" fmla="*/ 55 w 88"/>
                  <a:gd name="T89" fmla="*/ 9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88" h="192">
                    <a:moveTo>
                      <a:pt x="55" y="9"/>
                    </a:moveTo>
                    <a:cubicBezTo>
                      <a:pt x="53" y="11"/>
                      <a:pt x="51" y="12"/>
                      <a:pt x="49" y="13"/>
                    </a:cubicBezTo>
                    <a:cubicBezTo>
                      <a:pt x="47" y="14"/>
                      <a:pt x="46" y="15"/>
                      <a:pt x="44" y="16"/>
                    </a:cubicBezTo>
                    <a:cubicBezTo>
                      <a:pt x="39" y="20"/>
                      <a:pt x="34" y="24"/>
                      <a:pt x="30" y="28"/>
                    </a:cubicBezTo>
                    <a:cubicBezTo>
                      <a:pt x="28" y="30"/>
                      <a:pt x="27" y="32"/>
                      <a:pt x="25" y="33"/>
                    </a:cubicBezTo>
                    <a:cubicBezTo>
                      <a:pt x="20" y="39"/>
                      <a:pt x="16" y="45"/>
                      <a:pt x="13" y="51"/>
                    </a:cubicBezTo>
                    <a:cubicBezTo>
                      <a:pt x="11" y="55"/>
                      <a:pt x="9" y="59"/>
                      <a:pt x="7" y="62"/>
                    </a:cubicBezTo>
                    <a:cubicBezTo>
                      <a:pt x="7" y="63"/>
                      <a:pt x="7" y="64"/>
                      <a:pt x="6" y="65"/>
                    </a:cubicBezTo>
                    <a:cubicBezTo>
                      <a:pt x="5" y="68"/>
                      <a:pt x="4" y="72"/>
                      <a:pt x="3" y="76"/>
                    </a:cubicBezTo>
                    <a:cubicBezTo>
                      <a:pt x="2" y="79"/>
                      <a:pt x="2" y="83"/>
                      <a:pt x="1" y="87"/>
                    </a:cubicBezTo>
                    <a:cubicBezTo>
                      <a:pt x="0" y="96"/>
                      <a:pt x="0" y="105"/>
                      <a:pt x="2" y="115"/>
                    </a:cubicBezTo>
                    <a:cubicBezTo>
                      <a:pt x="2" y="117"/>
                      <a:pt x="3" y="119"/>
                      <a:pt x="3" y="121"/>
                    </a:cubicBezTo>
                    <a:cubicBezTo>
                      <a:pt x="3" y="121"/>
                      <a:pt x="3" y="121"/>
                      <a:pt x="3" y="121"/>
                    </a:cubicBezTo>
                    <a:cubicBezTo>
                      <a:pt x="4" y="123"/>
                      <a:pt x="5" y="125"/>
                      <a:pt x="5" y="128"/>
                    </a:cubicBezTo>
                    <a:cubicBezTo>
                      <a:pt x="8" y="136"/>
                      <a:pt x="12" y="144"/>
                      <a:pt x="17" y="152"/>
                    </a:cubicBezTo>
                    <a:cubicBezTo>
                      <a:pt x="20" y="156"/>
                      <a:pt x="23" y="160"/>
                      <a:pt x="27" y="164"/>
                    </a:cubicBezTo>
                    <a:cubicBezTo>
                      <a:pt x="33" y="173"/>
                      <a:pt x="39" y="178"/>
                      <a:pt x="46" y="182"/>
                    </a:cubicBezTo>
                    <a:cubicBezTo>
                      <a:pt x="51" y="185"/>
                      <a:pt x="56" y="187"/>
                      <a:pt x="62" y="189"/>
                    </a:cubicBezTo>
                    <a:cubicBezTo>
                      <a:pt x="66" y="191"/>
                      <a:pt x="66" y="191"/>
                      <a:pt x="66" y="191"/>
                    </a:cubicBezTo>
                    <a:cubicBezTo>
                      <a:pt x="67" y="191"/>
                      <a:pt x="67" y="191"/>
                      <a:pt x="67" y="191"/>
                    </a:cubicBezTo>
                    <a:cubicBezTo>
                      <a:pt x="68" y="192"/>
                      <a:pt x="68" y="192"/>
                      <a:pt x="68" y="192"/>
                    </a:cubicBezTo>
                    <a:cubicBezTo>
                      <a:pt x="68" y="192"/>
                      <a:pt x="70" y="191"/>
                      <a:pt x="70" y="191"/>
                    </a:cubicBezTo>
                    <a:cubicBezTo>
                      <a:pt x="70" y="191"/>
                      <a:pt x="71" y="190"/>
                      <a:pt x="72" y="190"/>
                    </a:cubicBezTo>
                    <a:cubicBezTo>
                      <a:pt x="77" y="188"/>
                      <a:pt x="83" y="186"/>
                      <a:pt x="88" y="185"/>
                    </a:cubicBezTo>
                    <a:cubicBezTo>
                      <a:pt x="88" y="174"/>
                      <a:pt x="88" y="174"/>
                      <a:pt x="88" y="174"/>
                    </a:cubicBezTo>
                    <a:cubicBezTo>
                      <a:pt x="71" y="170"/>
                      <a:pt x="56" y="160"/>
                      <a:pt x="46" y="144"/>
                    </a:cubicBezTo>
                    <a:cubicBezTo>
                      <a:pt x="19" y="104"/>
                      <a:pt x="31" y="66"/>
                      <a:pt x="56" y="47"/>
                    </a:cubicBezTo>
                    <a:cubicBezTo>
                      <a:pt x="65" y="39"/>
                      <a:pt x="76" y="34"/>
                      <a:pt x="88" y="32"/>
                    </a:cubicBezTo>
                    <a:cubicBezTo>
                      <a:pt x="88" y="27"/>
                      <a:pt x="88" y="27"/>
                      <a:pt x="88" y="27"/>
                    </a:cubicBezTo>
                    <a:cubicBezTo>
                      <a:pt x="75" y="28"/>
                      <a:pt x="62" y="34"/>
                      <a:pt x="52" y="42"/>
                    </a:cubicBezTo>
                    <a:cubicBezTo>
                      <a:pt x="26" y="63"/>
                      <a:pt x="12" y="104"/>
                      <a:pt x="41" y="148"/>
                    </a:cubicBezTo>
                    <a:cubicBezTo>
                      <a:pt x="52" y="164"/>
                      <a:pt x="67" y="174"/>
                      <a:pt x="85" y="179"/>
                    </a:cubicBezTo>
                    <a:cubicBezTo>
                      <a:pt x="79" y="181"/>
                      <a:pt x="74" y="183"/>
                      <a:pt x="68" y="185"/>
                    </a:cubicBezTo>
                    <a:cubicBezTo>
                      <a:pt x="64" y="184"/>
                      <a:pt x="64" y="184"/>
                      <a:pt x="64" y="184"/>
                    </a:cubicBezTo>
                    <a:cubicBezTo>
                      <a:pt x="51" y="179"/>
                      <a:pt x="41" y="175"/>
                      <a:pt x="31" y="161"/>
                    </a:cubicBezTo>
                    <a:cubicBezTo>
                      <a:pt x="31" y="160"/>
                      <a:pt x="31" y="160"/>
                      <a:pt x="31" y="160"/>
                    </a:cubicBezTo>
                    <a:cubicBezTo>
                      <a:pt x="31" y="160"/>
                      <a:pt x="31" y="160"/>
                      <a:pt x="31" y="160"/>
                    </a:cubicBezTo>
                    <a:cubicBezTo>
                      <a:pt x="10" y="135"/>
                      <a:pt x="2" y="106"/>
                      <a:pt x="9" y="78"/>
                    </a:cubicBezTo>
                    <a:cubicBezTo>
                      <a:pt x="10" y="74"/>
                      <a:pt x="11" y="71"/>
                      <a:pt x="12" y="67"/>
                    </a:cubicBezTo>
                    <a:cubicBezTo>
                      <a:pt x="12" y="66"/>
                      <a:pt x="13" y="65"/>
                      <a:pt x="13" y="64"/>
                    </a:cubicBezTo>
                    <a:cubicBezTo>
                      <a:pt x="26" y="33"/>
                      <a:pt x="55" y="10"/>
                      <a:pt x="86" y="5"/>
                    </a:cubicBezTo>
                    <a:cubicBezTo>
                      <a:pt x="86" y="5"/>
                      <a:pt x="87" y="5"/>
                      <a:pt x="88" y="5"/>
                    </a:cubicBezTo>
                    <a:cubicBezTo>
                      <a:pt x="88" y="1"/>
                      <a:pt x="88" y="1"/>
                      <a:pt x="88" y="1"/>
                    </a:cubicBezTo>
                    <a:cubicBezTo>
                      <a:pt x="86" y="1"/>
                      <a:pt x="84" y="0"/>
                      <a:pt x="82" y="0"/>
                    </a:cubicBezTo>
                    <a:cubicBezTo>
                      <a:pt x="73" y="1"/>
                      <a:pt x="63" y="5"/>
                      <a:pt x="5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5" name="Freeform 977"/>
              <p:cNvSpPr>
                <a:spLocks/>
              </p:cNvSpPr>
              <p:nvPr/>
            </p:nvSpPr>
            <p:spPr bwMode="auto">
              <a:xfrm>
                <a:off x="3425826" y="3548187"/>
                <a:ext cx="57150" cy="165106"/>
              </a:xfrm>
              <a:custGeom>
                <a:avLst/>
                <a:gdLst>
                  <a:gd name="T0" fmla="*/ 7 w 15"/>
                  <a:gd name="T1" fmla="*/ 32 h 44"/>
                  <a:gd name="T2" fmla="*/ 15 w 15"/>
                  <a:gd name="T3" fmla="*/ 44 h 44"/>
                  <a:gd name="T4" fmla="*/ 15 w 15"/>
                  <a:gd name="T5" fmla="*/ 35 h 44"/>
                  <a:gd name="T6" fmla="*/ 12 w 15"/>
                  <a:gd name="T7" fmla="*/ 30 h 44"/>
                  <a:gd name="T8" fmla="*/ 15 w 15"/>
                  <a:gd name="T9" fmla="*/ 8 h 44"/>
                  <a:gd name="T10" fmla="*/ 15 w 15"/>
                  <a:gd name="T11" fmla="*/ 0 h 44"/>
                  <a:gd name="T12" fmla="*/ 15 w 15"/>
                  <a:gd name="T13" fmla="*/ 1 h 44"/>
                  <a:gd name="T14" fmla="*/ 7 w 15"/>
                  <a:gd name="T15" fmla="*/ 32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44">
                    <a:moveTo>
                      <a:pt x="7" y="32"/>
                    </a:moveTo>
                    <a:cubicBezTo>
                      <a:pt x="9" y="37"/>
                      <a:pt x="12" y="41"/>
                      <a:pt x="15" y="44"/>
                    </a:cubicBezTo>
                    <a:cubicBezTo>
                      <a:pt x="15" y="35"/>
                      <a:pt x="15" y="35"/>
                      <a:pt x="15" y="35"/>
                    </a:cubicBezTo>
                    <a:cubicBezTo>
                      <a:pt x="14" y="33"/>
                      <a:pt x="13" y="31"/>
                      <a:pt x="12" y="30"/>
                    </a:cubicBezTo>
                    <a:cubicBezTo>
                      <a:pt x="8" y="22"/>
                      <a:pt x="10" y="13"/>
                      <a:pt x="15" y="8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1"/>
                      <a:pt x="15" y="1"/>
                    </a:cubicBezTo>
                    <a:cubicBezTo>
                      <a:pt x="6" y="7"/>
                      <a:pt x="0" y="20"/>
                      <a:pt x="7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6" name="Freeform 978"/>
              <p:cNvSpPr>
                <a:spLocks/>
              </p:cNvSpPr>
              <p:nvPr/>
            </p:nvSpPr>
            <p:spPr bwMode="auto">
              <a:xfrm>
                <a:off x="1303339" y="3232264"/>
                <a:ext cx="146050" cy="36514"/>
              </a:xfrm>
              <a:custGeom>
                <a:avLst/>
                <a:gdLst>
                  <a:gd name="T0" fmla="*/ 37 w 39"/>
                  <a:gd name="T1" fmla="*/ 8 h 10"/>
                  <a:gd name="T2" fmla="*/ 37 w 39"/>
                  <a:gd name="T3" fmla="*/ 8 h 10"/>
                  <a:gd name="T4" fmla="*/ 39 w 39"/>
                  <a:gd name="T5" fmla="*/ 2 h 10"/>
                  <a:gd name="T6" fmla="*/ 0 w 39"/>
                  <a:gd name="T7" fmla="*/ 0 h 10"/>
                  <a:gd name="T8" fmla="*/ 0 w 39"/>
                  <a:gd name="T9" fmla="*/ 6 h 10"/>
                  <a:gd name="T10" fmla="*/ 37 w 39"/>
                  <a:gd name="T11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10">
                    <a:moveTo>
                      <a:pt x="37" y="8"/>
                    </a:moveTo>
                    <a:cubicBezTo>
                      <a:pt x="37" y="8"/>
                      <a:pt x="37" y="8"/>
                      <a:pt x="37" y="8"/>
                    </a:cubicBezTo>
                    <a:cubicBezTo>
                      <a:pt x="37" y="6"/>
                      <a:pt x="38" y="4"/>
                      <a:pt x="39" y="2"/>
                    </a:cubicBezTo>
                    <a:cubicBezTo>
                      <a:pt x="24" y="4"/>
                      <a:pt x="11" y="3"/>
                      <a:pt x="0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1" y="9"/>
                      <a:pt x="23" y="10"/>
                      <a:pt x="37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7" name="Freeform 979"/>
              <p:cNvSpPr>
                <a:spLocks/>
              </p:cNvSpPr>
              <p:nvPr/>
            </p:nvSpPr>
            <p:spPr bwMode="auto">
              <a:xfrm>
                <a:off x="1303339" y="2644868"/>
                <a:ext cx="319088" cy="200032"/>
              </a:xfrm>
              <a:custGeom>
                <a:avLst/>
                <a:gdLst>
                  <a:gd name="T0" fmla="*/ 56 w 85"/>
                  <a:gd name="T1" fmla="*/ 19 h 53"/>
                  <a:gd name="T2" fmla="*/ 85 w 85"/>
                  <a:gd name="T3" fmla="*/ 53 h 53"/>
                  <a:gd name="T4" fmla="*/ 82 w 85"/>
                  <a:gd name="T5" fmla="*/ 35 h 53"/>
                  <a:gd name="T6" fmla="*/ 60 w 85"/>
                  <a:gd name="T7" fmla="*/ 14 h 53"/>
                  <a:gd name="T8" fmla="*/ 14 w 85"/>
                  <a:gd name="T9" fmla="*/ 2 h 53"/>
                  <a:gd name="T10" fmla="*/ 0 w 85"/>
                  <a:gd name="T11" fmla="*/ 5 h 53"/>
                  <a:gd name="T12" fmla="*/ 0 w 85"/>
                  <a:gd name="T13" fmla="*/ 11 h 53"/>
                  <a:gd name="T14" fmla="*/ 56 w 85"/>
                  <a:gd name="T15" fmla="*/ 19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5" h="53">
                    <a:moveTo>
                      <a:pt x="56" y="19"/>
                    </a:moveTo>
                    <a:cubicBezTo>
                      <a:pt x="69" y="27"/>
                      <a:pt x="79" y="39"/>
                      <a:pt x="85" y="53"/>
                    </a:cubicBezTo>
                    <a:cubicBezTo>
                      <a:pt x="84" y="47"/>
                      <a:pt x="82" y="41"/>
                      <a:pt x="82" y="35"/>
                    </a:cubicBezTo>
                    <a:cubicBezTo>
                      <a:pt x="76" y="27"/>
                      <a:pt x="69" y="20"/>
                      <a:pt x="60" y="14"/>
                    </a:cubicBezTo>
                    <a:cubicBezTo>
                      <a:pt x="49" y="6"/>
                      <a:pt x="34" y="0"/>
                      <a:pt x="14" y="2"/>
                    </a:cubicBezTo>
                    <a:cubicBezTo>
                      <a:pt x="9" y="3"/>
                      <a:pt x="5" y="3"/>
                      <a:pt x="0" y="5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20" y="5"/>
                      <a:pt x="40" y="7"/>
                      <a:pt x="56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8" name="Freeform 980"/>
              <p:cNvSpPr>
                <a:spLocks/>
              </p:cNvSpPr>
              <p:nvPr/>
            </p:nvSpPr>
            <p:spPr bwMode="auto">
              <a:xfrm>
                <a:off x="1644651" y="2833787"/>
                <a:ext cx="26988" cy="77791"/>
              </a:xfrm>
              <a:custGeom>
                <a:avLst/>
                <a:gdLst>
                  <a:gd name="T0" fmla="*/ 7 w 7"/>
                  <a:gd name="T1" fmla="*/ 21 h 21"/>
                  <a:gd name="T2" fmla="*/ 0 w 7"/>
                  <a:gd name="T3" fmla="*/ 0 h 21"/>
                  <a:gd name="T4" fmla="*/ 7 w 7"/>
                  <a:gd name="T5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21">
                    <a:moveTo>
                      <a:pt x="7" y="21"/>
                    </a:moveTo>
                    <a:cubicBezTo>
                      <a:pt x="5" y="14"/>
                      <a:pt x="3" y="7"/>
                      <a:pt x="0" y="0"/>
                    </a:cubicBezTo>
                    <a:cubicBezTo>
                      <a:pt x="1" y="7"/>
                      <a:pt x="4" y="14"/>
                      <a:pt x="7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9" name="Freeform 981"/>
              <p:cNvSpPr>
                <a:spLocks/>
              </p:cNvSpPr>
              <p:nvPr/>
            </p:nvSpPr>
            <p:spPr bwMode="auto">
              <a:xfrm>
                <a:off x="1649415" y="2919515"/>
                <a:ext cx="33338" cy="76203"/>
              </a:xfrm>
              <a:custGeom>
                <a:avLst/>
                <a:gdLst>
                  <a:gd name="T0" fmla="*/ 9 w 9"/>
                  <a:gd name="T1" fmla="*/ 15 h 20"/>
                  <a:gd name="T2" fmla="*/ 0 w 9"/>
                  <a:gd name="T3" fmla="*/ 0 h 20"/>
                  <a:gd name="T4" fmla="*/ 3 w 9"/>
                  <a:gd name="T5" fmla="*/ 20 h 20"/>
                  <a:gd name="T6" fmla="*/ 9 w 9"/>
                  <a:gd name="T7" fmla="*/ 17 h 20"/>
                  <a:gd name="T8" fmla="*/ 9 w 9"/>
                  <a:gd name="T9" fmla="*/ 1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0">
                    <a:moveTo>
                      <a:pt x="9" y="15"/>
                    </a:moveTo>
                    <a:cubicBezTo>
                      <a:pt x="6" y="10"/>
                      <a:pt x="3" y="5"/>
                      <a:pt x="0" y="0"/>
                    </a:cubicBezTo>
                    <a:cubicBezTo>
                      <a:pt x="2" y="7"/>
                      <a:pt x="3" y="14"/>
                      <a:pt x="3" y="20"/>
                    </a:cubicBezTo>
                    <a:cubicBezTo>
                      <a:pt x="5" y="19"/>
                      <a:pt x="7" y="18"/>
                      <a:pt x="9" y="17"/>
                    </a:cubicBezTo>
                    <a:cubicBezTo>
                      <a:pt x="9" y="17"/>
                      <a:pt x="9" y="16"/>
                      <a:pt x="9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0" name="Freeform 982"/>
              <p:cNvSpPr>
                <a:spLocks/>
              </p:cNvSpPr>
              <p:nvPr/>
            </p:nvSpPr>
            <p:spPr bwMode="auto">
              <a:xfrm>
                <a:off x="2246314" y="3386257"/>
                <a:ext cx="109538" cy="120654"/>
              </a:xfrm>
              <a:custGeom>
                <a:avLst/>
                <a:gdLst>
                  <a:gd name="T0" fmla="*/ 22 w 29"/>
                  <a:gd name="T1" fmla="*/ 29 h 32"/>
                  <a:gd name="T2" fmla="*/ 25 w 29"/>
                  <a:gd name="T3" fmla="*/ 32 h 32"/>
                  <a:gd name="T4" fmla="*/ 27 w 29"/>
                  <a:gd name="T5" fmla="*/ 29 h 32"/>
                  <a:gd name="T6" fmla="*/ 29 w 29"/>
                  <a:gd name="T7" fmla="*/ 27 h 32"/>
                  <a:gd name="T8" fmla="*/ 27 w 29"/>
                  <a:gd name="T9" fmla="*/ 25 h 32"/>
                  <a:gd name="T10" fmla="*/ 6 w 29"/>
                  <a:gd name="T11" fmla="*/ 0 h 32"/>
                  <a:gd name="T12" fmla="*/ 6 w 29"/>
                  <a:gd name="T13" fmla="*/ 0 h 32"/>
                  <a:gd name="T14" fmla="*/ 3 w 29"/>
                  <a:gd name="T15" fmla="*/ 1 h 32"/>
                  <a:gd name="T16" fmla="*/ 0 w 29"/>
                  <a:gd name="T17" fmla="*/ 2 h 32"/>
                  <a:gd name="T18" fmla="*/ 5 w 29"/>
                  <a:gd name="T19" fmla="*/ 10 h 32"/>
                  <a:gd name="T20" fmla="*/ 22 w 29"/>
                  <a:gd name="T21" fmla="*/ 29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" h="32">
                    <a:moveTo>
                      <a:pt x="22" y="29"/>
                    </a:moveTo>
                    <a:cubicBezTo>
                      <a:pt x="23" y="30"/>
                      <a:pt x="24" y="31"/>
                      <a:pt x="25" y="32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9" y="27"/>
                      <a:pt x="29" y="27"/>
                      <a:pt x="29" y="27"/>
                    </a:cubicBezTo>
                    <a:cubicBezTo>
                      <a:pt x="28" y="26"/>
                      <a:pt x="27" y="26"/>
                      <a:pt x="27" y="25"/>
                    </a:cubicBezTo>
                    <a:cubicBezTo>
                      <a:pt x="18" y="18"/>
                      <a:pt x="12" y="11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" y="5"/>
                      <a:pt x="3" y="7"/>
                      <a:pt x="5" y="10"/>
                    </a:cubicBezTo>
                    <a:cubicBezTo>
                      <a:pt x="10" y="17"/>
                      <a:pt x="15" y="23"/>
                      <a:pt x="22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1" name="Freeform 983"/>
              <p:cNvSpPr>
                <a:spLocks/>
              </p:cNvSpPr>
              <p:nvPr/>
            </p:nvSpPr>
            <p:spPr bwMode="auto">
              <a:xfrm>
                <a:off x="2220914" y="3498974"/>
                <a:ext cx="63500" cy="68266"/>
              </a:xfrm>
              <a:custGeom>
                <a:avLst/>
                <a:gdLst>
                  <a:gd name="T0" fmla="*/ 11 w 17"/>
                  <a:gd name="T1" fmla="*/ 17 h 18"/>
                  <a:gd name="T2" fmla="*/ 12 w 17"/>
                  <a:gd name="T3" fmla="*/ 18 h 18"/>
                  <a:gd name="T4" fmla="*/ 14 w 17"/>
                  <a:gd name="T5" fmla="*/ 17 h 18"/>
                  <a:gd name="T6" fmla="*/ 17 w 17"/>
                  <a:gd name="T7" fmla="*/ 15 h 18"/>
                  <a:gd name="T8" fmla="*/ 15 w 17"/>
                  <a:gd name="T9" fmla="*/ 12 h 18"/>
                  <a:gd name="T10" fmla="*/ 11 w 17"/>
                  <a:gd name="T11" fmla="*/ 7 h 18"/>
                  <a:gd name="T12" fmla="*/ 6 w 17"/>
                  <a:gd name="T13" fmla="*/ 2 h 18"/>
                  <a:gd name="T14" fmla="*/ 5 w 17"/>
                  <a:gd name="T15" fmla="*/ 0 h 18"/>
                  <a:gd name="T16" fmla="*/ 2 w 17"/>
                  <a:gd name="T17" fmla="*/ 1 h 18"/>
                  <a:gd name="T18" fmla="*/ 0 w 17"/>
                  <a:gd name="T19" fmla="*/ 3 h 18"/>
                  <a:gd name="T20" fmla="*/ 3 w 17"/>
                  <a:gd name="T21" fmla="*/ 8 h 18"/>
                  <a:gd name="T22" fmla="*/ 6 w 17"/>
                  <a:gd name="T23" fmla="*/ 11 h 18"/>
                  <a:gd name="T24" fmla="*/ 11 w 17"/>
                  <a:gd name="T25" fmla="*/ 1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" h="18">
                    <a:moveTo>
                      <a:pt x="11" y="17"/>
                    </a:moveTo>
                    <a:cubicBezTo>
                      <a:pt x="12" y="18"/>
                      <a:pt x="12" y="18"/>
                      <a:pt x="12" y="18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16" y="14"/>
                      <a:pt x="16" y="13"/>
                      <a:pt x="15" y="12"/>
                    </a:cubicBezTo>
                    <a:cubicBezTo>
                      <a:pt x="13" y="10"/>
                      <a:pt x="12" y="9"/>
                      <a:pt x="11" y="7"/>
                    </a:cubicBezTo>
                    <a:cubicBezTo>
                      <a:pt x="9" y="5"/>
                      <a:pt x="7" y="4"/>
                      <a:pt x="6" y="2"/>
                    </a:cubicBezTo>
                    <a:cubicBezTo>
                      <a:pt x="6" y="1"/>
                      <a:pt x="5" y="1"/>
                      <a:pt x="5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5"/>
                      <a:pt x="2" y="7"/>
                      <a:pt x="3" y="8"/>
                    </a:cubicBezTo>
                    <a:cubicBezTo>
                      <a:pt x="4" y="9"/>
                      <a:pt x="5" y="10"/>
                      <a:pt x="6" y="11"/>
                    </a:cubicBezTo>
                    <a:cubicBezTo>
                      <a:pt x="8" y="13"/>
                      <a:pt x="9" y="15"/>
                      <a:pt x="11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2" name="Freeform 984"/>
              <p:cNvSpPr>
                <a:spLocks/>
              </p:cNvSpPr>
              <p:nvPr/>
            </p:nvSpPr>
            <p:spPr bwMode="auto">
              <a:xfrm>
                <a:off x="2249489" y="2570253"/>
                <a:ext cx="71438" cy="282585"/>
              </a:xfrm>
              <a:custGeom>
                <a:avLst/>
                <a:gdLst>
                  <a:gd name="T0" fmla="*/ 7 w 19"/>
                  <a:gd name="T1" fmla="*/ 75 h 75"/>
                  <a:gd name="T2" fmla="*/ 7 w 19"/>
                  <a:gd name="T3" fmla="*/ 75 h 75"/>
                  <a:gd name="T4" fmla="*/ 9 w 19"/>
                  <a:gd name="T5" fmla="*/ 72 h 75"/>
                  <a:gd name="T6" fmla="*/ 12 w 19"/>
                  <a:gd name="T7" fmla="*/ 74 h 75"/>
                  <a:gd name="T8" fmla="*/ 12 w 19"/>
                  <a:gd name="T9" fmla="*/ 73 h 75"/>
                  <a:gd name="T10" fmla="*/ 13 w 19"/>
                  <a:gd name="T11" fmla="*/ 70 h 75"/>
                  <a:gd name="T12" fmla="*/ 15 w 19"/>
                  <a:gd name="T13" fmla="*/ 71 h 75"/>
                  <a:gd name="T14" fmla="*/ 19 w 19"/>
                  <a:gd name="T15" fmla="*/ 50 h 75"/>
                  <a:gd name="T16" fmla="*/ 15 w 19"/>
                  <a:gd name="T17" fmla="*/ 49 h 75"/>
                  <a:gd name="T18" fmla="*/ 16 w 19"/>
                  <a:gd name="T19" fmla="*/ 46 h 75"/>
                  <a:gd name="T20" fmla="*/ 17 w 19"/>
                  <a:gd name="T21" fmla="*/ 43 h 75"/>
                  <a:gd name="T22" fmla="*/ 19 w 19"/>
                  <a:gd name="T23" fmla="*/ 44 h 75"/>
                  <a:gd name="T24" fmla="*/ 15 w 19"/>
                  <a:gd name="T25" fmla="*/ 20 h 75"/>
                  <a:gd name="T26" fmla="*/ 9 w 19"/>
                  <a:gd name="T27" fmla="*/ 18 h 75"/>
                  <a:gd name="T28" fmla="*/ 10 w 19"/>
                  <a:gd name="T29" fmla="*/ 15 h 75"/>
                  <a:gd name="T30" fmla="*/ 11 w 19"/>
                  <a:gd name="T31" fmla="*/ 12 h 75"/>
                  <a:gd name="T32" fmla="*/ 12 w 19"/>
                  <a:gd name="T33" fmla="*/ 12 h 75"/>
                  <a:gd name="T34" fmla="*/ 7 w 19"/>
                  <a:gd name="T35" fmla="*/ 0 h 75"/>
                  <a:gd name="T36" fmla="*/ 0 w 19"/>
                  <a:gd name="T37" fmla="*/ 0 h 75"/>
                  <a:gd name="T38" fmla="*/ 7 w 19"/>
                  <a:gd name="T39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9" h="75">
                    <a:moveTo>
                      <a:pt x="7" y="75"/>
                    </a:moveTo>
                    <a:cubicBezTo>
                      <a:pt x="7" y="75"/>
                      <a:pt x="7" y="75"/>
                      <a:pt x="7" y="75"/>
                    </a:cubicBezTo>
                    <a:cubicBezTo>
                      <a:pt x="8" y="74"/>
                      <a:pt x="9" y="73"/>
                      <a:pt x="9" y="72"/>
                    </a:cubicBezTo>
                    <a:cubicBezTo>
                      <a:pt x="12" y="74"/>
                      <a:pt x="12" y="74"/>
                      <a:pt x="12" y="74"/>
                    </a:cubicBezTo>
                    <a:cubicBezTo>
                      <a:pt x="12" y="73"/>
                      <a:pt x="12" y="73"/>
                      <a:pt x="12" y="73"/>
                    </a:cubicBezTo>
                    <a:cubicBezTo>
                      <a:pt x="13" y="70"/>
                      <a:pt x="13" y="70"/>
                      <a:pt x="13" y="70"/>
                    </a:cubicBezTo>
                    <a:cubicBezTo>
                      <a:pt x="14" y="71"/>
                      <a:pt x="14" y="71"/>
                      <a:pt x="15" y="71"/>
                    </a:cubicBezTo>
                    <a:cubicBezTo>
                      <a:pt x="17" y="64"/>
                      <a:pt x="19" y="57"/>
                      <a:pt x="19" y="50"/>
                    </a:cubicBezTo>
                    <a:cubicBezTo>
                      <a:pt x="18" y="50"/>
                      <a:pt x="16" y="49"/>
                      <a:pt x="15" y="49"/>
                    </a:cubicBezTo>
                    <a:cubicBezTo>
                      <a:pt x="16" y="46"/>
                      <a:pt x="16" y="46"/>
                      <a:pt x="16" y="46"/>
                    </a:cubicBezTo>
                    <a:cubicBezTo>
                      <a:pt x="17" y="43"/>
                      <a:pt x="17" y="43"/>
                      <a:pt x="17" y="43"/>
                    </a:cubicBezTo>
                    <a:cubicBezTo>
                      <a:pt x="18" y="43"/>
                      <a:pt x="18" y="44"/>
                      <a:pt x="19" y="44"/>
                    </a:cubicBezTo>
                    <a:cubicBezTo>
                      <a:pt x="19" y="36"/>
                      <a:pt x="17" y="28"/>
                      <a:pt x="15" y="20"/>
                    </a:cubicBezTo>
                    <a:cubicBezTo>
                      <a:pt x="13" y="19"/>
                      <a:pt x="11" y="18"/>
                      <a:pt x="9" y="18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1" y="8"/>
                      <a:pt x="9" y="4"/>
                      <a:pt x="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" y="26"/>
                      <a:pt x="17" y="52"/>
                      <a:pt x="7" y="7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3" name="Freeform 985"/>
              <p:cNvSpPr>
                <a:spLocks/>
              </p:cNvSpPr>
              <p:nvPr/>
            </p:nvSpPr>
            <p:spPr bwMode="auto">
              <a:xfrm>
                <a:off x="1924051" y="3070333"/>
                <a:ext cx="261938" cy="74616"/>
              </a:xfrm>
              <a:custGeom>
                <a:avLst/>
                <a:gdLst>
                  <a:gd name="T0" fmla="*/ 41 w 70"/>
                  <a:gd name="T1" fmla="*/ 18 h 20"/>
                  <a:gd name="T2" fmla="*/ 40 w 70"/>
                  <a:gd name="T3" fmla="*/ 16 h 20"/>
                  <a:gd name="T4" fmla="*/ 42 w 70"/>
                  <a:gd name="T5" fmla="*/ 14 h 20"/>
                  <a:gd name="T6" fmla="*/ 45 w 70"/>
                  <a:gd name="T7" fmla="*/ 13 h 20"/>
                  <a:gd name="T8" fmla="*/ 47 w 70"/>
                  <a:gd name="T9" fmla="*/ 16 h 20"/>
                  <a:gd name="T10" fmla="*/ 67 w 70"/>
                  <a:gd name="T11" fmla="*/ 9 h 20"/>
                  <a:gd name="T12" fmla="*/ 69 w 70"/>
                  <a:gd name="T13" fmla="*/ 8 h 20"/>
                  <a:gd name="T14" fmla="*/ 70 w 70"/>
                  <a:gd name="T15" fmla="*/ 0 h 20"/>
                  <a:gd name="T16" fmla="*/ 1 w 70"/>
                  <a:gd name="T17" fmla="*/ 12 h 20"/>
                  <a:gd name="T18" fmla="*/ 0 w 70"/>
                  <a:gd name="T19" fmla="*/ 12 h 20"/>
                  <a:gd name="T20" fmla="*/ 11 w 70"/>
                  <a:gd name="T21" fmla="*/ 19 h 20"/>
                  <a:gd name="T22" fmla="*/ 41 w 70"/>
                  <a:gd name="T23" fmla="*/ 1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0" h="20">
                    <a:moveTo>
                      <a:pt x="41" y="18"/>
                    </a:moveTo>
                    <a:cubicBezTo>
                      <a:pt x="41" y="17"/>
                      <a:pt x="40" y="17"/>
                      <a:pt x="40" y="16"/>
                    </a:cubicBezTo>
                    <a:cubicBezTo>
                      <a:pt x="42" y="14"/>
                      <a:pt x="42" y="14"/>
                      <a:pt x="42" y="14"/>
                    </a:cubicBezTo>
                    <a:cubicBezTo>
                      <a:pt x="45" y="13"/>
                      <a:pt x="45" y="13"/>
                      <a:pt x="45" y="13"/>
                    </a:cubicBezTo>
                    <a:cubicBezTo>
                      <a:pt x="46" y="14"/>
                      <a:pt x="46" y="15"/>
                      <a:pt x="47" y="16"/>
                    </a:cubicBezTo>
                    <a:cubicBezTo>
                      <a:pt x="54" y="15"/>
                      <a:pt x="61" y="12"/>
                      <a:pt x="67" y="9"/>
                    </a:cubicBezTo>
                    <a:cubicBezTo>
                      <a:pt x="68" y="9"/>
                      <a:pt x="69" y="8"/>
                      <a:pt x="69" y="8"/>
                    </a:cubicBezTo>
                    <a:cubicBezTo>
                      <a:pt x="70" y="5"/>
                      <a:pt x="70" y="3"/>
                      <a:pt x="70" y="0"/>
                    </a:cubicBezTo>
                    <a:cubicBezTo>
                      <a:pt x="53" y="12"/>
                      <a:pt x="26" y="17"/>
                      <a:pt x="1" y="12"/>
                    </a:cubicBezTo>
                    <a:cubicBezTo>
                      <a:pt x="1" y="12"/>
                      <a:pt x="0" y="12"/>
                      <a:pt x="0" y="12"/>
                    </a:cubicBezTo>
                    <a:cubicBezTo>
                      <a:pt x="4" y="14"/>
                      <a:pt x="7" y="17"/>
                      <a:pt x="11" y="19"/>
                    </a:cubicBezTo>
                    <a:cubicBezTo>
                      <a:pt x="21" y="20"/>
                      <a:pt x="31" y="20"/>
                      <a:pt x="41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4" name="Freeform 986"/>
              <p:cNvSpPr>
                <a:spLocks/>
              </p:cNvSpPr>
              <p:nvPr/>
            </p:nvSpPr>
            <p:spPr bwMode="auto">
              <a:xfrm>
                <a:off x="2254251" y="2863951"/>
                <a:ext cx="41275" cy="63503"/>
              </a:xfrm>
              <a:custGeom>
                <a:avLst/>
                <a:gdLst>
                  <a:gd name="T0" fmla="*/ 0 w 11"/>
                  <a:gd name="T1" fmla="*/ 17 h 17"/>
                  <a:gd name="T2" fmla="*/ 11 w 11"/>
                  <a:gd name="T3" fmla="*/ 0 h 17"/>
                  <a:gd name="T4" fmla="*/ 0 w 11"/>
                  <a:gd name="T5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17">
                    <a:moveTo>
                      <a:pt x="0" y="17"/>
                    </a:moveTo>
                    <a:cubicBezTo>
                      <a:pt x="5" y="12"/>
                      <a:pt x="8" y="6"/>
                      <a:pt x="11" y="0"/>
                    </a:cubicBezTo>
                    <a:cubicBezTo>
                      <a:pt x="7" y="6"/>
                      <a:pt x="3" y="11"/>
                      <a:pt x="0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5" name="Freeform 987"/>
              <p:cNvSpPr>
                <a:spLocks/>
              </p:cNvSpPr>
              <p:nvPr/>
            </p:nvSpPr>
            <p:spPr bwMode="auto">
              <a:xfrm>
                <a:off x="1825627" y="3103672"/>
                <a:ext cx="90488" cy="34926"/>
              </a:xfrm>
              <a:custGeom>
                <a:avLst/>
                <a:gdLst>
                  <a:gd name="T0" fmla="*/ 0 w 24"/>
                  <a:gd name="T1" fmla="*/ 0 h 9"/>
                  <a:gd name="T2" fmla="*/ 24 w 24"/>
                  <a:gd name="T3" fmla="*/ 9 h 9"/>
                  <a:gd name="T4" fmla="*/ 0 w 24"/>
                  <a:gd name="T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4" h="9">
                    <a:moveTo>
                      <a:pt x="0" y="0"/>
                    </a:moveTo>
                    <a:cubicBezTo>
                      <a:pt x="8" y="5"/>
                      <a:pt x="16" y="7"/>
                      <a:pt x="24" y="9"/>
                    </a:cubicBezTo>
                    <a:cubicBezTo>
                      <a:pt x="16" y="4"/>
                      <a:pt x="8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6" name="Freeform 988"/>
              <p:cNvSpPr>
                <a:spLocks/>
              </p:cNvSpPr>
              <p:nvPr/>
            </p:nvSpPr>
            <p:spPr bwMode="auto">
              <a:xfrm>
                <a:off x="1765301" y="2570253"/>
                <a:ext cx="484188" cy="384188"/>
              </a:xfrm>
              <a:custGeom>
                <a:avLst/>
                <a:gdLst>
                  <a:gd name="T0" fmla="*/ 12 w 129"/>
                  <a:gd name="T1" fmla="*/ 65 h 102"/>
                  <a:gd name="T2" fmla="*/ 63 w 129"/>
                  <a:gd name="T3" fmla="*/ 102 h 102"/>
                  <a:gd name="T4" fmla="*/ 119 w 129"/>
                  <a:gd name="T5" fmla="*/ 66 h 102"/>
                  <a:gd name="T6" fmla="*/ 107 w 129"/>
                  <a:gd name="T7" fmla="*/ 0 h 102"/>
                  <a:gd name="T8" fmla="*/ 99 w 129"/>
                  <a:gd name="T9" fmla="*/ 0 h 102"/>
                  <a:gd name="T10" fmla="*/ 113 w 129"/>
                  <a:gd name="T11" fmla="*/ 63 h 102"/>
                  <a:gd name="T12" fmla="*/ 63 w 129"/>
                  <a:gd name="T13" fmla="*/ 96 h 102"/>
                  <a:gd name="T14" fmla="*/ 17 w 129"/>
                  <a:gd name="T15" fmla="*/ 62 h 102"/>
                  <a:gd name="T16" fmla="*/ 38 w 129"/>
                  <a:gd name="T17" fmla="*/ 7 h 102"/>
                  <a:gd name="T18" fmla="*/ 87 w 129"/>
                  <a:gd name="T19" fmla="*/ 24 h 102"/>
                  <a:gd name="T20" fmla="*/ 88 w 129"/>
                  <a:gd name="T21" fmla="*/ 56 h 102"/>
                  <a:gd name="T22" fmla="*/ 65 w 129"/>
                  <a:gd name="T23" fmla="*/ 70 h 102"/>
                  <a:gd name="T24" fmla="*/ 42 w 129"/>
                  <a:gd name="T25" fmla="*/ 54 h 102"/>
                  <a:gd name="T26" fmla="*/ 48 w 129"/>
                  <a:gd name="T27" fmla="*/ 30 h 102"/>
                  <a:gd name="T28" fmla="*/ 68 w 129"/>
                  <a:gd name="T29" fmla="*/ 34 h 102"/>
                  <a:gd name="T30" fmla="*/ 69 w 129"/>
                  <a:gd name="T31" fmla="*/ 43 h 102"/>
                  <a:gd name="T32" fmla="*/ 64 w 129"/>
                  <a:gd name="T33" fmla="*/ 47 h 102"/>
                  <a:gd name="T34" fmla="*/ 62 w 129"/>
                  <a:gd name="T35" fmla="*/ 46 h 102"/>
                  <a:gd name="T36" fmla="*/ 59 w 129"/>
                  <a:gd name="T37" fmla="*/ 47 h 102"/>
                  <a:gd name="T38" fmla="*/ 57 w 129"/>
                  <a:gd name="T39" fmla="*/ 49 h 102"/>
                  <a:gd name="T40" fmla="*/ 65 w 129"/>
                  <a:gd name="T41" fmla="*/ 53 h 102"/>
                  <a:gd name="T42" fmla="*/ 75 w 129"/>
                  <a:gd name="T43" fmla="*/ 45 h 102"/>
                  <a:gd name="T44" fmla="*/ 72 w 129"/>
                  <a:gd name="T45" fmla="*/ 30 h 102"/>
                  <a:gd name="T46" fmla="*/ 45 w 129"/>
                  <a:gd name="T47" fmla="*/ 25 h 102"/>
                  <a:gd name="T48" fmla="*/ 36 w 129"/>
                  <a:gd name="T49" fmla="*/ 57 h 102"/>
                  <a:gd name="T50" fmla="*/ 64 w 129"/>
                  <a:gd name="T51" fmla="*/ 76 h 102"/>
                  <a:gd name="T52" fmla="*/ 94 w 129"/>
                  <a:gd name="T53" fmla="*/ 59 h 102"/>
                  <a:gd name="T54" fmla="*/ 92 w 129"/>
                  <a:gd name="T55" fmla="*/ 21 h 102"/>
                  <a:gd name="T56" fmla="*/ 70 w 129"/>
                  <a:gd name="T57" fmla="*/ 0 h 102"/>
                  <a:gd name="T58" fmla="*/ 39 w 129"/>
                  <a:gd name="T59" fmla="*/ 0 h 102"/>
                  <a:gd name="T60" fmla="*/ 36 w 129"/>
                  <a:gd name="T61" fmla="*/ 2 h 102"/>
                  <a:gd name="T62" fmla="*/ 12 w 129"/>
                  <a:gd name="T63" fmla="*/ 65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29" h="102">
                    <a:moveTo>
                      <a:pt x="12" y="65"/>
                    </a:moveTo>
                    <a:cubicBezTo>
                      <a:pt x="22" y="89"/>
                      <a:pt x="41" y="102"/>
                      <a:pt x="63" y="102"/>
                    </a:cubicBezTo>
                    <a:cubicBezTo>
                      <a:pt x="87" y="102"/>
                      <a:pt x="109" y="87"/>
                      <a:pt x="119" y="66"/>
                    </a:cubicBezTo>
                    <a:cubicBezTo>
                      <a:pt x="124" y="53"/>
                      <a:pt x="129" y="29"/>
                      <a:pt x="107" y="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123" y="28"/>
                      <a:pt x="118" y="52"/>
                      <a:pt x="113" y="63"/>
                    </a:cubicBezTo>
                    <a:cubicBezTo>
                      <a:pt x="105" y="83"/>
                      <a:pt x="84" y="96"/>
                      <a:pt x="63" y="96"/>
                    </a:cubicBezTo>
                    <a:cubicBezTo>
                      <a:pt x="52" y="96"/>
                      <a:pt x="30" y="92"/>
                      <a:pt x="17" y="62"/>
                    </a:cubicBezTo>
                    <a:cubicBezTo>
                      <a:pt x="7" y="38"/>
                      <a:pt x="20" y="16"/>
                      <a:pt x="38" y="7"/>
                    </a:cubicBezTo>
                    <a:cubicBezTo>
                      <a:pt x="53" y="0"/>
                      <a:pt x="74" y="0"/>
                      <a:pt x="87" y="24"/>
                    </a:cubicBezTo>
                    <a:cubicBezTo>
                      <a:pt x="93" y="35"/>
                      <a:pt x="94" y="47"/>
                      <a:pt x="88" y="56"/>
                    </a:cubicBezTo>
                    <a:cubicBezTo>
                      <a:pt x="83" y="65"/>
                      <a:pt x="74" y="70"/>
                      <a:pt x="65" y="70"/>
                    </a:cubicBezTo>
                    <a:cubicBezTo>
                      <a:pt x="55" y="70"/>
                      <a:pt x="47" y="64"/>
                      <a:pt x="42" y="54"/>
                    </a:cubicBezTo>
                    <a:cubicBezTo>
                      <a:pt x="37" y="44"/>
                      <a:pt x="41" y="34"/>
                      <a:pt x="48" y="30"/>
                    </a:cubicBezTo>
                    <a:cubicBezTo>
                      <a:pt x="55" y="25"/>
                      <a:pt x="62" y="27"/>
                      <a:pt x="68" y="34"/>
                    </a:cubicBezTo>
                    <a:cubicBezTo>
                      <a:pt x="71" y="38"/>
                      <a:pt x="70" y="41"/>
                      <a:pt x="69" y="43"/>
                    </a:cubicBezTo>
                    <a:cubicBezTo>
                      <a:pt x="68" y="45"/>
                      <a:pt x="66" y="47"/>
                      <a:pt x="64" y="47"/>
                    </a:cubicBezTo>
                    <a:cubicBezTo>
                      <a:pt x="63" y="47"/>
                      <a:pt x="62" y="47"/>
                      <a:pt x="62" y="46"/>
                    </a:cubicBezTo>
                    <a:cubicBezTo>
                      <a:pt x="59" y="47"/>
                      <a:pt x="59" y="47"/>
                      <a:pt x="59" y="47"/>
                    </a:cubicBezTo>
                    <a:cubicBezTo>
                      <a:pt x="57" y="49"/>
                      <a:pt x="57" y="49"/>
                      <a:pt x="57" y="49"/>
                    </a:cubicBezTo>
                    <a:cubicBezTo>
                      <a:pt x="59" y="52"/>
                      <a:pt x="62" y="53"/>
                      <a:pt x="65" y="53"/>
                    </a:cubicBezTo>
                    <a:cubicBezTo>
                      <a:pt x="69" y="52"/>
                      <a:pt x="73" y="49"/>
                      <a:pt x="75" y="45"/>
                    </a:cubicBezTo>
                    <a:cubicBezTo>
                      <a:pt x="77" y="40"/>
                      <a:pt x="76" y="35"/>
                      <a:pt x="72" y="30"/>
                    </a:cubicBezTo>
                    <a:cubicBezTo>
                      <a:pt x="63" y="19"/>
                      <a:pt x="52" y="20"/>
                      <a:pt x="45" y="25"/>
                    </a:cubicBezTo>
                    <a:cubicBezTo>
                      <a:pt x="36" y="31"/>
                      <a:pt x="30" y="44"/>
                      <a:pt x="36" y="57"/>
                    </a:cubicBezTo>
                    <a:cubicBezTo>
                      <a:pt x="43" y="69"/>
                      <a:pt x="53" y="76"/>
                      <a:pt x="64" y="76"/>
                    </a:cubicBezTo>
                    <a:cubicBezTo>
                      <a:pt x="76" y="77"/>
                      <a:pt x="87" y="70"/>
                      <a:pt x="94" y="59"/>
                    </a:cubicBezTo>
                    <a:cubicBezTo>
                      <a:pt x="100" y="48"/>
                      <a:pt x="100" y="34"/>
                      <a:pt x="92" y="21"/>
                    </a:cubicBezTo>
                    <a:cubicBezTo>
                      <a:pt x="87" y="10"/>
                      <a:pt x="79" y="4"/>
                      <a:pt x="70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8" y="1"/>
                      <a:pt x="37" y="1"/>
                      <a:pt x="36" y="2"/>
                    </a:cubicBezTo>
                    <a:cubicBezTo>
                      <a:pt x="15" y="12"/>
                      <a:pt x="0" y="37"/>
                      <a:pt x="12" y="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7" name="Freeform 989"/>
              <p:cNvSpPr>
                <a:spLocks/>
              </p:cNvSpPr>
              <p:nvPr/>
            </p:nvSpPr>
            <p:spPr bwMode="auto">
              <a:xfrm>
                <a:off x="1668464" y="2570253"/>
                <a:ext cx="566738" cy="488967"/>
              </a:xfrm>
              <a:custGeom>
                <a:avLst/>
                <a:gdLst>
                  <a:gd name="T0" fmla="*/ 24 w 151"/>
                  <a:gd name="T1" fmla="*/ 93 h 130"/>
                  <a:gd name="T2" fmla="*/ 96 w 151"/>
                  <a:gd name="T3" fmla="*/ 127 h 130"/>
                  <a:gd name="T4" fmla="*/ 145 w 151"/>
                  <a:gd name="T5" fmla="*/ 107 h 130"/>
                  <a:gd name="T6" fmla="*/ 151 w 151"/>
                  <a:gd name="T7" fmla="*/ 92 h 130"/>
                  <a:gd name="T8" fmla="*/ 95 w 151"/>
                  <a:gd name="T9" fmla="*/ 121 h 130"/>
                  <a:gd name="T10" fmla="*/ 29 w 151"/>
                  <a:gd name="T11" fmla="*/ 89 h 130"/>
                  <a:gd name="T12" fmla="*/ 30 w 151"/>
                  <a:gd name="T13" fmla="*/ 0 h 130"/>
                  <a:gd name="T14" fmla="*/ 22 w 151"/>
                  <a:gd name="T15" fmla="*/ 0 h 130"/>
                  <a:gd name="T16" fmla="*/ 24 w 151"/>
                  <a:gd name="T17" fmla="*/ 93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130">
                    <a:moveTo>
                      <a:pt x="24" y="93"/>
                    </a:moveTo>
                    <a:cubicBezTo>
                      <a:pt x="40" y="117"/>
                      <a:pt x="67" y="130"/>
                      <a:pt x="96" y="127"/>
                    </a:cubicBezTo>
                    <a:cubicBezTo>
                      <a:pt x="114" y="125"/>
                      <a:pt x="131" y="118"/>
                      <a:pt x="145" y="107"/>
                    </a:cubicBezTo>
                    <a:cubicBezTo>
                      <a:pt x="147" y="102"/>
                      <a:pt x="149" y="97"/>
                      <a:pt x="151" y="92"/>
                    </a:cubicBezTo>
                    <a:cubicBezTo>
                      <a:pt x="138" y="108"/>
                      <a:pt x="117" y="119"/>
                      <a:pt x="95" y="121"/>
                    </a:cubicBezTo>
                    <a:cubicBezTo>
                      <a:pt x="68" y="123"/>
                      <a:pt x="44" y="112"/>
                      <a:pt x="29" y="89"/>
                    </a:cubicBezTo>
                    <a:cubicBezTo>
                      <a:pt x="5" y="54"/>
                      <a:pt x="12" y="21"/>
                      <a:pt x="30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5" y="23"/>
                      <a:pt x="0" y="57"/>
                      <a:pt x="24" y="9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8" name="Freeform 990"/>
              <p:cNvSpPr>
                <a:spLocks/>
              </p:cNvSpPr>
              <p:nvPr/>
            </p:nvSpPr>
            <p:spPr bwMode="auto">
              <a:xfrm>
                <a:off x="1608140" y="2570253"/>
                <a:ext cx="220663" cy="511193"/>
              </a:xfrm>
              <a:custGeom>
                <a:avLst/>
                <a:gdLst>
                  <a:gd name="T0" fmla="*/ 10 w 59"/>
                  <a:gd name="T1" fmla="*/ 10 h 136"/>
                  <a:gd name="T2" fmla="*/ 9 w 59"/>
                  <a:gd name="T3" fmla="*/ 13 h 136"/>
                  <a:gd name="T4" fmla="*/ 8 w 59"/>
                  <a:gd name="T5" fmla="*/ 16 h 136"/>
                  <a:gd name="T6" fmla="*/ 5 w 59"/>
                  <a:gd name="T7" fmla="*/ 15 h 136"/>
                  <a:gd name="T8" fmla="*/ 3 w 59"/>
                  <a:gd name="T9" fmla="*/ 21 h 136"/>
                  <a:gd name="T10" fmla="*/ 7 w 59"/>
                  <a:gd name="T11" fmla="*/ 26 h 136"/>
                  <a:gd name="T12" fmla="*/ 5 w 59"/>
                  <a:gd name="T13" fmla="*/ 28 h 136"/>
                  <a:gd name="T14" fmla="*/ 3 w 59"/>
                  <a:gd name="T15" fmla="*/ 30 h 136"/>
                  <a:gd name="T16" fmla="*/ 2 w 59"/>
                  <a:gd name="T17" fmla="*/ 29 h 136"/>
                  <a:gd name="T18" fmla="*/ 1 w 59"/>
                  <a:gd name="T19" fmla="*/ 55 h 136"/>
                  <a:gd name="T20" fmla="*/ 4 w 59"/>
                  <a:gd name="T21" fmla="*/ 73 h 136"/>
                  <a:gd name="T22" fmla="*/ 11 w 59"/>
                  <a:gd name="T23" fmla="*/ 93 h 136"/>
                  <a:gd name="T24" fmla="*/ 20 w 59"/>
                  <a:gd name="T25" fmla="*/ 108 h 136"/>
                  <a:gd name="T26" fmla="*/ 21 w 59"/>
                  <a:gd name="T27" fmla="*/ 110 h 136"/>
                  <a:gd name="T28" fmla="*/ 25 w 59"/>
                  <a:gd name="T29" fmla="*/ 109 h 136"/>
                  <a:gd name="T30" fmla="*/ 26 w 59"/>
                  <a:gd name="T31" fmla="*/ 111 h 136"/>
                  <a:gd name="T32" fmla="*/ 27 w 59"/>
                  <a:gd name="T33" fmla="*/ 114 h 136"/>
                  <a:gd name="T34" fmla="*/ 25 w 59"/>
                  <a:gd name="T35" fmla="*/ 115 h 136"/>
                  <a:gd name="T36" fmla="*/ 47 w 59"/>
                  <a:gd name="T37" fmla="*/ 136 h 136"/>
                  <a:gd name="T38" fmla="*/ 59 w 59"/>
                  <a:gd name="T39" fmla="*/ 136 h 136"/>
                  <a:gd name="T40" fmla="*/ 26 w 59"/>
                  <a:gd name="T41" fmla="*/ 107 h 136"/>
                  <a:gd name="T42" fmla="*/ 17 w 59"/>
                  <a:gd name="T43" fmla="*/ 91 h 136"/>
                  <a:gd name="T44" fmla="*/ 10 w 59"/>
                  <a:gd name="T45" fmla="*/ 70 h 136"/>
                  <a:gd name="T46" fmla="*/ 17 w 59"/>
                  <a:gd name="T47" fmla="*/ 0 h 136"/>
                  <a:gd name="T48" fmla="*/ 10 w 59"/>
                  <a:gd name="T49" fmla="*/ 0 h 136"/>
                  <a:gd name="T50" fmla="*/ 6 w 59"/>
                  <a:gd name="T51" fmla="*/ 9 h 136"/>
                  <a:gd name="T52" fmla="*/ 10 w 59"/>
                  <a:gd name="T53" fmla="*/ 10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9" h="136">
                    <a:moveTo>
                      <a:pt x="10" y="10"/>
                    </a:moveTo>
                    <a:cubicBezTo>
                      <a:pt x="9" y="13"/>
                      <a:pt x="9" y="13"/>
                      <a:pt x="9" y="13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7" y="15"/>
                      <a:pt x="6" y="15"/>
                      <a:pt x="5" y="15"/>
                    </a:cubicBezTo>
                    <a:cubicBezTo>
                      <a:pt x="4" y="17"/>
                      <a:pt x="3" y="19"/>
                      <a:pt x="3" y="21"/>
                    </a:cubicBezTo>
                    <a:cubicBezTo>
                      <a:pt x="5" y="23"/>
                      <a:pt x="6" y="25"/>
                      <a:pt x="7" y="26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2" y="30"/>
                      <a:pt x="2" y="29"/>
                      <a:pt x="2" y="29"/>
                    </a:cubicBezTo>
                    <a:cubicBezTo>
                      <a:pt x="0" y="37"/>
                      <a:pt x="0" y="46"/>
                      <a:pt x="1" y="55"/>
                    </a:cubicBezTo>
                    <a:cubicBezTo>
                      <a:pt x="1" y="61"/>
                      <a:pt x="3" y="67"/>
                      <a:pt x="4" y="73"/>
                    </a:cubicBezTo>
                    <a:cubicBezTo>
                      <a:pt x="6" y="79"/>
                      <a:pt x="8" y="86"/>
                      <a:pt x="11" y="93"/>
                    </a:cubicBezTo>
                    <a:cubicBezTo>
                      <a:pt x="14" y="98"/>
                      <a:pt x="17" y="103"/>
                      <a:pt x="20" y="108"/>
                    </a:cubicBezTo>
                    <a:cubicBezTo>
                      <a:pt x="20" y="109"/>
                      <a:pt x="21" y="109"/>
                      <a:pt x="21" y="110"/>
                    </a:cubicBezTo>
                    <a:cubicBezTo>
                      <a:pt x="22" y="110"/>
                      <a:pt x="24" y="109"/>
                      <a:pt x="25" y="109"/>
                    </a:cubicBezTo>
                    <a:cubicBezTo>
                      <a:pt x="26" y="111"/>
                      <a:pt x="26" y="111"/>
                      <a:pt x="26" y="111"/>
                    </a:cubicBezTo>
                    <a:cubicBezTo>
                      <a:pt x="27" y="114"/>
                      <a:pt x="27" y="114"/>
                      <a:pt x="27" y="114"/>
                    </a:cubicBezTo>
                    <a:cubicBezTo>
                      <a:pt x="26" y="114"/>
                      <a:pt x="25" y="115"/>
                      <a:pt x="25" y="115"/>
                    </a:cubicBezTo>
                    <a:cubicBezTo>
                      <a:pt x="31" y="124"/>
                      <a:pt x="39" y="131"/>
                      <a:pt x="47" y="136"/>
                    </a:cubicBezTo>
                    <a:cubicBezTo>
                      <a:pt x="51" y="136"/>
                      <a:pt x="55" y="136"/>
                      <a:pt x="59" y="136"/>
                    </a:cubicBezTo>
                    <a:cubicBezTo>
                      <a:pt x="48" y="131"/>
                      <a:pt x="36" y="121"/>
                      <a:pt x="26" y="107"/>
                    </a:cubicBezTo>
                    <a:cubicBezTo>
                      <a:pt x="23" y="102"/>
                      <a:pt x="20" y="96"/>
                      <a:pt x="17" y="91"/>
                    </a:cubicBezTo>
                    <a:cubicBezTo>
                      <a:pt x="14" y="84"/>
                      <a:pt x="11" y="77"/>
                      <a:pt x="10" y="70"/>
                    </a:cubicBezTo>
                    <a:cubicBezTo>
                      <a:pt x="3" y="45"/>
                      <a:pt x="7" y="20"/>
                      <a:pt x="17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9" y="3"/>
                      <a:pt x="7" y="6"/>
                      <a:pt x="6" y="9"/>
                    </a:cubicBezTo>
                    <a:cubicBezTo>
                      <a:pt x="8" y="9"/>
                      <a:pt x="9" y="9"/>
                      <a:pt x="10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9" name="Freeform 991"/>
              <p:cNvSpPr>
                <a:spLocks/>
              </p:cNvSpPr>
              <p:nvPr/>
            </p:nvSpPr>
            <p:spPr bwMode="auto">
              <a:xfrm>
                <a:off x="1787526" y="4578511"/>
                <a:ext cx="38100" cy="19050"/>
              </a:xfrm>
              <a:custGeom>
                <a:avLst/>
                <a:gdLst>
                  <a:gd name="T0" fmla="*/ 10 w 10"/>
                  <a:gd name="T1" fmla="*/ 0 h 5"/>
                  <a:gd name="T2" fmla="*/ 0 w 10"/>
                  <a:gd name="T3" fmla="*/ 5 h 5"/>
                  <a:gd name="T4" fmla="*/ 10 w 10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5">
                    <a:moveTo>
                      <a:pt x="10" y="0"/>
                    </a:moveTo>
                    <a:cubicBezTo>
                      <a:pt x="7" y="1"/>
                      <a:pt x="4" y="3"/>
                      <a:pt x="0" y="5"/>
                    </a:cubicBezTo>
                    <a:cubicBezTo>
                      <a:pt x="4" y="4"/>
                      <a:pt x="7" y="2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0" name="Freeform 992"/>
              <p:cNvSpPr>
                <a:spLocks/>
              </p:cNvSpPr>
              <p:nvPr/>
            </p:nvSpPr>
            <p:spPr bwMode="auto">
              <a:xfrm>
                <a:off x="1911352" y="4751554"/>
                <a:ext cx="117475" cy="14289"/>
              </a:xfrm>
              <a:custGeom>
                <a:avLst/>
                <a:gdLst>
                  <a:gd name="T0" fmla="*/ 0 w 31"/>
                  <a:gd name="T1" fmla="*/ 4 h 4"/>
                  <a:gd name="T2" fmla="*/ 31 w 31"/>
                  <a:gd name="T3" fmla="*/ 4 h 4"/>
                  <a:gd name="T4" fmla="*/ 0 w 31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1" h="4">
                    <a:moveTo>
                      <a:pt x="0" y="4"/>
                    </a:moveTo>
                    <a:cubicBezTo>
                      <a:pt x="31" y="4"/>
                      <a:pt x="31" y="4"/>
                      <a:pt x="31" y="4"/>
                    </a:cubicBezTo>
                    <a:cubicBezTo>
                      <a:pt x="21" y="0"/>
                      <a:pt x="10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1" name="Freeform 993"/>
              <p:cNvSpPr>
                <a:spLocks/>
              </p:cNvSpPr>
              <p:nvPr/>
            </p:nvSpPr>
            <p:spPr bwMode="auto">
              <a:xfrm>
                <a:off x="1644651" y="4619788"/>
                <a:ext cx="153988" cy="146055"/>
              </a:xfrm>
              <a:custGeom>
                <a:avLst/>
                <a:gdLst>
                  <a:gd name="T0" fmla="*/ 38 w 41"/>
                  <a:gd name="T1" fmla="*/ 1 h 39"/>
                  <a:gd name="T2" fmla="*/ 41 w 41"/>
                  <a:gd name="T3" fmla="*/ 0 h 39"/>
                  <a:gd name="T4" fmla="*/ 26 w 41"/>
                  <a:gd name="T5" fmla="*/ 4 h 39"/>
                  <a:gd name="T6" fmla="*/ 10 w 41"/>
                  <a:gd name="T7" fmla="*/ 22 h 39"/>
                  <a:gd name="T8" fmla="*/ 11 w 41"/>
                  <a:gd name="T9" fmla="*/ 22 h 39"/>
                  <a:gd name="T10" fmla="*/ 10 w 41"/>
                  <a:gd name="T11" fmla="*/ 25 h 39"/>
                  <a:gd name="T12" fmla="*/ 10 w 41"/>
                  <a:gd name="T13" fmla="*/ 28 h 39"/>
                  <a:gd name="T14" fmla="*/ 6 w 41"/>
                  <a:gd name="T15" fmla="*/ 28 h 39"/>
                  <a:gd name="T16" fmla="*/ 0 w 41"/>
                  <a:gd name="T17" fmla="*/ 39 h 39"/>
                  <a:gd name="T18" fmla="*/ 7 w 41"/>
                  <a:gd name="T19" fmla="*/ 39 h 39"/>
                  <a:gd name="T20" fmla="*/ 38 w 41"/>
                  <a:gd name="T21" fmla="*/ 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1" h="39">
                    <a:moveTo>
                      <a:pt x="38" y="1"/>
                    </a:moveTo>
                    <a:cubicBezTo>
                      <a:pt x="39" y="1"/>
                      <a:pt x="40" y="0"/>
                      <a:pt x="41" y="0"/>
                    </a:cubicBezTo>
                    <a:cubicBezTo>
                      <a:pt x="36" y="2"/>
                      <a:pt x="32" y="3"/>
                      <a:pt x="26" y="4"/>
                    </a:cubicBezTo>
                    <a:cubicBezTo>
                      <a:pt x="20" y="9"/>
                      <a:pt x="15" y="15"/>
                      <a:pt x="10" y="22"/>
                    </a:cubicBezTo>
                    <a:cubicBezTo>
                      <a:pt x="10" y="22"/>
                      <a:pt x="10" y="22"/>
                      <a:pt x="11" y="22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9" y="28"/>
                      <a:pt x="7" y="28"/>
                      <a:pt x="6" y="28"/>
                    </a:cubicBezTo>
                    <a:cubicBezTo>
                      <a:pt x="4" y="31"/>
                      <a:pt x="2" y="35"/>
                      <a:pt x="0" y="39"/>
                    </a:cubicBezTo>
                    <a:cubicBezTo>
                      <a:pt x="7" y="39"/>
                      <a:pt x="7" y="39"/>
                      <a:pt x="7" y="39"/>
                    </a:cubicBezTo>
                    <a:cubicBezTo>
                      <a:pt x="14" y="24"/>
                      <a:pt x="25" y="11"/>
                      <a:pt x="3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2" name="Freeform 994"/>
              <p:cNvSpPr>
                <a:spLocks/>
              </p:cNvSpPr>
              <p:nvPr/>
            </p:nvSpPr>
            <p:spPr bwMode="auto">
              <a:xfrm>
                <a:off x="1841501" y="4543585"/>
                <a:ext cx="434975" cy="222258"/>
              </a:xfrm>
              <a:custGeom>
                <a:avLst/>
                <a:gdLst>
                  <a:gd name="T0" fmla="*/ 73 w 116"/>
                  <a:gd name="T1" fmla="*/ 12 h 59"/>
                  <a:gd name="T2" fmla="*/ 73 w 116"/>
                  <a:gd name="T3" fmla="*/ 14 h 59"/>
                  <a:gd name="T4" fmla="*/ 71 w 116"/>
                  <a:gd name="T5" fmla="*/ 15 h 59"/>
                  <a:gd name="T6" fmla="*/ 68 w 116"/>
                  <a:gd name="T7" fmla="*/ 15 h 59"/>
                  <a:gd name="T8" fmla="*/ 66 w 116"/>
                  <a:gd name="T9" fmla="*/ 8 h 59"/>
                  <a:gd name="T10" fmla="*/ 46 w 116"/>
                  <a:gd name="T11" fmla="*/ 1 h 59"/>
                  <a:gd name="T12" fmla="*/ 46 w 116"/>
                  <a:gd name="T13" fmla="*/ 3 h 59"/>
                  <a:gd name="T14" fmla="*/ 43 w 116"/>
                  <a:gd name="T15" fmla="*/ 3 h 59"/>
                  <a:gd name="T16" fmla="*/ 40 w 116"/>
                  <a:gd name="T17" fmla="*/ 3 h 59"/>
                  <a:gd name="T18" fmla="*/ 40 w 116"/>
                  <a:gd name="T19" fmla="*/ 0 h 59"/>
                  <a:gd name="T20" fmla="*/ 40 w 116"/>
                  <a:gd name="T21" fmla="*/ 0 h 59"/>
                  <a:gd name="T22" fmla="*/ 38 w 116"/>
                  <a:gd name="T23" fmla="*/ 4 h 59"/>
                  <a:gd name="T24" fmla="*/ 36 w 116"/>
                  <a:gd name="T25" fmla="*/ 3 h 59"/>
                  <a:gd name="T26" fmla="*/ 33 w 116"/>
                  <a:gd name="T27" fmla="*/ 2 h 59"/>
                  <a:gd name="T28" fmla="*/ 34 w 116"/>
                  <a:gd name="T29" fmla="*/ 0 h 59"/>
                  <a:gd name="T30" fmla="*/ 10 w 116"/>
                  <a:gd name="T31" fmla="*/ 3 h 59"/>
                  <a:gd name="T32" fmla="*/ 0 w 116"/>
                  <a:gd name="T33" fmla="*/ 14 h 59"/>
                  <a:gd name="T34" fmla="*/ 99 w 116"/>
                  <a:gd name="T35" fmla="*/ 45 h 59"/>
                  <a:gd name="T36" fmla="*/ 109 w 116"/>
                  <a:gd name="T37" fmla="*/ 59 h 59"/>
                  <a:gd name="T38" fmla="*/ 116 w 116"/>
                  <a:gd name="T39" fmla="*/ 59 h 59"/>
                  <a:gd name="T40" fmla="*/ 104 w 116"/>
                  <a:gd name="T41" fmla="*/ 41 h 59"/>
                  <a:gd name="T42" fmla="*/ 73 w 116"/>
                  <a:gd name="T43" fmla="*/ 12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16" h="59">
                    <a:moveTo>
                      <a:pt x="73" y="12"/>
                    </a:moveTo>
                    <a:cubicBezTo>
                      <a:pt x="73" y="12"/>
                      <a:pt x="73" y="13"/>
                      <a:pt x="73" y="14"/>
                    </a:cubicBezTo>
                    <a:cubicBezTo>
                      <a:pt x="71" y="15"/>
                      <a:pt x="71" y="15"/>
                      <a:pt x="71" y="15"/>
                    </a:cubicBezTo>
                    <a:cubicBezTo>
                      <a:pt x="68" y="15"/>
                      <a:pt x="68" y="15"/>
                      <a:pt x="68" y="15"/>
                    </a:cubicBezTo>
                    <a:cubicBezTo>
                      <a:pt x="67" y="13"/>
                      <a:pt x="66" y="10"/>
                      <a:pt x="66" y="8"/>
                    </a:cubicBezTo>
                    <a:cubicBezTo>
                      <a:pt x="59" y="5"/>
                      <a:pt x="53" y="3"/>
                      <a:pt x="46" y="1"/>
                    </a:cubicBezTo>
                    <a:cubicBezTo>
                      <a:pt x="46" y="2"/>
                      <a:pt x="46" y="2"/>
                      <a:pt x="46" y="3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0" y="2"/>
                      <a:pt x="40" y="1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39" y="2"/>
                      <a:pt x="39" y="3"/>
                      <a:pt x="38" y="4"/>
                    </a:cubicBezTo>
                    <a:cubicBezTo>
                      <a:pt x="36" y="3"/>
                      <a:pt x="36" y="3"/>
                      <a:pt x="36" y="3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3" y="1"/>
                      <a:pt x="33" y="1"/>
                      <a:pt x="34" y="0"/>
                    </a:cubicBezTo>
                    <a:cubicBezTo>
                      <a:pt x="26" y="0"/>
                      <a:pt x="18" y="1"/>
                      <a:pt x="10" y="3"/>
                    </a:cubicBezTo>
                    <a:cubicBezTo>
                      <a:pt x="7" y="7"/>
                      <a:pt x="4" y="11"/>
                      <a:pt x="0" y="14"/>
                    </a:cubicBezTo>
                    <a:cubicBezTo>
                      <a:pt x="29" y="0"/>
                      <a:pt x="67" y="2"/>
                      <a:pt x="99" y="45"/>
                    </a:cubicBezTo>
                    <a:cubicBezTo>
                      <a:pt x="103" y="50"/>
                      <a:pt x="106" y="54"/>
                      <a:pt x="109" y="59"/>
                    </a:cubicBezTo>
                    <a:cubicBezTo>
                      <a:pt x="116" y="59"/>
                      <a:pt x="116" y="59"/>
                      <a:pt x="116" y="59"/>
                    </a:cubicBezTo>
                    <a:cubicBezTo>
                      <a:pt x="112" y="53"/>
                      <a:pt x="109" y="47"/>
                      <a:pt x="104" y="41"/>
                    </a:cubicBezTo>
                    <a:cubicBezTo>
                      <a:pt x="94" y="28"/>
                      <a:pt x="84" y="18"/>
                      <a:pt x="73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3" name="Freeform 995"/>
              <p:cNvSpPr>
                <a:spLocks/>
              </p:cNvSpPr>
              <p:nvPr/>
            </p:nvSpPr>
            <p:spPr bwMode="auto">
              <a:xfrm>
                <a:off x="1751014" y="4627725"/>
                <a:ext cx="415925" cy="138118"/>
              </a:xfrm>
              <a:custGeom>
                <a:avLst/>
                <a:gdLst>
                  <a:gd name="T0" fmla="*/ 13 w 111"/>
                  <a:gd name="T1" fmla="*/ 24 h 37"/>
                  <a:gd name="T2" fmla="*/ 0 w 111"/>
                  <a:gd name="T3" fmla="*/ 37 h 37"/>
                  <a:gd name="T4" fmla="*/ 8 w 111"/>
                  <a:gd name="T5" fmla="*/ 37 h 37"/>
                  <a:gd name="T6" fmla="*/ 17 w 111"/>
                  <a:gd name="T7" fmla="*/ 29 h 37"/>
                  <a:gd name="T8" fmla="*/ 101 w 111"/>
                  <a:gd name="T9" fmla="*/ 34 h 37"/>
                  <a:gd name="T10" fmla="*/ 103 w 111"/>
                  <a:gd name="T11" fmla="*/ 37 h 37"/>
                  <a:gd name="T12" fmla="*/ 111 w 111"/>
                  <a:gd name="T13" fmla="*/ 37 h 37"/>
                  <a:gd name="T14" fmla="*/ 105 w 111"/>
                  <a:gd name="T15" fmla="*/ 30 h 37"/>
                  <a:gd name="T16" fmla="*/ 13 w 111"/>
                  <a:gd name="T17" fmla="*/ 2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1" h="37">
                    <a:moveTo>
                      <a:pt x="13" y="24"/>
                    </a:moveTo>
                    <a:cubicBezTo>
                      <a:pt x="8" y="28"/>
                      <a:pt x="4" y="32"/>
                      <a:pt x="0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11" y="34"/>
                      <a:pt x="14" y="32"/>
                      <a:pt x="17" y="29"/>
                    </a:cubicBezTo>
                    <a:cubicBezTo>
                      <a:pt x="39" y="11"/>
                      <a:pt x="75" y="5"/>
                      <a:pt x="101" y="34"/>
                    </a:cubicBezTo>
                    <a:cubicBezTo>
                      <a:pt x="102" y="35"/>
                      <a:pt x="103" y="36"/>
                      <a:pt x="103" y="37"/>
                    </a:cubicBezTo>
                    <a:cubicBezTo>
                      <a:pt x="111" y="37"/>
                      <a:pt x="111" y="37"/>
                      <a:pt x="111" y="37"/>
                    </a:cubicBezTo>
                    <a:cubicBezTo>
                      <a:pt x="109" y="35"/>
                      <a:pt x="107" y="33"/>
                      <a:pt x="105" y="30"/>
                    </a:cubicBezTo>
                    <a:cubicBezTo>
                      <a:pt x="78" y="0"/>
                      <a:pt x="38" y="4"/>
                      <a:pt x="13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4" name="Freeform 996"/>
              <p:cNvSpPr>
                <a:spLocks/>
              </p:cNvSpPr>
              <p:nvPr/>
            </p:nvSpPr>
            <p:spPr bwMode="auto">
              <a:xfrm>
                <a:off x="1520826" y="3081446"/>
                <a:ext cx="582613" cy="519131"/>
              </a:xfrm>
              <a:custGeom>
                <a:avLst/>
                <a:gdLst>
                  <a:gd name="T0" fmla="*/ 85 w 155"/>
                  <a:gd name="T1" fmla="*/ 138 h 138"/>
                  <a:gd name="T2" fmla="*/ 143 w 155"/>
                  <a:gd name="T3" fmla="*/ 99 h 138"/>
                  <a:gd name="T4" fmla="*/ 124 w 155"/>
                  <a:gd name="T5" fmla="*/ 23 h 138"/>
                  <a:gd name="T6" fmla="*/ 118 w 155"/>
                  <a:gd name="T7" fmla="*/ 16 h 138"/>
                  <a:gd name="T8" fmla="*/ 107 w 155"/>
                  <a:gd name="T9" fmla="*/ 9 h 138"/>
                  <a:gd name="T10" fmla="*/ 82 w 155"/>
                  <a:gd name="T11" fmla="*/ 0 h 138"/>
                  <a:gd name="T12" fmla="*/ 70 w 155"/>
                  <a:gd name="T13" fmla="*/ 0 h 138"/>
                  <a:gd name="T14" fmla="*/ 53 w 155"/>
                  <a:gd name="T15" fmla="*/ 3 h 138"/>
                  <a:gd name="T16" fmla="*/ 1 w 155"/>
                  <a:gd name="T17" fmla="*/ 61 h 138"/>
                  <a:gd name="T18" fmla="*/ 0 w 155"/>
                  <a:gd name="T19" fmla="*/ 65 h 138"/>
                  <a:gd name="T20" fmla="*/ 3 w 155"/>
                  <a:gd name="T21" fmla="*/ 66 h 138"/>
                  <a:gd name="T22" fmla="*/ 6 w 155"/>
                  <a:gd name="T23" fmla="*/ 66 h 138"/>
                  <a:gd name="T24" fmla="*/ 6 w 155"/>
                  <a:gd name="T25" fmla="*/ 65 h 138"/>
                  <a:gd name="T26" fmla="*/ 55 w 155"/>
                  <a:gd name="T27" fmla="*/ 9 h 138"/>
                  <a:gd name="T28" fmla="*/ 81 w 155"/>
                  <a:gd name="T29" fmla="*/ 6 h 138"/>
                  <a:gd name="T30" fmla="*/ 105 w 155"/>
                  <a:gd name="T31" fmla="*/ 15 h 138"/>
                  <a:gd name="T32" fmla="*/ 120 w 155"/>
                  <a:gd name="T33" fmla="*/ 27 h 138"/>
                  <a:gd name="T34" fmla="*/ 137 w 155"/>
                  <a:gd name="T35" fmla="*/ 97 h 138"/>
                  <a:gd name="T36" fmla="*/ 85 w 155"/>
                  <a:gd name="T37" fmla="*/ 132 h 138"/>
                  <a:gd name="T38" fmla="*/ 36 w 155"/>
                  <a:gd name="T39" fmla="*/ 96 h 138"/>
                  <a:gd name="T40" fmla="*/ 58 w 155"/>
                  <a:gd name="T41" fmla="*/ 37 h 138"/>
                  <a:gd name="T42" fmla="*/ 110 w 155"/>
                  <a:gd name="T43" fmla="*/ 56 h 138"/>
                  <a:gd name="T44" fmla="*/ 111 w 155"/>
                  <a:gd name="T45" fmla="*/ 89 h 138"/>
                  <a:gd name="T46" fmla="*/ 86 w 155"/>
                  <a:gd name="T47" fmla="*/ 104 h 138"/>
                  <a:gd name="T48" fmla="*/ 62 w 155"/>
                  <a:gd name="T49" fmla="*/ 87 h 138"/>
                  <a:gd name="T50" fmla="*/ 68 w 155"/>
                  <a:gd name="T51" fmla="*/ 62 h 138"/>
                  <a:gd name="T52" fmla="*/ 90 w 155"/>
                  <a:gd name="T53" fmla="*/ 66 h 138"/>
                  <a:gd name="T54" fmla="*/ 91 w 155"/>
                  <a:gd name="T55" fmla="*/ 75 h 138"/>
                  <a:gd name="T56" fmla="*/ 86 w 155"/>
                  <a:gd name="T57" fmla="*/ 80 h 138"/>
                  <a:gd name="T58" fmla="*/ 83 w 155"/>
                  <a:gd name="T59" fmla="*/ 78 h 138"/>
                  <a:gd name="T60" fmla="*/ 81 w 155"/>
                  <a:gd name="T61" fmla="*/ 80 h 138"/>
                  <a:gd name="T62" fmla="*/ 78 w 155"/>
                  <a:gd name="T63" fmla="*/ 82 h 138"/>
                  <a:gd name="T64" fmla="*/ 87 w 155"/>
                  <a:gd name="T65" fmla="*/ 86 h 138"/>
                  <a:gd name="T66" fmla="*/ 97 w 155"/>
                  <a:gd name="T67" fmla="*/ 78 h 138"/>
                  <a:gd name="T68" fmla="*/ 94 w 155"/>
                  <a:gd name="T69" fmla="*/ 62 h 138"/>
                  <a:gd name="T70" fmla="*/ 65 w 155"/>
                  <a:gd name="T71" fmla="*/ 57 h 138"/>
                  <a:gd name="T72" fmla="*/ 57 w 155"/>
                  <a:gd name="T73" fmla="*/ 90 h 138"/>
                  <a:gd name="T74" fmla="*/ 86 w 155"/>
                  <a:gd name="T75" fmla="*/ 110 h 138"/>
                  <a:gd name="T76" fmla="*/ 116 w 155"/>
                  <a:gd name="T77" fmla="*/ 92 h 138"/>
                  <a:gd name="T78" fmla="*/ 115 w 155"/>
                  <a:gd name="T79" fmla="*/ 53 h 138"/>
                  <a:gd name="T80" fmla="*/ 56 w 155"/>
                  <a:gd name="T81" fmla="*/ 32 h 138"/>
                  <a:gd name="T82" fmla="*/ 29 w 155"/>
                  <a:gd name="T83" fmla="*/ 92 h 138"/>
                  <a:gd name="T84" fmla="*/ 31 w 155"/>
                  <a:gd name="T85" fmla="*/ 98 h 138"/>
                  <a:gd name="T86" fmla="*/ 39 w 155"/>
                  <a:gd name="T87" fmla="*/ 113 h 138"/>
                  <a:gd name="T88" fmla="*/ 85 w 155"/>
                  <a:gd name="T89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55" h="138">
                    <a:moveTo>
                      <a:pt x="85" y="138"/>
                    </a:moveTo>
                    <a:cubicBezTo>
                      <a:pt x="109" y="138"/>
                      <a:pt x="133" y="122"/>
                      <a:pt x="143" y="99"/>
                    </a:cubicBezTo>
                    <a:cubicBezTo>
                      <a:pt x="149" y="85"/>
                      <a:pt x="155" y="56"/>
                      <a:pt x="124" y="23"/>
                    </a:cubicBezTo>
                    <a:cubicBezTo>
                      <a:pt x="122" y="21"/>
                      <a:pt x="120" y="18"/>
                      <a:pt x="118" y="16"/>
                    </a:cubicBezTo>
                    <a:cubicBezTo>
                      <a:pt x="114" y="14"/>
                      <a:pt x="111" y="11"/>
                      <a:pt x="107" y="9"/>
                    </a:cubicBezTo>
                    <a:cubicBezTo>
                      <a:pt x="99" y="4"/>
                      <a:pt x="91" y="2"/>
                      <a:pt x="82" y="0"/>
                    </a:cubicBezTo>
                    <a:cubicBezTo>
                      <a:pt x="78" y="0"/>
                      <a:pt x="74" y="0"/>
                      <a:pt x="70" y="0"/>
                    </a:cubicBezTo>
                    <a:cubicBezTo>
                      <a:pt x="64" y="1"/>
                      <a:pt x="59" y="2"/>
                      <a:pt x="53" y="3"/>
                    </a:cubicBezTo>
                    <a:cubicBezTo>
                      <a:pt x="27" y="12"/>
                      <a:pt x="6" y="34"/>
                      <a:pt x="1" y="61"/>
                    </a:cubicBezTo>
                    <a:cubicBezTo>
                      <a:pt x="0" y="62"/>
                      <a:pt x="0" y="64"/>
                      <a:pt x="0" y="65"/>
                    </a:cubicBezTo>
                    <a:cubicBezTo>
                      <a:pt x="3" y="66"/>
                      <a:pt x="3" y="66"/>
                      <a:pt x="3" y="66"/>
                    </a:cubicBezTo>
                    <a:cubicBezTo>
                      <a:pt x="6" y="66"/>
                      <a:pt x="6" y="66"/>
                      <a:pt x="6" y="66"/>
                    </a:cubicBezTo>
                    <a:cubicBezTo>
                      <a:pt x="6" y="66"/>
                      <a:pt x="6" y="65"/>
                      <a:pt x="6" y="65"/>
                    </a:cubicBezTo>
                    <a:cubicBezTo>
                      <a:pt x="10" y="39"/>
                      <a:pt x="29" y="17"/>
                      <a:pt x="55" y="9"/>
                    </a:cubicBezTo>
                    <a:cubicBezTo>
                      <a:pt x="64" y="6"/>
                      <a:pt x="73" y="6"/>
                      <a:pt x="81" y="6"/>
                    </a:cubicBezTo>
                    <a:cubicBezTo>
                      <a:pt x="89" y="7"/>
                      <a:pt x="97" y="10"/>
                      <a:pt x="105" y="15"/>
                    </a:cubicBezTo>
                    <a:cubicBezTo>
                      <a:pt x="110" y="18"/>
                      <a:pt x="115" y="22"/>
                      <a:pt x="120" y="27"/>
                    </a:cubicBezTo>
                    <a:cubicBezTo>
                      <a:pt x="148" y="58"/>
                      <a:pt x="143" y="84"/>
                      <a:pt x="137" y="97"/>
                    </a:cubicBezTo>
                    <a:cubicBezTo>
                      <a:pt x="128" y="117"/>
                      <a:pt x="107" y="132"/>
                      <a:pt x="85" y="132"/>
                    </a:cubicBezTo>
                    <a:cubicBezTo>
                      <a:pt x="72" y="132"/>
                      <a:pt x="50" y="127"/>
                      <a:pt x="36" y="96"/>
                    </a:cubicBezTo>
                    <a:cubicBezTo>
                      <a:pt x="25" y="70"/>
                      <a:pt x="39" y="47"/>
                      <a:pt x="58" y="37"/>
                    </a:cubicBezTo>
                    <a:cubicBezTo>
                      <a:pt x="74" y="30"/>
                      <a:pt x="96" y="30"/>
                      <a:pt x="110" y="56"/>
                    </a:cubicBezTo>
                    <a:cubicBezTo>
                      <a:pt x="117" y="67"/>
                      <a:pt x="117" y="79"/>
                      <a:pt x="111" y="89"/>
                    </a:cubicBezTo>
                    <a:cubicBezTo>
                      <a:pt x="106" y="99"/>
                      <a:pt x="96" y="105"/>
                      <a:pt x="86" y="104"/>
                    </a:cubicBezTo>
                    <a:cubicBezTo>
                      <a:pt x="76" y="104"/>
                      <a:pt x="68" y="98"/>
                      <a:pt x="62" y="87"/>
                    </a:cubicBezTo>
                    <a:cubicBezTo>
                      <a:pt x="57" y="77"/>
                      <a:pt x="61" y="66"/>
                      <a:pt x="68" y="62"/>
                    </a:cubicBezTo>
                    <a:cubicBezTo>
                      <a:pt x="76" y="57"/>
                      <a:pt x="84" y="58"/>
                      <a:pt x="90" y="66"/>
                    </a:cubicBezTo>
                    <a:cubicBezTo>
                      <a:pt x="93" y="70"/>
                      <a:pt x="92" y="73"/>
                      <a:pt x="91" y="75"/>
                    </a:cubicBezTo>
                    <a:cubicBezTo>
                      <a:pt x="90" y="78"/>
                      <a:pt x="88" y="80"/>
                      <a:pt x="86" y="80"/>
                    </a:cubicBezTo>
                    <a:cubicBezTo>
                      <a:pt x="85" y="80"/>
                      <a:pt x="84" y="79"/>
                      <a:pt x="83" y="78"/>
                    </a:cubicBezTo>
                    <a:cubicBezTo>
                      <a:pt x="81" y="80"/>
                      <a:pt x="81" y="80"/>
                      <a:pt x="81" y="80"/>
                    </a:cubicBezTo>
                    <a:cubicBezTo>
                      <a:pt x="78" y="82"/>
                      <a:pt x="78" y="82"/>
                      <a:pt x="78" y="82"/>
                    </a:cubicBezTo>
                    <a:cubicBezTo>
                      <a:pt x="80" y="85"/>
                      <a:pt x="83" y="86"/>
                      <a:pt x="87" y="86"/>
                    </a:cubicBezTo>
                    <a:cubicBezTo>
                      <a:pt x="91" y="85"/>
                      <a:pt x="95" y="82"/>
                      <a:pt x="97" y="78"/>
                    </a:cubicBezTo>
                    <a:cubicBezTo>
                      <a:pt x="99" y="72"/>
                      <a:pt x="98" y="67"/>
                      <a:pt x="94" y="62"/>
                    </a:cubicBezTo>
                    <a:cubicBezTo>
                      <a:pt x="85" y="50"/>
                      <a:pt x="73" y="52"/>
                      <a:pt x="65" y="57"/>
                    </a:cubicBezTo>
                    <a:cubicBezTo>
                      <a:pt x="56" y="63"/>
                      <a:pt x="50" y="76"/>
                      <a:pt x="57" y="90"/>
                    </a:cubicBezTo>
                    <a:cubicBezTo>
                      <a:pt x="64" y="103"/>
                      <a:pt x="74" y="110"/>
                      <a:pt x="86" y="110"/>
                    </a:cubicBezTo>
                    <a:cubicBezTo>
                      <a:pt x="98" y="111"/>
                      <a:pt x="110" y="103"/>
                      <a:pt x="116" y="92"/>
                    </a:cubicBezTo>
                    <a:cubicBezTo>
                      <a:pt x="123" y="80"/>
                      <a:pt x="123" y="66"/>
                      <a:pt x="115" y="53"/>
                    </a:cubicBezTo>
                    <a:cubicBezTo>
                      <a:pt x="101" y="26"/>
                      <a:pt x="75" y="23"/>
                      <a:pt x="56" y="32"/>
                    </a:cubicBezTo>
                    <a:cubicBezTo>
                      <a:pt x="36" y="42"/>
                      <a:pt x="20" y="66"/>
                      <a:pt x="29" y="92"/>
                    </a:cubicBezTo>
                    <a:cubicBezTo>
                      <a:pt x="29" y="94"/>
                      <a:pt x="30" y="96"/>
                      <a:pt x="31" y="98"/>
                    </a:cubicBezTo>
                    <a:cubicBezTo>
                      <a:pt x="33" y="104"/>
                      <a:pt x="36" y="109"/>
                      <a:pt x="39" y="113"/>
                    </a:cubicBezTo>
                    <a:cubicBezTo>
                      <a:pt x="50" y="129"/>
                      <a:pt x="66" y="138"/>
                      <a:pt x="85" y="1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5" name="Freeform 997"/>
              <p:cNvSpPr>
                <a:spLocks/>
              </p:cNvSpPr>
              <p:nvPr/>
            </p:nvSpPr>
            <p:spPr bwMode="auto">
              <a:xfrm>
                <a:off x="1674814" y="3119547"/>
                <a:ext cx="533400" cy="608035"/>
              </a:xfrm>
              <a:custGeom>
                <a:avLst/>
                <a:gdLst>
                  <a:gd name="T0" fmla="*/ 111 w 142"/>
                  <a:gd name="T1" fmla="*/ 124 h 162"/>
                  <a:gd name="T2" fmla="*/ 113 w 142"/>
                  <a:gd name="T3" fmla="*/ 3 h 162"/>
                  <a:gd name="T4" fmla="*/ 111 w 142"/>
                  <a:gd name="T5" fmla="*/ 0 h 162"/>
                  <a:gd name="T6" fmla="*/ 108 w 142"/>
                  <a:gd name="T7" fmla="*/ 1 h 162"/>
                  <a:gd name="T8" fmla="*/ 106 w 142"/>
                  <a:gd name="T9" fmla="*/ 3 h 162"/>
                  <a:gd name="T10" fmla="*/ 107 w 142"/>
                  <a:gd name="T11" fmla="*/ 5 h 162"/>
                  <a:gd name="T12" fmla="*/ 107 w 142"/>
                  <a:gd name="T13" fmla="*/ 120 h 162"/>
                  <a:gd name="T14" fmla="*/ 5 w 142"/>
                  <a:gd name="T15" fmla="*/ 137 h 162"/>
                  <a:gd name="T16" fmla="*/ 3 w 142"/>
                  <a:gd name="T17" fmla="*/ 136 h 162"/>
                  <a:gd name="T18" fmla="*/ 2 w 142"/>
                  <a:gd name="T19" fmla="*/ 139 h 162"/>
                  <a:gd name="T20" fmla="*/ 0 w 142"/>
                  <a:gd name="T21" fmla="*/ 141 h 162"/>
                  <a:gd name="T22" fmla="*/ 4 w 142"/>
                  <a:gd name="T23" fmla="*/ 143 h 162"/>
                  <a:gd name="T24" fmla="*/ 111 w 142"/>
                  <a:gd name="T25" fmla="*/ 124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2" h="162">
                    <a:moveTo>
                      <a:pt x="111" y="124"/>
                    </a:moveTo>
                    <a:cubicBezTo>
                      <a:pt x="141" y="92"/>
                      <a:pt x="142" y="47"/>
                      <a:pt x="113" y="3"/>
                    </a:cubicBezTo>
                    <a:cubicBezTo>
                      <a:pt x="112" y="2"/>
                      <a:pt x="112" y="1"/>
                      <a:pt x="111" y="0"/>
                    </a:cubicBezTo>
                    <a:cubicBezTo>
                      <a:pt x="108" y="1"/>
                      <a:pt x="108" y="1"/>
                      <a:pt x="108" y="1"/>
                    </a:cubicBezTo>
                    <a:cubicBezTo>
                      <a:pt x="106" y="3"/>
                      <a:pt x="106" y="3"/>
                      <a:pt x="106" y="3"/>
                    </a:cubicBezTo>
                    <a:cubicBezTo>
                      <a:pt x="106" y="4"/>
                      <a:pt x="107" y="4"/>
                      <a:pt x="107" y="5"/>
                    </a:cubicBezTo>
                    <a:cubicBezTo>
                      <a:pt x="135" y="47"/>
                      <a:pt x="135" y="90"/>
                      <a:pt x="107" y="120"/>
                    </a:cubicBezTo>
                    <a:cubicBezTo>
                      <a:pt x="80" y="148"/>
                      <a:pt x="36" y="155"/>
                      <a:pt x="5" y="137"/>
                    </a:cubicBezTo>
                    <a:cubicBezTo>
                      <a:pt x="4" y="137"/>
                      <a:pt x="4" y="136"/>
                      <a:pt x="3" y="136"/>
                    </a:cubicBezTo>
                    <a:cubicBezTo>
                      <a:pt x="2" y="139"/>
                      <a:pt x="2" y="139"/>
                      <a:pt x="2" y="139"/>
                    </a:cubicBezTo>
                    <a:cubicBezTo>
                      <a:pt x="0" y="141"/>
                      <a:pt x="0" y="141"/>
                      <a:pt x="0" y="141"/>
                    </a:cubicBezTo>
                    <a:cubicBezTo>
                      <a:pt x="2" y="142"/>
                      <a:pt x="3" y="143"/>
                      <a:pt x="4" y="143"/>
                    </a:cubicBezTo>
                    <a:cubicBezTo>
                      <a:pt x="38" y="162"/>
                      <a:pt x="83" y="154"/>
                      <a:pt x="111" y="1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6" name="Freeform 998"/>
              <p:cNvSpPr>
                <a:spLocks/>
              </p:cNvSpPr>
              <p:nvPr/>
            </p:nvSpPr>
            <p:spPr bwMode="auto">
              <a:xfrm>
                <a:off x="1438276" y="2979842"/>
                <a:ext cx="271463" cy="296873"/>
              </a:xfrm>
              <a:custGeom>
                <a:avLst/>
                <a:gdLst>
                  <a:gd name="T0" fmla="*/ 70 w 72"/>
                  <a:gd name="T1" fmla="*/ 6 h 79"/>
                  <a:gd name="T2" fmla="*/ 72 w 72"/>
                  <a:gd name="T3" fmla="*/ 5 h 79"/>
                  <a:gd name="T4" fmla="*/ 71 w 72"/>
                  <a:gd name="T5" fmla="*/ 2 h 79"/>
                  <a:gd name="T6" fmla="*/ 70 w 72"/>
                  <a:gd name="T7" fmla="*/ 0 h 79"/>
                  <a:gd name="T8" fmla="*/ 66 w 72"/>
                  <a:gd name="T9" fmla="*/ 1 h 79"/>
                  <a:gd name="T10" fmla="*/ 65 w 72"/>
                  <a:gd name="T11" fmla="*/ 1 h 79"/>
                  <a:gd name="T12" fmla="*/ 59 w 72"/>
                  <a:gd name="T13" fmla="*/ 4 h 79"/>
                  <a:gd name="T14" fmla="*/ 35 w 72"/>
                  <a:gd name="T15" fmla="*/ 20 h 79"/>
                  <a:gd name="T16" fmla="*/ 34 w 72"/>
                  <a:gd name="T17" fmla="*/ 24 h 79"/>
                  <a:gd name="T18" fmla="*/ 12 w 72"/>
                  <a:gd name="T19" fmla="*/ 48 h 79"/>
                  <a:gd name="T20" fmla="*/ 3 w 72"/>
                  <a:gd name="T21" fmla="*/ 69 h 79"/>
                  <a:gd name="T22" fmla="*/ 1 w 72"/>
                  <a:gd name="T23" fmla="*/ 75 h 79"/>
                  <a:gd name="T24" fmla="*/ 1 w 72"/>
                  <a:gd name="T25" fmla="*/ 75 h 79"/>
                  <a:gd name="T26" fmla="*/ 0 w 72"/>
                  <a:gd name="T27" fmla="*/ 78 h 79"/>
                  <a:gd name="T28" fmla="*/ 3 w 72"/>
                  <a:gd name="T29" fmla="*/ 79 h 79"/>
                  <a:gd name="T30" fmla="*/ 6 w 72"/>
                  <a:gd name="T31" fmla="*/ 79 h 79"/>
                  <a:gd name="T32" fmla="*/ 6 w 72"/>
                  <a:gd name="T33" fmla="*/ 78 h 79"/>
                  <a:gd name="T34" fmla="*/ 70 w 72"/>
                  <a:gd name="T35" fmla="*/ 6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2" h="79">
                    <a:moveTo>
                      <a:pt x="70" y="6"/>
                    </a:moveTo>
                    <a:cubicBezTo>
                      <a:pt x="70" y="6"/>
                      <a:pt x="71" y="5"/>
                      <a:pt x="72" y="5"/>
                    </a:cubicBezTo>
                    <a:cubicBezTo>
                      <a:pt x="71" y="2"/>
                      <a:pt x="71" y="2"/>
                      <a:pt x="71" y="2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69" y="0"/>
                      <a:pt x="67" y="1"/>
                      <a:pt x="66" y="1"/>
                    </a:cubicBezTo>
                    <a:cubicBezTo>
                      <a:pt x="66" y="1"/>
                      <a:pt x="65" y="1"/>
                      <a:pt x="65" y="1"/>
                    </a:cubicBezTo>
                    <a:cubicBezTo>
                      <a:pt x="63" y="2"/>
                      <a:pt x="61" y="3"/>
                      <a:pt x="59" y="4"/>
                    </a:cubicBezTo>
                    <a:cubicBezTo>
                      <a:pt x="51" y="8"/>
                      <a:pt x="43" y="14"/>
                      <a:pt x="35" y="20"/>
                    </a:cubicBezTo>
                    <a:cubicBezTo>
                      <a:pt x="35" y="21"/>
                      <a:pt x="35" y="23"/>
                      <a:pt x="34" y="24"/>
                    </a:cubicBezTo>
                    <a:cubicBezTo>
                      <a:pt x="30" y="35"/>
                      <a:pt x="22" y="43"/>
                      <a:pt x="12" y="48"/>
                    </a:cubicBezTo>
                    <a:cubicBezTo>
                      <a:pt x="8" y="55"/>
                      <a:pt x="5" y="62"/>
                      <a:pt x="3" y="69"/>
                    </a:cubicBezTo>
                    <a:cubicBezTo>
                      <a:pt x="2" y="71"/>
                      <a:pt x="1" y="73"/>
                      <a:pt x="1" y="75"/>
                    </a:cubicBezTo>
                    <a:cubicBezTo>
                      <a:pt x="1" y="75"/>
                      <a:pt x="1" y="75"/>
                      <a:pt x="1" y="75"/>
                    </a:cubicBezTo>
                    <a:cubicBezTo>
                      <a:pt x="0" y="76"/>
                      <a:pt x="0" y="77"/>
                      <a:pt x="0" y="78"/>
                    </a:cubicBezTo>
                    <a:cubicBezTo>
                      <a:pt x="3" y="79"/>
                      <a:pt x="3" y="79"/>
                      <a:pt x="3" y="79"/>
                    </a:cubicBezTo>
                    <a:cubicBezTo>
                      <a:pt x="6" y="79"/>
                      <a:pt x="6" y="79"/>
                      <a:pt x="6" y="79"/>
                    </a:cubicBezTo>
                    <a:cubicBezTo>
                      <a:pt x="6" y="79"/>
                      <a:pt x="6" y="78"/>
                      <a:pt x="6" y="78"/>
                    </a:cubicBezTo>
                    <a:cubicBezTo>
                      <a:pt x="15" y="46"/>
                      <a:pt x="39" y="18"/>
                      <a:pt x="7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7" name="Freeform 999"/>
              <p:cNvSpPr>
                <a:spLocks/>
              </p:cNvSpPr>
              <p:nvPr/>
            </p:nvSpPr>
            <p:spPr bwMode="auto">
              <a:xfrm>
                <a:off x="1408114" y="2570253"/>
                <a:ext cx="225425" cy="112717"/>
              </a:xfrm>
              <a:custGeom>
                <a:avLst/>
                <a:gdLst>
                  <a:gd name="T0" fmla="*/ 0 w 60"/>
                  <a:gd name="T1" fmla="*/ 4 h 30"/>
                  <a:gd name="T2" fmla="*/ 2 w 60"/>
                  <a:gd name="T3" fmla="*/ 4 h 30"/>
                  <a:gd name="T4" fmla="*/ 55 w 60"/>
                  <a:gd name="T5" fmla="*/ 29 h 30"/>
                  <a:gd name="T6" fmla="*/ 56 w 60"/>
                  <a:gd name="T7" fmla="*/ 30 h 30"/>
                  <a:gd name="T8" fmla="*/ 58 w 60"/>
                  <a:gd name="T9" fmla="*/ 28 h 30"/>
                  <a:gd name="T10" fmla="*/ 60 w 60"/>
                  <a:gd name="T11" fmla="*/ 26 h 30"/>
                  <a:gd name="T12" fmla="*/ 56 w 60"/>
                  <a:gd name="T13" fmla="*/ 21 h 30"/>
                  <a:gd name="T14" fmla="*/ 40 w 60"/>
                  <a:gd name="T15" fmla="*/ 9 h 30"/>
                  <a:gd name="T16" fmla="*/ 24 w 60"/>
                  <a:gd name="T17" fmla="*/ 2 h 30"/>
                  <a:gd name="T18" fmla="*/ 19 w 60"/>
                  <a:gd name="T19" fmla="*/ 0 h 30"/>
                  <a:gd name="T20" fmla="*/ 0 w 60"/>
                  <a:gd name="T21" fmla="*/ 0 h 30"/>
                  <a:gd name="T22" fmla="*/ 0 w 60"/>
                  <a:gd name="T23" fmla="*/ 1 h 30"/>
                  <a:gd name="T24" fmla="*/ 0 w 60"/>
                  <a:gd name="T25" fmla="*/ 4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0" h="30">
                    <a:moveTo>
                      <a:pt x="0" y="4"/>
                    </a:moveTo>
                    <a:cubicBezTo>
                      <a:pt x="1" y="4"/>
                      <a:pt x="2" y="4"/>
                      <a:pt x="2" y="4"/>
                    </a:cubicBezTo>
                    <a:cubicBezTo>
                      <a:pt x="21" y="2"/>
                      <a:pt x="45" y="18"/>
                      <a:pt x="55" y="29"/>
                    </a:cubicBezTo>
                    <a:cubicBezTo>
                      <a:pt x="55" y="29"/>
                      <a:pt x="55" y="30"/>
                      <a:pt x="56" y="30"/>
                    </a:cubicBezTo>
                    <a:cubicBezTo>
                      <a:pt x="58" y="28"/>
                      <a:pt x="58" y="28"/>
                      <a:pt x="58" y="28"/>
                    </a:cubicBezTo>
                    <a:cubicBezTo>
                      <a:pt x="60" y="26"/>
                      <a:pt x="60" y="26"/>
                      <a:pt x="60" y="26"/>
                    </a:cubicBezTo>
                    <a:cubicBezTo>
                      <a:pt x="59" y="25"/>
                      <a:pt x="58" y="23"/>
                      <a:pt x="56" y="21"/>
                    </a:cubicBezTo>
                    <a:cubicBezTo>
                      <a:pt x="52" y="17"/>
                      <a:pt x="46" y="13"/>
                      <a:pt x="40" y="9"/>
                    </a:cubicBezTo>
                    <a:cubicBezTo>
                      <a:pt x="34" y="7"/>
                      <a:pt x="28" y="5"/>
                      <a:pt x="24" y="2"/>
                    </a:cubicBezTo>
                    <a:cubicBezTo>
                      <a:pt x="22" y="1"/>
                      <a:pt x="21" y="1"/>
                      <a:pt x="1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8" name="Freeform 1000"/>
              <p:cNvSpPr>
                <a:spLocks/>
              </p:cNvSpPr>
              <p:nvPr/>
            </p:nvSpPr>
            <p:spPr bwMode="auto">
              <a:xfrm>
                <a:off x="2062165" y="3710118"/>
                <a:ext cx="158750" cy="58740"/>
              </a:xfrm>
              <a:custGeom>
                <a:avLst/>
                <a:gdLst>
                  <a:gd name="T0" fmla="*/ 37 w 42"/>
                  <a:gd name="T1" fmla="*/ 15 h 16"/>
                  <a:gd name="T2" fmla="*/ 39 w 42"/>
                  <a:gd name="T3" fmla="*/ 16 h 16"/>
                  <a:gd name="T4" fmla="*/ 41 w 42"/>
                  <a:gd name="T5" fmla="*/ 14 h 16"/>
                  <a:gd name="T6" fmla="*/ 42 w 42"/>
                  <a:gd name="T7" fmla="*/ 11 h 16"/>
                  <a:gd name="T8" fmla="*/ 38 w 42"/>
                  <a:gd name="T9" fmla="*/ 9 h 16"/>
                  <a:gd name="T10" fmla="*/ 9 w 42"/>
                  <a:gd name="T11" fmla="*/ 0 h 16"/>
                  <a:gd name="T12" fmla="*/ 0 w 42"/>
                  <a:gd name="T13" fmla="*/ 0 h 16"/>
                  <a:gd name="T14" fmla="*/ 0 w 42"/>
                  <a:gd name="T15" fmla="*/ 3 h 16"/>
                  <a:gd name="T16" fmla="*/ 1 w 42"/>
                  <a:gd name="T17" fmla="*/ 6 h 16"/>
                  <a:gd name="T18" fmla="*/ 1 w 42"/>
                  <a:gd name="T19" fmla="*/ 6 h 16"/>
                  <a:gd name="T20" fmla="*/ 37 w 42"/>
                  <a:gd name="T21" fmla="*/ 1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" h="16">
                    <a:moveTo>
                      <a:pt x="37" y="15"/>
                    </a:moveTo>
                    <a:cubicBezTo>
                      <a:pt x="38" y="16"/>
                      <a:pt x="39" y="16"/>
                      <a:pt x="39" y="16"/>
                    </a:cubicBezTo>
                    <a:cubicBezTo>
                      <a:pt x="41" y="14"/>
                      <a:pt x="41" y="14"/>
                      <a:pt x="41" y="14"/>
                    </a:cubicBezTo>
                    <a:cubicBezTo>
                      <a:pt x="42" y="11"/>
                      <a:pt x="42" y="11"/>
                      <a:pt x="42" y="11"/>
                    </a:cubicBezTo>
                    <a:cubicBezTo>
                      <a:pt x="41" y="10"/>
                      <a:pt x="39" y="9"/>
                      <a:pt x="38" y="9"/>
                    </a:cubicBezTo>
                    <a:cubicBezTo>
                      <a:pt x="27" y="3"/>
                      <a:pt x="19" y="0"/>
                      <a:pt x="9" y="0"/>
                    </a:cubicBezTo>
                    <a:cubicBezTo>
                      <a:pt x="6" y="0"/>
                      <a:pt x="3" y="0"/>
                      <a:pt x="0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3" y="5"/>
                      <a:pt x="24" y="7"/>
                      <a:pt x="37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9" name="Freeform 1001"/>
              <p:cNvSpPr>
                <a:spLocks/>
              </p:cNvSpPr>
              <p:nvPr/>
            </p:nvSpPr>
            <p:spPr bwMode="auto">
              <a:xfrm>
                <a:off x="2513014" y="4043504"/>
                <a:ext cx="714375" cy="722339"/>
              </a:xfrm>
              <a:custGeom>
                <a:avLst/>
                <a:gdLst>
                  <a:gd name="T0" fmla="*/ 180 w 190"/>
                  <a:gd name="T1" fmla="*/ 69 h 192"/>
                  <a:gd name="T2" fmla="*/ 165 w 190"/>
                  <a:gd name="T3" fmla="*/ 45 h 192"/>
                  <a:gd name="T4" fmla="*/ 151 w 190"/>
                  <a:gd name="T5" fmla="*/ 29 h 192"/>
                  <a:gd name="T6" fmla="*/ 121 w 190"/>
                  <a:gd name="T7" fmla="*/ 9 h 192"/>
                  <a:gd name="T8" fmla="*/ 98 w 190"/>
                  <a:gd name="T9" fmla="*/ 4 h 192"/>
                  <a:gd name="T10" fmla="*/ 78 w 190"/>
                  <a:gd name="T11" fmla="*/ 5 h 192"/>
                  <a:gd name="T12" fmla="*/ 44 w 190"/>
                  <a:gd name="T13" fmla="*/ 20 h 192"/>
                  <a:gd name="T14" fmla="*/ 28 w 190"/>
                  <a:gd name="T15" fmla="*/ 35 h 192"/>
                  <a:gd name="T16" fmla="*/ 25 w 190"/>
                  <a:gd name="T17" fmla="*/ 44 h 192"/>
                  <a:gd name="T18" fmla="*/ 21 w 190"/>
                  <a:gd name="T19" fmla="*/ 49 h 192"/>
                  <a:gd name="T20" fmla="*/ 7 w 190"/>
                  <a:gd name="T21" fmla="*/ 67 h 192"/>
                  <a:gd name="T22" fmla="*/ 8 w 190"/>
                  <a:gd name="T23" fmla="*/ 73 h 192"/>
                  <a:gd name="T24" fmla="*/ 5 w 190"/>
                  <a:gd name="T25" fmla="*/ 74 h 192"/>
                  <a:gd name="T26" fmla="*/ 4 w 190"/>
                  <a:gd name="T27" fmla="*/ 107 h 192"/>
                  <a:gd name="T28" fmla="*/ 48 w 190"/>
                  <a:gd name="T29" fmla="*/ 25 h 192"/>
                  <a:gd name="T30" fmla="*/ 156 w 190"/>
                  <a:gd name="T31" fmla="*/ 43 h 192"/>
                  <a:gd name="T32" fmla="*/ 180 w 190"/>
                  <a:gd name="T33" fmla="*/ 130 h 192"/>
                  <a:gd name="T34" fmla="*/ 173 w 190"/>
                  <a:gd name="T35" fmla="*/ 146 h 192"/>
                  <a:gd name="T36" fmla="*/ 44 w 190"/>
                  <a:gd name="T37" fmla="*/ 152 h 192"/>
                  <a:gd name="T38" fmla="*/ 138 w 190"/>
                  <a:gd name="T39" fmla="*/ 60 h 192"/>
                  <a:gd name="T40" fmla="*/ 105 w 190"/>
                  <a:gd name="T41" fmla="*/ 159 h 192"/>
                  <a:gd name="T42" fmla="*/ 79 w 190"/>
                  <a:gd name="T43" fmla="*/ 70 h 192"/>
                  <a:gd name="T44" fmla="*/ 130 w 190"/>
                  <a:gd name="T45" fmla="*/ 119 h 192"/>
                  <a:gd name="T46" fmla="*/ 83 w 190"/>
                  <a:gd name="T47" fmla="*/ 117 h 192"/>
                  <a:gd name="T48" fmla="*/ 109 w 190"/>
                  <a:gd name="T49" fmla="*/ 97 h 192"/>
                  <a:gd name="T50" fmla="*/ 106 w 190"/>
                  <a:gd name="T51" fmla="*/ 110 h 192"/>
                  <a:gd name="T52" fmla="*/ 101 w 190"/>
                  <a:gd name="T53" fmla="*/ 110 h 192"/>
                  <a:gd name="T54" fmla="*/ 106 w 190"/>
                  <a:gd name="T55" fmla="*/ 116 h 192"/>
                  <a:gd name="T56" fmla="*/ 114 w 190"/>
                  <a:gd name="T57" fmla="*/ 93 h 192"/>
                  <a:gd name="T58" fmla="*/ 78 w 190"/>
                  <a:gd name="T59" fmla="*/ 120 h 192"/>
                  <a:gd name="T60" fmla="*/ 135 w 190"/>
                  <a:gd name="T61" fmla="*/ 122 h 192"/>
                  <a:gd name="T62" fmla="*/ 77 w 190"/>
                  <a:gd name="T63" fmla="*/ 64 h 192"/>
                  <a:gd name="T64" fmla="*/ 105 w 190"/>
                  <a:gd name="T65" fmla="*/ 165 h 192"/>
                  <a:gd name="T66" fmla="*/ 142 w 190"/>
                  <a:gd name="T67" fmla="*/ 56 h 192"/>
                  <a:gd name="T68" fmla="*/ 39 w 190"/>
                  <a:gd name="T69" fmla="*/ 156 h 192"/>
                  <a:gd name="T70" fmla="*/ 152 w 190"/>
                  <a:gd name="T71" fmla="*/ 176 h 192"/>
                  <a:gd name="T72" fmla="*/ 172 w 190"/>
                  <a:gd name="T73" fmla="*/ 157 h 192"/>
                  <a:gd name="T74" fmla="*/ 183 w 190"/>
                  <a:gd name="T75" fmla="*/ 140 h 192"/>
                  <a:gd name="T76" fmla="*/ 188 w 190"/>
                  <a:gd name="T77" fmla="*/ 121 h 192"/>
                  <a:gd name="T78" fmla="*/ 188 w 190"/>
                  <a:gd name="T79" fmla="*/ 92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90" h="192">
                    <a:moveTo>
                      <a:pt x="182" y="75"/>
                    </a:moveTo>
                    <a:cubicBezTo>
                      <a:pt x="182" y="73"/>
                      <a:pt x="181" y="71"/>
                      <a:pt x="180" y="69"/>
                    </a:cubicBezTo>
                    <a:cubicBezTo>
                      <a:pt x="177" y="62"/>
                      <a:pt x="173" y="55"/>
                      <a:pt x="168" y="48"/>
                    </a:cubicBezTo>
                    <a:cubicBezTo>
                      <a:pt x="167" y="47"/>
                      <a:pt x="166" y="46"/>
                      <a:pt x="165" y="45"/>
                    </a:cubicBezTo>
                    <a:cubicBezTo>
                      <a:pt x="164" y="43"/>
                      <a:pt x="162" y="40"/>
                      <a:pt x="160" y="38"/>
                    </a:cubicBezTo>
                    <a:cubicBezTo>
                      <a:pt x="157" y="35"/>
                      <a:pt x="154" y="32"/>
                      <a:pt x="151" y="29"/>
                    </a:cubicBezTo>
                    <a:cubicBezTo>
                      <a:pt x="148" y="25"/>
                      <a:pt x="144" y="22"/>
                      <a:pt x="141" y="20"/>
                    </a:cubicBezTo>
                    <a:cubicBezTo>
                      <a:pt x="134" y="15"/>
                      <a:pt x="128" y="11"/>
                      <a:pt x="121" y="9"/>
                    </a:cubicBezTo>
                    <a:cubicBezTo>
                      <a:pt x="119" y="8"/>
                      <a:pt x="117" y="7"/>
                      <a:pt x="115" y="7"/>
                    </a:cubicBezTo>
                    <a:cubicBezTo>
                      <a:pt x="109" y="5"/>
                      <a:pt x="103" y="4"/>
                      <a:pt x="98" y="4"/>
                    </a:cubicBezTo>
                    <a:cubicBezTo>
                      <a:pt x="96" y="4"/>
                      <a:pt x="94" y="4"/>
                      <a:pt x="92" y="4"/>
                    </a:cubicBezTo>
                    <a:cubicBezTo>
                      <a:pt x="87" y="4"/>
                      <a:pt x="83" y="4"/>
                      <a:pt x="78" y="5"/>
                    </a:cubicBezTo>
                    <a:cubicBezTo>
                      <a:pt x="76" y="6"/>
                      <a:pt x="75" y="6"/>
                      <a:pt x="73" y="7"/>
                    </a:cubicBezTo>
                    <a:cubicBezTo>
                      <a:pt x="62" y="9"/>
                      <a:pt x="53" y="14"/>
                      <a:pt x="44" y="20"/>
                    </a:cubicBezTo>
                    <a:cubicBezTo>
                      <a:pt x="41" y="22"/>
                      <a:pt x="38" y="25"/>
                      <a:pt x="35" y="28"/>
                    </a:cubicBezTo>
                    <a:cubicBezTo>
                      <a:pt x="32" y="30"/>
                      <a:pt x="30" y="32"/>
                      <a:pt x="28" y="35"/>
                    </a:cubicBezTo>
                    <a:cubicBezTo>
                      <a:pt x="26" y="37"/>
                      <a:pt x="24" y="39"/>
                      <a:pt x="22" y="42"/>
                    </a:cubicBezTo>
                    <a:cubicBezTo>
                      <a:pt x="23" y="43"/>
                      <a:pt x="24" y="43"/>
                      <a:pt x="25" y="44"/>
                    </a:cubicBezTo>
                    <a:cubicBezTo>
                      <a:pt x="23" y="46"/>
                      <a:pt x="23" y="46"/>
                      <a:pt x="23" y="46"/>
                    </a:cubicBezTo>
                    <a:cubicBezTo>
                      <a:pt x="21" y="49"/>
                      <a:pt x="21" y="49"/>
                      <a:pt x="21" y="49"/>
                    </a:cubicBezTo>
                    <a:cubicBezTo>
                      <a:pt x="20" y="48"/>
                      <a:pt x="19" y="47"/>
                      <a:pt x="18" y="47"/>
                    </a:cubicBezTo>
                    <a:cubicBezTo>
                      <a:pt x="14" y="53"/>
                      <a:pt x="10" y="60"/>
                      <a:pt x="7" y="67"/>
                    </a:cubicBezTo>
                    <a:cubicBezTo>
                      <a:pt x="8" y="68"/>
                      <a:pt x="9" y="69"/>
                      <a:pt x="10" y="71"/>
                    </a:cubicBezTo>
                    <a:cubicBezTo>
                      <a:pt x="8" y="73"/>
                      <a:pt x="8" y="73"/>
                      <a:pt x="8" y="73"/>
                    </a:cubicBezTo>
                    <a:cubicBezTo>
                      <a:pt x="6" y="75"/>
                      <a:pt x="6" y="75"/>
                      <a:pt x="6" y="75"/>
                    </a:cubicBezTo>
                    <a:cubicBezTo>
                      <a:pt x="6" y="74"/>
                      <a:pt x="5" y="74"/>
                      <a:pt x="5" y="74"/>
                    </a:cubicBezTo>
                    <a:cubicBezTo>
                      <a:pt x="3" y="81"/>
                      <a:pt x="1" y="89"/>
                      <a:pt x="0" y="98"/>
                    </a:cubicBezTo>
                    <a:cubicBezTo>
                      <a:pt x="2" y="101"/>
                      <a:pt x="3" y="104"/>
                      <a:pt x="4" y="107"/>
                    </a:cubicBezTo>
                    <a:cubicBezTo>
                      <a:pt x="5" y="109"/>
                      <a:pt x="5" y="110"/>
                      <a:pt x="6" y="111"/>
                    </a:cubicBezTo>
                    <a:cubicBezTo>
                      <a:pt x="4" y="75"/>
                      <a:pt x="22" y="43"/>
                      <a:pt x="48" y="25"/>
                    </a:cubicBezTo>
                    <a:cubicBezTo>
                      <a:pt x="73" y="7"/>
                      <a:pt x="112" y="0"/>
                      <a:pt x="147" y="33"/>
                    </a:cubicBezTo>
                    <a:cubicBezTo>
                      <a:pt x="150" y="36"/>
                      <a:pt x="153" y="39"/>
                      <a:pt x="156" y="43"/>
                    </a:cubicBezTo>
                    <a:cubicBezTo>
                      <a:pt x="157" y="44"/>
                      <a:pt x="159" y="46"/>
                      <a:pt x="161" y="48"/>
                    </a:cubicBezTo>
                    <a:cubicBezTo>
                      <a:pt x="181" y="76"/>
                      <a:pt x="188" y="105"/>
                      <a:pt x="180" y="130"/>
                    </a:cubicBezTo>
                    <a:cubicBezTo>
                      <a:pt x="179" y="132"/>
                      <a:pt x="179" y="135"/>
                      <a:pt x="177" y="138"/>
                    </a:cubicBezTo>
                    <a:cubicBezTo>
                      <a:pt x="176" y="140"/>
                      <a:pt x="175" y="143"/>
                      <a:pt x="173" y="146"/>
                    </a:cubicBezTo>
                    <a:cubicBezTo>
                      <a:pt x="160" y="167"/>
                      <a:pt x="137" y="182"/>
                      <a:pt x="111" y="184"/>
                    </a:cubicBezTo>
                    <a:cubicBezTo>
                      <a:pt x="84" y="186"/>
                      <a:pt x="59" y="175"/>
                      <a:pt x="44" y="152"/>
                    </a:cubicBezTo>
                    <a:cubicBezTo>
                      <a:pt x="17" y="112"/>
                      <a:pt x="30" y="74"/>
                      <a:pt x="54" y="55"/>
                    </a:cubicBezTo>
                    <a:cubicBezTo>
                      <a:pt x="76" y="37"/>
                      <a:pt x="112" y="31"/>
                      <a:pt x="138" y="60"/>
                    </a:cubicBezTo>
                    <a:cubicBezTo>
                      <a:pt x="165" y="89"/>
                      <a:pt x="160" y="114"/>
                      <a:pt x="155" y="126"/>
                    </a:cubicBezTo>
                    <a:cubicBezTo>
                      <a:pt x="146" y="146"/>
                      <a:pt x="125" y="159"/>
                      <a:pt x="105" y="159"/>
                    </a:cubicBezTo>
                    <a:cubicBezTo>
                      <a:pt x="93" y="159"/>
                      <a:pt x="71" y="155"/>
                      <a:pt x="58" y="125"/>
                    </a:cubicBezTo>
                    <a:cubicBezTo>
                      <a:pt x="48" y="101"/>
                      <a:pt x="61" y="79"/>
                      <a:pt x="79" y="70"/>
                    </a:cubicBezTo>
                    <a:cubicBezTo>
                      <a:pt x="94" y="63"/>
                      <a:pt x="116" y="63"/>
                      <a:pt x="128" y="87"/>
                    </a:cubicBezTo>
                    <a:cubicBezTo>
                      <a:pt x="135" y="98"/>
                      <a:pt x="135" y="109"/>
                      <a:pt x="130" y="119"/>
                    </a:cubicBezTo>
                    <a:cubicBezTo>
                      <a:pt x="125" y="128"/>
                      <a:pt x="115" y="133"/>
                      <a:pt x="106" y="133"/>
                    </a:cubicBezTo>
                    <a:cubicBezTo>
                      <a:pt x="97" y="133"/>
                      <a:pt x="88" y="127"/>
                      <a:pt x="83" y="117"/>
                    </a:cubicBezTo>
                    <a:cubicBezTo>
                      <a:pt x="78" y="107"/>
                      <a:pt x="82" y="97"/>
                      <a:pt x="89" y="93"/>
                    </a:cubicBezTo>
                    <a:cubicBezTo>
                      <a:pt x="96" y="88"/>
                      <a:pt x="103" y="90"/>
                      <a:pt x="109" y="97"/>
                    </a:cubicBezTo>
                    <a:cubicBezTo>
                      <a:pt x="112" y="101"/>
                      <a:pt x="111" y="104"/>
                      <a:pt x="111" y="106"/>
                    </a:cubicBezTo>
                    <a:cubicBezTo>
                      <a:pt x="110" y="108"/>
                      <a:pt x="108" y="110"/>
                      <a:pt x="106" y="110"/>
                    </a:cubicBezTo>
                    <a:cubicBezTo>
                      <a:pt x="105" y="110"/>
                      <a:pt x="104" y="110"/>
                      <a:pt x="103" y="108"/>
                    </a:cubicBezTo>
                    <a:cubicBezTo>
                      <a:pt x="101" y="110"/>
                      <a:pt x="101" y="110"/>
                      <a:pt x="101" y="110"/>
                    </a:cubicBezTo>
                    <a:cubicBezTo>
                      <a:pt x="98" y="112"/>
                      <a:pt x="98" y="112"/>
                      <a:pt x="98" y="112"/>
                    </a:cubicBezTo>
                    <a:cubicBezTo>
                      <a:pt x="100" y="115"/>
                      <a:pt x="103" y="116"/>
                      <a:pt x="106" y="116"/>
                    </a:cubicBezTo>
                    <a:cubicBezTo>
                      <a:pt x="110" y="115"/>
                      <a:pt x="114" y="112"/>
                      <a:pt x="116" y="108"/>
                    </a:cubicBezTo>
                    <a:cubicBezTo>
                      <a:pt x="118" y="103"/>
                      <a:pt x="117" y="98"/>
                      <a:pt x="114" y="93"/>
                    </a:cubicBezTo>
                    <a:cubicBezTo>
                      <a:pt x="104" y="82"/>
                      <a:pt x="93" y="83"/>
                      <a:pt x="86" y="88"/>
                    </a:cubicBezTo>
                    <a:cubicBezTo>
                      <a:pt x="77" y="94"/>
                      <a:pt x="71" y="107"/>
                      <a:pt x="78" y="120"/>
                    </a:cubicBezTo>
                    <a:cubicBezTo>
                      <a:pt x="84" y="132"/>
                      <a:pt x="94" y="139"/>
                      <a:pt x="106" y="139"/>
                    </a:cubicBezTo>
                    <a:cubicBezTo>
                      <a:pt x="117" y="139"/>
                      <a:pt x="129" y="133"/>
                      <a:pt x="135" y="122"/>
                    </a:cubicBezTo>
                    <a:cubicBezTo>
                      <a:pt x="141" y="110"/>
                      <a:pt x="141" y="97"/>
                      <a:pt x="134" y="84"/>
                    </a:cubicBezTo>
                    <a:cubicBezTo>
                      <a:pt x="120" y="58"/>
                      <a:pt x="95" y="55"/>
                      <a:pt x="77" y="64"/>
                    </a:cubicBezTo>
                    <a:cubicBezTo>
                      <a:pt x="56" y="74"/>
                      <a:pt x="41" y="100"/>
                      <a:pt x="53" y="128"/>
                    </a:cubicBezTo>
                    <a:cubicBezTo>
                      <a:pt x="63" y="152"/>
                      <a:pt x="82" y="165"/>
                      <a:pt x="105" y="165"/>
                    </a:cubicBezTo>
                    <a:cubicBezTo>
                      <a:pt x="128" y="165"/>
                      <a:pt x="151" y="150"/>
                      <a:pt x="160" y="129"/>
                    </a:cubicBezTo>
                    <a:cubicBezTo>
                      <a:pt x="166" y="115"/>
                      <a:pt x="172" y="88"/>
                      <a:pt x="142" y="56"/>
                    </a:cubicBezTo>
                    <a:cubicBezTo>
                      <a:pt x="115" y="26"/>
                      <a:pt x="75" y="30"/>
                      <a:pt x="50" y="50"/>
                    </a:cubicBezTo>
                    <a:cubicBezTo>
                      <a:pt x="24" y="71"/>
                      <a:pt x="10" y="112"/>
                      <a:pt x="39" y="156"/>
                    </a:cubicBezTo>
                    <a:cubicBezTo>
                      <a:pt x="56" y="180"/>
                      <a:pt x="82" y="192"/>
                      <a:pt x="111" y="190"/>
                    </a:cubicBezTo>
                    <a:cubicBezTo>
                      <a:pt x="126" y="189"/>
                      <a:pt x="140" y="183"/>
                      <a:pt x="152" y="176"/>
                    </a:cubicBezTo>
                    <a:cubicBezTo>
                      <a:pt x="154" y="174"/>
                      <a:pt x="156" y="173"/>
                      <a:pt x="157" y="172"/>
                    </a:cubicBezTo>
                    <a:cubicBezTo>
                      <a:pt x="163" y="168"/>
                      <a:pt x="168" y="163"/>
                      <a:pt x="172" y="157"/>
                    </a:cubicBezTo>
                    <a:cubicBezTo>
                      <a:pt x="175" y="154"/>
                      <a:pt x="177" y="151"/>
                      <a:pt x="179" y="148"/>
                    </a:cubicBezTo>
                    <a:cubicBezTo>
                      <a:pt x="180" y="145"/>
                      <a:pt x="182" y="143"/>
                      <a:pt x="183" y="140"/>
                    </a:cubicBezTo>
                    <a:cubicBezTo>
                      <a:pt x="184" y="138"/>
                      <a:pt x="185" y="135"/>
                      <a:pt x="186" y="133"/>
                    </a:cubicBezTo>
                    <a:cubicBezTo>
                      <a:pt x="187" y="129"/>
                      <a:pt x="188" y="125"/>
                      <a:pt x="188" y="121"/>
                    </a:cubicBezTo>
                    <a:cubicBezTo>
                      <a:pt x="190" y="113"/>
                      <a:pt x="190" y="106"/>
                      <a:pt x="189" y="98"/>
                    </a:cubicBezTo>
                    <a:cubicBezTo>
                      <a:pt x="188" y="96"/>
                      <a:pt x="188" y="94"/>
                      <a:pt x="188" y="92"/>
                    </a:cubicBezTo>
                    <a:cubicBezTo>
                      <a:pt x="186" y="86"/>
                      <a:pt x="185" y="80"/>
                      <a:pt x="182" y="7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0" name="Freeform 1002"/>
              <p:cNvSpPr>
                <a:spLocks/>
              </p:cNvSpPr>
              <p:nvPr/>
            </p:nvSpPr>
            <p:spPr bwMode="auto">
              <a:xfrm>
                <a:off x="2528890" y="4518184"/>
                <a:ext cx="168275" cy="247659"/>
              </a:xfrm>
              <a:custGeom>
                <a:avLst/>
                <a:gdLst>
                  <a:gd name="T0" fmla="*/ 21 w 45"/>
                  <a:gd name="T1" fmla="*/ 44 h 66"/>
                  <a:gd name="T2" fmla="*/ 3 w 45"/>
                  <a:gd name="T3" fmla="*/ 0 h 66"/>
                  <a:gd name="T4" fmla="*/ 0 w 45"/>
                  <a:gd name="T5" fmla="*/ 13 h 66"/>
                  <a:gd name="T6" fmla="*/ 10 w 45"/>
                  <a:gd name="T7" fmla="*/ 36 h 66"/>
                  <a:gd name="T8" fmla="*/ 11 w 45"/>
                  <a:gd name="T9" fmla="*/ 34 h 66"/>
                  <a:gd name="T10" fmla="*/ 14 w 45"/>
                  <a:gd name="T11" fmla="*/ 36 h 66"/>
                  <a:gd name="T12" fmla="*/ 16 w 45"/>
                  <a:gd name="T13" fmla="*/ 38 h 66"/>
                  <a:gd name="T14" fmla="*/ 13 w 45"/>
                  <a:gd name="T15" fmla="*/ 42 h 66"/>
                  <a:gd name="T16" fmla="*/ 16 w 45"/>
                  <a:gd name="T17" fmla="*/ 47 h 66"/>
                  <a:gd name="T18" fmla="*/ 25 w 45"/>
                  <a:gd name="T19" fmla="*/ 58 h 66"/>
                  <a:gd name="T20" fmla="*/ 27 w 45"/>
                  <a:gd name="T21" fmla="*/ 56 h 66"/>
                  <a:gd name="T22" fmla="*/ 29 w 45"/>
                  <a:gd name="T23" fmla="*/ 58 h 66"/>
                  <a:gd name="T24" fmla="*/ 32 w 45"/>
                  <a:gd name="T25" fmla="*/ 60 h 66"/>
                  <a:gd name="T26" fmla="*/ 30 w 45"/>
                  <a:gd name="T27" fmla="*/ 62 h 66"/>
                  <a:gd name="T28" fmla="*/ 34 w 45"/>
                  <a:gd name="T29" fmla="*/ 66 h 66"/>
                  <a:gd name="T30" fmla="*/ 45 w 45"/>
                  <a:gd name="T31" fmla="*/ 66 h 66"/>
                  <a:gd name="T32" fmla="*/ 21 w 45"/>
                  <a:gd name="T33" fmla="*/ 4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5" h="66">
                    <a:moveTo>
                      <a:pt x="21" y="44"/>
                    </a:moveTo>
                    <a:cubicBezTo>
                      <a:pt x="12" y="29"/>
                      <a:pt x="6" y="14"/>
                      <a:pt x="3" y="0"/>
                    </a:cubicBezTo>
                    <a:cubicBezTo>
                      <a:pt x="3" y="5"/>
                      <a:pt x="2" y="9"/>
                      <a:pt x="0" y="13"/>
                    </a:cubicBezTo>
                    <a:cubicBezTo>
                      <a:pt x="2" y="20"/>
                      <a:pt x="6" y="28"/>
                      <a:pt x="10" y="36"/>
                    </a:cubicBezTo>
                    <a:cubicBezTo>
                      <a:pt x="10" y="36"/>
                      <a:pt x="11" y="35"/>
                      <a:pt x="11" y="34"/>
                    </a:cubicBezTo>
                    <a:cubicBezTo>
                      <a:pt x="14" y="36"/>
                      <a:pt x="14" y="36"/>
                      <a:pt x="14" y="36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5" y="39"/>
                      <a:pt x="14" y="40"/>
                      <a:pt x="13" y="42"/>
                    </a:cubicBezTo>
                    <a:cubicBezTo>
                      <a:pt x="14" y="44"/>
                      <a:pt x="15" y="45"/>
                      <a:pt x="16" y="47"/>
                    </a:cubicBezTo>
                    <a:cubicBezTo>
                      <a:pt x="19" y="51"/>
                      <a:pt x="22" y="55"/>
                      <a:pt x="25" y="58"/>
                    </a:cubicBezTo>
                    <a:cubicBezTo>
                      <a:pt x="26" y="57"/>
                      <a:pt x="26" y="57"/>
                      <a:pt x="27" y="56"/>
                    </a:cubicBezTo>
                    <a:cubicBezTo>
                      <a:pt x="29" y="58"/>
                      <a:pt x="29" y="58"/>
                      <a:pt x="29" y="58"/>
                    </a:cubicBezTo>
                    <a:cubicBezTo>
                      <a:pt x="32" y="60"/>
                      <a:pt x="32" y="60"/>
                      <a:pt x="32" y="60"/>
                    </a:cubicBezTo>
                    <a:cubicBezTo>
                      <a:pt x="31" y="61"/>
                      <a:pt x="30" y="62"/>
                      <a:pt x="30" y="62"/>
                    </a:cubicBezTo>
                    <a:cubicBezTo>
                      <a:pt x="31" y="64"/>
                      <a:pt x="33" y="65"/>
                      <a:pt x="34" y="66"/>
                    </a:cubicBezTo>
                    <a:cubicBezTo>
                      <a:pt x="45" y="66"/>
                      <a:pt x="45" y="66"/>
                      <a:pt x="45" y="66"/>
                    </a:cubicBezTo>
                    <a:cubicBezTo>
                      <a:pt x="35" y="60"/>
                      <a:pt x="27" y="53"/>
                      <a:pt x="21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1" name="Freeform 1003"/>
              <p:cNvSpPr>
                <a:spLocks/>
              </p:cNvSpPr>
              <p:nvPr/>
            </p:nvSpPr>
            <p:spPr bwMode="auto">
              <a:xfrm>
                <a:off x="2513014" y="4465795"/>
                <a:ext cx="7938" cy="55565"/>
              </a:xfrm>
              <a:custGeom>
                <a:avLst/>
                <a:gdLst>
                  <a:gd name="T0" fmla="*/ 0 w 2"/>
                  <a:gd name="T1" fmla="*/ 0 h 15"/>
                  <a:gd name="T2" fmla="*/ 1 w 2"/>
                  <a:gd name="T3" fmla="*/ 15 h 15"/>
                  <a:gd name="T4" fmla="*/ 0 w 2"/>
                  <a:gd name="T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5">
                    <a:moveTo>
                      <a:pt x="0" y="0"/>
                    </a:moveTo>
                    <a:cubicBezTo>
                      <a:pt x="0" y="5"/>
                      <a:pt x="0" y="10"/>
                      <a:pt x="1" y="15"/>
                    </a:cubicBezTo>
                    <a:cubicBezTo>
                      <a:pt x="2" y="10"/>
                      <a:pt x="1" y="5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2" name="Freeform 1004"/>
              <p:cNvSpPr>
                <a:spLocks/>
              </p:cNvSpPr>
              <p:nvPr/>
            </p:nvSpPr>
            <p:spPr bwMode="auto">
              <a:xfrm>
                <a:off x="3106740" y="4757905"/>
                <a:ext cx="19050" cy="7938"/>
              </a:xfrm>
              <a:custGeom>
                <a:avLst/>
                <a:gdLst>
                  <a:gd name="T0" fmla="*/ 1 w 5"/>
                  <a:gd name="T1" fmla="*/ 1 h 2"/>
                  <a:gd name="T2" fmla="*/ 0 w 5"/>
                  <a:gd name="T3" fmla="*/ 2 h 2"/>
                  <a:gd name="T4" fmla="*/ 5 w 5"/>
                  <a:gd name="T5" fmla="*/ 2 h 2"/>
                  <a:gd name="T6" fmla="*/ 3 w 5"/>
                  <a:gd name="T7" fmla="*/ 0 h 2"/>
                  <a:gd name="T8" fmla="*/ 1 w 5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1" y="1"/>
                    </a:moveTo>
                    <a:cubicBezTo>
                      <a:pt x="1" y="2"/>
                      <a:pt x="0" y="2"/>
                      <a:pt x="0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1"/>
                      <a:pt x="2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3" name="Freeform 1005"/>
              <p:cNvSpPr>
                <a:spLocks/>
              </p:cNvSpPr>
              <p:nvPr/>
            </p:nvSpPr>
            <p:spPr bwMode="auto">
              <a:xfrm>
                <a:off x="2155827" y="4303864"/>
                <a:ext cx="431800" cy="461979"/>
              </a:xfrm>
              <a:custGeom>
                <a:avLst/>
                <a:gdLst>
                  <a:gd name="T0" fmla="*/ 95 w 115"/>
                  <a:gd name="T1" fmla="*/ 29 h 123"/>
                  <a:gd name="T2" fmla="*/ 42 w 115"/>
                  <a:gd name="T3" fmla="*/ 6 h 123"/>
                  <a:gd name="T4" fmla="*/ 10 w 115"/>
                  <a:gd name="T5" fmla="*/ 76 h 123"/>
                  <a:gd name="T6" fmla="*/ 57 w 115"/>
                  <a:gd name="T7" fmla="*/ 120 h 123"/>
                  <a:gd name="T8" fmla="*/ 112 w 115"/>
                  <a:gd name="T9" fmla="*/ 99 h 123"/>
                  <a:gd name="T10" fmla="*/ 115 w 115"/>
                  <a:gd name="T11" fmla="*/ 95 h 123"/>
                  <a:gd name="T12" fmla="*/ 113 w 115"/>
                  <a:gd name="T13" fmla="*/ 93 h 123"/>
                  <a:gd name="T14" fmla="*/ 110 w 115"/>
                  <a:gd name="T15" fmla="*/ 91 h 123"/>
                  <a:gd name="T16" fmla="*/ 109 w 115"/>
                  <a:gd name="T17" fmla="*/ 93 h 123"/>
                  <a:gd name="T18" fmla="*/ 58 w 115"/>
                  <a:gd name="T19" fmla="*/ 114 h 123"/>
                  <a:gd name="T20" fmla="*/ 16 w 115"/>
                  <a:gd name="T21" fmla="*/ 74 h 123"/>
                  <a:gd name="T22" fmla="*/ 43 w 115"/>
                  <a:gd name="T23" fmla="*/ 11 h 123"/>
                  <a:gd name="T24" fmla="*/ 94 w 115"/>
                  <a:gd name="T25" fmla="*/ 40 h 123"/>
                  <a:gd name="T26" fmla="*/ 95 w 115"/>
                  <a:gd name="T27" fmla="*/ 43 h 123"/>
                  <a:gd name="T28" fmla="*/ 96 w 115"/>
                  <a:gd name="T29" fmla="*/ 58 h 123"/>
                  <a:gd name="T30" fmla="*/ 90 w 115"/>
                  <a:gd name="T31" fmla="*/ 73 h 123"/>
                  <a:gd name="T32" fmla="*/ 61 w 115"/>
                  <a:gd name="T33" fmla="*/ 83 h 123"/>
                  <a:gd name="T34" fmla="*/ 41 w 115"/>
                  <a:gd name="T35" fmla="*/ 65 h 123"/>
                  <a:gd name="T36" fmla="*/ 55 w 115"/>
                  <a:gd name="T37" fmla="*/ 36 h 123"/>
                  <a:gd name="T38" fmla="*/ 74 w 115"/>
                  <a:gd name="T39" fmla="*/ 46 h 123"/>
                  <a:gd name="T40" fmla="*/ 73 w 115"/>
                  <a:gd name="T41" fmla="*/ 57 h 123"/>
                  <a:gd name="T42" fmla="*/ 65 w 115"/>
                  <a:gd name="T43" fmla="*/ 58 h 123"/>
                  <a:gd name="T44" fmla="*/ 62 w 115"/>
                  <a:gd name="T45" fmla="*/ 52 h 123"/>
                  <a:gd name="T46" fmla="*/ 59 w 115"/>
                  <a:gd name="T47" fmla="*/ 52 h 123"/>
                  <a:gd name="T48" fmla="*/ 56 w 115"/>
                  <a:gd name="T49" fmla="*/ 52 h 123"/>
                  <a:gd name="T50" fmla="*/ 62 w 115"/>
                  <a:gd name="T51" fmla="*/ 63 h 123"/>
                  <a:gd name="T52" fmla="*/ 77 w 115"/>
                  <a:gd name="T53" fmla="*/ 62 h 123"/>
                  <a:gd name="T54" fmla="*/ 80 w 115"/>
                  <a:gd name="T55" fmla="*/ 44 h 123"/>
                  <a:gd name="T56" fmla="*/ 53 w 115"/>
                  <a:gd name="T57" fmla="*/ 31 h 123"/>
                  <a:gd name="T58" fmla="*/ 36 w 115"/>
                  <a:gd name="T59" fmla="*/ 67 h 123"/>
                  <a:gd name="T60" fmla="*/ 60 w 115"/>
                  <a:gd name="T61" fmla="*/ 89 h 123"/>
                  <a:gd name="T62" fmla="*/ 94 w 115"/>
                  <a:gd name="T63" fmla="*/ 77 h 123"/>
                  <a:gd name="T64" fmla="*/ 99 w 115"/>
                  <a:gd name="T65" fmla="*/ 70 h 123"/>
                  <a:gd name="T66" fmla="*/ 102 w 115"/>
                  <a:gd name="T67" fmla="*/ 57 h 123"/>
                  <a:gd name="T68" fmla="*/ 101 w 115"/>
                  <a:gd name="T69" fmla="*/ 42 h 123"/>
                  <a:gd name="T70" fmla="*/ 99 w 115"/>
                  <a:gd name="T71" fmla="*/ 38 h 123"/>
                  <a:gd name="T72" fmla="*/ 95 w 115"/>
                  <a:gd name="T73" fmla="*/ 29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15" h="123">
                    <a:moveTo>
                      <a:pt x="95" y="29"/>
                    </a:moveTo>
                    <a:cubicBezTo>
                      <a:pt x="82" y="5"/>
                      <a:pt x="59" y="0"/>
                      <a:pt x="42" y="6"/>
                    </a:cubicBezTo>
                    <a:cubicBezTo>
                      <a:pt x="19" y="13"/>
                      <a:pt x="0" y="41"/>
                      <a:pt x="10" y="76"/>
                    </a:cubicBezTo>
                    <a:cubicBezTo>
                      <a:pt x="17" y="100"/>
                      <a:pt x="34" y="116"/>
                      <a:pt x="57" y="120"/>
                    </a:cubicBezTo>
                    <a:cubicBezTo>
                      <a:pt x="78" y="123"/>
                      <a:pt x="99" y="115"/>
                      <a:pt x="112" y="99"/>
                    </a:cubicBezTo>
                    <a:cubicBezTo>
                      <a:pt x="113" y="97"/>
                      <a:pt x="114" y="96"/>
                      <a:pt x="115" y="95"/>
                    </a:cubicBezTo>
                    <a:cubicBezTo>
                      <a:pt x="113" y="93"/>
                      <a:pt x="113" y="93"/>
                      <a:pt x="113" y="93"/>
                    </a:cubicBezTo>
                    <a:cubicBezTo>
                      <a:pt x="110" y="91"/>
                      <a:pt x="110" y="91"/>
                      <a:pt x="110" y="91"/>
                    </a:cubicBezTo>
                    <a:cubicBezTo>
                      <a:pt x="110" y="92"/>
                      <a:pt x="109" y="93"/>
                      <a:pt x="109" y="93"/>
                    </a:cubicBezTo>
                    <a:cubicBezTo>
                      <a:pt x="97" y="109"/>
                      <a:pt x="77" y="117"/>
                      <a:pt x="58" y="114"/>
                    </a:cubicBezTo>
                    <a:cubicBezTo>
                      <a:pt x="38" y="111"/>
                      <a:pt x="22" y="96"/>
                      <a:pt x="16" y="74"/>
                    </a:cubicBezTo>
                    <a:cubicBezTo>
                      <a:pt x="7" y="42"/>
                      <a:pt x="23" y="18"/>
                      <a:pt x="43" y="11"/>
                    </a:cubicBezTo>
                    <a:cubicBezTo>
                      <a:pt x="59" y="6"/>
                      <a:pt x="82" y="10"/>
                      <a:pt x="94" y="40"/>
                    </a:cubicBezTo>
                    <a:cubicBezTo>
                      <a:pt x="94" y="41"/>
                      <a:pt x="94" y="42"/>
                      <a:pt x="95" y="43"/>
                    </a:cubicBezTo>
                    <a:cubicBezTo>
                      <a:pt x="96" y="48"/>
                      <a:pt x="97" y="53"/>
                      <a:pt x="96" y="58"/>
                    </a:cubicBezTo>
                    <a:cubicBezTo>
                      <a:pt x="96" y="63"/>
                      <a:pt x="94" y="69"/>
                      <a:pt x="90" y="73"/>
                    </a:cubicBezTo>
                    <a:cubicBezTo>
                      <a:pt x="83" y="81"/>
                      <a:pt x="72" y="85"/>
                      <a:pt x="61" y="83"/>
                    </a:cubicBezTo>
                    <a:cubicBezTo>
                      <a:pt x="52" y="81"/>
                      <a:pt x="45" y="75"/>
                      <a:pt x="41" y="65"/>
                    </a:cubicBezTo>
                    <a:cubicBezTo>
                      <a:pt x="37" y="52"/>
                      <a:pt x="45" y="40"/>
                      <a:pt x="55" y="36"/>
                    </a:cubicBezTo>
                    <a:cubicBezTo>
                      <a:pt x="62" y="34"/>
                      <a:pt x="70" y="35"/>
                      <a:pt x="74" y="46"/>
                    </a:cubicBezTo>
                    <a:cubicBezTo>
                      <a:pt x="76" y="51"/>
                      <a:pt x="76" y="55"/>
                      <a:pt x="73" y="57"/>
                    </a:cubicBezTo>
                    <a:cubicBezTo>
                      <a:pt x="71" y="59"/>
                      <a:pt x="67" y="59"/>
                      <a:pt x="65" y="58"/>
                    </a:cubicBezTo>
                    <a:cubicBezTo>
                      <a:pt x="63" y="57"/>
                      <a:pt x="62" y="55"/>
                      <a:pt x="62" y="52"/>
                    </a:cubicBezTo>
                    <a:cubicBezTo>
                      <a:pt x="59" y="52"/>
                      <a:pt x="59" y="52"/>
                      <a:pt x="59" y="52"/>
                    </a:cubicBezTo>
                    <a:cubicBezTo>
                      <a:pt x="56" y="52"/>
                      <a:pt x="56" y="52"/>
                      <a:pt x="56" y="52"/>
                    </a:cubicBezTo>
                    <a:cubicBezTo>
                      <a:pt x="55" y="56"/>
                      <a:pt x="58" y="61"/>
                      <a:pt x="62" y="63"/>
                    </a:cubicBezTo>
                    <a:cubicBezTo>
                      <a:pt x="67" y="66"/>
                      <a:pt x="73" y="65"/>
                      <a:pt x="77" y="62"/>
                    </a:cubicBezTo>
                    <a:cubicBezTo>
                      <a:pt x="79" y="60"/>
                      <a:pt x="84" y="54"/>
                      <a:pt x="80" y="44"/>
                    </a:cubicBezTo>
                    <a:cubicBezTo>
                      <a:pt x="75" y="30"/>
                      <a:pt x="63" y="27"/>
                      <a:pt x="53" y="31"/>
                    </a:cubicBezTo>
                    <a:cubicBezTo>
                      <a:pt x="40" y="35"/>
                      <a:pt x="30" y="50"/>
                      <a:pt x="36" y="67"/>
                    </a:cubicBezTo>
                    <a:cubicBezTo>
                      <a:pt x="40" y="79"/>
                      <a:pt x="49" y="87"/>
                      <a:pt x="60" y="89"/>
                    </a:cubicBezTo>
                    <a:cubicBezTo>
                      <a:pt x="73" y="92"/>
                      <a:pt x="86" y="87"/>
                      <a:pt x="94" y="77"/>
                    </a:cubicBezTo>
                    <a:cubicBezTo>
                      <a:pt x="96" y="75"/>
                      <a:pt x="98" y="72"/>
                      <a:pt x="99" y="70"/>
                    </a:cubicBezTo>
                    <a:cubicBezTo>
                      <a:pt x="101" y="66"/>
                      <a:pt x="102" y="62"/>
                      <a:pt x="102" y="57"/>
                    </a:cubicBezTo>
                    <a:cubicBezTo>
                      <a:pt x="103" y="52"/>
                      <a:pt x="102" y="47"/>
                      <a:pt x="101" y="42"/>
                    </a:cubicBezTo>
                    <a:cubicBezTo>
                      <a:pt x="100" y="41"/>
                      <a:pt x="100" y="40"/>
                      <a:pt x="99" y="38"/>
                    </a:cubicBezTo>
                    <a:cubicBezTo>
                      <a:pt x="98" y="35"/>
                      <a:pt x="97" y="32"/>
                      <a:pt x="95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4" name="Freeform 1006"/>
              <p:cNvSpPr>
                <a:spLocks/>
              </p:cNvSpPr>
              <p:nvPr/>
            </p:nvSpPr>
            <p:spPr bwMode="auto">
              <a:xfrm>
                <a:off x="2058990" y="4205435"/>
                <a:ext cx="492125" cy="395302"/>
              </a:xfrm>
              <a:custGeom>
                <a:avLst/>
                <a:gdLst>
                  <a:gd name="T0" fmla="*/ 129 w 131"/>
                  <a:gd name="T1" fmla="*/ 30 h 105"/>
                  <a:gd name="T2" fmla="*/ 131 w 131"/>
                  <a:gd name="T3" fmla="*/ 28 h 105"/>
                  <a:gd name="T4" fmla="*/ 128 w 131"/>
                  <a:gd name="T5" fmla="*/ 24 h 105"/>
                  <a:gd name="T6" fmla="*/ 44 w 131"/>
                  <a:gd name="T7" fmla="*/ 16 h 105"/>
                  <a:gd name="T8" fmla="*/ 8 w 131"/>
                  <a:gd name="T9" fmla="*/ 98 h 105"/>
                  <a:gd name="T10" fmla="*/ 10 w 131"/>
                  <a:gd name="T11" fmla="*/ 105 h 105"/>
                  <a:gd name="T12" fmla="*/ 13 w 131"/>
                  <a:gd name="T13" fmla="*/ 105 h 105"/>
                  <a:gd name="T14" fmla="*/ 15 w 131"/>
                  <a:gd name="T15" fmla="*/ 104 h 105"/>
                  <a:gd name="T16" fmla="*/ 15 w 131"/>
                  <a:gd name="T17" fmla="*/ 102 h 105"/>
                  <a:gd name="T18" fmla="*/ 47 w 131"/>
                  <a:gd name="T19" fmla="*/ 21 h 105"/>
                  <a:gd name="T20" fmla="*/ 126 w 131"/>
                  <a:gd name="T21" fmla="*/ 31 h 105"/>
                  <a:gd name="T22" fmla="*/ 127 w 131"/>
                  <a:gd name="T23" fmla="*/ 32 h 105"/>
                  <a:gd name="T24" fmla="*/ 129 w 131"/>
                  <a:gd name="T25" fmla="*/ 3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1" h="105">
                    <a:moveTo>
                      <a:pt x="129" y="30"/>
                    </a:moveTo>
                    <a:cubicBezTo>
                      <a:pt x="131" y="28"/>
                      <a:pt x="131" y="28"/>
                      <a:pt x="131" y="28"/>
                    </a:cubicBezTo>
                    <a:cubicBezTo>
                      <a:pt x="130" y="26"/>
                      <a:pt x="129" y="25"/>
                      <a:pt x="128" y="24"/>
                    </a:cubicBezTo>
                    <a:cubicBezTo>
                      <a:pt x="107" y="3"/>
                      <a:pt x="72" y="0"/>
                      <a:pt x="44" y="16"/>
                    </a:cubicBezTo>
                    <a:cubicBezTo>
                      <a:pt x="20" y="29"/>
                      <a:pt x="0" y="57"/>
                      <a:pt x="8" y="98"/>
                    </a:cubicBezTo>
                    <a:cubicBezTo>
                      <a:pt x="8" y="100"/>
                      <a:pt x="9" y="103"/>
                      <a:pt x="10" y="105"/>
                    </a:cubicBezTo>
                    <a:cubicBezTo>
                      <a:pt x="13" y="105"/>
                      <a:pt x="13" y="105"/>
                      <a:pt x="13" y="105"/>
                    </a:cubicBezTo>
                    <a:cubicBezTo>
                      <a:pt x="15" y="104"/>
                      <a:pt x="15" y="104"/>
                      <a:pt x="15" y="104"/>
                    </a:cubicBezTo>
                    <a:cubicBezTo>
                      <a:pt x="15" y="103"/>
                      <a:pt x="15" y="102"/>
                      <a:pt x="15" y="102"/>
                    </a:cubicBezTo>
                    <a:cubicBezTo>
                      <a:pt x="5" y="61"/>
                      <a:pt x="24" y="33"/>
                      <a:pt x="47" y="21"/>
                    </a:cubicBezTo>
                    <a:cubicBezTo>
                      <a:pt x="74" y="6"/>
                      <a:pt x="106" y="10"/>
                      <a:pt x="126" y="31"/>
                    </a:cubicBezTo>
                    <a:cubicBezTo>
                      <a:pt x="126" y="31"/>
                      <a:pt x="127" y="31"/>
                      <a:pt x="127" y="32"/>
                    </a:cubicBezTo>
                    <a:lnTo>
                      <a:pt x="129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5" name="Freeform 1007"/>
              <p:cNvSpPr>
                <a:spLocks/>
              </p:cNvSpPr>
              <p:nvPr/>
            </p:nvSpPr>
            <p:spPr bwMode="auto">
              <a:xfrm>
                <a:off x="2592389" y="4727742"/>
                <a:ext cx="55563" cy="38101"/>
              </a:xfrm>
              <a:custGeom>
                <a:avLst/>
                <a:gdLst>
                  <a:gd name="T0" fmla="*/ 13 w 15"/>
                  <a:gd name="T1" fmla="*/ 6 h 10"/>
                  <a:gd name="T2" fmla="*/ 15 w 15"/>
                  <a:gd name="T3" fmla="*/ 4 h 10"/>
                  <a:gd name="T4" fmla="*/ 12 w 15"/>
                  <a:gd name="T5" fmla="*/ 2 h 10"/>
                  <a:gd name="T6" fmla="*/ 10 w 15"/>
                  <a:gd name="T7" fmla="*/ 0 h 10"/>
                  <a:gd name="T8" fmla="*/ 8 w 15"/>
                  <a:gd name="T9" fmla="*/ 2 h 10"/>
                  <a:gd name="T10" fmla="*/ 0 w 15"/>
                  <a:gd name="T11" fmla="*/ 10 h 10"/>
                  <a:gd name="T12" fmla="*/ 9 w 15"/>
                  <a:gd name="T13" fmla="*/ 10 h 10"/>
                  <a:gd name="T14" fmla="*/ 13 w 15"/>
                  <a:gd name="T15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10">
                    <a:moveTo>
                      <a:pt x="13" y="6"/>
                    </a:moveTo>
                    <a:cubicBezTo>
                      <a:pt x="13" y="6"/>
                      <a:pt x="14" y="5"/>
                      <a:pt x="15" y="4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9" y="1"/>
                      <a:pt x="9" y="1"/>
                      <a:pt x="8" y="2"/>
                    </a:cubicBezTo>
                    <a:cubicBezTo>
                      <a:pt x="6" y="5"/>
                      <a:pt x="3" y="8"/>
                      <a:pt x="0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10" y="9"/>
                      <a:pt x="11" y="8"/>
                      <a:pt x="1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6" name="Freeform 1008"/>
              <p:cNvSpPr>
                <a:spLocks/>
              </p:cNvSpPr>
              <p:nvPr/>
            </p:nvSpPr>
            <p:spPr bwMode="auto">
              <a:xfrm>
                <a:off x="1990727" y="4465795"/>
                <a:ext cx="22225" cy="90491"/>
              </a:xfrm>
              <a:custGeom>
                <a:avLst/>
                <a:gdLst>
                  <a:gd name="T0" fmla="*/ 5 w 6"/>
                  <a:gd name="T1" fmla="*/ 0 h 24"/>
                  <a:gd name="T2" fmla="*/ 0 w 6"/>
                  <a:gd name="T3" fmla="*/ 21 h 24"/>
                  <a:gd name="T4" fmla="*/ 0 w 6"/>
                  <a:gd name="T5" fmla="*/ 21 h 24"/>
                  <a:gd name="T6" fmla="*/ 0 w 6"/>
                  <a:gd name="T7" fmla="*/ 24 h 24"/>
                  <a:gd name="T8" fmla="*/ 3 w 6"/>
                  <a:gd name="T9" fmla="*/ 24 h 24"/>
                  <a:gd name="T10" fmla="*/ 6 w 6"/>
                  <a:gd name="T11" fmla="*/ 24 h 24"/>
                  <a:gd name="T12" fmla="*/ 6 w 6"/>
                  <a:gd name="T13" fmla="*/ 22 h 24"/>
                  <a:gd name="T14" fmla="*/ 5 w 6"/>
                  <a:gd name="T1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24">
                    <a:moveTo>
                      <a:pt x="5" y="0"/>
                    </a:moveTo>
                    <a:cubicBezTo>
                      <a:pt x="5" y="7"/>
                      <a:pt x="3" y="14"/>
                      <a:pt x="0" y="2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2"/>
                      <a:pt x="0" y="23"/>
                      <a:pt x="0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6" y="23"/>
                      <a:pt x="6" y="23"/>
                      <a:pt x="6" y="22"/>
                    </a:cubicBezTo>
                    <a:cubicBezTo>
                      <a:pt x="5" y="15"/>
                      <a:pt x="5" y="7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7" name="Freeform 1009"/>
              <p:cNvSpPr>
                <a:spLocks/>
              </p:cNvSpPr>
              <p:nvPr/>
            </p:nvSpPr>
            <p:spPr bwMode="auto">
              <a:xfrm>
                <a:off x="2009776" y="4122882"/>
                <a:ext cx="596900" cy="319099"/>
              </a:xfrm>
              <a:custGeom>
                <a:avLst/>
                <a:gdLst>
                  <a:gd name="T0" fmla="*/ 135 w 159"/>
                  <a:gd name="T1" fmla="*/ 8 h 85"/>
                  <a:gd name="T2" fmla="*/ 111 w 159"/>
                  <a:gd name="T3" fmla="*/ 1 h 85"/>
                  <a:gd name="T4" fmla="*/ 96 w 159"/>
                  <a:gd name="T5" fmla="*/ 0 h 85"/>
                  <a:gd name="T6" fmla="*/ 71 w 159"/>
                  <a:gd name="T7" fmla="*/ 3 h 85"/>
                  <a:gd name="T8" fmla="*/ 45 w 159"/>
                  <a:gd name="T9" fmla="*/ 12 h 85"/>
                  <a:gd name="T10" fmla="*/ 33 w 159"/>
                  <a:gd name="T11" fmla="*/ 20 h 85"/>
                  <a:gd name="T12" fmla="*/ 17 w 159"/>
                  <a:gd name="T13" fmla="*/ 34 h 85"/>
                  <a:gd name="T14" fmla="*/ 18 w 159"/>
                  <a:gd name="T15" fmla="*/ 34 h 85"/>
                  <a:gd name="T16" fmla="*/ 18 w 159"/>
                  <a:gd name="T17" fmla="*/ 37 h 85"/>
                  <a:gd name="T18" fmla="*/ 18 w 159"/>
                  <a:gd name="T19" fmla="*/ 40 h 85"/>
                  <a:gd name="T20" fmla="*/ 13 w 159"/>
                  <a:gd name="T21" fmla="*/ 40 h 85"/>
                  <a:gd name="T22" fmla="*/ 3 w 159"/>
                  <a:gd name="T23" fmla="*/ 57 h 85"/>
                  <a:gd name="T24" fmla="*/ 4 w 159"/>
                  <a:gd name="T25" fmla="*/ 57 h 85"/>
                  <a:gd name="T26" fmla="*/ 4 w 159"/>
                  <a:gd name="T27" fmla="*/ 60 h 85"/>
                  <a:gd name="T28" fmla="*/ 3 w 159"/>
                  <a:gd name="T29" fmla="*/ 63 h 85"/>
                  <a:gd name="T30" fmla="*/ 1 w 159"/>
                  <a:gd name="T31" fmla="*/ 62 h 85"/>
                  <a:gd name="T32" fmla="*/ 0 w 159"/>
                  <a:gd name="T33" fmla="*/ 63 h 85"/>
                  <a:gd name="T34" fmla="*/ 1 w 159"/>
                  <a:gd name="T35" fmla="*/ 85 h 85"/>
                  <a:gd name="T36" fmla="*/ 48 w 159"/>
                  <a:gd name="T37" fmla="*/ 17 h 85"/>
                  <a:gd name="T38" fmla="*/ 109 w 159"/>
                  <a:gd name="T39" fmla="*/ 7 h 85"/>
                  <a:gd name="T40" fmla="*/ 134 w 159"/>
                  <a:gd name="T41" fmla="*/ 14 h 85"/>
                  <a:gd name="T42" fmla="*/ 152 w 159"/>
                  <a:gd name="T43" fmla="*/ 26 h 85"/>
                  <a:gd name="T44" fmla="*/ 155 w 159"/>
                  <a:gd name="T45" fmla="*/ 28 h 85"/>
                  <a:gd name="T46" fmla="*/ 157 w 159"/>
                  <a:gd name="T47" fmla="*/ 25 h 85"/>
                  <a:gd name="T48" fmla="*/ 159 w 159"/>
                  <a:gd name="T49" fmla="*/ 23 h 85"/>
                  <a:gd name="T50" fmla="*/ 156 w 159"/>
                  <a:gd name="T51" fmla="*/ 21 h 85"/>
                  <a:gd name="T52" fmla="*/ 148 w 159"/>
                  <a:gd name="T53" fmla="*/ 15 h 85"/>
                  <a:gd name="T54" fmla="*/ 135 w 159"/>
                  <a:gd name="T55" fmla="*/ 8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59" h="85">
                    <a:moveTo>
                      <a:pt x="135" y="8"/>
                    </a:moveTo>
                    <a:cubicBezTo>
                      <a:pt x="128" y="4"/>
                      <a:pt x="119" y="2"/>
                      <a:pt x="111" y="1"/>
                    </a:cubicBezTo>
                    <a:cubicBezTo>
                      <a:pt x="106" y="0"/>
                      <a:pt x="101" y="0"/>
                      <a:pt x="96" y="0"/>
                    </a:cubicBezTo>
                    <a:cubicBezTo>
                      <a:pt x="88" y="0"/>
                      <a:pt x="79" y="1"/>
                      <a:pt x="71" y="3"/>
                    </a:cubicBezTo>
                    <a:cubicBezTo>
                      <a:pt x="62" y="5"/>
                      <a:pt x="54" y="8"/>
                      <a:pt x="45" y="12"/>
                    </a:cubicBezTo>
                    <a:cubicBezTo>
                      <a:pt x="41" y="14"/>
                      <a:pt x="37" y="17"/>
                      <a:pt x="33" y="20"/>
                    </a:cubicBezTo>
                    <a:cubicBezTo>
                      <a:pt x="27" y="24"/>
                      <a:pt x="22" y="29"/>
                      <a:pt x="17" y="34"/>
                    </a:cubicBezTo>
                    <a:cubicBezTo>
                      <a:pt x="18" y="34"/>
                      <a:pt x="18" y="34"/>
                      <a:pt x="18" y="34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16" y="40"/>
                      <a:pt x="15" y="40"/>
                      <a:pt x="13" y="40"/>
                    </a:cubicBezTo>
                    <a:cubicBezTo>
                      <a:pt x="9" y="45"/>
                      <a:pt x="6" y="51"/>
                      <a:pt x="3" y="57"/>
                    </a:cubicBezTo>
                    <a:cubicBezTo>
                      <a:pt x="4" y="57"/>
                      <a:pt x="4" y="57"/>
                      <a:pt x="4" y="57"/>
                    </a:cubicBezTo>
                    <a:cubicBezTo>
                      <a:pt x="4" y="60"/>
                      <a:pt x="4" y="60"/>
                      <a:pt x="4" y="60"/>
                    </a:cubicBezTo>
                    <a:cubicBezTo>
                      <a:pt x="3" y="63"/>
                      <a:pt x="3" y="63"/>
                      <a:pt x="3" y="63"/>
                    </a:cubicBezTo>
                    <a:cubicBezTo>
                      <a:pt x="2" y="62"/>
                      <a:pt x="1" y="62"/>
                      <a:pt x="1" y="62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1" y="70"/>
                      <a:pt x="2" y="78"/>
                      <a:pt x="1" y="85"/>
                    </a:cubicBezTo>
                    <a:cubicBezTo>
                      <a:pt x="5" y="56"/>
                      <a:pt x="22" y="32"/>
                      <a:pt x="48" y="17"/>
                    </a:cubicBezTo>
                    <a:cubicBezTo>
                      <a:pt x="67" y="7"/>
                      <a:pt x="89" y="4"/>
                      <a:pt x="109" y="7"/>
                    </a:cubicBezTo>
                    <a:cubicBezTo>
                      <a:pt x="117" y="8"/>
                      <a:pt x="126" y="10"/>
                      <a:pt x="134" y="14"/>
                    </a:cubicBezTo>
                    <a:cubicBezTo>
                      <a:pt x="141" y="17"/>
                      <a:pt x="147" y="21"/>
                      <a:pt x="152" y="26"/>
                    </a:cubicBezTo>
                    <a:cubicBezTo>
                      <a:pt x="153" y="26"/>
                      <a:pt x="154" y="27"/>
                      <a:pt x="155" y="28"/>
                    </a:cubicBezTo>
                    <a:cubicBezTo>
                      <a:pt x="157" y="25"/>
                      <a:pt x="157" y="25"/>
                      <a:pt x="157" y="25"/>
                    </a:cubicBezTo>
                    <a:cubicBezTo>
                      <a:pt x="159" y="23"/>
                      <a:pt x="159" y="23"/>
                      <a:pt x="159" y="23"/>
                    </a:cubicBezTo>
                    <a:cubicBezTo>
                      <a:pt x="158" y="22"/>
                      <a:pt x="157" y="22"/>
                      <a:pt x="156" y="21"/>
                    </a:cubicBezTo>
                    <a:cubicBezTo>
                      <a:pt x="153" y="19"/>
                      <a:pt x="151" y="16"/>
                      <a:pt x="148" y="15"/>
                    </a:cubicBezTo>
                    <a:cubicBezTo>
                      <a:pt x="144" y="12"/>
                      <a:pt x="140" y="10"/>
                      <a:pt x="135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8" name="Freeform 1010"/>
              <p:cNvSpPr>
                <a:spLocks/>
              </p:cNvSpPr>
              <p:nvPr/>
            </p:nvSpPr>
            <p:spPr bwMode="auto">
              <a:xfrm>
                <a:off x="2306639" y="2584541"/>
                <a:ext cx="417513" cy="196857"/>
              </a:xfrm>
              <a:custGeom>
                <a:avLst/>
                <a:gdLst>
                  <a:gd name="T0" fmla="*/ 76 w 111"/>
                  <a:gd name="T1" fmla="*/ 37 h 52"/>
                  <a:gd name="T2" fmla="*/ 109 w 111"/>
                  <a:gd name="T3" fmla="*/ 6 h 52"/>
                  <a:gd name="T4" fmla="*/ 111 w 111"/>
                  <a:gd name="T5" fmla="*/ 2 h 52"/>
                  <a:gd name="T6" fmla="*/ 108 w 111"/>
                  <a:gd name="T7" fmla="*/ 1 h 52"/>
                  <a:gd name="T8" fmla="*/ 105 w 111"/>
                  <a:gd name="T9" fmla="*/ 0 h 52"/>
                  <a:gd name="T10" fmla="*/ 104 w 111"/>
                  <a:gd name="T11" fmla="*/ 3 h 52"/>
                  <a:gd name="T12" fmla="*/ 73 w 111"/>
                  <a:gd name="T13" fmla="*/ 32 h 52"/>
                  <a:gd name="T14" fmla="*/ 4 w 111"/>
                  <a:gd name="T15" fmla="*/ 40 h 52"/>
                  <a:gd name="T16" fmla="*/ 2 w 111"/>
                  <a:gd name="T17" fmla="*/ 39 h 52"/>
                  <a:gd name="T18" fmla="*/ 1 w 111"/>
                  <a:gd name="T19" fmla="*/ 42 h 52"/>
                  <a:gd name="T20" fmla="*/ 0 w 111"/>
                  <a:gd name="T21" fmla="*/ 45 h 52"/>
                  <a:gd name="T22" fmla="*/ 4 w 111"/>
                  <a:gd name="T23" fmla="*/ 46 h 52"/>
                  <a:gd name="T24" fmla="*/ 76 w 111"/>
                  <a:gd name="T25" fmla="*/ 37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1" h="52">
                    <a:moveTo>
                      <a:pt x="76" y="37"/>
                    </a:moveTo>
                    <a:cubicBezTo>
                      <a:pt x="88" y="32"/>
                      <a:pt x="103" y="22"/>
                      <a:pt x="109" y="6"/>
                    </a:cubicBezTo>
                    <a:cubicBezTo>
                      <a:pt x="110" y="5"/>
                      <a:pt x="110" y="4"/>
                      <a:pt x="111" y="2"/>
                    </a:cubicBezTo>
                    <a:cubicBezTo>
                      <a:pt x="108" y="1"/>
                      <a:pt x="108" y="1"/>
                      <a:pt x="108" y="1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105" y="1"/>
                      <a:pt x="104" y="2"/>
                      <a:pt x="104" y="3"/>
                    </a:cubicBezTo>
                    <a:cubicBezTo>
                      <a:pt x="98" y="17"/>
                      <a:pt x="84" y="27"/>
                      <a:pt x="73" y="32"/>
                    </a:cubicBezTo>
                    <a:cubicBezTo>
                      <a:pt x="51" y="43"/>
                      <a:pt x="21" y="46"/>
                      <a:pt x="4" y="40"/>
                    </a:cubicBezTo>
                    <a:cubicBezTo>
                      <a:pt x="3" y="40"/>
                      <a:pt x="3" y="39"/>
                      <a:pt x="2" y="39"/>
                    </a:cubicBezTo>
                    <a:cubicBezTo>
                      <a:pt x="1" y="42"/>
                      <a:pt x="1" y="42"/>
                      <a:pt x="1" y="42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1" y="45"/>
                      <a:pt x="3" y="46"/>
                      <a:pt x="4" y="46"/>
                    </a:cubicBezTo>
                    <a:cubicBezTo>
                      <a:pt x="22" y="52"/>
                      <a:pt x="53" y="48"/>
                      <a:pt x="76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9" name="Freeform 1011"/>
              <p:cNvSpPr>
                <a:spLocks/>
              </p:cNvSpPr>
              <p:nvPr/>
            </p:nvSpPr>
            <p:spPr bwMode="auto">
              <a:xfrm>
                <a:off x="2295526" y="2690907"/>
                <a:ext cx="500063" cy="203207"/>
              </a:xfrm>
              <a:custGeom>
                <a:avLst/>
                <a:gdLst>
                  <a:gd name="T0" fmla="*/ 2 w 133"/>
                  <a:gd name="T1" fmla="*/ 44 h 54"/>
                  <a:gd name="T2" fmla="*/ 1 w 133"/>
                  <a:gd name="T3" fmla="*/ 45 h 54"/>
                  <a:gd name="T4" fmla="*/ 27 w 133"/>
                  <a:gd name="T5" fmla="*/ 50 h 54"/>
                  <a:gd name="T6" fmla="*/ 33 w 133"/>
                  <a:gd name="T7" fmla="*/ 45 h 54"/>
                  <a:gd name="T8" fmla="*/ 35 w 133"/>
                  <a:gd name="T9" fmla="*/ 47 h 54"/>
                  <a:gd name="T10" fmla="*/ 37 w 133"/>
                  <a:gd name="T11" fmla="*/ 50 h 54"/>
                  <a:gd name="T12" fmla="*/ 36 w 133"/>
                  <a:gd name="T13" fmla="*/ 50 h 54"/>
                  <a:gd name="T14" fmla="*/ 102 w 133"/>
                  <a:gd name="T15" fmla="*/ 32 h 54"/>
                  <a:gd name="T16" fmla="*/ 101 w 133"/>
                  <a:gd name="T17" fmla="*/ 32 h 54"/>
                  <a:gd name="T18" fmla="*/ 101 w 133"/>
                  <a:gd name="T19" fmla="*/ 29 h 54"/>
                  <a:gd name="T20" fmla="*/ 102 w 133"/>
                  <a:gd name="T21" fmla="*/ 26 h 54"/>
                  <a:gd name="T22" fmla="*/ 110 w 133"/>
                  <a:gd name="T23" fmla="*/ 27 h 54"/>
                  <a:gd name="T24" fmla="*/ 118 w 133"/>
                  <a:gd name="T25" fmla="*/ 21 h 54"/>
                  <a:gd name="T26" fmla="*/ 130 w 133"/>
                  <a:gd name="T27" fmla="*/ 9 h 54"/>
                  <a:gd name="T28" fmla="*/ 133 w 133"/>
                  <a:gd name="T29" fmla="*/ 3 h 54"/>
                  <a:gd name="T30" fmla="*/ 133 w 133"/>
                  <a:gd name="T31" fmla="*/ 3 h 54"/>
                  <a:gd name="T32" fmla="*/ 131 w 133"/>
                  <a:gd name="T33" fmla="*/ 1 h 54"/>
                  <a:gd name="T34" fmla="*/ 128 w 133"/>
                  <a:gd name="T35" fmla="*/ 0 h 54"/>
                  <a:gd name="T36" fmla="*/ 125 w 133"/>
                  <a:gd name="T37" fmla="*/ 5 h 54"/>
                  <a:gd name="T38" fmla="*/ 3 w 133"/>
                  <a:gd name="T39" fmla="*/ 39 h 54"/>
                  <a:gd name="T40" fmla="*/ 1 w 133"/>
                  <a:gd name="T41" fmla="*/ 38 h 54"/>
                  <a:gd name="T42" fmla="*/ 0 w 133"/>
                  <a:gd name="T43" fmla="*/ 41 h 54"/>
                  <a:gd name="T44" fmla="*/ 0 w 133"/>
                  <a:gd name="T45" fmla="*/ 42 h 54"/>
                  <a:gd name="T46" fmla="*/ 0 w 133"/>
                  <a:gd name="T47" fmla="*/ 42 h 54"/>
                  <a:gd name="T48" fmla="*/ 2 w 133"/>
                  <a:gd name="T49" fmla="*/ 4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33" h="54">
                    <a:moveTo>
                      <a:pt x="2" y="44"/>
                    </a:moveTo>
                    <a:cubicBezTo>
                      <a:pt x="2" y="44"/>
                      <a:pt x="1" y="44"/>
                      <a:pt x="1" y="45"/>
                    </a:cubicBezTo>
                    <a:cubicBezTo>
                      <a:pt x="9" y="48"/>
                      <a:pt x="18" y="49"/>
                      <a:pt x="27" y="50"/>
                    </a:cubicBezTo>
                    <a:cubicBezTo>
                      <a:pt x="29" y="48"/>
                      <a:pt x="31" y="46"/>
                      <a:pt x="33" y="45"/>
                    </a:cubicBezTo>
                    <a:cubicBezTo>
                      <a:pt x="35" y="47"/>
                      <a:pt x="35" y="47"/>
                      <a:pt x="35" y="47"/>
                    </a:cubicBezTo>
                    <a:cubicBezTo>
                      <a:pt x="37" y="50"/>
                      <a:pt x="37" y="50"/>
                      <a:pt x="37" y="50"/>
                    </a:cubicBezTo>
                    <a:cubicBezTo>
                      <a:pt x="37" y="50"/>
                      <a:pt x="37" y="50"/>
                      <a:pt x="36" y="50"/>
                    </a:cubicBezTo>
                    <a:cubicBezTo>
                      <a:pt x="59" y="49"/>
                      <a:pt x="83" y="42"/>
                      <a:pt x="102" y="32"/>
                    </a:cubicBezTo>
                    <a:cubicBezTo>
                      <a:pt x="102" y="32"/>
                      <a:pt x="101" y="32"/>
                      <a:pt x="101" y="32"/>
                    </a:cubicBezTo>
                    <a:cubicBezTo>
                      <a:pt x="101" y="29"/>
                      <a:pt x="101" y="29"/>
                      <a:pt x="101" y="29"/>
                    </a:cubicBezTo>
                    <a:cubicBezTo>
                      <a:pt x="102" y="26"/>
                      <a:pt x="102" y="26"/>
                      <a:pt x="102" y="26"/>
                    </a:cubicBezTo>
                    <a:cubicBezTo>
                      <a:pt x="104" y="26"/>
                      <a:pt x="107" y="27"/>
                      <a:pt x="110" y="27"/>
                    </a:cubicBezTo>
                    <a:cubicBezTo>
                      <a:pt x="113" y="25"/>
                      <a:pt x="116" y="23"/>
                      <a:pt x="118" y="21"/>
                    </a:cubicBezTo>
                    <a:cubicBezTo>
                      <a:pt x="123" y="17"/>
                      <a:pt x="127" y="13"/>
                      <a:pt x="130" y="9"/>
                    </a:cubicBezTo>
                    <a:cubicBezTo>
                      <a:pt x="131" y="7"/>
                      <a:pt x="132" y="5"/>
                      <a:pt x="133" y="3"/>
                    </a:cubicBezTo>
                    <a:cubicBezTo>
                      <a:pt x="133" y="3"/>
                      <a:pt x="133" y="3"/>
                      <a:pt x="133" y="3"/>
                    </a:cubicBezTo>
                    <a:cubicBezTo>
                      <a:pt x="131" y="1"/>
                      <a:pt x="131" y="1"/>
                      <a:pt x="131" y="1"/>
                    </a:cubicBezTo>
                    <a:cubicBezTo>
                      <a:pt x="128" y="0"/>
                      <a:pt x="128" y="0"/>
                      <a:pt x="128" y="0"/>
                    </a:cubicBezTo>
                    <a:cubicBezTo>
                      <a:pt x="127" y="2"/>
                      <a:pt x="126" y="4"/>
                      <a:pt x="125" y="5"/>
                    </a:cubicBezTo>
                    <a:cubicBezTo>
                      <a:pt x="106" y="32"/>
                      <a:pt x="42" y="54"/>
                      <a:pt x="3" y="39"/>
                    </a:cubicBezTo>
                    <a:cubicBezTo>
                      <a:pt x="2" y="39"/>
                      <a:pt x="2" y="39"/>
                      <a:pt x="1" y="38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42"/>
                      <a:pt x="0" y="42"/>
                      <a:pt x="0" y="42"/>
                    </a:cubicBezTo>
                    <a:lnTo>
                      <a:pt x="2" y="4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0" name="Freeform 1012"/>
              <p:cNvSpPr>
                <a:spLocks/>
              </p:cNvSpPr>
              <p:nvPr/>
            </p:nvSpPr>
            <p:spPr bwMode="auto">
              <a:xfrm>
                <a:off x="2674939" y="2787748"/>
                <a:ext cx="68263" cy="38101"/>
              </a:xfrm>
              <a:custGeom>
                <a:avLst/>
                <a:gdLst>
                  <a:gd name="T0" fmla="*/ 16 w 18"/>
                  <a:gd name="T1" fmla="*/ 10 h 10"/>
                  <a:gd name="T2" fmla="*/ 17 w 18"/>
                  <a:gd name="T3" fmla="*/ 7 h 10"/>
                  <a:gd name="T4" fmla="*/ 18 w 18"/>
                  <a:gd name="T5" fmla="*/ 4 h 10"/>
                  <a:gd name="T6" fmla="*/ 15 w 18"/>
                  <a:gd name="T7" fmla="*/ 3 h 10"/>
                  <a:gd name="T8" fmla="*/ 9 w 18"/>
                  <a:gd name="T9" fmla="*/ 1 h 10"/>
                  <a:gd name="T10" fmla="*/ 1 w 18"/>
                  <a:gd name="T11" fmla="*/ 0 h 10"/>
                  <a:gd name="T12" fmla="*/ 0 w 18"/>
                  <a:gd name="T13" fmla="*/ 3 h 10"/>
                  <a:gd name="T14" fmla="*/ 0 w 18"/>
                  <a:gd name="T15" fmla="*/ 6 h 10"/>
                  <a:gd name="T16" fmla="*/ 1 w 18"/>
                  <a:gd name="T17" fmla="*/ 6 h 10"/>
                  <a:gd name="T18" fmla="*/ 14 w 18"/>
                  <a:gd name="T19" fmla="*/ 9 h 10"/>
                  <a:gd name="T20" fmla="*/ 16 w 18"/>
                  <a:gd name="T21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" h="10">
                    <a:moveTo>
                      <a:pt x="16" y="10"/>
                    </a:moveTo>
                    <a:cubicBezTo>
                      <a:pt x="17" y="7"/>
                      <a:pt x="17" y="7"/>
                      <a:pt x="17" y="7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7" y="4"/>
                      <a:pt x="16" y="3"/>
                      <a:pt x="15" y="3"/>
                    </a:cubicBezTo>
                    <a:cubicBezTo>
                      <a:pt x="13" y="2"/>
                      <a:pt x="11" y="2"/>
                      <a:pt x="9" y="1"/>
                    </a:cubicBezTo>
                    <a:cubicBezTo>
                      <a:pt x="6" y="1"/>
                      <a:pt x="3" y="0"/>
                      <a:pt x="1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1" y="6"/>
                      <a:pt x="1" y="6"/>
                    </a:cubicBezTo>
                    <a:cubicBezTo>
                      <a:pt x="5" y="6"/>
                      <a:pt x="9" y="7"/>
                      <a:pt x="14" y="9"/>
                    </a:cubicBezTo>
                    <a:cubicBezTo>
                      <a:pt x="15" y="9"/>
                      <a:pt x="15" y="9"/>
                      <a:pt x="16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1" name="Freeform 1013"/>
              <p:cNvSpPr>
                <a:spLocks/>
              </p:cNvSpPr>
              <p:nvPr/>
            </p:nvSpPr>
            <p:spPr bwMode="auto">
              <a:xfrm>
                <a:off x="2268540" y="2859188"/>
                <a:ext cx="173038" cy="609622"/>
              </a:xfrm>
              <a:custGeom>
                <a:avLst/>
                <a:gdLst>
                  <a:gd name="T0" fmla="*/ 1 w 46"/>
                  <a:gd name="T1" fmla="*/ 68 h 162"/>
                  <a:gd name="T2" fmla="*/ 38 w 46"/>
                  <a:gd name="T3" fmla="*/ 158 h 162"/>
                  <a:gd name="T4" fmla="*/ 42 w 46"/>
                  <a:gd name="T5" fmla="*/ 162 h 162"/>
                  <a:gd name="T6" fmla="*/ 44 w 46"/>
                  <a:gd name="T7" fmla="*/ 160 h 162"/>
                  <a:gd name="T8" fmla="*/ 46 w 46"/>
                  <a:gd name="T9" fmla="*/ 158 h 162"/>
                  <a:gd name="T10" fmla="*/ 45 w 46"/>
                  <a:gd name="T11" fmla="*/ 156 h 162"/>
                  <a:gd name="T12" fmla="*/ 7 w 46"/>
                  <a:gd name="T13" fmla="*/ 68 h 162"/>
                  <a:gd name="T14" fmla="*/ 43 w 46"/>
                  <a:gd name="T15" fmla="*/ 5 h 162"/>
                  <a:gd name="T16" fmla="*/ 44 w 46"/>
                  <a:gd name="T17" fmla="*/ 5 h 162"/>
                  <a:gd name="T18" fmla="*/ 42 w 46"/>
                  <a:gd name="T19" fmla="*/ 2 h 162"/>
                  <a:gd name="T20" fmla="*/ 40 w 46"/>
                  <a:gd name="T21" fmla="*/ 0 h 162"/>
                  <a:gd name="T22" fmla="*/ 34 w 46"/>
                  <a:gd name="T23" fmla="*/ 5 h 162"/>
                  <a:gd name="T24" fmla="*/ 1 w 46"/>
                  <a:gd name="T25" fmla="*/ 68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6" h="162">
                    <a:moveTo>
                      <a:pt x="1" y="68"/>
                    </a:moveTo>
                    <a:cubicBezTo>
                      <a:pt x="0" y="89"/>
                      <a:pt x="5" y="122"/>
                      <a:pt x="38" y="158"/>
                    </a:cubicBezTo>
                    <a:cubicBezTo>
                      <a:pt x="40" y="159"/>
                      <a:pt x="41" y="161"/>
                      <a:pt x="42" y="162"/>
                    </a:cubicBezTo>
                    <a:cubicBezTo>
                      <a:pt x="44" y="160"/>
                      <a:pt x="44" y="160"/>
                      <a:pt x="44" y="160"/>
                    </a:cubicBezTo>
                    <a:cubicBezTo>
                      <a:pt x="46" y="158"/>
                      <a:pt x="46" y="158"/>
                      <a:pt x="46" y="158"/>
                    </a:cubicBezTo>
                    <a:cubicBezTo>
                      <a:pt x="46" y="157"/>
                      <a:pt x="45" y="157"/>
                      <a:pt x="45" y="156"/>
                    </a:cubicBezTo>
                    <a:cubicBezTo>
                      <a:pt x="18" y="128"/>
                      <a:pt x="5" y="98"/>
                      <a:pt x="7" y="68"/>
                    </a:cubicBezTo>
                    <a:cubicBezTo>
                      <a:pt x="9" y="43"/>
                      <a:pt x="22" y="20"/>
                      <a:pt x="43" y="5"/>
                    </a:cubicBezTo>
                    <a:cubicBezTo>
                      <a:pt x="44" y="5"/>
                      <a:pt x="44" y="5"/>
                      <a:pt x="44" y="5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38" y="1"/>
                      <a:pt x="36" y="3"/>
                      <a:pt x="34" y="5"/>
                    </a:cubicBezTo>
                    <a:cubicBezTo>
                      <a:pt x="15" y="21"/>
                      <a:pt x="3" y="44"/>
                      <a:pt x="1" y="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2" name="Freeform 1014"/>
              <p:cNvSpPr>
                <a:spLocks/>
              </p:cNvSpPr>
              <p:nvPr/>
            </p:nvSpPr>
            <p:spPr bwMode="auto">
              <a:xfrm>
                <a:off x="2182815" y="2840137"/>
                <a:ext cx="120650" cy="271473"/>
              </a:xfrm>
              <a:custGeom>
                <a:avLst/>
                <a:gdLst>
                  <a:gd name="T0" fmla="*/ 0 w 32"/>
                  <a:gd name="T1" fmla="*/ 69 h 72"/>
                  <a:gd name="T2" fmla="*/ 0 w 32"/>
                  <a:gd name="T3" fmla="*/ 72 h 72"/>
                  <a:gd name="T4" fmla="*/ 3 w 32"/>
                  <a:gd name="T5" fmla="*/ 72 h 72"/>
                  <a:gd name="T6" fmla="*/ 6 w 32"/>
                  <a:gd name="T7" fmla="*/ 72 h 72"/>
                  <a:gd name="T8" fmla="*/ 6 w 32"/>
                  <a:gd name="T9" fmla="*/ 72 h 72"/>
                  <a:gd name="T10" fmla="*/ 19 w 32"/>
                  <a:gd name="T11" fmla="*/ 23 h 72"/>
                  <a:gd name="T12" fmla="*/ 30 w 32"/>
                  <a:gd name="T13" fmla="*/ 6 h 72"/>
                  <a:gd name="T14" fmla="*/ 31 w 32"/>
                  <a:gd name="T15" fmla="*/ 5 h 72"/>
                  <a:gd name="T16" fmla="*/ 32 w 32"/>
                  <a:gd name="T17" fmla="*/ 4 h 72"/>
                  <a:gd name="T18" fmla="*/ 30 w 32"/>
                  <a:gd name="T19" fmla="*/ 2 h 72"/>
                  <a:gd name="T20" fmla="*/ 30 w 32"/>
                  <a:gd name="T21" fmla="*/ 2 h 72"/>
                  <a:gd name="T22" fmla="*/ 27 w 32"/>
                  <a:gd name="T23" fmla="*/ 0 h 72"/>
                  <a:gd name="T24" fmla="*/ 25 w 32"/>
                  <a:gd name="T25" fmla="*/ 3 h 72"/>
                  <a:gd name="T26" fmla="*/ 14 w 32"/>
                  <a:gd name="T27" fmla="*/ 20 h 72"/>
                  <a:gd name="T28" fmla="*/ 8 w 32"/>
                  <a:gd name="T29" fmla="*/ 35 h 72"/>
                  <a:gd name="T30" fmla="*/ 1 w 32"/>
                  <a:gd name="T31" fmla="*/ 61 h 72"/>
                  <a:gd name="T32" fmla="*/ 0 w 32"/>
                  <a:gd name="T33" fmla="*/ 69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2" h="72">
                    <a:moveTo>
                      <a:pt x="0" y="69"/>
                    </a:moveTo>
                    <a:cubicBezTo>
                      <a:pt x="0" y="70"/>
                      <a:pt x="0" y="71"/>
                      <a:pt x="0" y="72"/>
                    </a:cubicBezTo>
                    <a:cubicBezTo>
                      <a:pt x="3" y="72"/>
                      <a:pt x="3" y="72"/>
                      <a:pt x="3" y="72"/>
                    </a:cubicBezTo>
                    <a:cubicBezTo>
                      <a:pt x="6" y="72"/>
                      <a:pt x="6" y="72"/>
                      <a:pt x="6" y="72"/>
                    </a:cubicBezTo>
                    <a:cubicBezTo>
                      <a:pt x="6" y="72"/>
                      <a:pt x="6" y="72"/>
                      <a:pt x="6" y="72"/>
                    </a:cubicBezTo>
                    <a:cubicBezTo>
                      <a:pt x="7" y="55"/>
                      <a:pt x="12" y="38"/>
                      <a:pt x="19" y="23"/>
                    </a:cubicBezTo>
                    <a:cubicBezTo>
                      <a:pt x="22" y="17"/>
                      <a:pt x="26" y="12"/>
                      <a:pt x="30" y="6"/>
                    </a:cubicBezTo>
                    <a:cubicBezTo>
                      <a:pt x="30" y="6"/>
                      <a:pt x="31" y="5"/>
                      <a:pt x="31" y="5"/>
                    </a:cubicBezTo>
                    <a:cubicBezTo>
                      <a:pt x="31" y="4"/>
                      <a:pt x="32" y="4"/>
                      <a:pt x="32" y="4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1"/>
                      <a:pt x="26" y="2"/>
                      <a:pt x="25" y="3"/>
                    </a:cubicBezTo>
                    <a:cubicBezTo>
                      <a:pt x="21" y="8"/>
                      <a:pt x="17" y="14"/>
                      <a:pt x="14" y="20"/>
                    </a:cubicBezTo>
                    <a:cubicBezTo>
                      <a:pt x="12" y="25"/>
                      <a:pt x="10" y="30"/>
                      <a:pt x="8" y="35"/>
                    </a:cubicBezTo>
                    <a:cubicBezTo>
                      <a:pt x="5" y="43"/>
                      <a:pt x="2" y="52"/>
                      <a:pt x="1" y="61"/>
                    </a:cubicBezTo>
                    <a:cubicBezTo>
                      <a:pt x="1" y="64"/>
                      <a:pt x="1" y="66"/>
                      <a:pt x="0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3" name="Freeform 1015"/>
              <p:cNvSpPr>
                <a:spLocks/>
              </p:cNvSpPr>
              <p:nvPr/>
            </p:nvSpPr>
            <p:spPr bwMode="auto">
              <a:xfrm>
                <a:off x="1704976" y="4364191"/>
                <a:ext cx="52388" cy="93666"/>
              </a:xfrm>
              <a:custGeom>
                <a:avLst/>
                <a:gdLst>
                  <a:gd name="T0" fmla="*/ 1 w 14"/>
                  <a:gd name="T1" fmla="*/ 25 h 25"/>
                  <a:gd name="T2" fmla="*/ 13 w 14"/>
                  <a:gd name="T3" fmla="*/ 12 h 25"/>
                  <a:gd name="T4" fmla="*/ 8 w 14"/>
                  <a:gd name="T5" fmla="*/ 2 h 25"/>
                  <a:gd name="T6" fmla="*/ 6 w 14"/>
                  <a:gd name="T7" fmla="*/ 0 h 25"/>
                  <a:gd name="T8" fmla="*/ 5 w 14"/>
                  <a:gd name="T9" fmla="*/ 3 h 25"/>
                  <a:gd name="T10" fmla="*/ 4 w 14"/>
                  <a:gd name="T11" fmla="*/ 6 h 25"/>
                  <a:gd name="T12" fmla="*/ 6 w 14"/>
                  <a:gd name="T13" fmla="*/ 8 h 25"/>
                  <a:gd name="T14" fmla="*/ 7 w 14"/>
                  <a:gd name="T15" fmla="*/ 12 h 25"/>
                  <a:gd name="T16" fmla="*/ 2 w 14"/>
                  <a:gd name="T17" fmla="*/ 18 h 25"/>
                  <a:gd name="T18" fmla="*/ 0 w 14"/>
                  <a:gd name="T19" fmla="*/ 19 h 25"/>
                  <a:gd name="T20" fmla="*/ 0 w 14"/>
                  <a:gd name="T21" fmla="*/ 21 h 25"/>
                  <a:gd name="T22" fmla="*/ 1 w 14"/>
                  <a:gd name="T23" fmla="*/ 22 h 25"/>
                  <a:gd name="T24" fmla="*/ 1 w 14"/>
                  <a:gd name="T25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25">
                    <a:moveTo>
                      <a:pt x="1" y="25"/>
                    </a:moveTo>
                    <a:cubicBezTo>
                      <a:pt x="9" y="23"/>
                      <a:pt x="13" y="17"/>
                      <a:pt x="13" y="12"/>
                    </a:cubicBezTo>
                    <a:cubicBezTo>
                      <a:pt x="14" y="8"/>
                      <a:pt x="12" y="4"/>
                      <a:pt x="8" y="2"/>
                    </a:cubicBezTo>
                    <a:cubicBezTo>
                      <a:pt x="7" y="1"/>
                      <a:pt x="7" y="1"/>
                      <a:pt x="6" y="0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5" y="6"/>
                      <a:pt x="6" y="7"/>
                      <a:pt x="6" y="8"/>
                    </a:cubicBezTo>
                    <a:cubicBezTo>
                      <a:pt x="7" y="9"/>
                      <a:pt x="7" y="11"/>
                      <a:pt x="7" y="12"/>
                    </a:cubicBezTo>
                    <a:cubicBezTo>
                      <a:pt x="7" y="14"/>
                      <a:pt x="5" y="17"/>
                      <a:pt x="2" y="18"/>
                    </a:cubicBezTo>
                    <a:cubicBezTo>
                      <a:pt x="1" y="18"/>
                      <a:pt x="1" y="19"/>
                      <a:pt x="0" y="19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1" y="22"/>
                      <a:pt x="1" y="22"/>
                      <a:pt x="1" y="22"/>
                    </a:cubicBezTo>
                    <a:lnTo>
                      <a:pt x="1" y="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4" name="Freeform 1016"/>
              <p:cNvSpPr>
                <a:spLocks/>
              </p:cNvSpPr>
              <p:nvPr/>
            </p:nvSpPr>
            <p:spPr bwMode="auto">
              <a:xfrm>
                <a:off x="1644651" y="4284813"/>
                <a:ext cx="207963" cy="258772"/>
              </a:xfrm>
              <a:custGeom>
                <a:avLst/>
                <a:gdLst>
                  <a:gd name="T0" fmla="*/ 52 w 55"/>
                  <a:gd name="T1" fmla="*/ 42 h 69"/>
                  <a:gd name="T2" fmla="*/ 26 w 55"/>
                  <a:gd name="T3" fmla="*/ 0 h 69"/>
                  <a:gd name="T4" fmla="*/ 24 w 55"/>
                  <a:gd name="T5" fmla="*/ 0 h 69"/>
                  <a:gd name="T6" fmla="*/ 24 w 55"/>
                  <a:gd name="T7" fmla="*/ 3 h 69"/>
                  <a:gd name="T8" fmla="*/ 23 w 55"/>
                  <a:gd name="T9" fmla="*/ 5 h 69"/>
                  <a:gd name="T10" fmla="*/ 26 w 55"/>
                  <a:gd name="T11" fmla="*/ 7 h 69"/>
                  <a:gd name="T12" fmla="*/ 46 w 55"/>
                  <a:gd name="T13" fmla="*/ 41 h 69"/>
                  <a:gd name="T14" fmla="*/ 19 w 55"/>
                  <a:gd name="T15" fmla="*/ 62 h 69"/>
                  <a:gd name="T16" fmla="*/ 7 w 55"/>
                  <a:gd name="T17" fmla="*/ 55 h 69"/>
                  <a:gd name="T18" fmla="*/ 5 w 55"/>
                  <a:gd name="T19" fmla="*/ 54 h 69"/>
                  <a:gd name="T20" fmla="*/ 3 w 55"/>
                  <a:gd name="T21" fmla="*/ 56 h 69"/>
                  <a:gd name="T22" fmla="*/ 0 w 55"/>
                  <a:gd name="T23" fmla="*/ 57 h 69"/>
                  <a:gd name="T24" fmla="*/ 2 w 55"/>
                  <a:gd name="T25" fmla="*/ 60 h 69"/>
                  <a:gd name="T26" fmla="*/ 19 w 55"/>
                  <a:gd name="T27" fmla="*/ 68 h 69"/>
                  <a:gd name="T28" fmla="*/ 52 w 55"/>
                  <a:gd name="T29" fmla="*/ 42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5" h="69">
                    <a:moveTo>
                      <a:pt x="52" y="42"/>
                    </a:moveTo>
                    <a:cubicBezTo>
                      <a:pt x="55" y="25"/>
                      <a:pt x="46" y="5"/>
                      <a:pt x="26" y="0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4" y="6"/>
                      <a:pt x="25" y="6"/>
                      <a:pt x="26" y="7"/>
                    </a:cubicBezTo>
                    <a:cubicBezTo>
                      <a:pt x="41" y="12"/>
                      <a:pt x="48" y="28"/>
                      <a:pt x="46" y="41"/>
                    </a:cubicBezTo>
                    <a:cubicBezTo>
                      <a:pt x="44" y="56"/>
                      <a:pt x="34" y="63"/>
                      <a:pt x="19" y="62"/>
                    </a:cubicBezTo>
                    <a:cubicBezTo>
                      <a:pt x="14" y="62"/>
                      <a:pt x="10" y="59"/>
                      <a:pt x="7" y="55"/>
                    </a:cubicBezTo>
                    <a:cubicBezTo>
                      <a:pt x="6" y="55"/>
                      <a:pt x="5" y="54"/>
                      <a:pt x="5" y="54"/>
                    </a:cubicBezTo>
                    <a:cubicBezTo>
                      <a:pt x="3" y="56"/>
                      <a:pt x="3" y="56"/>
                      <a:pt x="3" y="56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1" y="58"/>
                      <a:pt x="2" y="59"/>
                      <a:pt x="2" y="60"/>
                    </a:cubicBezTo>
                    <a:cubicBezTo>
                      <a:pt x="6" y="64"/>
                      <a:pt x="12" y="68"/>
                      <a:pt x="19" y="68"/>
                    </a:cubicBezTo>
                    <a:cubicBezTo>
                      <a:pt x="37" y="69"/>
                      <a:pt x="50" y="59"/>
                      <a:pt x="52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5" name="Freeform 1017"/>
              <p:cNvSpPr>
                <a:spLocks/>
              </p:cNvSpPr>
              <p:nvPr/>
            </p:nvSpPr>
            <p:spPr bwMode="auto">
              <a:xfrm>
                <a:off x="1577976" y="4175272"/>
                <a:ext cx="352425" cy="458804"/>
              </a:xfrm>
              <a:custGeom>
                <a:avLst/>
                <a:gdLst>
                  <a:gd name="T0" fmla="*/ 39 w 94"/>
                  <a:gd name="T1" fmla="*/ 1 h 122"/>
                  <a:gd name="T2" fmla="*/ 36 w 94"/>
                  <a:gd name="T3" fmla="*/ 0 h 122"/>
                  <a:gd name="T4" fmla="*/ 36 w 94"/>
                  <a:gd name="T5" fmla="*/ 3 h 122"/>
                  <a:gd name="T6" fmla="*/ 35 w 94"/>
                  <a:gd name="T7" fmla="*/ 6 h 122"/>
                  <a:gd name="T8" fmla="*/ 41 w 94"/>
                  <a:gd name="T9" fmla="*/ 7 h 122"/>
                  <a:gd name="T10" fmla="*/ 86 w 94"/>
                  <a:gd name="T11" fmla="*/ 68 h 122"/>
                  <a:gd name="T12" fmla="*/ 66 w 94"/>
                  <a:gd name="T13" fmla="*/ 107 h 122"/>
                  <a:gd name="T14" fmla="*/ 56 w 94"/>
                  <a:gd name="T15" fmla="*/ 112 h 122"/>
                  <a:gd name="T16" fmla="*/ 32 w 94"/>
                  <a:gd name="T17" fmla="*/ 116 h 122"/>
                  <a:gd name="T18" fmla="*/ 6 w 94"/>
                  <a:gd name="T19" fmla="*/ 100 h 122"/>
                  <a:gd name="T20" fmla="*/ 5 w 94"/>
                  <a:gd name="T21" fmla="*/ 98 h 122"/>
                  <a:gd name="T22" fmla="*/ 2 w 94"/>
                  <a:gd name="T23" fmla="*/ 99 h 122"/>
                  <a:gd name="T24" fmla="*/ 0 w 94"/>
                  <a:gd name="T25" fmla="*/ 100 h 122"/>
                  <a:gd name="T26" fmla="*/ 1 w 94"/>
                  <a:gd name="T27" fmla="*/ 103 h 122"/>
                  <a:gd name="T28" fmla="*/ 31 w 94"/>
                  <a:gd name="T29" fmla="*/ 122 h 122"/>
                  <a:gd name="T30" fmla="*/ 44 w 94"/>
                  <a:gd name="T31" fmla="*/ 122 h 122"/>
                  <a:gd name="T32" fmla="*/ 59 w 94"/>
                  <a:gd name="T33" fmla="*/ 118 h 122"/>
                  <a:gd name="T34" fmla="*/ 70 w 94"/>
                  <a:gd name="T35" fmla="*/ 112 h 122"/>
                  <a:gd name="T36" fmla="*/ 80 w 94"/>
                  <a:gd name="T37" fmla="*/ 101 h 122"/>
                  <a:gd name="T38" fmla="*/ 92 w 94"/>
                  <a:gd name="T39" fmla="*/ 68 h 122"/>
                  <a:gd name="T40" fmla="*/ 39 w 94"/>
                  <a:gd name="T41" fmla="*/ 1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4" h="122">
                    <a:moveTo>
                      <a:pt x="39" y="1"/>
                    </a:moveTo>
                    <a:cubicBezTo>
                      <a:pt x="38" y="1"/>
                      <a:pt x="37" y="0"/>
                      <a:pt x="36" y="0"/>
                    </a:cubicBezTo>
                    <a:cubicBezTo>
                      <a:pt x="36" y="3"/>
                      <a:pt x="36" y="3"/>
                      <a:pt x="36" y="3"/>
                    </a:cubicBezTo>
                    <a:cubicBezTo>
                      <a:pt x="35" y="6"/>
                      <a:pt x="35" y="6"/>
                      <a:pt x="35" y="6"/>
                    </a:cubicBezTo>
                    <a:cubicBezTo>
                      <a:pt x="37" y="6"/>
                      <a:pt x="39" y="7"/>
                      <a:pt x="41" y="7"/>
                    </a:cubicBezTo>
                    <a:cubicBezTo>
                      <a:pt x="73" y="12"/>
                      <a:pt x="88" y="41"/>
                      <a:pt x="86" y="68"/>
                    </a:cubicBezTo>
                    <a:cubicBezTo>
                      <a:pt x="85" y="83"/>
                      <a:pt x="79" y="97"/>
                      <a:pt x="66" y="107"/>
                    </a:cubicBezTo>
                    <a:cubicBezTo>
                      <a:pt x="63" y="109"/>
                      <a:pt x="60" y="111"/>
                      <a:pt x="56" y="112"/>
                    </a:cubicBezTo>
                    <a:cubicBezTo>
                      <a:pt x="49" y="115"/>
                      <a:pt x="41" y="116"/>
                      <a:pt x="32" y="116"/>
                    </a:cubicBezTo>
                    <a:cubicBezTo>
                      <a:pt x="19" y="115"/>
                      <a:pt x="9" y="107"/>
                      <a:pt x="6" y="100"/>
                    </a:cubicBezTo>
                    <a:cubicBezTo>
                      <a:pt x="6" y="99"/>
                      <a:pt x="5" y="99"/>
                      <a:pt x="5" y="98"/>
                    </a:cubicBezTo>
                    <a:cubicBezTo>
                      <a:pt x="2" y="99"/>
                      <a:pt x="2" y="99"/>
                      <a:pt x="2" y="99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101"/>
                      <a:pt x="0" y="102"/>
                      <a:pt x="1" y="103"/>
                    </a:cubicBezTo>
                    <a:cubicBezTo>
                      <a:pt x="5" y="112"/>
                      <a:pt x="16" y="121"/>
                      <a:pt x="31" y="122"/>
                    </a:cubicBezTo>
                    <a:cubicBezTo>
                      <a:pt x="36" y="122"/>
                      <a:pt x="40" y="122"/>
                      <a:pt x="44" y="122"/>
                    </a:cubicBezTo>
                    <a:cubicBezTo>
                      <a:pt x="50" y="121"/>
                      <a:pt x="54" y="120"/>
                      <a:pt x="59" y="118"/>
                    </a:cubicBezTo>
                    <a:cubicBezTo>
                      <a:pt x="63" y="116"/>
                      <a:pt x="67" y="114"/>
                      <a:pt x="70" y="112"/>
                    </a:cubicBezTo>
                    <a:cubicBezTo>
                      <a:pt x="74" y="109"/>
                      <a:pt x="77" y="105"/>
                      <a:pt x="80" y="101"/>
                    </a:cubicBezTo>
                    <a:cubicBezTo>
                      <a:pt x="87" y="92"/>
                      <a:pt x="91" y="80"/>
                      <a:pt x="92" y="68"/>
                    </a:cubicBezTo>
                    <a:cubicBezTo>
                      <a:pt x="94" y="38"/>
                      <a:pt x="76" y="5"/>
                      <a:pt x="3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6" name="Freeform 1018"/>
              <p:cNvSpPr>
                <a:spLocks/>
              </p:cNvSpPr>
              <p:nvPr/>
            </p:nvSpPr>
            <p:spPr bwMode="auto">
              <a:xfrm>
                <a:off x="1473201" y="4581687"/>
                <a:ext cx="212725" cy="142880"/>
              </a:xfrm>
              <a:custGeom>
                <a:avLst/>
                <a:gdLst>
                  <a:gd name="T0" fmla="*/ 7 w 57"/>
                  <a:gd name="T1" fmla="*/ 3 h 38"/>
                  <a:gd name="T2" fmla="*/ 5 w 57"/>
                  <a:gd name="T3" fmla="*/ 0 h 38"/>
                  <a:gd name="T4" fmla="*/ 2 w 57"/>
                  <a:gd name="T5" fmla="*/ 1 h 38"/>
                  <a:gd name="T6" fmla="*/ 0 w 57"/>
                  <a:gd name="T7" fmla="*/ 3 h 38"/>
                  <a:gd name="T8" fmla="*/ 1 w 57"/>
                  <a:gd name="T9" fmla="*/ 4 h 38"/>
                  <a:gd name="T10" fmla="*/ 52 w 57"/>
                  <a:gd name="T11" fmla="*/ 38 h 38"/>
                  <a:gd name="T12" fmla="*/ 56 w 57"/>
                  <a:gd name="T13" fmla="*/ 38 h 38"/>
                  <a:gd name="T14" fmla="*/ 56 w 57"/>
                  <a:gd name="T15" fmla="*/ 35 h 38"/>
                  <a:gd name="T16" fmla="*/ 57 w 57"/>
                  <a:gd name="T17" fmla="*/ 32 h 38"/>
                  <a:gd name="T18" fmla="*/ 56 w 57"/>
                  <a:gd name="T19" fmla="*/ 32 h 38"/>
                  <a:gd name="T20" fmla="*/ 7 w 57"/>
                  <a:gd name="T21" fmla="*/ 3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7" h="38">
                    <a:moveTo>
                      <a:pt x="7" y="3"/>
                    </a:moveTo>
                    <a:cubicBezTo>
                      <a:pt x="7" y="2"/>
                      <a:pt x="6" y="1"/>
                      <a:pt x="5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1" y="4"/>
                      <a:pt x="1" y="4"/>
                    </a:cubicBezTo>
                    <a:cubicBezTo>
                      <a:pt x="15" y="25"/>
                      <a:pt x="29" y="34"/>
                      <a:pt x="52" y="38"/>
                    </a:cubicBezTo>
                    <a:cubicBezTo>
                      <a:pt x="53" y="38"/>
                      <a:pt x="55" y="38"/>
                      <a:pt x="56" y="38"/>
                    </a:cubicBezTo>
                    <a:cubicBezTo>
                      <a:pt x="56" y="35"/>
                      <a:pt x="56" y="35"/>
                      <a:pt x="56" y="35"/>
                    </a:cubicBezTo>
                    <a:cubicBezTo>
                      <a:pt x="57" y="32"/>
                      <a:pt x="57" y="32"/>
                      <a:pt x="57" y="32"/>
                    </a:cubicBezTo>
                    <a:cubicBezTo>
                      <a:pt x="56" y="32"/>
                      <a:pt x="56" y="32"/>
                      <a:pt x="56" y="32"/>
                    </a:cubicBezTo>
                    <a:cubicBezTo>
                      <a:pt x="33" y="29"/>
                      <a:pt x="20" y="21"/>
                      <a:pt x="7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7" name="Freeform 1019"/>
              <p:cNvSpPr>
                <a:spLocks/>
              </p:cNvSpPr>
              <p:nvPr/>
            </p:nvSpPr>
            <p:spPr bwMode="auto">
              <a:xfrm>
                <a:off x="1919289" y="4175272"/>
                <a:ext cx="19050" cy="19050"/>
              </a:xfrm>
              <a:custGeom>
                <a:avLst/>
                <a:gdLst>
                  <a:gd name="T0" fmla="*/ 5 w 5"/>
                  <a:gd name="T1" fmla="*/ 5 h 5"/>
                  <a:gd name="T2" fmla="*/ 0 w 5"/>
                  <a:gd name="T3" fmla="*/ 0 h 5"/>
                  <a:gd name="T4" fmla="*/ 5 w 5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cubicBezTo>
                      <a:pt x="3" y="3"/>
                      <a:pt x="2" y="2"/>
                      <a:pt x="0" y="0"/>
                    </a:cubicBezTo>
                    <a:cubicBezTo>
                      <a:pt x="2" y="2"/>
                      <a:pt x="3" y="3"/>
                      <a:pt x="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8" name="Freeform 1020"/>
              <p:cNvSpPr>
                <a:spLocks/>
              </p:cNvSpPr>
              <p:nvPr/>
            </p:nvSpPr>
            <p:spPr bwMode="auto">
              <a:xfrm>
                <a:off x="1663701" y="4078431"/>
                <a:ext cx="241300" cy="112717"/>
              </a:xfrm>
              <a:custGeom>
                <a:avLst/>
                <a:gdLst>
                  <a:gd name="T0" fmla="*/ 64 w 64"/>
                  <a:gd name="T1" fmla="*/ 30 h 30"/>
                  <a:gd name="T2" fmla="*/ 60 w 64"/>
                  <a:gd name="T3" fmla="*/ 26 h 30"/>
                  <a:gd name="T4" fmla="*/ 53 w 64"/>
                  <a:gd name="T5" fmla="*/ 14 h 30"/>
                  <a:gd name="T6" fmla="*/ 28 w 64"/>
                  <a:gd name="T7" fmla="*/ 3 h 30"/>
                  <a:gd name="T8" fmla="*/ 25 w 64"/>
                  <a:gd name="T9" fmla="*/ 4 h 30"/>
                  <a:gd name="T10" fmla="*/ 22 w 64"/>
                  <a:gd name="T11" fmla="*/ 5 h 30"/>
                  <a:gd name="T12" fmla="*/ 21 w 64"/>
                  <a:gd name="T13" fmla="*/ 2 h 30"/>
                  <a:gd name="T14" fmla="*/ 3 w 64"/>
                  <a:gd name="T15" fmla="*/ 0 h 30"/>
                  <a:gd name="T16" fmla="*/ 3 w 64"/>
                  <a:gd name="T17" fmla="*/ 2 h 30"/>
                  <a:gd name="T18" fmla="*/ 0 w 64"/>
                  <a:gd name="T19" fmla="*/ 3 h 30"/>
                  <a:gd name="T20" fmla="*/ 0 w 64"/>
                  <a:gd name="T21" fmla="*/ 3 h 30"/>
                  <a:gd name="T22" fmla="*/ 0 w 64"/>
                  <a:gd name="T23" fmla="*/ 3 h 30"/>
                  <a:gd name="T24" fmla="*/ 0 w 64"/>
                  <a:gd name="T25" fmla="*/ 6 h 30"/>
                  <a:gd name="T26" fmla="*/ 6 w 64"/>
                  <a:gd name="T27" fmla="*/ 7 h 30"/>
                  <a:gd name="T28" fmla="*/ 64 w 64"/>
                  <a:gd name="T2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4" h="30">
                    <a:moveTo>
                      <a:pt x="64" y="30"/>
                    </a:moveTo>
                    <a:cubicBezTo>
                      <a:pt x="63" y="29"/>
                      <a:pt x="61" y="27"/>
                      <a:pt x="60" y="26"/>
                    </a:cubicBezTo>
                    <a:cubicBezTo>
                      <a:pt x="58" y="22"/>
                      <a:pt x="55" y="18"/>
                      <a:pt x="53" y="14"/>
                    </a:cubicBezTo>
                    <a:cubicBezTo>
                      <a:pt x="45" y="9"/>
                      <a:pt x="37" y="6"/>
                      <a:pt x="28" y="3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2" y="4"/>
                      <a:pt x="22" y="3"/>
                      <a:pt x="21" y="2"/>
                    </a:cubicBezTo>
                    <a:cubicBezTo>
                      <a:pt x="16" y="1"/>
                      <a:pt x="9" y="0"/>
                      <a:pt x="3" y="0"/>
                    </a:cubicBezTo>
                    <a:cubicBezTo>
                      <a:pt x="3" y="1"/>
                      <a:pt x="3" y="2"/>
                      <a:pt x="3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2" y="6"/>
                      <a:pt x="4" y="6"/>
                      <a:pt x="6" y="7"/>
                    </a:cubicBezTo>
                    <a:cubicBezTo>
                      <a:pt x="30" y="7"/>
                      <a:pt x="49" y="16"/>
                      <a:pt x="64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9" name="Freeform 1021"/>
              <p:cNvSpPr>
                <a:spLocks/>
              </p:cNvSpPr>
              <p:nvPr/>
            </p:nvSpPr>
            <p:spPr bwMode="auto">
              <a:xfrm>
                <a:off x="1919289" y="4210199"/>
                <a:ext cx="98425" cy="349262"/>
              </a:xfrm>
              <a:custGeom>
                <a:avLst/>
                <a:gdLst>
                  <a:gd name="T0" fmla="*/ 24 w 26"/>
                  <a:gd name="T1" fmla="*/ 68 h 93"/>
                  <a:gd name="T2" fmla="*/ 25 w 26"/>
                  <a:gd name="T3" fmla="*/ 62 h 93"/>
                  <a:gd name="T4" fmla="*/ 24 w 26"/>
                  <a:gd name="T5" fmla="*/ 40 h 93"/>
                  <a:gd name="T6" fmla="*/ 24 w 26"/>
                  <a:gd name="T7" fmla="*/ 39 h 93"/>
                  <a:gd name="T8" fmla="*/ 20 w 26"/>
                  <a:gd name="T9" fmla="*/ 39 h 93"/>
                  <a:gd name="T10" fmla="*/ 21 w 26"/>
                  <a:gd name="T11" fmla="*/ 36 h 93"/>
                  <a:gd name="T12" fmla="*/ 22 w 26"/>
                  <a:gd name="T13" fmla="*/ 33 h 93"/>
                  <a:gd name="T14" fmla="*/ 23 w 26"/>
                  <a:gd name="T15" fmla="*/ 33 h 93"/>
                  <a:gd name="T16" fmla="*/ 14 w 26"/>
                  <a:gd name="T17" fmla="*/ 10 h 93"/>
                  <a:gd name="T18" fmla="*/ 0 w 26"/>
                  <a:gd name="T19" fmla="*/ 0 h 93"/>
                  <a:gd name="T20" fmla="*/ 6 w 26"/>
                  <a:gd name="T21" fmla="*/ 7 h 93"/>
                  <a:gd name="T22" fmla="*/ 13 w 26"/>
                  <a:gd name="T23" fmla="*/ 89 h 93"/>
                  <a:gd name="T24" fmla="*/ 12 w 26"/>
                  <a:gd name="T25" fmla="*/ 91 h 93"/>
                  <a:gd name="T26" fmla="*/ 15 w 26"/>
                  <a:gd name="T27" fmla="*/ 92 h 93"/>
                  <a:gd name="T28" fmla="*/ 17 w 26"/>
                  <a:gd name="T29" fmla="*/ 93 h 93"/>
                  <a:gd name="T30" fmla="*/ 19 w 26"/>
                  <a:gd name="T31" fmla="*/ 89 h 93"/>
                  <a:gd name="T32" fmla="*/ 19 w 26"/>
                  <a:gd name="T33" fmla="*/ 89 h 93"/>
                  <a:gd name="T34" fmla="*/ 24 w 26"/>
                  <a:gd name="T35" fmla="*/ 68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6" h="93">
                    <a:moveTo>
                      <a:pt x="24" y="68"/>
                    </a:moveTo>
                    <a:cubicBezTo>
                      <a:pt x="25" y="66"/>
                      <a:pt x="25" y="64"/>
                      <a:pt x="25" y="62"/>
                    </a:cubicBezTo>
                    <a:cubicBezTo>
                      <a:pt x="26" y="55"/>
                      <a:pt x="25" y="47"/>
                      <a:pt x="24" y="40"/>
                    </a:cubicBezTo>
                    <a:cubicBezTo>
                      <a:pt x="24" y="40"/>
                      <a:pt x="24" y="40"/>
                      <a:pt x="24" y="39"/>
                    </a:cubicBezTo>
                    <a:cubicBezTo>
                      <a:pt x="23" y="39"/>
                      <a:pt x="22" y="39"/>
                      <a:pt x="20" y="39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2" y="33"/>
                      <a:pt x="22" y="33"/>
                      <a:pt x="22" y="33"/>
                    </a:cubicBezTo>
                    <a:cubicBezTo>
                      <a:pt x="22" y="33"/>
                      <a:pt x="23" y="33"/>
                      <a:pt x="23" y="33"/>
                    </a:cubicBezTo>
                    <a:cubicBezTo>
                      <a:pt x="21" y="25"/>
                      <a:pt x="18" y="17"/>
                      <a:pt x="14" y="10"/>
                    </a:cubicBezTo>
                    <a:cubicBezTo>
                      <a:pt x="9" y="8"/>
                      <a:pt x="4" y="4"/>
                      <a:pt x="0" y="0"/>
                    </a:cubicBezTo>
                    <a:cubicBezTo>
                      <a:pt x="2" y="2"/>
                      <a:pt x="4" y="5"/>
                      <a:pt x="6" y="7"/>
                    </a:cubicBezTo>
                    <a:cubicBezTo>
                      <a:pt x="21" y="31"/>
                      <a:pt x="24" y="63"/>
                      <a:pt x="13" y="89"/>
                    </a:cubicBezTo>
                    <a:cubicBezTo>
                      <a:pt x="12" y="90"/>
                      <a:pt x="12" y="90"/>
                      <a:pt x="12" y="91"/>
                    </a:cubicBezTo>
                    <a:cubicBezTo>
                      <a:pt x="15" y="92"/>
                      <a:pt x="15" y="92"/>
                      <a:pt x="15" y="92"/>
                    </a:cubicBezTo>
                    <a:cubicBezTo>
                      <a:pt x="17" y="93"/>
                      <a:pt x="17" y="93"/>
                      <a:pt x="17" y="93"/>
                    </a:cubicBezTo>
                    <a:cubicBezTo>
                      <a:pt x="18" y="92"/>
                      <a:pt x="18" y="91"/>
                      <a:pt x="19" y="89"/>
                    </a:cubicBezTo>
                    <a:cubicBezTo>
                      <a:pt x="19" y="89"/>
                      <a:pt x="19" y="89"/>
                      <a:pt x="19" y="89"/>
                    </a:cubicBezTo>
                    <a:cubicBezTo>
                      <a:pt x="22" y="82"/>
                      <a:pt x="24" y="75"/>
                      <a:pt x="24" y="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0" name="Freeform 1022"/>
              <p:cNvSpPr>
                <a:spLocks/>
              </p:cNvSpPr>
              <p:nvPr/>
            </p:nvSpPr>
            <p:spPr bwMode="auto">
              <a:xfrm>
                <a:off x="1627189" y="3762508"/>
                <a:ext cx="88900" cy="330212"/>
              </a:xfrm>
              <a:custGeom>
                <a:avLst/>
                <a:gdLst>
                  <a:gd name="T0" fmla="*/ 13 w 24"/>
                  <a:gd name="T1" fmla="*/ 86 h 88"/>
                  <a:gd name="T2" fmla="*/ 13 w 24"/>
                  <a:gd name="T3" fmla="*/ 84 h 88"/>
                  <a:gd name="T4" fmla="*/ 23 w 24"/>
                  <a:gd name="T5" fmla="*/ 4 h 88"/>
                  <a:gd name="T6" fmla="*/ 24 w 24"/>
                  <a:gd name="T7" fmla="*/ 3 h 88"/>
                  <a:gd name="T8" fmla="*/ 22 w 24"/>
                  <a:gd name="T9" fmla="*/ 1 h 88"/>
                  <a:gd name="T10" fmla="*/ 19 w 24"/>
                  <a:gd name="T11" fmla="*/ 0 h 88"/>
                  <a:gd name="T12" fmla="*/ 18 w 24"/>
                  <a:gd name="T13" fmla="*/ 2 h 88"/>
                  <a:gd name="T14" fmla="*/ 5 w 24"/>
                  <a:gd name="T15" fmla="*/ 74 h 88"/>
                  <a:gd name="T16" fmla="*/ 8 w 24"/>
                  <a:gd name="T17" fmla="*/ 88 h 88"/>
                  <a:gd name="T18" fmla="*/ 10 w 24"/>
                  <a:gd name="T19" fmla="*/ 87 h 88"/>
                  <a:gd name="T20" fmla="*/ 10 w 24"/>
                  <a:gd name="T21" fmla="*/ 87 h 88"/>
                  <a:gd name="T22" fmla="*/ 13 w 24"/>
                  <a:gd name="T23" fmla="*/ 86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" h="88">
                    <a:moveTo>
                      <a:pt x="13" y="86"/>
                    </a:moveTo>
                    <a:cubicBezTo>
                      <a:pt x="13" y="86"/>
                      <a:pt x="13" y="85"/>
                      <a:pt x="13" y="84"/>
                    </a:cubicBezTo>
                    <a:cubicBezTo>
                      <a:pt x="4" y="53"/>
                      <a:pt x="14" y="24"/>
                      <a:pt x="23" y="4"/>
                    </a:cubicBezTo>
                    <a:cubicBezTo>
                      <a:pt x="24" y="4"/>
                      <a:pt x="24" y="3"/>
                      <a:pt x="24" y="3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1"/>
                      <a:pt x="18" y="1"/>
                      <a:pt x="18" y="2"/>
                    </a:cubicBezTo>
                    <a:cubicBezTo>
                      <a:pt x="9" y="20"/>
                      <a:pt x="0" y="45"/>
                      <a:pt x="5" y="74"/>
                    </a:cubicBezTo>
                    <a:cubicBezTo>
                      <a:pt x="5" y="79"/>
                      <a:pt x="6" y="83"/>
                      <a:pt x="8" y="88"/>
                    </a:cubicBezTo>
                    <a:cubicBezTo>
                      <a:pt x="10" y="87"/>
                      <a:pt x="10" y="87"/>
                      <a:pt x="10" y="87"/>
                    </a:cubicBezTo>
                    <a:cubicBezTo>
                      <a:pt x="10" y="87"/>
                      <a:pt x="10" y="87"/>
                      <a:pt x="10" y="87"/>
                    </a:cubicBezTo>
                    <a:lnTo>
                      <a:pt x="13" y="8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1" name="Freeform 1023"/>
              <p:cNvSpPr>
                <a:spLocks/>
              </p:cNvSpPr>
              <p:nvPr/>
            </p:nvSpPr>
            <p:spPr bwMode="auto">
              <a:xfrm>
                <a:off x="1792289" y="3776795"/>
                <a:ext cx="285750" cy="496905"/>
              </a:xfrm>
              <a:custGeom>
                <a:avLst/>
                <a:gdLst>
                  <a:gd name="T0" fmla="*/ 76 w 76"/>
                  <a:gd name="T1" fmla="*/ 132 h 132"/>
                  <a:gd name="T2" fmla="*/ 76 w 76"/>
                  <a:gd name="T3" fmla="*/ 129 h 132"/>
                  <a:gd name="T4" fmla="*/ 76 w 76"/>
                  <a:gd name="T5" fmla="*/ 126 h 132"/>
                  <a:gd name="T6" fmla="*/ 75 w 76"/>
                  <a:gd name="T7" fmla="*/ 126 h 132"/>
                  <a:gd name="T8" fmla="*/ 39 w 76"/>
                  <a:gd name="T9" fmla="*/ 111 h 132"/>
                  <a:gd name="T10" fmla="*/ 34 w 76"/>
                  <a:gd name="T11" fmla="*/ 106 h 132"/>
                  <a:gd name="T12" fmla="*/ 31 w 76"/>
                  <a:gd name="T13" fmla="*/ 102 h 132"/>
                  <a:gd name="T14" fmla="*/ 33 w 76"/>
                  <a:gd name="T15" fmla="*/ 5 h 132"/>
                  <a:gd name="T16" fmla="*/ 33 w 76"/>
                  <a:gd name="T17" fmla="*/ 5 h 132"/>
                  <a:gd name="T18" fmla="*/ 31 w 76"/>
                  <a:gd name="T19" fmla="*/ 3 h 132"/>
                  <a:gd name="T20" fmla="*/ 29 w 76"/>
                  <a:gd name="T21" fmla="*/ 0 h 132"/>
                  <a:gd name="T22" fmla="*/ 24 w 76"/>
                  <a:gd name="T23" fmla="*/ 6 h 132"/>
                  <a:gd name="T24" fmla="*/ 19 w 76"/>
                  <a:gd name="T25" fmla="*/ 94 h 132"/>
                  <a:gd name="T26" fmla="*/ 26 w 76"/>
                  <a:gd name="T27" fmla="*/ 106 h 132"/>
                  <a:gd name="T28" fmla="*/ 30 w 76"/>
                  <a:gd name="T29" fmla="*/ 110 h 132"/>
                  <a:gd name="T30" fmla="*/ 34 w 76"/>
                  <a:gd name="T31" fmla="*/ 115 h 132"/>
                  <a:gd name="T32" fmla="*/ 48 w 76"/>
                  <a:gd name="T33" fmla="*/ 125 h 132"/>
                  <a:gd name="T34" fmla="*/ 71 w 76"/>
                  <a:gd name="T35" fmla="*/ 132 h 132"/>
                  <a:gd name="T36" fmla="*/ 76 w 76"/>
                  <a:gd name="T37" fmla="*/ 132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6" h="132">
                    <a:moveTo>
                      <a:pt x="76" y="132"/>
                    </a:moveTo>
                    <a:cubicBezTo>
                      <a:pt x="76" y="129"/>
                      <a:pt x="76" y="129"/>
                      <a:pt x="76" y="129"/>
                    </a:cubicBezTo>
                    <a:cubicBezTo>
                      <a:pt x="76" y="126"/>
                      <a:pt x="76" y="126"/>
                      <a:pt x="76" y="126"/>
                    </a:cubicBezTo>
                    <a:cubicBezTo>
                      <a:pt x="76" y="126"/>
                      <a:pt x="76" y="126"/>
                      <a:pt x="75" y="126"/>
                    </a:cubicBezTo>
                    <a:cubicBezTo>
                      <a:pt x="61" y="126"/>
                      <a:pt x="49" y="120"/>
                      <a:pt x="39" y="111"/>
                    </a:cubicBezTo>
                    <a:cubicBezTo>
                      <a:pt x="37" y="109"/>
                      <a:pt x="36" y="108"/>
                      <a:pt x="34" y="106"/>
                    </a:cubicBezTo>
                    <a:cubicBezTo>
                      <a:pt x="33" y="105"/>
                      <a:pt x="32" y="104"/>
                      <a:pt x="31" y="102"/>
                    </a:cubicBezTo>
                    <a:cubicBezTo>
                      <a:pt x="4" y="63"/>
                      <a:pt x="12" y="25"/>
                      <a:pt x="33" y="5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7" y="2"/>
                      <a:pt x="25" y="4"/>
                      <a:pt x="24" y="6"/>
                    </a:cubicBezTo>
                    <a:cubicBezTo>
                      <a:pt x="7" y="27"/>
                      <a:pt x="0" y="59"/>
                      <a:pt x="19" y="94"/>
                    </a:cubicBezTo>
                    <a:cubicBezTo>
                      <a:pt x="21" y="98"/>
                      <a:pt x="24" y="102"/>
                      <a:pt x="26" y="106"/>
                    </a:cubicBezTo>
                    <a:cubicBezTo>
                      <a:pt x="27" y="107"/>
                      <a:pt x="29" y="109"/>
                      <a:pt x="30" y="110"/>
                    </a:cubicBezTo>
                    <a:cubicBezTo>
                      <a:pt x="31" y="112"/>
                      <a:pt x="33" y="113"/>
                      <a:pt x="34" y="115"/>
                    </a:cubicBezTo>
                    <a:cubicBezTo>
                      <a:pt x="38" y="119"/>
                      <a:pt x="43" y="123"/>
                      <a:pt x="48" y="125"/>
                    </a:cubicBezTo>
                    <a:cubicBezTo>
                      <a:pt x="55" y="129"/>
                      <a:pt x="63" y="131"/>
                      <a:pt x="71" y="132"/>
                    </a:cubicBezTo>
                    <a:cubicBezTo>
                      <a:pt x="73" y="132"/>
                      <a:pt x="74" y="132"/>
                      <a:pt x="76" y="1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2" name="Freeform 1024"/>
              <p:cNvSpPr>
                <a:spLocks/>
              </p:cNvSpPr>
              <p:nvPr/>
            </p:nvSpPr>
            <p:spPr bwMode="auto">
              <a:xfrm>
                <a:off x="1716089" y="3781558"/>
                <a:ext cx="87313" cy="315924"/>
              </a:xfrm>
              <a:custGeom>
                <a:avLst/>
                <a:gdLst>
                  <a:gd name="T0" fmla="*/ 22 w 23"/>
                  <a:gd name="T1" fmla="*/ 5 h 84"/>
                  <a:gd name="T2" fmla="*/ 23 w 23"/>
                  <a:gd name="T3" fmla="*/ 3 h 84"/>
                  <a:gd name="T4" fmla="*/ 21 w 23"/>
                  <a:gd name="T5" fmla="*/ 2 h 84"/>
                  <a:gd name="T6" fmla="*/ 18 w 23"/>
                  <a:gd name="T7" fmla="*/ 0 h 84"/>
                  <a:gd name="T8" fmla="*/ 16 w 23"/>
                  <a:gd name="T9" fmla="*/ 4 h 84"/>
                  <a:gd name="T10" fmla="*/ 7 w 23"/>
                  <a:gd name="T11" fmla="*/ 81 h 84"/>
                  <a:gd name="T12" fmla="*/ 8 w 23"/>
                  <a:gd name="T13" fmla="*/ 84 h 84"/>
                  <a:gd name="T14" fmla="*/ 11 w 23"/>
                  <a:gd name="T15" fmla="*/ 83 h 84"/>
                  <a:gd name="T16" fmla="*/ 14 w 23"/>
                  <a:gd name="T17" fmla="*/ 82 h 84"/>
                  <a:gd name="T18" fmla="*/ 14 w 23"/>
                  <a:gd name="T19" fmla="*/ 82 h 84"/>
                  <a:gd name="T20" fmla="*/ 22 w 23"/>
                  <a:gd name="T21" fmla="*/ 5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" h="84">
                    <a:moveTo>
                      <a:pt x="22" y="5"/>
                    </a:moveTo>
                    <a:cubicBezTo>
                      <a:pt x="23" y="4"/>
                      <a:pt x="23" y="4"/>
                      <a:pt x="23" y="3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7" y="1"/>
                      <a:pt x="17" y="3"/>
                      <a:pt x="16" y="4"/>
                    </a:cubicBezTo>
                    <a:cubicBezTo>
                      <a:pt x="3" y="27"/>
                      <a:pt x="0" y="54"/>
                      <a:pt x="7" y="81"/>
                    </a:cubicBezTo>
                    <a:cubicBezTo>
                      <a:pt x="8" y="82"/>
                      <a:pt x="8" y="83"/>
                      <a:pt x="8" y="84"/>
                    </a:cubicBezTo>
                    <a:cubicBezTo>
                      <a:pt x="11" y="83"/>
                      <a:pt x="11" y="83"/>
                      <a:pt x="11" y="83"/>
                    </a:cubicBezTo>
                    <a:cubicBezTo>
                      <a:pt x="14" y="82"/>
                      <a:pt x="14" y="82"/>
                      <a:pt x="14" y="82"/>
                    </a:cubicBezTo>
                    <a:cubicBezTo>
                      <a:pt x="14" y="82"/>
                      <a:pt x="14" y="82"/>
                      <a:pt x="14" y="82"/>
                    </a:cubicBezTo>
                    <a:cubicBezTo>
                      <a:pt x="5" y="55"/>
                      <a:pt x="8" y="27"/>
                      <a:pt x="2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3" name="Freeform 1025"/>
              <p:cNvSpPr>
                <a:spLocks/>
              </p:cNvSpPr>
              <p:nvPr/>
            </p:nvSpPr>
            <p:spPr bwMode="auto">
              <a:xfrm>
                <a:off x="1995489" y="4334028"/>
                <a:ext cx="28575" cy="25401"/>
              </a:xfrm>
              <a:custGeom>
                <a:avLst/>
                <a:gdLst>
                  <a:gd name="T0" fmla="*/ 5 w 8"/>
                  <a:gd name="T1" fmla="*/ 6 h 7"/>
                  <a:gd name="T2" fmla="*/ 7 w 8"/>
                  <a:gd name="T3" fmla="*/ 7 h 7"/>
                  <a:gd name="T4" fmla="*/ 8 w 8"/>
                  <a:gd name="T5" fmla="*/ 4 h 7"/>
                  <a:gd name="T6" fmla="*/ 8 w 8"/>
                  <a:gd name="T7" fmla="*/ 1 h 7"/>
                  <a:gd name="T8" fmla="*/ 7 w 8"/>
                  <a:gd name="T9" fmla="*/ 1 h 7"/>
                  <a:gd name="T10" fmla="*/ 5 w 8"/>
                  <a:gd name="T11" fmla="*/ 0 h 7"/>
                  <a:gd name="T12" fmla="*/ 3 w 8"/>
                  <a:gd name="T13" fmla="*/ 0 h 7"/>
                  <a:gd name="T14" fmla="*/ 2 w 8"/>
                  <a:gd name="T15" fmla="*/ 0 h 7"/>
                  <a:gd name="T16" fmla="*/ 1 w 8"/>
                  <a:gd name="T17" fmla="*/ 3 h 7"/>
                  <a:gd name="T18" fmla="*/ 0 w 8"/>
                  <a:gd name="T19" fmla="*/ 6 h 7"/>
                  <a:gd name="T20" fmla="*/ 4 w 8"/>
                  <a:gd name="T21" fmla="*/ 6 h 7"/>
                  <a:gd name="T22" fmla="*/ 5 w 8"/>
                  <a:gd name="T23" fmla="*/ 6 h 7"/>
                  <a:gd name="T24" fmla="*/ 5 w 8"/>
                  <a:gd name="T25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7">
                    <a:moveTo>
                      <a:pt x="5" y="6"/>
                    </a:moveTo>
                    <a:cubicBezTo>
                      <a:pt x="5" y="6"/>
                      <a:pt x="6" y="6"/>
                      <a:pt x="7" y="7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7" y="1"/>
                    </a:cubicBezTo>
                    <a:cubicBezTo>
                      <a:pt x="6" y="0"/>
                      <a:pt x="5" y="0"/>
                      <a:pt x="5" y="0"/>
                    </a:cubicBezTo>
                    <a:cubicBezTo>
                      <a:pt x="4" y="0"/>
                      <a:pt x="3" y="0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2" y="6"/>
                      <a:pt x="3" y="6"/>
                      <a:pt x="4" y="6"/>
                    </a:cubicBezTo>
                    <a:cubicBezTo>
                      <a:pt x="4" y="6"/>
                      <a:pt x="4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4" name="Freeform 1026"/>
              <p:cNvSpPr>
                <a:spLocks/>
              </p:cNvSpPr>
              <p:nvPr/>
            </p:nvSpPr>
            <p:spPr bwMode="auto">
              <a:xfrm>
                <a:off x="1539876" y="3924439"/>
                <a:ext cx="41275" cy="44452"/>
              </a:xfrm>
              <a:custGeom>
                <a:avLst/>
                <a:gdLst>
                  <a:gd name="T0" fmla="*/ 11 w 11"/>
                  <a:gd name="T1" fmla="*/ 7 h 12"/>
                  <a:gd name="T2" fmla="*/ 11 w 11"/>
                  <a:gd name="T3" fmla="*/ 6 h 12"/>
                  <a:gd name="T4" fmla="*/ 11 w 11"/>
                  <a:gd name="T5" fmla="*/ 6 h 12"/>
                  <a:gd name="T6" fmla="*/ 11 w 11"/>
                  <a:gd name="T7" fmla="*/ 3 h 12"/>
                  <a:gd name="T8" fmla="*/ 10 w 11"/>
                  <a:gd name="T9" fmla="*/ 0 h 12"/>
                  <a:gd name="T10" fmla="*/ 7 w 11"/>
                  <a:gd name="T11" fmla="*/ 2 h 12"/>
                  <a:gd name="T12" fmla="*/ 6 w 11"/>
                  <a:gd name="T13" fmla="*/ 4 h 12"/>
                  <a:gd name="T14" fmla="*/ 0 w 11"/>
                  <a:gd name="T15" fmla="*/ 6 h 12"/>
                  <a:gd name="T16" fmla="*/ 0 w 11"/>
                  <a:gd name="T17" fmla="*/ 7 h 12"/>
                  <a:gd name="T18" fmla="*/ 0 w 11"/>
                  <a:gd name="T19" fmla="*/ 9 h 12"/>
                  <a:gd name="T20" fmla="*/ 0 w 11"/>
                  <a:gd name="T21" fmla="*/ 12 h 12"/>
                  <a:gd name="T22" fmla="*/ 6 w 11"/>
                  <a:gd name="T23" fmla="*/ 11 h 12"/>
                  <a:gd name="T24" fmla="*/ 7 w 11"/>
                  <a:gd name="T25" fmla="*/ 11 h 12"/>
                  <a:gd name="T26" fmla="*/ 11 w 11"/>
                  <a:gd name="T27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" h="12">
                    <a:moveTo>
                      <a:pt x="11" y="7"/>
                    </a:moveTo>
                    <a:cubicBezTo>
                      <a:pt x="11" y="7"/>
                      <a:pt x="11" y="6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9" y="1"/>
                      <a:pt x="8" y="1"/>
                      <a:pt x="7" y="2"/>
                    </a:cubicBezTo>
                    <a:cubicBezTo>
                      <a:pt x="7" y="2"/>
                      <a:pt x="6" y="3"/>
                      <a:pt x="6" y="4"/>
                    </a:cubicBezTo>
                    <a:cubicBezTo>
                      <a:pt x="5" y="5"/>
                      <a:pt x="4" y="6"/>
                      <a:pt x="0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3" y="12"/>
                      <a:pt x="5" y="12"/>
                      <a:pt x="6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9" y="10"/>
                      <a:pt x="10" y="8"/>
                      <a:pt x="1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5" name="Freeform 1027"/>
              <p:cNvSpPr>
                <a:spLocks/>
              </p:cNvSpPr>
              <p:nvPr/>
            </p:nvSpPr>
            <p:spPr bwMode="auto">
              <a:xfrm>
                <a:off x="2284414" y="2570253"/>
                <a:ext cx="341313" cy="112717"/>
              </a:xfrm>
              <a:custGeom>
                <a:avLst/>
                <a:gdLst>
                  <a:gd name="T0" fmla="*/ 3 w 91"/>
                  <a:gd name="T1" fmla="*/ 12 h 30"/>
                  <a:gd name="T2" fmla="*/ 2 w 91"/>
                  <a:gd name="T3" fmla="*/ 12 h 30"/>
                  <a:gd name="T4" fmla="*/ 1 w 91"/>
                  <a:gd name="T5" fmla="*/ 15 h 30"/>
                  <a:gd name="T6" fmla="*/ 0 w 91"/>
                  <a:gd name="T7" fmla="*/ 18 h 30"/>
                  <a:gd name="T8" fmla="*/ 6 w 91"/>
                  <a:gd name="T9" fmla="*/ 20 h 30"/>
                  <a:gd name="T10" fmla="*/ 91 w 91"/>
                  <a:gd name="T11" fmla="*/ 0 h 30"/>
                  <a:gd name="T12" fmla="*/ 82 w 91"/>
                  <a:gd name="T13" fmla="*/ 0 h 30"/>
                  <a:gd name="T14" fmla="*/ 3 w 91"/>
                  <a:gd name="T15" fmla="*/ 1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1" h="30">
                    <a:moveTo>
                      <a:pt x="3" y="12"/>
                    </a:moveTo>
                    <a:cubicBezTo>
                      <a:pt x="3" y="12"/>
                      <a:pt x="3" y="12"/>
                      <a:pt x="2" y="12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2" y="18"/>
                      <a:pt x="4" y="19"/>
                      <a:pt x="6" y="20"/>
                    </a:cubicBezTo>
                    <a:cubicBezTo>
                      <a:pt x="36" y="30"/>
                      <a:pt x="69" y="22"/>
                      <a:pt x="91" y="0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61" y="18"/>
                      <a:pt x="30" y="24"/>
                      <a:pt x="3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6" name="Freeform 1028"/>
              <p:cNvSpPr>
                <a:spLocks/>
              </p:cNvSpPr>
              <p:nvPr/>
            </p:nvSpPr>
            <p:spPr bwMode="auto">
              <a:xfrm>
                <a:off x="1487489" y="2570253"/>
                <a:ext cx="157163" cy="60327"/>
              </a:xfrm>
              <a:custGeom>
                <a:avLst/>
                <a:gdLst>
                  <a:gd name="T0" fmla="*/ 19 w 42"/>
                  <a:gd name="T1" fmla="*/ 9 h 16"/>
                  <a:gd name="T2" fmla="*/ 37 w 42"/>
                  <a:gd name="T3" fmla="*/ 15 h 16"/>
                  <a:gd name="T4" fmla="*/ 40 w 42"/>
                  <a:gd name="T5" fmla="*/ 16 h 16"/>
                  <a:gd name="T6" fmla="*/ 41 w 42"/>
                  <a:gd name="T7" fmla="*/ 13 h 16"/>
                  <a:gd name="T8" fmla="*/ 42 w 42"/>
                  <a:gd name="T9" fmla="*/ 10 h 16"/>
                  <a:gd name="T10" fmla="*/ 38 w 42"/>
                  <a:gd name="T11" fmla="*/ 9 h 16"/>
                  <a:gd name="T12" fmla="*/ 12 w 42"/>
                  <a:gd name="T13" fmla="*/ 0 h 16"/>
                  <a:gd name="T14" fmla="*/ 0 w 42"/>
                  <a:gd name="T15" fmla="*/ 0 h 16"/>
                  <a:gd name="T16" fmla="*/ 3 w 42"/>
                  <a:gd name="T17" fmla="*/ 2 h 16"/>
                  <a:gd name="T18" fmla="*/ 19 w 42"/>
                  <a:gd name="T19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" h="16">
                    <a:moveTo>
                      <a:pt x="19" y="9"/>
                    </a:moveTo>
                    <a:cubicBezTo>
                      <a:pt x="24" y="11"/>
                      <a:pt x="30" y="13"/>
                      <a:pt x="37" y="15"/>
                    </a:cubicBezTo>
                    <a:cubicBezTo>
                      <a:pt x="38" y="15"/>
                      <a:pt x="39" y="15"/>
                      <a:pt x="40" y="16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42" y="10"/>
                      <a:pt x="42" y="10"/>
                      <a:pt x="42" y="10"/>
                    </a:cubicBezTo>
                    <a:cubicBezTo>
                      <a:pt x="41" y="9"/>
                      <a:pt x="40" y="9"/>
                      <a:pt x="38" y="9"/>
                    </a:cubicBezTo>
                    <a:cubicBezTo>
                      <a:pt x="28" y="7"/>
                      <a:pt x="19" y="4"/>
                      <a:pt x="1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2" y="1"/>
                      <a:pt x="3" y="2"/>
                    </a:cubicBezTo>
                    <a:cubicBezTo>
                      <a:pt x="7" y="5"/>
                      <a:pt x="13" y="7"/>
                      <a:pt x="19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7" name="Freeform 1029"/>
              <p:cNvSpPr>
                <a:spLocks/>
              </p:cNvSpPr>
              <p:nvPr/>
            </p:nvSpPr>
            <p:spPr bwMode="auto">
              <a:xfrm>
                <a:off x="1443039" y="4702340"/>
                <a:ext cx="88900" cy="63503"/>
              </a:xfrm>
              <a:custGeom>
                <a:avLst/>
                <a:gdLst>
                  <a:gd name="T0" fmla="*/ 3 w 24"/>
                  <a:gd name="T1" fmla="*/ 0 h 17"/>
                  <a:gd name="T2" fmla="*/ 0 w 24"/>
                  <a:gd name="T3" fmla="*/ 7 h 17"/>
                  <a:gd name="T4" fmla="*/ 12 w 24"/>
                  <a:gd name="T5" fmla="*/ 17 h 17"/>
                  <a:gd name="T6" fmla="*/ 24 w 24"/>
                  <a:gd name="T7" fmla="*/ 17 h 17"/>
                  <a:gd name="T8" fmla="*/ 3 w 24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7">
                    <a:moveTo>
                      <a:pt x="3" y="0"/>
                    </a:moveTo>
                    <a:cubicBezTo>
                      <a:pt x="2" y="2"/>
                      <a:pt x="1" y="4"/>
                      <a:pt x="0" y="7"/>
                    </a:cubicBezTo>
                    <a:cubicBezTo>
                      <a:pt x="4" y="11"/>
                      <a:pt x="8" y="14"/>
                      <a:pt x="12" y="17"/>
                    </a:cubicBezTo>
                    <a:cubicBezTo>
                      <a:pt x="24" y="17"/>
                      <a:pt x="24" y="17"/>
                      <a:pt x="24" y="17"/>
                    </a:cubicBezTo>
                    <a:cubicBezTo>
                      <a:pt x="15" y="13"/>
                      <a:pt x="8" y="7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8" name="Freeform 1030"/>
              <p:cNvSpPr>
                <a:spLocks/>
              </p:cNvSpPr>
              <p:nvPr/>
            </p:nvSpPr>
            <p:spPr bwMode="auto">
              <a:xfrm>
                <a:off x="1303339" y="2852838"/>
                <a:ext cx="206375" cy="244484"/>
              </a:xfrm>
              <a:custGeom>
                <a:avLst/>
                <a:gdLst>
                  <a:gd name="T0" fmla="*/ 19 w 55"/>
                  <a:gd name="T1" fmla="*/ 65 h 65"/>
                  <a:gd name="T2" fmla="*/ 50 w 55"/>
                  <a:gd name="T3" fmla="*/ 48 h 65"/>
                  <a:gd name="T4" fmla="*/ 47 w 55"/>
                  <a:gd name="T5" fmla="*/ 16 h 65"/>
                  <a:gd name="T6" fmla="*/ 12 w 55"/>
                  <a:gd name="T7" fmla="*/ 1 h 65"/>
                  <a:gd name="T8" fmla="*/ 0 w 55"/>
                  <a:gd name="T9" fmla="*/ 3 h 65"/>
                  <a:gd name="T10" fmla="*/ 0 w 55"/>
                  <a:gd name="T11" fmla="*/ 9 h 65"/>
                  <a:gd name="T12" fmla="*/ 12 w 55"/>
                  <a:gd name="T13" fmla="*/ 7 h 65"/>
                  <a:gd name="T14" fmla="*/ 42 w 55"/>
                  <a:gd name="T15" fmla="*/ 20 h 65"/>
                  <a:gd name="T16" fmla="*/ 45 w 55"/>
                  <a:gd name="T17" fmla="*/ 45 h 65"/>
                  <a:gd name="T18" fmla="*/ 19 w 55"/>
                  <a:gd name="T19" fmla="*/ 59 h 65"/>
                  <a:gd name="T20" fmla="*/ 2 w 55"/>
                  <a:gd name="T21" fmla="*/ 44 h 65"/>
                  <a:gd name="T22" fmla="*/ 13 w 55"/>
                  <a:gd name="T23" fmla="*/ 28 h 65"/>
                  <a:gd name="T24" fmla="*/ 22 w 55"/>
                  <a:gd name="T25" fmla="*/ 29 h 65"/>
                  <a:gd name="T26" fmla="*/ 23 w 55"/>
                  <a:gd name="T27" fmla="*/ 36 h 65"/>
                  <a:gd name="T28" fmla="*/ 17 w 55"/>
                  <a:gd name="T29" fmla="*/ 40 h 65"/>
                  <a:gd name="T30" fmla="*/ 18 w 55"/>
                  <a:gd name="T31" fmla="*/ 43 h 65"/>
                  <a:gd name="T32" fmla="*/ 19 w 55"/>
                  <a:gd name="T33" fmla="*/ 46 h 65"/>
                  <a:gd name="T34" fmla="*/ 29 w 55"/>
                  <a:gd name="T35" fmla="*/ 37 h 65"/>
                  <a:gd name="T36" fmla="*/ 26 w 55"/>
                  <a:gd name="T37" fmla="*/ 25 h 65"/>
                  <a:gd name="T38" fmla="*/ 12 w 55"/>
                  <a:gd name="T39" fmla="*/ 22 h 65"/>
                  <a:gd name="T40" fmla="*/ 0 w 55"/>
                  <a:gd name="T41" fmla="*/ 30 h 65"/>
                  <a:gd name="T42" fmla="*/ 0 w 55"/>
                  <a:gd name="T43" fmla="*/ 55 h 65"/>
                  <a:gd name="T44" fmla="*/ 19 w 55"/>
                  <a:gd name="T45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5" h="65">
                    <a:moveTo>
                      <a:pt x="19" y="65"/>
                    </a:moveTo>
                    <a:cubicBezTo>
                      <a:pt x="34" y="64"/>
                      <a:pt x="45" y="58"/>
                      <a:pt x="50" y="48"/>
                    </a:cubicBezTo>
                    <a:cubicBezTo>
                      <a:pt x="55" y="38"/>
                      <a:pt x="53" y="26"/>
                      <a:pt x="47" y="16"/>
                    </a:cubicBezTo>
                    <a:cubicBezTo>
                      <a:pt x="39" y="5"/>
                      <a:pt x="26" y="0"/>
                      <a:pt x="12" y="1"/>
                    </a:cubicBezTo>
                    <a:cubicBezTo>
                      <a:pt x="7" y="1"/>
                      <a:pt x="4" y="2"/>
                      <a:pt x="0" y="3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4" y="8"/>
                      <a:pt x="8" y="7"/>
                      <a:pt x="12" y="7"/>
                    </a:cubicBezTo>
                    <a:cubicBezTo>
                      <a:pt x="25" y="6"/>
                      <a:pt x="35" y="10"/>
                      <a:pt x="42" y="20"/>
                    </a:cubicBezTo>
                    <a:cubicBezTo>
                      <a:pt x="47" y="28"/>
                      <a:pt x="49" y="38"/>
                      <a:pt x="45" y="45"/>
                    </a:cubicBezTo>
                    <a:cubicBezTo>
                      <a:pt x="41" y="53"/>
                      <a:pt x="32" y="58"/>
                      <a:pt x="19" y="59"/>
                    </a:cubicBezTo>
                    <a:cubicBezTo>
                      <a:pt x="9" y="59"/>
                      <a:pt x="3" y="52"/>
                      <a:pt x="2" y="44"/>
                    </a:cubicBezTo>
                    <a:cubicBezTo>
                      <a:pt x="2" y="38"/>
                      <a:pt x="4" y="30"/>
                      <a:pt x="13" y="28"/>
                    </a:cubicBezTo>
                    <a:cubicBezTo>
                      <a:pt x="17" y="27"/>
                      <a:pt x="20" y="27"/>
                      <a:pt x="22" y="29"/>
                    </a:cubicBezTo>
                    <a:cubicBezTo>
                      <a:pt x="23" y="31"/>
                      <a:pt x="24" y="33"/>
                      <a:pt x="23" y="36"/>
                    </a:cubicBezTo>
                    <a:cubicBezTo>
                      <a:pt x="22" y="38"/>
                      <a:pt x="20" y="40"/>
                      <a:pt x="17" y="40"/>
                    </a:cubicBezTo>
                    <a:cubicBezTo>
                      <a:pt x="18" y="43"/>
                      <a:pt x="18" y="43"/>
                      <a:pt x="18" y="43"/>
                    </a:cubicBezTo>
                    <a:cubicBezTo>
                      <a:pt x="19" y="46"/>
                      <a:pt x="19" y="46"/>
                      <a:pt x="19" y="46"/>
                    </a:cubicBezTo>
                    <a:cubicBezTo>
                      <a:pt x="24" y="45"/>
                      <a:pt x="27" y="42"/>
                      <a:pt x="29" y="37"/>
                    </a:cubicBezTo>
                    <a:cubicBezTo>
                      <a:pt x="30" y="33"/>
                      <a:pt x="29" y="28"/>
                      <a:pt x="26" y="25"/>
                    </a:cubicBezTo>
                    <a:cubicBezTo>
                      <a:pt x="24" y="23"/>
                      <a:pt x="20" y="20"/>
                      <a:pt x="12" y="22"/>
                    </a:cubicBezTo>
                    <a:cubicBezTo>
                      <a:pt x="6" y="23"/>
                      <a:pt x="2" y="26"/>
                      <a:pt x="0" y="30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4" y="61"/>
                      <a:pt x="10" y="65"/>
                      <a:pt x="19" y="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9" name="Freeform 1031"/>
              <p:cNvSpPr>
                <a:spLocks/>
              </p:cNvSpPr>
              <p:nvPr/>
            </p:nvSpPr>
            <p:spPr bwMode="auto">
              <a:xfrm>
                <a:off x="1303339" y="2735359"/>
                <a:ext cx="293688" cy="447691"/>
              </a:xfrm>
              <a:custGeom>
                <a:avLst/>
                <a:gdLst>
                  <a:gd name="T0" fmla="*/ 48 w 78"/>
                  <a:gd name="T1" fmla="*/ 113 h 119"/>
                  <a:gd name="T2" fmla="*/ 70 w 78"/>
                  <a:gd name="T3" fmla="*/ 89 h 119"/>
                  <a:gd name="T4" fmla="*/ 71 w 78"/>
                  <a:gd name="T5" fmla="*/ 85 h 119"/>
                  <a:gd name="T6" fmla="*/ 58 w 78"/>
                  <a:gd name="T7" fmla="*/ 23 h 119"/>
                  <a:gd name="T8" fmla="*/ 0 w 78"/>
                  <a:gd name="T9" fmla="*/ 5 h 119"/>
                  <a:gd name="T10" fmla="*/ 0 w 78"/>
                  <a:gd name="T11" fmla="*/ 12 h 119"/>
                  <a:gd name="T12" fmla="*/ 53 w 78"/>
                  <a:gd name="T13" fmla="*/ 27 h 119"/>
                  <a:gd name="T14" fmla="*/ 65 w 78"/>
                  <a:gd name="T15" fmla="*/ 87 h 119"/>
                  <a:gd name="T16" fmla="*/ 22 w 78"/>
                  <a:gd name="T17" fmla="*/ 113 h 119"/>
                  <a:gd name="T18" fmla="*/ 0 w 78"/>
                  <a:gd name="T19" fmla="*/ 108 h 119"/>
                  <a:gd name="T20" fmla="*/ 0 w 78"/>
                  <a:gd name="T21" fmla="*/ 114 h 119"/>
                  <a:gd name="T22" fmla="*/ 22 w 78"/>
                  <a:gd name="T23" fmla="*/ 119 h 119"/>
                  <a:gd name="T24" fmla="*/ 48 w 78"/>
                  <a:gd name="T25" fmla="*/ 113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8" h="119">
                    <a:moveTo>
                      <a:pt x="48" y="113"/>
                    </a:moveTo>
                    <a:cubicBezTo>
                      <a:pt x="58" y="108"/>
                      <a:pt x="66" y="100"/>
                      <a:pt x="70" y="89"/>
                    </a:cubicBezTo>
                    <a:cubicBezTo>
                      <a:pt x="71" y="88"/>
                      <a:pt x="71" y="86"/>
                      <a:pt x="71" y="85"/>
                    </a:cubicBezTo>
                    <a:cubicBezTo>
                      <a:pt x="78" y="64"/>
                      <a:pt x="73" y="39"/>
                      <a:pt x="58" y="23"/>
                    </a:cubicBezTo>
                    <a:cubicBezTo>
                      <a:pt x="49" y="13"/>
                      <a:pt x="31" y="0"/>
                      <a:pt x="0" y="5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29" y="7"/>
                      <a:pt x="45" y="18"/>
                      <a:pt x="53" y="27"/>
                    </a:cubicBezTo>
                    <a:cubicBezTo>
                      <a:pt x="68" y="43"/>
                      <a:pt x="73" y="67"/>
                      <a:pt x="65" y="87"/>
                    </a:cubicBezTo>
                    <a:cubicBezTo>
                      <a:pt x="57" y="104"/>
                      <a:pt x="42" y="113"/>
                      <a:pt x="22" y="113"/>
                    </a:cubicBezTo>
                    <a:cubicBezTo>
                      <a:pt x="13" y="113"/>
                      <a:pt x="6" y="111"/>
                      <a:pt x="0" y="108"/>
                    </a:cubicBezTo>
                    <a:cubicBezTo>
                      <a:pt x="0" y="114"/>
                      <a:pt x="0" y="114"/>
                      <a:pt x="0" y="114"/>
                    </a:cubicBezTo>
                    <a:cubicBezTo>
                      <a:pt x="6" y="117"/>
                      <a:pt x="13" y="119"/>
                      <a:pt x="22" y="119"/>
                    </a:cubicBezTo>
                    <a:cubicBezTo>
                      <a:pt x="32" y="119"/>
                      <a:pt x="41" y="117"/>
                      <a:pt x="48" y="1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0" name="Freeform 1032"/>
              <p:cNvSpPr>
                <a:spLocks/>
              </p:cNvSpPr>
              <p:nvPr/>
            </p:nvSpPr>
            <p:spPr bwMode="auto">
              <a:xfrm>
                <a:off x="1303339" y="4446744"/>
                <a:ext cx="93663" cy="311161"/>
              </a:xfrm>
              <a:custGeom>
                <a:avLst/>
                <a:gdLst>
                  <a:gd name="T0" fmla="*/ 15 w 25"/>
                  <a:gd name="T1" fmla="*/ 64 h 83"/>
                  <a:gd name="T2" fmla="*/ 0 w 25"/>
                  <a:gd name="T3" fmla="*/ 0 h 83"/>
                  <a:gd name="T4" fmla="*/ 0 w 25"/>
                  <a:gd name="T5" fmla="*/ 10 h 83"/>
                  <a:gd name="T6" fmla="*/ 10 w 25"/>
                  <a:gd name="T7" fmla="*/ 61 h 83"/>
                  <a:gd name="T8" fmla="*/ 0 w 25"/>
                  <a:gd name="T9" fmla="*/ 75 h 83"/>
                  <a:gd name="T10" fmla="*/ 0 w 25"/>
                  <a:gd name="T11" fmla="*/ 83 h 83"/>
                  <a:gd name="T12" fmla="*/ 15 w 25"/>
                  <a:gd name="T13" fmla="*/ 64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83">
                    <a:moveTo>
                      <a:pt x="15" y="64"/>
                    </a:moveTo>
                    <a:cubicBezTo>
                      <a:pt x="20" y="52"/>
                      <a:pt x="25" y="28"/>
                      <a:pt x="0" y="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3" y="27"/>
                      <a:pt x="17" y="45"/>
                      <a:pt x="10" y="61"/>
                    </a:cubicBezTo>
                    <a:cubicBezTo>
                      <a:pt x="8" y="66"/>
                      <a:pt x="4" y="71"/>
                      <a:pt x="0" y="75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7" y="78"/>
                      <a:pt x="12" y="71"/>
                      <a:pt x="15" y="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1" name="Freeform 1033"/>
              <p:cNvSpPr>
                <a:spLocks/>
              </p:cNvSpPr>
              <p:nvPr/>
            </p:nvSpPr>
            <p:spPr bwMode="auto">
              <a:xfrm>
                <a:off x="1303339" y="4337203"/>
                <a:ext cx="157163" cy="428640"/>
              </a:xfrm>
              <a:custGeom>
                <a:avLst/>
                <a:gdLst>
                  <a:gd name="T0" fmla="*/ 34 w 42"/>
                  <a:gd name="T1" fmla="*/ 112 h 114"/>
                  <a:gd name="T2" fmla="*/ 35 w 42"/>
                  <a:gd name="T3" fmla="*/ 109 h 114"/>
                  <a:gd name="T4" fmla="*/ 37 w 42"/>
                  <a:gd name="T5" fmla="*/ 104 h 114"/>
                  <a:gd name="T6" fmla="*/ 40 w 42"/>
                  <a:gd name="T7" fmla="*/ 97 h 114"/>
                  <a:gd name="T8" fmla="*/ 41 w 42"/>
                  <a:gd name="T9" fmla="*/ 70 h 114"/>
                  <a:gd name="T10" fmla="*/ 40 w 42"/>
                  <a:gd name="T11" fmla="*/ 64 h 114"/>
                  <a:gd name="T12" fmla="*/ 35 w 42"/>
                  <a:gd name="T13" fmla="*/ 45 h 114"/>
                  <a:gd name="T14" fmla="*/ 32 w 42"/>
                  <a:gd name="T15" fmla="*/ 39 h 114"/>
                  <a:gd name="T16" fmla="*/ 20 w 42"/>
                  <a:gd name="T17" fmla="*/ 19 h 114"/>
                  <a:gd name="T18" fmla="*/ 0 w 42"/>
                  <a:gd name="T19" fmla="*/ 0 h 114"/>
                  <a:gd name="T20" fmla="*/ 0 w 42"/>
                  <a:gd name="T21" fmla="*/ 7 h 114"/>
                  <a:gd name="T22" fmla="*/ 16 w 42"/>
                  <a:gd name="T23" fmla="*/ 23 h 114"/>
                  <a:gd name="T24" fmla="*/ 30 w 42"/>
                  <a:gd name="T25" fmla="*/ 106 h 114"/>
                  <a:gd name="T26" fmla="*/ 26 w 42"/>
                  <a:gd name="T27" fmla="*/ 114 h 114"/>
                  <a:gd name="T28" fmla="*/ 28 w 42"/>
                  <a:gd name="T29" fmla="*/ 114 h 114"/>
                  <a:gd name="T30" fmla="*/ 27 w 42"/>
                  <a:gd name="T31" fmla="*/ 112 h 114"/>
                  <a:gd name="T32" fmla="*/ 34 w 42"/>
                  <a:gd name="T33" fmla="*/ 112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2" h="114">
                    <a:moveTo>
                      <a:pt x="34" y="112"/>
                    </a:moveTo>
                    <a:cubicBezTo>
                      <a:pt x="34" y="111"/>
                      <a:pt x="35" y="110"/>
                      <a:pt x="35" y="109"/>
                    </a:cubicBezTo>
                    <a:cubicBezTo>
                      <a:pt x="36" y="107"/>
                      <a:pt x="37" y="105"/>
                      <a:pt x="37" y="104"/>
                    </a:cubicBezTo>
                    <a:cubicBezTo>
                      <a:pt x="38" y="101"/>
                      <a:pt x="39" y="99"/>
                      <a:pt x="40" y="97"/>
                    </a:cubicBezTo>
                    <a:cubicBezTo>
                      <a:pt x="42" y="88"/>
                      <a:pt x="42" y="79"/>
                      <a:pt x="41" y="70"/>
                    </a:cubicBezTo>
                    <a:cubicBezTo>
                      <a:pt x="41" y="68"/>
                      <a:pt x="41" y="66"/>
                      <a:pt x="40" y="64"/>
                    </a:cubicBezTo>
                    <a:cubicBezTo>
                      <a:pt x="39" y="58"/>
                      <a:pt x="38" y="52"/>
                      <a:pt x="35" y="45"/>
                    </a:cubicBezTo>
                    <a:cubicBezTo>
                      <a:pt x="34" y="43"/>
                      <a:pt x="33" y="41"/>
                      <a:pt x="32" y="39"/>
                    </a:cubicBezTo>
                    <a:cubicBezTo>
                      <a:pt x="29" y="33"/>
                      <a:pt x="25" y="26"/>
                      <a:pt x="20" y="19"/>
                    </a:cubicBezTo>
                    <a:cubicBezTo>
                      <a:pt x="15" y="11"/>
                      <a:pt x="7" y="5"/>
                      <a:pt x="0" y="0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6" y="11"/>
                      <a:pt x="11" y="16"/>
                      <a:pt x="16" y="23"/>
                    </a:cubicBezTo>
                    <a:cubicBezTo>
                      <a:pt x="36" y="51"/>
                      <a:pt x="41" y="81"/>
                      <a:pt x="30" y="106"/>
                    </a:cubicBezTo>
                    <a:cubicBezTo>
                      <a:pt x="29" y="109"/>
                      <a:pt x="27" y="112"/>
                      <a:pt x="26" y="114"/>
                    </a:cubicBezTo>
                    <a:cubicBezTo>
                      <a:pt x="28" y="114"/>
                      <a:pt x="28" y="114"/>
                      <a:pt x="28" y="114"/>
                    </a:cubicBezTo>
                    <a:cubicBezTo>
                      <a:pt x="27" y="112"/>
                      <a:pt x="27" y="112"/>
                      <a:pt x="27" y="112"/>
                    </a:cubicBezTo>
                    <a:cubicBezTo>
                      <a:pt x="30" y="112"/>
                      <a:pt x="32" y="112"/>
                      <a:pt x="34" y="1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2" name="Freeform 1034"/>
              <p:cNvSpPr>
                <a:spLocks/>
              </p:cNvSpPr>
              <p:nvPr/>
            </p:nvSpPr>
            <p:spPr bwMode="auto">
              <a:xfrm>
                <a:off x="3467101" y="2965555"/>
                <a:ext cx="15875" cy="93666"/>
              </a:xfrm>
              <a:custGeom>
                <a:avLst/>
                <a:gdLst>
                  <a:gd name="T0" fmla="*/ 1 w 4"/>
                  <a:gd name="T1" fmla="*/ 15 h 25"/>
                  <a:gd name="T2" fmla="*/ 4 w 4"/>
                  <a:gd name="T3" fmla="*/ 25 h 25"/>
                  <a:gd name="T4" fmla="*/ 4 w 4"/>
                  <a:gd name="T5" fmla="*/ 0 h 25"/>
                  <a:gd name="T6" fmla="*/ 1 w 4"/>
                  <a:gd name="T7" fmla="*/ 1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5">
                    <a:moveTo>
                      <a:pt x="1" y="15"/>
                    </a:moveTo>
                    <a:cubicBezTo>
                      <a:pt x="1" y="18"/>
                      <a:pt x="2" y="22"/>
                      <a:pt x="4" y="25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" y="4"/>
                      <a:pt x="0" y="10"/>
                      <a:pt x="1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3" name="Freeform 1035"/>
              <p:cNvSpPr>
                <a:spLocks/>
              </p:cNvSpPr>
              <p:nvPr/>
            </p:nvSpPr>
            <p:spPr bwMode="auto">
              <a:xfrm>
                <a:off x="3376614" y="2863951"/>
                <a:ext cx="106363" cy="300048"/>
              </a:xfrm>
              <a:custGeom>
                <a:avLst/>
                <a:gdLst>
                  <a:gd name="T0" fmla="*/ 4 w 28"/>
                  <a:gd name="T1" fmla="*/ 19 h 80"/>
                  <a:gd name="T2" fmla="*/ 1 w 28"/>
                  <a:gd name="T3" fmla="*/ 28 h 80"/>
                  <a:gd name="T4" fmla="*/ 0 w 28"/>
                  <a:gd name="T5" fmla="*/ 38 h 80"/>
                  <a:gd name="T6" fmla="*/ 1 w 28"/>
                  <a:gd name="T7" fmla="*/ 42 h 80"/>
                  <a:gd name="T8" fmla="*/ 28 w 28"/>
                  <a:gd name="T9" fmla="*/ 80 h 80"/>
                  <a:gd name="T10" fmla="*/ 28 w 28"/>
                  <a:gd name="T11" fmla="*/ 74 h 80"/>
                  <a:gd name="T12" fmla="*/ 6 w 28"/>
                  <a:gd name="T13" fmla="*/ 38 h 80"/>
                  <a:gd name="T14" fmla="*/ 7 w 28"/>
                  <a:gd name="T15" fmla="*/ 30 h 80"/>
                  <a:gd name="T16" fmla="*/ 10 w 28"/>
                  <a:gd name="T17" fmla="*/ 21 h 80"/>
                  <a:gd name="T18" fmla="*/ 28 w 28"/>
                  <a:gd name="T19" fmla="*/ 6 h 80"/>
                  <a:gd name="T20" fmla="*/ 28 w 28"/>
                  <a:gd name="T21" fmla="*/ 0 h 80"/>
                  <a:gd name="T22" fmla="*/ 13 w 28"/>
                  <a:gd name="T23" fmla="*/ 8 h 80"/>
                  <a:gd name="T24" fmla="*/ 4 w 28"/>
                  <a:gd name="T25" fmla="*/ 19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8" h="80">
                    <a:moveTo>
                      <a:pt x="4" y="19"/>
                    </a:moveTo>
                    <a:cubicBezTo>
                      <a:pt x="3" y="22"/>
                      <a:pt x="2" y="25"/>
                      <a:pt x="1" y="28"/>
                    </a:cubicBezTo>
                    <a:cubicBezTo>
                      <a:pt x="0" y="32"/>
                      <a:pt x="0" y="35"/>
                      <a:pt x="0" y="38"/>
                    </a:cubicBezTo>
                    <a:cubicBezTo>
                      <a:pt x="0" y="39"/>
                      <a:pt x="0" y="41"/>
                      <a:pt x="1" y="42"/>
                    </a:cubicBezTo>
                    <a:cubicBezTo>
                      <a:pt x="3" y="58"/>
                      <a:pt x="12" y="73"/>
                      <a:pt x="28" y="80"/>
                    </a:cubicBezTo>
                    <a:cubicBezTo>
                      <a:pt x="28" y="74"/>
                      <a:pt x="28" y="74"/>
                      <a:pt x="28" y="74"/>
                    </a:cubicBezTo>
                    <a:cubicBezTo>
                      <a:pt x="14" y="66"/>
                      <a:pt x="7" y="52"/>
                      <a:pt x="6" y="38"/>
                    </a:cubicBezTo>
                    <a:cubicBezTo>
                      <a:pt x="6" y="35"/>
                      <a:pt x="6" y="33"/>
                      <a:pt x="7" y="30"/>
                    </a:cubicBezTo>
                    <a:cubicBezTo>
                      <a:pt x="7" y="27"/>
                      <a:pt x="8" y="24"/>
                      <a:pt x="10" y="21"/>
                    </a:cubicBezTo>
                    <a:cubicBezTo>
                      <a:pt x="13" y="14"/>
                      <a:pt x="19" y="9"/>
                      <a:pt x="28" y="6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2" y="2"/>
                      <a:pt x="17" y="5"/>
                      <a:pt x="13" y="8"/>
                    </a:cubicBezTo>
                    <a:cubicBezTo>
                      <a:pt x="9" y="11"/>
                      <a:pt x="6" y="15"/>
                      <a:pt x="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4" name="Freeform 1036"/>
              <p:cNvSpPr>
                <a:spLocks/>
              </p:cNvSpPr>
              <p:nvPr/>
            </p:nvSpPr>
            <p:spPr bwMode="auto">
              <a:xfrm>
                <a:off x="3403601" y="2754409"/>
                <a:ext cx="79375" cy="44452"/>
              </a:xfrm>
              <a:custGeom>
                <a:avLst/>
                <a:gdLst>
                  <a:gd name="T0" fmla="*/ 0 w 21"/>
                  <a:gd name="T1" fmla="*/ 6 h 12"/>
                  <a:gd name="T2" fmla="*/ 1 w 21"/>
                  <a:gd name="T3" fmla="*/ 9 h 12"/>
                  <a:gd name="T4" fmla="*/ 2 w 21"/>
                  <a:gd name="T5" fmla="*/ 12 h 12"/>
                  <a:gd name="T6" fmla="*/ 5 w 21"/>
                  <a:gd name="T7" fmla="*/ 11 h 12"/>
                  <a:gd name="T8" fmla="*/ 21 w 21"/>
                  <a:gd name="T9" fmla="*/ 7 h 12"/>
                  <a:gd name="T10" fmla="*/ 21 w 21"/>
                  <a:gd name="T11" fmla="*/ 0 h 12"/>
                  <a:gd name="T12" fmla="*/ 3 w 21"/>
                  <a:gd name="T13" fmla="*/ 5 h 12"/>
                  <a:gd name="T14" fmla="*/ 0 w 21"/>
                  <a:gd name="T15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12">
                    <a:moveTo>
                      <a:pt x="0" y="6"/>
                    </a:moveTo>
                    <a:cubicBezTo>
                      <a:pt x="1" y="9"/>
                      <a:pt x="1" y="9"/>
                      <a:pt x="1" y="9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3" y="11"/>
                      <a:pt x="4" y="11"/>
                      <a:pt x="5" y="11"/>
                    </a:cubicBezTo>
                    <a:cubicBezTo>
                      <a:pt x="10" y="9"/>
                      <a:pt x="16" y="7"/>
                      <a:pt x="21" y="7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15" y="1"/>
                      <a:pt x="9" y="3"/>
                      <a:pt x="3" y="5"/>
                    </a:cubicBezTo>
                    <a:cubicBezTo>
                      <a:pt x="2" y="5"/>
                      <a:pt x="1" y="6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5" name="Freeform 1037"/>
              <p:cNvSpPr>
                <a:spLocks/>
              </p:cNvSpPr>
              <p:nvPr/>
            </p:nvSpPr>
            <p:spPr bwMode="auto">
              <a:xfrm>
                <a:off x="3306764" y="3084621"/>
                <a:ext cx="176213" cy="169869"/>
              </a:xfrm>
              <a:custGeom>
                <a:avLst/>
                <a:gdLst>
                  <a:gd name="T0" fmla="*/ 6 w 47"/>
                  <a:gd name="T1" fmla="*/ 1 h 45"/>
                  <a:gd name="T2" fmla="*/ 6 w 47"/>
                  <a:gd name="T3" fmla="*/ 0 h 45"/>
                  <a:gd name="T4" fmla="*/ 3 w 47"/>
                  <a:gd name="T5" fmla="*/ 1 h 45"/>
                  <a:gd name="T6" fmla="*/ 0 w 47"/>
                  <a:gd name="T7" fmla="*/ 2 h 45"/>
                  <a:gd name="T8" fmla="*/ 2 w 47"/>
                  <a:gd name="T9" fmla="*/ 6 h 45"/>
                  <a:gd name="T10" fmla="*/ 41 w 47"/>
                  <a:gd name="T11" fmla="*/ 44 h 45"/>
                  <a:gd name="T12" fmla="*/ 47 w 47"/>
                  <a:gd name="T13" fmla="*/ 45 h 45"/>
                  <a:gd name="T14" fmla="*/ 47 w 47"/>
                  <a:gd name="T15" fmla="*/ 39 h 45"/>
                  <a:gd name="T16" fmla="*/ 6 w 47"/>
                  <a:gd name="T17" fmla="*/ 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" h="45">
                    <a:moveTo>
                      <a:pt x="6" y="1"/>
                    </a:moveTo>
                    <a:cubicBezTo>
                      <a:pt x="6" y="1"/>
                      <a:pt x="6" y="0"/>
                      <a:pt x="6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3"/>
                      <a:pt x="1" y="4"/>
                      <a:pt x="2" y="6"/>
                    </a:cubicBezTo>
                    <a:cubicBezTo>
                      <a:pt x="11" y="25"/>
                      <a:pt x="24" y="38"/>
                      <a:pt x="41" y="44"/>
                    </a:cubicBezTo>
                    <a:cubicBezTo>
                      <a:pt x="43" y="44"/>
                      <a:pt x="45" y="45"/>
                      <a:pt x="47" y="45"/>
                    </a:cubicBezTo>
                    <a:cubicBezTo>
                      <a:pt x="47" y="39"/>
                      <a:pt x="47" y="39"/>
                      <a:pt x="47" y="39"/>
                    </a:cubicBezTo>
                    <a:cubicBezTo>
                      <a:pt x="28" y="34"/>
                      <a:pt x="15" y="22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6" name="Freeform 1038"/>
              <p:cNvSpPr>
                <a:spLocks/>
              </p:cNvSpPr>
              <p:nvPr/>
            </p:nvSpPr>
            <p:spPr bwMode="auto">
              <a:xfrm>
                <a:off x="3436939" y="2663919"/>
                <a:ext cx="46038" cy="38101"/>
              </a:xfrm>
              <a:custGeom>
                <a:avLst/>
                <a:gdLst>
                  <a:gd name="T0" fmla="*/ 0 w 12"/>
                  <a:gd name="T1" fmla="*/ 4 h 10"/>
                  <a:gd name="T2" fmla="*/ 0 w 12"/>
                  <a:gd name="T3" fmla="*/ 4 h 10"/>
                  <a:gd name="T4" fmla="*/ 1 w 12"/>
                  <a:gd name="T5" fmla="*/ 7 h 10"/>
                  <a:gd name="T6" fmla="*/ 3 w 12"/>
                  <a:gd name="T7" fmla="*/ 10 h 10"/>
                  <a:gd name="T8" fmla="*/ 11 w 12"/>
                  <a:gd name="T9" fmla="*/ 6 h 10"/>
                  <a:gd name="T10" fmla="*/ 12 w 12"/>
                  <a:gd name="T11" fmla="*/ 6 h 10"/>
                  <a:gd name="T12" fmla="*/ 12 w 12"/>
                  <a:gd name="T13" fmla="*/ 0 h 10"/>
                  <a:gd name="T14" fmla="*/ 8 w 12"/>
                  <a:gd name="T15" fmla="*/ 1 h 10"/>
                  <a:gd name="T16" fmla="*/ 0 w 12"/>
                  <a:gd name="T17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0"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5" y="8"/>
                      <a:pt x="8" y="7"/>
                      <a:pt x="11" y="6"/>
                    </a:cubicBezTo>
                    <a:cubicBezTo>
                      <a:pt x="11" y="6"/>
                      <a:pt x="12" y="6"/>
                      <a:pt x="12" y="6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1" y="0"/>
                      <a:pt x="10" y="1"/>
                      <a:pt x="8" y="1"/>
                    </a:cubicBezTo>
                    <a:cubicBezTo>
                      <a:pt x="6" y="2"/>
                      <a:pt x="3" y="3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7" name="Freeform 1039"/>
              <p:cNvSpPr>
                <a:spLocks/>
              </p:cNvSpPr>
              <p:nvPr/>
            </p:nvSpPr>
            <p:spPr bwMode="auto">
              <a:xfrm>
                <a:off x="3389314" y="4130821"/>
                <a:ext cx="93663" cy="180981"/>
              </a:xfrm>
              <a:custGeom>
                <a:avLst/>
                <a:gdLst>
                  <a:gd name="T0" fmla="*/ 7 w 25"/>
                  <a:gd name="T1" fmla="*/ 17 h 48"/>
                  <a:gd name="T2" fmla="*/ 1 w 25"/>
                  <a:gd name="T3" fmla="*/ 34 h 48"/>
                  <a:gd name="T4" fmla="*/ 1 w 25"/>
                  <a:gd name="T5" fmla="*/ 45 h 48"/>
                  <a:gd name="T6" fmla="*/ 1 w 25"/>
                  <a:gd name="T7" fmla="*/ 48 h 48"/>
                  <a:gd name="T8" fmla="*/ 4 w 25"/>
                  <a:gd name="T9" fmla="*/ 47 h 48"/>
                  <a:gd name="T10" fmla="*/ 7 w 25"/>
                  <a:gd name="T11" fmla="*/ 47 h 48"/>
                  <a:gd name="T12" fmla="*/ 7 w 25"/>
                  <a:gd name="T13" fmla="*/ 47 h 48"/>
                  <a:gd name="T14" fmla="*/ 7 w 25"/>
                  <a:gd name="T15" fmla="*/ 36 h 48"/>
                  <a:gd name="T16" fmla="*/ 13 w 25"/>
                  <a:gd name="T17" fmla="*/ 19 h 48"/>
                  <a:gd name="T18" fmla="*/ 25 w 25"/>
                  <a:gd name="T19" fmla="*/ 7 h 48"/>
                  <a:gd name="T20" fmla="*/ 25 w 25"/>
                  <a:gd name="T21" fmla="*/ 0 h 48"/>
                  <a:gd name="T22" fmla="*/ 15 w 25"/>
                  <a:gd name="T23" fmla="*/ 7 h 48"/>
                  <a:gd name="T24" fmla="*/ 7 w 25"/>
                  <a:gd name="T25" fmla="*/ 17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" h="48">
                    <a:moveTo>
                      <a:pt x="7" y="17"/>
                    </a:moveTo>
                    <a:cubicBezTo>
                      <a:pt x="4" y="22"/>
                      <a:pt x="2" y="27"/>
                      <a:pt x="1" y="34"/>
                    </a:cubicBezTo>
                    <a:cubicBezTo>
                      <a:pt x="0" y="38"/>
                      <a:pt x="0" y="41"/>
                      <a:pt x="1" y="45"/>
                    </a:cubicBezTo>
                    <a:cubicBezTo>
                      <a:pt x="1" y="46"/>
                      <a:pt x="1" y="47"/>
                      <a:pt x="1" y="48"/>
                    </a:cubicBezTo>
                    <a:cubicBezTo>
                      <a:pt x="4" y="47"/>
                      <a:pt x="4" y="47"/>
                      <a:pt x="4" y="47"/>
                    </a:cubicBezTo>
                    <a:cubicBezTo>
                      <a:pt x="7" y="47"/>
                      <a:pt x="7" y="47"/>
                      <a:pt x="7" y="47"/>
                    </a:cubicBezTo>
                    <a:cubicBezTo>
                      <a:pt x="7" y="47"/>
                      <a:pt x="7" y="47"/>
                      <a:pt x="7" y="47"/>
                    </a:cubicBezTo>
                    <a:cubicBezTo>
                      <a:pt x="6" y="43"/>
                      <a:pt x="6" y="39"/>
                      <a:pt x="7" y="36"/>
                    </a:cubicBezTo>
                    <a:cubicBezTo>
                      <a:pt x="7" y="29"/>
                      <a:pt x="10" y="24"/>
                      <a:pt x="13" y="19"/>
                    </a:cubicBezTo>
                    <a:cubicBezTo>
                      <a:pt x="16" y="14"/>
                      <a:pt x="20" y="10"/>
                      <a:pt x="25" y="7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1" y="2"/>
                      <a:pt x="18" y="4"/>
                      <a:pt x="15" y="7"/>
                    </a:cubicBezTo>
                    <a:cubicBezTo>
                      <a:pt x="12" y="10"/>
                      <a:pt x="9" y="13"/>
                      <a:pt x="7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8" name="Freeform 1040"/>
              <p:cNvSpPr>
                <a:spLocks/>
              </p:cNvSpPr>
              <p:nvPr/>
            </p:nvSpPr>
            <p:spPr bwMode="auto">
              <a:xfrm>
                <a:off x="3422651" y="4021279"/>
                <a:ext cx="60325" cy="49214"/>
              </a:xfrm>
              <a:custGeom>
                <a:avLst/>
                <a:gdLst>
                  <a:gd name="T0" fmla="*/ 0 w 16"/>
                  <a:gd name="T1" fmla="*/ 8 h 13"/>
                  <a:gd name="T2" fmla="*/ 2 w 16"/>
                  <a:gd name="T3" fmla="*/ 11 h 13"/>
                  <a:gd name="T4" fmla="*/ 3 w 16"/>
                  <a:gd name="T5" fmla="*/ 13 h 13"/>
                  <a:gd name="T6" fmla="*/ 5 w 16"/>
                  <a:gd name="T7" fmla="*/ 12 h 13"/>
                  <a:gd name="T8" fmla="*/ 16 w 16"/>
                  <a:gd name="T9" fmla="*/ 7 h 13"/>
                  <a:gd name="T10" fmla="*/ 16 w 16"/>
                  <a:gd name="T11" fmla="*/ 0 h 13"/>
                  <a:gd name="T12" fmla="*/ 5 w 16"/>
                  <a:gd name="T13" fmla="*/ 5 h 13"/>
                  <a:gd name="T14" fmla="*/ 0 w 16"/>
                  <a:gd name="T15" fmla="*/ 8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13">
                    <a:moveTo>
                      <a:pt x="0" y="8"/>
                    </a:moveTo>
                    <a:cubicBezTo>
                      <a:pt x="2" y="11"/>
                      <a:pt x="2" y="11"/>
                      <a:pt x="2" y="11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4" y="13"/>
                      <a:pt x="5" y="12"/>
                      <a:pt x="5" y="12"/>
                    </a:cubicBezTo>
                    <a:cubicBezTo>
                      <a:pt x="9" y="10"/>
                      <a:pt x="12" y="8"/>
                      <a:pt x="16" y="7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2" y="2"/>
                      <a:pt x="8" y="3"/>
                      <a:pt x="5" y="5"/>
                    </a:cubicBezTo>
                    <a:cubicBezTo>
                      <a:pt x="3" y="6"/>
                      <a:pt x="1" y="7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9" name="Freeform 1041"/>
              <p:cNvSpPr>
                <a:spLocks/>
              </p:cNvSpPr>
              <p:nvPr/>
            </p:nvSpPr>
            <p:spPr bwMode="auto">
              <a:xfrm>
                <a:off x="1404939" y="4757905"/>
                <a:ext cx="74613" cy="7938"/>
              </a:xfrm>
              <a:custGeom>
                <a:avLst/>
                <a:gdLst>
                  <a:gd name="T0" fmla="*/ 0 w 20"/>
                  <a:gd name="T1" fmla="*/ 0 h 2"/>
                  <a:gd name="T2" fmla="*/ 1 w 20"/>
                  <a:gd name="T3" fmla="*/ 2 h 2"/>
                  <a:gd name="T4" fmla="*/ 20 w 20"/>
                  <a:gd name="T5" fmla="*/ 2 h 2"/>
                  <a:gd name="T6" fmla="*/ 7 w 20"/>
                  <a:gd name="T7" fmla="*/ 0 h 2"/>
                  <a:gd name="T8" fmla="*/ 0 w 20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">
                    <a:moveTo>
                      <a:pt x="0" y="0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15" y="1"/>
                      <a:pt x="11" y="0"/>
                      <a:pt x="7" y="0"/>
                    </a:cubicBezTo>
                    <a:cubicBezTo>
                      <a:pt x="5" y="0"/>
                      <a:pt x="3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0" name="Freeform 1042"/>
              <p:cNvSpPr>
                <a:spLocks/>
              </p:cNvSpPr>
              <p:nvPr/>
            </p:nvSpPr>
            <p:spPr bwMode="auto">
              <a:xfrm>
                <a:off x="3840164" y="3097322"/>
                <a:ext cx="646113" cy="728689"/>
              </a:xfrm>
              <a:custGeom>
                <a:avLst/>
                <a:gdLst>
                  <a:gd name="T0" fmla="*/ 9 w 172"/>
                  <a:gd name="T1" fmla="*/ 176 h 194"/>
                  <a:gd name="T2" fmla="*/ 12 w 172"/>
                  <a:gd name="T3" fmla="*/ 178 h 194"/>
                  <a:gd name="T4" fmla="*/ 14 w 172"/>
                  <a:gd name="T5" fmla="*/ 179 h 194"/>
                  <a:gd name="T6" fmla="*/ 13 w 172"/>
                  <a:gd name="T7" fmla="*/ 181 h 194"/>
                  <a:gd name="T8" fmla="*/ 30 w 172"/>
                  <a:gd name="T9" fmla="*/ 185 h 194"/>
                  <a:gd name="T10" fmla="*/ 32 w 172"/>
                  <a:gd name="T11" fmla="*/ 181 h 194"/>
                  <a:gd name="T12" fmla="*/ 35 w 172"/>
                  <a:gd name="T13" fmla="*/ 183 h 194"/>
                  <a:gd name="T14" fmla="*/ 37 w 172"/>
                  <a:gd name="T15" fmla="*/ 185 h 194"/>
                  <a:gd name="T16" fmla="*/ 36 w 172"/>
                  <a:gd name="T17" fmla="*/ 186 h 194"/>
                  <a:gd name="T18" fmla="*/ 58 w 172"/>
                  <a:gd name="T19" fmla="*/ 186 h 194"/>
                  <a:gd name="T20" fmla="*/ 63 w 172"/>
                  <a:gd name="T21" fmla="*/ 181 h 194"/>
                  <a:gd name="T22" fmla="*/ 65 w 172"/>
                  <a:gd name="T23" fmla="*/ 183 h 194"/>
                  <a:gd name="T24" fmla="*/ 67 w 172"/>
                  <a:gd name="T25" fmla="*/ 185 h 194"/>
                  <a:gd name="T26" fmla="*/ 107 w 172"/>
                  <a:gd name="T27" fmla="*/ 169 h 194"/>
                  <a:gd name="T28" fmla="*/ 107 w 172"/>
                  <a:gd name="T29" fmla="*/ 169 h 194"/>
                  <a:gd name="T30" fmla="*/ 106 w 172"/>
                  <a:gd name="T31" fmla="*/ 166 h 194"/>
                  <a:gd name="T32" fmla="*/ 106 w 172"/>
                  <a:gd name="T33" fmla="*/ 163 h 194"/>
                  <a:gd name="T34" fmla="*/ 115 w 172"/>
                  <a:gd name="T35" fmla="*/ 162 h 194"/>
                  <a:gd name="T36" fmla="*/ 127 w 172"/>
                  <a:gd name="T37" fmla="*/ 151 h 194"/>
                  <a:gd name="T38" fmla="*/ 132 w 172"/>
                  <a:gd name="T39" fmla="*/ 146 h 194"/>
                  <a:gd name="T40" fmla="*/ 132 w 172"/>
                  <a:gd name="T41" fmla="*/ 146 h 194"/>
                  <a:gd name="T42" fmla="*/ 130 w 172"/>
                  <a:gd name="T43" fmla="*/ 145 h 194"/>
                  <a:gd name="T44" fmla="*/ 130 w 172"/>
                  <a:gd name="T45" fmla="*/ 142 h 194"/>
                  <a:gd name="T46" fmla="*/ 131 w 172"/>
                  <a:gd name="T47" fmla="*/ 139 h 194"/>
                  <a:gd name="T48" fmla="*/ 133 w 172"/>
                  <a:gd name="T49" fmla="*/ 140 h 194"/>
                  <a:gd name="T50" fmla="*/ 137 w 172"/>
                  <a:gd name="T51" fmla="*/ 140 h 194"/>
                  <a:gd name="T52" fmla="*/ 151 w 172"/>
                  <a:gd name="T53" fmla="*/ 115 h 194"/>
                  <a:gd name="T54" fmla="*/ 148 w 172"/>
                  <a:gd name="T55" fmla="*/ 109 h 194"/>
                  <a:gd name="T56" fmla="*/ 151 w 172"/>
                  <a:gd name="T57" fmla="*/ 108 h 194"/>
                  <a:gd name="T58" fmla="*/ 153 w 172"/>
                  <a:gd name="T59" fmla="*/ 106 h 194"/>
                  <a:gd name="T60" fmla="*/ 154 w 172"/>
                  <a:gd name="T61" fmla="*/ 108 h 194"/>
                  <a:gd name="T62" fmla="*/ 160 w 172"/>
                  <a:gd name="T63" fmla="*/ 86 h 194"/>
                  <a:gd name="T64" fmla="*/ 155 w 172"/>
                  <a:gd name="T65" fmla="*/ 79 h 194"/>
                  <a:gd name="T66" fmla="*/ 158 w 172"/>
                  <a:gd name="T67" fmla="*/ 77 h 194"/>
                  <a:gd name="T68" fmla="*/ 161 w 172"/>
                  <a:gd name="T69" fmla="*/ 76 h 194"/>
                  <a:gd name="T70" fmla="*/ 161 w 172"/>
                  <a:gd name="T71" fmla="*/ 77 h 194"/>
                  <a:gd name="T72" fmla="*/ 144 w 172"/>
                  <a:gd name="T73" fmla="*/ 3 h 194"/>
                  <a:gd name="T74" fmla="*/ 144 w 172"/>
                  <a:gd name="T75" fmla="*/ 4 h 194"/>
                  <a:gd name="T76" fmla="*/ 141 w 172"/>
                  <a:gd name="T77" fmla="*/ 4 h 194"/>
                  <a:gd name="T78" fmla="*/ 138 w 172"/>
                  <a:gd name="T79" fmla="*/ 3 h 194"/>
                  <a:gd name="T80" fmla="*/ 138 w 172"/>
                  <a:gd name="T81" fmla="*/ 0 h 194"/>
                  <a:gd name="T82" fmla="*/ 136 w 172"/>
                  <a:gd name="T83" fmla="*/ 1 h 194"/>
                  <a:gd name="T84" fmla="*/ 123 w 172"/>
                  <a:gd name="T85" fmla="*/ 147 h 194"/>
                  <a:gd name="T86" fmla="*/ 2 w 172"/>
                  <a:gd name="T87" fmla="*/ 169 h 194"/>
                  <a:gd name="T88" fmla="*/ 1 w 172"/>
                  <a:gd name="T89" fmla="*/ 172 h 194"/>
                  <a:gd name="T90" fmla="*/ 0 w 172"/>
                  <a:gd name="T91" fmla="*/ 175 h 194"/>
                  <a:gd name="T92" fmla="*/ 8 w 172"/>
                  <a:gd name="T93" fmla="*/ 179 h 194"/>
                  <a:gd name="T94" fmla="*/ 9 w 172"/>
                  <a:gd name="T95" fmla="*/ 176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72" h="194">
                    <a:moveTo>
                      <a:pt x="9" y="176"/>
                    </a:moveTo>
                    <a:cubicBezTo>
                      <a:pt x="12" y="178"/>
                      <a:pt x="12" y="178"/>
                      <a:pt x="12" y="178"/>
                    </a:cubicBezTo>
                    <a:cubicBezTo>
                      <a:pt x="14" y="179"/>
                      <a:pt x="14" y="179"/>
                      <a:pt x="14" y="179"/>
                    </a:cubicBezTo>
                    <a:cubicBezTo>
                      <a:pt x="14" y="180"/>
                      <a:pt x="14" y="180"/>
                      <a:pt x="13" y="181"/>
                    </a:cubicBezTo>
                    <a:cubicBezTo>
                      <a:pt x="19" y="183"/>
                      <a:pt x="24" y="184"/>
                      <a:pt x="30" y="185"/>
                    </a:cubicBezTo>
                    <a:cubicBezTo>
                      <a:pt x="31" y="184"/>
                      <a:pt x="31" y="183"/>
                      <a:pt x="32" y="181"/>
                    </a:cubicBezTo>
                    <a:cubicBezTo>
                      <a:pt x="35" y="183"/>
                      <a:pt x="35" y="183"/>
                      <a:pt x="35" y="183"/>
                    </a:cubicBezTo>
                    <a:cubicBezTo>
                      <a:pt x="37" y="185"/>
                      <a:pt x="37" y="185"/>
                      <a:pt x="37" y="185"/>
                    </a:cubicBezTo>
                    <a:cubicBezTo>
                      <a:pt x="37" y="185"/>
                      <a:pt x="37" y="186"/>
                      <a:pt x="36" y="186"/>
                    </a:cubicBezTo>
                    <a:cubicBezTo>
                      <a:pt x="43" y="187"/>
                      <a:pt x="51" y="187"/>
                      <a:pt x="58" y="186"/>
                    </a:cubicBezTo>
                    <a:cubicBezTo>
                      <a:pt x="59" y="185"/>
                      <a:pt x="61" y="183"/>
                      <a:pt x="63" y="181"/>
                    </a:cubicBezTo>
                    <a:cubicBezTo>
                      <a:pt x="65" y="183"/>
                      <a:pt x="65" y="183"/>
                      <a:pt x="65" y="183"/>
                    </a:cubicBezTo>
                    <a:cubicBezTo>
                      <a:pt x="67" y="185"/>
                      <a:pt x="67" y="185"/>
                      <a:pt x="67" y="185"/>
                    </a:cubicBezTo>
                    <a:cubicBezTo>
                      <a:pt x="81" y="182"/>
                      <a:pt x="94" y="177"/>
                      <a:pt x="107" y="169"/>
                    </a:cubicBezTo>
                    <a:cubicBezTo>
                      <a:pt x="107" y="169"/>
                      <a:pt x="107" y="169"/>
                      <a:pt x="107" y="169"/>
                    </a:cubicBezTo>
                    <a:cubicBezTo>
                      <a:pt x="106" y="166"/>
                      <a:pt x="106" y="166"/>
                      <a:pt x="106" y="166"/>
                    </a:cubicBezTo>
                    <a:cubicBezTo>
                      <a:pt x="106" y="163"/>
                      <a:pt x="106" y="163"/>
                      <a:pt x="106" y="163"/>
                    </a:cubicBezTo>
                    <a:cubicBezTo>
                      <a:pt x="109" y="162"/>
                      <a:pt x="112" y="162"/>
                      <a:pt x="115" y="162"/>
                    </a:cubicBezTo>
                    <a:cubicBezTo>
                      <a:pt x="119" y="159"/>
                      <a:pt x="123" y="155"/>
                      <a:pt x="127" y="151"/>
                    </a:cubicBezTo>
                    <a:cubicBezTo>
                      <a:pt x="129" y="150"/>
                      <a:pt x="131" y="148"/>
                      <a:pt x="132" y="146"/>
                    </a:cubicBezTo>
                    <a:cubicBezTo>
                      <a:pt x="132" y="146"/>
                      <a:pt x="132" y="146"/>
                      <a:pt x="132" y="146"/>
                    </a:cubicBezTo>
                    <a:cubicBezTo>
                      <a:pt x="130" y="145"/>
                      <a:pt x="130" y="145"/>
                      <a:pt x="130" y="145"/>
                    </a:cubicBezTo>
                    <a:cubicBezTo>
                      <a:pt x="130" y="142"/>
                      <a:pt x="130" y="142"/>
                      <a:pt x="130" y="142"/>
                    </a:cubicBezTo>
                    <a:cubicBezTo>
                      <a:pt x="131" y="139"/>
                      <a:pt x="131" y="139"/>
                      <a:pt x="131" y="139"/>
                    </a:cubicBezTo>
                    <a:cubicBezTo>
                      <a:pt x="133" y="140"/>
                      <a:pt x="133" y="140"/>
                      <a:pt x="133" y="140"/>
                    </a:cubicBezTo>
                    <a:cubicBezTo>
                      <a:pt x="134" y="140"/>
                      <a:pt x="135" y="140"/>
                      <a:pt x="137" y="140"/>
                    </a:cubicBezTo>
                    <a:cubicBezTo>
                      <a:pt x="142" y="133"/>
                      <a:pt x="147" y="124"/>
                      <a:pt x="151" y="115"/>
                    </a:cubicBezTo>
                    <a:cubicBezTo>
                      <a:pt x="150" y="113"/>
                      <a:pt x="149" y="111"/>
                      <a:pt x="148" y="109"/>
                    </a:cubicBezTo>
                    <a:cubicBezTo>
                      <a:pt x="151" y="108"/>
                      <a:pt x="151" y="108"/>
                      <a:pt x="151" y="108"/>
                    </a:cubicBezTo>
                    <a:cubicBezTo>
                      <a:pt x="153" y="106"/>
                      <a:pt x="153" y="106"/>
                      <a:pt x="153" y="106"/>
                    </a:cubicBezTo>
                    <a:cubicBezTo>
                      <a:pt x="153" y="107"/>
                      <a:pt x="154" y="108"/>
                      <a:pt x="154" y="108"/>
                    </a:cubicBezTo>
                    <a:cubicBezTo>
                      <a:pt x="157" y="101"/>
                      <a:pt x="159" y="94"/>
                      <a:pt x="160" y="86"/>
                    </a:cubicBezTo>
                    <a:cubicBezTo>
                      <a:pt x="158" y="84"/>
                      <a:pt x="157" y="82"/>
                      <a:pt x="155" y="79"/>
                    </a:cubicBezTo>
                    <a:cubicBezTo>
                      <a:pt x="158" y="77"/>
                      <a:pt x="158" y="77"/>
                      <a:pt x="158" y="77"/>
                    </a:cubicBezTo>
                    <a:cubicBezTo>
                      <a:pt x="161" y="76"/>
                      <a:pt x="161" y="76"/>
                      <a:pt x="161" y="76"/>
                    </a:cubicBezTo>
                    <a:cubicBezTo>
                      <a:pt x="161" y="76"/>
                      <a:pt x="161" y="76"/>
                      <a:pt x="161" y="77"/>
                    </a:cubicBezTo>
                    <a:cubicBezTo>
                      <a:pt x="163" y="54"/>
                      <a:pt x="158" y="29"/>
                      <a:pt x="144" y="3"/>
                    </a:cubicBezTo>
                    <a:cubicBezTo>
                      <a:pt x="144" y="3"/>
                      <a:pt x="144" y="4"/>
                      <a:pt x="144" y="4"/>
                    </a:cubicBezTo>
                    <a:cubicBezTo>
                      <a:pt x="141" y="4"/>
                      <a:pt x="141" y="4"/>
                      <a:pt x="141" y="4"/>
                    </a:cubicBezTo>
                    <a:cubicBezTo>
                      <a:pt x="138" y="3"/>
                      <a:pt x="138" y="3"/>
                      <a:pt x="138" y="3"/>
                    </a:cubicBezTo>
                    <a:cubicBezTo>
                      <a:pt x="138" y="2"/>
                      <a:pt x="138" y="1"/>
                      <a:pt x="138" y="0"/>
                    </a:cubicBezTo>
                    <a:cubicBezTo>
                      <a:pt x="138" y="0"/>
                      <a:pt x="137" y="1"/>
                      <a:pt x="136" y="1"/>
                    </a:cubicBezTo>
                    <a:cubicBezTo>
                      <a:pt x="172" y="61"/>
                      <a:pt x="152" y="117"/>
                      <a:pt x="123" y="147"/>
                    </a:cubicBezTo>
                    <a:cubicBezTo>
                      <a:pt x="95" y="176"/>
                      <a:pt x="47" y="194"/>
                      <a:pt x="2" y="169"/>
                    </a:cubicBezTo>
                    <a:cubicBezTo>
                      <a:pt x="2" y="170"/>
                      <a:pt x="2" y="171"/>
                      <a:pt x="1" y="172"/>
                    </a:cubicBezTo>
                    <a:cubicBezTo>
                      <a:pt x="1" y="173"/>
                      <a:pt x="0" y="174"/>
                      <a:pt x="0" y="175"/>
                    </a:cubicBezTo>
                    <a:cubicBezTo>
                      <a:pt x="3" y="176"/>
                      <a:pt x="5" y="177"/>
                      <a:pt x="8" y="179"/>
                    </a:cubicBezTo>
                    <a:cubicBezTo>
                      <a:pt x="8" y="178"/>
                      <a:pt x="9" y="177"/>
                      <a:pt x="9" y="1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1" name="Freeform 1043"/>
              <p:cNvSpPr>
                <a:spLocks/>
              </p:cNvSpPr>
              <p:nvPr/>
            </p:nvSpPr>
            <p:spPr bwMode="auto">
              <a:xfrm>
                <a:off x="5240339" y="4164159"/>
                <a:ext cx="34925" cy="38101"/>
              </a:xfrm>
              <a:custGeom>
                <a:avLst/>
                <a:gdLst>
                  <a:gd name="T0" fmla="*/ 9 w 9"/>
                  <a:gd name="T1" fmla="*/ 10 h 10"/>
                  <a:gd name="T2" fmla="*/ 0 w 9"/>
                  <a:gd name="T3" fmla="*/ 0 h 10"/>
                  <a:gd name="T4" fmla="*/ 9 w 9"/>
                  <a:gd name="T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10">
                    <a:moveTo>
                      <a:pt x="9" y="10"/>
                    </a:moveTo>
                    <a:cubicBezTo>
                      <a:pt x="6" y="6"/>
                      <a:pt x="3" y="3"/>
                      <a:pt x="0" y="0"/>
                    </a:cubicBezTo>
                    <a:cubicBezTo>
                      <a:pt x="2" y="4"/>
                      <a:pt x="5" y="7"/>
                      <a:pt x="9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2" name="Freeform 1044"/>
              <p:cNvSpPr>
                <a:spLocks/>
              </p:cNvSpPr>
              <p:nvPr/>
            </p:nvSpPr>
            <p:spPr bwMode="auto">
              <a:xfrm>
                <a:off x="5121276" y="3886337"/>
                <a:ext cx="333375" cy="341325"/>
              </a:xfrm>
              <a:custGeom>
                <a:avLst/>
                <a:gdLst>
                  <a:gd name="T0" fmla="*/ 63 w 89"/>
                  <a:gd name="T1" fmla="*/ 90 h 91"/>
                  <a:gd name="T2" fmla="*/ 88 w 89"/>
                  <a:gd name="T3" fmla="*/ 54 h 91"/>
                  <a:gd name="T4" fmla="*/ 64 w 89"/>
                  <a:gd name="T5" fmla="*/ 8 h 91"/>
                  <a:gd name="T6" fmla="*/ 20 w 89"/>
                  <a:gd name="T7" fmla="*/ 9 h 91"/>
                  <a:gd name="T8" fmla="*/ 0 w 89"/>
                  <a:gd name="T9" fmla="*/ 48 h 91"/>
                  <a:gd name="T10" fmla="*/ 6 w 89"/>
                  <a:gd name="T11" fmla="*/ 50 h 91"/>
                  <a:gd name="T12" fmla="*/ 24 w 89"/>
                  <a:gd name="T13" fmla="*/ 14 h 91"/>
                  <a:gd name="T14" fmla="*/ 61 w 89"/>
                  <a:gd name="T15" fmla="*/ 13 h 91"/>
                  <a:gd name="T16" fmla="*/ 82 w 89"/>
                  <a:gd name="T17" fmla="*/ 54 h 91"/>
                  <a:gd name="T18" fmla="*/ 62 w 89"/>
                  <a:gd name="T19" fmla="*/ 84 h 91"/>
                  <a:gd name="T20" fmla="*/ 45 w 89"/>
                  <a:gd name="T21" fmla="*/ 80 h 91"/>
                  <a:gd name="T22" fmla="*/ 50 w 89"/>
                  <a:gd name="T23" fmla="*/ 86 h 91"/>
                  <a:gd name="T24" fmla="*/ 53 w 89"/>
                  <a:gd name="T25" fmla="*/ 90 h 91"/>
                  <a:gd name="T26" fmla="*/ 63 w 89"/>
                  <a:gd name="T27" fmla="*/ 9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9" h="91">
                    <a:moveTo>
                      <a:pt x="63" y="90"/>
                    </a:moveTo>
                    <a:cubicBezTo>
                      <a:pt x="76" y="89"/>
                      <a:pt x="89" y="77"/>
                      <a:pt x="88" y="54"/>
                    </a:cubicBezTo>
                    <a:cubicBezTo>
                      <a:pt x="88" y="33"/>
                      <a:pt x="79" y="16"/>
                      <a:pt x="64" y="8"/>
                    </a:cubicBezTo>
                    <a:cubicBezTo>
                      <a:pt x="50" y="0"/>
                      <a:pt x="34" y="0"/>
                      <a:pt x="20" y="9"/>
                    </a:cubicBezTo>
                    <a:cubicBezTo>
                      <a:pt x="8" y="17"/>
                      <a:pt x="0" y="31"/>
                      <a:pt x="0" y="48"/>
                    </a:cubicBezTo>
                    <a:cubicBezTo>
                      <a:pt x="2" y="49"/>
                      <a:pt x="4" y="49"/>
                      <a:pt x="6" y="50"/>
                    </a:cubicBezTo>
                    <a:cubicBezTo>
                      <a:pt x="6" y="34"/>
                      <a:pt x="12" y="21"/>
                      <a:pt x="24" y="14"/>
                    </a:cubicBezTo>
                    <a:cubicBezTo>
                      <a:pt x="35" y="7"/>
                      <a:pt x="49" y="7"/>
                      <a:pt x="61" y="13"/>
                    </a:cubicBezTo>
                    <a:cubicBezTo>
                      <a:pt x="74" y="21"/>
                      <a:pt x="82" y="35"/>
                      <a:pt x="82" y="54"/>
                    </a:cubicBezTo>
                    <a:cubicBezTo>
                      <a:pt x="83" y="75"/>
                      <a:pt x="72" y="83"/>
                      <a:pt x="62" y="84"/>
                    </a:cubicBezTo>
                    <a:cubicBezTo>
                      <a:pt x="57" y="85"/>
                      <a:pt x="51" y="83"/>
                      <a:pt x="45" y="80"/>
                    </a:cubicBezTo>
                    <a:cubicBezTo>
                      <a:pt x="47" y="82"/>
                      <a:pt x="49" y="84"/>
                      <a:pt x="50" y="86"/>
                    </a:cubicBezTo>
                    <a:cubicBezTo>
                      <a:pt x="51" y="87"/>
                      <a:pt x="52" y="89"/>
                      <a:pt x="53" y="90"/>
                    </a:cubicBezTo>
                    <a:cubicBezTo>
                      <a:pt x="56" y="91"/>
                      <a:pt x="60" y="91"/>
                      <a:pt x="63" y="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3" name="Freeform 1045"/>
              <p:cNvSpPr>
                <a:spLocks/>
              </p:cNvSpPr>
              <p:nvPr/>
            </p:nvSpPr>
            <p:spPr bwMode="auto">
              <a:xfrm>
                <a:off x="5203826" y="3995878"/>
                <a:ext cx="157163" cy="153993"/>
              </a:xfrm>
              <a:custGeom>
                <a:avLst/>
                <a:gdLst>
                  <a:gd name="T0" fmla="*/ 17 w 42"/>
                  <a:gd name="T1" fmla="*/ 8 h 41"/>
                  <a:gd name="T2" fmla="*/ 35 w 42"/>
                  <a:gd name="T3" fmla="*/ 17 h 41"/>
                  <a:gd name="T4" fmla="*/ 32 w 42"/>
                  <a:gd name="T5" fmla="*/ 25 h 41"/>
                  <a:gd name="T6" fmla="*/ 29 w 42"/>
                  <a:gd name="T7" fmla="*/ 27 h 41"/>
                  <a:gd name="T8" fmla="*/ 26 w 42"/>
                  <a:gd name="T9" fmla="*/ 23 h 41"/>
                  <a:gd name="T10" fmla="*/ 24 w 42"/>
                  <a:gd name="T11" fmla="*/ 24 h 41"/>
                  <a:gd name="T12" fmla="*/ 21 w 42"/>
                  <a:gd name="T13" fmla="*/ 25 h 41"/>
                  <a:gd name="T14" fmla="*/ 28 w 42"/>
                  <a:gd name="T15" fmla="*/ 33 h 41"/>
                  <a:gd name="T16" fmla="*/ 37 w 42"/>
                  <a:gd name="T17" fmla="*/ 29 h 41"/>
                  <a:gd name="T18" fmla="*/ 41 w 42"/>
                  <a:gd name="T19" fmla="*/ 15 h 41"/>
                  <a:gd name="T20" fmla="*/ 15 w 42"/>
                  <a:gd name="T21" fmla="*/ 2 h 41"/>
                  <a:gd name="T22" fmla="*/ 2 w 42"/>
                  <a:gd name="T23" fmla="*/ 26 h 41"/>
                  <a:gd name="T24" fmla="*/ 4 w 42"/>
                  <a:gd name="T25" fmla="*/ 32 h 41"/>
                  <a:gd name="T26" fmla="*/ 14 w 42"/>
                  <a:gd name="T27" fmla="*/ 41 h 41"/>
                  <a:gd name="T28" fmla="*/ 8 w 42"/>
                  <a:gd name="T29" fmla="*/ 25 h 41"/>
                  <a:gd name="T30" fmla="*/ 17 w 42"/>
                  <a:gd name="T31" fmla="*/ 8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2" h="41">
                    <a:moveTo>
                      <a:pt x="17" y="8"/>
                    </a:moveTo>
                    <a:cubicBezTo>
                      <a:pt x="23" y="6"/>
                      <a:pt x="31" y="8"/>
                      <a:pt x="35" y="17"/>
                    </a:cubicBezTo>
                    <a:cubicBezTo>
                      <a:pt x="36" y="18"/>
                      <a:pt x="35" y="22"/>
                      <a:pt x="32" y="25"/>
                    </a:cubicBezTo>
                    <a:cubicBezTo>
                      <a:pt x="31" y="27"/>
                      <a:pt x="30" y="27"/>
                      <a:pt x="29" y="27"/>
                    </a:cubicBezTo>
                    <a:cubicBezTo>
                      <a:pt x="29" y="27"/>
                      <a:pt x="27" y="26"/>
                      <a:pt x="26" y="23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1" y="25"/>
                      <a:pt x="21" y="25"/>
                      <a:pt x="21" y="25"/>
                    </a:cubicBezTo>
                    <a:cubicBezTo>
                      <a:pt x="22" y="30"/>
                      <a:pt x="25" y="33"/>
                      <a:pt x="28" y="33"/>
                    </a:cubicBezTo>
                    <a:cubicBezTo>
                      <a:pt x="31" y="34"/>
                      <a:pt x="34" y="32"/>
                      <a:pt x="37" y="29"/>
                    </a:cubicBezTo>
                    <a:cubicBezTo>
                      <a:pt x="40" y="25"/>
                      <a:pt x="42" y="19"/>
                      <a:pt x="41" y="15"/>
                    </a:cubicBezTo>
                    <a:cubicBezTo>
                      <a:pt x="36" y="2"/>
                      <a:pt x="24" y="0"/>
                      <a:pt x="15" y="2"/>
                    </a:cubicBezTo>
                    <a:cubicBezTo>
                      <a:pt x="7" y="5"/>
                      <a:pt x="0" y="13"/>
                      <a:pt x="2" y="26"/>
                    </a:cubicBezTo>
                    <a:cubicBezTo>
                      <a:pt x="2" y="28"/>
                      <a:pt x="3" y="30"/>
                      <a:pt x="4" y="32"/>
                    </a:cubicBezTo>
                    <a:cubicBezTo>
                      <a:pt x="7" y="35"/>
                      <a:pt x="11" y="38"/>
                      <a:pt x="14" y="41"/>
                    </a:cubicBezTo>
                    <a:cubicBezTo>
                      <a:pt x="11" y="37"/>
                      <a:pt x="9" y="31"/>
                      <a:pt x="8" y="25"/>
                    </a:cubicBezTo>
                    <a:cubicBezTo>
                      <a:pt x="6" y="15"/>
                      <a:pt x="12" y="10"/>
                      <a:pt x="17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4" name="Freeform 1046"/>
              <p:cNvSpPr>
                <a:spLocks/>
              </p:cNvSpPr>
              <p:nvPr/>
            </p:nvSpPr>
            <p:spPr bwMode="auto">
              <a:xfrm>
                <a:off x="5033964" y="3784733"/>
                <a:ext cx="496888" cy="538182"/>
              </a:xfrm>
              <a:custGeom>
                <a:avLst/>
                <a:gdLst>
                  <a:gd name="T0" fmla="*/ 32 w 132"/>
                  <a:gd name="T1" fmla="*/ 13 h 143"/>
                  <a:gd name="T2" fmla="*/ 0 w 132"/>
                  <a:gd name="T3" fmla="*/ 72 h 143"/>
                  <a:gd name="T4" fmla="*/ 6 w 132"/>
                  <a:gd name="T5" fmla="*/ 72 h 143"/>
                  <a:gd name="T6" fmla="*/ 35 w 132"/>
                  <a:gd name="T7" fmla="*/ 18 h 143"/>
                  <a:gd name="T8" fmla="*/ 95 w 132"/>
                  <a:gd name="T9" fmla="*/ 16 h 143"/>
                  <a:gd name="T10" fmla="*/ 125 w 132"/>
                  <a:gd name="T11" fmla="*/ 77 h 143"/>
                  <a:gd name="T12" fmla="*/ 88 w 132"/>
                  <a:gd name="T13" fmla="*/ 137 h 143"/>
                  <a:gd name="T14" fmla="*/ 90 w 132"/>
                  <a:gd name="T15" fmla="*/ 143 h 143"/>
                  <a:gd name="T16" fmla="*/ 131 w 132"/>
                  <a:gd name="T17" fmla="*/ 77 h 143"/>
                  <a:gd name="T18" fmla="*/ 124 w 132"/>
                  <a:gd name="T19" fmla="*/ 39 h 143"/>
                  <a:gd name="T20" fmla="*/ 105 w 132"/>
                  <a:gd name="T21" fmla="*/ 22 h 143"/>
                  <a:gd name="T22" fmla="*/ 95 w 132"/>
                  <a:gd name="T23" fmla="*/ 9 h 143"/>
                  <a:gd name="T24" fmla="*/ 32 w 132"/>
                  <a:gd name="T25" fmla="*/ 13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2" h="143">
                    <a:moveTo>
                      <a:pt x="32" y="13"/>
                    </a:moveTo>
                    <a:cubicBezTo>
                      <a:pt x="12" y="25"/>
                      <a:pt x="0" y="47"/>
                      <a:pt x="0" y="72"/>
                    </a:cubicBezTo>
                    <a:cubicBezTo>
                      <a:pt x="2" y="72"/>
                      <a:pt x="4" y="72"/>
                      <a:pt x="6" y="72"/>
                    </a:cubicBezTo>
                    <a:cubicBezTo>
                      <a:pt x="6" y="49"/>
                      <a:pt x="17" y="29"/>
                      <a:pt x="35" y="18"/>
                    </a:cubicBezTo>
                    <a:cubicBezTo>
                      <a:pt x="53" y="7"/>
                      <a:pt x="77" y="6"/>
                      <a:pt x="95" y="16"/>
                    </a:cubicBezTo>
                    <a:cubicBezTo>
                      <a:pt x="114" y="27"/>
                      <a:pt x="125" y="48"/>
                      <a:pt x="125" y="77"/>
                    </a:cubicBezTo>
                    <a:cubicBezTo>
                      <a:pt x="126" y="110"/>
                      <a:pt x="112" y="132"/>
                      <a:pt x="88" y="137"/>
                    </a:cubicBezTo>
                    <a:cubicBezTo>
                      <a:pt x="89" y="139"/>
                      <a:pt x="90" y="141"/>
                      <a:pt x="90" y="143"/>
                    </a:cubicBezTo>
                    <a:cubicBezTo>
                      <a:pt x="116" y="137"/>
                      <a:pt x="132" y="112"/>
                      <a:pt x="131" y="77"/>
                    </a:cubicBezTo>
                    <a:cubicBezTo>
                      <a:pt x="131" y="63"/>
                      <a:pt x="129" y="50"/>
                      <a:pt x="124" y="39"/>
                    </a:cubicBezTo>
                    <a:cubicBezTo>
                      <a:pt x="117" y="35"/>
                      <a:pt x="111" y="30"/>
                      <a:pt x="105" y="22"/>
                    </a:cubicBezTo>
                    <a:cubicBezTo>
                      <a:pt x="101" y="18"/>
                      <a:pt x="98" y="14"/>
                      <a:pt x="95" y="9"/>
                    </a:cubicBezTo>
                    <a:cubicBezTo>
                      <a:pt x="76" y="0"/>
                      <a:pt x="51" y="1"/>
                      <a:pt x="3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5" name="Freeform 1047"/>
              <p:cNvSpPr>
                <a:spLocks/>
              </p:cNvSpPr>
              <p:nvPr/>
            </p:nvSpPr>
            <p:spPr bwMode="auto">
              <a:xfrm>
                <a:off x="5335589" y="4597562"/>
                <a:ext cx="104775" cy="168281"/>
              </a:xfrm>
              <a:custGeom>
                <a:avLst/>
                <a:gdLst>
                  <a:gd name="T0" fmla="*/ 9 w 28"/>
                  <a:gd name="T1" fmla="*/ 23 h 45"/>
                  <a:gd name="T2" fmla="*/ 7 w 28"/>
                  <a:gd name="T3" fmla="*/ 0 h 45"/>
                  <a:gd name="T4" fmla="*/ 0 w 28"/>
                  <a:gd name="T5" fmla="*/ 10 h 45"/>
                  <a:gd name="T6" fmla="*/ 4 w 28"/>
                  <a:gd name="T7" fmla="*/ 25 h 45"/>
                  <a:gd name="T8" fmla="*/ 18 w 28"/>
                  <a:gd name="T9" fmla="*/ 45 h 45"/>
                  <a:gd name="T10" fmla="*/ 28 w 28"/>
                  <a:gd name="T11" fmla="*/ 45 h 45"/>
                  <a:gd name="T12" fmla="*/ 9 w 28"/>
                  <a:gd name="T13" fmla="*/ 2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45">
                    <a:moveTo>
                      <a:pt x="9" y="23"/>
                    </a:moveTo>
                    <a:cubicBezTo>
                      <a:pt x="6" y="15"/>
                      <a:pt x="6" y="7"/>
                      <a:pt x="7" y="0"/>
                    </a:cubicBezTo>
                    <a:cubicBezTo>
                      <a:pt x="5" y="3"/>
                      <a:pt x="3" y="7"/>
                      <a:pt x="0" y="10"/>
                    </a:cubicBezTo>
                    <a:cubicBezTo>
                      <a:pt x="1" y="15"/>
                      <a:pt x="2" y="20"/>
                      <a:pt x="4" y="25"/>
                    </a:cubicBezTo>
                    <a:cubicBezTo>
                      <a:pt x="7" y="33"/>
                      <a:pt x="12" y="40"/>
                      <a:pt x="18" y="45"/>
                    </a:cubicBezTo>
                    <a:cubicBezTo>
                      <a:pt x="28" y="45"/>
                      <a:pt x="28" y="45"/>
                      <a:pt x="28" y="45"/>
                    </a:cubicBezTo>
                    <a:cubicBezTo>
                      <a:pt x="21" y="41"/>
                      <a:pt x="14" y="34"/>
                      <a:pt x="9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6" name="Freeform 1048"/>
              <p:cNvSpPr>
                <a:spLocks/>
              </p:cNvSpPr>
              <p:nvPr/>
            </p:nvSpPr>
            <p:spPr bwMode="auto">
              <a:xfrm>
                <a:off x="5605465" y="4727742"/>
                <a:ext cx="52388" cy="38101"/>
              </a:xfrm>
              <a:custGeom>
                <a:avLst/>
                <a:gdLst>
                  <a:gd name="T0" fmla="*/ 11 w 14"/>
                  <a:gd name="T1" fmla="*/ 10 h 10"/>
                  <a:gd name="T2" fmla="*/ 14 w 14"/>
                  <a:gd name="T3" fmla="*/ 8 h 10"/>
                  <a:gd name="T4" fmla="*/ 14 w 14"/>
                  <a:gd name="T5" fmla="*/ 0 h 10"/>
                  <a:gd name="T6" fmla="*/ 0 w 14"/>
                  <a:gd name="T7" fmla="*/ 10 h 10"/>
                  <a:gd name="T8" fmla="*/ 11 w 14"/>
                  <a:gd name="T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0">
                    <a:moveTo>
                      <a:pt x="11" y="10"/>
                    </a:moveTo>
                    <a:cubicBezTo>
                      <a:pt x="12" y="9"/>
                      <a:pt x="13" y="8"/>
                      <a:pt x="14" y="8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0" y="4"/>
                      <a:pt x="5" y="7"/>
                      <a:pt x="0" y="10"/>
                    </a:cubicBezTo>
                    <a:lnTo>
                      <a:pt x="11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7" name="Freeform 1049"/>
              <p:cNvSpPr>
                <a:spLocks/>
              </p:cNvSpPr>
              <p:nvPr/>
            </p:nvSpPr>
            <p:spPr bwMode="auto">
              <a:xfrm>
                <a:off x="5338764" y="4529297"/>
                <a:ext cx="25400" cy="60327"/>
              </a:xfrm>
              <a:custGeom>
                <a:avLst/>
                <a:gdLst>
                  <a:gd name="T0" fmla="*/ 7 w 7"/>
                  <a:gd name="T1" fmla="*/ 0 h 16"/>
                  <a:gd name="T2" fmla="*/ 0 w 7"/>
                  <a:gd name="T3" fmla="*/ 16 h 16"/>
                  <a:gd name="T4" fmla="*/ 4 w 7"/>
                  <a:gd name="T5" fmla="*/ 8 h 16"/>
                  <a:gd name="T6" fmla="*/ 7 w 7"/>
                  <a:gd name="T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16">
                    <a:moveTo>
                      <a:pt x="7" y="0"/>
                    </a:moveTo>
                    <a:cubicBezTo>
                      <a:pt x="4" y="5"/>
                      <a:pt x="2" y="10"/>
                      <a:pt x="0" y="16"/>
                    </a:cubicBezTo>
                    <a:cubicBezTo>
                      <a:pt x="2" y="14"/>
                      <a:pt x="3" y="11"/>
                      <a:pt x="4" y="8"/>
                    </a:cubicBezTo>
                    <a:cubicBezTo>
                      <a:pt x="6" y="6"/>
                      <a:pt x="7" y="3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8" name="Freeform 1050"/>
              <p:cNvSpPr>
                <a:spLocks/>
              </p:cNvSpPr>
              <p:nvPr/>
            </p:nvSpPr>
            <p:spPr bwMode="auto">
              <a:xfrm>
                <a:off x="5387976" y="4441981"/>
                <a:ext cx="266700" cy="290523"/>
              </a:xfrm>
              <a:custGeom>
                <a:avLst/>
                <a:gdLst>
                  <a:gd name="T0" fmla="*/ 15 w 71"/>
                  <a:gd name="T1" fmla="*/ 13 h 77"/>
                  <a:gd name="T2" fmla="*/ 58 w 71"/>
                  <a:gd name="T3" fmla="*/ 29 h 77"/>
                  <a:gd name="T4" fmla="*/ 60 w 71"/>
                  <a:gd name="T5" fmla="*/ 58 h 77"/>
                  <a:gd name="T6" fmla="*/ 38 w 71"/>
                  <a:gd name="T7" fmla="*/ 71 h 77"/>
                  <a:gd name="T8" fmla="*/ 18 w 71"/>
                  <a:gd name="T9" fmla="*/ 56 h 77"/>
                  <a:gd name="T10" fmla="*/ 23 w 71"/>
                  <a:gd name="T11" fmla="*/ 34 h 77"/>
                  <a:gd name="T12" fmla="*/ 41 w 71"/>
                  <a:gd name="T13" fmla="*/ 38 h 77"/>
                  <a:gd name="T14" fmla="*/ 42 w 71"/>
                  <a:gd name="T15" fmla="*/ 46 h 77"/>
                  <a:gd name="T16" fmla="*/ 38 w 71"/>
                  <a:gd name="T17" fmla="*/ 49 h 77"/>
                  <a:gd name="T18" fmla="*/ 36 w 71"/>
                  <a:gd name="T19" fmla="*/ 48 h 77"/>
                  <a:gd name="T20" fmla="*/ 33 w 71"/>
                  <a:gd name="T21" fmla="*/ 50 h 77"/>
                  <a:gd name="T22" fmla="*/ 31 w 71"/>
                  <a:gd name="T23" fmla="*/ 52 h 77"/>
                  <a:gd name="T24" fmla="*/ 39 w 71"/>
                  <a:gd name="T25" fmla="*/ 55 h 77"/>
                  <a:gd name="T26" fmla="*/ 48 w 71"/>
                  <a:gd name="T27" fmla="*/ 48 h 77"/>
                  <a:gd name="T28" fmla="*/ 46 w 71"/>
                  <a:gd name="T29" fmla="*/ 34 h 77"/>
                  <a:gd name="T30" fmla="*/ 20 w 71"/>
                  <a:gd name="T31" fmla="*/ 29 h 77"/>
                  <a:gd name="T32" fmla="*/ 12 w 71"/>
                  <a:gd name="T33" fmla="*/ 59 h 77"/>
                  <a:gd name="T34" fmla="*/ 38 w 71"/>
                  <a:gd name="T35" fmla="*/ 77 h 77"/>
                  <a:gd name="T36" fmla="*/ 65 w 71"/>
                  <a:gd name="T37" fmla="*/ 61 h 77"/>
                  <a:gd name="T38" fmla="*/ 64 w 71"/>
                  <a:gd name="T39" fmla="*/ 26 h 77"/>
                  <a:gd name="T40" fmla="*/ 12 w 71"/>
                  <a:gd name="T41" fmla="*/ 8 h 77"/>
                  <a:gd name="T42" fmla="*/ 2 w 71"/>
                  <a:gd name="T43" fmla="*/ 14 h 77"/>
                  <a:gd name="T44" fmla="*/ 0 w 71"/>
                  <a:gd name="T45" fmla="*/ 26 h 77"/>
                  <a:gd name="T46" fmla="*/ 15 w 71"/>
                  <a:gd name="T47" fmla="*/ 13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1" h="77">
                    <a:moveTo>
                      <a:pt x="15" y="13"/>
                    </a:moveTo>
                    <a:cubicBezTo>
                      <a:pt x="28" y="7"/>
                      <a:pt x="47" y="8"/>
                      <a:pt x="58" y="29"/>
                    </a:cubicBezTo>
                    <a:cubicBezTo>
                      <a:pt x="64" y="39"/>
                      <a:pt x="64" y="49"/>
                      <a:pt x="60" y="58"/>
                    </a:cubicBezTo>
                    <a:cubicBezTo>
                      <a:pt x="55" y="66"/>
                      <a:pt x="47" y="71"/>
                      <a:pt x="38" y="71"/>
                    </a:cubicBezTo>
                    <a:cubicBezTo>
                      <a:pt x="30" y="70"/>
                      <a:pt x="23" y="65"/>
                      <a:pt x="18" y="56"/>
                    </a:cubicBezTo>
                    <a:cubicBezTo>
                      <a:pt x="13" y="47"/>
                      <a:pt x="17" y="38"/>
                      <a:pt x="23" y="34"/>
                    </a:cubicBezTo>
                    <a:cubicBezTo>
                      <a:pt x="29" y="30"/>
                      <a:pt x="36" y="32"/>
                      <a:pt x="41" y="38"/>
                    </a:cubicBezTo>
                    <a:cubicBezTo>
                      <a:pt x="43" y="41"/>
                      <a:pt x="43" y="44"/>
                      <a:pt x="42" y="46"/>
                    </a:cubicBezTo>
                    <a:cubicBezTo>
                      <a:pt x="41" y="48"/>
                      <a:pt x="39" y="49"/>
                      <a:pt x="38" y="49"/>
                    </a:cubicBezTo>
                    <a:cubicBezTo>
                      <a:pt x="37" y="49"/>
                      <a:pt x="37" y="49"/>
                      <a:pt x="36" y="48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31" y="52"/>
                      <a:pt x="31" y="52"/>
                      <a:pt x="31" y="52"/>
                    </a:cubicBezTo>
                    <a:cubicBezTo>
                      <a:pt x="33" y="54"/>
                      <a:pt x="36" y="56"/>
                      <a:pt x="39" y="55"/>
                    </a:cubicBezTo>
                    <a:cubicBezTo>
                      <a:pt x="43" y="55"/>
                      <a:pt x="46" y="52"/>
                      <a:pt x="48" y="48"/>
                    </a:cubicBezTo>
                    <a:cubicBezTo>
                      <a:pt x="50" y="43"/>
                      <a:pt x="49" y="39"/>
                      <a:pt x="46" y="34"/>
                    </a:cubicBezTo>
                    <a:cubicBezTo>
                      <a:pt x="37" y="24"/>
                      <a:pt x="26" y="25"/>
                      <a:pt x="20" y="29"/>
                    </a:cubicBezTo>
                    <a:cubicBezTo>
                      <a:pt x="12" y="35"/>
                      <a:pt x="6" y="47"/>
                      <a:pt x="12" y="59"/>
                    </a:cubicBezTo>
                    <a:cubicBezTo>
                      <a:pt x="18" y="70"/>
                      <a:pt x="28" y="76"/>
                      <a:pt x="38" y="77"/>
                    </a:cubicBezTo>
                    <a:cubicBezTo>
                      <a:pt x="49" y="77"/>
                      <a:pt x="59" y="71"/>
                      <a:pt x="65" y="61"/>
                    </a:cubicBezTo>
                    <a:cubicBezTo>
                      <a:pt x="71" y="50"/>
                      <a:pt x="70" y="38"/>
                      <a:pt x="64" y="26"/>
                    </a:cubicBezTo>
                    <a:cubicBezTo>
                      <a:pt x="51" y="3"/>
                      <a:pt x="29" y="0"/>
                      <a:pt x="12" y="8"/>
                    </a:cubicBezTo>
                    <a:cubicBezTo>
                      <a:pt x="9" y="10"/>
                      <a:pt x="5" y="12"/>
                      <a:pt x="2" y="14"/>
                    </a:cubicBezTo>
                    <a:cubicBezTo>
                      <a:pt x="2" y="18"/>
                      <a:pt x="1" y="22"/>
                      <a:pt x="0" y="26"/>
                    </a:cubicBezTo>
                    <a:cubicBezTo>
                      <a:pt x="4" y="21"/>
                      <a:pt x="9" y="16"/>
                      <a:pt x="15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9" name="Freeform 1051"/>
              <p:cNvSpPr>
                <a:spLocks/>
              </p:cNvSpPr>
              <p:nvPr/>
            </p:nvSpPr>
            <p:spPr bwMode="auto">
              <a:xfrm>
                <a:off x="5454651" y="4367366"/>
                <a:ext cx="203200" cy="112717"/>
              </a:xfrm>
              <a:custGeom>
                <a:avLst/>
                <a:gdLst>
                  <a:gd name="T0" fmla="*/ 11 w 54"/>
                  <a:gd name="T1" fmla="*/ 0 h 30"/>
                  <a:gd name="T2" fmla="*/ 0 w 54"/>
                  <a:gd name="T3" fmla="*/ 7 h 30"/>
                  <a:gd name="T4" fmla="*/ 0 w 54"/>
                  <a:gd name="T5" fmla="*/ 7 h 30"/>
                  <a:gd name="T6" fmla="*/ 49 w 54"/>
                  <a:gd name="T7" fmla="*/ 24 h 30"/>
                  <a:gd name="T8" fmla="*/ 54 w 54"/>
                  <a:gd name="T9" fmla="*/ 30 h 30"/>
                  <a:gd name="T10" fmla="*/ 54 w 54"/>
                  <a:gd name="T11" fmla="*/ 21 h 30"/>
                  <a:gd name="T12" fmla="*/ 54 w 54"/>
                  <a:gd name="T13" fmla="*/ 20 h 30"/>
                  <a:gd name="T14" fmla="*/ 11 w 54"/>
                  <a:gd name="T15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" h="30">
                    <a:moveTo>
                      <a:pt x="11" y="0"/>
                    </a:moveTo>
                    <a:cubicBezTo>
                      <a:pt x="8" y="3"/>
                      <a:pt x="4" y="5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9" y="3"/>
                      <a:pt x="35" y="8"/>
                      <a:pt x="49" y="24"/>
                    </a:cubicBezTo>
                    <a:cubicBezTo>
                      <a:pt x="51" y="26"/>
                      <a:pt x="52" y="28"/>
                      <a:pt x="54" y="30"/>
                    </a:cubicBezTo>
                    <a:cubicBezTo>
                      <a:pt x="54" y="21"/>
                      <a:pt x="54" y="21"/>
                      <a:pt x="54" y="21"/>
                    </a:cubicBezTo>
                    <a:cubicBezTo>
                      <a:pt x="54" y="21"/>
                      <a:pt x="54" y="21"/>
                      <a:pt x="54" y="20"/>
                    </a:cubicBezTo>
                    <a:cubicBezTo>
                      <a:pt x="41" y="7"/>
                      <a:pt x="27" y="0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0" name="Freeform 1052"/>
              <p:cNvSpPr>
                <a:spLocks/>
              </p:cNvSpPr>
              <p:nvPr/>
            </p:nvSpPr>
            <p:spPr bwMode="auto">
              <a:xfrm>
                <a:off x="5259389" y="4686465"/>
                <a:ext cx="57150" cy="79378"/>
              </a:xfrm>
              <a:custGeom>
                <a:avLst/>
                <a:gdLst>
                  <a:gd name="T0" fmla="*/ 0 w 15"/>
                  <a:gd name="T1" fmla="*/ 4 h 21"/>
                  <a:gd name="T2" fmla="*/ 7 w 15"/>
                  <a:gd name="T3" fmla="*/ 20 h 21"/>
                  <a:gd name="T4" fmla="*/ 9 w 15"/>
                  <a:gd name="T5" fmla="*/ 19 h 21"/>
                  <a:gd name="T6" fmla="*/ 11 w 15"/>
                  <a:gd name="T7" fmla="*/ 21 h 21"/>
                  <a:gd name="T8" fmla="*/ 15 w 15"/>
                  <a:gd name="T9" fmla="*/ 21 h 21"/>
                  <a:gd name="T10" fmla="*/ 5 w 15"/>
                  <a:gd name="T11" fmla="*/ 0 h 21"/>
                  <a:gd name="T12" fmla="*/ 0 w 15"/>
                  <a:gd name="T13" fmla="*/ 4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1">
                    <a:moveTo>
                      <a:pt x="0" y="4"/>
                    </a:moveTo>
                    <a:cubicBezTo>
                      <a:pt x="2" y="9"/>
                      <a:pt x="4" y="15"/>
                      <a:pt x="7" y="20"/>
                    </a:cubicBezTo>
                    <a:cubicBezTo>
                      <a:pt x="8" y="19"/>
                      <a:pt x="8" y="19"/>
                      <a:pt x="9" y="19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1" y="14"/>
                      <a:pt x="7" y="7"/>
                      <a:pt x="5" y="0"/>
                    </a:cubicBezTo>
                    <a:cubicBezTo>
                      <a:pt x="4" y="2"/>
                      <a:pt x="2" y="3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1" name="Freeform 1053"/>
              <p:cNvSpPr>
                <a:spLocks/>
              </p:cNvSpPr>
              <p:nvPr/>
            </p:nvSpPr>
            <p:spPr bwMode="auto">
              <a:xfrm>
                <a:off x="5553076" y="4299102"/>
                <a:ext cx="104775" cy="65090"/>
              </a:xfrm>
              <a:custGeom>
                <a:avLst/>
                <a:gdLst>
                  <a:gd name="T0" fmla="*/ 10 w 28"/>
                  <a:gd name="T1" fmla="*/ 1 h 17"/>
                  <a:gd name="T2" fmla="*/ 7 w 28"/>
                  <a:gd name="T3" fmla="*/ 2 h 17"/>
                  <a:gd name="T4" fmla="*/ 4 w 28"/>
                  <a:gd name="T5" fmla="*/ 2 h 17"/>
                  <a:gd name="T6" fmla="*/ 4 w 28"/>
                  <a:gd name="T7" fmla="*/ 0 h 17"/>
                  <a:gd name="T8" fmla="*/ 0 w 28"/>
                  <a:gd name="T9" fmla="*/ 4 h 17"/>
                  <a:gd name="T10" fmla="*/ 28 w 28"/>
                  <a:gd name="T11" fmla="*/ 17 h 17"/>
                  <a:gd name="T12" fmla="*/ 28 w 28"/>
                  <a:gd name="T13" fmla="*/ 10 h 17"/>
                  <a:gd name="T14" fmla="*/ 10 w 28"/>
                  <a:gd name="T15" fmla="*/ 1 h 17"/>
                  <a:gd name="T16" fmla="*/ 10 w 28"/>
                  <a:gd name="T17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17">
                    <a:moveTo>
                      <a:pt x="10" y="1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4" y="1"/>
                      <a:pt x="4" y="0"/>
                    </a:cubicBezTo>
                    <a:cubicBezTo>
                      <a:pt x="3" y="1"/>
                      <a:pt x="2" y="3"/>
                      <a:pt x="0" y="4"/>
                    </a:cubicBezTo>
                    <a:cubicBezTo>
                      <a:pt x="9" y="7"/>
                      <a:pt x="19" y="10"/>
                      <a:pt x="28" y="17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2" y="6"/>
                      <a:pt x="16" y="3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2" name="Freeform 1054"/>
              <p:cNvSpPr>
                <a:spLocks/>
              </p:cNvSpPr>
              <p:nvPr/>
            </p:nvSpPr>
            <p:spPr bwMode="auto">
              <a:xfrm>
                <a:off x="3467101" y="4092719"/>
                <a:ext cx="290513" cy="327037"/>
              </a:xfrm>
              <a:custGeom>
                <a:avLst/>
                <a:gdLst>
                  <a:gd name="T0" fmla="*/ 60 w 77"/>
                  <a:gd name="T1" fmla="*/ 32 h 87"/>
                  <a:gd name="T2" fmla="*/ 52 w 77"/>
                  <a:gd name="T3" fmla="*/ 74 h 87"/>
                  <a:gd name="T4" fmla="*/ 14 w 77"/>
                  <a:gd name="T5" fmla="*/ 61 h 87"/>
                  <a:gd name="T6" fmla="*/ 16 w 77"/>
                  <a:gd name="T7" fmla="*/ 37 h 87"/>
                  <a:gd name="T8" fmla="*/ 40 w 77"/>
                  <a:gd name="T9" fmla="*/ 42 h 87"/>
                  <a:gd name="T10" fmla="*/ 42 w 77"/>
                  <a:gd name="T11" fmla="*/ 50 h 87"/>
                  <a:gd name="T12" fmla="*/ 37 w 77"/>
                  <a:gd name="T13" fmla="*/ 55 h 87"/>
                  <a:gd name="T14" fmla="*/ 34 w 77"/>
                  <a:gd name="T15" fmla="*/ 53 h 87"/>
                  <a:gd name="T16" fmla="*/ 32 w 77"/>
                  <a:gd name="T17" fmla="*/ 55 h 87"/>
                  <a:gd name="T18" fmla="*/ 30 w 77"/>
                  <a:gd name="T19" fmla="*/ 57 h 87"/>
                  <a:gd name="T20" fmla="*/ 38 w 77"/>
                  <a:gd name="T21" fmla="*/ 61 h 87"/>
                  <a:gd name="T22" fmla="*/ 48 w 77"/>
                  <a:gd name="T23" fmla="*/ 53 h 87"/>
                  <a:gd name="T24" fmla="*/ 45 w 77"/>
                  <a:gd name="T25" fmla="*/ 38 h 87"/>
                  <a:gd name="T26" fmla="*/ 13 w 77"/>
                  <a:gd name="T27" fmla="*/ 32 h 87"/>
                  <a:gd name="T28" fmla="*/ 9 w 77"/>
                  <a:gd name="T29" fmla="*/ 64 h 87"/>
                  <a:gd name="T30" fmla="*/ 55 w 77"/>
                  <a:gd name="T31" fmla="*/ 79 h 87"/>
                  <a:gd name="T32" fmla="*/ 65 w 77"/>
                  <a:gd name="T33" fmla="*/ 29 h 87"/>
                  <a:gd name="T34" fmla="*/ 10 w 77"/>
                  <a:gd name="T35" fmla="*/ 6 h 87"/>
                  <a:gd name="T36" fmla="*/ 3 w 77"/>
                  <a:gd name="T37" fmla="*/ 9 h 87"/>
                  <a:gd name="T38" fmla="*/ 3 w 77"/>
                  <a:gd name="T39" fmla="*/ 16 h 87"/>
                  <a:gd name="T40" fmla="*/ 12 w 77"/>
                  <a:gd name="T41" fmla="*/ 12 h 87"/>
                  <a:gd name="T42" fmla="*/ 60 w 77"/>
                  <a:gd name="T43" fmla="*/ 32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7" h="87">
                    <a:moveTo>
                      <a:pt x="60" y="32"/>
                    </a:moveTo>
                    <a:cubicBezTo>
                      <a:pt x="70" y="50"/>
                      <a:pt x="64" y="66"/>
                      <a:pt x="52" y="74"/>
                    </a:cubicBezTo>
                    <a:cubicBezTo>
                      <a:pt x="41" y="80"/>
                      <a:pt x="25" y="79"/>
                      <a:pt x="14" y="61"/>
                    </a:cubicBezTo>
                    <a:cubicBezTo>
                      <a:pt x="7" y="49"/>
                      <a:pt x="11" y="40"/>
                      <a:pt x="16" y="37"/>
                    </a:cubicBezTo>
                    <a:cubicBezTo>
                      <a:pt x="23" y="32"/>
                      <a:pt x="33" y="32"/>
                      <a:pt x="40" y="42"/>
                    </a:cubicBezTo>
                    <a:cubicBezTo>
                      <a:pt x="43" y="45"/>
                      <a:pt x="43" y="49"/>
                      <a:pt x="42" y="50"/>
                    </a:cubicBezTo>
                    <a:cubicBezTo>
                      <a:pt x="41" y="53"/>
                      <a:pt x="39" y="54"/>
                      <a:pt x="37" y="55"/>
                    </a:cubicBezTo>
                    <a:cubicBezTo>
                      <a:pt x="36" y="55"/>
                      <a:pt x="35" y="54"/>
                      <a:pt x="34" y="53"/>
                    </a:cubicBezTo>
                    <a:cubicBezTo>
                      <a:pt x="32" y="55"/>
                      <a:pt x="32" y="55"/>
                      <a:pt x="32" y="55"/>
                    </a:cubicBezTo>
                    <a:cubicBezTo>
                      <a:pt x="30" y="57"/>
                      <a:pt x="30" y="57"/>
                      <a:pt x="30" y="57"/>
                    </a:cubicBezTo>
                    <a:cubicBezTo>
                      <a:pt x="32" y="59"/>
                      <a:pt x="35" y="61"/>
                      <a:pt x="38" y="61"/>
                    </a:cubicBezTo>
                    <a:cubicBezTo>
                      <a:pt x="42" y="60"/>
                      <a:pt x="46" y="57"/>
                      <a:pt x="48" y="53"/>
                    </a:cubicBezTo>
                    <a:cubicBezTo>
                      <a:pt x="50" y="48"/>
                      <a:pt x="49" y="42"/>
                      <a:pt x="45" y="38"/>
                    </a:cubicBezTo>
                    <a:cubicBezTo>
                      <a:pt x="36" y="26"/>
                      <a:pt x="22" y="26"/>
                      <a:pt x="13" y="32"/>
                    </a:cubicBezTo>
                    <a:cubicBezTo>
                      <a:pt x="5" y="37"/>
                      <a:pt x="0" y="50"/>
                      <a:pt x="9" y="64"/>
                    </a:cubicBezTo>
                    <a:cubicBezTo>
                      <a:pt x="22" y="86"/>
                      <a:pt x="42" y="87"/>
                      <a:pt x="55" y="79"/>
                    </a:cubicBezTo>
                    <a:cubicBezTo>
                      <a:pt x="69" y="70"/>
                      <a:pt x="77" y="50"/>
                      <a:pt x="65" y="29"/>
                    </a:cubicBezTo>
                    <a:cubicBezTo>
                      <a:pt x="51" y="3"/>
                      <a:pt x="27" y="0"/>
                      <a:pt x="10" y="6"/>
                    </a:cubicBezTo>
                    <a:cubicBezTo>
                      <a:pt x="8" y="7"/>
                      <a:pt x="5" y="8"/>
                      <a:pt x="3" y="9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6" y="14"/>
                      <a:pt x="9" y="13"/>
                      <a:pt x="12" y="12"/>
                    </a:cubicBezTo>
                    <a:cubicBezTo>
                      <a:pt x="27" y="7"/>
                      <a:pt x="48" y="9"/>
                      <a:pt x="60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3" name="Freeform 1055"/>
              <p:cNvSpPr>
                <a:spLocks/>
              </p:cNvSpPr>
              <p:nvPr/>
            </p:nvSpPr>
            <p:spPr bwMode="auto">
              <a:xfrm>
                <a:off x="3478214" y="3987940"/>
                <a:ext cx="373063" cy="519131"/>
              </a:xfrm>
              <a:custGeom>
                <a:avLst/>
                <a:gdLst>
                  <a:gd name="T0" fmla="*/ 66 w 99"/>
                  <a:gd name="T1" fmla="*/ 33 h 138"/>
                  <a:gd name="T2" fmla="*/ 83 w 99"/>
                  <a:gd name="T3" fmla="*/ 100 h 138"/>
                  <a:gd name="T4" fmla="*/ 32 w 99"/>
                  <a:gd name="T5" fmla="*/ 132 h 138"/>
                  <a:gd name="T6" fmla="*/ 35 w 99"/>
                  <a:gd name="T7" fmla="*/ 138 h 138"/>
                  <a:gd name="T8" fmla="*/ 88 w 99"/>
                  <a:gd name="T9" fmla="*/ 102 h 138"/>
                  <a:gd name="T10" fmla="*/ 71 w 99"/>
                  <a:gd name="T11" fmla="*/ 28 h 138"/>
                  <a:gd name="T12" fmla="*/ 0 w 99"/>
                  <a:gd name="T13" fmla="*/ 9 h 138"/>
                  <a:gd name="T14" fmla="*/ 0 w 99"/>
                  <a:gd name="T15" fmla="*/ 15 h 138"/>
                  <a:gd name="T16" fmla="*/ 66 w 99"/>
                  <a:gd name="T17" fmla="*/ 33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138">
                    <a:moveTo>
                      <a:pt x="66" y="33"/>
                    </a:moveTo>
                    <a:cubicBezTo>
                      <a:pt x="94" y="62"/>
                      <a:pt x="89" y="87"/>
                      <a:pt x="83" y="100"/>
                    </a:cubicBezTo>
                    <a:cubicBezTo>
                      <a:pt x="74" y="119"/>
                      <a:pt x="53" y="132"/>
                      <a:pt x="32" y="132"/>
                    </a:cubicBezTo>
                    <a:cubicBezTo>
                      <a:pt x="33" y="134"/>
                      <a:pt x="34" y="136"/>
                      <a:pt x="35" y="138"/>
                    </a:cubicBezTo>
                    <a:cubicBezTo>
                      <a:pt x="57" y="137"/>
                      <a:pt x="79" y="123"/>
                      <a:pt x="88" y="102"/>
                    </a:cubicBezTo>
                    <a:cubicBezTo>
                      <a:pt x="99" y="79"/>
                      <a:pt x="93" y="52"/>
                      <a:pt x="71" y="28"/>
                    </a:cubicBezTo>
                    <a:cubicBezTo>
                      <a:pt x="51" y="7"/>
                      <a:pt x="25" y="0"/>
                      <a:pt x="0" y="9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9" y="8"/>
                      <a:pt x="45" y="9"/>
                      <a:pt x="66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4" name="Freeform 1056"/>
              <p:cNvSpPr>
                <a:spLocks/>
              </p:cNvSpPr>
              <p:nvPr/>
            </p:nvSpPr>
            <p:spPr bwMode="auto">
              <a:xfrm>
                <a:off x="4830764" y="2567078"/>
                <a:ext cx="312738" cy="82553"/>
              </a:xfrm>
              <a:custGeom>
                <a:avLst/>
                <a:gdLst>
                  <a:gd name="T0" fmla="*/ 12 w 83"/>
                  <a:gd name="T1" fmla="*/ 5 h 22"/>
                  <a:gd name="T2" fmla="*/ 15 w 83"/>
                  <a:gd name="T3" fmla="*/ 6 h 22"/>
                  <a:gd name="T4" fmla="*/ 18 w 83"/>
                  <a:gd name="T5" fmla="*/ 7 h 22"/>
                  <a:gd name="T6" fmla="*/ 16 w 83"/>
                  <a:gd name="T7" fmla="*/ 11 h 22"/>
                  <a:gd name="T8" fmla="*/ 40 w 83"/>
                  <a:gd name="T9" fmla="*/ 19 h 22"/>
                  <a:gd name="T10" fmla="*/ 44 w 83"/>
                  <a:gd name="T11" fmla="*/ 15 h 22"/>
                  <a:gd name="T12" fmla="*/ 46 w 83"/>
                  <a:gd name="T13" fmla="*/ 17 h 22"/>
                  <a:gd name="T14" fmla="*/ 48 w 83"/>
                  <a:gd name="T15" fmla="*/ 19 h 22"/>
                  <a:gd name="T16" fmla="*/ 47 w 83"/>
                  <a:gd name="T17" fmla="*/ 21 h 22"/>
                  <a:gd name="T18" fmla="*/ 55 w 83"/>
                  <a:gd name="T19" fmla="*/ 22 h 22"/>
                  <a:gd name="T20" fmla="*/ 71 w 83"/>
                  <a:gd name="T21" fmla="*/ 22 h 22"/>
                  <a:gd name="T22" fmla="*/ 83 w 83"/>
                  <a:gd name="T23" fmla="*/ 15 h 22"/>
                  <a:gd name="T24" fmla="*/ 56 w 83"/>
                  <a:gd name="T25" fmla="*/ 16 h 22"/>
                  <a:gd name="T26" fmla="*/ 11 w 83"/>
                  <a:gd name="T27" fmla="*/ 0 h 22"/>
                  <a:gd name="T28" fmla="*/ 0 w 83"/>
                  <a:gd name="T29" fmla="*/ 0 h 22"/>
                  <a:gd name="T30" fmla="*/ 11 w 83"/>
                  <a:gd name="T31" fmla="*/ 8 h 22"/>
                  <a:gd name="T32" fmla="*/ 12 w 83"/>
                  <a:gd name="T33" fmla="*/ 5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3" h="22">
                    <a:moveTo>
                      <a:pt x="12" y="5"/>
                    </a:moveTo>
                    <a:cubicBezTo>
                      <a:pt x="15" y="6"/>
                      <a:pt x="15" y="6"/>
                      <a:pt x="15" y="6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7" y="8"/>
                      <a:pt x="17" y="9"/>
                      <a:pt x="16" y="11"/>
                    </a:cubicBezTo>
                    <a:cubicBezTo>
                      <a:pt x="24" y="14"/>
                      <a:pt x="32" y="17"/>
                      <a:pt x="40" y="19"/>
                    </a:cubicBezTo>
                    <a:cubicBezTo>
                      <a:pt x="42" y="18"/>
                      <a:pt x="43" y="16"/>
                      <a:pt x="44" y="15"/>
                    </a:cubicBezTo>
                    <a:cubicBezTo>
                      <a:pt x="46" y="17"/>
                      <a:pt x="46" y="17"/>
                      <a:pt x="46" y="17"/>
                    </a:cubicBezTo>
                    <a:cubicBezTo>
                      <a:pt x="48" y="19"/>
                      <a:pt x="48" y="19"/>
                      <a:pt x="48" y="19"/>
                    </a:cubicBezTo>
                    <a:cubicBezTo>
                      <a:pt x="48" y="19"/>
                      <a:pt x="47" y="20"/>
                      <a:pt x="47" y="21"/>
                    </a:cubicBezTo>
                    <a:cubicBezTo>
                      <a:pt x="50" y="21"/>
                      <a:pt x="52" y="22"/>
                      <a:pt x="55" y="22"/>
                    </a:cubicBezTo>
                    <a:cubicBezTo>
                      <a:pt x="60" y="22"/>
                      <a:pt x="66" y="22"/>
                      <a:pt x="71" y="22"/>
                    </a:cubicBezTo>
                    <a:cubicBezTo>
                      <a:pt x="75" y="20"/>
                      <a:pt x="79" y="17"/>
                      <a:pt x="83" y="15"/>
                    </a:cubicBezTo>
                    <a:cubicBezTo>
                      <a:pt x="75" y="16"/>
                      <a:pt x="65" y="17"/>
                      <a:pt x="56" y="16"/>
                    </a:cubicBezTo>
                    <a:cubicBezTo>
                      <a:pt x="39" y="14"/>
                      <a:pt x="23" y="9"/>
                      <a:pt x="1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3"/>
                      <a:pt x="7" y="6"/>
                      <a:pt x="11" y="8"/>
                    </a:cubicBezTo>
                    <a:cubicBezTo>
                      <a:pt x="11" y="7"/>
                      <a:pt x="12" y="6"/>
                      <a:pt x="1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5" name="Freeform 1057"/>
              <p:cNvSpPr>
                <a:spLocks/>
              </p:cNvSpPr>
              <p:nvPr/>
            </p:nvSpPr>
            <p:spPr bwMode="auto">
              <a:xfrm>
                <a:off x="5222876" y="2567078"/>
                <a:ext cx="77788" cy="36514"/>
              </a:xfrm>
              <a:custGeom>
                <a:avLst/>
                <a:gdLst>
                  <a:gd name="T0" fmla="*/ 13 w 21"/>
                  <a:gd name="T1" fmla="*/ 10 h 10"/>
                  <a:gd name="T2" fmla="*/ 21 w 21"/>
                  <a:gd name="T3" fmla="*/ 5 h 10"/>
                  <a:gd name="T4" fmla="*/ 18 w 21"/>
                  <a:gd name="T5" fmla="*/ 0 h 10"/>
                  <a:gd name="T6" fmla="*/ 16 w 21"/>
                  <a:gd name="T7" fmla="*/ 0 h 10"/>
                  <a:gd name="T8" fmla="*/ 0 w 21"/>
                  <a:gd name="T9" fmla="*/ 10 h 10"/>
                  <a:gd name="T10" fmla="*/ 13 w 21"/>
                  <a:gd name="T11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10">
                    <a:moveTo>
                      <a:pt x="13" y="10"/>
                    </a:moveTo>
                    <a:cubicBezTo>
                      <a:pt x="16" y="8"/>
                      <a:pt x="18" y="6"/>
                      <a:pt x="21" y="5"/>
                    </a:cubicBezTo>
                    <a:cubicBezTo>
                      <a:pt x="20" y="3"/>
                      <a:pt x="19" y="2"/>
                      <a:pt x="18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2" y="4"/>
                      <a:pt x="6" y="7"/>
                      <a:pt x="0" y="10"/>
                    </a:cubicBezTo>
                    <a:cubicBezTo>
                      <a:pt x="5" y="9"/>
                      <a:pt x="9" y="9"/>
                      <a:pt x="1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6" name="Freeform 1058"/>
              <p:cNvSpPr>
                <a:spLocks/>
              </p:cNvSpPr>
              <p:nvPr/>
            </p:nvSpPr>
            <p:spPr bwMode="auto">
              <a:xfrm>
                <a:off x="5151439" y="2625817"/>
                <a:ext cx="77788" cy="19050"/>
              </a:xfrm>
              <a:custGeom>
                <a:avLst/>
                <a:gdLst>
                  <a:gd name="T0" fmla="*/ 0 w 21"/>
                  <a:gd name="T1" fmla="*/ 5 h 5"/>
                  <a:gd name="T2" fmla="*/ 21 w 21"/>
                  <a:gd name="T3" fmla="*/ 0 h 5"/>
                  <a:gd name="T4" fmla="*/ 0 w 21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" h="5">
                    <a:moveTo>
                      <a:pt x="0" y="5"/>
                    </a:moveTo>
                    <a:cubicBezTo>
                      <a:pt x="8" y="4"/>
                      <a:pt x="15" y="2"/>
                      <a:pt x="21" y="0"/>
                    </a:cubicBezTo>
                    <a:cubicBezTo>
                      <a:pt x="13" y="0"/>
                      <a:pt x="7" y="2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7" name="Freeform 1059"/>
              <p:cNvSpPr>
                <a:spLocks/>
              </p:cNvSpPr>
              <p:nvPr/>
            </p:nvSpPr>
            <p:spPr bwMode="auto">
              <a:xfrm>
                <a:off x="5575301" y="3965715"/>
                <a:ext cx="49213" cy="225433"/>
              </a:xfrm>
              <a:custGeom>
                <a:avLst/>
                <a:gdLst>
                  <a:gd name="T0" fmla="*/ 4 w 13"/>
                  <a:gd name="T1" fmla="*/ 60 h 60"/>
                  <a:gd name="T2" fmla="*/ 12 w 13"/>
                  <a:gd name="T3" fmla="*/ 51 h 60"/>
                  <a:gd name="T4" fmla="*/ 12 w 13"/>
                  <a:gd name="T5" fmla="*/ 29 h 60"/>
                  <a:gd name="T6" fmla="*/ 11 w 13"/>
                  <a:gd name="T7" fmla="*/ 26 h 60"/>
                  <a:gd name="T8" fmla="*/ 9 w 13"/>
                  <a:gd name="T9" fmla="*/ 28 h 60"/>
                  <a:gd name="T10" fmla="*/ 8 w 13"/>
                  <a:gd name="T11" fmla="*/ 25 h 60"/>
                  <a:gd name="T12" fmla="*/ 6 w 13"/>
                  <a:gd name="T13" fmla="*/ 22 h 60"/>
                  <a:gd name="T14" fmla="*/ 11 w 13"/>
                  <a:gd name="T15" fmla="*/ 20 h 60"/>
                  <a:gd name="T16" fmla="*/ 6 w 13"/>
                  <a:gd name="T17" fmla="*/ 0 h 60"/>
                  <a:gd name="T18" fmla="*/ 4 w 13"/>
                  <a:gd name="T19" fmla="*/ 1 h 60"/>
                  <a:gd name="T20" fmla="*/ 2 w 13"/>
                  <a:gd name="T21" fmla="*/ 1 h 60"/>
                  <a:gd name="T22" fmla="*/ 1 w 13"/>
                  <a:gd name="T23" fmla="*/ 1 h 60"/>
                  <a:gd name="T24" fmla="*/ 0 w 13"/>
                  <a:gd name="T25" fmla="*/ 0 h 60"/>
                  <a:gd name="T26" fmla="*/ 6 w 13"/>
                  <a:gd name="T27" fmla="*/ 29 h 60"/>
                  <a:gd name="T28" fmla="*/ 4 w 13"/>
                  <a:gd name="T29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" h="60">
                    <a:moveTo>
                      <a:pt x="4" y="60"/>
                    </a:moveTo>
                    <a:cubicBezTo>
                      <a:pt x="6" y="57"/>
                      <a:pt x="9" y="53"/>
                      <a:pt x="12" y="51"/>
                    </a:cubicBezTo>
                    <a:cubicBezTo>
                      <a:pt x="12" y="44"/>
                      <a:pt x="13" y="37"/>
                      <a:pt x="12" y="29"/>
                    </a:cubicBezTo>
                    <a:cubicBezTo>
                      <a:pt x="12" y="28"/>
                      <a:pt x="12" y="27"/>
                      <a:pt x="11" y="26"/>
                    </a:cubicBezTo>
                    <a:cubicBezTo>
                      <a:pt x="11" y="27"/>
                      <a:pt x="10" y="27"/>
                      <a:pt x="9" y="28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7" y="21"/>
                      <a:pt x="9" y="21"/>
                      <a:pt x="11" y="20"/>
                    </a:cubicBezTo>
                    <a:cubicBezTo>
                      <a:pt x="10" y="13"/>
                      <a:pt x="8" y="6"/>
                      <a:pt x="6" y="0"/>
                    </a:cubicBezTo>
                    <a:cubicBezTo>
                      <a:pt x="5" y="0"/>
                      <a:pt x="4" y="0"/>
                      <a:pt x="4" y="1"/>
                    </a:cubicBezTo>
                    <a:cubicBezTo>
                      <a:pt x="4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9"/>
                      <a:pt x="5" y="19"/>
                      <a:pt x="6" y="29"/>
                    </a:cubicBezTo>
                    <a:cubicBezTo>
                      <a:pt x="7" y="41"/>
                      <a:pt x="6" y="51"/>
                      <a:pt x="4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8" name="Freeform 1060"/>
              <p:cNvSpPr>
                <a:spLocks/>
              </p:cNvSpPr>
              <p:nvPr/>
            </p:nvSpPr>
            <p:spPr bwMode="auto">
              <a:xfrm>
                <a:off x="5589589" y="4199085"/>
                <a:ext cx="23813" cy="63503"/>
              </a:xfrm>
              <a:custGeom>
                <a:avLst/>
                <a:gdLst>
                  <a:gd name="T0" fmla="*/ 0 w 6"/>
                  <a:gd name="T1" fmla="*/ 17 h 17"/>
                  <a:gd name="T2" fmla="*/ 6 w 6"/>
                  <a:gd name="T3" fmla="*/ 0 h 17"/>
                  <a:gd name="T4" fmla="*/ 0 w 6"/>
                  <a:gd name="T5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17">
                    <a:moveTo>
                      <a:pt x="0" y="17"/>
                    </a:moveTo>
                    <a:cubicBezTo>
                      <a:pt x="2" y="12"/>
                      <a:pt x="4" y="6"/>
                      <a:pt x="6" y="0"/>
                    </a:cubicBezTo>
                    <a:cubicBezTo>
                      <a:pt x="3" y="5"/>
                      <a:pt x="0" y="11"/>
                      <a:pt x="0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9" name="Freeform 1061"/>
              <p:cNvSpPr>
                <a:spLocks/>
              </p:cNvSpPr>
              <p:nvPr/>
            </p:nvSpPr>
            <p:spPr bwMode="auto">
              <a:xfrm>
                <a:off x="5394326" y="4254650"/>
                <a:ext cx="173038" cy="153993"/>
              </a:xfrm>
              <a:custGeom>
                <a:avLst/>
                <a:gdLst>
                  <a:gd name="T0" fmla="*/ 0 w 46"/>
                  <a:gd name="T1" fmla="*/ 35 h 41"/>
                  <a:gd name="T2" fmla="*/ 1 w 46"/>
                  <a:gd name="T3" fmla="*/ 41 h 41"/>
                  <a:gd name="T4" fmla="*/ 16 w 46"/>
                  <a:gd name="T5" fmla="*/ 37 h 41"/>
                  <a:gd name="T6" fmla="*/ 27 w 46"/>
                  <a:gd name="T7" fmla="*/ 30 h 41"/>
                  <a:gd name="T8" fmla="*/ 42 w 46"/>
                  <a:gd name="T9" fmla="*/ 16 h 41"/>
                  <a:gd name="T10" fmla="*/ 46 w 46"/>
                  <a:gd name="T11" fmla="*/ 12 h 41"/>
                  <a:gd name="T12" fmla="*/ 46 w 46"/>
                  <a:gd name="T13" fmla="*/ 0 h 41"/>
                  <a:gd name="T14" fmla="*/ 0 w 46"/>
                  <a:gd name="T15" fmla="*/ 35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6" h="41">
                    <a:moveTo>
                      <a:pt x="0" y="35"/>
                    </a:moveTo>
                    <a:cubicBezTo>
                      <a:pt x="0" y="37"/>
                      <a:pt x="0" y="39"/>
                      <a:pt x="1" y="41"/>
                    </a:cubicBezTo>
                    <a:cubicBezTo>
                      <a:pt x="6" y="40"/>
                      <a:pt x="11" y="39"/>
                      <a:pt x="16" y="37"/>
                    </a:cubicBezTo>
                    <a:cubicBezTo>
                      <a:pt x="20" y="35"/>
                      <a:pt x="24" y="33"/>
                      <a:pt x="27" y="30"/>
                    </a:cubicBezTo>
                    <a:cubicBezTo>
                      <a:pt x="33" y="26"/>
                      <a:pt x="38" y="22"/>
                      <a:pt x="42" y="16"/>
                    </a:cubicBezTo>
                    <a:cubicBezTo>
                      <a:pt x="44" y="15"/>
                      <a:pt x="45" y="13"/>
                      <a:pt x="46" y="12"/>
                    </a:cubicBezTo>
                    <a:cubicBezTo>
                      <a:pt x="45" y="8"/>
                      <a:pt x="45" y="4"/>
                      <a:pt x="46" y="0"/>
                    </a:cubicBezTo>
                    <a:cubicBezTo>
                      <a:pt x="36" y="20"/>
                      <a:pt x="18" y="31"/>
                      <a:pt x="0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0" name="Freeform 1062"/>
              <p:cNvSpPr>
                <a:spLocks/>
              </p:cNvSpPr>
              <p:nvPr/>
            </p:nvSpPr>
            <p:spPr bwMode="auto">
              <a:xfrm>
                <a:off x="5030789" y="3702180"/>
                <a:ext cx="315913" cy="146055"/>
              </a:xfrm>
              <a:custGeom>
                <a:avLst/>
                <a:gdLst>
                  <a:gd name="T0" fmla="*/ 42 w 84"/>
                  <a:gd name="T1" fmla="*/ 2 h 39"/>
                  <a:gd name="T2" fmla="*/ 20 w 84"/>
                  <a:gd name="T3" fmla="*/ 12 h 39"/>
                  <a:gd name="T4" fmla="*/ 20 w 84"/>
                  <a:gd name="T5" fmla="*/ 13 h 39"/>
                  <a:gd name="T6" fmla="*/ 18 w 84"/>
                  <a:gd name="T7" fmla="*/ 15 h 39"/>
                  <a:gd name="T8" fmla="*/ 17 w 84"/>
                  <a:gd name="T9" fmla="*/ 17 h 39"/>
                  <a:gd name="T10" fmla="*/ 14 w 84"/>
                  <a:gd name="T11" fmla="*/ 16 h 39"/>
                  <a:gd name="T12" fmla="*/ 8 w 84"/>
                  <a:gd name="T13" fmla="*/ 20 h 39"/>
                  <a:gd name="T14" fmla="*/ 2 w 84"/>
                  <a:gd name="T15" fmla="*/ 27 h 39"/>
                  <a:gd name="T16" fmla="*/ 0 w 84"/>
                  <a:gd name="T17" fmla="*/ 39 h 39"/>
                  <a:gd name="T18" fmla="*/ 12 w 84"/>
                  <a:gd name="T19" fmla="*/ 25 h 39"/>
                  <a:gd name="T20" fmla="*/ 84 w 84"/>
                  <a:gd name="T21" fmla="*/ 7 h 39"/>
                  <a:gd name="T22" fmla="*/ 82 w 84"/>
                  <a:gd name="T23" fmla="*/ 1 h 39"/>
                  <a:gd name="T24" fmla="*/ 81 w 84"/>
                  <a:gd name="T25" fmla="*/ 0 h 39"/>
                  <a:gd name="T26" fmla="*/ 42 w 84"/>
                  <a:gd name="T27" fmla="*/ 2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4" h="39">
                    <a:moveTo>
                      <a:pt x="42" y="2"/>
                    </a:moveTo>
                    <a:cubicBezTo>
                      <a:pt x="34" y="4"/>
                      <a:pt x="27" y="8"/>
                      <a:pt x="20" y="12"/>
                    </a:cubicBezTo>
                    <a:cubicBezTo>
                      <a:pt x="20" y="12"/>
                      <a:pt x="20" y="12"/>
                      <a:pt x="20" y="13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6" y="17"/>
                      <a:pt x="15" y="16"/>
                      <a:pt x="14" y="16"/>
                    </a:cubicBezTo>
                    <a:cubicBezTo>
                      <a:pt x="12" y="17"/>
                      <a:pt x="10" y="19"/>
                      <a:pt x="8" y="20"/>
                    </a:cubicBezTo>
                    <a:cubicBezTo>
                      <a:pt x="6" y="22"/>
                      <a:pt x="4" y="24"/>
                      <a:pt x="2" y="27"/>
                    </a:cubicBezTo>
                    <a:cubicBezTo>
                      <a:pt x="2" y="31"/>
                      <a:pt x="1" y="35"/>
                      <a:pt x="0" y="39"/>
                    </a:cubicBezTo>
                    <a:cubicBezTo>
                      <a:pt x="3" y="34"/>
                      <a:pt x="8" y="29"/>
                      <a:pt x="12" y="25"/>
                    </a:cubicBezTo>
                    <a:cubicBezTo>
                      <a:pt x="32" y="8"/>
                      <a:pt x="59" y="1"/>
                      <a:pt x="84" y="7"/>
                    </a:cubicBezTo>
                    <a:cubicBezTo>
                      <a:pt x="84" y="5"/>
                      <a:pt x="83" y="3"/>
                      <a:pt x="82" y="1"/>
                    </a:cubicBezTo>
                    <a:cubicBezTo>
                      <a:pt x="82" y="1"/>
                      <a:pt x="82" y="0"/>
                      <a:pt x="81" y="0"/>
                    </a:cubicBezTo>
                    <a:cubicBezTo>
                      <a:pt x="69" y="6"/>
                      <a:pt x="55" y="6"/>
                      <a:pt x="4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1" name="Freeform 1063"/>
              <p:cNvSpPr>
                <a:spLocks/>
              </p:cNvSpPr>
              <p:nvPr/>
            </p:nvSpPr>
            <p:spPr bwMode="auto">
              <a:xfrm>
                <a:off x="4967289" y="3840298"/>
                <a:ext cx="41275" cy="98428"/>
              </a:xfrm>
              <a:custGeom>
                <a:avLst/>
                <a:gdLst>
                  <a:gd name="T0" fmla="*/ 7 w 11"/>
                  <a:gd name="T1" fmla="*/ 13 h 26"/>
                  <a:gd name="T2" fmla="*/ 11 w 11"/>
                  <a:gd name="T3" fmla="*/ 0 h 26"/>
                  <a:gd name="T4" fmla="*/ 0 w 11"/>
                  <a:gd name="T5" fmla="*/ 26 h 26"/>
                  <a:gd name="T6" fmla="*/ 7 w 11"/>
                  <a:gd name="T7" fmla="*/ 1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26">
                    <a:moveTo>
                      <a:pt x="7" y="13"/>
                    </a:moveTo>
                    <a:cubicBezTo>
                      <a:pt x="9" y="9"/>
                      <a:pt x="10" y="4"/>
                      <a:pt x="11" y="0"/>
                    </a:cubicBezTo>
                    <a:cubicBezTo>
                      <a:pt x="6" y="8"/>
                      <a:pt x="3" y="16"/>
                      <a:pt x="0" y="26"/>
                    </a:cubicBezTo>
                    <a:cubicBezTo>
                      <a:pt x="3" y="22"/>
                      <a:pt x="5" y="18"/>
                      <a:pt x="7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2" name="Freeform 1064"/>
              <p:cNvSpPr>
                <a:spLocks/>
              </p:cNvSpPr>
              <p:nvPr/>
            </p:nvSpPr>
            <p:spPr bwMode="auto">
              <a:xfrm>
                <a:off x="4959351" y="3946664"/>
                <a:ext cx="30163" cy="120654"/>
              </a:xfrm>
              <a:custGeom>
                <a:avLst/>
                <a:gdLst>
                  <a:gd name="T0" fmla="*/ 1 w 8"/>
                  <a:gd name="T1" fmla="*/ 32 h 32"/>
                  <a:gd name="T2" fmla="*/ 6 w 8"/>
                  <a:gd name="T3" fmla="*/ 31 h 32"/>
                  <a:gd name="T4" fmla="*/ 8 w 8"/>
                  <a:gd name="T5" fmla="*/ 0 h 32"/>
                  <a:gd name="T6" fmla="*/ 0 w 8"/>
                  <a:gd name="T7" fmla="*/ 11 h 32"/>
                  <a:gd name="T8" fmla="*/ 1 w 8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32">
                    <a:moveTo>
                      <a:pt x="1" y="32"/>
                    </a:moveTo>
                    <a:cubicBezTo>
                      <a:pt x="3" y="32"/>
                      <a:pt x="5" y="31"/>
                      <a:pt x="6" y="31"/>
                    </a:cubicBezTo>
                    <a:cubicBezTo>
                      <a:pt x="5" y="20"/>
                      <a:pt x="6" y="10"/>
                      <a:pt x="8" y="0"/>
                    </a:cubicBezTo>
                    <a:cubicBezTo>
                      <a:pt x="6" y="4"/>
                      <a:pt x="3" y="7"/>
                      <a:pt x="0" y="11"/>
                    </a:cubicBezTo>
                    <a:cubicBezTo>
                      <a:pt x="0" y="17"/>
                      <a:pt x="0" y="25"/>
                      <a:pt x="1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3" name="Freeform 1065"/>
              <p:cNvSpPr>
                <a:spLocks/>
              </p:cNvSpPr>
              <p:nvPr/>
            </p:nvSpPr>
            <p:spPr bwMode="auto">
              <a:xfrm>
                <a:off x="5008564" y="3265602"/>
                <a:ext cx="368300" cy="458804"/>
              </a:xfrm>
              <a:custGeom>
                <a:avLst/>
                <a:gdLst>
                  <a:gd name="T0" fmla="*/ 40 w 98"/>
                  <a:gd name="T1" fmla="*/ 6 h 122"/>
                  <a:gd name="T2" fmla="*/ 10 w 98"/>
                  <a:gd name="T3" fmla="*/ 76 h 122"/>
                  <a:gd name="T4" fmla="*/ 44 w 98"/>
                  <a:gd name="T5" fmla="*/ 117 h 122"/>
                  <a:gd name="T6" fmla="*/ 48 w 98"/>
                  <a:gd name="T7" fmla="*/ 118 h 122"/>
                  <a:gd name="T8" fmla="*/ 87 w 98"/>
                  <a:gd name="T9" fmla="*/ 116 h 122"/>
                  <a:gd name="T10" fmla="*/ 88 w 98"/>
                  <a:gd name="T11" fmla="*/ 116 h 122"/>
                  <a:gd name="T12" fmla="*/ 87 w 98"/>
                  <a:gd name="T13" fmla="*/ 110 h 122"/>
                  <a:gd name="T14" fmla="*/ 47 w 98"/>
                  <a:gd name="T15" fmla="*/ 111 h 122"/>
                  <a:gd name="T16" fmla="*/ 16 w 98"/>
                  <a:gd name="T17" fmla="*/ 74 h 122"/>
                  <a:gd name="T18" fmla="*/ 42 w 98"/>
                  <a:gd name="T19" fmla="*/ 12 h 122"/>
                  <a:gd name="T20" fmla="*/ 90 w 98"/>
                  <a:gd name="T21" fmla="*/ 41 h 122"/>
                  <a:gd name="T22" fmla="*/ 92 w 98"/>
                  <a:gd name="T23" fmla="*/ 58 h 122"/>
                  <a:gd name="T24" fmla="*/ 98 w 98"/>
                  <a:gd name="T25" fmla="*/ 47 h 122"/>
                  <a:gd name="T26" fmla="*/ 96 w 98"/>
                  <a:gd name="T27" fmla="*/ 39 h 122"/>
                  <a:gd name="T28" fmla="*/ 40 w 98"/>
                  <a:gd name="T29" fmla="*/ 6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8" h="122">
                    <a:moveTo>
                      <a:pt x="40" y="6"/>
                    </a:moveTo>
                    <a:cubicBezTo>
                      <a:pt x="18" y="14"/>
                      <a:pt x="0" y="40"/>
                      <a:pt x="10" y="76"/>
                    </a:cubicBezTo>
                    <a:cubicBezTo>
                      <a:pt x="16" y="95"/>
                      <a:pt x="28" y="110"/>
                      <a:pt x="44" y="117"/>
                    </a:cubicBezTo>
                    <a:cubicBezTo>
                      <a:pt x="46" y="117"/>
                      <a:pt x="47" y="118"/>
                      <a:pt x="48" y="118"/>
                    </a:cubicBezTo>
                    <a:cubicBezTo>
                      <a:pt x="61" y="122"/>
                      <a:pt x="75" y="122"/>
                      <a:pt x="87" y="116"/>
                    </a:cubicBezTo>
                    <a:cubicBezTo>
                      <a:pt x="88" y="116"/>
                      <a:pt x="88" y="116"/>
                      <a:pt x="88" y="116"/>
                    </a:cubicBezTo>
                    <a:cubicBezTo>
                      <a:pt x="88" y="114"/>
                      <a:pt x="87" y="112"/>
                      <a:pt x="87" y="110"/>
                    </a:cubicBezTo>
                    <a:cubicBezTo>
                      <a:pt x="74" y="116"/>
                      <a:pt x="59" y="117"/>
                      <a:pt x="47" y="111"/>
                    </a:cubicBezTo>
                    <a:cubicBezTo>
                      <a:pt x="32" y="105"/>
                      <a:pt x="21" y="92"/>
                      <a:pt x="16" y="74"/>
                    </a:cubicBezTo>
                    <a:cubicBezTo>
                      <a:pt x="7" y="42"/>
                      <a:pt x="22" y="18"/>
                      <a:pt x="42" y="12"/>
                    </a:cubicBezTo>
                    <a:cubicBezTo>
                      <a:pt x="57" y="7"/>
                      <a:pt x="78" y="11"/>
                      <a:pt x="90" y="41"/>
                    </a:cubicBezTo>
                    <a:cubicBezTo>
                      <a:pt x="92" y="47"/>
                      <a:pt x="93" y="53"/>
                      <a:pt x="92" y="58"/>
                    </a:cubicBezTo>
                    <a:cubicBezTo>
                      <a:pt x="94" y="54"/>
                      <a:pt x="96" y="50"/>
                      <a:pt x="98" y="47"/>
                    </a:cubicBezTo>
                    <a:cubicBezTo>
                      <a:pt x="97" y="44"/>
                      <a:pt x="96" y="42"/>
                      <a:pt x="96" y="39"/>
                    </a:cubicBezTo>
                    <a:cubicBezTo>
                      <a:pt x="83" y="7"/>
                      <a:pt x="59" y="0"/>
                      <a:pt x="4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4" name="Freeform 1066"/>
              <p:cNvSpPr>
                <a:spLocks/>
              </p:cNvSpPr>
              <p:nvPr/>
            </p:nvSpPr>
            <p:spPr bwMode="auto">
              <a:xfrm>
                <a:off x="5105401" y="3370381"/>
                <a:ext cx="233363" cy="241309"/>
              </a:xfrm>
              <a:custGeom>
                <a:avLst/>
                <a:gdLst>
                  <a:gd name="T0" fmla="*/ 31 w 62"/>
                  <a:gd name="T1" fmla="*/ 56 h 64"/>
                  <a:gd name="T2" fmla="*/ 12 w 62"/>
                  <a:gd name="T3" fmla="*/ 38 h 64"/>
                  <a:gd name="T4" fmla="*/ 25 w 62"/>
                  <a:gd name="T5" fmla="*/ 10 h 64"/>
                  <a:gd name="T6" fmla="*/ 44 w 62"/>
                  <a:gd name="T7" fmla="*/ 19 h 64"/>
                  <a:gd name="T8" fmla="*/ 43 w 62"/>
                  <a:gd name="T9" fmla="*/ 30 h 64"/>
                  <a:gd name="T10" fmla="*/ 35 w 62"/>
                  <a:gd name="T11" fmla="*/ 31 h 64"/>
                  <a:gd name="T12" fmla="*/ 32 w 62"/>
                  <a:gd name="T13" fmla="*/ 25 h 64"/>
                  <a:gd name="T14" fmla="*/ 29 w 62"/>
                  <a:gd name="T15" fmla="*/ 25 h 64"/>
                  <a:gd name="T16" fmla="*/ 26 w 62"/>
                  <a:gd name="T17" fmla="*/ 25 h 64"/>
                  <a:gd name="T18" fmla="*/ 32 w 62"/>
                  <a:gd name="T19" fmla="*/ 36 h 64"/>
                  <a:gd name="T20" fmla="*/ 47 w 62"/>
                  <a:gd name="T21" fmla="*/ 35 h 64"/>
                  <a:gd name="T22" fmla="*/ 50 w 62"/>
                  <a:gd name="T23" fmla="*/ 17 h 64"/>
                  <a:gd name="T24" fmla="*/ 23 w 62"/>
                  <a:gd name="T25" fmla="*/ 4 h 64"/>
                  <a:gd name="T26" fmla="*/ 6 w 62"/>
                  <a:gd name="T27" fmla="*/ 40 h 64"/>
                  <a:gd name="T28" fmla="*/ 30 w 62"/>
                  <a:gd name="T29" fmla="*/ 62 h 64"/>
                  <a:gd name="T30" fmla="*/ 60 w 62"/>
                  <a:gd name="T31" fmla="*/ 54 h 64"/>
                  <a:gd name="T32" fmla="*/ 62 w 62"/>
                  <a:gd name="T33" fmla="*/ 43 h 64"/>
                  <a:gd name="T34" fmla="*/ 60 w 62"/>
                  <a:gd name="T35" fmla="*/ 46 h 64"/>
                  <a:gd name="T36" fmla="*/ 31 w 62"/>
                  <a:gd name="T37" fmla="*/ 56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2" h="64">
                    <a:moveTo>
                      <a:pt x="31" y="56"/>
                    </a:moveTo>
                    <a:cubicBezTo>
                      <a:pt x="22" y="55"/>
                      <a:pt x="15" y="48"/>
                      <a:pt x="12" y="38"/>
                    </a:cubicBezTo>
                    <a:cubicBezTo>
                      <a:pt x="7" y="25"/>
                      <a:pt x="15" y="13"/>
                      <a:pt x="25" y="10"/>
                    </a:cubicBezTo>
                    <a:cubicBezTo>
                      <a:pt x="32" y="7"/>
                      <a:pt x="40" y="8"/>
                      <a:pt x="44" y="19"/>
                    </a:cubicBezTo>
                    <a:cubicBezTo>
                      <a:pt x="46" y="24"/>
                      <a:pt x="46" y="28"/>
                      <a:pt x="43" y="30"/>
                    </a:cubicBezTo>
                    <a:cubicBezTo>
                      <a:pt x="41" y="32"/>
                      <a:pt x="37" y="32"/>
                      <a:pt x="35" y="31"/>
                    </a:cubicBezTo>
                    <a:cubicBezTo>
                      <a:pt x="33" y="30"/>
                      <a:pt x="32" y="28"/>
                      <a:pt x="32" y="25"/>
                    </a:cubicBezTo>
                    <a:cubicBezTo>
                      <a:pt x="29" y="25"/>
                      <a:pt x="29" y="25"/>
                      <a:pt x="29" y="25"/>
                    </a:cubicBezTo>
                    <a:cubicBezTo>
                      <a:pt x="26" y="25"/>
                      <a:pt x="26" y="25"/>
                      <a:pt x="26" y="25"/>
                    </a:cubicBezTo>
                    <a:cubicBezTo>
                      <a:pt x="26" y="29"/>
                      <a:pt x="28" y="34"/>
                      <a:pt x="32" y="36"/>
                    </a:cubicBezTo>
                    <a:cubicBezTo>
                      <a:pt x="37" y="39"/>
                      <a:pt x="43" y="38"/>
                      <a:pt x="47" y="35"/>
                    </a:cubicBezTo>
                    <a:cubicBezTo>
                      <a:pt x="49" y="33"/>
                      <a:pt x="54" y="28"/>
                      <a:pt x="50" y="17"/>
                    </a:cubicBezTo>
                    <a:cubicBezTo>
                      <a:pt x="45" y="3"/>
                      <a:pt x="33" y="0"/>
                      <a:pt x="23" y="4"/>
                    </a:cubicBezTo>
                    <a:cubicBezTo>
                      <a:pt x="10" y="8"/>
                      <a:pt x="0" y="23"/>
                      <a:pt x="6" y="40"/>
                    </a:cubicBezTo>
                    <a:cubicBezTo>
                      <a:pt x="10" y="52"/>
                      <a:pt x="19" y="60"/>
                      <a:pt x="30" y="62"/>
                    </a:cubicBezTo>
                    <a:cubicBezTo>
                      <a:pt x="41" y="64"/>
                      <a:pt x="52" y="61"/>
                      <a:pt x="60" y="54"/>
                    </a:cubicBezTo>
                    <a:cubicBezTo>
                      <a:pt x="61" y="50"/>
                      <a:pt x="61" y="47"/>
                      <a:pt x="62" y="43"/>
                    </a:cubicBezTo>
                    <a:cubicBezTo>
                      <a:pt x="62" y="44"/>
                      <a:pt x="61" y="45"/>
                      <a:pt x="60" y="46"/>
                    </a:cubicBezTo>
                    <a:cubicBezTo>
                      <a:pt x="53" y="54"/>
                      <a:pt x="42" y="58"/>
                      <a:pt x="31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5" name="Freeform 1067"/>
              <p:cNvSpPr>
                <a:spLocks/>
              </p:cNvSpPr>
              <p:nvPr/>
            </p:nvSpPr>
            <p:spPr bwMode="auto">
              <a:xfrm>
                <a:off x="5360989" y="3487860"/>
                <a:ext cx="15875" cy="52390"/>
              </a:xfrm>
              <a:custGeom>
                <a:avLst/>
                <a:gdLst>
                  <a:gd name="T0" fmla="*/ 3 w 4"/>
                  <a:gd name="T1" fmla="*/ 3 h 14"/>
                  <a:gd name="T2" fmla="*/ 0 w 4"/>
                  <a:gd name="T3" fmla="*/ 14 h 14"/>
                  <a:gd name="T4" fmla="*/ 4 w 4"/>
                  <a:gd name="T5" fmla="*/ 0 h 14"/>
                  <a:gd name="T6" fmla="*/ 3 w 4"/>
                  <a:gd name="T7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4">
                    <a:moveTo>
                      <a:pt x="3" y="3"/>
                    </a:moveTo>
                    <a:cubicBezTo>
                      <a:pt x="2" y="7"/>
                      <a:pt x="1" y="11"/>
                      <a:pt x="0" y="14"/>
                    </a:cubicBezTo>
                    <a:cubicBezTo>
                      <a:pt x="2" y="10"/>
                      <a:pt x="4" y="5"/>
                      <a:pt x="4" y="0"/>
                    </a:cubicBezTo>
                    <a:cubicBezTo>
                      <a:pt x="4" y="1"/>
                      <a:pt x="3" y="2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6" name="Freeform 1068"/>
              <p:cNvSpPr>
                <a:spLocks/>
              </p:cNvSpPr>
              <p:nvPr/>
            </p:nvSpPr>
            <p:spPr bwMode="auto">
              <a:xfrm>
                <a:off x="5014914" y="3625978"/>
                <a:ext cx="90488" cy="139705"/>
              </a:xfrm>
              <a:custGeom>
                <a:avLst/>
                <a:gdLst>
                  <a:gd name="T0" fmla="*/ 18 w 24"/>
                  <a:gd name="T1" fmla="*/ 36 h 37"/>
                  <a:gd name="T2" fmla="*/ 21 w 24"/>
                  <a:gd name="T3" fmla="*/ 37 h 37"/>
                  <a:gd name="T4" fmla="*/ 22 w 24"/>
                  <a:gd name="T5" fmla="*/ 35 h 37"/>
                  <a:gd name="T6" fmla="*/ 24 w 24"/>
                  <a:gd name="T7" fmla="*/ 33 h 37"/>
                  <a:gd name="T8" fmla="*/ 24 w 24"/>
                  <a:gd name="T9" fmla="*/ 32 h 37"/>
                  <a:gd name="T10" fmla="*/ 0 w 24"/>
                  <a:gd name="T11" fmla="*/ 0 h 37"/>
                  <a:gd name="T12" fmla="*/ 6 w 24"/>
                  <a:gd name="T13" fmla="*/ 22 h 37"/>
                  <a:gd name="T14" fmla="*/ 18 w 24"/>
                  <a:gd name="T15" fmla="*/ 3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37">
                    <a:moveTo>
                      <a:pt x="18" y="36"/>
                    </a:moveTo>
                    <a:cubicBezTo>
                      <a:pt x="19" y="36"/>
                      <a:pt x="20" y="37"/>
                      <a:pt x="21" y="37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14" y="25"/>
                      <a:pt x="6" y="14"/>
                      <a:pt x="0" y="0"/>
                    </a:cubicBezTo>
                    <a:cubicBezTo>
                      <a:pt x="3" y="7"/>
                      <a:pt x="5" y="15"/>
                      <a:pt x="6" y="22"/>
                    </a:cubicBezTo>
                    <a:cubicBezTo>
                      <a:pt x="10" y="28"/>
                      <a:pt x="14" y="32"/>
                      <a:pt x="18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7" name="Freeform 1069"/>
              <p:cNvSpPr>
                <a:spLocks/>
              </p:cNvSpPr>
              <p:nvPr/>
            </p:nvSpPr>
            <p:spPr bwMode="auto">
              <a:xfrm>
                <a:off x="4992689" y="3625978"/>
                <a:ext cx="4763" cy="7938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0" y="2"/>
                      <a:pt x="1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8" name="Freeform 1070"/>
              <p:cNvSpPr>
                <a:spLocks/>
              </p:cNvSpPr>
              <p:nvPr/>
            </p:nvSpPr>
            <p:spPr bwMode="auto">
              <a:xfrm>
                <a:off x="4918076" y="3160823"/>
                <a:ext cx="522288" cy="454041"/>
              </a:xfrm>
              <a:custGeom>
                <a:avLst/>
                <a:gdLst>
                  <a:gd name="T0" fmla="*/ 53 w 139"/>
                  <a:gd name="T1" fmla="*/ 9 h 121"/>
                  <a:gd name="T2" fmla="*/ 12 w 139"/>
                  <a:gd name="T3" fmla="*/ 100 h 121"/>
                  <a:gd name="T4" fmla="*/ 13 w 139"/>
                  <a:gd name="T5" fmla="*/ 101 h 121"/>
                  <a:gd name="T6" fmla="*/ 25 w 139"/>
                  <a:gd name="T7" fmla="*/ 121 h 121"/>
                  <a:gd name="T8" fmla="*/ 20 w 139"/>
                  <a:gd name="T9" fmla="*/ 107 h 121"/>
                  <a:gd name="T10" fmla="*/ 55 w 139"/>
                  <a:gd name="T11" fmla="*/ 15 h 121"/>
                  <a:gd name="T12" fmla="*/ 134 w 139"/>
                  <a:gd name="T13" fmla="*/ 57 h 121"/>
                  <a:gd name="T14" fmla="*/ 139 w 139"/>
                  <a:gd name="T15" fmla="*/ 52 h 121"/>
                  <a:gd name="T16" fmla="*/ 53 w 139"/>
                  <a:gd name="T17" fmla="*/ 9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9" h="121">
                    <a:moveTo>
                      <a:pt x="53" y="9"/>
                    </a:moveTo>
                    <a:cubicBezTo>
                      <a:pt x="24" y="19"/>
                      <a:pt x="0" y="51"/>
                      <a:pt x="12" y="100"/>
                    </a:cubicBezTo>
                    <a:cubicBezTo>
                      <a:pt x="12" y="100"/>
                      <a:pt x="13" y="101"/>
                      <a:pt x="13" y="101"/>
                    </a:cubicBezTo>
                    <a:cubicBezTo>
                      <a:pt x="18" y="107"/>
                      <a:pt x="22" y="114"/>
                      <a:pt x="25" y="121"/>
                    </a:cubicBezTo>
                    <a:cubicBezTo>
                      <a:pt x="23" y="117"/>
                      <a:pt x="21" y="112"/>
                      <a:pt x="20" y="107"/>
                    </a:cubicBezTo>
                    <a:cubicBezTo>
                      <a:pt x="4" y="57"/>
                      <a:pt x="26" y="25"/>
                      <a:pt x="55" y="15"/>
                    </a:cubicBezTo>
                    <a:cubicBezTo>
                      <a:pt x="83" y="6"/>
                      <a:pt x="120" y="18"/>
                      <a:pt x="134" y="57"/>
                    </a:cubicBezTo>
                    <a:cubicBezTo>
                      <a:pt x="136" y="55"/>
                      <a:pt x="137" y="53"/>
                      <a:pt x="139" y="52"/>
                    </a:cubicBezTo>
                    <a:cubicBezTo>
                      <a:pt x="123" y="11"/>
                      <a:pt x="83" y="0"/>
                      <a:pt x="53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9" name="Freeform 1071"/>
              <p:cNvSpPr>
                <a:spLocks/>
              </p:cNvSpPr>
              <p:nvPr/>
            </p:nvSpPr>
            <p:spPr bwMode="auto">
              <a:xfrm>
                <a:off x="5251451" y="3111610"/>
                <a:ext cx="260350" cy="195270"/>
              </a:xfrm>
              <a:custGeom>
                <a:avLst/>
                <a:gdLst>
                  <a:gd name="T0" fmla="*/ 42 w 69"/>
                  <a:gd name="T1" fmla="*/ 13 h 52"/>
                  <a:gd name="T2" fmla="*/ 38 w 69"/>
                  <a:gd name="T3" fmla="*/ 15 h 52"/>
                  <a:gd name="T4" fmla="*/ 37 w 69"/>
                  <a:gd name="T5" fmla="*/ 12 h 52"/>
                  <a:gd name="T6" fmla="*/ 35 w 69"/>
                  <a:gd name="T7" fmla="*/ 10 h 52"/>
                  <a:gd name="T8" fmla="*/ 36 w 69"/>
                  <a:gd name="T9" fmla="*/ 9 h 52"/>
                  <a:gd name="T10" fmla="*/ 18 w 69"/>
                  <a:gd name="T11" fmla="*/ 0 h 52"/>
                  <a:gd name="T12" fmla="*/ 0 w 69"/>
                  <a:gd name="T13" fmla="*/ 1 h 52"/>
                  <a:gd name="T14" fmla="*/ 64 w 69"/>
                  <a:gd name="T15" fmla="*/ 52 h 52"/>
                  <a:gd name="T16" fmla="*/ 69 w 69"/>
                  <a:gd name="T17" fmla="*/ 49 h 52"/>
                  <a:gd name="T18" fmla="*/ 42 w 69"/>
                  <a:gd name="T19" fmla="*/ 13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" h="52">
                    <a:moveTo>
                      <a:pt x="42" y="13"/>
                    </a:moveTo>
                    <a:cubicBezTo>
                      <a:pt x="40" y="14"/>
                      <a:pt x="39" y="15"/>
                      <a:pt x="38" y="15"/>
                    </a:cubicBezTo>
                    <a:cubicBezTo>
                      <a:pt x="37" y="12"/>
                      <a:pt x="37" y="12"/>
                      <a:pt x="37" y="12"/>
                    </a:cubicBezTo>
                    <a:cubicBezTo>
                      <a:pt x="35" y="10"/>
                      <a:pt x="35" y="10"/>
                      <a:pt x="35" y="10"/>
                    </a:cubicBezTo>
                    <a:cubicBezTo>
                      <a:pt x="36" y="10"/>
                      <a:pt x="36" y="9"/>
                      <a:pt x="36" y="9"/>
                    </a:cubicBezTo>
                    <a:cubicBezTo>
                      <a:pt x="30" y="6"/>
                      <a:pt x="24" y="3"/>
                      <a:pt x="18" y="0"/>
                    </a:cubicBezTo>
                    <a:cubicBezTo>
                      <a:pt x="12" y="1"/>
                      <a:pt x="6" y="2"/>
                      <a:pt x="0" y="1"/>
                    </a:cubicBezTo>
                    <a:cubicBezTo>
                      <a:pt x="27" y="7"/>
                      <a:pt x="54" y="24"/>
                      <a:pt x="64" y="52"/>
                    </a:cubicBezTo>
                    <a:cubicBezTo>
                      <a:pt x="66" y="51"/>
                      <a:pt x="67" y="50"/>
                      <a:pt x="69" y="49"/>
                    </a:cubicBezTo>
                    <a:cubicBezTo>
                      <a:pt x="58" y="40"/>
                      <a:pt x="48" y="25"/>
                      <a:pt x="4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0" name="Freeform 1072"/>
              <p:cNvSpPr>
                <a:spLocks/>
              </p:cNvSpPr>
              <p:nvPr/>
            </p:nvSpPr>
            <p:spPr bwMode="auto">
              <a:xfrm>
                <a:off x="4967289" y="3084621"/>
                <a:ext cx="266700" cy="109542"/>
              </a:xfrm>
              <a:custGeom>
                <a:avLst/>
                <a:gdLst>
                  <a:gd name="T0" fmla="*/ 35 w 71"/>
                  <a:gd name="T1" fmla="*/ 2 h 29"/>
                  <a:gd name="T2" fmla="*/ 29 w 71"/>
                  <a:gd name="T3" fmla="*/ 4 h 29"/>
                  <a:gd name="T4" fmla="*/ 29 w 71"/>
                  <a:gd name="T5" fmla="*/ 4 h 29"/>
                  <a:gd name="T6" fmla="*/ 27 w 71"/>
                  <a:gd name="T7" fmla="*/ 6 h 29"/>
                  <a:gd name="T8" fmla="*/ 25 w 71"/>
                  <a:gd name="T9" fmla="*/ 8 h 29"/>
                  <a:gd name="T10" fmla="*/ 23 w 71"/>
                  <a:gd name="T11" fmla="*/ 6 h 29"/>
                  <a:gd name="T12" fmla="*/ 7 w 71"/>
                  <a:gd name="T13" fmla="*/ 14 h 29"/>
                  <a:gd name="T14" fmla="*/ 8 w 71"/>
                  <a:gd name="T15" fmla="*/ 16 h 29"/>
                  <a:gd name="T16" fmla="*/ 6 w 71"/>
                  <a:gd name="T17" fmla="*/ 18 h 29"/>
                  <a:gd name="T18" fmla="*/ 4 w 71"/>
                  <a:gd name="T19" fmla="*/ 20 h 29"/>
                  <a:gd name="T20" fmla="*/ 2 w 71"/>
                  <a:gd name="T21" fmla="*/ 18 h 29"/>
                  <a:gd name="T22" fmla="*/ 2 w 71"/>
                  <a:gd name="T23" fmla="*/ 18 h 29"/>
                  <a:gd name="T24" fmla="*/ 0 w 71"/>
                  <a:gd name="T25" fmla="*/ 29 h 29"/>
                  <a:gd name="T26" fmla="*/ 36 w 71"/>
                  <a:gd name="T27" fmla="*/ 8 h 29"/>
                  <a:gd name="T28" fmla="*/ 71 w 71"/>
                  <a:gd name="T29" fmla="*/ 7 h 29"/>
                  <a:gd name="T30" fmla="*/ 55 w 71"/>
                  <a:gd name="T31" fmla="*/ 0 h 29"/>
                  <a:gd name="T32" fmla="*/ 35 w 71"/>
                  <a:gd name="T33" fmla="*/ 2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1" h="29">
                    <a:moveTo>
                      <a:pt x="35" y="2"/>
                    </a:moveTo>
                    <a:cubicBezTo>
                      <a:pt x="33" y="2"/>
                      <a:pt x="31" y="3"/>
                      <a:pt x="29" y="4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4" y="7"/>
                      <a:pt x="24" y="7"/>
                      <a:pt x="23" y="6"/>
                    </a:cubicBezTo>
                    <a:cubicBezTo>
                      <a:pt x="17" y="8"/>
                      <a:pt x="12" y="11"/>
                      <a:pt x="7" y="14"/>
                    </a:cubicBezTo>
                    <a:cubicBezTo>
                      <a:pt x="7" y="15"/>
                      <a:pt x="8" y="16"/>
                      <a:pt x="8" y="16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3" y="20"/>
                      <a:pt x="3" y="19"/>
                      <a:pt x="2" y="18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2" y="22"/>
                      <a:pt x="1" y="26"/>
                      <a:pt x="0" y="29"/>
                    </a:cubicBezTo>
                    <a:cubicBezTo>
                      <a:pt x="9" y="19"/>
                      <a:pt x="21" y="11"/>
                      <a:pt x="36" y="8"/>
                    </a:cubicBezTo>
                    <a:cubicBezTo>
                      <a:pt x="47" y="5"/>
                      <a:pt x="59" y="5"/>
                      <a:pt x="71" y="7"/>
                    </a:cubicBezTo>
                    <a:cubicBezTo>
                      <a:pt x="65" y="5"/>
                      <a:pt x="60" y="3"/>
                      <a:pt x="55" y="0"/>
                    </a:cubicBezTo>
                    <a:cubicBezTo>
                      <a:pt x="48" y="0"/>
                      <a:pt x="41" y="0"/>
                      <a:pt x="3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1" name="Freeform 1073"/>
              <p:cNvSpPr>
                <a:spLocks/>
              </p:cNvSpPr>
              <p:nvPr/>
            </p:nvSpPr>
            <p:spPr bwMode="auto">
              <a:xfrm>
                <a:off x="4910139" y="3179874"/>
                <a:ext cx="38100" cy="52390"/>
              </a:xfrm>
              <a:custGeom>
                <a:avLst/>
                <a:gdLst>
                  <a:gd name="T0" fmla="*/ 10 w 10"/>
                  <a:gd name="T1" fmla="*/ 0 h 14"/>
                  <a:gd name="T2" fmla="*/ 0 w 10"/>
                  <a:gd name="T3" fmla="*/ 14 h 14"/>
                  <a:gd name="T4" fmla="*/ 10 w 10"/>
                  <a:gd name="T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14">
                    <a:moveTo>
                      <a:pt x="10" y="0"/>
                    </a:moveTo>
                    <a:cubicBezTo>
                      <a:pt x="6" y="5"/>
                      <a:pt x="3" y="9"/>
                      <a:pt x="0" y="14"/>
                    </a:cubicBezTo>
                    <a:cubicBezTo>
                      <a:pt x="4" y="11"/>
                      <a:pt x="8" y="6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2" name="Freeform 1074"/>
              <p:cNvSpPr>
                <a:spLocks/>
              </p:cNvSpPr>
              <p:nvPr/>
            </p:nvSpPr>
            <p:spPr bwMode="auto">
              <a:xfrm>
                <a:off x="4868864" y="3246551"/>
                <a:ext cx="60325" cy="230196"/>
              </a:xfrm>
              <a:custGeom>
                <a:avLst/>
                <a:gdLst>
                  <a:gd name="T0" fmla="*/ 7 w 16"/>
                  <a:gd name="T1" fmla="*/ 6 h 61"/>
                  <a:gd name="T2" fmla="*/ 1 w 16"/>
                  <a:gd name="T3" fmla="*/ 28 h 61"/>
                  <a:gd name="T4" fmla="*/ 2 w 16"/>
                  <a:gd name="T5" fmla="*/ 28 h 61"/>
                  <a:gd name="T6" fmla="*/ 3 w 16"/>
                  <a:gd name="T7" fmla="*/ 31 h 61"/>
                  <a:gd name="T8" fmla="*/ 3 w 16"/>
                  <a:gd name="T9" fmla="*/ 34 h 61"/>
                  <a:gd name="T10" fmla="*/ 0 w 16"/>
                  <a:gd name="T11" fmla="*/ 34 h 61"/>
                  <a:gd name="T12" fmla="*/ 0 w 16"/>
                  <a:gd name="T13" fmla="*/ 51 h 61"/>
                  <a:gd name="T14" fmla="*/ 2 w 16"/>
                  <a:gd name="T15" fmla="*/ 51 h 61"/>
                  <a:gd name="T16" fmla="*/ 2 w 16"/>
                  <a:gd name="T17" fmla="*/ 54 h 61"/>
                  <a:gd name="T18" fmla="*/ 2 w 16"/>
                  <a:gd name="T19" fmla="*/ 57 h 61"/>
                  <a:gd name="T20" fmla="*/ 0 w 16"/>
                  <a:gd name="T21" fmla="*/ 57 h 61"/>
                  <a:gd name="T22" fmla="*/ 0 w 16"/>
                  <a:gd name="T23" fmla="*/ 58 h 61"/>
                  <a:gd name="T24" fmla="*/ 7 w 16"/>
                  <a:gd name="T25" fmla="*/ 61 h 61"/>
                  <a:gd name="T26" fmla="*/ 16 w 16"/>
                  <a:gd name="T27" fmla="*/ 0 h 61"/>
                  <a:gd name="T28" fmla="*/ 11 w 16"/>
                  <a:gd name="T29" fmla="*/ 4 h 61"/>
                  <a:gd name="T30" fmla="*/ 7 w 16"/>
                  <a:gd name="T31" fmla="*/ 6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6" h="61">
                    <a:moveTo>
                      <a:pt x="7" y="6"/>
                    </a:moveTo>
                    <a:cubicBezTo>
                      <a:pt x="4" y="13"/>
                      <a:pt x="2" y="20"/>
                      <a:pt x="1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3" y="34"/>
                      <a:pt x="3" y="34"/>
                      <a:pt x="3" y="34"/>
                    </a:cubicBezTo>
                    <a:cubicBezTo>
                      <a:pt x="2" y="34"/>
                      <a:pt x="1" y="34"/>
                      <a:pt x="0" y="34"/>
                    </a:cubicBezTo>
                    <a:cubicBezTo>
                      <a:pt x="0" y="40"/>
                      <a:pt x="0" y="45"/>
                      <a:pt x="0" y="51"/>
                    </a:cubicBezTo>
                    <a:cubicBezTo>
                      <a:pt x="1" y="51"/>
                      <a:pt x="1" y="51"/>
                      <a:pt x="2" y="51"/>
                    </a:cubicBezTo>
                    <a:cubicBezTo>
                      <a:pt x="2" y="54"/>
                      <a:pt x="2" y="54"/>
                      <a:pt x="2" y="54"/>
                    </a:cubicBezTo>
                    <a:cubicBezTo>
                      <a:pt x="2" y="57"/>
                      <a:pt x="2" y="57"/>
                      <a:pt x="2" y="57"/>
                    </a:cubicBezTo>
                    <a:cubicBezTo>
                      <a:pt x="2" y="57"/>
                      <a:pt x="1" y="57"/>
                      <a:pt x="0" y="57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3" y="59"/>
                      <a:pt x="5" y="60"/>
                      <a:pt x="7" y="61"/>
                    </a:cubicBezTo>
                    <a:cubicBezTo>
                      <a:pt x="4" y="37"/>
                      <a:pt x="8" y="16"/>
                      <a:pt x="16" y="0"/>
                    </a:cubicBezTo>
                    <a:cubicBezTo>
                      <a:pt x="14" y="1"/>
                      <a:pt x="13" y="3"/>
                      <a:pt x="11" y="4"/>
                    </a:cubicBezTo>
                    <a:cubicBezTo>
                      <a:pt x="9" y="5"/>
                      <a:pt x="8" y="5"/>
                      <a:pt x="7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3" name="Freeform 1075"/>
              <p:cNvSpPr>
                <a:spLocks/>
              </p:cNvSpPr>
              <p:nvPr/>
            </p:nvSpPr>
            <p:spPr bwMode="auto">
              <a:xfrm>
                <a:off x="5402264" y="2567078"/>
                <a:ext cx="244475" cy="44452"/>
              </a:xfrm>
              <a:custGeom>
                <a:avLst/>
                <a:gdLst>
                  <a:gd name="T0" fmla="*/ 65 w 65"/>
                  <a:gd name="T1" fmla="*/ 0 h 12"/>
                  <a:gd name="T2" fmla="*/ 54 w 65"/>
                  <a:gd name="T3" fmla="*/ 0 h 12"/>
                  <a:gd name="T4" fmla="*/ 31 w 65"/>
                  <a:gd name="T5" fmla="*/ 6 h 12"/>
                  <a:gd name="T6" fmla="*/ 10 w 65"/>
                  <a:gd name="T7" fmla="*/ 0 h 12"/>
                  <a:gd name="T8" fmla="*/ 0 w 65"/>
                  <a:gd name="T9" fmla="*/ 0 h 12"/>
                  <a:gd name="T10" fmla="*/ 31 w 65"/>
                  <a:gd name="T11" fmla="*/ 12 h 12"/>
                  <a:gd name="T12" fmla="*/ 65 w 65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12">
                    <a:moveTo>
                      <a:pt x="65" y="0"/>
                    </a:moveTo>
                    <a:cubicBezTo>
                      <a:pt x="54" y="0"/>
                      <a:pt x="54" y="0"/>
                      <a:pt x="54" y="0"/>
                    </a:cubicBezTo>
                    <a:cubicBezTo>
                      <a:pt x="46" y="4"/>
                      <a:pt x="39" y="6"/>
                      <a:pt x="31" y="6"/>
                    </a:cubicBezTo>
                    <a:cubicBezTo>
                      <a:pt x="25" y="6"/>
                      <a:pt x="18" y="5"/>
                      <a:pt x="1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" y="8"/>
                      <a:pt x="19" y="12"/>
                      <a:pt x="31" y="12"/>
                    </a:cubicBezTo>
                    <a:cubicBezTo>
                      <a:pt x="43" y="12"/>
                      <a:pt x="55" y="8"/>
                      <a:pt x="6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4" name="Freeform 1076"/>
              <p:cNvSpPr>
                <a:spLocks/>
              </p:cNvSpPr>
              <p:nvPr/>
            </p:nvSpPr>
            <p:spPr bwMode="auto">
              <a:xfrm>
                <a:off x="5364164" y="2655981"/>
                <a:ext cx="46038" cy="30164"/>
              </a:xfrm>
              <a:custGeom>
                <a:avLst/>
                <a:gdLst>
                  <a:gd name="T0" fmla="*/ 0 w 12"/>
                  <a:gd name="T1" fmla="*/ 0 h 8"/>
                  <a:gd name="T2" fmla="*/ 12 w 12"/>
                  <a:gd name="T3" fmla="*/ 8 h 8"/>
                  <a:gd name="T4" fmla="*/ 0 w 12"/>
                  <a:gd name="T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8">
                    <a:moveTo>
                      <a:pt x="0" y="0"/>
                    </a:moveTo>
                    <a:cubicBezTo>
                      <a:pt x="4" y="3"/>
                      <a:pt x="8" y="5"/>
                      <a:pt x="12" y="8"/>
                    </a:cubicBezTo>
                    <a:cubicBezTo>
                      <a:pt x="8" y="5"/>
                      <a:pt x="4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5" name="Freeform 1077"/>
              <p:cNvSpPr>
                <a:spLocks/>
              </p:cNvSpPr>
              <p:nvPr/>
            </p:nvSpPr>
            <p:spPr bwMode="auto">
              <a:xfrm>
                <a:off x="5289551" y="2567078"/>
                <a:ext cx="90488" cy="71441"/>
              </a:xfrm>
              <a:custGeom>
                <a:avLst/>
                <a:gdLst>
                  <a:gd name="T0" fmla="*/ 4 w 24"/>
                  <a:gd name="T1" fmla="*/ 6 h 19"/>
                  <a:gd name="T2" fmla="*/ 8 w 24"/>
                  <a:gd name="T3" fmla="*/ 12 h 19"/>
                  <a:gd name="T4" fmla="*/ 22 w 24"/>
                  <a:gd name="T5" fmla="*/ 18 h 19"/>
                  <a:gd name="T6" fmla="*/ 24 w 24"/>
                  <a:gd name="T7" fmla="*/ 19 h 19"/>
                  <a:gd name="T8" fmla="*/ 8 w 24"/>
                  <a:gd name="T9" fmla="*/ 3 h 19"/>
                  <a:gd name="T10" fmla="*/ 7 w 24"/>
                  <a:gd name="T11" fmla="*/ 0 h 19"/>
                  <a:gd name="T12" fmla="*/ 0 w 24"/>
                  <a:gd name="T13" fmla="*/ 0 h 19"/>
                  <a:gd name="T14" fmla="*/ 3 w 24"/>
                  <a:gd name="T15" fmla="*/ 5 h 19"/>
                  <a:gd name="T16" fmla="*/ 4 w 24"/>
                  <a:gd name="T17" fmla="*/ 6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19">
                    <a:moveTo>
                      <a:pt x="4" y="6"/>
                    </a:moveTo>
                    <a:cubicBezTo>
                      <a:pt x="5" y="8"/>
                      <a:pt x="7" y="10"/>
                      <a:pt x="8" y="12"/>
                    </a:cubicBezTo>
                    <a:cubicBezTo>
                      <a:pt x="13" y="14"/>
                      <a:pt x="17" y="16"/>
                      <a:pt x="22" y="18"/>
                    </a:cubicBezTo>
                    <a:cubicBezTo>
                      <a:pt x="22" y="18"/>
                      <a:pt x="23" y="19"/>
                      <a:pt x="24" y="19"/>
                    </a:cubicBezTo>
                    <a:cubicBezTo>
                      <a:pt x="18" y="15"/>
                      <a:pt x="13" y="9"/>
                      <a:pt x="8" y="3"/>
                    </a:cubicBezTo>
                    <a:cubicBezTo>
                      <a:pt x="8" y="2"/>
                      <a:pt x="8" y="1"/>
                      <a:pt x="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2"/>
                      <a:pt x="2" y="3"/>
                      <a:pt x="3" y="5"/>
                    </a:cubicBezTo>
                    <a:cubicBezTo>
                      <a:pt x="3" y="5"/>
                      <a:pt x="3" y="6"/>
                      <a:pt x="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6" name="Freeform 1078"/>
              <p:cNvSpPr>
                <a:spLocks/>
              </p:cNvSpPr>
              <p:nvPr/>
            </p:nvSpPr>
            <p:spPr bwMode="auto">
              <a:xfrm>
                <a:off x="5421314" y="2663919"/>
                <a:ext cx="233363" cy="52390"/>
              </a:xfrm>
              <a:custGeom>
                <a:avLst/>
                <a:gdLst>
                  <a:gd name="T0" fmla="*/ 0 w 62"/>
                  <a:gd name="T1" fmla="*/ 0 h 14"/>
                  <a:gd name="T2" fmla="*/ 11 w 62"/>
                  <a:gd name="T3" fmla="*/ 11 h 14"/>
                  <a:gd name="T4" fmla="*/ 32 w 62"/>
                  <a:gd name="T5" fmla="*/ 14 h 14"/>
                  <a:gd name="T6" fmla="*/ 32 w 62"/>
                  <a:gd name="T7" fmla="*/ 12 h 14"/>
                  <a:gd name="T8" fmla="*/ 34 w 62"/>
                  <a:gd name="T9" fmla="*/ 11 h 14"/>
                  <a:gd name="T10" fmla="*/ 37 w 62"/>
                  <a:gd name="T11" fmla="*/ 9 h 14"/>
                  <a:gd name="T12" fmla="*/ 39 w 62"/>
                  <a:gd name="T13" fmla="*/ 13 h 14"/>
                  <a:gd name="T14" fmla="*/ 62 w 62"/>
                  <a:gd name="T15" fmla="*/ 6 h 14"/>
                  <a:gd name="T16" fmla="*/ 54 w 62"/>
                  <a:gd name="T17" fmla="*/ 9 h 14"/>
                  <a:gd name="T18" fmla="*/ 53 w 62"/>
                  <a:gd name="T19" fmla="*/ 6 h 14"/>
                  <a:gd name="T20" fmla="*/ 51 w 62"/>
                  <a:gd name="T21" fmla="*/ 4 h 14"/>
                  <a:gd name="T22" fmla="*/ 35 w 62"/>
                  <a:gd name="T23" fmla="*/ 7 h 14"/>
                  <a:gd name="T24" fmla="*/ 0 w 62"/>
                  <a:gd name="T2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2" h="14">
                    <a:moveTo>
                      <a:pt x="0" y="0"/>
                    </a:moveTo>
                    <a:cubicBezTo>
                      <a:pt x="4" y="4"/>
                      <a:pt x="8" y="7"/>
                      <a:pt x="11" y="11"/>
                    </a:cubicBezTo>
                    <a:cubicBezTo>
                      <a:pt x="18" y="13"/>
                      <a:pt x="25" y="14"/>
                      <a:pt x="32" y="14"/>
                    </a:cubicBezTo>
                    <a:cubicBezTo>
                      <a:pt x="32" y="13"/>
                      <a:pt x="32" y="13"/>
                      <a:pt x="32" y="12"/>
                    </a:cubicBezTo>
                    <a:cubicBezTo>
                      <a:pt x="34" y="11"/>
                      <a:pt x="34" y="11"/>
                      <a:pt x="34" y="11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8" y="11"/>
                      <a:pt x="38" y="12"/>
                      <a:pt x="39" y="13"/>
                    </a:cubicBezTo>
                    <a:cubicBezTo>
                      <a:pt x="47" y="12"/>
                      <a:pt x="55" y="9"/>
                      <a:pt x="62" y="6"/>
                    </a:cubicBezTo>
                    <a:cubicBezTo>
                      <a:pt x="59" y="7"/>
                      <a:pt x="57" y="8"/>
                      <a:pt x="54" y="9"/>
                    </a:cubicBezTo>
                    <a:cubicBezTo>
                      <a:pt x="53" y="6"/>
                      <a:pt x="53" y="6"/>
                      <a:pt x="53" y="6"/>
                    </a:cubicBezTo>
                    <a:cubicBezTo>
                      <a:pt x="51" y="4"/>
                      <a:pt x="51" y="4"/>
                      <a:pt x="51" y="4"/>
                    </a:cubicBezTo>
                    <a:cubicBezTo>
                      <a:pt x="46" y="6"/>
                      <a:pt x="41" y="7"/>
                      <a:pt x="35" y="7"/>
                    </a:cubicBezTo>
                    <a:cubicBezTo>
                      <a:pt x="23" y="9"/>
                      <a:pt x="11" y="6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7" name="Freeform 1079"/>
              <p:cNvSpPr>
                <a:spLocks/>
              </p:cNvSpPr>
              <p:nvPr/>
            </p:nvSpPr>
            <p:spPr bwMode="auto">
              <a:xfrm>
                <a:off x="5643564" y="2660744"/>
                <a:ext cx="14288" cy="3175"/>
              </a:xfrm>
              <a:custGeom>
                <a:avLst/>
                <a:gdLst>
                  <a:gd name="T0" fmla="*/ 0 w 4"/>
                  <a:gd name="T1" fmla="*/ 1 h 1"/>
                  <a:gd name="T2" fmla="*/ 4 w 4"/>
                  <a:gd name="T3" fmla="*/ 0 h 1"/>
                  <a:gd name="T4" fmla="*/ 4 w 4"/>
                  <a:gd name="T5" fmla="*/ 0 h 1"/>
                  <a:gd name="T6" fmla="*/ 0 w 4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cubicBezTo>
                      <a:pt x="2" y="1"/>
                      <a:pt x="3" y="1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8" name="Freeform 1080"/>
              <p:cNvSpPr>
                <a:spLocks/>
              </p:cNvSpPr>
              <p:nvPr/>
            </p:nvSpPr>
            <p:spPr bwMode="auto">
              <a:xfrm>
                <a:off x="5410201" y="3149711"/>
                <a:ext cx="123825" cy="146055"/>
              </a:xfrm>
              <a:custGeom>
                <a:avLst/>
                <a:gdLst>
                  <a:gd name="T0" fmla="*/ 5 w 33"/>
                  <a:gd name="T1" fmla="*/ 0 h 39"/>
                  <a:gd name="T2" fmla="*/ 0 w 33"/>
                  <a:gd name="T3" fmla="*/ 3 h 39"/>
                  <a:gd name="T4" fmla="*/ 27 w 33"/>
                  <a:gd name="T5" fmla="*/ 39 h 39"/>
                  <a:gd name="T6" fmla="*/ 33 w 33"/>
                  <a:gd name="T7" fmla="*/ 36 h 39"/>
                  <a:gd name="T8" fmla="*/ 5 w 33"/>
                  <a:gd name="T9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9">
                    <a:moveTo>
                      <a:pt x="5" y="0"/>
                    </a:moveTo>
                    <a:cubicBezTo>
                      <a:pt x="3" y="1"/>
                      <a:pt x="1" y="2"/>
                      <a:pt x="0" y="3"/>
                    </a:cubicBezTo>
                    <a:cubicBezTo>
                      <a:pt x="6" y="15"/>
                      <a:pt x="16" y="30"/>
                      <a:pt x="27" y="39"/>
                    </a:cubicBezTo>
                    <a:cubicBezTo>
                      <a:pt x="29" y="38"/>
                      <a:pt x="31" y="37"/>
                      <a:pt x="33" y="36"/>
                    </a:cubicBezTo>
                    <a:cubicBezTo>
                      <a:pt x="21" y="27"/>
                      <a:pt x="11" y="12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9" name="Freeform 1081"/>
              <p:cNvSpPr>
                <a:spLocks/>
              </p:cNvSpPr>
              <p:nvPr/>
            </p:nvSpPr>
            <p:spPr bwMode="auto">
              <a:xfrm>
                <a:off x="3478214" y="2567078"/>
                <a:ext cx="112713" cy="93666"/>
              </a:xfrm>
              <a:custGeom>
                <a:avLst/>
                <a:gdLst>
                  <a:gd name="T0" fmla="*/ 30 w 30"/>
                  <a:gd name="T1" fmla="*/ 4 h 25"/>
                  <a:gd name="T2" fmla="*/ 28 w 30"/>
                  <a:gd name="T3" fmla="*/ 5 h 25"/>
                  <a:gd name="T4" fmla="*/ 28 w 30"/>
                  <a:gd name="T5" fmla="*/ 2 h 25"/>
                  <a:gd name="T6" fmla="*/ 28 w 30"/>
                  <a:gd name="T7" fmla="*/ 0 h 25"/>
                  <a:gd name="T8" fmla="*/ 26 w 30"/>
                  <a:gd name="T9" fmla="*/ 0 h 25"/>
                  <a:gd name="T10" fmla="*/ 0 w 30"/>
                  <a:gd name="T11" fmla="*/ 25 h 25"/>
                  <a:gd name="T12" fmla="*/ 0 w 30"/>
                  <a:gd name="T13" fmla="*/ 25 h 25"/>
                  <a:gd name="T14" fmla="*/ 14 w 30"/>
                  <a:gd name="T15" fmla="*/ 23 h 25"/>
                  <a:gd name="T16" fmla="*/ 30 w 30"/>
                  <a:gd name="T17" fmla="*/ 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" h="25">
                    <a:moveTo>
                      <a:pt x="30" y="4"/>
                    </a:moveTo>
                    <a:cubicBezTo>
                      <a:pt x="30" y="4"/>
                      <a:pt x="29" y="4"/>
                      <a:pt x="28" y="5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19" y="11"/>
                      <a:pt x="10" y="19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5" y="24"/>
                      <a:pt x="9" y="23"/>
                      <a:pt x="14" y="23"/>
                    </a:cubicBezTo>
                    <a:cubicBezTo>
                      <a:pt x="20" y="17"/>
                      <a:pt x="26" y="11"/>
                      <a:pt x="3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0" name="Freeform 1082"/>
              <p:cNvSpPr>
                <a:spLocks/>
              </p:cNvSpPr>
              <p:nvPr/>
            </p:nvSpPr>
            <p:spPr bwMode="auto">
              <a:xfrm>
                <a:off x="4398964" y="3911738"/>
                <a:ext cx="7938" cy="26989"/>
              </a:xfrm>
              <a:custGeom>
                <a:avLst/>
                <a:gdLst>
                  <a:gd name="T0" fmla="*/ 0 w 2"/>
                  <a:gd name="T1" fmla="*/ 1 h 7"/>
                  <a:gd name="T2" fmla="*/ 0 w 2"/>
                  <a:gd name="T3" fmla="*/ 0 h 7"/>
                  <a:gd name="T4" fmla="*/ 2 w 2"/>
                  <a:gd name="T5" fmla="*/ 7 h 7"/>
                  <a:gd name="T6" fmla="*/ 0 w 2"/>
                  <a:gd name="T7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7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2"/>
                      <a:pt x="1" y="5"/>
                      <a:pt x="2" y="7"/>
                    </a:cubicBezTo>
                    <a:cubicBezTo>
                      <a:pt x="2" y="5"/>
                      <a:pt x="1" y="3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1" name="Freeform 1083"/>
              <p:cNvSpPr>
                <a:spLocks/>
              </p:cNvSpPr>
              <p:nvPr/>
            </p:nvSpPr>
            <p:spPr bwMode="auto">
              <a:xfrm>
                <a:off x="4445001" y="3465635"/>
                <a:ext cx="596900" cy="623910"/>
              </a:xfrm>
              <a:custGeom>
                <a:avLst/>
                <a:gdLst>
                  <a:gd name="T0" fmla="*/ 112 w 159"/>
                  <a:gd name="T1" fmla="*/ 0 h 166"/>
                  <a:gd name="T2" fmla="*/ 95 w 159"/>
                  <a:gd name="T3" fmla="*/ 0 h 166"/>
                  <a:gd name="T4" fmla="*/ 134 w 159"/>
                  <a:gd name="T5" fmla="*/ 24 h 166"/>
                  <a:gd name="T6" fmla="*/ 146 w 159"/>
                  <a:gd name="T7" fmla="*/ 43 h 166"/>
                  <a:gd name="T8" fmla="*/ 147 w 159"/>
                  <a:gd name="T9" fmla="*/ 45 h 166"/>
                  <a:gd name="T10" fmla="*/ 150 w 159"/>
                  <a:gd name="T11" fmla="*/ 100 h 166"/>
                  <a:gd name="T12" fmla="*/ 146 w 159"/>
                  <a:gd name="T13" fmla="*/ 113 h 166"/>
                  <a:gd name="T14" fmla="*/ 139 w 159"/>
                  <a:gd name="T15" fmla="*/ 126 h 166"/>
                  <a:gd name="T16" fmla="*/ 94 w 159"/>
                  <a:gd name="T17" fmla="*/ 155 h 166"/>
                  <a:gd name="T18" fmla="*/ 11 w 159"/>
                  <a:gd name="T19" fmla="*/ 95 h 166"/>
                  <a:gd name="T20" fmla="*/ 49 w 159"/>
                  <a:gd name="T21" fmla="*/ 27 h 166"/>
                  <a:gd name="T22" fmla="*/ 118 w 159"/>
                  <a:gd name="T23" fmla="*/ 45 h 166"/>
                  <a:gd name="T24" fmla="*/ 125 w 159"/>
                  <a:gd name="T25" fmla="*/ 107 h 166"/>
                  <a:gd name="T26" fmla="*/ 79 w 159"/>
                  <a:gd name="T27" fmla="*/ 130 h 166"/>
                  <a:gd name="T28" fmla="*/ 35 w 159"/>
                  <a:gd name="T29" fmla="*/ 84 h 166"/>
                  <a:gd name="T30" fmla="*/ 71 w 159"/>
                  <a:gd name="T31" fmla="*/ 51 h 166"/>
                  <a:gd name="T32" fmla="*/ 102 w 159"/>
                  <a:gd name="T33" fmla="*/ 65 h 166"/>
                  <a:gd name="T34" fmla="*/ 105 w 159"/>
                  <a:gd name="T35" fmla="*/ 92 h 166"/>
                  <a:gd name="T36" fmla="*/ 77 w 159"/>
                  <a:gd name="T37" fmla="*/ 106 h 166"/>
                  <a:gd name="T38" fmla="*/ 60 w 159"/>
                  <a:gd name="T39" fmla="*/ 90 h 166"/>
                  <a:gd name="T40" fmla="*/ 71 w 159"/>
                  <a:gd name="T41" fmla="*/ 72 h 166"/>
                  <a:gd name="T42" fmla="*/ 81 w 159"/>
                  <a:gd name="T43" fmla="*/ 74 h 166"/>
                  <a:gd name="T44" fmla="*/ 82 w 159"/>
                  <a:gd name="T45" fmla="*/ 81 h 166"/>
                  <a:gd name="T46" fmla="*/ 76 w 159"/>
                  <a:gd name="T47" fmla="*/ 86 h 166"/>
                  <a:gd name="T48" fmla="*/ 76 w 159"/>
                  <a:gd name="T49" fmla="*/ 89 h 166"/>
                  <a:gd name="T50" fmla="*/ 77 w 159"/>
                  <a:gd name="T51" fmla="*/ 92 h 166"/>
                  <a:gd name="T52" fmla="*/ 88 w 159"/>
                  <a:gd name="T53" fmla="*/ 83 h 166"/>
                  <a:gd name="T54" fmla="*/ 85 w 159"/>
                  <a:gd name="T55" fmla="*/ 70 h 166"/>
                  <a:gd name="T56" fmla="*/ 70 w 159"/>
                  <a:gd name="T57" fmla="*/ 67 h 166"/>
                  <a:gd name="T58" fmla="*/ 54 w 159"/>
                  <a:gd name="T59" fmla="*/ 90 h 166"/>
                  <a:gd name="T60" fmla="*/ 77 w 159"/>
                  <a:gd name="T61" fmla="*/ 112 h 166"/>
                  <a:gd name="T62" fmla="*/ 110 w 159"/>
                  <a:gd name="T63" fmla="*/ 95 h 166"/>
                  <a:gd name="T64" fmla="*/ 107 w 159"/>
                  <a:gd name="T65" fmla="*/ 62 h 166"/>
                  <a:gd name="T66" fmla="*/ 71 w 159"/>
                  <a:gd name="T67" fmla="*/ 45 h 166"/>
                  <a:gd name="T68" fmla="*/ 29 w 159"/>
                  <a:gd name="T69" fmla="*/ 83 h 166"/>
                  <a:gd name="T70" fmla="*/ 78 w 159"/>
                  <a:gd name="T71" fmla="*/ 136 h 166"/>
                  <a:gd name="T72" fmla="*/ 131 w 159"/>
                  <a:gd name="T73" fmla="*/ 109 h 166"/>
                  <a:gd name="T74" fmla="*/ 122 w 159"/>
                  <a:gd name="T75" fmla="*/ 41 h 166"/>
                  <a:gd name="T76" fmla="*/ 48 w 159"/>
                  <a:gd name="T77" fmla="*/ 21 h 166"/>
                  <a:gd name="T78" fmla="*/ 5 w 159"/>
                  <a:gd name="T79" fmla="*/ 96 h 166"/>
                  <a:gd name="T80" fmla="*/ 94 w 159"/>
                  <a:gd name="T81" fmla="*/ 161 h 166"/>
                  <a:gd name="T82" fmla="*/ 137 w 159"/>
                  <a:gd name="T83" fmla="*/ 139 h 166"/>
                  <a:gd name="T84" fmla="*/ 145 w 159"/>
                  <a:gd name="T85" fmla="*/ 128 h 166"/>
                  <a:gd name="T86" fmla="*/ 152 w 159"/>
                  <a:gd name="T87" fmla="*/ 115 h 166"/>
                  <a:gd name="T88" fmla="*/ 156 w 159"/>
                  <a:gd name="T89" fmla="*/ 102 h 166"/>
                  <a:gd name="T90" fmla="*/ 158 w 159"/>
                  <a:gd name="T91" fmla="*/ 90 h 166"/>
                  <a:gd name="T92" fmla="*/ 158 w 159"/>
                  <a:gd name="T93" fmla="*/ 65 h 166"/>
                  <a:gd name="T94" fmla="*/ 152 w 159"/>
                  <a:gd name="T95" fmla="*/ 43 h 166"/>
                  <a:gd name="T96" fmla="*/ 151 w 159"/>
                  <a:gd name="T97" fmla="*/ 40 h 166"/>
                  <a:gd name="T98" fmla="*/ 139 w 159"/>
                  <a:gd name="T99" fmla="*/ 20 h 166"/>
                  <a:gd name="T100" fmla="*/ 138 w 159"/>
                  <a:gd name="T101" fmla="*/ 19 h 166"/>
                  <a:gd name="T102" fmla="*/ 120 w 159"/>
                  <a:gd name="T103" fmla="*/ 3 h 166"/>
                  <a:gd name="T104" fmla="*/ 113 w 159"/>
                  <a:gd name="T105" fmla="*/ 0 h 166"/>
                  <a:gd name="T106" fmla="*/ 112 w 159"/>
                  <a:gd name="T107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59" h="166">
                    <a:moveTo>
                      <a:pt x="112" y="0"/>
                    </a:moveTo>
                    <a:cubicBezTo>
                      <a:pt x="107" y="0"/>
                      <a:pt x="101" y="0"/>
                      <a:pt x="95" y="0"/>
                    </a:cubicBezTo>
                    <a:cubicBezTo>
                      <a:pt x="114" y="4"/>
                      <a:pt x="126" y="14"/>
                      <a:pt x="134" y="24"/>
                    </a:cubicBezTo>
                    <a:cubicBezTo>
                      <a:pt x="139" y="30"/>
                      <a:pt x="143" y="36"/>
                      <a:pt x="146" y="43"/>
                    </a:cubicBezTo>
                    <a:cubicBezTo>
                      <a:pt x="146" y="44"/>
                      <a:pt x="146" y="44"/>
                      <a:pt x="147" y="45"/>
                    </a:cubicBezTo>
                    <a:cubicBezTo>
                      <a:pt x="153" y="62"/>
                      <a:pt x="155" y="82"/>
                      <a:pt x="150" y="100"/>
                    </a:cubicBezTo>
                    <a:cubicBezTo>
                      <a:pt x="149" y="104"/>
                      <a:pt x="148" y="109"/>
                      <a:pt x="146" y="113"/>
                    </a:cubicBezTo>
                    <a:cubicBezTo>
                      <a:pt x="144" y="118"/>
                      <a:pt x="142" y="122"/>
                      <a:pt x="139" y="126"/>
                    </a:cubicBezTo>
                    <a:cubicBezTo>
                      <a:pt x="129" y="142"/>
                      <a:pt x="113" y="153"/>
                      <a:pt x="94" y="155"/>
                    </a:cubicBezTo>
                    <a:cubicBezTo>
                      <a:pt x="45" y="160"/>
                      <a:pt x="17" y="128"/>
                      <a:pt x="11" y="95"/>
                    </a:cubicBezTo>
                    <a:cubicBezTo>
                      <a:pt x="6" y="68"/>
                      <a:pt x="16" y="35"/>
                      <a:pt x="49" y="27"/>
                    </a:cubicBezTo>
                    <a:cubicBezTo>
                      <a:pt x="88" y="16"/>
                      <a:pt x="109" y="33"/>
                      <a:pt x="118" y="45"/>
                    </a:cubicBezTo>
                    <a:cubicBezTo>
                      <a:pt x="132" y="62"/>
                      <a:pt x="135" y="88"/>
                      <a:pt x="125" y="107"/>
                    </a:cubicBezTo>
                    <a:cubicBezTo>
                      <a:pt x="117" y="123"/>
                      <a:pt x="100" y="131"/>
                      <a:pt x="79" y="130"/>
                    </a:cubicBezTo>
                    <a:cubicBezTo>
                      <a:pt x="51" y="129"/>
                      <a:pt x="35" y="105"/>
                      <a:pt x="35" y="84"/>
                    </a:cubicBezTo>
                    <a:cubicBezTo>
                      <a:pt x="35" y="68"/>
                      <a:pt x="45" y="51"/>
                      <a:pt x="71" y="51"/>
                    </a:cubicBezTo>
                    <a:cubicBezTo>
                      <a:pt x="85" y="50"/>
                      <a:pt x="96" y="55"/>
                      <a:pt x="102" y="65"/>
                    </a:cubicBezTo>
                    <a:cubicBezTo>
                      <a:pt x="108" y="74"/>
                      <a:pt x="109" y="84"/>
                      <a:pt x="105" y="92"/>
                    </a:cubicBezTo>
                    <a:cubicBezTo>
                      <a:pt x="100" y="101"/>
                      <a:pt x="90" y="105"/>
                      <a:pt x="77" y="106"/>
                    </a:cubicBezTo>
                    <a:cubicBezTo>
                      <a:pt x="66" y="106"/>
                      <a:pt x="61" y="98"/>
                      <a:pt x="60" y="90"/>
                    </a:cubicBezTo>
                    <a:cubicBezTo>
                      <a:pt x="59" y="83"/>
                      <a:pt x="62" y="74"/>
                      <a:pt x="71" y="72"/>
                    </a:cubicBezTo>
                    <a:cubicBezTo>
                      <a:pt x="76" y="72"/>
                      <a:pt x="79" y="72"/>
                      <a:pt x="81" y="74"/>
                    </a:cubicBezTo>
                    <a:cubicBezTo>
                      <a:pt x="82" y="76"/>
                      <a:pt x="83" y="79"/>
                      <a:pt x="82" y="81"/>
                    </a:cubicBezTo>
                    <a:cubicBezTo>
                      <a:pt x="81" y="84"/>
                      <a:pt x="79" y="86"/>
                      <a:pt x="76" y="86"/>
                    </a:cubicBezTo>
                    <a:cubicBezTo>
                      <a:pt x="76" y="89"/>
                      <a:pt x="76" y="89"/>
                      <a:pt x="76" y="89"/>
                    </a:cubicBezTo>
                    <a:cubicBezTo>
                      <a:pt x="77" y="92"/>
                      <a:pt x="77" y="92"/>
                      <a:pt x="77" y="92"/>
                    </a:cubicBezTo>
                    <a:cubicBezTo>
                      <a:pt x="82" y="91"/>
                      <a:pt x="86" y="88"/>
                      <a:pt x="88" y="83"/>
                    </a:cubicBezTo>
                    <a:cubicBezTo>
                      <a:pt x="89" y="79"/>
                      <a:pt x="88" y="74"/>
                      <a:pt x="85" y="70"/>
                    </a:cubicBezTo>
                    <a:cubicBezTo>
                      <a:pt x="83" y="68"/>
                      <a:pt x="79" y="65"/>
                      <a:pt x="70" y="67"/>
                    </a:cubicBezTo>
                    <a:cubicBezTo>
                      <a:pt x="57" y="69"/>
                      <a:pt x="53" y="80"/>
                      <a:pt x="54" y="90"/>
                    </a:cubicBezTo>
                    <a:cubicBezTo>
                      <a:pt x="55" y="101"/>
                      <a:pt x="63" y="112"/>
                      <a:pt x="77" y="112"/>
                    </a:cubicBezTo>
                    <a:cubicBezTo>
                      <a:pt x="93" y="111"/>
                      <a:pt x="104" y="105"/>
                      <a:pt x="110" y="95"/>
                    </a:cubicBezTo>
                    <a:cubicBezTo>
                      <a:pt x="115" y="85"/>
                      <a:pt x="114" y="72"/>
                      <a:pt x="107" y="62"/>
                    </a:cubicBezTo>
                    <a:cubicBezTo>
                      <a:pt x="100" y="50"/>
                      <a:pt x="86" y="44"/>
                      <a:pt x="71" y="45"/>
                    </a:cubicBezTo>
                    <a:cubicBezTo>
                      <a:pt x="41" y="45"/>
                      <a:pt x="29" y="66"/>
                      <a:pt x="29" y="83"/>
                    </a:cubicBezTo>
                    <a:cubicBezTo>
                      <a:pt x="29" y="108"/>
                      <a:pt x="47" y="134"/>
                      <a:pt x="78" y="136"/>
                    </a:cubicBezTo>
                    <a:cubicBezTo>
                      <a:pt x="102" y="138"/>
                      <a:pt x="121" y="128"/>
                      <a:pt x="131" y="109"/>
                    </a:cubicBezTo>
                    <a:cubicBezTo>
                      <a:pt x="141" y="88"/>
                      <a:pt x="138" y="60"/>
                      <a:pt x="122" y="41"/>
                    </a:cubicBezTo>
                    <a:cubicBezTo>
                      <a:pt x="106" y="20"/>
                      <a:pt x="79" y="13"/>
                      <a:pt x="48" y="21"/>
                    </a:cubicBezTo>
                    <a:cubicBezTo>
                      <a:pt x="11" y="30"/>
                      <a:pt x="0" y="66"/>
                      <a:pt x="5" y="96"/>
                    </a:cubicBezTo>
                    <a:cubicBezTo>
                      <a:pt x="12" y="131"/>
                      <a:pt x="42" y="166"/>
                      <a:pt x="94" y="161"/>
                    </a:cubicBezTo>
                    <a:cubicBezTo>
                      <a:pt x="111" y="159"/>
                      <a:pt x="126" y="151"/>
                      <a:pt x="137" y="139"/>
                    </a:cubicBezTo>
                    <a:cubicBezTo>
                      <a:pt x="140" y="135"/>
                      <a:pt x="143" y="132"/>
                      <a:pt x="145" y="128"/>
                    </a:cubicBezTo>
                    <a:cubicBezTo>
                      <a:pt x="147" y="124"/>
                      <a:pt x="150" y="120"/>
                      <a:pt x="152" y="115"/>
                    </a:cubicBezTo>
                    <a:cubicBezTo>
                      <a:pt x="153" y="111"/>
                      <a:pt x="155" y="107"/>
                      <a:pt x="156" y="102"/>
                    </a:cubicBezTo>
                    <a:cubicBezTo>
                      <a:pt x="157" y="98"/>
                      <a:pt x="158" y="94"/>
                      <a:pt x="158" y="90"/>
                    </a:cubicBezTo>
                    <a:cubicBezTo>
                      <a:pt x="159" y="82"/>
                      <a:pt x="159" y="73"/>
                      <a:pt x="158" y="65"/>
                    </a:cubicBezTo>
                    <a:cubicBezTo>
                      <a:pt x="157" y="58"/>
                      <a:pt x="155" y="50"/>
                      <a:pt x="152" y="43"/>
                    </a:cubicBezTo>
                    <a:cubicBezTo>
                      <a:pt x="152" y="42"/>
                      <a:pt x="151" y="41"/>
                      <a:pt x="151" y="40"/>
                    </a:cubicBezTo>
                    <a:cubicBezTo>
                      <a:pt x="148" y="33"/>
                      <a:pt x="144" y="26"/>
                      <a:pt x="139" y="20"/>
                    </a:cubicBezTo>
                    <a:cubicBezTo>
                      <a:pt x="139" y="20"/>
                      <a:pt x="138" y="19"/>
                      <a:pt x="138" y="19"/>
                    </a:cubicBezTo>
                    <a:cubicBezTo>
                      <a:pt x="133" y="13"/>
                      <a:pt x="126" y="8"/>
                      <a:pt x="120" y="3"/>
                    </a:cubicBezTo>
                    <a:cubicBezTo>
                      <a:pt x="118" y="2"/>
                      <a:pt x="116" y="1"/>
                      <a:pt x="113" y="0"/>
                    </a:cubicBezTo>
                    <a:cubicBezTo>
                      <a:pt x="113" y="0"/>
                      <a:pt x="113" y="0"/>
                      <a:pt x="1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2" name="Freeform 1084"/>
              <p:cNvSpPr>
                <a:spLocks/>
              </p:cNvSpPr>
              <p:nvPr/>
            </p:nvSpPr>
            <p:spPr bwMode="auto">
              <a:xfrm>
                <a:off x="4376739" y="3430708"/>
                <a:ext cx="379413" cy="469916"/>
              </a:xfrm>
              <a:custGeom>
                <a:avLst/>
                <a:gdLst>
                  <a:gd name="T0" fmla="*/ 63 w 101"/>
                  <a:gd name="T1" fmla="*/ 3 h 125"/>
                  <a:gd name="T2" fmla="*/ 63 w 101"/>
                  <a:gd name="T3" fmla="*/ 3 h 125"/>
                  <a:gd name="T4" fmla="*/ 65 w 101"/>
                  <a:gd name="T5" fmla="*/ 5 h 125"/>
                  <a:gd name="T6" fmla="*/ 62 w 101"/>
                  <a:gd name="T7" fmla="*/ 7 h 125"/>
                  <a:gd name="T8" fmla="*/ 60 w 101"/>
                  <a:gd name="T9" fmla="*/ 9 h 125"/>
                  <a:gd name="T10" fmla="*/ 56 w 101"/>
                  <a:gd name="T11" fmla="*/ 5 h 125"/>
                  <a:gd name="T12" fmla="*/ 39 w 101"/>
                  <a:gd name="T13" fmla="*/ 13 h 125"/>
                  <a:gd name="T14" fmla="*/ 41 w 101"/>
                  <a:gd name="T15" fmla="*/ 14 h 125"/>
                  <a:gd name="T16" fmla="*/ 39 w 101"/>
                  <a:gd name="T17" fmla="*/ 17 h 125"/>
                  <a:gd name="T18" fmla="*/ 37 w 101"/>
                  <a:gd name="T19" fmla="*/ 19 h 125"/>
                  <a:gd name="T20" fmla="*/ 34 w 101"/>
                  <a:gd name="T21" fmla="*/ 16 h 125"/>
                  <a:gd name="T22" fmla="*/ 20 w 101"/>
                  <a:gd name="T23" fmla="*/ 30 h 125"/>
                  <a:gd name="T24" fmla="*/ 22 w 101"/>
                  <a:gd name="T25" fmla="*/ 32 h 125"/>
                  <a:gd name="T26" fmla="*/ 19 w 101"/>
                  <a:gd name="T27" fmla="*/ 34 h 125"/>
                  <a:gd name="T28" fmla="*/ 17 w 101"/>
                  <a:gd name="T29" fmla="*/ 36 h 125"/>
                  <a:gd name="T30" fmla="*/ 16 w 101"/>
                  <a:gd name="T31" fmla="*/ 35 h 125"/>
                  <a:gd name="T32" fmla="*/ 6 w 101"/>
                  <a:gd name="T33" fmla="*/ 55 h 125"/>
                  <a:gd name="T34" fmla="*/ 10 w 101"/>
                  <a:gd name="T35" fmla="*/ 56 h 125"/>
                  <a:gd name="T36" fmla="*/ 8 w 101"/>
                  <a:gd name="T37" fmla="*/ 59 h 125"/>
                  <a:gd name="T38" fmla="*/ 7 w 101"/>
                  <a:gd name="T39" fmla="*/ 61 h 125"/>
                  <a:gd name="T40" fmla="*/ 5 w 101"/>
                  <a:gd name="T41" fmla="*/ 60 h 125"/>
                  <a:gd name="T42" fmla="*/ 1 w 101"/>
                  <a:gd name="T43" fmla="*/ 82 h 125"/>
                  <a:gd name="T44" fmla="*/ 5 w 101"/>
                  <a:gd name="T45" fmla="*/ 85 h 125"/>
                  <a:gd name="T46" fmla="*/ 4 w 101"/>
                  <a:gd name="T47" fmla="*/ 87 h 125"/>
                  <a:gd name="T48" fmla="*/ 2 w 101"/>
                  <a:gd name="T49" fmla="*/ 90 h 125"/>
                  <a:gd name="T50" fmla="*/ 0 w 101"/>
                  <a:gd name="T51" fmla="*/ 89 h 125"/>
                  <a:gd name="T52" fmla="*/ 2 w 101"/>
                  <a:gd name="T53" fmla="*/ 112 h 125"/>
                  <a:gd name="T54" fmla="*/ 11 w 101"/>
                  <a:gd name="T55" fmla="*/ 125 h 125"/>
                  <a:gd name="T56" fmla="*/ 8 w 101"/>
                  <a:gd name="T57" fmla="*/ 113 h 125"/>
                  <a:gd name="T58" fmla="*/ 64 w 101"/>
                  <a:gd name="T59" fmla="*/ 9 h 125"/>
                  <a:gd name="T60" fmla="*/ 101 w 101"/>
                  <a:gd name="T61" fmla="*/ 7 h 125"/>
                  <a:gd name="T62" fmla="*/ 85 w 101"/>
                  <a:gd name="T63" fmla="*/ 0 h 125"/>
                  <a:gd name="T64" fmla="*/ 63 w 101"/>
                  <a:gd name="T65" fmla="*/ 3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1" h="125">
                    <a:moveTo>
                      <a:pt x="63" y="3"/>
                    </a:moveTo>
                    <a:cubicBezTo>
                      <a:pt x="63" y="3"/>
                      <a:pt x="63" y="3"/>
                      <a:pt x="63" y="3"/>
                    </a:cubicBezTo>
                    <a:cubicBezTo>
                      <a:pt x="63" y="4"/>
                      <a:pt x="64" y="5"/>
                      <a:pt x="65" y="5"/>
                    </a:cubicBezTo>
                    <a:cubicBezTo>
                      <a:pt x="62" y="7"/>
                      <a:pt x="62" y="7"/>
                      <a:pt x="62" y="7"/>
                    </a:cubicBezTo>
                    <a:cubicBezTo>
                      <a:pt x="60" y="9"/>
                      <a:pt x="60" y="9"/>
                      <a:pt x="60" y="9"/>
                    </a:cubicBezTo>
                    <a:cubicBezTo>
                      <a:pt x="59" y="8"/>
                      <a:pt x="58" y="7"/>
                      <a:pt x="56" y="5"/>
                    </a:cubicBezTo>
                    <a:cubicBezTo>
                      <a:pt x="50" y="7"/>
                      <a:pt x="44" y="10"/>
                      <a:pt x="39" y="13"/>
                    </a:cubicBezTo>
                    <a:cubicBezTo>
                      <a:pt x="39" y="13"/>
                      <a:pt x="40" y="14"/>
                      <a:pt x="41" y="14"/>
                    </a:cubicBezTo>
                    <a:cubicBezTo>
                      <a:pt x="39" y="17"/>
                      <a:pt x="39" y="17"/>
                      <a:pt x="39" y="17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6" y="18"/>
                      <a:pt x="35" y="17"/>
                      <a:pt x="34" y="16"/>
                    </a:cubicBezTo>
                    <a:cubicBezTo>
                      <a:pt x="29" y="20"/>
                      <a:pt x="24" y="25"/>
                      <a:pt x="20" y="30"/>
                    </a:cubicBezTo>
                    <a:cubicBezTo>
                      <a:pt x="21" y="30"/>
                      <a:pt x="21" y="31"/>
                      <a:pt x="22" y="32"/>
                    </a:cubicBezTo>
                    <a:cubicBezTo>
                      <a:pt x="19" y="34"/>
                      <a:pt x="19" y="34"/>
                      <a:pt x="19" y="34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7" y="35"/>
                      <a:pt x="17" y="35"/>
                      <a:pt x="16" y="35"/>
                    </a:cubicBezTo>
                    <a:cubicBezTo>
                      <a:pt x="12" y="41"/>
                      <a:pt x="9" y="48"/>
                      <a:pt x="6" y="55"/>
                    </a:cubicBezTo>
                    <a:cubicBezTo>
                      <a:pt x="7" y="55"/>
                      <a:pt x="9" y="56"/>
                      <a:pt x="10" y="56"/>
                    </a:cubicBezTo>
                    <a:cubicBezTo>
                      <a:pt x="8" y="59"/>
                      <a:pt x="8" y="59"/>
                      <a:pt x="8" y="59"/>
                    </a:cubicBezTo>
                    <a:cubicBezTo>
                      <a:pt x="7" y="61"/>
                      <a:pt x="7" y="61"/>
                      <a:pt x="7" y="61"/>
                    </a:cubicBezTo>
                    <a:cubicBezTo>
                      <a:pt x="6" y="61"/>
                      <a:pt x="5" y="61"/>
                      <a:pt x="5" y="60"/>
                    </a:cubicBezTo>
                    <a:cubicBezTo>
                      <a:pt x="3" y="67"/>
                      <a:pt x="1" y="75"/>
                      <a:pt x="1" y="82"/>
                    </a:cubicBezTo>
                    <a:cubicBezTo>
                      <a:pt x="2" y="83"/>
                      <a:pt x="4" y="84"/>
                      <a:pt x="5" y="85"/>
                    </a:cubicBezTo>
                    <a:cubicBezTo>
                      <a:pt x="4" y="87"/>
                      <a:pt x="4" y="87"/>
                      <a:pt x="4" y="87"/>
                    </a:cubicBezTo>
                    <a:cubicBezTo>
                      <a:pt x="2" y="90"/>
                      <a:pt x="2" y="90"/>
                      <a:pt x="2" y="90"/>
                    </a:cubicBezTo>
                    <a:cubicBezTo>
                      <a:pt x="2" y="89"/>
                      <a:pt x="1" y="89"/>
                      <a:pt x="0" y="89"/>
                    </a:cubicBezTo>
                    <a:cubicBezTo>
                      <a:pt x="0" y="96"/>
                      <a:pt x="1" y="104"/>
                      <a:pt x="2" y="112"/>
                    </a:cubicBezTo>
                    <a:cubicBezTo>
                      <a:pt x="5" y="115"/>
                      <a:pt x="8" y="120"/>
                      <a:pt x="11" y="125"/>
                    </a:cubicBezTo>
                    <a:cubicBezTo>
                      <a:pt x="10" y="121"/>
                      <a:pt x="9" y="117"/>
                      <a:pt x="8" y="113"/>
                    </a:cubicBezTo>
                    <a:cubicBezTo>
                      <a:pt x="0" y="69"/>
                      <a:pt x="16" y="19"/>
                      <a:pt x="64" y="9"/>
                    </a:cubicBezTo>
                    <a:cubicBezTo>
                      <a:pt x="78" y="6"/>
                      <a:pt x="91" y="6"/>
                      <a:pt x="101" y="7"/>
                    </a:cubicBezTo>
                    <a:cubicBezTo>
                      <a:pt x="96" y="5"/>
                      <a:pt x="90" y="3"/>
                      <a:pt x="85" y="0"/>
                    </a:cubicBezTo>
                    <a:cubicBezTo>
                      <a:pt x="78" y="1"/>
                      <a:pt x="71" y="2"/>
                      <a:pt x="6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3" name="Freeform 1085"/>
              <p:cNvSpPr>
                <a:spLocks/>
              </p:cNvSpPr>
              <p:nvPr/>
            </p:nvSpPr>
            <p:spPr bwMode="auto">
              <a:xfrm>
                <a:off x="4692651" y="4145108"/>
                <a:ext cx="127000" cy="30164"/>
              </a:xfrm>
              <a:custGeom>
                <a:avLst/>
                <a:gdLst>
                  <a:gd name="T0" fmla="*/ 0 w 34"/>
                  <a:gd name="T1" fmla="*/ 1 h 8"/>
                  <a:gd name="T2" fmla="*/ 13 w 34"/>
                  <a:gd name="T3" fmla="*/ 8 h 8"/>
                  <a:gd name="T4" fmla="*/ 27 w 34"/>
                  <a:gd name="T5" fmla="*/ 7 h 8"/>
                  <a:gd name="T6" fmla="*/ 34 w 34"/>
                  <a:gd name="T7" fmla="*/ 0 h 8"/>
                  <a:gd name="T8" fmla="*/ 34 w 34"/>
                  <a:gd name="T9" fmla="*/ 0 h 8"/>
                  <a:gd name="T10" fmla="*/ 0 w 34"/>
                  <a:gd name="T11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" h="8">
                    <a:moveTo>
                      <a:pt x="0" y="1"/>
                    </a:moveTo>
                    <a:cubicBezTo>
                      <a:pt x="5" y="3"/>
                      <a:pt x="9" y="5"/>
                      <a:pt x="13" y="8"/>
                    </a:cubicBezTo>
                    <a:cubicBezTo>
                      <a:pt x="17" y="8"/>
                      <a:pt x="22" y="8"/>
                      <a:pt x="27" y="7"/>
                    </a:cubicBezTo>
                    <a:cubicBezTo>
                      <a:pt x="29" y="5"/>
                      <a:pt x="31" y="2"/>
                      <a:pt x="34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22" y="2"/>
                      <a:pt x="11" y="3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4" name="Freeform 1086"/>
              <p:cNvSpPr>
                <a:spLocks/>
              </p:cNvSpPr>
              <p:nvPr/>
            </p:nvSpPr>
            <p:spPr bwMode="auto">
              <a:xfrm>
                <a:off x="4429126" y="3930789"/>
                <a:ext cx="173038" cy="192095"/>
              </a:xfrm>
              <a:custGeom>
                <a:avLst/>
                <a:gdLst>
                  <a:gd name="T0" fmla="*/ 0 w 46"/>
                  <a:gd name="T1" fmla="*/ 15 h 51"/>
                  <a:gd name="T2" fmla="*/ 13 w 46"/>
                  <a:gd name="T3" fmla="*/ 34 h 51"/>
                  <a:gd name="T4" fmla="*/ 13 w 46"/>
                  <a:gd name="T5" fmla="*/ 33 h 51"/>
                  <a:gd name="T6" fmla="*/ 16 w 46"/>
                  <a:gd name="T7" fmla="*/ 34 h 51"/>
                  <a:gd name="T8" fmla="*/ 19 w 46"/>
                  <a:gd name="T9" fmla="*/ 35 h 51"/>
                  <a:gd name="T10" fmla="*/ 17 w 46"/>
                  <a:gd name="T11" fmla="*/ 38 h 51"/>
                  <a:gd name="T12" fmla="*/ 31 w 46"/>
                  <a:gd name="T13" fmla="*/ 50 h 51"/>
                  <a:gd name="T14" fmla="*/ 46 w 46"/>
                  <a:gd name="T15" fmla="*/ 51 h 51"/>
                  <a:gd name="T16" fmla="*/ 0 w 46"/>
                  <a:gd name="T17" fmla="*/ 0 h 51"/>
                  <a:gd name="T18" fmla="*/ 0 w 46"/>
                  <a:gd name="T19" fmla="*/ 1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6" h="51">
                    <a:moveTo>
                      <a:pt x="0" y="15"/>
                    </a:moveTo>
                    <a:cubicBezTo>
                      <a:pt x="4" y="22"/>
                      <a:pt x="8" y="28"/>
                      <a:pt x="13" y="34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6" y="34"/>
                      <a:pt x="16" y="34"/>
                      <a:pt x="16" y="34"/>
                    </a:cubicBezTo>
                    <a:cubicBezTo>
                      <a:pt x="19" y="35"/>
                      <a:pt x="19" y="35"/>
                      <a:pt x="19" y="35"/>
                    </a:cubicBezTo>
                    <a:cubicBezTo>
                      <a:pt x="18" y="36"/>
                      <a:pt x="18" y="37"/>
                      <a:pt x="17" y="38"/>
                    </a:cubicBezTo>
                    <a:cubicBezTo>
                      <a:pt x="21" y="43"/>
                      <a:pt x="26" y="47"/>
                      <a:pt x="31" y="50"/>
                    </a:cubicBezTo>
                    <a:cubicBezTo>
                      <a:pt x="36" y="50"/>
                      <a:pt x="41" y="50"/>
                      <a:pt x="46" y="51"/>
                    </a:cubicBezTo>
                    <a:cubicBezTo>
                      <a:pt x="24" y="41"/>
                      <a:pt x="8" y="22"/>
                      <a:pt x="0" y="0"/>
                    </a:cubicBezTo>
                    <a:cubicBezTo>
                      <a:pt x="1" y="5"/>
                      <a:pt x="1" y="10"/>
                      <a:pt x="0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5" name="Freeform 1087"/>
              <p:cNvSpPr>
                <a:spLocks/>
              </p:cNvSpPr>
              <p:nvPr/>
            </p:nvSpPr>
            <p:spPr bwMode="auto">
              <a:xfrm>
                <a:off x="4594226" y="4145108"/>
                <a:ext cx="93663" cy="26989"/>
              </a:xfrm>
              <a:custGeom>
                <a:avLst/>
                <a:gdLst>
                  <a:gd name="T0" fmla="*/ 25 w 25"/>
                  <a:gd name="T1" fmla="*/ 7 h 7"/>
                  <a:gd name="T2" fmla="*/ 0 w 25"/>
                  <a:gd name="T3" fmla="*/ 0 h 7"/>
                  <a:gd name="T4" fmla="*/ 25 w 25"/>
                  <a:gd name="T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" h="7">
                    <a:moveTo>
                      <a:pt x="25" y="7"/>
                    </a:moveTo>
                    <a:cubicBezTo>
                      <a:pt x="17" y="4"/>
                      <a:pt x="8" y="1"/>
                      <a:pt x="0" y="0"/>
                    </a:cubicBezTo>
                    <a:cubicBezTo>
                      <a:pt x="7" y="3"/>
                      <a:pt x="16" y="6"/>
                      <a:pt x="25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6" name="Freeform 1088"/>
              <p:cNvSpPr>
                <a:spLocks/>
              </p:cNvSpPr>
              <p:nvPr/>
            </p:nvSpPr>
            <p:spPr bwMode="auto">
              <a:xfrm>
                <a:off x="4767264" y="3435471"/>
                <a:ext cx="30163" cy="3175"/>
              </a:xfrm>
              <a:custGeom>
                <a:avLst/>
                <a:gdLst>
                  <a:gd name="T0" fmla="*/ 0 w 8"/>
                  <a:gd name="T1" fmla="*/ 0 h 1"/>
                  <a:gd name="T2" fmla="*/ 8 w 8"/>
                  <a:gd name="T3" fmla="*/ 1 h 1"/>
                  <a:gd name="T4" fmla="*/ 0 w 8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1">
                    <a:moveTo>
                      <a:pt x="0" y="0"/>
                    </a:moveTo>
                    <a:cubicBezTo>
                      <a:pt x="3" y="1"/>
                      <a:pt x="5" y="1"/>
                      <a:pt x="8" y="1"/>
                    </a:cubicBezTo>
                    <a:cubicBezTo>
                      <a:pt x="5" y="1"/>
                      <a:pt x="3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7" name="Freeform 1089"/>
              <p:cNvSpPr>
                <a:spLocks/>
              </p:cNvSpPr>
              <p:nvPr/>
            </p:nvSpPr>
            <p:spPr bwMode="auto">
              <a:xfrm>
                <a:off x="4065589" y="3784733"/>
                <a:ext cx="434975" cy="414352"/>
              </a:xfrm>
              <a:custGeom>
                <a:avLst/>
                <a:gdLst>
                  <a:gd name="T0" fmla="*/ 36 w 116"/>
                  <a:gd name="T1" fmla="*/ 6 h 110"/>
                  <a:gd name="T2" fmla="*/ 11 w 116"/>
                  <a:gd name="T3" fmla="*/ 70 h 110"/>
                  <a:gd name="T4" fmla="*/ 60 w 116"/>
                  <a:gd name="T5" fmla="*/ 109 h 110"/>
                  <a:gd name="T6" fmla="*/ 65 w 116"/>
                  <a:gd name="T7" fmla="*/ 109 h 110"/>
                  <a:gd name="T8" fmla="*/ 78 w 116"/>
                  <a:gd name="T9" fmla="*/ 102 h 110"/>
                  <a:gd name="T10" fmla="*/ 103 w 116"/>
                  <a:gd name="T11" fmla="*/ 92 h 110"/>
                  <a:gd name="T12" fmla="*/ 114 w 116"/>
                  <a:gd name="T13" fmla="*/ 77 h 110"/>
                  <a:gd name="T14" fmla="*/ 116 w 116"/>
                  <a:gd name="T15" fmla="*/ 74 h 110"/>
                  <a:gd name="T16" fmla="*/ 113 w 116"/>
                  <a:gd name="T17" fmla="*/ 73 h 110"/>
                  <a:gd name="T18" fmla="*/ 110 w 116"/>
                  <a:gd name="T19" fmla="*/ 72 h 110"/>
                  <a:gd name="T20" fmla="*/ 110 w 116"/>
                  <a:gd name="T21" fmla="*/ 73 h 110"/>
                  <a:gd name="T22" fmla="*/ 60 w 116"/>
                  <a:gd name="T23" fmla="*/ 103 h 110"/>
                  <a:gd name="T24" fmla="*/ 16 w 116"/>
                  <a:gd name="T25" fmla="*/ 68 h 110"/>
                  <a:gd name="T26" fmla="*/ 39 w 116"/>
                  <a:gd name="T27" fmla="*/ 12 h 110"/>
                  <a:gd name="T28" fmla="*/ 89 w 116"/>
                  <a:gd name="T29" fmla="*/ 34 h 110"/>
                  <a:gd name="T30" fmla="*/ 89 w 116"/>
                  <a:gd name="T31" fmla="*/ 35 h 110"/>
                  <a:gd name="T32" fmla="*/ 91 w 116"/>
                  <a:gd name="T33" fmla="*/ 41 h 110"/>
                  <a:gd name="T34" fmla="*/ 74 w 116"/>
                  <a:gd name="T35" fmla="*/ 75 h 110"/>
                  <a:gd name="T36" fmla="*/ 38 w 116"/>
                  <a:gd name="T37" fmla="*/ 61 h 110"/>
                  <a:gd name="T38" fmla="*/ 38 w 116"/>
                  <a:gd name="T39" fmla="*/ 41 h 110"/>
                  <a:gd name="T40" fmla="*/ 56 w 116"/>
                  <a:gd name="T41" fmla="*/ 32 h 110"/>
                  <a:gd name="T42" fmla="*/ 70 w 116"/>
                  <a:gd name="T43" fmla="*/ 44 h 110"/>
                  <a:gd name="T44" fmla="*/ 66 w 116"/>
                  <a:gd name="T45" fmla="*/ 52 h 110"/>
                  <a:gd name="T46" fmla="*/ 59 w 116"/>
                  <a:gd name="T47" fmla="*/ 50 h 110"/>
                  <a:gd name="T48" fmla="*/ 56 w 116"/>
                  <a:gd name="T49" fmla="*/ 51 h 110"/>
                  <a:gd name="T50" fmla="*/ 54 w 116"/>
                  <a:gd name="T51" fmla="*/ 53 h 110"/>
                  <a:gd name="T52" fmla="*/ 69 w 116"/>
                  <a:gd name="T53" fmla="*/ 57 h 110"/>
                  <a:gd name="T54" fmla="*/ 75 w 116"/>
                  <a:gd name="T55" fmla="*/ 41 h 110"/>
                  <a:gd name="T56" fmla="*/ 57 w 116"/>
                  <a:gd name="T57" fmla="*/ 26 h 110"/>
                  <a:gd name="T58" fmla="*/ 33 w 116"/>
                  <a:gd name="T59" fmla="*/ 38 h 110"/>
                  <a:gd name="T60" fmla="*/ 32 w 116"/>
                  <a:gd name="T61" fmla="*/ 64 h 110"/>
                  <a:gd name="T62" fmla="*/ 77 w 116"/>
                  <a:gd name="T63" fmla="*/ 80 h 110"/>
                  <a:gd name="T64" fmla="*/ 97 w 116"/>
                  <a:gd name="T65" fmla="*/ 54 h 110"/>
                  <a:gd name="T66" fmla="*/ 97 w 116"/>
                  <a:gd name="T67" fmla="*/ 39 h 110"/>
                  <a:gd name="T68" fmla="*/ 95 w 116"/>
                  <a:gd name="T69" fmla="*/ 32 h 110"/>
                  <a:gd name="T70" fmla="*/ 94 w 116"/>
                  <a:gd name="T71" fmla="*/ 31 h 110"/>
                  <a:gd name="T72" fmla="*/ 85 w 116"/>
                  <a:gd name="T73" fmla="*/ 18 h 110"/>
                  <a:gd name="T74" fmla="*/ 36 w 116"/>
                  <a:gd name="T75" fmla="*/ 6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16" h="110">
                    <a:moveTo>
                      <a:pt x="36" y="6"/>
                    </a:moveTo>
                    <a:cubicBezTo>
                      <a:pt x="16" y="16"/>
                      <a:pt x="0" y="41"/>
                      <a:pt x="11" y="70"/>
                    </a:cubicBezTo>
                    <a:cubicBezTo>
                      <a:pt x="20" y="94"/>
                      <a:pt x="37" y="108"/>
                      <a:pt x="60" y="109"/>
                    </a:cubicBezTo>
                    <a:cubicBezTo>
                      <a:pt x="62" y="110"/>
                      <a:pt x="63" y="109"/>
                      <a:pt x="65" y="109"/>
                    </a:cubicBezTo>
                    <a:cubicBezTo>
                      <a:pt x="69" y="107"/>
                      <a:pt x="73" y="104"/>
                      <a:pt x="78" y="102"/>
                    </a:cubicBezTo>
                    <a:cubicBezTo>
                      <a:pt x="86" y="97"/>
                      <a:pt x="94" y="94"/>
                      <a:pt x="103" y="92"/>
                    </a:cubicBezTo>
                    <a:cubicBezTo>
                      <a:pt x="107" y="88"/>
                      <a:pt x="111" y="83"/>
                      <a:pt x="114" y="77"/>
                    </a:cubicBezTo>
                    <a:cubicBezTo>
                      <a:pt x="115" y="76"/>
                      <a:pt x="115" y="75"/>
                      <a:pt x="116" y="74"/>
                    </a:cubicBezTo>
                    <a:cubicBezTo>
                      <a:pt x="113" y="73"/>
                      <a:pt x="113" y="73"/>
                      <a:pt x="113" y="73"/>
                    </a:cubicBezTo>
                    <a:cubicBezTo>
                      <a:pt x="110" y="72"/>
                      <a:pt x="110" y="72"/>
                      <a:pt x="110" y="72"/>
                    </a:cubicBezTo>
                    <a:cubicBezTo>
                      <a:pt x="110" y="72"/>
                      <a:pt x="110" y="72"/>
                      <a:pt x="110" y="73"/>
                    </a:cubicBezTo>
                    <a:cubicBezTo>
                      <a:pt x="100" y="92"/>
                      <a:pt x="80" y="104"/>
                      <a:pt x="60" y="103"/>
                    </a:cubicBezTo>
                    <a:cubicBezTo>
                      <a:pt x="40" y="103"/>
                      <a:pt x="24" y="89"/>
                      <a:pt x="16" y="68"/>
                    </a:cubicBezTo>
                    <a:cubicBezTo>
                      <a:pt x="7" y="42"/>
                      <a:pt x="21" y="20"/>
                      <a:pt x="39" y="12"/>
                    </a:cubicBezTo>
                    <a:cubicBezTo>
                      <a:pt x="54" y="5"/>
                      <a:pt x="75" y="8"/>
                      <a:pt x="89" y="34"/>
                    </a:cubicBezTo>
                    <a:cubicBezTo>
                      <a:pt x="89" y="34"/>
                      <a:pt x="89" y="34"/>
                      <a:pt x="89" y="35"/>
                    </a:cubicBezTo>
                    <a:cubicBezTo>
                      <a:pt x="90" y="37"/>
                      <a:pt x="91" y="39"/>
                      <a:pt x="91" y="41"/>
                    </a:cubicBezTo>
                    <a:cubicBezTo>
                      <a:pt x="94" y="56"/>
                      <a:pt x="85" y="69"/>
                      <a:pt x="74" y="75"/>
                    </a:cubicBezTo>
                    <a:cubicBezTo>
                      <a:pt x="63" y="80"/>
                      <a:pt x="48" y="79"/>
                      <a:pt x="38" y="61"/>
                    </a:cubicBezTo>
                    <a:cubicBezTo>
                      <a:pt x="32" y="52"/>
                      <a:pt x="36" y="44"/>
                      <a:pt x="38" y="41"/>
                    </a:cubicBezTo>
                    <a:cubicBezTo>
                      <a:pt x="42" y="35"/>
                      <a:pt x="49" y="31"/>
                      <a:pt x="56" y="32"/>
                    </a:cubicBezTo>
                    <a:cubicBezTo>
                      <a:pt x="60" y="32"/>
                      <a:pt x="66" y="35"/>
                      <a:pt x="70" y="44"/>
                    </a:cubicBezTo>
                    <a:cubicBezTo>
                      <a:pt x="71" y="47"/>
                      <a:pt x="69" y="51"/>
                      <a:pt x="66" y="52"/>
                    </a:cubicBezTo>
                    <a:cubicBezTo>
                      <a:pt x="65" y="53"/>
                      <a:pt x="61" y="54"/>
                      <a:pt x="59" y="50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54" y="53"/>
                      <a:pt x="54" y="53"/>
                      <a:pt x="54" y="53"/>
                    </a:cubicBezTo>
                    <a:cubicBezTo>
                      <a:pt x="58" y="59"/>
                      <a:pt x="63" y="60"/>
                      <a:pt x="69" y="57"/>
                    </a:cubicBezTo>
                    <a:cubicBezTo>
                      <a:pt x="74" y="55"/>
                      <a:pt x="78" y="48"/>
                      <a:pt x="75" y="41"/>
                    </a:cubicBezTo>
                    <a:cubicBezTo>
                      <a:pt x="72" y="32"/>
                      <a:pt x="65" y="27"/>
                      <a:pt x="57" y="26"/>
                    </a:cubicBezTo>
                    <a:cubicBezTo>
                      <a:pt x="48" y="25"/>
                      <a:pt x="38" y="29"/>
                      <a:pt x="33" y="38"/>
                    </a:cubicBezTo>
                    <a:cubicBezTo>
                      <a:pt x="28" y="45"/>
                      <a:pt x="28" y="55"/>
                      <a:pt x="32" y="64"/>
                    </a:cubicBezTo>
                    <a:cubicBezTo>
                      <a:pt x="45" y="86"/>
                      <a:pt x="64" y="86"/>
                      <a:pt x="77" y="80"/>
                    </a:cubicBezTo>
                    <a:cubicBezTo>
                      <a:pt x="86" y="75"/>
                      <a:pt x="95" y="66"/>
                      <a:pt x="97" y="54"/>
                    </a:cubicBezTo>
                    <a:cubicBezTo>
                      <a:pt x="98" y="49"/>
                      <a:pt x="98" y="44"/>
                      <a:pt x="97" y="39"/>
                    </a:cubicBezTo>
                    <a:cubicBezTo>
                      <a:pt x="96" y="37"/>
                      <a:pt x="96" y="34"/>
                      <a:pt x="95" y="32"/>
                    </a:cubicBezTo>
                    <a:cubicBezTo>
                      <a:pt x="95" y="32"/>
                      <a:pt x="94" y="32"/>
                      <a:pt x="94" y="31"/>
                    </a:cubicBezTo>
                    <a:cubicBezTo>
                      <a:pt x="91" y="26"/>
                      <a:pt x="88" y="21"/>
                      <a:pt x="85" y="18"/>
                    </a:cubicBezTo>
                    <a:cubicBezTo>
                      <a:pt x="69" y="1"/>
                      <a:pt x="50" y="0"/>
                      <a:pt x="36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8" name="Freeform 1090"/>
              <p:cNvSpPr>
                <a:spLocks/>
              </p:cNvSpPr>
              <p:nvPr/>
            </p:nvSpPr>
            <p:spPr bwMode="auto">
              <a:xfrm>
                <a:off x="3768726" y="381489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9" name="Freeform 1091"/>
              <p:cNvSpPr>
                <a:spLocks/>
              </p:cNvSpPr>
              <p:nvPr/>
            </p:nvSpPr>
            <p:spPr bwMode="auto">
              <a:xfrm>
                <a:off x="3741739" y="3829185"/>
                <a:ext cx="44450" cy="153993"/>
              </a:xfrm>
              <a:custGeom>
                <a:avLst/>
                <a:gdLst>
                  <a:gd name="T0" fmla="*/ 12 w 12"/>
                  <a:gd name="T1" fmla="*/ 0 h 41"/>
                  <a:gd name="T2" fmla="*/ 3 w 12"/>
                  <a:gd name="T3" fmla="*/ 8 h 41"/>
                  <a:gd name="T4" fmla="*/ 0 w 12"/>
                  <a:gd name="T5" fmla="*/ 26 h 41"/>
                  <a:gd name="T6" fmla="*/ 3 w 12"/>
                  <a:gd name="T7" fmla="*/ 25 h 41"/>
                  <a:gd name="T8" fmla="*/ 4 w 12"/>
                  <a:gd name="T9" fmla="*/ 28 h 41"/>
                  <a:gd name="T10" fmla="*/ 4 w 12"/>
                  <a:gd name="T11" fmla="*/ 30 h 41"/>
                  <a:gd name="T12" fmla="*/ 4 w 12"/>
                  <a:gd name="T13" fmla="*/ 30 h 41"/>
                  <a:gd name="T14" fmla="*/ 4 w 12"/>
                  <a:gd name="T15" fmla="*/ 31 h 41"/>
                  <a:gd name="T16" fmla="*/ 0 w 12"/>
                  <a:gd name="T17" fmla="*/ 35 h 41"/>
                  <a:gd name="T18" fmla="*/ 0 w 12"/>
                  <a:gd name="T19" fmla="*/ 36 h 41"/>
                  <a:gd name="T20" fmla="*/ 6 w 12"/>
                  <a:gd name="T21" fmla="*/ 41 h 41"/>
                  <a:gd name="T22" fmla="*/ 12 w 12"/>
                  <a:gd name="T23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" h="41">
                    <a:moveTo>
                      <a:pt x="12" y="0"/>
                    </a:moveTo>
                    <a:cubicBezTo>
                      <a:pt x="9" y="3"/>
                      <a:pt x="6" y="5"/>
                      <a:pt x="3" y="8"/>
                    </a:cubicBezTo>
                    <a:cubicBezTo>
                      <a:pt x="2" y="14"/>
                      <a:pt x="1" y="20"/>
                      <a:pt x="0" y="26"/>
                    </a:cubicBezTo>
                    <a:cubicBezTo>
                      <a:pt x="1" y="26"/>
                      <a:pt x="2" y="25"/>
                      <a:pt x="3" y="25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3" y="33"/>
                      <a:pt x="2" y="34"/>
                      <a:pt x="0" y="35"/>
                    </a:cubicBezTo>
                    <a:cubicBezTo>
                      <a:pt x="0" y="35"/>
                      <a:pt x="0" y="36"/>
                      <a:pt x="0" y="36"/>
                    </a:cubicBezTo>
                    <a:cubicBezTo>
                      <a:pt x="2" y="37"/>
                      <a:pt x="4" y="39"/>
                      <a:pt x="6" y="41"/>
                    </a:cubicBezTo>
                    <a:cubicBezTo>
                      <a:pt x="5" y="30"/>
                      <a:pt x="8" y="10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0" name="Freeform 1092"/>
              <p:cNvSpPr>
                <a:spLocks/>
              </p:cNvSpPr>
              <p:nvPr/>
            </p:nvSpPr>
            <p:spPr bwMode="auto">
              <a:xfrm>
                <a:off x="4327526" y="3619627"/>
                <a:ext cx="87313" cy="41276"/>
              </a:xfrm>
              <a:custGeom>
                <a:avLst/>
                <a:gdLst>
                  <a:gd name="T0" fmla="*/ 20 w 23"/>
                  <a:gd name="T1" fmla="*/ 11 h 11"/>
                  <a:gd name="T2" fmla="*/ 21 w 23"/>
                  <a:gd name="T3" fmla="*/ 9 h 11"/>
                  <a:gd name="T4" fmla="*/ 23 w 23"/>
                  <a:gd name="T5" fmla="*/ 6 h 11"/>
                  <a:gd name="T6" fmla="*/ 19 w 23"/>
                  <a:gd name="T7" fmla="*/ 5 h 11"/>
                  <a:gd name="T8" fmla="*/ 7 w 23"/>
                  <a:gd name="T9" fmla="*/ 1 h 11"/>
                  <a:gd name="T10" fmla="*/ 3 w 23"/>
                  <a:gd name="T11" fmla="*/ 1 h 11"/>
                  <a:gd name="T12" fmla="*/ 1 w 23"/>
                  <a:gd name="T13" fmla="*/ 0 h 11"/>
                  <a:gd name="T14" fmla="*/ 0 w 23"/>
                  <a:gd name="T15" fmla="*/ 3 h 11"/>
                  <a:gd name="T16" fmla="*/ 0 w 23"/>
                  <a:gd name="T17" fmla="*/ 6 h 11"/>
                  <a:gd name="T18" fmla="*/ 2 w 23"/>
                  <a:gd name="T19" fmla="*/ 7 h 11"/>
                  <a:gd name="T20" fmla="*/ 2 w 23"/>
                  <a:gd name="T21" fmla="*/ 7 h 11"/>
                  <a:gd name="T22" fmla="*/ 18 w 23"/>
                  <a:gd name="T23" fmla="*/ 10 h 11"/>
                  <a:gd name="T24" fmla="*/ 20 w 23"/>
                  <a:gd name="T25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3" h="11">
                    <a:moveTo>
                      <a:pt x="20" y="11"/>
                    </a:moveTo>
                    <a:cubicBezTo>
                      <a:pt x="21" y="9"/>
                      <a:pt x="21" y="9"/>
                      <a:pt x="21" y="9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2" y="6"/>
                      <a:pt x="20" y="5"/>
                      <a:pt x="19" y="5"/>
                    </a:cubicBezTo>
                    <a:cubicBezTo>
                      <a:pt x="15" y="3"/>
                      <a:pt x="11" y="2"/>
                      <a:pt x="7" y="1"/>
                    </a:cubicBezTo>
                    <a:cubicBezTo>
                      <a:pt x="5" y="1"/>
                      <a:pt x="4" y="1"/>
                      <a:pt x="3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8" y="8"/>
                      <a:pt x="12" y="8"/>
                      <a:pt x="18" y="10"/>
                    </a:cubicBezTo>
                    <a:cubicBezTo>
                      <a:pt x="18" y="11"/>
                      <a:pt x="19" y="11"/>
                      <a:pt x="20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1" name="Freeform 1093"/>
              <p:cNvSpPr>
                <a:spLocks/>
              </p:cNvSpPr>
              <p:nvPr/>
            </p:nvSpPr>
            <p:spPr bwMode="auto">
              <a:xfrm>
                <a:off x="4932364" y="2600417"/>
                <a:ext cx="579438" cy="519131"/>
              </a:xfrm>
              <a:custGeom>
                <a:avLst/>
                <a:gdLst>
                  <a:gd name="T0" fmla="*/ 24 w 154"/>
                  <a:gd name="T1" fmla="*/ 33 h 138"/>
                  <a:gd name="T2" fmla="*/ 32 w 154"/>
                  <a:gd name="T3" fmla="*/ 135 h 138"/>
                  <a:gd name="T4" fmla="*/ 34 w 154"/>
                  <a:gd name="T5" fmla="*/ 137 h 138"/>
                  <a:gd name="T6" fmla="*/ 36 w 154"/>
                  <a:gd name="T7" fmla="*/ 135 h 138"/>
                  <a:gd name="T8" fmla="*/ 38 w 154"/>
                  <a:gd name="T9" fmla="*/ 133 h 138"/>
                  <a:gd name="T10" fmla="*/ 38 w 154"/>
                  <a:gd name="T11" fmla="*/ 133 h 138"/>
                  <a:gd name="T12" fmla="*/ 29 w 154"/>
                  <a:gd name="T13" fmla="*/ 36 h 138"/>
                  <a:gd name="T14" fmla="*/ 58 w 154"/>
                  <a:gd name="T15" fmla="*/ 12 h 138"/>
                  <a:gd name="T16" fmla="*/ 79 w 154"/>
                  <a:gd name="T17" fmla="*/ 7 h 138"/>
                  <a:gd name="T18" fmla="*/ 114 w 154"/>
                  <a:gd name="T19" fmla="*/ 14 h 138"/>
                  <a:gd name="T20" fmla="*/ 115 w 154"/>
                  <a:gd name="T21" fmla="*/ 15 h 138"/>
                  <a:gd name="T22" fmla="*/ 127 w 154"/>
                  <a:gd name="T23" fmla="*/ 23 h 138"/>
                  <a:gd name="T24" fmla="*/ 147 w 154"/>
                  <a:gd name="T25" fmla="*/ 69 h 138"/>
                  <a:gd name="T26" fmla="*/ 108 w 154"/>
                  <a:gd name="T27" fmla="*/ 128 h 138"/>
                  <a:gd name="T28" fmla="*/ 56 w 154"/>
                  <a:gd name="T29" fmla="*/ 115 h 138"/>
                  <a:gd name="T30" fmla="*/ 52 w 154"/>
                  <a:gd name="T31" fmla="*/ 50 h 138"/>
                  <a:gd name="T32" fmla="*/ 110 w 154"/>
                  <a:gd name="T33" fmla="*/ 42 h 138"/>
                  <a:gd name="T34" fmla="*/ 112 w 154"/>
                  <a:gd name="T35" fmla="*/ 97 h 138"/>
                  <a:gd name="T36" fmla="*/ 72 w 154"/>
                  <a:gd name="T37" fmla="*/ 96 h 138"/>
                  <a:gd name="T38" fmla="*/ 71 w 154"/>
                  <a:gd name="T39" fmla="*/ 67 h 138"/>
                  <a:gd name="T40" fmla="*/ 94 w 154"/>
                  <a:gd name="T41" fmla="*/ 62 h 138"/>
                  <a:gd name="T42" fmla="*/ 99 w 154"/>
                  <a:gd name="T43" fmla="*/ 72 h 138"/>
                  <a:gd name="T44" fmla="*/ 92 w 154"/>
                  <a:gd name="T45" fmla="*/ 83 h 138"/>
                  <a:gd name="T46" fmla="*/ 86 w 154"/>
                  <a:gd name="T47" fmla="*/ 82 h 138"/>
                  <a:gd name="T48" fmla="*/ 84 w 154"/>
                  <a:gd name="T49" fmla="*/ 85 h 138"/>
                  <a:gd name="T50" fmla="*/ 82 w 154"/>
                  <a:gd name="T51" fmla="*/ 87 h 138"/>
                  <a:gd name="T52" fmla="*/ 94 w 154"/>
                  <a:gd name="T53" fmla="*/ 88 h 138"/>
                  <a:gd name="T54" fmla="*/ 105 w 154"/>
                  <a:gd name="T55" fmla="*/ 72 h 138"/>
                  <a:gd name="T56" fmla="*/ 98 w 154"/>
                  <a:gd name="T57" fmla="*/ 57 h 138"/>
                  <a:gd name="T58" fmla="*/ 66 w 154"/>
                  <a:gd name="T59" fmla="*/ 64 h 138"/>
                  <a:gd name="T60" fmla="*/ 68 w 154"/>
                  <a:gd name="T61" fmla="*/ 101 h 138"/>
                  <a:gd name="T62" fmla="*/ 117 w 154"/>
                  <a:gd name="T63" fmla="*/ 101 h 138"/>
                  <a:gd name="T64" fmla="*/ 114 w 154"/>
                  <a:gd name="T65" fmla="*/ 38 h 138"/>
                  <a:gd name="T66" fmla="*/ 114 w 154"/>
                  <a:gd name="T67" fmla="*/ 38 h 138"/>
                  <a:gd name="T68" fmla="*/ 114 w 154"/>
                  <a:gd name="T69" fmla="*/ 38 h 138"/>
                  <a:gd name="T70" fmla="*/ 47 w 154"/>
                  <a:gd name="T71" fmla="*/ 46 h 138"/>
                  <a:gd name="T72" fmla="*/ 52 w 154"/>
                  <a:gd name="T73" fmla="*/ 119 h 138"/>
                  <a:gd name="T74" fmla="*/ 64 w 154"/>
                  <a:gd name="T75" fmla="*/ 129 h 138"/>
                  <a:gd name="T76" fmla="*/ 80 w 154"/>
                  <a:gd name="T77" fmla="*/ 136 h 138"/>
                  <a:gd name="T78" fmla="*/ 85 w 154"/>
                  <a:gd name="T79" fmla="*/ 137 h 138"/>
                  <a:gd name="T80" fmla="*/ 103 w 154"/>
                  <a:gd name="T81" fmla="*/ 136 h 138"/>
                  <a:gd name="T82" fmla="*/ 110 w 154"/>
                  <a:gd name="T83" fmla="*/ 134 h 138"/>
                  <a:gd name="T84" fmla="*/ 153 w 154"/>
                  <a:gd name="T85" fmla="*/ 70 h 138"/>
                  <a:gd name="T86" fmla="*/ 141 w 154"/>
                  <a:gd name="T87" fmla="*/ 28 h 138"/>
                  <a:gd name="T88" fmla="*/ 130 w 154"/>
                  <a:gd name="T89" fmla="*/ 17 h 138"/>
                  <a:gd name="T90" fmla="*/ 119 w 154"/>
                  <a:gd name="T91" fmla="*/ 10 h 138"/>
                  <a:gd name="T92" fmla="*/ 117 w 154"/>
                  <a:gd name="T93" fmla="*/ 9 h 138"/>
                  <a:gd name="T94" fmla="*/ 103 w 154"/>
                  <a:gd name="T95" fmla="*/ 3 h 138"/>
                  <a:gd name="T96" fmla="*/ 90 w 154"/>
                  <a:gd name="T97" fmla="*/ 1 h 138"/>
                  <a:gd name="T98" fmla="*/ 77 w 154"/>
                  <a:gd name="T99" fmla="*/ 1 h 138"/>
                  <a:gd name="T100" fmla="*/ 56 w 154"/>
                  <a:gd name="T101" fmla="*/ 6 h 138"/>
                  <a:gd name="T102" fmla="*/ 44 w 154"/>
                  <a:gd name="T103" fmla="*/ 13 h 138"/>
                  <a:gd name="T104" fmla="*/ 24 w 154"/>
                  <a:gd name="T105" fmla="*/ 33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54" h="138">
                    <a:moveTo>
                      <a:pt x="24" y="33"/>
                    </a:moveTo>
                    <a:cubicBezTo>
                      <a:pt x="5" y="60"/>
                      <a:pt x="0" y="102"/>
                      <a:pt x="32" y="135"/>
                    </a:cubicBezTo>
                    <a:cubicBezTo>
                      <a:pt x="33" y="136"/>
                      <a:pt x="33" y="136"/>
                      <a:pt x="34" y="137"/>
                    </a:cubicBezTo>
                    <a:cubicBezTo>
                      <a:pt x="36" y="135"/>
                      <a:pt x="36" y="135"/>
                      <a:pt x="36" y="135"/>
                    </a:cubicBezTo>
                    <a:cubicBezTo>
                      <a:pt x="38" y="133"/>
                      <a:pt x="38" y="133"/>
                      <a:pt x="38" y="133"/>
                    </a:cubicBezTo>
                    <a:cubicBezTo>
                      <a:pt x="38" y="133"/>
                      <a:pt x="38" y="133"/>
                      <a:pt x="38" y="133"/>
                    </a:cubicBezTo>
                    <a:cubicBezTo>
                      <a:pt x="7" y="102"/>
                      <a:pt x="11" y="62"/>
                      <a:pt x="29" y="36"/>
                    </a:cubicBezTo>
                    <a:cubicBezTo>
                      <a:pt x="36" y="26"/>
                      <a:pt x="46" y="17"/>
                      <a:pt x="58" y="12"/>
                    </a:cubicBezTo>
                    <a:cubicBezTo>
                      <a:pt x="65" y="9"/>
                      <a:pt x="71" y="7"/>
                      <a:pt x="79" y="7"/>
                    </a:cubicBezTo>
                    <a:cubicBezTo>
                      <a:pt x="90" y="6"/>
                      <a:pt x="102" y="8"/>
                      <a:pt x="114" y="14"/>
                    </a:cubicBezTo>
                    <a:cubicBezTo>
                      <a:pt x="114" y="14"/>
                      <a:pt x="115" y="15"/>
                      <a:pt x="115" y="15"/>
                    </a:cubicBezTo>
                    <a:cubicBezTo>
                      <a:pt x="119" y="17"/>
                      <a:pt x="123" y="20"/>
                      <a:pt x="127" y="23"/>
                    </a:cubicBezTo>
                    <a:cubicBezTo>
                      <a:pt x="146" y="38"/>
                      <a:pt x="148" y="58"/>
                      <a:pt x="147" y="69"/>
                    </a:cubicBezTo>
                    <a:cubicBezTo>
                      <a:pt x="146" y="95"/>
                      <a:pt x="129" y="120"/>
                      <a:pt x="108" y="128"/>
                    </a:cubicBezTo>
                    <a:cubicBezTo>
                      <a:pt x="90" y="135"/>
                      <a:pt x="72" y="130"/>
                      <a:pt x="56" y="115"/>
                    </a:cubicBezTo>
                    <a:cubicBezTo>
                      <a:pt x="34" y="93"/>
                      <a:pt x="38" y="67"/>
                      <a:pt x="52" y="50"/>
                    </a:cubicBezTo>
                    <a:cubicBezTo>
                      <a:pt x="65" y="35"/>
                      <a:pt x="88" y="26"/>
                      <a:pt x="110" y="42"/>
                    </a:cubicBezTo>
                    <a:cubicBezTo>
                      <a:pt x="127" y="57"/>
                      <a:pt x="124" y="82"/>
                      <a:pt x="112" y="97"/>
                    </a:cubicBezTo>
                    <a:cubicBezTo>
                      <a:pt x="101" y="109"/>
                      <a:pt x="86" y="109"/>
                      <a:pt x="72" y="96"/>
                    </a:cubicBezTo>
                    <a:cubicBezTo>
                      <a:pt x="63" y="88"/>
                      <a:pt x="64" y="76"/>
                      <a:pt x="71" y="67"/>
                    </a:cubicBezTo>
                    <a:cubicBezTo>
                      <a:pt x="76" y="61"/>
                      <a:pt x="85" y="56"/>
                      <a:pt x="94" y="62"/>
                    </a:cubicBezTo>
                    <a:cubicBezTo>
                      <a:pt x="99" y="65"/>
                      <a:pt x="99" y="69"/>
                      <a:pt x="99" y="72"/>
                    </a:cubicBezTo>
                    <a:cubicBezTo>
                      <a:pt x="99" y="76"/>
                      <a:pt x="95" y="81"/>
                      <a:pt x="92" y="83"/>
                    </a:cubicBezTo>
                    <a:cubicBezTo>
                      <a:pt x="89" y="84"/>
                      <a:pt x="87" y="84"/>
                      <a:pt x="86" y="82"/>
                    </a:cubicBezTo>
                    <a:cubicBezTo>
                      <a:pt x="84" y="85"/>
                      <a:pt x="84" y="85"/>
                      <a:pt x="84" y="85"/>
                    </a:cubicBezTo>
                    <a:cubicBezTo>
                      <a:pt x="82" y="87"/>
                      <a:pt x="82" y="87"/>
                      <a:pt x="82" y="87"/>
                    </a:cubicBezTo>
                    <a:cubicBezTo>
                      <a:pt x="86" y="90"/>
                      <a:pt x="90" y="90"/>
                      <a:pt x="94" y="88"/>
                    </a:cubicBezTo>
                    <a:cubicBezTo>
                      <a:pt x="100" y="86"/>
                      <a:pt x="104" y="79"/>
                      <a:pt x="105" y="72"/>
                    </a:cubicBezTo>
                    <a:cubicBezTo>
                      <a:pt x="105" y="66"/>
                      <a:pt x="103" y="61"/>
                      <a:pt x="98" y="57"/>
                    </a:cubicBezTo>
                    <a:cubicBezTo>
                      <a:pt x="86" y="49"/>
                      <a:pt x="73" y="54"/>
                      <a:pt x="66" y="64"/>
                    </a:cubicBezTo>
                    <a:cubicBezTo>
                      <a:pt x="58" y="74"/>
                      <a:pt x="56" y="91"/>
                      <a:pt x="68" y="101"/>
                    </a:cubicBezTo>
                    <a:cubicBezTo>
                      <a:pt x="88" y="119"/>
                      <a:pt x="106" y="112"/>
                      <a:pt x="117" y="101"/>
                    </a:cubicBezTo>
                    <a:cubicBezTo>
                      <a:pt x="131" y="84"/>
                      <a:pt x="133" y="55"/>
                      <a:pt x="114" y="38"/>
                    </a:cubicBezTo>
                    <a:cubicBezTo>
                      <a:pt x="114" y="38"/>
                      <a:pt x="114" y="38"/>
                      <a:pt x="114" y="38"/>
                    </a:cubicBezTo>
                    <a:cubicBezTo>
                      <a:pt x="114" y="38"/>
                      <a:pt x="114" y="38"/>
                      <a:pt x="114" y="38"/>
                    </a:cubicBezTo>
                    <a:cubicBezTo>
                      <a:pt x="89" y="19"/>
                      <a:pt x="62" y="29"/>
                      <a:pt x="47" y="46"/>
                    </a:cubicBezTo>
                    <a:cubicBezTo>
                      <a:pt x="32" y="64"/>
                      <a:pt x="27" y="95"/>
                      <a:pt x="52" y="119"/>
                    </a:cubicBezTo>
                    <a:cubicBezTo>
                      <a:pt x="56" y="123"/>
                      <a:pt x="60" y="126"/>
                      <a:pt x="64" y="129"/>
                    </a:cubicBezTo>
                    <a:cubicBezTo>
                      <a:pt x="69" y="132"/>
                      <a:pt x="74" y="134"/>
                      <a:pt x="80" y="136"/>
                    </a:cubicBezTo>
                    <a:cubicBezTo>
                      <a:pt x="81" y="136"/>
                      <a:pt x="83" y="137"/>
                      <a:pt x="85" y="137"/>
                    </a:cubicBezTo>
                    <a:cubicBezTo>
                      <a:pt x="91" y="138"/>
                      <a:pt x="97" y="137"/>
                      <a:pt x="103" y="136"/>
                    </a:cubicBezTo>
                    <a:cubicBezTo>
                      <a:pt x="105" y="135"/>
                      <a:pt x="108" y="135"/>
                      <a:pt x="110" y="134"/>
                    </a:cubicBezTo>
                    <a:cubicBezTo>
                      <a:pt x="134" y="125"/>
                      <a:pt x="152" y="98"/>
                      <a:pt x="153" y="70"/>
                    </a:cubicBezTo>
                    <a:cubicBezTo>
                      <a:pt x="154" y="59"/>
                      <a:pt x="152" y="43"/>
                      <a:pt x="141" y="28"/>
                    </a:cubicBezTo>
                    <a:cubicBezTo>
                      <a:pt x="138" y="24"/>
                      <a:pt x="134" y="21"/>
                      <a:pt x="130" y="17"/>
                    </a:cubicBezTo>
                    <a:cubicBezTo>
                      <a:pt x="127" y="15"/>
                      <a:pt x="123" y="12"/>
                      <a:pt x="119" y="10"/>
                    </a:cubicBezTo>
                    <a:cubicBezTo>
                      <a:pt x="118" y="10"/>
                      <a:pt x="117" y="9"/>
                      <a:pt x="117" y="9"/>
                    </a:cubicBezTo>
                    <a:cubicBezTo>
                      <a:pt x="112" y="7"/>
                      <a:pt x="108" y="5"/>
                      <a:pt x="103" y="3"/>
                    </a:cubicBezTo>
                    <a:cubicBezTo>
                      <a:pt x="99" y="2"/>
                      <a:pt x="95" y="1"/>
                      <a:pt x="90" y="1"/>
                    </a:cubicBezTo>
                    <a:cubicBezTo>
                      <a:pt x="86" y="0"/>
                      <a:pt x="82" y="0"/>
                      <a:pt x="77" y="1"/>
                    </a:cubicBezTo>
                    <a:cubicBezTo>
                      <a:pt x="70" y="1"/>
                      <a:pt x="63" y="3"/>
                      <a:pt x="56" y="6"/>
                    </a:cubicBezTo>
                    <a:cubicBezTo>
                      <a:pt x="52" y="8"/>
                      <a:pt x="48" y="11"/>
                      <a:pt x="44" y="13"/>
                    </a:cubicBezTo>
                    <a:cubicBezTo>
                      <a:pt x="36" y="19"/>
                      <a:pt x="29" y="25"/>
                      <a:pt x="24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2" name="Freeform 1094"/>
              <p:cNvSpPr>
                <a:spLocks/>
              </p:cNvSpPr>
              <p:nvPr/>
            </p:nvSpPr>
            <p:spPr bwMode="auto">
              <a:xfrm>
                <a:off x="5383214" y="2968730"/>
                <a:ext cx="173038" cy="200032"/>
              </a:xfrm>
              <a:custGeom>
                <a:avLst/>
                <a:gdLst>
                  <a:gd name="T0" fmla="*/ 1 w 46"/>
                  <a:gd name="T1" fmla="*/ 47 h 53"/>
                  <a:gd name="T2" fmla="*/ 0 w 46"/>
                  <a:gd name="T3" fmla="*/ 48 h 53"/>
                  <a:gd name="T4" fmla="*/ 2 w 46"/>
                  <a:gd name="T5" fmla="*/ 50 h 53"/>
                  <a:gd name="T6" fmla="*/ 3 w 46"/>
                  <a:gd name="T7" fmla="*/ 53 h 53"/>
                  <a:gd name="T8" fmla="*/ 7 w 46"/>
                  <a:gd name="T9" fmla="*/ 51 h 53"/>
                  <a:gd name="T10" fmla="*/ 12 w 46"/>
                  <a:gd name="T11" fmla="*/ 48 h 53"/>
                  <a:gd name="T12" fmla="*/ 28 w 46"/>
                  <a:gd name="T13" fmla="*/ 36 h 53"/>
                  <a:gd name="T14" fmla="*/ 26 w 46"/>
                  <a:gd name="T15" fmla="*/ 32 h 53"/>
                  <a:gd name="T16" fmla="*/ 29 w 46"/>
                  <a:gd name="T17" fmla="*/ 31 h 53"/>
                  <a:gd name="T18" fmla="*/ 32 w 46"/>
                  <a:gd name="T19" fmla="*/ 30 h 53"/>
                  <a:gd name="T20" fmla="*/ 32 w 46"/>
                  <a:gd name="T21" fmla="*/ 32 h 53"/>
                  <a:gd name="T22" fmla="*/ 46 w 46"/>
                  <a:gd name="T23" fmla="*/ 14 h 53"/>
                  <a:gd name="T24" fmla="*/ 45 w 46"/>
                  <a:gd name="T25" fmla="*/ 9 h 53"/>
                  <a:gd name="T26" fmla="*/ 46 w 46"/>
                  <a:gd name="T27" fmla="*/ 0 h 53"/>
                  <a:gd name="T28" fmla="*/ 1 w 46"/>
                  <a:gd name="T29" fmla="*/ 47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6" h="53">
                    <a:moveTo>
                      <a:pt x="1" y="47"/>
                    </a:moveTo>
                    <a:cubicBezTo>
                      <a:pt x="1" y="47"/>
                      <a:pt x="1" y="48"/>
                      <a:pt x="0" y="48"/>
                    </a:cubicBezTo>
                    <a:cubicBezTo>
                      <a:pt x="2" y="50"/>
                      <a:pt x="2" y="50"/>
                      <a:pt x="2" y="50"/>
                    </a:cubicBezTo>
                    <a:cubicBezTo>
                      <a:pt x="3" y="53"/>
                      <a:pt x="3" y="53"/>
                      <a:pt x="3" y="53"/>
                    </a:cubicBezTo>
                    <a:cubicBezTo>
                      <a:pt x="4" y="53"/>
                      <a:pt x="5" y="52"/>
                      <a:pt x="7" y="51"/>
                    </a:cubicBezTo>
                    <a:cubicBezTo>
                      <a:pt x="8" y="50"/>
                      <a:pt x="10" y="49"/>
                      <a:pt x="12" y="48"/>
                    </a:cubicBezTo>
                    <a:cubicBezTo>
                      <a:pt x="17" y="45"/>
                      <a:pt x="23" y="41"/>
                      <a:pt x="28" y="36"/>
                    </a:cubicBezTo>
                    <a:cubicBezTo>
                      <a:pt x="27" y="35"/>
                      <a:pt x="27" y="34"/>
                      <a:pt x="26" y="32"/>
                    </a:cubicBezTo>
                    <a:cubicBezTo>
                      <a:pt x="29" y="31"/>
                      <a:pt x="29" y="31"/>
                      <a:pt x="29" y="31"/>
                    </a:cubicBezTo>
                    <a:cubicBezTo>
                      <a:pt x="32" y="30"/>
                      <a:pt x="32" y="30"/>
                      <a:pt x="32" y="30"/>
                    </a:cubicBezTo>
                    <a:cubicBezTo>
                      <a:pt x="32" y="31"/>
                      <a:pt x="32" y="31"/>
                      <a:pt x="32" y="32"/>
                    </a:cubicBezTo>
                    <a:cubicBezTo>
                      <a:pt x="37" y="26"/>
                      <a:pt x="42" y="20"/>
                      <a:pt x="46" y="14"/>
                    </a:cubicBezTo>
                    <a:cubicBezTo>
                      <a:pt x="45" y="12"/>
                      <a:pt x="45" y="11"/>
                      <a:pt x="45" y="9"/>
                    </a:cubicBezTo>
                    <a:cubicBezTo>
                      <a:pt x="45" y="6"/>
                      <a:pt x="45" y="3"/>
                      <a:pt x="46" y="0"/>
                    </a:cubicBezTo>
                    <a:cubicBezTo>
                      <a:pt x="38" y="20"/>
                      <a:pt x="21" y="37"/>
                      <a:pt x="1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3" name="Freeform 1095"/>
              <p:cNvSpPr>
                <a:spLocks/>
              </p:cNvSpPr>
              <p:nvPr/>
            </p:nvSpPr>
            <p:spPr bwMode="auto">
              <a:xfrm>
                <a:off x="5578476" y="2938566"/>
                <a:ext cx="11113" cy="38101"/>
              </a:xfrm>
              <a:custGeom>
                <a:avLst/>
                <a:gdLst>
                  <a:gd name="T0" fmla="*/ 3 w 3"/>
                  <a:gd name="T1" fmla="*/ 0 h 10"/>
                  <a:gd name="T2" fmla="*/ 0 w 3"/>
                  <a:gd name="T3" fmla="*/ 10 h 10"/>
                  <a:gd name="T4" fmla="*/ 3 w 3"/>
                  <a:gd name="T5" fmla="*/ 1 h 10"/>
                  <a:gd name="T6" fmla="*/ 3 w 3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0">
                    <a:moveTo>
                      <a:pt x="3" y="0"/>
                    </a:moveTo>
                    <a:cubicBezTo>
                      <a:pt x="1" y="3"/>
                      <a:pt x="0" y="6"/>
                      <a:pt x="0" y="10"/>
                    </a:cubicBezTo>
                    <a:cubicBezTo>
                      <a:pt x="1" y="7"/>
                      <a:pt x="2" y="4"/>
                      <a:pt x="3" y="1"/>
                    </a:cubicBezTo>
                    <a:cubicBezTo>
                      <a:pt x="3" y="1"/>
                      <a:pt x="3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4" name="Freeform 1096"/>
              <p:cNvSpPr>
                <a:spLocks/>
              </p:cNvSpPr>
              <p:nvPr/>
            </p:nvSpPr>
            <p:spPr bwMode="auto">
              <a:xfrm>
                <a:off x="5541964" y="2697257"/>
                <a:ext cx="63500" cy="233371"/>
              </a:xfrm>
              <a:custGeom>
                <a:avLst/>
                <a:gdLst>
                  <a:gd name="T0" fmla="*/ 2 w 17"/>
                  <a:gd name="T1" fmla="*/ 2 h 62"/>
                  <a:gd name="T2" fmla="*/ 0 w 17"/>
                  <a:gd name="T3" fmla="*/ 3 h 62"/>
                  <a:gd name="T4" fmla="*/ 0 w 17"/>
                  <a:gd name="T5" fmla="*/ 5 h 62"/>
                  <a:gd name="T6" fmla="*/ 7 w 17"/>
                  <a:gd name="T7" fmla="*/ 62 h 62"/>
                  <a:gd name="T8" fmla="*/ 16 w 17"/>
                  <a:gd name="T9" fmla="*/ 51 h 62"/>
                  <a:gd name="T10" fmla="*/ 15 w 17"/>
                  <a:gd name="T11" fmla="*/ 25 h 62"/>
                  <a:gd name="T12" fmla="*/ 12 w 17"/>
                  <a:gd name="T13" fmla="*/ 26 h 62"/>
                  <a:gd name="T14" fmla="*/ 11 w 17"/>
                  <a:gd name="T15" fmla="*/ 23 h 62"/>
                  <a:gd name="T16" fmla="*/ 10 w 17"/>
                  <a:gd name="T17" fmla="*/ 21 h 62"/>
                  <a:gd name="T18" fmla="*/ 13 w 17"/>
                  <a:gd name="T19" fmla="*/ 20 h 62"/>
                  <a:gd name="T20" fmla="*/ 7 w 17"/>
                  <a:gd name="T21" fmla="*/ 4 h 62"/>
                  <a:gd name="T22" fmla="*/ 5 w 17"/>
                  <a:gd name="T23" fmla="*/ 0 h 62"/>
                  <a:gd name="T24" fmla="*/ 2 w 17"/>
                  <a:gd name="T25" fmla="*/ 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" h="62">
                    <a:moveTo>
                      <a:pt x="2" y="2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4"/>
                      <a:pt x="0" y="5"/>
                    </a:cubicBezTo>
                    <a:cubicBezTo>
                      <a:pt x="11" y="22"/>
                      <a:pt x="13" y="42"/>
                      <a:pt x="7" y="62"/>
                    </a:cubicBezTo>
                    <a:cubicBezTo>
                      <a:pt x="9" y="58"/>
                      <a:pt x="12" y="55"/>
                      <a:pt x="16" y="51"/>
                    </a:cubicBezTo>
                    <a:cubicBezTo>
                      <a:pt x="17" y="43"/>
                      <a:pt x="16" y="34"/>
                      <a:pt x="15" y="25"/>
                    </a:cubicBezTo>
                    <a:cubicBezTo>
                      <a:pt x="14" y="26"/>
                      <a:pt x="13" y="26"/>
                      <a:pt x="12" y="26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1" y="20"/>
                      <a:pt x="12" y="20"/>
                      <a:pt x="13" y="20"/>
                    </a:cubicBezTo>
                    <a:cubicBezTo>
                      <a:pt x="12" y="14"/>
                      <a:pt x="9" y="9"/>
                      <a:pt x="7" y="4"/>
                    </a:cubicBezTo>
                    <a:cubicBezTo>
                      <a:pt x="6" y="3"/>
                      <a:pt x="6" y="2"/>
                      <a:pt x="5" y="0"/>
                    </a:cubicBez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5" name="Freeform 1097"/>
              <p:cNvSpPr>
                <a:spLocks/>
              </p:cNvSpPr>
              <p:nvPr/>
            </p:nvSpPr>
            <p:spPr bwMode="auto">
              <a:xfrm>
                <a:off x="4921251" y="3067158"/>
                <a:ext cx="26988" cy="44452"/>
              </a:xfrm>
              <a:custGeom>
                <a:avLst/>
                <a:gdLst>
                  <a:gd name="T0" fmla="*/ 3 w 7"/>
                  <a:gd name="T1" fmla="*/ 5 h 12"/>
                  <a:gd name="T2" fmla="*/ 0 w 7"/>
                  <a:gd name="T3" fmla="*/ 0 h 12"/>
                  <a:gd name="T4" fmla="*/ 7 w 7"/>
                  <a:gd name="T5" fmla="*/ 12 h 12"/>
                  <a:gd name="T6" fmla="*/ 3 w 7"/>
                  <a:gd name="T7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12">
                    <a:moveTo>
                      <a:pt x="3" y="5"/>
                    </a:moveTo>
                    <a:cubicBezTo>
                      <a:pt x="2" y="3"/>
                      <a:pt x="1" y="1"/>
                      <a:pt x="0" y="0"/>
                    </a:cubicBezTo>
                    <a:cubicBezTo>
                      <a:pt x="2" y="4"/>
                      <a:pt x="4" y="8"/>
                      <a:pt x="7" y="12"/>
                    </a:cubicBezTo>
                    <a:cubicBezTo>
                      <a:pt x="6" y="10"/>
                      <a:pt x="5" y="7"/>
                      <a:pt x="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6" name="Freeform 1098"/>
              <p:cNvSpPr>
                <a:spLocks/>
              </p:cNvSpPr>
              <p:nvPr/>
            </p:nvSpPr>
            <p:spPr bwMode="auto">
              <a:xfrm>
                <a:off x="4967289" y="3103672"/>
                <a:ext cx="30163" cy="57152"/>
              </a:xfrm>
              <a:custGeom>
                <a:avLst/>
                <a:gdLst>
                  <a:gd name="T0" fmla="*/ 2 w 8"/>
                  <a:gd name="T1" fmla="*/ 13 h 15"/>
                  <a:gd name="T2" fmla="*/ 2 w 8"/>
                  <a:gd name="T3" fmla="*/ 13 h 15"/>
                  <a:gd name="T4" fmla="*/ 4 w 8"/>
                  <a:gd name="T5" fmla="*/ 15 h 15"/>
                  <a:gd name="T6" fmla="*/ 6 w 8"/>
                  <a:gd name="T7" fmla="*/ 13 h 15"/>
                  <a:gd name="T8" fmla="*/ 8 w 8"/>
                  <a:gd name="T9" fmla="*/ 11 h 15"/>
                  <a:gd name="T10" fmla="*/ 7 w 8"/>
                  <a:gd name="T11" fmla="*/ 9 h 15"/>
                  <a:gd name="T12" fmla="*/ 0 w 8"/>
                  <a:gd name="T13" fmla="*/ 0 h 15"/>
                  <a:gd name="T14" fmla="*/ 2 w 8"/>
                  <a:gd name="T1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15">
                    <a:moveTo>
                      <a:pt x="2" y="13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3" y="14"/>
                      <a:pt x="3" y="15"/>
                      <a:pt x="4" y="15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11"/>
                      <a:pt x="7" y="10"/>
                      <a:pt x="7" y="9"/>
                    </a:cubicBezTo>
                    <a:cubicBezTo>
                      <a:pt x="4" y="6"/>
                      <a:pt x="2" y="3"/>
                      <a:pt x="0" y="0"/>
                    </a:cubicBezTo>
                    <a:cubicBezTo>
                      <a:pt x="1" y="4"/>
                      <a:pt x="2" y="9"/>
                      <a:pt x="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7" name="Freeform 1099"/>
              <p:cNvSpPr>
                <a:spLocks/>
              </p:cNvSpPr>
              <p:nvPr/>
            </p:nvSpPr>
            <p:spPr bwMode="auto">
              <a:xfrm>
                <a:off x="4940301" y="2622642"/>
                <a:ext cx="71438" cy="87316"/>
              </a:xfrm>
              <a:custGeom>
                <a:avLst/>
                <a:gdLst>
                  <a:gd name="T0" fmla="*/ 3 w 19"/>
                  <a:gd name="T1" fmla="*/ 18 h 23"/>
                  <a:gd name="T2" fmla="*/ 6 w 19"/>
                  <a:gd name="T3" fmla="*/ 19 h 23"/>
                  <a:gd name="T4" fmla="*/ 8 w 19"/>
                  <a:gd name="T5" fmla="*/ 20 h 23"/>
                  <a:gd name="T6" fmla="*/ 18 w 19"/>
                  <a:gd name="T7" fmla="*/ 6 h 23"/>
                  <a:gd name="T8" fmla="*/ 19 w 19"/>
                  <a:gd name="T9" fmla="*/ 4 h 23"/>
                  <a:gd name="T10" fmla="*/ 17 w 19"/>
                  <a:gd name="T11" fmla="*/ 2 h 23"/>
                  <a:gd name="T12" fmla="*/ 15 w 19"/>
                  <a:gd name="T13" fmla="*/ 0 h 23"/>
                  <a:gd name="T14" fmla="*/ 11 w 19"/>
                  <a:gd name="T15" fmla="*/ 4 h 23"/>
                  <a:gd name="T16" fmla="*/ 0 w 19"/>
                  <a:gd name="T17" fmla="*/ 23 h 23"/>
                  <a:gd name="T18" fmla="*/ 3 w 19"/>
                  <a:gd name="T19" fmla="*/ 18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" h="23">
                    <a:moveTo>
                      <a:pt x="3" y="18"/>
                    </a:moveTo>
                    <a:cubicBezTo>
                      <a:pt x="6" y="19"/>
                      <a:pt x="6" y="19"/>
                      <a:pt x="6" y="19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11" y="15"/>
                      <a:pt x="14" y="10"/>
                      <a:pt x="18" y="6"/>
                    </a:cubicBezTo>
                    <a:cubicBezTo>
                      <a:pt x="18" y="5"/>
                      <a:pt x="19" y="4"/>
                      <a:pt x="19" y="4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4" y="1"/>
                      <a:pt x="13" y="3"/>
                      <a:pt x="11" y="4"/>
                    </a:cubicBezTo>
                    <a:cubicBezTo>
                      <a:pt x="7" y="10"/>
                      <a:pt x="3" y="16"/>
                      <a:pt x="0" y="23"/>
                    </a:cubicBezTo>
                    <a:cubicBezTo>
                      <a:pt x="1" y="21"/>
                      <a:pt x="2" y="19"/>
                      <a:pt x="3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8" name="Freeform 1100"/>
              <p:cNvSpPr>
                <a:spLocks/>
              </p:cNvSpPr>
              <p:nvPr/>
            </p:nvSpPr>
            <p:spPr bwMode="auto">
              <a:xfrm>
                <a:off x="4891089" y="2721071"/>
                <a:ext cx="68263" cy="333387"/>
              </a:xfrm>
              <a:custGeom>
                <a:avLst/>
                <a:gdLst>
                  <a:gd name="T0" fmla="*/ 7 w 18"/>
                  <a:gd name="T1" fmla="*/ 21 h 89"/>
                  <a:gd name="T2" fmla="*/ 6 w 18"/>
                  <a:gd name="T3" fmla="*/ 24 h 89"/>
                  <a:gd name="T4" fmla="*/ 5 w 18"/>
                  <a:gd name="T5" fmla="*/ 27 h 89"/>
                  <a:gd name="T6" fmla="*/ 3 w 18"/>
                  <a:gd name="T7" fmla="*/ 26 h 89"/>
                  <a:gd name="T8" fmla="*/ 0 w 18"/>
                  <a:gd name="T9" fmla="*/ 47 h 89"/>
                  <a:gd name="T10" fmla="*/ 4 w 18"/>
                  <a:gd name="T11" fmla="*/ 48 h 89"/>
                  <a:gd name="T12" fmla="*/ 3 w 18"/>
                  <a:gd name="T13" fmla="*/ 51 h 89"/>
                  <a:gd name="T14" fmla="*/ 1 w 18"/>
                  <a:gd name="T15" fmla="*/ 54 h 89"/>
                  <a:gd name="T16" fmla="*/ 0 w 18"/>
                  <a:gd name="T17" fmla="*/ 53 h 89"/>
                  <a:gd name="T18" fmla="*/ 4 w 18"/>
                  <a:gd name="T19" fmla="*/ 78 h 89"/>
                  <a:gd name="T20" fmla="*/ 13 w 18"/>
                  <a:gd name="T21" fmla="*/ 89 h 89"/>
                  <a:gd name="T22" fmla="*/ 18 w 18"/>
                  <a:gd name="T23" fmla="*/ 0 h 89"/>
                  <a:gd name="T24" fmla="*/ 6 w 18"/>
                  <a:gd name="T25" fmla="*/ 12 h 89"/>
                  <a:gd name="T26" fmla="*/ 4 w 18"/>
                  <a:gd name="T27" fmla="*/ 20 h 89"/>
                  <a:gd name="T28" fmla="*/ 7 w 18"/>
                  <a:gd name="T29" fmla="*/ 21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" h="89">
                    <a:moveTo>
                      <a:pt x="7" y="21"/>
                    </a:moveTo>
                    <a:cubicBezTo>
                      <a:pt x="6" y="24"/>
                      <a:pt x="6" y="24"/>
                      <a:pt x="6" y="24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4" y="27"/>
                      <a:pt x="4" y="26"/>
                      <a:pt x="3" y="26"/>
                    </a:cubicBezTo>
                    <a:cubicBezTo>
                      <a:pt x="1" y="33"/>
                      <a:pt x="1" y="40"/>
                      <a:pt x="0" y="47"/>
                    </a:cubicBezTo>
                    <a:cubicBezTo>
                      <a:pt x="1" y="47"/>
                      <a:pt x="3" y="48"/>
                      <a:pt x="4" y="48"/>
                    </a:cubicBezTo>
                    <a:cubicBezTo>
                      <a:pt x="3" y="51"/>
                      <a:pt x="3" y="51"/>
                      <a:pt x="3" y="51"/>
                    </a:cubicBezTo>
                    <a:cubicBezTo>
                      <a:pt x="1" y="54"/>
                      <a:pt x="1" y="54"/>
                      <a:pt x="1" y="54"/>
                    </a:cubicBezTo>
                    <a:cubicBezTo>
                      <a:pt x="1" y="53"/>
                      <a:pt x="1" y="53"/>
                      <a:pt x="0" y="53"/>
                    </a:cubicBezTo>
                    <a:cubicBezTo>
                      <a:pt x="0" y="62"/>
                      <a:pt x="2" y="70"/>
                      <a:pt x="4" y="78"/>
                    </a:cubicBezTo>
                    <a:cubicBezTo>
                      <a:pt x="7" y="81"/>
                      <a:pt x="10" y="84"/>
                      <a:pt x="13" y="89"/>
                    </a:cubicBezTo>
                    <a:cubicBezTo>
                      <a:pt x="1" y="60"/>
                      <a:pt x="5" y="26"/>
                      <a:pt x="18" y="0"/>
                    </a:cubicBezTo>
                    <a:cubicBezTo>
                      <a:pt x="15" y="4"/>
                      <a:pt x="11" y="8"/>
                      <a:pt x="6" y="12"/>
                    </a:cubicBezTo>
                    <a:cubicBezTo>
                      <a:pt x="6" y="15"/>
                      <a:pt x="5" y="18"/>
                      <a:pt x="4" y="20"/>
                    </a:cubicBezTo>
                    <a:cubicBezTo>
                      <a:pt x="5" y="21"/>
                      <a:pt x="6" y="21"/>
                      <a:pt x="7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9" name="Freeform 1101"/>
              <p:cNvSpPr>
                <a:spLocks/>
              </p:cNvSpPr>
              <p:nvPr/>
            </p:nvSpPr>
            <p:spPr bwMode="auto">
              <a:xfrm>
                <a:off x="4610101" y="2968730"/>
                <a:ext cx="363538" cy="417528"/>
              </a:xfrm>
              <a:custGeom>
                <a:avLst/>
                <a:gdLst>
                  <a:gd name="T0" fmla="*/ 97 w 97"/>
                  <a:gd name="T1" fmla="*/ 49 h 111"/>
                  <a:gd name="T2" fmla="*/ 95 w 97"/>
                  <a:gd name="T3" fmla="*/ 36 h 111"/>
                  <a:gd name="T4" fmla="*/ 91 w 97"/>
                  <a:gd name="T5" fmla="*/ 28 h 111"/>
                  <a:gd name="T6" fmla="*/ 88 w 97"/>
                  <a:gd name="T7" fmla="*/ 23 h 111"/>
                  <a:gd name="T8" fmla="*/ 79 w 97"/>
                  <a:gd name="T9" fmla="*/ 12 h 111"/>
                  <a:gd name="T10" fmla="*/ 33 w 97"/>
                  <a:gd name="T11" fmla="*/ 7 h 111"/>
                  <a:gd name="T12" fmla="*/ 12 w 97"/>
                  <a:gd name="T13" fmla="*/ 71 h 111"/>
                  <a:gd name="T14" fmla="*/ 69 w 97"/>
                  <a:gd name="T15" fmla="*/ 108 h 111"/>
                  <a:gd name="T16" fmla="*/ 72 w 97"/>
                  <a:gd name="T17" fmla="*/ 108 h 111"/>
                  <a:gd name="T18" fmla="*/ 72 w 97"/>
                  <a:gd name="T19" fmla="*/ 105 h 111"/>
                  <a:gd name="T20" fmla="*/ 71 w 97"/>
                  <a:gd name="T21" fmla="*/ 102 h 111"/>
                  <a:gd name="T22" fmla="*/ 70 w 97"/>
                  <a:gd name="T23" fmla="*/ 102 h 111"/>
                  <a:gd name="T24" fmla="*/ 17 w 97"/>
                  <a:gd name="T25" fmla="*/ 69 h 111"/>
                  <a:gd name="T26" fmla="*/ 36 w 97"/>
                  <a:gd name="T27" fmla="*/ 13 h 111"/>
                  <a:gd name="T28" fmla="*/ 83 w 97"/>
                  <a:gd name="T29" fmla="*/ 26 h 111"/>
                  <a:gd name="T30" fmla="*/ 86 w 97"/>
                  <a:gd name="T31" fmla="*/ 31 h 111"/>
                  <a:gd name="T32" fmla="*/ 90 w 97"/>
                  <a:gd name="T33" fmla="*/ 38 h 111"/>
                  <a:gd name="T34" fmla="*/ 90 w 97"/>
                  <a:gd name="T35" fmla="*/ 56 h 111"/>
                  <a:gd name="T36" fmla="*/ 80 w 97"/>
                  <a:gd name="T37" fmla="*/ 70 h 111"/>
                  <a:gd name="T38" fmla="*/ 77 w 97"/>
                  <a:gd name="T39" fmla="*/ 73 h 111"/>
                  <a:gd name="T40" fmla="*/ 44 w 97"/>
                  <a:gd name="T41" fmla="*/ 66 h 111"/>
                  <a:gd name="T42" fmla="*/ 41 w 97"/>
                  <a:gd name="T43" fmla="*/ 43 h 111"/>
                  <a:gd name="T44" fmla="*/ 56 w 97"/>
                  <a:gd name="T45" fmla="*/ 33 h 111"/>
                  <a:gd name="T46" fmla="*/ 68 w 97"/>
                  <a:gd name="T47" fmla="*/ 40 h 111"/>
                  <a:gd name="T48" fmla="*/ 66 w 97"/>
                  <a:gd name="T49" fmla="*/ 53 h 111"/>
                  <a:gd name="T50" fmla="*/ 62 w 97"/>
                  <a:gd name="T51" fmla="*/ 52 h 111"/>
                  <a:gd name="T52" fmla="*/ 59 w 97"/>
                  <a:gd name="T53" fmla="*/ 53 h 111"/>
                  <a:gd name="T54" fmla="*/ 57 w 97"/>
                  <a:gd name="T55" fmla="*/ 55 h 111"/>
                  <a:gd name="T56" fmla="*/ 69 w 97"/>
                  <a:gd name="T57" fmla="*/ 58 h 111"/>
                  <a:gd name="T58" fmla="*/ 73 w 97"/>
                  <a:gd name="T59" fmla="*/ 37 h 111"/>
                  <a:gd name="T60" fmla="*/ 56 w 97"/>
                  <a:gd name="T61" fmla="*/ 27 h 111"/>
                  <a:gd name="T62" fmla="*/ 36 w 97"/>
                  <a:gd name="T63" fmla="*/ 40 h 111"/>
                  <a:gd name="T64" fmla="*/ 39 w 97"/>
                  <a:gd name="T65" fmla="*/ 69 h 111"/>
                  <a:gd name="T66" fmla="*/ 76 w 97"/>
                  <a:gd name="T67" fmla="*/ 80 h 111"/>
                  <a:gd name="T68" fmla="*/ 80 w 97"/>
                  <a:gd name="T69" fmla="*/ 78 h 111"/>
                  <a:gd name="T70" fmla="*/ 85 w 97"/>
                  <a:gd name="T71" fmla="*/ 74 h 111"/>
                  <a:gd name="T72" fmla="*/ 95 w 97"/>
                  <a:gd name="T73" fmla="*/ 60 h 111"/>
                  <a:gd name="T74" fmla="*/ 97 w 97"/>
                  <a:gd name="T75" fmla="*/ 49 h 111"/>
                  <a:gd name="T76" fmla="*/ 97 w 97"/>
                  <a:gd name="T77" fmla="*/ 49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97" h="111">
                    <a:moveTo>
                      <a:pt x="97" y="49"/>
                    </a:moveTo>
                    <a:cubicBezTo>
                      <a:pt x="97" y="45"/>
                      <a:pt x="96" y="40"/>
                      <a:pt x="95" y="36"/>
                    </a:cubicBezTo>
                    <a:cubicBezTo>
                      <a:pt x="94" y="33"/>
                      <a:pt x="93" y="30"/>
                      <a:pt x="91" y="28"/>
                    </a:cubicBezTo>
                    <a:cubicBezTo>
                      <a:pt x="90" y="26"/>
                      <a:pt x="89" y="24"/>
                      <a:pt x="88" y="23"/>
                    </a:cubicBezTo>
                    <a:cubicBezTo>
                      <a:pt x="85" y="18"/>
                      <a:pt x="82" y="15"/>
                      <a:pt x="79" y="12"/>
                    </a:cubicBezTo>
                    <a:cubicBezTo>
                      <a:pt x="63" y="0"/>
                      <a:pt x="46" y="1"/>
                      <a:pt x="33" y="7"/>
                    </a:cubicBezTo>
                    <a:cubicBezTo>
                      <a:pt x="14" y="17"/>
                      <a:pt x="0" y="43"/>
                      <a:pt x="12" y="71"/>
                    </a:cubicBezTo>
                    <a:cubicBezTo>
                      <a:pt x="24" y="98"/>
                      <a:pt x="44" y="111"/>
                      <a:pt x="69" y="108"/>
                    </a:cubicBezTo>
                    <a:cubicBezTo>
                      <a:pt x="70" y="108"/>
                      <a:pt x="71" y="108"/>
                      <a:pt x="72" y="108"/>
                    </a:cubicBezTo>
                    <a:cubicBezTo>
                      <a:pt x="72" y="105"/>
                      <a:pt x="72" y="105"/>
                      <a:pt x="72" y="105"/>
                    </a:cubicBezTo>
                    <a:cubicBezTo>
                      <a:pt x="71" y="102"/>
                      <a:pt x="71" y="102"/>
                      <a:pt x="71" y="102"/>
                    </a:cubicBezTo>
                    <a:cubicBezTo>
                      <a:pt x="71" y="102"/>
                      <a:pt x="71" y="102"/>
                      <a:pt x="70" y="102"/>
                    </a:cubicBezTo>
                    <a:cubicBezTo>
                      <a:pt x="47" y="105"/>
                      <a:pt x="28" y="93"/>
                      <a:pt x="17" y="69"/>
                    </a:cubicBezTo>
                    <a:cubicBezTo>
                      <a:pt x="7" y="44"/>
                      <a:pt x="19" y="22"/>
                      <a:pt x="36" y="13"/>
                    </a:cubicBezTo>
                    <a:cubicBezTo>
                      <a:pt x="49" y="6"/>
                      <a:pt x="69" y="6"/>
                      <a:pt x="83" y="26"/>
                    </a:cubicBezTo>
                    <a:cubicBezTo>
                      <a:pt x="84" y="27"/>
                      <a:pt x="85" y="29"/>
                      <a:pt x="86" y="31"/>
                    </a:cubicBezTo>
                    <a:cubicBezTo>
                      <a:pt x="88" y="33"/>
                      <a:pt x="89" y="36"/>
                      <a:pt x="90" y="38"/>
                    </a:cubicBezTo>
                    <a:cubicBezTo>
                      <a:pt x="92" y="45"/>
                      <a:pt x="91" y="51"/>
                      <a:pt x="90" y="56"/>
                    </a:cubicBezTo>
                    <a:cubicBezTo>
                      <a:pt x="88" y="62"/>
                      <a:pt x="84" y="67"/>
                      <a:pt x="80" y="70"/>
                    </a:cubicBezTo>
                    <a:cubicBezTo>
                      <a:pt x="79" y="71"/>
                      <a:pt x="78" y="72"/>
                      <a:pt x="77" y="73"/>
                    </a:cubicBezTo>
                    <a:cubicBezTo>
                      <a:pt x="67" y="79"/>
                      <a:pt x="53" y="79"/>
                      <a:pt x="44" y="66"/>
                    </a:cubicBezTo>
                    <a:cubicBezTo>
                      <a:pt x="39" y="58"/>
                      <a:pt x="38" y="49"/>
                      <a:pt x="41" y="43"/>
                    </a:cubicBezTo>
                    <a:cubicBezTo>
                      <a:pt x="44" y="37"/>
                      <a:pt x="50" y="33"/>
                      <a:pt x="56" y="33"/>
                    </a:cubicBezTo>
                    <a:cubicBezTo>
                      <a:pt x="59" y="33"/>
                      <a:pt x="64" y="34"/>
                      <a:pt x="68" y="40"/>
                    </a:cubicBezTo>
                    <a:cubicBezTo>
                      <a:pt x="71" y="46"/>
                      <a:pt x="69" y="51"/>
                      <a:pt x="66" y="53"/>
                    </a:cubicBezTo>
                    <a:cubicBezTo>
                      <a:pt x="64" y="54"/>
                      <a:pt x="63" y="53"/>
                      <a:pt x="62" y="52"/>
                    </a:cubicBezTo>
                    <a:cubicBezTo>
                      <a:pt x="59" y="53"/>
                      <a:pt x="59" y="53"/>
                      <a:pt x="59" y="53"/>
                    </a:cubicBezTo>
                    <a:cubicBezTo>
                      <a:pt x="57" y="55"/>
                      <a:pt x="57" y="55"/>
                      <a:pt x="57" y="55"/>
                    </a:cubicBezTo>
                    <a:cubicBezTo>
                      <a:pt x="60" y="59"/>
                      <a:pt x="65" y="60"/>
                      <a:pt x="69" y="58"/>
                    </a:cubicBezTo>
                    <a:cubicBezTo>
                      <a:pt x="75" y="54"/>
                      <a:pt x="78" y="45"/>
                      <a:pt x="73" y="37"/>
                    </a:cubicBezTo>
                    <a:cubicBezTo>
                      <a:pt x="69" y="31"/>
                      <a:pt x="63" y="27"/>
                      <a:pt x="56" y="27"/>
                    </a:cubicBezTo>
                    <a:cubicBezTo>
                      <a:pt x="48" y="27"/>
                      <a:pt x="40" y="32"/>
                      <a:pt x="36" y="40"/>
                    </a:cubicBezTo>
                    <a:cubicBezTo>
                      <a:pt x="33" y="45"/>
                      <a:pt x="30" y="55"/>
                      <a:pt x="39" y="69"/>
                    </a:cubicBezTo>
                    <a:cubicBezTo>
                      <a:pt x="49" y="84"/>
                      <a:pt x="64" y="85"/>
                      <a:pt x="76" y="80"/>
                    </a:cubicBezTo>
                    <a:cubicBezTo>
                      <a:pt x="77" y="79"/>
                      <a:pt x="78" y="79"/>
                      <a:pt x="80" y="78"/>
                    </a:cubicBezTo>
                    <a:cubicBezTo>
                      <a:pt x="82" y="77"/>
                      <a:pt x="83" y="75"/>
                      <a:pt x="85" y="74"/>
                    </a:cubicBezTo>
                    <a:cubicBezTo>
                      <a:pt x="89" y="70"/>
                      <a:pt x="92" y="65"/>
                      <a:pt x="95" y="60"/>
                    </a:cubicBezTo>
                    <a:cubicBezTo>
                      <a:pt x="96" y="57"/>
                      <a:pt x="97" y="53"/>
                      <a:pt x="97" y="49"/>
                    </a:cubicBezTo>
                    <a:cubicBezTo>
                      <a:pt x="97" y="49"/>
                      <a:pt x="97" y="49"/>
                      <a:pt x="97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0" name="Freeform 1102"/>
              <p:cNvSpPr>
                <a:spLocks/>
              </p:cNvSpPr>
              <p:nvPr/>
            </p:nvSpPr>
            <p:spPr bwMode="auto">
              <a:xfrm>
                <a:off x="4522789" y="2859188"/>
                <a:ext cx="384175" cy="606447"/>
              </a:xfrm>
              <a:custGeom>
                <a:avLst/>
                <a:gdLst>
                  <a:gd name="T0" fmla="*/ 73 w 102"/>
                  <a:gd name="T1" fmla="*/ 154 h 161"/>
                  <a:gd name="T2" fmla="*/ 65 w 102"/>
                  <a:gd name="T3" fmla="*/ 153 h 161"/>
                  <a:gd name="T4" fmla="*/ 25 w 102"/>
                  <a:gd name="T5" fmla="*/ 123 h 161"/>
                  <a:gd name="T6" fmla="*/ 29 w 102"/>
                  <a:gd name="T7" fmla="*/ 33 h 161"/>
                  <a:gd name="T8" fmla="*/ 98 w 102"/>
                  <a:gd name="T9" fmla="*/ 16 h 161"/>
                  <a:gd name="T10" fmla="*/ 99 w 102"/>
                  <a:gd name="T11" fmla="*/ 17 h 161"/>
                  <a:gd name="T12" fmla="*/ 101 w 102"/>
                  <a:gd name="T13" fmla="*/ 14 h 161"/>
                  <a:gd name="T14" fmla="*/ 102 w 102"/>
                  <a:gd name="T15" fmla="*/ 11 h 161"/>
                  <a:gd name="T16" fmla="*/ 98 w 102"/>
                  <a:gd name="T17" fmla="*/ 10 h 161"/>
                  <a:gd name="T18" fmla="*/ 24 w 102"/>
                  <a:gd name="T19" fmla="*/ 29 h 161"/>
                  <a:gd name="T20" fmla="*/ 20 w 102"/>
                  <a:gd name="T21" fmla="*/ 126 h 161"/>
                  <a:gd name="T22" fmla="*/ 46 w 102"/>
                  <a:gd name="T23" fmla="*/ 152 h 161"/>
                  <a:gd name="T24" fmla="*/ 62 w 102"/>
                  <a:gd name="T25" fmla="*/ 159 h 161"/>
                  <a:gd name="T26" fmla="*/ 74 w 102"/>
                  <a:gd name="T27" fmla="*/ 161 h 161"/>
                  <a:gd name="T28" fmla="*/ 91 w 102"/>
                  <a:gd name="T29" fmla="*/ 161 h 161"/>
                  <a:gd name="T30" fmla="*/ 92 w 102"/>
                  <a:gd name="T31" fmla="*/ 160 h 161"/>
                  <a:gd name="T32" fmla="*/ 94 w 102"/>
                  <a:gd name="T33" fmla="*/ 160 h 161"/>
                  <a:gd name="T34" fmla="*/ 94 w 102"/>
                  <a:gd name="T35" fmla="*/ 157 h 161"/>
                  <a:gd name="T36" fmla="*/ 94 w 102"/>
                  <a:gd name="T37" fmla="*/ 154 h 161"/>
                  <a:gd name="T38" fmla="*/ 92 w 102"/>
                  <a:gd name="T39" fmla="*/ 154 h 161"/>
                  <a:gd name="T40" fmla="*/ 73 w 102"/>
                  <a:gd name="T41" fmla="*/ 154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2" h="161">
                    <a:moveTo>
                      <a:pt x="73" y="154"/>
                    </a:moveTo>
                    <a:cubicBezTo>
                      <a:pt x="70" y="154"/>
                      <a:pt x="68" y="154"/>
                      <a:pt x="65" y="153"/>
                    </a:cubicBezTo>
                    <a:cubicBezTo>
                      <a:pt x="48" y="149"/>
                      <a:pt x="35" y="139"/>
                      <a:pt x="25" y="123"/>
                    </a:cubicBezTo>
                    <a:cubicBezTo>
                      <a:pt x="6" y="90"/>
                      <a:pt x="7" y="56"/>
                      <a:pt x="29" y="33"/>
                    </a:cubicBezTo>
                    <a:cubicBezTo>
                      <a:pt x="47" y="12"/>
                      <a:pt x="75" y="6"/>
                      <a:pt x="98" y="16"/>
                    </a:cubicBezTo>
                    <a:cubicBezTo>
                      <a:pt x="99" y="16"/>
                      <a:pt x="99" y="16"/>
                      <a:pt x="99" y="17"/>
                    </a:cubicBezTo>
                    <a:cubicBezTo>
                      <a:pt x="101" y="14"/>
                      <a:pt x="101" y="14"/>
                      <a:pt x="101" y="14"/>
                    </a:cubicBezTo>
                    <a:cubicBezTo>
                      <a:pt x="102" y="11"/>
                      <a:pt x="102" y="11"/>
                      <a:pt x="102" y="11"/>
                    </a:cubicBezTo>
                    <a:cubicBezTo>
                      <a:pt x="101" y="11"/>
                      <a:pt x="99" y="10"/>
                      <a:pt x="98" y="10"/>
                    </a:cubicBezTo>
                    <a:cubicBezTo>
                      <a:pt x="73" y="0"/>
                      <a:pt x="44" y="7"/>
                      <a:pt x="24" y="29"/>
                    </a:cubicBezTo>
                    <a:cubicBezTo>
                      <a:pt x="1" y="54"/>
                      <a:pt x="0" y="91"/>
                      <a:pt x="20" y="126"/>
                    </a:cubicBezTo>
                    <a:cubicBezTo>
                      <a:pt x="28" y="139"/>
                      <a:pt x="37" y="147"/>
                      <a:pt x="46" y="152"/>
                    </a:cubicBezTo>
                    <a:cubicBezTo>
                      <a:pt x="51" y="155"/>
                      <a:pt x="57" y="157"/>
                      <a:pt x="62" y="159"/>
                    </a:cubicBezTo>
                    <a:cubicBezTo>
                      <a:pt x="66" y="160"/>
                      <a:pt x="70" y="160"/>
                      <a:pt x="74" y="161"/>
                    </a:cubicBezTo>
                    <a:cubicBezTo>
                      <a:pt x="80" y="161"/>
                      <a:pt x="86" y="161"/>
                      <a:pt x="91" y="161"/>
                    </a:cubicBezTo>
                    <a:cubicBezTo>
                      <a:pt x="92" y="161"/>
                      <a:pt x="92" y="161"/>
                      <a:pt x="92" y="160"/>
                    </a:cubicBezTo>
                    <a:cubicBezTo>
                      <a:pt x="93" y="160"/>
                      <a:pt x="94" y="160"/>
                      <a:pt x="94" y="160"/>
                    </a:cubicBezTo>
                    <a:cubicBezTo>
                      <a:pt x="94" y="157"/>
                      <a:pt x="94" y="157"/>
                      <a:pt x="94" y="157"/>
                    </a:cubicBezTo>
                    <a:cubicBezTo>
                      <a:pt x="94" y="154"/>
                      <a:pt x="94" y="154"/>
                      <a:pt x="94" y="154"/>
                    </a:cubicBezTo>
                    <a:cubicBezTo>
                      <a:pt x="93" y="154"/>
                      <a:pt x="93" y="154"/>
                      <a:pt x="92" y="154"/>
                    </a:cubicBezTo>
                    <a:cubicBezTo>
                      <a:pt x="85" y="155"/>
                      <a:pt x="79" y="155"/>
                      <a:pt x="73" y="1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1" name="Freeform 1103"/>
              <p:cNvSpPr>
                <a:spLocks/>
              </p:cNvSpPr>
              <p:nvPr/>
            </p:nvSpPr>
            <p:spPr bwMode="auto">
              <a:xfrm>
                <a:off x="3478214" y="3254490"/>
                <a:ext cx="444500" cy="1343072"/>
              </a:xfrm>
              <a:custGeom>
                <a:avLst/>
                <a:gdLst>
                  <a:gd name="T0" fmla="*/ 25 w 118"/>
                  <a:gd name="T1" fmla="*/ 180 h 357"/>
                  <a:gd name="T2" fmla="*/ 105 w 118"/>
                  <a:gd name="T3" fmla="*/ 306 h 357"/>
                  <a:gd name="T4" fmla="*/ 41 w 118"/>
                  <a:gd name="T5" fmla="*/ 357 h 357"/>
                  <a:gd name="T6" fmla="*/ 45 w 118"/>
                  <a:gd name="T7" fmla="*/ 355 h 357"/>
                  <a:gd name="T8" fmla="*/ 50 w 118"/>
                  <a:gd name="T9" fmla="*/ 352 h 357"/>
                  <a:gd name="T10" fmla="*/ 74 w 118"/>
                  <a:gd name="T11" fmla="*/ 347 h 357"/>
                  <a:gd name="T12" fmla="*/ 75 w 118"/>
                  <a:gd name="T13" fmla="*/ 343 h 357"/>
                  <a:gd name="T14" fmla="*/ 79 w 118"/>
                  <a:gd name="T15" fmla="*/ 344 h 357"/>
                  <a:gd name="T16" fmla="*/ 91 w 118"/>
                  <a:gd name="T17" fmla="*/ 331 h 357"/>
                  <a:gd name="T18" fmla="*/ 96 w 118"/>
                  <a:gd name="T19" fmla="*/ 327 h 357"/>
                  <a:gd name="T20" fmla="*/ 107 w 118"/>
                  <a:gd name="T21" fmla="*/ 315 h 357"/>
                  <a:gd name="T22" fmla="*/ 109 w 118"/>
                  <a:gd name="T23" fmla="*/ 313 h 357"/>
                  <a:gd name="T24" fmla="*/ 113 w 118"/>
                  <a:gd name="T25" fmla="*/ 302 h 357"/>
                  <a:gd name="T26" fmla="*/ 112 w 118"/>
                  <a:gd name="T27" fmla="*/ 298 h 357"/>
                  <a:gd name="T28" fmla="*/ 115 w 118"/>
                  <a:gd name="T29" fmla="*/ 296 h 357"/>
                  <a:gd name="T30" fmla="*/ 114 w 118"/>
                  <a:gd name="T31" fmla="*/ 279 h 357"/>
                  <a:gd name="T32" fmla="*/ 116 w 118"/>
                  <a:gd name="T33" fmla="*/ 273 h 357"/>
                  <a:gd name="T34" fmla="*/ 114 w 118"/>
                  <a:gd name="T35" fmla="*/ 251 h 357"/>
                  <a:gd name="T36" fmla="*/ 109 w 118"/>
                  <a:gd name="T37" fmla="*/ 248 h 357"/>
                  <a:gd name="T38" fmla="*/ 112 w 118"/>
                  <a:gd name="T39" fmla="*/ 245 h 357"/>
                  <a:gd name="T40" fmla="*/ 96 w 118"/>
                  <a:gd name="T41" fmla="*/ 225 h 357"/>
                  <a:gd name="T42" fmla="*/ 96 w 118"/>
                  <a:gd name="T43" fmla="*/ 222 h 357"/>
                  <a:gd name="T44" fmla="*/ 91 w 118"/>
                  <a:gd name="T45" fmla="*/ 209 h 357"/>
                  <a:gd name="T46" fmla="*/ 70 w 118"/>
                  <a:gd name="T47" fmla="*/ 189 h 357"/>
                  <a:gd name="T48" fmla="*/ 63 w 118"/>
                  <a:gd name="T49" fmla="*/ 190 h 357"/>
                  <a:gd name="T50" fmla="*/ 63 w 118"/>
                  <a:gd name="T51" fmla="*/ 185 h 357"/>
                  <a:gd name="T52" fmla="*/ 73 w 118"/>
                  <a:gd name="T53" fmla="*/ 161 h 357"/>
                  <a:gd name="T54" fmla="*/ 96 w 118"/>
                  <a:gd name="T55" fmla="*/ 133 h 357"/>
                  <a:gd name="T56" fmla="*/ 98 w 118"/>
                  <a:gd name="T57" fmla="*/ 127 h 357"/>
                  <a:gd name="T58" fmla="*/ 99 w 118"/>
                  <a:gd name="T59" fmla="*/ 105 h 357"/>
                  <a:gd name="T60" fmla="*/ 103 w 118"/>
                  <a:gd name="T61" fmla="*/ 100 h 357"/>
                  <a:gd name="T62" fmla="*/ 97 w 118"/>
                  <a:gd name="T63" fmla="*/ 66 h 357"/>
                  <a:gd name="T64" fmla="*/ 87 w 118"/>
                  <a:gd name="T65" fmla="*/ 46 h 357"/>
                  <a:gd name="T66" fmla="*/ 64 w 118"/>
                  <a:gd name="T67" fmla="*/ 19 h 357"/>
                  <a:gd name="T68" fmla="*/ 61 w 118"/>
                  <a:gd name="T69" fmla="*/ 19 h 357"/>
                  <a:gd name="T70" fmla="*/ 59 w 118"/>
                  <a:gd name="T71" fmla="*/ 14 h 357"/>
                  <a:gd name="T72" fmla="*/ 42 w 118"/>
                  <a:gd name="T73" fmla="*/ 6 h 357"/>
                  <a:gd name="T74" fmla="*/ 36 w 118"/>
                  <a:gd name="T75" fmla="*/ 4 h 357"/>
                  <a:gd name="T76" fmla="*/ 37 w 118"/>
                  <a:gd name="T77" fmla="*/ 2 h 357"/>
                  <a:gd name="T78" fmla="*/ 0 w 118"/>
                  <a:gd name="T79" fmla="*/ 3 h 357"/>
                  <a:gd name="T80" fmla="*/ 92 w 118"/>
                  <a:gd name="T81" fmla="*/ 127 h 357"/>
                  <a:gd name="T82" fmla="*/ 77 w 118"/>
                  <a:gd name="T83" fmla="*/ 149 h 357"/>
                  <a:gd name="T84" fmla="*/ 14 w 118"/>
                  <a:gd name="T85" fmla="*/ 174 h 357"/>
                  <a:gd name="T86" fmla="*/ 0 w 118"/>
                  <a:gd name="T87" fmla="*/ 183 h 357"/>
                  <a:gd name="T88" fmla="*/ 25 w 118"/>
                  <a:gd name="T89" fmla="*/ 180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18" h="357">
                    <a:moveTo>
                      <a:pt x="25" y="180"/>
                    </a:moveTo>
                    <a:cubicBezTo>
                      <a:pt x="25" y="180"/>
                      <a:pt x="25" y="180"/>
                      <a:pt x="25" y="180"/>
                    </a:cubicBezTo>
                    <a:cubicBezTo>
                      <a:pt x="50" y="181"/>
                      <a:pt x="72" y="193"/>
                      <a:pt x="89" y="216"/>
                    </a:cubicBezTo>
                    <a:cubicBezTo>
                      <a:pt x="112" y="247"/>
                      <a:pt x="118" y="279"/>
                      <a:pt x="105" y="306"/>
                    </a:cubicBezTo>
                    <a:cubicBezTo>
                      <a:pt x="94" y="331"/>
                      <a:pt x="69" y="348"/>
                      <a:pt x="40" y="351"/>
                    </a:cubicBezTo>
                    <a:cubicBezTo>
                      <a:pt x="41" y="353"/>
                      <a:pt x="41" y="355"/>
                      <a:pt x="41" y="357"/>
                    </a:cubicBezTo>
                    <a:cubicBezTo>
                      <a:pt x="43" y="357"/>
                      <a:pt x="44" y="357"/>
                      <a:pt x="46" y="357"/>
                    </a:cubicBezTo>
                    <a:cubicBezTo>
                      <a:pt x="46" y="356"/>
                      <a:pt x="45" y="356"/>
                      <a:pt x="45" y="355"/>
                    </a:cubicBezTo>
                    <a:cubicBezTo>
                      <a:pt x="47" y="354"/>
                      <a:pt x="47" y="354"/>
                      <a:pt x="47" y="354"/>
                    </a:cubicBezTo>
                    <a:cubicBezTo>
                      <a:pt x="50" y="352"/>
                      <a:pt x="50" y="352"/>
                      <a:pt x="50" y="352"/>
                    </a:cubicBezTo>
                    <a:cubicBezTo>
                      <a:pt x="51" y="353"/>
                      <a:pt x="52" y="354"/>
                      <a:pt x="52" y="355"/>
                    </a:cubicBezTo>
                    <a:cubicBezTo>
                      <a:pt x="60" y="354"/>
                      <a:pt x="67" y="351"/>
                      <a:pt x="74" y="347"/>
                    </a:cubicBezTo>
                    <a:cubicBezTo>
                      <a:pt x="73" y="346"/>
                      <a:pt x="73" y="345"/>
                      <a:pt x="73" y="344"/>
                    </a:cubicBezTo>
                    <a:cubicBezTo>
                      <a:pt x="75" y="343"/>
                      <a:pt x="75" y="343"/>
                      <a:pt x="75" y="343"/>
                    </a:cubicBezTo>
                    <a:cubicBezTo>
                      <a:pt x="78" y="343"/>
                      <a:pt x="78" y="343"/>
                      <a:pt x="78" y="343"/>
                    </a:cubicBezTo>
                    <a:cubicBezTo>
                      <a:pt x="78" y="343"/>
                      <a:pt x="79" y="344"/>
                      <a:pt x="79" y="344"/>
                    </a:cubicBezTo>
                    <a:cubicBezTo>
                      <a:pt x="84" y="341"/>
                      <a:pt x="89" y="337"/>
                      <a:pt x="93" y="333"/>
                    </a:cubicBezTo>
                    <a:cubicBezTo>
                      <a:pt x="93" y="332"/>
                      <a:pt x="92" y="332"/>
                      <a:pt x="91" y="331"/>
                    </a:cubicBezTo>
                    <a:cubicBezTo>
                      <a:pt x="94" y="329"/>
                      <a:pt x="94" y="329"/>
                      <a:pt x="94" y="329"/>
                    </a:cubicBezTo>
                    <a:cubicBezTo>
                      <a:pt x="96" y="327"/>
                      <a:pt x="96" y="327"/>
                      <a:pt x="96" y="327"/>
                    </a:cubicBezTo>
                    <a:cubicBezTo>
                      <a:pt x="96" y="328"/>
                      <a:pt x="97" y="328"/>
                      <a:pt x="98" y="329"/>
                    </a:cubicBezTo>
                    <a:cubicBezTo>
                      <a:pt x="101" y="325"/>
                      <a:pt x="105" y="320"/>
                      <a:pt x="107" y="315"/>
                    </a:cubicBezTo>
                    <a:cubicBezTo>
                      <a:pt x="107" y="313"/>
                      <a:pt x="107" y="313"/>
                      <a:pt x="107" y="313"/>
                    </a:cubicBezTo>
                    <a:cubicBezTo>
                      <a:pt x="108" y="313"/>
                      <a:pt x="108" y="313"/>
                      <a:pt x="109" y="313"/>
                    </a:cubicBezTo>
                    <a:cubicBezTo>
                      <a:pt x="110" y="311"/>
                      <a:pt x="110" y="310"/>
                      <a:pt x="111" y="309"/>
                    </a:cubicBezTo>
                    <a:cubicBezTo>
                      <a:pt x="112" y="307"/>
                      <a:pt x="113" y="305"/>
                      <a:pt x="113" y="302"/>
                    </a:cubicBezTo>
                    <a:cubicBezTo>
                      <a:pt x="113" y="302"/>
                      <a:pt x="112" y="301"/>
                      <a:pt x="111" y="300"/>
                    </a:cubicBezTo>
                    <a:cubicBezTo>
                      <a:pt x="112" y="298"/>
                      <a:pt x="112" y="298"/>
                      <a:pt x="112" y="298"/>
                    </a:cubicBezTo>
                    <a:cubicBezTo>
                      <a:pt x="113" y="295"/>
                      <a:pt x="113" y="295"/>
                      <a:pt x="113" y="295"/>
                    </a:cubicBezTo>
                    <a:cubicBezTo>
                      <a:pt x="114" y="295"/>
                      <a:pt x="114" y="296"/>
                      <a:pt x="115" y="296"/>
                    </a:cubicBezTo>
                    <a:cubicBezTo>
                      <a:pt x="116" y="291"/>
                      <a:pt x="117" y="285"/>
                      <a:pt x="117" y="280"/>
                    </a:cubicBezTo>
                    <a:cubicBezTo>
                      <a:pt x="116" y="280"/>
                      <a:pt x="115" y="279"/>
                      <a:pt x="114" y="279"/>
                    </a:cubicBezTo>
                    <a:cubicBezTo>
                      <a:pt x="115" y="276"/>
                      <a:pt x="115" y="276"/>
                      <a:pt x="115" y="276"/>
                    </a:cubicBezTo>
                    <a:cubicBezTo>
                      <a:pt x="116" y="273"/>
                      <a:pt x="116" y="273"/>
                      <a:pt x="116" y="273"/>
                    </a:cubicBezTo>
                    <a:cubicBezTo>
                      <a:pt x="116" y="273"/>
                      <a:pt x="117" y="273"/>
                      <a:pt x="117" y="274"/>
                    </a:cubicBezTo>
                    <a:cubicBezTo>
                      <a:pt x="117" y="266"/>
                      <a:pt x="116" y="259"/>
                      <a:pt x="114" y="251"/>
                    </a:cubicBezTo>
                    <a:cubicBezTo>
                      <a:pt x="112" y="251"/>
                      <a:pt x="110" y="251"/>
                      <a:pt x="109" y="251"/>
                    </a:cubicBezTo>
                    <a:cubicBezTo>
                      <a:pt x="109" y="248"/>
                      <a:pt x="109" y="248"/>
                      <a:pt x="109" y="248"/>
                    </a:cubicBezTo>
                    <a:cubicBezTo>
                      <a:pt x="109" y="245"/>
                      <a:pt x="109" y="245"/>
                      <a:pt x="109" y="245"/>
                    </a:cubicBezTo>
                    <a:cubicBezTo>
                      <a:pt x="110" y="245"/>
                      <a:pt x="111" y="245"/>
                      <a:pt x="112" y="245"/>
                    </a:cubicBezTo>
                    <a:cubicBezTo>
                      <a:pt x="109" y="238"/>
                      <a:pt x="106" y="232"/>
                      <a:pt x="102" y="225"/>
                    </a:cubicBezTo>
                    <a:cubicBezTo>
                      <a:pt x="100" y="225"/>
                      <a:pt x="98" y="225"/>
                      <a:pt x="96" y="225"/>
                    </a:cubicBezTo>
                    <a:cubicBezTo>
                      <a:pt x="96" y="222"/>
                      <a:pt x="96" y="222"/>
                      <a:pt x="96" y="222"/>
                    </a:cubicBezTo>
                    <a:cubicBezTo>
                      <a:pt x="96" y="222"/>
                      <a:pt x="96" y="222"/>
                      <a:pt x="96" y="222"/>
                    </a:cubicBezTo>
                    <a:cubicBezTo>
                      <a:pt x="94" y="222"/>
                      <a:pt x="94" y="222"/>
                      <a:pt x="94" y="222"/>
                    </a:cubicBezTo>
                    <a:cubicBezTo>
                      <a:pt x="92" y="218"/>
                      <a:pt x="91" y="213"/>
                      <a:pt x="91" y="209"/>
                    </a:cubicBezTo>
                    <a:cubicBezTo>
                      <a:pt x="86" y="203"/>
                      <a:pt x="81" y="198"/>
                      <a:pt x="76" y="194"/>
                    </a:cubicBezTo>
                    <a:cubicBezTo>
                      <a:pt x="74" y="192"/>
                      <a:pt x="72" y="190"/>
                      <a:pt x="70" y="189"/>
                    </a:cubicBezTo>
                    <a:cubicBezTo>
                      <a:pt x="70" y="189"/>
                      <a:pt x="70" y="189"/>
                      <a:pt x="69" y="189"/>
                    </a:cubicBezTo>
                    <a:cubicBezTo>
                      <a:pt x="68" y="189"/>
                      <a:pt x="66" y="190"/>
                      <a:pt x="63" y="190"/>
                    </a:cubicBezTo>
                    <a:cubicBezTo>
                      <a:pt x="63" y="187"/>
                      <a:pt x="63" y="187"/>
                      <a:pt x="63" y="187"/>
                    </a:cubicBezTo>
                    <a:cubicBezTo>
                      <a:pt x="63" y="185"/>
                      <a:pt x="63" y="185"/>
                      <a:pt x="63" y="185"/>
                    </a:cubicBezTo>
                    <a:cubicBezTo>
                      <a:pt x="57" y="181"/>
                      <a:pt x="50" y="178"/>
                      <a:pt x="43" y="177"/>
                    </a:cubicBezTo>
                    <a:cubicBezTo>
                      <a:pt x="54" y="173"/>
                      <a:pt x="65" y="168"/>
                      <a:pt x="73" y="161"/>
                    </a:cubicBezTo>
                    <a:cubicBezTo>
                      <a:pt x="76" y="158"/>
                      <a:pt x="79" y="156"/>
                      <a:pt x="82" y="153"/>
                    </a:cubicBezTo>
                    <a:cubicBezTo>
                      <a:pt x="88" y="147"/>
                      <a:pt x="92" y="140"/>
                      <a:pt x="96" y="133"/>
                    </a:cubicBezTo>
                    <a:cubicBezTo>
                      <a:pt x="96" y="132"/>
                      <a:pt x="97" y="131"/>
                      <a:pt x="97" y="130"/>
                    </a:cubicBezTo>
                    <a:cubicBezTo>
                      <a:pt x="98" y="129"/>
                      <a:pt x="98" y="128"/>
                      <a:pt x="98" y="127"/>
                    </a:cubicBezTo>
                    <a:cubicBezTo>
                      <a:pt x="101" y="121"/>
                      <a:pt x="103" y="114"/>
                      <a:pt x="103" y="107"/>
                    </a:cubicBezTo>
                    <a:cubicBezTo>
                      <a:pt x="102" y="106"/>
                      <a:pt x="101" y="105"/>
                      <a:pt x="99" y="105"/>
                    </a:cubicBezTo>
                    <a:cubicBezTo>
                      <a:pt x="101" y="102"/>
                      <a:pt x="101" y="102"/>
                      <a:pt x="101" y="102"/>
                    </a:cubicBezTo>
                    <a:cubicBezTo>
                      <a:pt x="103" y="100"/>
                      <a:pt x="103" y="100"/>
                      <a:pt x="103" y="100"/>
                    </a:cubicBezTo>
                    <a:cubicBezTo>
                      <a:pt x="103" y="100"/>
                      <a:pt x="103" y="100"/>
                      <a:pt x="104" y="100"/>
                    </a:cubicBezTo>
                    <a:cubicBezTo>
                      <a:pt x="104" y="89"/>
                      <a:pt x="102" y="78"/>
                      <a:pt x="97" y="66"/>
                    </a:cubicBezTo>
                    <a:cubicBezTo>
                      <a:pt x="94" y="62"/>
                      <a:pt x="91" y="57"/>
                      <a:pt x="89" y="52"/>
                    </a:cubicBezTo>
                    <a:cubicBezTo>
                      <a:pt x="88" y="50"/>
                      <a:pt x="87" y="48"/>
                      <a:pt x="87" y="46"/>
                    </a:cubicBezTo>
                    <a:cubicBezTo>
                      <a:pt x="84" y="42"/>
                      <a:pt x="82" y="39"/>
                      <a:pt x="79" y="35"/>
                    </a:cubicBezTo>
                    <a:cubicBezTo>
                      <a:pt x="75" y="29"/>
                      <a:pt x="69" y="23"/>
                      <a:pt x="64" y="19"/>
                    </a:cubicBezTo>
                    <a:cubicBezTo>
                      <a:pt x="64" y="19"/>
                      <a:pt x="64" y="19"/>
                      <a:pt x="64" y="19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58" y="19"/>
                      <a:pt x="58" y="19"/>
                      <a:pt x="58" y="19"/>
                    </a:cubicBezTo>
                    <a:cubicBezTo>
                      <a:pt x="58" y="17"/>
                      <a:pt x="58" y="16"/>
                      <a:pt x="59" y="14"/>
                    </a:cubicBezTo>
                    <a:cubicBezTo>
                      <a:pt x="53" y="10"/>
                      <a:pt x="48" y="7"/>
                      <a:pt x="42" y="4"/>
                    </a:cubicBezTo>
                    <a:cubicBezTo>
                      <a:pt x="42" y="5"/>
                      <a:pt x="42" y="5"/>
                      <a:pt x="42" y="6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6" y="4"/>
                      <a:pt x="36" y="3"/>
                      <a:pt x="37" y="2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23" y="3"/>
                      <a:pt x="11" y="2"/>
                      <a:pt x="0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28" y="0"/>
                      <a:pt x="55" y="12"/>
                      <a:pt x="75" y="39"/>
                    </a:cubicBezTo>
                    <a:cubicBezTo>
                      <a:pt x="97" y="69"/>
                      <a:pt x="104" y="101"/>
                      <a:pt x="92" y="127"/>
                    </a:cubicBezTo>
                    <a:cubicBezTo>
                      <a:pt x="88" y="135"/>
                      <a:pt x="83" y="143"/>
                      <a:pt x="77" y="149"/>
                    </a:cubicBezTo>
                    <a:cubicBezTo>
                      <a:pt x="77" y="149"/>
                      <a:pt x="77" y="149"/>
                      <a:pt x="77" y="149"/>
                    </a:cubicBezTo>
                    <a:cubicBezTo>
                      <a:pt x="64" y="163"/>
                      <a:pt x="45" y="172"/>
                      <a:pt x="26" y="174"/>
                    </a:cubicBezTo>
                    <a:cubicBezTo>
                      <a:pt x="22" y="174"/>
                      <a:pt x="18" y="174"/>
                      <a:pt x="14" y="174"/>
                    </a:cubicBezTo>
                    <a:cubicBezTo>
                      <a:pt x="9" y="174"/>
                      <a:pt x="5" y="173"/>
                      <a:pt x="0" y="172"/>
                    </a:cubicBezTo>
                    <a:cubicBezTo>
                      <a:pt x="0" y="183"/>
                      <a:pt x="0" y="183"/>
                      <a:pt x="0" y="183"/>
                    </a:cubicBezTo>
                    <a:cubicBezTo>
                      <a:pt x="5" y="182"/>
                      <a:pt x="10" y="181"/>
                      <a:pt x="15" y="180"/>
                    </a:cubicBezTo>
                    <a:cubicBezTo>
                      <a:pt x="18" y="180"/>
                      <a:pt x="22" y="180"/>
                      <a:pt x="25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2" name="Freeform 1104"/>
              <p:cNvSpPr>
                <a:spLocks/>
              </p:cNvSpPr>
              <p:nvPr/>
            </p:nvSpPr>
            <p:spPr bwMode="auto">
              <a:xfrm>
                <a:off x="3478214" y="3340218"/>
                <a:ext cx="320675" cy="500080"/>
              </a:xfrm>
              <a:custGeom>
                <a:avLst/>
                <a:gdLst>
                  <a:gd name="T0" fmla="*/ 74 w 85"/>
                  <a:gd name="T1" fmla="*/ 96 h 133"/>
                  <a:gd name="T2" fmla="*/ 56 w 85"/>
                  <a:gd name="T3" fmla="*/ 23 h 133"/>
                  <a:gd name="T4" fmla="*/ 0 w 85"/>
                  <a:gd name="T5" fmla="*/ 2 h 133"/>
                  <a:gd name="T6" fmla="*/ 0 w 85"/>
                  <a:gd name="T7" fmla="*/ 8 h 133"/>
                  <a:gd name="T8" fmla="*/ 52 w 85"/>
                  <a:gd name="T9" fmla="*/ 27 h 133"/>
                  <a:gd name="T10" fmla="*/ 69 w 85"/>
                  <a:gd name="T11" fmla="*/ 94 h 133"/>
                  <a:gd name="T12" fmla="*/ 18 w 85"/>
                  <a:gd name="T13" fmla="*/ 127 h 133"/>
                  <a:gd name="T14" fmla="*/ 0 w 85"/>
                  <a:gd name="T15" fmla="*/ 123 h 133"/>
                  <a:gd name="T16" fmla="*/ 0 w 85"/>
                  <a:gd name="T17" fmla="*/ 129 h 133"/>
                  <a:gd name="T18" fmla="*/ 18 w 85"/>
                  <a:gd name="T19" fmla="*/ 133 h 133"/>
                  <a:gd name="T20" fmla="*/ 74 w 85"/>
                  <a:gd name="T21" fmla="*/ 96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5" h="133">
                    <a:moveTo>
                      <a:pt x="74" y="96"/>
                    </a:moveTo>
                    <a:cubicBezTo>
                      <a:pt x="80" y="82"/>
                      <a:pt x="85" y="55"/>
                      <a:pt x="56" y="23"/>
                    </a:cubicBezTo>
                    <a:cubicBezTo>
                      <a:pt x="40" y="5"/>
                      <a:pt x="19" y="0"/>
                      <a:pt x="0" y="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7" y="5"/>
                      <a:pt x="36" y="10"/>
                      <a:pt x="52" y="27"/>
                    </a:cubicBezTo>
                    <a:cubicBezTo>
                      <a:pt x="79" y="56"/>
                      <a:pt x="74" y="81"/>
                      <a:pt x="69" y="94"/>
                    </a:cubicBezTo>
                    <a:cubicBezTo>
                      <a:pt x="60" y="113"/>
                      <a:pt x="39" y="127"/>
                      <a:pt x="18" y="127"/>
                    </a:cubicBezTo>
                    <a:cubicBezTo>
                      <a:pt x="14" y="127"/>
                      <a:pt x="7" y="126"/>
                      <a:pt x="0" y="123"/>
                    </a:cubicBezTo>
                    <a:cubicBezTo>
                      <a:pt x="0" y="129"/>
                      <a:pt x="0" y="129"/>
                      <a:pt x="0" y="129"/>
                    </a:cubicBezTo>
                    <a:cubicBezTo>
                      <a:pt x="6" y="131"/>
                      <a:pt x="12" y="133"/>
                      <a:pt x="18" y="133"/>
                    </a:cubicBezTo>
                    <a:cubicBezTo>
                      <a:pt x="42" y="133"/>
                      <a:pt x="65" y="118"/>
                      <a:pt x="74" y="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3" name="Freeform 1105"/>
              <p:cNvSpPr>
                <a:spLocks/>
              </p:cNvSpPr>
              <p:nvPr/>
            </p:nvSpPr>
            <p:spPr bwMode="auto">
              <a:xfrm>
                <a:off x="3478214" y="3430708"/>
                <a:ext cx="207963" cy="312749"/>
              </a:xfrm>
              <a:custGeom>
                <a:avLst/>
                <a:gdLst>
                  <a:gd name="T0" fmla="*/ 20 w 55"/>
                  <a:gd name="T1" fmla="*/ 83 h 83"/>
                  <a:gd name="T2" fmla="*/ 49 w 55"/>
                  <a:gd name="T3" fmla="*/ 65 h 83"/>
                  <a:gd name="T4" fmla="*/ 48 w 55"/>
                  <a:gd name="T5" fmla="*/ 28 h 83"/>
                  <a:gd name="T6" fmla="*/ 0 w 55"/>
                  <a:gd name="T7" fmla="*/ 4 h 83"/>
                  <a:gd name="T8" fmla="*/ 0 w 55"/>
                  <a:gd name="T9" fmla="*/ 11 h 83"/>
                  <a:gd name="T10" fmla="*/ 42 w 55"/>
                  <a:gd name="T11" fmla="*/ 31 h 83"/>
                  <a:gd name="T12" fmla="*/ 44 w 55"/>
                  <a:gd name="T13" fmla="*/ 62 h 83"/>
                  <a:gd name="T14" fmla="*/ 20 w 55"/>
                  <a:gd name="T15" fmla="*/ 77 h 83"/>
                  <a:gd name="T16" fmla="*/ 0 w 55"/>
                  <a:gd name="T17" fmla="*/ 65 h 83"/>
                  <a:gd name="T18" fmla="*/ 0 w 55"/>
                  <a:gd name="T19" fmla="*/ 74 h 83"/>
                  <a:gd name="T20" fmla="*/ 20 w 55"/>
                  <a:gd name="T21" fmla="*/ 8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5" h="83">
                    <a:moveTo>
                      <a:pt x="20" y="83"/>
                    </a:moveTo>
                    <a:cubicBezTo>
                      <a:pt x="31" y="83"/>
                      <a:pt x="43" y="76"/>
                      <a:pt x="49" y="65"/>
                    </a:cubicBezTo>
                    <a:cubicBezTo>
                      <a:pt x="55" y="54"/>
                      <a:pt x="55" y="40"/>
                      <a:pt x="48" y="28"/>
                    </a:cubicBezTo>
                    <a:cubicBezTo>
                      <a:pt x="36" y="6"/>
                      <a:pt x="17" y="0"/>
                      <a:pt x="0" y="4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14" y="7"/>
                      <a:pt x="31" y="10"/>
                      <a:pt x="42" y="31"/>
                    </a:cubicBezTo>
                    <a:cubicBezTo>
                      <a:pt x="49" y="41"/>
                      <a:pt x="49" y="53"/>
                      <a:pt x="44" y="62"/>
                    </a:cubicBezTo>
                    <a:cubicBezTo>
                      <a:pt x="39" y="71"/>
                      <a:pt x="29" y="77"/>
                      <a:pt x="20" y="77"/>
                    </a:cubicBezTo>
                    <a:cubicBezTo>
                      <a:pt x="12" y="76"/>
                      <a:pt x="5" y="72"/>
                      <a:pt x="0" y="65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6" y="79"/>
                      <a:pt x="12" y="82"/>
                      <a:pt x="20" y="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4" name="Freeform 1106"/>
              <p:cNvSpPr>
                <a:spLocks/>
              </p:cNvSpPr>
              <p:nvPr/>
            </p:nvSpPr>
            <p:spPr bwMode="auto">
              <a:xfrm>
                <a:off x="3478214" y="3525961"/>
                <a:ext cx="120650" cy="130179"/>
              </a:xfrm>
              <a:custGeom>
                <a:avLst/>
                <a:gdLst>
                  <a:gd name="T0" fmla="*/ 3 w 32"/>
                  <a:gd name="T1" fmla="*/ 11 h 35"/>
                  <a:gd name="T2" fmla="*/ 23 w 32"/>
                  <a:gd name="T3" fmla="*/ 15 h 35"/>
                  <a:gd name="T4" fmla="*/ 25 w 32"/>
                  <a:gd name="T5" fmla="*/ 24 h 35"/>
                  <a:gd name="T6" fmla="*/ 20 w 32"/>
                  <a:gd name="T7" fmla="*/ 28 h 35"/>
                  <a:gd name="T8" fmla="*/ 17 w 32"/>
                  <a:gd name="T9" fmla="*/ 27 h 35"/>
                  <a:gd name="T10" fmla="*/ 15 w 32"/>
                  <a:gd name="T11" fmla="*/ 29 h 35"/>
                  <a:gd name="T12" fmla="*/ 12 w 32"/>
                  <a:gd name="T13" fmla="*/ 30 h 35"/>
                  <a:gd name="T14" fmla="*/ 20 w 32"/>
                  <a:gd name="T15" fmla="*/ 34 h 35"/>
                  <a:gd name="T16" fmla="*/ 30 w 32"/>
                  <a:gd name="T17" fmla="*/ 26 h 35"/>
                  <a:gd name="T18" fmla="*/ 28 w 32"/>
                  <a:gd name="T19" fmla="*/ 12 h 35"/>
                  <a:gd name="T20" fmla="*/ 0 w 32"/>
                  <a:gd name="T21" fmla="*/ 6 h 35"/>
                  <a:gd name="T22" fmla="*/ 0 w 32"/>
                  <a:gd name="T23" fmla="*/ 14 h 35"/>
                  <a:gd name="T24" fmla="*/ 3 w 32"/>
                  <a:gd name="T25" fmla="*/ 11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" h="35">
                    <a:moveTo>
                      <a:pt x="3" y="11"/>
                    </a:moveTo>
                    <a:cubicBezTo>
                      <a:pt x="10" y="7"/>
                      <a:pt x="17" y="8"/>
                      <a:pt x="23" y="15"/>
                    </a:cubicBezTo>
                    <a:cubicBezTo>
                      <a:pt x="26" y="19"/>
                      <a:pt x="25" y="22"/>
                      <a:pt x="25" y="24"/>
                    </a:cubicBezTo>
                    <a:cubicBezTo>
                      <a:pt x="24" y="26"/>
                      <a:pt x="22" y="28"/>
                      <a:pt x="20" y="28"/>
                    </a:cubicBezTo>
                    <a:cubicBezTo>
                      <a:pt x="19" y="28"/>
                      <a:pt x="18" y="28"/>
                      <a:pt x="17" y="27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4" y="33"/>
                      <a:pt x="17" y="35"/>
                      <a:pt x="20" y="34"/>
                    </a:cubicBezTo>
                    <a:cubicBezTo>
                      <a:pt x="24" y="34"/>
                      <a:pt x="28" y="30"/>
                      <a:pt x="30" y="26"/>
                    </a:cubicBezTo>
                    <a:cubicBezTo>
                      <a:pt x="32" y="21"/>
                      <a:pt x="31" y="16"/>
                      <a:pt x="28" y="12"/>
                    </a:cubicBezTo>
                    <a:cubicBezTo>
                      <a:pt x="19" y="0"/>
                      <a:pt x="7" y="1"/>
                      <a:pt x="0" y="6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1" y="13"/>
                      <a:pt x="2" y="12"/>
                      <a:pt x="3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5" name="Freeform 1107"/>
              <p:cNvSpPr>
                <a:spLocks/>
              </p:cNvSpPr>
              <p:nvPr/>
            </p:nvSpPr>
            <p:spPr bwMode="auto">
              <a:xfrm>
                <a:off x="5489577" y="3446584"/>
                <a:ext cx="168275" cy="379426"/>
              </a:xfrm>
              <a:custGeom>
                <a:avLst/>
                <a:gdLst>
                  <a:gd name="T0" fmla="*/ 12 w 45"/>
                  <a:gd name="T1" fmla="*/ 67 h 101"/>
                  <a:gd name="T2" fmla="*/ 45 w 45"/>
                  <a:gd name="T3" fmla="*/ 101 h 101"/>
                  <a:gd name="T4" fmla="*/ 45 w 45"/>
                  <a:gd name="T5" fmla="*/ 95 h 101"/>
                  <a:gd name="T6" fmla="*/ 17 w 45"/>
                  <a:gd name="T7" fmla="*/ 65 h 101"/>
                  <a:gd name="T8" fmla="*/ 38 w 45"/>
                  <a:gd name="T9" fmla="*/ 9 h 101"/>
                  <a:gd name="T10" fmla="*/ 45 w 45"/>
                  <a:gd name="T11" fmla="*/ 7 h 101"/>
                  <a:gd name="T12" fmla="*/ 45 w 45"/>
                  <a:gd name="T13" fmla="*/ 0 h 101"/>
                  <a:gd name="T14" fmla="*/ 36 w 45"/>
                  <a:gd name="T15" fmla="*/ 4 h 101"/>
                  <a:gd name="T16" fmla="*/ 12 w 45"/>
                  <a:gd name="T17" fmla="*/ 67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101">
                    <a:moveTo>
                      <a:pt x="12" y="67"/>
                    </a:moveTo>
                    <a:cubicBezTo>
                      <a:pt x="19" y="84"/>
                      <a:pt x="31" y="96"/>
                      <a:pt x="45" y="101"/>
                    </a:cubicBezTo>
                    <a:cubicBezTo>
                      <a:pt x="45" y="95"/>
                      <a:pt x="45" y="95"/>
                      <a:pt x="45" y="95"/>
                    </a:cubicBezTo>
                    <a:cubicBezTo>
                      <a:pt x="35" y="91"/>
                      <a:pt x="25" y="82"/>
                      <a:pt x="17" y="65"/>
                    </a:cubicBezTo>
                    <a:cubicBezTo>
                      <a:pt x="7" y="40"/>
                      <a:pt x="20" y="18"/>
                      <a:pt x="38" y="9"/>
                    </a:cubicBezTo>
                    <a:cubicBezTo>
                      <a:pt x="40" y="8"/>
                      <a:pt x="43" y="7"/>
                      <a:pt x="45" y="7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2" y="1"/>
                      <a:pt x="39" y="2"/>
                      <a:pt x="36" y="4"/>
                    </a:cubicBezTo>
                    <a:cubicBezTo>
                      <a:pt x="15" y="14"/>
                      <a:pt x="0" y="39"/>
                      <a:pt x="12" y="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6" name="Freeform 1108"/>
              <p:cNvSpPr>
                <a:spLocks/>
              </p:cNvSpPr>
              <p:nvPr/>
            </p:nvSpPr>
            <p:spPr bwMode="auto">
              <a:xfrm>
                <a:off x="5327651" y="3246551"/>
                <a:ext cx="330200" cy="722339"/>
              </a:xfrm>
              <a:custGeom>
                <a:avLst/>
                <a:gdLst>
                  <a:gd name="T0" fmla="*/ 55 w 88"/>
                  <a:gd name="T1" fmla="*/ 10 h 192"/>
                  <a:gd name="T2" fmla="*/ 49 w 88"/>
                  <a:gd name="T3" fmla="*/ 13 h 192"/>
                  <a:gd name="T4" fmla="*/ 44 w 88"/>
                  <a:gd name="T5" fmla="*/ 16 h 192"/>
                  <a:gd name="T6" fmla="*/ 30 w 88"/>
                  <a:gd name="T7" fmla="*/ 29 h 192"/>
                  <a:gd name="T8" fmla="*/ 25 w 88"/>
                  <a:gd name="T9" fmla="*/ 34 h 192"/>
                  <a:gd name="T10" fmla="*/ 13 w 88"/>
                  <a:gd name="T11" fmla="*/ 52 h 192"/>
                  <a:gd name="T12" fmla="*/ 7 w 88"/>
                  <a:gd name="T13" fmla="*/ 63 h 192"/>
                  <a:gd name="T14" fmla="*/ 6 w 88"/>
                  <a:gd name="T15" fmla="*/ 65 h 192"/>
                  <a:gd name="T16" fmla="*/ 3 w 88"/>
                  <a:gd name="T17" fmla="*/ 76 h 192"/>
                  <a:gd name="T18" fmla="*/ 1 w 88"/>
                  <a:gd name="T19" fmla="*/ 87 h 192"/>
                  <a:gd name="T20" fmla="*/ 2 w 88"/>
                  <a:gd name="T21" fmla="*/ 115 h 192"/>
                  <a:gd name="T22" fmla="*/ 3 w 88"/>
                  <a:gd name="T23" fmla="*/ 121 h 192"/>
                  <a:gd name="T24" fmla="*/ 3 w 88"/>
                  <a:gd name="T25" fmla="*/ 122 h 192"/>
                  <a:gd name="T26" fmla="*/ 5 w 88"/>
                  <a:gd name="T27" fmla="*/ 128 h 192"/>
                  <a:gd name="T28" fmla="*/ 17 w 88"/>
                  <a:gd name="T29" fmla="*/ 152 h 192"/>
                  <a:gd name="T30" fmla="*/ 27 w 88"/>
                  <a:gd name="T31" fmla="*/ 165 h 192"/>
                  <a:gd name="T32" fmla="*/ 46 w 88"/>
                  <a:gd name="T33" fmla="*/ 182 h 192"/>
                  <a:gd name="T34" fmla="*/ 62 w 88"/>
                  <a:gd name="T35" fmla="*/ 190 h 192"/>
                  <a:gd name="T36" fmla="*/ 66 w 88"/>
                  <a:gd name="T37" fmla="*/ 191 h 192"/>
                  <a:gd name="T38" fmla="*/ 67 w 88"/>
                  <a:gd name="T39" fmla="*/ 192 h 192"/>
                  <a:gd name="T40" fmla="*/ 68 w 88"/>
                  <a:gd name="T41" fmla="*/ 192 h 192"/>
                  <a:gd name="T42" fmla="*/ 70 w 88"/>
                  <a:gd name="T43" fmla="*/ 192 h 192"/>
                  <a:gd name="T44" fmla="*/ 72 w 88"/>
                  <a:gd name="T45" fmla="*/ 191 h 192"/>
                  <a:gd name="T46" fmla="*/ 88 w 88"/>
                  <a:gd name="T47" fmla="*/ 185 h 192"/>
                  <a:gd name="T48" fmla="*/ 88 w 88"/>
                  <a:gd name="T49" fmla="*/ 174 h 192"/>
                  <a:gd name="T50" fmla="*/ 46 w 88"/>
                  <a:gd name="T51" fmla="*/ 145 h 192"/>
                  <a:gd name="T52" fmla="*/ 56 w 88"/>
                  <a:gd name="T53" fmla="*/ 47 h 192"/>
                  <a:gd name="T54" fmla="*/ 88 w 88"/>
                  <a:gd name="T55" fmla="*/ 33 h 192"/>
                  <a:gd name="T56" fmla="*/ 88 w 88"/>
                  <a:gd name="T57" fmla="*/ 27 h 192"/>
                  <a:gd name="T58" fmla="*/ 52 w 88"/>
                  <a:gd name="T59" fmla="*/ 42 h 192"/>
                  <a:gd name="T60" fmla="*/ 41 w 88"/>
                  <a:gd name="T61" fmla="*/ 148 h 192"/>
                  <a:gd name="T62" fmla="*/ 85 w 88"/>
                  <a:gd name="T63" fmla="*/ 180 h 192"/>
                  <a:gd name="T64" fmla="*/ 68 w 88"/>
                  <a:gd name="T65" fmla="*/ 186 h 192"/>
                  <a:gd name="T66" fmla="*/ 64 w 88"/>
                  <a:gd name="T67" fmla="*/ 184 h 192"/>
                  <a:gd name="T68" fmla="*/ 31 w 88"/>
                  <a:gd name="T69" fmla="*/ 161 h 192"/>
                  <a:gd name="T70" fmla="*/ 31 w 88"/>
                  <a:gd name="T71" fmla="*/ 161 h 192"/>
                  <a:gd name="T72" fmla="*/ 31 w 88"/>
                  <a:gd name="T73" fmla="*/ 161 h 192"/>
                  <a:gd name="T74" fmla="*/ 9 w 88"/>
                  <a:gd name="T75" fmla="*/ 78 h 192"/>
                  <a:gd name="T76" fmla="*/ 12 w 88"/>
                  <a:gd name="T77" fmla="*/ 67 h 192"/>
                  <a:gd name="T78" fmla="*/ 13 w 88"/>
                  <a:gd name="T79" fmla="*/ 64 h 192"/>
                  <a:gd name="T80" fmla="*/ 86 w 88"/>
                  <a:gd name="T81" fmla="*/ 6 h 192"/>
                  <a:gd name="T82" fmla="*/ 88 w 88"/>
                  <a:gd name="T83" fmla="*/ 5 h 192"/>
                  <a:gd name="T84" fmla="*/ 88 w 88"/>
                  <a:gd name="T85" fmla="*/ 2 h 192"/>
                  <a:gd name="T86" fmla="*/ 82 w 88"/>
                  <a:gd name="T87" fmla="*/ 0 h 192"/>
                  <a:gd name="T88" fmla="*/ 55 w 88"/>
                  <a:gd name="T89" fmla="*/ 1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88" h="192">
                    <a:moveTo>
                      <a:pt x="55" y="10"/>
                    </a:moveTo>
                    <a:cubicBezTo>
                      <a:pt x="53" y="11"/>
                      <a:pt x="51" y="12"/>
                      <a:pt x="49" y="13"/>
                    </a:cubicBezTo>
                    <a:cubicBezTo>
                      <a:pt x="47" y="14"/>
                      <a:pt x="46" y="15"/>
                      <a:pt x="44" y="16"/>
                    </a:cubicBezTo>
                    <a:cubicBezTo>
                      <a:pt x="39" y="20"/>
                      <a:pt x="34" y="24"/>
                      <a:pt x="30" y="29"/>
                    </a:cubicBezTo>
                    <a:cubicBezTo>
                      <a:pt x="28" y="30"/>
                      <a:pt x="27" y="32"/>
                      <a:pt x="25" y="34"/>
                    </a:cubicBezTo>
                    <a:cubicBezTo>
                      <a:pt x="20" y="39"/>
                      <a:pt x="16" y="45"/>
                      <a:pt x="13" y="52"/>
                    </a:cubicBezTo>
                    <a:cubicBezTo>
                      <a:pt x="11" y="55"/>
                      <a:pt x="9" y="59"/>
                      <a:pt x="7" y="63"/>
                    </a:cubicBezTo>
                    <a:cubicBezTo>
                      <a:pt x="7" y="64"/>
                      <a:pt x="7" y="65"/>
                      <a:pt x="6" y="65"/>
                    </a:cubicBezTo>
                    <a:cubicBezTo>
                      <a:pt x="5" y="69"/>
                      <a:pt x="4" y="72"/>
                      <a:pt x="3" y="76"/>
                    </a:cubicBezTo>
                    <a:cubicBezTo>
                      <a:pt x="2" y="80"/>
                      <a:pt x="2" y="83"/>
                      <a:pt x="1" y="87"/>
                    </a:cubicBezTo>
                    <a:cubicBezTo>
                      <a:pt x="0" y="97"/>
                      <a:pt x="0" y="106"/>
                      <a:pt x="2" y="115"/>
                    </a:cubicBezTo>
                    <a:cubicBezTo>
                      <a:pt x="2" y="117"/>
                      <a:pt x="3" y="119"/>
                      <a:pt x="3" y="121"/>
                    </a:cubicBezTo>
                    <a:cubicBezTo>
                      <a:pt x="3" y="121"/>
                      <a:pt x="3" y="121"/>
                      <a:pt x="3" y="122"/>
                    </a:cubicBezTo>
                    <a:cubicBezTo>
                      <a:pt x="4" y="124"/>
                      <a:pt x="5" y="126"/>
                      <a:pt x="5" y="128"/>
                    </a:cubicBezTo>
                    <a:cubicBezTo>
                      <a:pt x="8" y="136"/>
                      <a:pt x="12" y="145"/>
                      <a:pt x="17" y="152"/>
                    </a:cubicBezTo>
                    <a:cubicBezTo>
                      <a:pt x="20" y="157"/>
                      <a:pt x="23" y="161"/>
                      <a:pt x="27" y="165"/>
                    </a:cubicBezTo>
                    <a:cubicBezTo>
                      <a:pt x="33" y="173"/>
                      <a:pt x="39" y="178"/>
                      <a:pt x="46" y="182"/>
                    </a:cubicBezTo>
                    <a:cubicBezTo>
                      <a:pt x="51" y="185"/>
                      <a:pt x="56" y="187"/>
                      <a:pt x="62" y="190"/>
                    </a:cubicBezTo>
                    <a:cubicBezTo>
                      <a:pt x="66" y="191"/>
                      <a:pt x="66" y="191"/>
                      <a:pt x="66" y="191"/>
                    </a:cubicBezTo>
                    <a:cubicBezTo>
                      <a:pt x="67" y="192"/>
                      <a:pt x="67" y="192"/>
                      <a:pt x="67" y="192"/>
                    </a:cubicBezTo>
                    <a:cubicBezTo>
                      <a:pt x="68" y="192"/>
                      <a:pt x="68" y="192"/>
                      <a:pt x="68" y="192"/>
                    </a:cubicBezTo>
                    <a:cubicBezTo>
                      <a:pt x="68" y="192"/>
                      <a:pt x="70" y="192"/>
                      <a:pt x="70" y="192"/>
                    </a:cubicBezTo>
                    <a:cubicBezTo>
                      <a:pt x="70" y="191"/>
                      <a:pt x="71" y="191"/>
                      <a:pt x="72" y="191"/>
                    </a:cubicBezTo>
                    <a:cubicBezTo>
                      <a:pt x="77" y="188"/>
                      <a:pt x="83" y="186"/>
                      <a:pt x="88" y="185"/>
                    </a:cubicBezTo>
                    <a:cubicBezTo>
                      <a:pt x="88" y="174"/>
                      <a:pt x="88" y="174"/>
                      <a:pt x="88" y="174"/>
                    </a:cubicBezTo>
                    <a:cubicBezTo>
                      <a:pt x="71" y="170"/>
                      <a:pt x="57" y="160"/>
                      <a:pt x="46" y="145"/>
                    </a:cubicBezTo>
                    <a:cubicBezTo>
                      <a:pt x="19" y="104"/>
                      <a:pt x="31" y="67"/>
                      <a:pt x="56" y="47"/>
                    </a:cubicBezTo>
                    <a:cubicBezTo>
                      <a:pt x="65" y="40"/>
                      <a:pt x="76" y="35"/>
                      <a:pt x="88" y="33"/>
                    </a:cubicBezTo>
                    <a:cubicBezTo>
                      <a:pt x="88" y="27"/>
                      <a:pt x="88" y="27"/>
                      <a:pt x="88" y="27"/>
                    </a:cubicBezTo>
                    <a:cubicBezTo>
                      <a:pt x="75" y="29"/>
                      <a:pt x="62" y="34"/>
                      <a:pt x="52" y="42"/>
                    </a:cubicBezTo>
                    <a:cubicBezTo>
                      <a:pt x="26" y="64"/>
                      <a:pt x="12" y="105"/>
                      <a:pt x="41" y="148"/>
                    </a:cubicBezTo>
                    <a:cubicBezTo>
                      <a:pt x="52" y="164"/>
                      <a:pt x="67" y="175"/>
                      <a:pt x="85" y="180"/>
                    </a:cubicBezTo>
                    <a:cubicBezTo>
                      <a:pt x="79" y="181"/>
                      <a:pt x="74" y="183"/>
                      <a:pt x="68" y="186"/>
                    </a:cubicBezTo>
                    <a:cubicBezTo>
                      <a:pt x="64" y="184"/>
                      <a:pt x="64" y="184"/>
                      <a:pt x="64" y="184"/>
                    </a:cubicBezTo>
                    <a:cubicBezTo>
                      <a:pt x="51" y="179"/>
                      <a:pt x="41" y="175"/>
                      <a:pt x="31" y="161"/>
                    </a:cubicBezTo>
                    <a:cubicBezTo>
                      <a:pt x="31" y="161"/>
                      <a:pt x="31" y="161"/>
                      <a:pt x="31" y="161"/>
                    </a:cubicBezTo>
                    <a:cubicBezTo>
                      <a:pt x="31" y="161"/>
                      <a:pt x="31" y="161"/>
                      <a:pt x="31" y="161"/>
                    </a:cubicBezTo>
                    <a:cubicBezTo>
                      <a:pt x="10" y="136"/>
                      <a:pt x="2" y="107"/>
                      <a:pt x="9" y="78"/>
                    </a:cubicBezTo>
                    <a:cubicBezTo>
                      <a:pt x="10" y="75"/>
                      <a:pt x="11" y="71"/>
                      <a:pt x="12" y="67"/>
                    </a:cubicBezTo>
                    <a:cubicBezTo>
                      <a:pt x="12" y="66"/>
                      <a:pt x="13" y="65"/>
                      <a:pt x="13" y="64"/>
                    </a:cubicBezTo>
                    <a:cubicBezTo>
                      <a:pt x="26" y="34"/>
                      <a:pt x="55" y="10"/>
                      <a:pt x="86" y="6"/>
                    </a:cubicBezTo>
                    <a:cubicBezTo>
                      <a:pt x="86" y="5"/>
                      <a:pt x="87" y="5"/>
                      <a:pt x="88" y="5"/>
                    </a:cubicBezTo>
                    <a:cubicBezTo>
                      <a:pt x="88" y="2"/>
                      <a:pt x="88" y="2"/>
                      <a:pt x="88" y="2"/>
                    </a:cubicBezTo>
                    <a:cubicBezTo>
                      <a:pt x="86" y="1"/>
                      <a:pt x="84" y="1"/>
                      <a:pt x="82" y="0"/>
                    </a:cubicBezTo>
                    <a:cubicBezTo>
                      <a:pt x="73" y="2"/>
                      <a:pt x="63" y="5"/>
                      <a:pt x="5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7" name="Freeform 1109"/>
              <p:cNvSpPr>
                <a:spLocks/>
              </p:cNvSpPr>
              <p:nvPr/>
            </p:nvSpPr>
            <p:spPr bwMode="auto">
              <a:xfrm>
                <a:off x="5602289" y="3548187"/>
                <a:ext cx="55563" cy="161931"/>
              </a:xfrm>
              <a:custGeom>
                <a:avLst/>
                <a:gdLst>
                  <a:gd name="T0" fmla="*/ 7 w 15"/>
                  <a:gd name="T1" fmla="*/ 32 h 43"/>
                  <a:gd name="T2" fmla="*/ 15 w 15"/>
                  <a:gd name="T3" fmla="*/ 43 h 43"/>
                  <a:gd name="T4" fmla="*/ 15 w 15"/>
                  <a:gd name="T5" fmla="*/ 34 h 43"/>
                  <a:gd name="T6" fmla="*/ 12 w 15"/>
                  <a:gd name="T7" fmla="*/ 29 h 43"/>
                  <a:gd name="T8" fmla="*/ 15 w 15"/>
                  <a:gd name="T9" fmla="*/ 8 h 43"/>
                  <a:gd name="T10" fmla="*/ 15 w 15"/>
                  <a:gd name="T11" fmla="*/ 0 h 43"/>
                  <a:gd name="T12" fmla="*/ 15 w 15"/>
                  <a:gd name="T13" fmla="*/ 0 h 43"/>
                  <a:gd name="T14" fmla="*/ 7 w 15"/>
                  <a:gd name="T15" fmla="*/ 3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43">
                    <a:moveTo>
                      <a:pt x="7" y="32"/>
                    </a:moveTo>
                    <a:cubicBezTo>
                      <a:pt x="9" y="36"/>
                      <a:pt x="12" y="40"/>
                      <a:pt x="15" y="43"/>
                    </a:cubicBezTo>
                    <a:cubicBezTo>
                      <a:pt x="15" y="34"/>
                      <a:pt x="15" y="34"/>
                      <a:pt x="15" y="34"/>
                    </a:cubicBezTo>
                    <a:cubicBezTo>
                      <a:pt x="14" y="33"/>
                      <a:pt x="13" y="31"/>
                      <a:pt x="12" y="29"/>
                    </a:cubicBezTo>
                    <a:cubicBezTo>
                      <a:pt x="8" y="21"/>
                      <a:pt x="10" y="13"/>
                      <a:pt x="15" y="8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6" y="6"/>
                      <a:pt x="0" y="19"/>
                      <a:pt x="7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8" name="Freeform 1110"/>
              <p:cNvSpPr>
                <a:spLocks/>
              </p:cNvSpPr>
              <p:nvPr/>
            </p:nvSpPr>
            <p:spPr bwMode="auto">
              <a:xfrm>
                <a:off x="3478214" y="3232264"/>
                <a:ext cx="147638" cy="33339"/>
              </a:xfrm>
              <a:custGeom>
                <a:avLst/>
                <a:gdLst>
                  <a:gd name="T0" fmla="*/ 37 w 39"/>
                  <a:gd name="T1" fmla="*/ 8 h 9"/>
                  <a:gd name="T2" fmla="*/ 37 w 39"/>
                  <a:gd name="T3" fmla="*/ 8 h 9"/>
                  <a:gd name="T4" fmla="*/ 39 w 39"/>
                  <a:gd name="T5" fmla="*/ 2 h 9"/>
                  <a:gd name="T6" fmla="*/ 0 w 39"/>
                  <a:gd name="T7" fmla="*/ 0 h 9"/>
                  <a:gd name="T8" fmla="*/ 0 w 39"/>
                  <a:gd name="T9" fmla="*/ 6 h 9"/>
                  <a:gd name="T10" fmla="*/ 37 w 39"/>
                  <a:gd name="T11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9">
                    <a:moveTo>
                      <a:pt x="37" y="8"/>
                    </a:moveTo>
                    <a:cubicBezTo>
                      <a:pt x="37" y="8"/>
                      <a:pt x="37" y="8"/>
                      <a:pt x="37" y="8"/>
                    </a:cubicBezTo>
                    <a:cubicBezTo>
                      <a:pt x="37" y="6"/>
                      <a:pt x="38" y="4"/>
                      <a:pt x="39" y="2"/>
                    </a:cubicBezTo>
                    <a:cubicBezTo>
                      <a:pt x="24" y="3"/>
                      <a:pt x="11" y="3"/>
                      <a:pt x="0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1" y="8"/>
                      <a:pt x="23" y="9"/>
                      <a:pt x="37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9" name="Freeform 1111"/>
              <p:cNvSpPr>
                <a:spLocks/>
              </p:cNvSpPr>
              <p:nvPr/>
            </p:nvSpPr>
            <p:spPr bwMode="auto">
              <a:xfrm>
                <a:off x="3478214" y="2641693"/>
                <a:ext cx="320675" cy="198445"/>
              </a:xfrm>
              <a:custGeom>
                <a:avLst/>
                <a:gdLst>
                  <a:gd name="T0" fmla="*/ 56 w 85"/>
                  <a:gd name="T1" fmla="*/ 19 h 53"/>
                  <a:gd name="T2" fmla="*/ 85 w 85"/>
                  <a:gd name="T3" fmla="*/ 53 h 53"/>
                  <a:gd name="T4" fmla="*/ 82 w 85"/>
                  <a:gd name="T5" fmla="*/ 36 h 53"/>
                  <a:gd name="T6" fmla="*/ 60 w 85"/>
                  <a:gd name="T7" fmla="*/ 14 h 53"/>
                  <a:gd name="T8" fmla="*/ 14 w 85"/>
                  <a:gd name="T9" fmla="*/ 3 h 53"/>
                  <a:gd name="T10" fmla="*/ 0 w 85"/>
                  <a:gd name="T11" fmla="*/ 5 h 53"/>
                  <a:gd name="T12" fmla="*/ 0 w 85"/>
                  <a:gd name="T13" fmla="*/ 12 h 53"/>
                  <a:gd name="T14" fmla="*/ 56 w 85"/>
                  <a:gd name="T15" fmla="*/ 19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5" h="53">
                    <a:moveTo>
                      <a:pt x="56" y="19"/>
                    </a:moveTo>
                    <a:cubicBezTo>
                      <a:pt x="69" y="27"/>
                      <a:pt x="79" y="40"/>
                      <a:pt x="85" y="53"/>
                    </a:cubicBezTo>
                    <a:cubicBezTo>
                      <a:pt x="84" y="47"/>
                      <a:pt x="82" y="42"/>
                      <a:pt x="82" y="36"/>
                    </a:cubicBezTo>
                    <a:cubicBezTo>
                      <a:pt x="76" y="28"/>
                      <a:pt x="69" y="20"/>
                      <a:pt x="60" y="14"/>
                    </a:cubicBezTo>
                    <a:cubicBezTo>
                      <a:pt x="49" y="7"/>
                      <a:pt x="34" y="0"/>
                      <a:pt x="14" y="3"/>
                    </a:cubicBezTo>
                    <a:cubicBezTo>
                      <a:pt x="9" y="3"/>
                      <a:pt x="5" y="4"/>
                      <a:pt x="0" y="5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20" y="5"/>
                      <a:pt x="40" y="8"/>
                      <a:pt x="56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0" name="Freeform 1112"/>
              <p:cNvSpPr>
                <a:spLocks/>
              </p:cNvSpPr>
              <p:nvPr/>
            </p:nvSpPr>
            <p:spPr bwMode="auto">
              <a:xfrm>
                <a:off x="3821114" y="2833787"/>
                <a:ext cx="25400" cy="74616"/>
              </a:xfrm>
              <a:custGeom>
                <a:avLst/>
                <a:gdLst>
                  <a:gd name="T0" fmla="*/ 7 w 7"/>
                  <a:gd name="T1" fmla="*/ 20 h 20"/>
                  <a:gd name="T2" fmla="*/ 0 w 7"/>
                  <a:gd name="T3" fmla="*/ 0 h 20"/>
                  <a:gd name="T4" fmla="*/ 7 w 7"/>
                  <a:gd name="T5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20">
                    <a:moveTo>
                      <a:pt x="7" y="20"/>
                    </a:moveTo>
                    <a:cubicBezTo>
                      <a:pt x="5" y="14"/>
                      <a:pt x="3" y="6"/>
                      <a:pt x="0" y="0"/>
                    </a:cubicBezTo>
                    <a:cubicBezTo>
                      <a:pt x="1" y="7"/>
                      <a:pt x="4" y="13"/>
                      <a:pt x="7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1" name="Freeform 1113"/>
              <p:cNvSpPr>
                <a:spLocks/>
              </p:cNvSpPr>
              <p:nvPr/>
            </p:nvSpPr>
            <p:spPr bwMode="auto">
              <a:xfrm>
                <a:off x="3824289" y="2916340"/>
                <a:ext cx="33338" cy="79378"/>
              </a:xfrm>
              <a:custGeom>
                <a:avLst/>
                <a:gdLst>
                  <a:gd name="T0" fmla="*/ 9 w 9"/>
                  <a:gd name="T1" fmla="*/ 16 h 21"/>
                  <a:gd name="T2" fmla="*/ 0 w 9"/>
                  <a:gd name="T3" fmla="*/ 0 h 21"/>
                  <a:gd name="T4" fmla="*/ 3 w 9"/>
                  <a:gd name="T5" fmla="*/ 21 h 21"/>
                  <a:gd name="T6" fmla="*/ 9 w 9"/>
                  <a:gd name="T7" fmla="*/ 18 h 21"/>
                  <a:gd name="T8" fmla="*/ 9 w 9"/>
                  <a:gd name="T9" fmla="*/ 16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1">
                    <a:moveTo>
                      <a:pt x="9" y="16"/>
                    </a:moveTo>
                    <a:cubicBezTo>
                      <a:pt x="6" y="10"/>
                      <a:pt x="3" y="5"/>
                      <a:pt x="0" y="0"/>
                    </a:cubicBezTo>
                    <a:cubicBezTo>
                      <a:pt x="2" y="7"/>
                      <a:pt x="3" y="14"/>
                      <a:pt x="3" y="21"/>
                    </a:cubicBezTo>
                    <a:cubicBezTo>
                      <a:pt x="5" y="20"/>
                      <a:pt x="7" y="19"/>
                      <a:pt x="9" y="18"/>
                    </a:cubicBezTo>
                    <a:cubicBezTo>
                      <a:pt x="9" y="17"/>
                      <a:pt x="9" y="16"/>
                      <a:pt x="9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2" name="Freeform 1115"/>
              <p:cNvSpPr>
                <a:spLocks/>
              </p:cNvSpPr>
              <p:nvPr/>
            </p:nvSpPr>
            <p:spPr bwMode="auto">
              <a:xfrm>
                <a:off x="4421188" y="3383082"/>
                <a:ext cx="109538" cy="119067"/>
              </a:xfrm>
              <a:custGeom>
                <a:avLst/>
                <a:gdLst>
                  <a:gd name="T0" fmla="*/ 22 w 29"/>
                  <a:gd name="T1" fmla="*/ 29 h 32"/>
                  <a:gd name="T2" fmla="*/ 25 w 29"/>
                  <a:gd name="T3" fmla="*/ 32 h 32"/>
                  <a:gd name="T4" fmla="*/ 27 w 29"/>
                  <a:gd name="T5" fmla="*/ 30 h 32"/>
                  <a:gd name="T6" fmla="*/ 29 w 29"/>
                  <a:gd name="T7" fmla="*/ 27 h 32"/>
                  <a:gd name="T8" fmla="*/ 27 w 29"/>
                  <a:gd name="T9" fmla="*/ 26 h 32"/>
                  <a:gd name="T10" fmla="*/ 6 w 29"/>
                  <a:gd name="T11" fmla="*/ 1 h 32"/>
                  <a:gd name="T12" fmla="*/ 6 w 29"/>
                  <a:gd name="T13" fmla="*/ 0 h 32"/>
                  <a:gd name="T14" fmla="*/ 3 w 29"/>
                  <a:gd name="T15" fmla="*/ 1 h 32"/>
                  <a:gd name="T16" fmla="*/ 0 w 29"/>
                  <a:gd name="T17" fmla="*/ 3 h 32"/>
                  <a:gd name="T18" fmla="*/ 5 w 29"/>
                  <a:gd name="T19" fmla="*/ 10 h 32"/>
                  <a:gd name="T20" fmla="*/ 22 w 29"/>
                  <a:gd name="T21" fmla="*/ 29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" h="32">
                    <a:moveTo>
                      <a:pt x="22" y="29"/>
                    </a:moveTo>
                    <a:cubicBezTo>
                      <a:pt x="23" y="30"/>
                      <a:pt x="24" y="31"/>
                      <a:pt x="25" y="32"/>
                    </a:cubicBezTo>
                    <a:cubicBezTo>
                      <a:pt x="27" y="30"/>
                      <a:pt x="27" y="30"/>
                      <a:pt x="27" y="30"/>
                    </a:cubicBezTo>
                    <a:cubicBezTo>
                      <a:pt x="29" y="27"/>
                      <a:pt x="29" y="27"/>
                      <a:pt x="29" y="27"/>
                    </a:cubicBezTo>
                    <a:cubicBezTo>
                      <a:pt x="28" y="27"/>
                      <a:pt x="27" y="26"/>
                      <a:pt x="27" y="26"/>
                    </a:cubicBezTo>
                    <a:cubicBezTo>
                      <a:pt x="18" y="18"/>
                      <a:pt x="12" y="11"/>
                      <a:pt x="6" y="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2" y="6"/>
                      <a:pt x="3" y="8"/>
                      <a:pt x="5" y="10"/>
                    </a:cubicBezTo>
                    <a:cubicBezTo>
                      <a:pt x="10" y="18"/>
                      <a:pt x="15" y="23"/>
                      <a:pt x="22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3" name="Freeform 1116"/>
              <p:cNvSpPr>
                <a:spLocks/>
              </p:cNvSpPr>
              <p:nvPr/>
            </p:nvSpPr>
            <p:spPr bwMode="auto">
              <a:xfrm>
                <a:off x="4395788" y="3495797"/>
                <a:ext cx="63500" cy="71441"/>
              </a:xfrm>
              <a:custGeom>
                <a:avLst/>
                <a:gdLst>
                  <a:gd name="T0" fmla="*/ 11 w 17"/>
                  <a:gd name="T1" fmla="*/ 18 h 19"/>
                  <a:gd name="T2" fmla="*/ 12 w 17"/>
                  <a:gd name="T3" fmla="*/ 19 h 19"/>
                  <a:gd name="T4" fmla="*/ 14 w 17"/>
                  <a:gd name="T5" fmla="*/ 17 h 19"/>
                  <a:gd name="T6" fmla="*/ 17 w 17"/>
                  <a:gd name="T7" fmla="*/ 15 h 19"/>
                  <a:gd name="T8" fmla="*/ 15 w 17"/>
                  <a:gd name="T9" fmla="*/ 13 h 19"/>
                  <a:gd name="T10" fmla="*/ 11 w 17"/>
                  <a:gd name="T11" fmla="*/ 8 h 19"/>
                  <a:gd name="T12" fmla="*/ 6 w 17"/>
                  <a:gd name="T13" fmla="*/ 2 h 19"/>
                  <a:gd name="T14" fmla="*/ 5 w 17"/>
                  <a:gd name="T15" fmla="*/ 0 h 19"/>
                  <a:gd name="T16" fmla="*/ 3 w 17"/>
                  <a:gd name="T17" fmla="*/ 2 h 19"/>
                  <a:gd name="T18" fmla="*/ 0 w 17"/>
                  <a:gd name="T19" fmla="*/ 3 h 19"/>
                  <a:gd name="T20" fmla="*/ 3 w 17"/>
                  <a:gd name="T21" fmla="*/ 9 h 19"/>
                  <a:gd name="T22" fmla="*/ 6 w 17"/>
                  <a:gd name="T23" fmla="*/ 12 h 19"/>
                  <a:gd name="T24" fmla="*/ 11 w 17"/>
                  <a:gd name="T25" fmla="*/ 1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" h="19">
                    <a:moveTo>
                      <a:pt x="11" y="18"/>
                    </a:moveTo>
                    <a:cubicBezTo>
                      <a:pt x="12" y="18"/>
                      <a:pt x="12" y="18"/>
                      <a:pt x="12" y="19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16" y="14"/>
                      <a:pt x="16" y="13"/>
                      <a:pt x="15" y="13"/>
                    </a:cubicBezTo>
                    <a:cubicBezTo>
                      <a:pt x="13" y="11"/>
                      <a:pt x="12" y="9"/>
                      <a:pt x="11" y="8"/>
                    </a:cubicBezTo>
                    <a:cubicBezTo>
                      <a:pt x="9" y="6"/>
                      <a:pt x="7" y="4"/>
                      <a:pt x="6" y="2"/>
                    </a:cubicBezTo>
                    <a:cubicBezTo>
                      <a:pt x="6" y="2"/>
                      <a:pt x="5" y="1"/>
                      <a:pt x="5" y="0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5"/>
                      <a:pt x="2" y="7"/>
                      <a:pt x="3" y="9"/>
                    </a:cubicBezTo>
                    <a:cubicBezTo>
                      <a:pt x="4" y="10"/>
                      <a:pt x="5" y="11"/>
                      <a:pt x="6" y="12"/>
                    </a:cubicBezTo>
                    <a:cubicBezTo>
                      <a:pt x="8" y="14"/>
                      <a:pt x="9" y="15"/>
                      <a:pt x="11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4" name="Freeform 1117"/>
              <p:cNvSpPr>
                <a:spLocks/>
              </p:cNvSpPr>
              <p:nvPr/>
            </p:nvSpPr>
            <p:spPr bwMode="auto">
              <a:xfrm>
                <a:off x="4425951" y="2567078"/>
                <a:ext cx="71438" cy="280998"/>
              </a:xfrm>
              <a:custGeom>
                <a:avLst/>
                <a:gdLst>
                  <a:gd name="T0" fmla="*/ 7 w 19"/>
                  <a:gd name="T1" fmla="*/ 75 h 75"/>
                  <a:gd name="T2" fmla="*/ 7 w 19"/>
                  <a:gd name="T3" fmla="*/ 75 h 75"/>
                  <a:gd name="T4" fmla="*/ 9 w 19"/>
                  <a:gd name="T5" fmla="*/ 72 h 75"/>
                  <a:gd name="T6" fmla="*/ 12 w 19"/>
                  <a:gd name="T7" fmla="*/ 74 h 75"/>
                  <a:gd name="T8" fmla="*/ 12 w 19"/>
                  <a:gd name="T9" fmla="*/ 74 h 75"/>
                  <a:gd name="T10" fmla="*/ 13 w 19"/>
                  <a:gd name="T11" fmla="*/ 71 h 75"/>
                  <a:gd name="T12" fmla="*/ 15 w 19"/>
                  <a:gd name="T13" fmla="*/ 71 h 75"/>
                  <a:gd name="T14" fmla="*/ 19 w 19"/>
                  <a:gd name="T15" fmla="*/ 51 h 75"/>
                  <a:gd name="T16" fmla="*/ 15 w 19"/>
                  <a:gd name="T17" fmla="*/ 49 h 75"/>
                  <a:gd name="T18" fmla="*/ 16 w 19"/>
                  <a:gd name="T19" fmla="*/ 46 h 75"/>
                  <a:gd name="T20" fmla="*/ 17 w 19"/>
                  <a:gd name="T21" fmla="*/ 44 h 75"/>
                  <a:gd name="T22" fmla="*/ 19 w 19"/>
                  <a:gd name="T23" fmla="*/ 44 h 75"/>
                  <a:gd name="T24" fmla="*/ 15 w 19"/>
                  <a:gd name="T25" fmla="*/ 20 h 75"/>
                  <a:gd name="T26" fmla="*/ 9 w 19"/>
                  <a:gd name="T27" fmla="*/ 18 h 75"/>
                  <a:gd name="T28" fmla="*/ 10 w 19"/>
                  <a:gd name="T29" fmla="*/ 15 h 75"/>
                  <a:gd name="T30" fmla="*/ 11 w 19"/>
                  <a:gd name="T31" fmla="*/ 12 h 75"/>
                  <a:gd name="T32" fmla="*/ 12 w 19"/>
                  <a:gd name="T33" fmla="*/ 13 h 75"/>
                  <a:gd name="T34" fmla="*/ 7 w 19"/>
                  <a:gd name="T35" fmla="*/ 0 h 75"/>
                  <a:gd name="T36" fmla="*/ 0 w 19"/>
                  <a:gd name="T37" fmla="*/ 0 h 75"/>
                  <a:gd name="T38" fmla="*/ 7 w 19"/>
                  <a:gd name="T39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9" h="75">
                    <a:moveTo>
                      <a:pt x="7" y="75"/>
                    </a:moveTo>
                    <a:cubicBezTo>
                      <a:pt x="7" y="75"/>
                      <a:pt x="7" y="75"/>
                      <a:pt x="7" y="75"/>
                    </a:cubicBezTo>
                    <a:cubicBezTo>
                      <a:pt x="8" y="74"/>
                      <a:pt x="9" y="73"/>
                      <a:pt x="9" y="72"/>
                    </a:cubicBezTo>
                    <a:cubicBezTo>
                      <a:pt x="12" y="74"/>
                      <a:pt x="12" y="74"/>
                      <a:pt x="12" y="74"/>
                    </a:cubicBezTo>
                    <a:cubicBezTo>
                      <a:pt x="12" y="74"/>
                      <a:pt x="12" y="74"/>
                      <a:pt x="12" y="74"/>
                    </a:cubicBezTo>
                    <a:cubicBezTo>
                      <a:pt x="13" y="71"/>
                      <a:pt x="13" y="71"/>
                      <a:pt x="13" y="71"/>
                    </a:cubicBezTo>
                    <a:cubicBezTo>
                      <a:pt x="14" y="71"/>
                      <a:pt x="14" y="71"/>
                      <a:pt x="15" y="71"/>
                    </a:cubicBezTo>
                    <a:cubicBezTo>
                      <a:pt x="17" y="65"/>
                      <a:pt x="19" y="58"/>
                      <a:pt x="19" y="51"/>
                    </a:cubicBezTo>
                    <a:cubicBezTo>
                      <a:pt x="18" y="50"/>
                      <a:pt x="16" y="50"/>
                      <a:pt x="15" y="49"/>
                    </a:cubicBezTo>
                    <a:cubicBezTo>
                      <a:pt x="16" y="46"/>
                      <a:pt x="16" y="46"/>
                      <a:pt x="16" y="46"/>
                    </a:cubicBezTo>
                    <a:cubicBezTo>
                      <a:pt x="17" y="44"/>
                      <a:pt x="17" y="44"/>
                      <a:pt x="17" y="44"/>
                    </a:cubicBezTo>
                    <a:cubicBezTo>
                      <a:pt x="18" y="44"/>
                      <a:pt x="18" y="44"/>
                      <a:pt x="19" y="44"/>
                    </a:cubicBezTo>
                    <a:cubicBezTo>
                      <a:pt x="19" y="36"/>
                      <a:pt x="17" y="28"/>
                      <a:pt x="15" y="20"/>
                    </a:cubicBezTo>
                    <a:cubicBezTo>
                      <a:pt x="13" y="20"/>
                      <a:pt x="11" y="19"/>
                      <a:pt x="9" y="18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1" y="9"/>
                      <a:pt x="9" y="5"/>
                      <a:pt x="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" y="27"/>
                      <a:pt x="17" y="53"/>
                      <a:pt x="7" y="7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5" name="Freeform 1118"/>
              <p:cNvSpPr>
                <a:spLocks/>
              </p:cNvSpPr>
              <p:nvPr/>
            </p:nvSpPr>
            <p:spPr bwMode="auto">
              <a:xfrm>
                <a:off x="4098926" y="3067157"/>
                <a:ext cx="263525" cy="77791"/>
              </a:xfrm>
              <a:custGeom>
                <a:avLst/>
                <a:gdLst>
                  <a:gd name="T0" fmla="*/ 41 w 70"/>
                  <a:gd name="T1" fmla="*/ 18 h 21"/>
                  <a:gd name="T2" fmla="*/ 40 w 70"/>
                  <a:gd name="T3" fmla="*/ 16 h 21"/>
                  <a:gd name="T4" fmla="*/ 42 w 70"/>
                  <a:gd name="T5" fmla="*/ 15 h 21"/>
                  <a:gd name="T6" fmla="*/ 45 w 70"/>
                  <a:gd name="T7" fmla="*/ 13 h 21"/>
                  <a:gd name="T8" fmla="*/ 47 w 70"/>
                  <a:gd name="T9" fmla="*/ 17 h 21"/>
                  <a:gd name="T10" fmla="*/ 67 w 70"/>
                  <a:gd name="T11" fmla="*/ 9 h 21"/>
                  <a:gd name="T12" fmla="*/ 69 w 70"/>
                  <a:gd name="T13" fmla="*/ 8 h 21"/>
                  <a:gd name="T14" fmla="*/ 70 w 70"/>
                  <a:gd name="T15" fmla="*/ 0 h 21"/>
                  <a:gd name="T16" fmla="*/ 1 w 70"/>
                  <a:gd name="T17" fmla="*/ 12 h 21"/>
                  <a:gd name="T18" fmla="*/ 0 w 70"/>
                  <a:gd name="T19" fmla="*/ 12 h 21"/>
                  <a:gd name="T20" fmla="*/ 11 w 70"/>
                  <a:gd name="T21" fmla="*/ 20 h 21"/>
                  <a:gd name="T22" fmla="*/ 41 w 70"/>
                  <a:gd name="T23" fmla="*/ 18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0" h="21">
                    <a:moveTo>
                      <a:pt x="41" y="18"/>
                    </a:moveTo>
                    <a:cubicBezTo>
                      <a:pt x="41" y="18"/>
                      <a:pt x="40" y="17"/>
                      <a:pt x="40" y="16"/>
                    </a:cubicBezTo>
                    <a:cubicBezTo>
                      <a:pt x="42" y="15"/>
                      <a:pt x="42" y="15"/>
                      <a:pt x="42" y="15"/>
                    </a:cubicBezTo>
                    <a:cubicBezTo>
                      <a:pt x="45" y="13"/>
                      <a:pt x="45" y="13"/>
                      <a:pt x="45" y="13"/>
                    </a:cubicBezTo>
                    <a:cubicBezTo>
                      <a:pt x="46" y="14"/>
                      <a:pt x="46" y="16"/>
                      <a:pt x="47" y="17"/>
                    </a:cubicBezTo>
                    <a:cubicBezTo>
                      <a:pt x="54" y="15"/>
                      <a:pt x="61" y="13"/>
                      <a:pt x="67" y="9"/>
                    </a:cubicBezTo>
                    <a:cubicBezTo>
                      <a:pt x="68" y="9"/>
                      <a:pt x="69" y="8"/>
                      <a:pt x="69" y="8"/>
                    </a:cubicBezTo>
                    <a:cubicBezTo>
                      <a:pt x="70" y="5"/>
                      <a:pt x="70" y="3"/>
                      <a:pt x="70" y="0"/>
                    </a:cubicBezTo>
                    <a:cubicBezTo>
                      <a:pt x="53" y="12"/>
                      <a:pt x="26" y="17"/>
                      <a:pt x="1" y="12"/>
                    </a:cubicBezTo>
                    <a:cubicBezTo>
                      <a:pt x="1" y="12"/>
                      <a:pt x="0" y="12"/>
                      <a:pt x="0" y="12"/>
                    </a:cubicBezTo>
                    <a:cubicBezTo>
                      <a:pt x="4" y="14"/>
                      <a:pt x="7" y="17"/>
                      <a:pt x="11" y="20"/>
                    </a:cubicBezTo>
                    <a:cubicBezTo>
                      <a:pt x="21" y="21"/>
                      <a:pt x="31" y="20"/>
                      <a:pt x="41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6" name="Freeform 1119"/>
              <p:cNvSpPr>
                <a:spLocks/>
              </p:cNvSpPr>
              <p:nvPr/>
            </p:nvSpPr>
            <p:spPr bwMode="auto">
              <a:xfrm>
                <a:off x="4429126" y="2863950"/>
                <a:ext cx="41275" cy="63503"/>
              </a:xfrm>
              <a:custGeom>
                <a:avLst/>
                <a:gdLst>
                  <a:gd name="T0" fmla="*/ 0 w 11"/>
                  <a:gd name="T1" fmla="*/ 17 h 17"/>
                  <a:gd name="T2" fmla="*/ 11 w 11"/>
                  <a:gd name="T3" fmla="*/ 0 h 17"/>
                  <a:gd name="T4" fmla="*/ 0 w 11"/>
                  <a:gd name="T5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17">
                    <a:moveTo>
                      <a:pt x="0" y="17"/>
                    </a:moveTo>
                    <a:cubicBezTo>
                      <a:pt x="5" y="12"/>
                      <a:pt x="8" y="6"/>
                      <a:pt x="11" y="0"/>
                    </a:cubicBezTo>
                    <a:cubicBezTo>
                      <a:pt x="7" y="5"/>
                      <a:pt x="3" y="11"/>
                      <a:pt x="0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7" name="Freeform 1120"/>
              <p:cNvSpPr>
                <a:spLocks/>
              </p:cNvSpPr>
              <p:nvPr/>
            </p:nvSpPr>
            <p:spPr bwMode="auto">
              <a:xfrm>
                <a:off x="4000501" y="3103672"/>
                <a:ext cx="90488" cy="30164"/>
              </a:xfrm>
              <a:custGeom>
                <a:avLst/>
                <a:gdLst>
                  <a:gd name="T0" fmla="*/ 0 w 24"/>
                  <a:gd name="T1" fmla="*/ 0 h 8"/>
                  <a:gd name="T2" fmla="*/ 24 w 24"/>
                  <a:gd name="T3" fmla="*/ 8 h 8"/>
                  <a:gd name="T4" fmla="*/ 0 w 24"/>
                  <a:gd name="T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4" h="8">
                    <a:moveTo>
                      <a:pt x="0" y="0"/>
                    </a:moveTo>
                    <a:cubicBezTo>
                      <a:pt x="8" y="4"/>
                      <a:pt x="16" y="6"/>
                      <a:pt x="24" y="8"/>
                    </a:cubicBezTo>
                    <a:cubicBezTo>
                      <a:pt x="16" y="4"/>
                      <a:pt x="8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8" name="Freeform 1121"/>
              <p:cNvSpPr>
                <a:spLocks/>
              </p:cNvSpPr>
              <p:nvPr/>
            </p:nvSpPr>
            <p:spPr bwMode="auto">
              <a:xfrm>
                <a:off x="3940176" y="2567078"/>
                <a:ext cx="485775" cy="387363"/>
              </a:xfrm>
              <a:custGeom>
                <a:avLst/>
                <a:gdLst>
                  <a:gd name="T0" fmla="*/ 12 w 129"/>
                  <a:gd name="T1" fmla="*/ 65 h 103"/>
                  <a:gd name="T2" fmla="*/ 63 w 129"/>
                  <a:gd name="T3" fmla="*/ 103 h 103"/>
                  <a:gd name="T4" fmla="*/ 119 w 129"/>
                  <a:gd name="T5" fmla="*/ 66 h 103"/>
                  <a:gd name="T6" fmla="*/ 107 w 129"/>
                  <a:gd name="T7" fmla="*/ 0 h 103"/>
                  <a:gd name="T8" fmla="*/ 99 w 129"/>
                  <a:gd name="T9" fmla="*/ 0 h 103"/>
                  <a:gd name="T10" fmla="*/ 113 w 129"/>
                  <a:gd name="T11" fmla="*/ 64 h 103"/>
                  <a:gd name="T12" fmla="*/ 63 w 129"/>
                  <a:gd name="T13" fmla="*/ 97 h 103"/>
                  <a:gd name="T14" fmla="*/ 17 w 129"/>
                  <a:gd name="T15" fmla="*/ 63 h 103"/>
                  <a:gd name="T16" fmla="*/ 38 w 129"/>
                  <a:gd name="T17" fmla="*/ 7 h 103"/>
                  <a:gd name="T18" fmla="*/ 87 w 129"/>
                  <a:gd name="T19" fmla="*/ 25 h 103"/>
                  <a:gd name="T20" fmla="*/ 88 w 129"/>
                  <a:gd name="T21" fmla="*/ 56 h 103"/>
                  <a:gd name="T22" fmla="*/ 65 w 129"/>
                  <a:gd name="T23" fmla="*/ 71 h 103"/>
                  <a:gd name="T24" fmla="*/ 42 w 129"/>
                  <a:gd name="T25" fmla="*/ 54 h 103"/>
                  <a:gd name="T26" fmla="*/ 48 w 129"/>
                  <a:gd name="T27" fmla="*/ 30 h 103"/>
                  <a:gd name="T28" fmla="*/ 68 w 129"/>
                  <a:gd name="T29" fmla="*/ 35 h 103"/>
                  <a:gd name="T30" fmla="*/ 69 w 129"/>
                  <a:gd name="T31" fmla="*/ 43 h 103"/>
                  <a:gd name="T32" fmla="*/ 64 w 129"/>
                  <a:gd name="T33" fmla="*/ 47 h 103"/>
                  <a:gd name="T34" fmla="*/ 62 w 129"/>
                  <a:gd name="T35" fmla="*/ 46 h 103"/>
                  <a:gd name="T36" fmla="*/ 59 w 129"/>
                  <a:gd name="T37" fmla="*/ 48 h 103"/>
                  <a:gd name="T38" fmla="*/ 57 w 129"/>
                  <a:gd name="T39" fmla="*/ 50 h 103"/>
                  <a:gd name="T40" fmla="*/ 65 w 129"/>
                  <a:gd name="T41" fmla="*/ 53 h 103"/>
                  <a:gd name="T42" fmla="*/ 75 w 129"/>
                  <a:gd name="T43" fmla="*/ 45 h 103"/>
                  <a:gd name="T44" fmla="*/ 72 w 129"/>
                  <a:gd name="T45" fmla="*/ 31 h 103"/>
                  <a:gd name="T46" fmla="*/ 45 w 129"/>
                  <a:gd name="T47" fmla="*/ 25 h 103"/>
                  <a:gd name="T48" fmla="*/ 36 w 129"/>
                  <a:gd name="T49" fmla="*/ 57 h 103"/>
                  <a:gd name="T50" fmla="*/ 64 w 129"/>
                  <a:gd name="T51" fmla="*/ 77 h 103"/>
                  <a:gd name="T52" fmla="*/ 94 w 129"/>
                  <a:gd name="T53" fmla="*/ 59 h 103"/>
                  <a:gd name="T54" fmla="*/ 92 w 129"/>
                  <a:gd name="T55" fmla="*/ 22 h 103"/>
                  <a:gd name="T56" fmla="*/ 70 w 129"/>
                  <a:gd name="T57" fmla="*/ 0 h 103"/>
                  <a:gd name="T58" fmla="*/ 39 w 129"/>
                  <a:gd name="T59" fmla="*/ 0 h 103"/>
                  <a:gd name="T60" fmla="*/ 36 w 129"/>
                  <a:gd name="T61" fmla="*/ 2 h 103"/>
                  <a:gd name="T62" fmla="*/ 12 w 129"/>
                  <a:gd name="T63" fmla="*/ 65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29" h="103">
                    <a:moveTo>
                      <a:pt x="12" y="65"/>
                    </a:moveTo>
                    <a:cubicBezTo>
                      <a:pt x="22" y="89"/>
                      <a:pt x="41" y="103"/>
                      <a:pt x="63" y="103"/>
                    </a:cubicBezTo>
                    <a:cubicBezTo>
                      <a:pt x="87" y="103"/>
                      <a:pt x="109" y="88"/>
                      <a:pt x="119" y="66"/>
                    </a:cubicBezTo>
                    <a:cubicBezTo>
                      <a:pt x="124" y="54"/>
                      <a:pt x="129" y="29"/>
                      <a:pt x="107" y="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123" y="28"/>
                      <a:pt x="118" y="52"/>
                      <a:pt x="113" y="64"/>
                    </a:cubicBezTo>
                    <a:cubicBezTo>
                      <a:pt x="105" y="83"/>
                      <a:pt x="84" y="97"/>
                      <a:pt x="63" y="97"/>
                    </a:cubicBezTo>
                    <a:cubicBezTo>
                      <a:pt x="52" y="97"/>
                      <a:pt x="30" y="92"/>
                      <a:pt x="17" y="63"/>
                    </a:cubicBezTo>
                    <a:cubicBezTo>
                      <a:pt x="7" y="39"/>
                      <a:pt x="20" y="16"/>
                      <a:pt x="38" y="7"/>
                    </a:cubicBezTo>
                    <a:cubicBezTo>
                      <a:pt x="53" y="0"/>
                      <a:pt x="74" y="1"/>
                      <a:pt x="87" y="25"/>
                    </a:cubicBezTo>
                    <a:cubicBezTo>
                      <a:pt x="93" y="35"/>
                      <a:pt x="94" y="47"/>
                      <a:pt x="88" y="56"/>
                    </a:cubicBezTo>
                    <a:cubicBezTo>
                      <a:pt x="83" y="65"/>
                      <a:pt x="74" y="71"/>
                      <a:pt x="65" y="71"/>
                    </a:cubicBezTo>
                    <a:cubicBezTo>
                      <a:pt x="55" y="71"/>
                      <a:pt x="47" y="65"/>
                      <a:pt x="42" y="54"/>
                    </a:cubicBezTo>
                    <a:cubicBezTo>
                      <a:pt x="37" y="45"/>
                      <a:pt x="41" y="35"/>
                      <a:pt x="48" y="30"/>
                    </a:cubicBezTo>
                    <a:cubicBezTo>
                      <a:pt x="55" y="26"/>
                      <a:pt x="62" y="27"/>
                      <a:pt x="68" y="35"/>
                    </a:cubicBezTo>
                    <a:cubicBezTo>
                      <a:pt x="71" y="38"/>
                      <a:pt x="70" y="41"/>
                      <a:pt x="69" y="43"/>
                    </a:cubicBezTo>
                    <a:cubicBezTo>
                      <a:pt x="68" y="45"/>
                      <a:pt x="66" y="47"/>
                      <a:pt x="64" y="47"/>
                    </a:cubicBezTo>
                    <a:cubicBezTo>
                      <a:pt x="63" y="48"/>
                      <a:pt x="62" y="47"/>
                      <a:pt x="62" y="46"/>
                    </a:cubicBezTo>
                    <a:cubicBezTo>
                      <a:pt x="59" y="48"/>
                      <a:pt x="59" y="48"/>
                      <a:pt x="59" y="48"/>
                    </a:cubicBezTo>
                    <a:cubicBezTo>
                      <a:pt x="57" y="50"/>
                      <a:pt x="57" y="50"/>
                      <a:pt x="57" y="50"/>
                    </a:cubicBezTo>
                    <a:cubicBezTo>
                      <a:pt x="59" y="52"/>
                      <a:pt x="62" y="54"/>
                      <a:pt x="65" y="53"/>
                    </a:cubicBezTo>
                    <a:cubicBezTo>
                      <a:pt x="69" y="53"/>
                      <a:pt x="73" y="50"/>
                      <a:pt x="75" y="45"/>
                    </a:cubicBezTo>
                    <a:cubicBezTo>
                      <a:pt x="77" y="41"/>
                      <a:pt x="76" y="35"/>
                      <a:pt x="72" y="31"/>
                    </a:cubicBezTo>
                    <a:cubicBezTo>
                      <a:pt x="63" y="19"/>
                      <a:pt x="52" y="21"/>
                      <a:pt x="45" y="25"/>
                    </a:cubicBezTo>
                    <a:cubicBezTo>
                      <a:pt x="36" y="31"/>
                      <a:pt x="30" y="44"/>
                      <a:pt x="36" y="57"/>
                    </a:cubicBezTo>
                    <a:cubicBezTo>
                      <a:pt x="43" y="70"/>
                      <a:pt x="53" y="77"/>
                      <a:pt x="64" y="77"/>
                    </a:cubicBezTo>
                    <a:cubicBezTo>
                      <a:pt x="76" y="77"/>
                      <a:pt x="87" y="70"/>
                      <a:pt x="94" y="59"/>
                    </a:cubicBezTo>
                    <a:cubicBezTo>
                      <a:pt x="100" y="48"/>
                      <a:pt x="100" y="34"/>
                      <a:pt x="92" y="22"/>
                    </a:cubicBezTo>
                    <a:cubicBezTo>
                      <a:pt x="87" y="11"/>
                      <a:pt x="79" y="4"/>
                      <a:pt x="70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8" y="1"/>
                      <a:pt x="37" y="1"/>
                      <a:pt x="36" y="2"/>
                    </a:cubicBezTo>
                    <a:cubicBezTo>
                      <a:pt x="15" y="12"/>
                      <a:pt x="0" y="38"/>
                      <a:pt x="12" y="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9" name="Freeform 1122"/>
              <p:cNvSpPr>
                <a:spLocks/>
              </p:cNvSpPr>
              <p:nvPr/>
            </p:nvSpPr>
            <p:spPr bwMode="auto">
              <a:xfrm>
                <a:off x="3843338" y="2567078"/>
                <a:ext cx="566738" cy="487380"/>
              </a:xfrm>
              <a:custGeom>
                <a:avLst/>
                <a:gdLst>
                  <a:gd name="T0" fmla="*/ 24 w 151"/>
                  <a:gd name="T1" fmla="*/ 93 h 130"/>
                  <a:gd name="T2" fmla="*/ 96 w 151"/>
                  <a:gd name="T3" fmla="*/ 127 h 130"/>
                  <a:gd name="T4" fmla="*/ 145 w 151"/>
                  <a:gd name="T5" fmla="*/ 107 h 130"/>
                  <a:gd name="T6" fmla="*/ 151 w 151"/>
                  <a:gd name="T7" fmla="*/ 93 h 130"/>
                  <a:gd name="T8" fmla="*/ 95 w 151"/>
                  <a:gd name="T9" fmla="*/ 121 h 130"/>
                  <a:gd name="T10" fmla="*/ 29 w 151"/>
                  <a:gd name="T11" fmla="*/ 90 h 130"/>
                  <a:gd name="T12" fmla="*/ 30 w 151"/>
                  <a:gd name="T13" fmla="*/ 0 h 130"/>
                  <a:gd name="T14" fmla="*/ 22 w 151"/>
                  <a:gd name="T15" fmla="*/ 0 h 130"/>
                  <a:gd name="T16" fmla="*/ 24 w 151"/>
                  <a:gd name="T17" fmla="*/ 93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130">
                    <a:moveTo>
                      <a:pt x="24" y="93"/>
                    </a:moveTo>
                    <a:cubicBezTo>
                      <a:pt x="40" y="118"/>
                      <a:pt x="67" y="130"/>
                      <a:pt x="96" y="127"/>
                    </a:cubicBezTo>
                    <a:cubicBezTo>
                      <a:pt x="114" y="126"/>
                      <a:pt x="131" y="118"/>
                      <a:pt x="145" y="107"/>
                    </a:cubicBezTo>
                    <a:cubicBezTo>
                      <a:pt x="147" y="102"/>
                      <a:pt x="149" y="97"/>
                      <a:pt x="151" y="93"/>
                    </a:cubicBezTo>
                    <a:cubicBezTo>
                      <a:pt x="138" y="109"/>
                      <a:pt x="117" y="119"/>
                      <a:pt x="95" y="121"/>
                    </a:cubicBezTo>
                    <a:cubicBezTo>
                      <a:pt x="68" y="124"/>
                      <a:pt x="44" y="112"/>
                      <a:pt x="29" y="90"/>
                    </a:cubicBezTo>
                    <a:cubicBezTo>
                      <a:pt x="5" y="55"/>
                      <a:pt x="12" y="21"/>
                      <a:pt x="30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5" y="23"/>
                      <a:pt x="0" y="57"/>
                      <a:pt x="24" y="9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0" name="Freeform 1123"/>
              <p:cNvSpPr>
                <a:spLocks/>
              </p:cNvSpPr>
              <p:nvPr/>
            </p:nvSpPr>
            <p:spPr bwMode="auto">
              <a:xfrm>
                <a:off x="3783013" y="2567078"/>
                <a:ext cx="222250" cy="514368"/>
              </a:xfrm>
              <a:custGeom>
                <a:avLst/>
                <a:gdLst>
                  <a:gd name="T0" fmla="*/ 10 w 59"/>
                  <a:gd name="T1" fmla="*/ 10 h 137"/>
                  <a:gd name="T2" fmla="*/ 9 w 59"/>
                  <a:gd name="T3" fmla="*/ 13 h 137"/>
                  <a:gd name="T4" fmla="*/ 8 w 59"/>
                  <a:gd name="T5" fmla="*/ 16 h 137"/>
                  <a:gd name="T6" fmla="*/ 5 w 59"/>
                  <a:gd name="T7" fmla="*/ 15 h 137"/>
                  <a:gd name="T8" fmla="*/ 3 w 59"/>
                  <a:gd name="T9" fmla="*/ 22 h 137"/>
                  <a:gd name="T10" fmla="*/ 7 w 59"/>
                  <a:gd name="T11" fmla="*/ 27 h 137"/>
                  <a:gd name="T12" fmla="*/ 5 w 59"/>
                  <a:gd name="T13" fmla="*/ 29 h 137"/>
                  <a:gd name="T14" fmla="*/ 3 w 59"/>
                  <a:gd name="T15" fmla="*/ 30 h 137"/>
                  <a:gd name="T16" fmla="*/ 2 w 59"/>
                  <a:gd name="T17" fmla="*/ 29 h 137"/>
                  <a:gd name="T18" fmla="*/ 1 w 59"/>
                  <a:gd name="T19" fmla="*/ 56 h 137"/>
                  <a:gd name="T20" fmla="*/ 4 w 59"/>
                  <a:gd name="T21" fmla="*/ 73 h 137"/>
                  <a:gd name="T22" fmla="*/ 11 w 59"/>
                  <a:gd name="T23" fmla="*/ 93 h 137"/>
                  <a:gd name="T24" fmla="*/ 20 w 59"/>
                  <a:gd name="T25" fmla="*/ 109 h 137"/>
                  <a:gd name="T26" fmla="*/ 21 w 59"/>
                  <a:gd name="T27" fmla="*/ 110 h 137"/>
                  <a:gd name="T28" fmla="*/ 25 w 59"/>
                  <a:gd name="T29" fmla="*/ 109 h 137"/>
                  <a:gd name="T30" fmla="*/ 26 w 59"/>
                  <a:gd name="T31" fmla="*/ 112 h 137"/>
                  <a:gd name="T32" fmla="*/ 27 w 59"/>
                  <a:gd name="T33" fmla="*/ 115 h 137"/>
                  <a:gd name="T34" fmla="*/ 25 w 59"/>
                  <a:gd name="T35" fmla="*/ 116 h 137"/>
                  <a:gd name="T36" fmla="*/ 47 w 59"/>
                  <a:gd name="T37" fmla="*/ 137 h 137"/>
                  <a:gd name="T38" fmla="*/ 59 w 59"/>
                  <a:gd name="T39" fmla="*/ 137 h 137"/>
                  <a:gd name="T40" fmla="*/ 26 w 59"/>
                  <a:gd name="T41" fmla="*/ 107 h 137"/>
                  <a:gd name="T42" fmla="*/ 17 w 59"/>
                  <a:gd name="T43" fmla="*/ 91 h 137"/>
                  <a:gd name="T44" fmla="*/ 10 w 59"/>
                  <a:gd name="T45" fmla="*/ 71 h 137"/>
                  <a:gd name="T46" fmla="*/ 17 w 59"/>
                  <a:gd name="T47" fmla="*/ 0 h 137"/>
                  <a:gd name="T48" fmla="*/ 10 w 59"/>
                  <a:gd name="T49" fmla="*/ 0 h 137"/>
                  <a:gd name="T50" fmla="*/ 6 w 59"/>
                  <a:gd name="T51" fmla="*/ 9 h 137"/>
                  <a:gd name="T52" fmla="*/ 10 w 59"/>
                  <a:gd name="T53" fmla="*/ 10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9" h="137">
                    <a:moveTo>
                      <a:pt x="10" y="10"/>
                    </a:moveTo>
                    <a:cubicBezTo>
                      <a:pt x="9" y="13"/>
                      <a:pt x="9" y="13"/>
                      <a:pt x="9" y="13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7" y="16"/>
                      <a:pt x="6" y="15"/>
                      <a:pt x="5" y="15"/>
                    </a:cubicBezTo>
                    <a:cubicBezTo>
                      <a:pt x="4" y="17"/>
                      <a:pt x="3" y="20"/>
                      <a:pt x="3" y="22"/>
                    </a:cubicBezTo>
                    <a:cubicBezTo>
                      <a:pt x="5" y="24"/>
                      <a:pt x="6" y="25"/>
                      <a:pt x="7" y="27"/>
                    </a:cubicBezTo>
                    <a:cubicBezTo>
                      <a:pt x="5" y="29"/>
                      <a:pt x="5" y="29"/>
                      <a:pt x="5" y="29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2" y="30"/>
                      <a:pt x="2" y="30"/>
                      <a:pt x="2" y="29"/>
                    </a:cubicBezTo>
                    <a:cubicBezTo>
                      <a:pt x="0" y="38"/>
                      <a:pt x="0" y="47"/>
                      <a:pt x="1" y="56"/>
                    </a:cubicBezTo>
                    <a:cubicBezTo>
                      <a:pt x="1" y="62"/>
                      <a:pt x="3" y="67"/>
                      <a:pt x="4" y="73"/>
                    </a:cubicBezTo>
                    <a:cubicBezTo>
                      <a:pt x="6" y="80"/>
                      <a:pt x="8" y="87"/>
                      <a:pt x="11" y="93"/>
                    </a:cubicBezTo>
                    <a:cubicBezTo>
                      <a:pt x="14" y="98"/>
                      <a:pt x="17" y="103"/>
                      <a:pt x="20" y="109"/>
                    </a:cubicBezTo>
                    <a:cubicBezTo>
                      <a:pt x="20" y="109"/>
                      <a:pt x="21" y="110"/>
                      <a:pt x="21" y="110"/>
                    </a:cubicBezTo>
                    <a:cubicBezTo>
                      <a:pt x="22" y="110"/>
                      <a:pt x="24" y="109"/>
                      <a:pt x="25" y="109"/>
                    </a:cubicBezTo>
                    <a:cubicBezTo>
                      <a:pt x="26" y="112"/>
                      <a:pt x="26" y="112"/>
                      <a:pt x="26" y="112"/>
                    </a:cubicBezTo>
                    <a:cubicBezTo>
                      <a:pt x="27" y="115"/>
                      <a:pt x="27" y="115"/>
                      <a:pt x="27" y="115"/>
                    </a:cubicBezTo>
                    <a:cubicBezTo>
                      <a:pt x="26" y="115"/>
                      <a:pt x="25" y="115"/>
                      <a:pt x="25" y="116"/>
                    </a:cubicBezTo>
                    <a:cubicBezTo>
                      <a:pt x="31" y="125"/>
                      <a:pt x="39" y="131"/>
                      <a:pt x="47" y="137"/>
                    </a:cubicBezTo>
                    <a:cubicBezTo>
                      <a:pt x="51" y="136"/>
                      <a:pt x="55" y="136"/>
                      <a:pt x="59" y="137"/>
                    </a:cubicBezTo>
                    <a:cubicBezTo>
                      <a:pt x="48" y="131"/>
                      <a:pt x="36" y="122"/>
                      <a:pt x="26" y="107"/>
                    </a:cubicBezTo>
                    <a:cubicBezTo>
                      <a:pt x="23" y="102"/>
                      <a:pt x="20" y="97"/>
                      <a:pt x="17" y="91"/>
                    </a:cubicBezTo>
                    <a:cubicBezTo>
                      <a:pt x="14" y="84"/>
                      <a:pt x="11" y="78"/>
                      <a:pt x="10" y="71"/>
                    </a:cubicBezTo>
                    <a:cubicBezTo>
                      <a:pt x="3" y="45"/>
                      <a:pt x="7" y="21"/>
                      <a:pt x="17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9" y="3"/>
                      <a:pt x="8" y="6"/>
                      <a:pt x="6" y="9"/>
                    </a:cubicBezTo>
                    <a:cubicBezTo>
                      <a:pt x="8" y="10"/>
                      <a:pt x="9" y="10"/>
                      <a:pt x="10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1" name="Freeform 1124"/>
              <p:cNvSpPr>
                <a:spLocks/>
              </p:cNvSpPr>
              <p:nvPr/>
            </p:nvSpPr>
            <p:spPr bwMode="auto">
              <a:xfrm>
                <a:off x="3963988" y="4573748"/>
                <a:ext cx="36513" cy="23814"/>
              </a:xfrm>
              <a:custGeom>
                <a:avLst/>
                <a:gdLst>
                  <a:gd name="T0" fmla="*/ 10 w 10"/>
                  <a:gd name="T1" fmla="*/ 0 h 6"/>
                  <a:gd name="T2" fmla="*/ 0 w 10"/>
                  <a:gd name="T3" fmla="*/ 6 h 6"/>
                  <a:gd name="T4" fmla="*/ 10 w 10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6">
                    <a:moveTo>
                      <a:pt x="10" y="0"/>
                    </a:moveTo>
                    <a:cubicBezTo>
                      <a:pt x="7" y="2"/>
                      <a:pt x="4" y="4"/>
                      <a:pt x="0" y="6"/>
                    </a:cubicBezTo>
                    <a:cubicBezTo>
                      <a:pt x="4" y="4"/>
                      <a:pt x="7" y="2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2" name="Freeform 1125"/>
              <p:cNvSpPr>
                <a:spLocks/>
              </p:cNvSpPr>
              <p:nvPr/>
            </p:nvSpPr>
            <p:spPr bwMode="auto">
              <a:xfrm>
                <a:off x="4087813" y="4746791"/>
                <a:ext cx="115888" cy="19050"/>
              </a:xfrm>
              <a:custGeom>
                <a:avLst/>
                <a:gdLst>
                  <a:gd name="T0" fmla="*/ 0 w 31"/>
                  <a:gd name="T1" fmla="*/ 5 h 5"/>
                  <a:gd name="T2" fmla="*/ 31 w 31"/>
                  <a:gd name="T3" fmla="*/ 5 h 5"/>
                  <a:gd name="T4" fmla="*/ 0 w 31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1" h="5">
                    <a:moveTo>
                      <a:pt x="0" y="5"/>
                    </a:moveTo>
                    <a:cubicBezTo>
                      <a:pt x="31" y="5"/>
                      <a:pt x="31" y="5"/>
                      <a:pt x="31" y="5"/>
                    </a:cubicBezTo>
                    <a:cubicBezTo>
                      <a:pt x="21" y="0"/>
                      <a:pt x="10" y="1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3" name="Freeform 1126"/>
              <p:cNvSpPr>
                <a:spLocks/>
              </p:cNvSpPr>
              <p:nvPr/>
            </p:nvSpPr>
            <p:spPr bwMode="auto">
              <a:xfrm>
                <a:off x="3821113" y="4615025"/>
                <a:ext cx="153988" cy="150818"/>
              </a:xfrm>
              <a:custGeom>
                <a:avLst/>
                <a:gdLst>
                  <a:gd name="T0" fmla="*/ 38 w 41"/>
                  <a:gd name="T1" fmla="*/ 2 h 40"/>
                  <a:gd name="T2" fmla="*/ 41 w 41"/>
                  <a:gd name="T3" fmla="*/ 0 h 40"/>
                  <a:gd name="T4" fmla="*/ 26 w 41"/>
                  <a:gd name="T5" fmla="*/ 4 h 40"/>
                  <a:gd name="T6" fmla="*/ 10 w 41"/>
                  <a:gd name="T7" fmla="*/ 23 h 40"/>
                  <a:gd name="T8" fmla="*/ 11 w 41"/>
                  <a:gd name="T9" fmla="*/ 23 h 40"/>
                  <a:gd name="T10" fmla="*/ 10 w 41"/>
                  <a:gd name="T11" fmla="*/ 26 h 40"/>
                  <a:gd name="T12" fmla="*/ 10 w 41"/>
                  <a:gd name="T13" fmla="*/ 29 h 40"/>
                  <a:gd name="T14" fmla="*/ 6 w 41"/>
                  <a:gd name="T15" fmla="*/ 28 h 40"/>
                  <a:gd name="T16" fmla="*/ 0 w 41"/>
                  <a:gd name="T17" fmla="*/ 40 h 40"/>
                  <a:gd name="T18" fmla="*/ 7 w 41"/>
                  <a:gd name="T19" fmla="*/ 40 h 40"/>
                  <a:gd name="T20" fmla="*/ 38 w 41"/>
                  <a:gd name="T21" fmla="*/ 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1" h="40">
                    <a:moveTo>
                      <a:pt x="38" y="2"/>
                    </a:moveTo>
                    <a:cubicBezTo>
                      <a:pt x="39" y="1"/>
                      <a:pt x="40" y="1"/>
                      <a:pt x="41" y="0"/>
                    </a:cubicBezTo>
                    <a:cubicBezTo>
                      <a:pt x="37" y="2"/>
                      <a:pt x="32" y="3"/>
                      <a:pt x="26" y="4"/>
                    </a:cubicBezTo>
                    <a:cubicBezTo>
                      <a:pt x="20" y="9"/>
                      <a:pt x="15" y="16"/>
                      <a:pt x="10" y="23"/>
                    </a:cubicBezTo>
                    <a:cubicBezTo>
                      <a:pt x="10" y="23"/>
                      <a:pt x="10" y="23"/>
                      <a:pt x="11" y="23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10" y="29"/>
                      <a:pt x="10" y="29"/>
                      <a:pt x="10" y="29"/>
                    </a:cubicBezTo>
                    <a:cubicBezTo>
                      <a:pt x="9" y="29"/>
                      <a:pt x="7" y="28"/>
                      <a:pt x="6" y="28"/>
                    </a:cubicBezTo>
                    <a:cubicBezTo>
                      <a:pt x="4" y="32"/>
                      <a:pt x="2" y="36"/>
                      <a:pt x="0" y="40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14" y="24"/>
                      <a:pt x="25" y="11"/>
                      <a:pt x="3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4" name="Freeform 1127"/>
              <p:cNvSpPr>
                <a:spLocks/>
              </p:cNvSpPr>
              <p:nvPr/>
            </p:nvSpPr>
            <p:spPr bwMode="auto">
              <a:xfrm>
                <a:off x="4016376" y="4540409"/>
                <a:ext cx="434975" cy="225433"/>
              </a:xfrm>
              <a:custGeom>
                <a:avLst/>
                <a:gdLst>
                  <a:gd name="T0" fmla="*/ 73 w 116"/>
                  <a:gd name="T1" fmla="*/ 12 h 60"/>
                  <a:gd name="T2" fmla="*/ 73 w 116"/>
                  <a:gd name="T3" fmla="*/ 14 h 60"/>
                  <a:gd name="T4" fmla="*/ 71 w 116"/>
                  <a:gd name="T5" fmla="*/ 15 h 60"/>
                  <a:gd name="T6" fmla="*/ 68 w 116"/>
                  <a:gd name="T7" fmla="*/ 16 h 60"/>
                  <a:gd name="T8" fmla="*/ 66 w 116"/>
                  <a:gd name="T9" fmla="*/ 8 h 60"/>
                  <a:gd name="T10" fmla="*/ 46 w 116"/>
                  <a:gd name="T11" fmla="*/ 2 h 60"/>
                  <a:gd name="T12" fmla="*/ 46 w 116"/>
                  <a:gd name="T13" fmla="*/ 3 h 60"/>
                  <a:gd name="T14" fmla="*/ 43 w 116"/>
                  <a:gd name="T15" fmla="*/ 3 h 60"/>
                  <a:gd name="T16" fmla="*/ 41 w 116"/>
                  <a:gd name="T17" fmla="*/ 4 h 60"/>
                  <a:gd name="T18" fmla="*/ 40 w 116"/>
                  <a:gd name="T19" fmla="*/ 1 h 60"/>
                  <a:gd name="T20" fmla="*/ 40 w 116"/>
                  <a:gd name="T21" fmla="*/ 1 h 60"/>
                  <a:gd name="T22" fmla="*/ 38 w 116"/>
                  <a:gd name="T23" fmla="*/ 5 h 60"/>
                  <a:gd name="T24" fmla="*/ 36 w 116"/>
                  <a:gd name="T25" fmla="*/ 4 h 60"/>
                  <a:gd name="T26" fmla="*/ 33 w 116"/>
                  <a:gd name="T27" fmla="*/ 2 h 60"/>
                  <a:gd name="T28" fmla="*/ 34 w 116"/>
                  <a:gd name="T29" fmla="*/ 1 h 60"/>
                  <a:gd name="T30" fmla="*/ 10 w 116"/>
                  <a:gd name="T31" fmla="*/ 4 h 60"/>
                  <a:gd name="T32" fmla="*/ 0 w 116"/>
                  <a:gd name="T33" fmla="*/ 14 h 60"/>
                  <a:gd name="T34" fmla="*/ 99 w 116"/>
                  <a:gd name="T35" fmla="*/ 45 h 60"/>
                  <a:gd name="T36" fmla="*/ 109 w 116"/>
                  <a:gd name="T37" fmla="*/ 60 h 60"/>
                  <a:gd name="T38" fmla="*/ 116 w 116"/>
                  <a:gd name="T39" fmla="*/ 60 h 60"/>
                  <a:gd name="T40" fmla="*/ 104 w 116"/>
                  <a:gd name="T41" fmla="*/ 42 h 60"/>
                  <a:gd name="T42" fmla="*/ 73 w 116"/>
                  <a:gd name="T43" fmla="*/ 12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16" h="60">
                    <a:moveTo>
                      <a:pt x="73" y="12"/>
                    </a:moveTo>
                    <a:cubicBezTo>
                      <a:pt x="73" y="13"/>
                      <a:pt x="73" y="13"/>
                      <a:pt x="73" y="14"/>
                    </a:cubicBezTo>
                    <a:cubicBezTo>
                      <a:pt x="71" y="15"/>
                      <a:pt x="71" y="15"/>
                      <a:pt x="71" y="15"/>
                    </a:cubicBezTo>
                    <a:cubicBezTo>
                      <a:pt x="68" y="16"/>
                      <a:pt x="68" y="16"/>
                      <a:pt x="68" y="16"/>
                    </a:cubicBezTo>
                    <a:cubicBezTo>
                      <a:pt x="67" y="13"/>
                      <a:pt x="66" y="11"/>
                      <a:pt x="66" y="8"/>
                    </a:cubicBezTo>
                    <a:cubicBezTo>
                      <a:pt x="59" y="5"/>
                      <a:pt x="53" y="3"/>
                      <a:pt x="46" y="2"/>
                    </a:cubicBezTo>
                    <a:cubicBezTo>
                      <a:pt x="46" y="2"/>
                      <a:pt x="46" y="3"/>
                      <a:pt x="46" y="3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0" y="3"/>
                      <a:pt x="40" y="2"/>
                      <a:pt x="40" y="1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39" y="2"/>
                      <a:pt x="39" y="4"/>
                      <a:pt x="38" y="5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3" y="2"/>
                      <a:pt x="33" y="1"/>
                      <a:pt x="34" y="1"/>
                    </a:cubicBezTo>
                    <a:cubicBezTo>
                      <a:pt x="26" y="0"/>
                      <a:pt x="18" y="2"/>
                      <a:pt x="10" y="4"/>
                    </a:cubicBezTo>
                    <a:cubicBezTo>
                      <a:pt x="7" y="8"/>
                      <a:pt x="4" y="11"/>
                      <a:pt x="0" y="14"/>
                    </a:cubicBezTo>
                    <a:cubicBezTo>
                      <a:pt x="29" y="1"/>
                      <a:pt x="68" y="2"/>
                      <a:pt x="99" y="45"/>
                    </a:cubicBezTo>
                    <a:cubicBezTo>
                      <a:pt x="103" y="50"/>
                      <a:pt x="106" y="55"/>
                      <a:pt x="109" y="60"/>
                    </a:cubicBezTo>
                    <a:cubicBezTo>
                      <a:pt x="116" y="60"/>
                      <a:pt x="116" y="60"/>
                      <a:pt x="116" y="60"/>
                    </a:cubicBezTo>
                    <a:cubicBezTo>
                      <a:pt x="112" y="54"/>
                      <a:pt x="109" y="48"/>
                      <a:pt x="104" y="42"/>
                    </a:cubicBezTo>
                    <a:cubicBezTo>
                      <a:pt x="94" y="28"/>
                      <a:pt x="84" y="19"/>
                      <a:pt x="73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5" name="Freeform 1128"/>
              <p:cNvSpPr>
                <a:spLocks/>
              </p:cNvSpPr>
              <p:nvPr/>
            </p:nvSpPr>
            <p:spPr bwMode="auto">
              <a:xfrm>
                <a:off x="3925888" y="4622962"/>
                <a:ext cx="417513" cy="142880"/>
              </a:xfrm>
              <a:custGeom>
                <a:avLst/>
                <a:gdLst>
                  <a:gd name="T0" fmla="*/ 13 w 111"/>
                  <a:gd name="T1" fmla="*/ 25 h 38"/>
                  <a:gd name="T2" fmla="*/ 0 w 111"/>
                  <a:gd name="T3" fmla="*/ 38 h 38"/>
                  <a:gd name="T4" fmla="*/ 8 w 111"/>
                  <a:gd name="T5" fmla="*/ 38 h 38"/>
                  <a:gd name="T6" fmla="*/ 17 w 111"/>
                  <a:gd name="T7" fmla="*/ 29 h 38"/>
                  <a:gd name="T8" fmla="*/ 101 w 111"/>
                  <a:gd name="T9" fmla="*/ 35 h 38"/>
                  <a:gd name="T10" fmla="*/ 103 w 111"/>
                  <a:gd name="T11" fmla="*/ 38 h 38"/>
                  <a:gd name="T12" fmla="*/ 111 w 111"/>
                  <a:gd name="T13" fmla="*/ 38 h 38"/>
                  <a:gd name="T14" fmla="*/ 105 w 111"/>
                  <a:gd name="T15" fmla="*/ 31 h 38"/>
                  <a:gd name="T16" fmla="*/ 13 w 111"/>
                  <a:gd name="T17" fmla="*/ 2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1" h="38">
                    <a:moveTo>
                      <a:pt x="13" y="25"/>
                    </a:moveTo>
                    <a:cubicBezTo>
                      <a:pt x="8" y="28"/>
                      <a:pt x="4" y="33"/>
                      <a:pt x="0" y="38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11" y="35"/>
                      <a:pt x="14" y="32"/>
                      <a:pt x="17" y="29"/>
                    </a:cubicBezTo>
                    <a:cubicBezTo>
                      <a:pt x="39" y="12"/>
                      <a:pt x="75" y="6"/>
                      <a:pt x="101" y="35"/>
                    </a:cubicBezTo>
                    <a:cubicBezTo>
                      <a:pt x="102" y="36"/>
                      <a:pt x="103" y="37"/>
                      <a:pt x="103" y="38"/>
                    </a:cubicBezTo>
                    <a:cubicBezTo>
                      <a:pt x="111" y="38"/>
                      <a:pt x="111" y="38"/>
                      <a:pt x="111" y="38"/>
                    </a:cubicBezTo>
                    <a:cubicBezTo>
                      <a:pt x="109" y="35"/>
                      <a:pt x="107" y="33"/>
                      <a:pt x="105" y="31"/>
                    </a:cubicBezTo>
                    <a:cubicBezTo>
                      <a:pt x="78" y="0"/>
                      <a:pt x="38" y="5"/>
                      <a:pt x="13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6" name="Freeform 1129"/>
              <p:cNvSpPr>
                <a:spLocks/>
              </p:cNvSpPr>
              <p:nvPr/>
            </p:nvSpPr>
            <p:spPr bwMode="auto">
              <a:xfrm>
                <a:off x="3697288" y="3078270"/>
                <a:ext cx="581025" cy="519131"/>
              </a:xfrm>
              <a:custGeom>
                <a:avLst/>
                <a:gdLst>
                  <a:gd name="T0" fmla="*/ 85 w 155"/>
                  <a:gd name="T1" fmla="*/ 138 h 138"/>
                  <a:gd name="T2" fmla="*/ 143 w 155"/>
                  <a:gd name="T3" fmla="*/ 100 h 138"/>
                  <a:gd name="T4" fmla="*/ 124 w 155"/>
                  <a:gd name="T5" fmla="*/ 23 h 138"/>
                  <a:gd name="T6" fmla="*/ 118 w 155"/>
                  <a:gd name="T7" fmla="*/ 17 h 138"/>
                  <a:gd name="T8" fmla="*/ 107 w 155"/>
                  <a:gd name="T9" fmla="*/ 9 h 138"/>
                  <a:gd name="T10" fmla="*/ 82 w 155"/>
                  <a:gd name="T11" fmla="*/ 1 h 138"/>
                  <a:gd name="T12" fmla="*/ 70 w 155"/>
                  <a:gd name="T13" fmla="*/ 1 h 138"/>
                  <a:gd name="T14" fmla="*/ 53 w 155"/>
                  <a:gd name="T15" fmla="*/ 4 h 138"/>
                  <a:gd name="T16" fmla="*/ 1 w 155"/>
                  <a:gd name="T17" fmla="*/ 61 h 138"/>
                  <a:gd name="T18" fmla="*/ 0 w 155"/>
                  <a:gd name="T19" fmla="*/ 66 h 138"/>
                  <a:gd name="T20" fmla="*/ 3 w 155"/>
                  <a:gd name="T21" fmla="*/ 66 h 138"/>
                  <a:gd name="T22" fmla="*/ 6 w 155"/>
                  <a:gd name="T23" fmla="*/ 66 h 138"/>
                  <a:gd name="T24" fmla="*/ 6 w 155"/>
                  <a:gd name="T25" fmla="*/ 66 h 138"/>
                  <a:gd name="T26" fmla="*/ 55 w 155"/>
                  <a:gd name="T27" fmla="*/ 10 h 138"/>
                  <a:gd name="T28" fmla="*/ 81 w 155"/>
                  <a:gd name="T29" fmla="*/ 7 h 138"/>
                  <a:gd name="T30" fmla="*/ 105 w 155"/>
                  <a:gd name="T31" fmla="*/ 15 h 138"/>
                  <a:gd name="T32" fmla="*/ 120 w 155"/>
                  <a:gd name="T33" fmla="*/ 27 h 138"/>
                  <a:gd name="T34" fmla="*/ 137 w 155"/>
                  <a:gd name="T35" fmla="*/ 97 h 138"/>
                  <a:gd name="T36" fmla="*/ 85 w 155"/>
                  <a:gd name="T37" fmla="*/ 132 h 138"/>
                  <a:gd name="T38" fmla="*/ 36 w 155"/>
                  <a:gd name="T39" fmla="*/ 96 h 138"/>
                  <a:gd name="T40" fmla="*/ 58 w 155"/>
                  <a:gd name="T41" fmla="*/ 38 h 138"/>
                  <a:gd name="T42" fmla="*/ 110 w 155"/>
                  <a:gd name="T43" fmla="*/ 56 h 138"/>
                  <a:gd name="T44" fmla="*/ 111 w 155"/>
                  <a:gd name="T45" fmla="*/ 90 h 138"/>
                  <a:gd name="T46" fmla="*/ 86 w 155"/>
                  <a:gd name="T47" fmla="*/ 105 h 138"/>
                  <a:gd name="T48" fmla="*/ 62 w 155"/>
                  <a:gd name="T49" fmla="*/ 87 h 138"/>
                  <a:gd name="T50" fmla="*/ 68 w 155"/>
                  <a:gd name="T51" fmla="*/ 62 h 138"/>
                  <a:gd name="T52" fmla="*/ 90 w 155"/>
                  <a:gd name="T53" fmla="*/ 67 h 138"/>
                  <a:gd name="T54" fmla="*/ 91 w 155"/>
                  <a:gd name="T55" fmla="*/ 76 h 138"/>
                  <a:gd name="T56" fmla="*/ 86 w 155"/>
                  <a:gd name="T57" fmla="*/ 80 h 138"/>
                  <a:gd name="T58" fmla="*/ 83 w 155"/>
                  <a:gd name="T59" fmla="*/ 79 h 138"/>
                  <a:gd name="T60" fmla="*/ 81 w 155"/>
                  <a:gd name="T61" fmla="*/ 80 h 138"/>
                  <a:gd name="T62" fmla="*/ 78 w 155"/>
                  <a:gd name="T63" fmla="*/ 82 h 138"/>
                  <a:gd name="T64" fmla="*/ 87 w 155"/>
                  <a:gd name="T65" fmla="*/ 86 h 138"/>
                  <a:gd name="T66" fmla="*/ 97 w 155"/>
                  <a:gd name="T67" fmla="*/ 78 h 138"/>
                  <a:gd name="T68" fmla="*/ 94 w 155"/>
                  <a:gd name="T69" fmla="*/ 63 h 138"/>
                  <a:gd name="T70" fmla="*/ 65 w 155"/>
                  <a:gd name="T71" fmla="*/ 57 h 138"/>
                  <a:gd name="T72" fmla="*/ 57 w 155"/>
                  <a:gd name="T73" fmla="*/ 90 h 138"/>
                  <a:gd name="T74" fmla="*/ 86 w 155"/>
                  <a:gd name="T75" fmla="*/ 111 h 138"/>
                  <a:gd name="T76" fmla="*/ 116 w 155"/>
                  <a:gd name="T77" fmla="*/ 93 h 138"/>
                  <a:gd name="T78" fmla="*/ 115 w 155"/>
                  <a:gd name="T79" fmla="*/ 53 h 138"/>
                  <a:gd name="T80" fmla="*/ 56 w 155"/>
                  <a:gd name="T81" fmla="*/ 33 h 138"/>
                  <a:gd name="T82" fmla="*/ 29 w 155"/>
                  <a:gd name="T83" fmla="*/ 93 h 138"/>
                  <a:gd name="T84" fmla="*/ 31 w 155"/>
                  <a:gd name="T85" fmla="*/ 99 h 138"/>
                  <a:gd name="T86" fmla="*/ 39 w 155"/>
                  <a:gd name="T87" fmla="*/ 113 h 138"/>
                  <a:gd name="T88" fmla="*/ 85 w 155"/>
                  <a:gd name="T89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55" h="138">
                    <a:moveTo>
                      <a:pt x="85" y="138"/>
                    </a:moveTo>
                    <a:cubicBezTo>
                      <a:pt x="109" y="138"/>
                      <a:pt x="133" y="122"/>
                      <a:pt x="143" y="100"/>
                    </a:cubicBezTo>
                    <a:cubicBezTo>
                      <a:pt x="149" y="86"/>
                      <a:pt x="155" y="57"/>
                      <a:pt x="124" y="23"/>
                    </a:cubicBezTo>
                    <a:cubicBezTo>
                      <a:pt x="122" y="21"/>
                      <a:pt x="120" y="19"/>
                      <a:pt x="118" y="17"/>
                    </a:cubicBezTo>
                    <a:cubicBezTo>
                      <a:pt x="114" y="14"/>
                      <a:pt x="111" y="11"/>
                      <a:pt x="107" y="9"/>
                    </a:cubicBezTo>
                    <a:cubicBezTo>
                      <a:pt x="99" y="5"/>
                      <a:pt x="91" y="2"/>
                      <a:pt x="82" y="1"/>
                    </a:cubicBezTo>
                    <a:cubicBezTo>
                      <a:pt x="78" y="0"/>
                      <a:pt x="74" y="0"/>
                      <a:pt x="70" y="1"/>
                    </a:cubicBezTo>
                    <a:cubicBezTo>
                      <a:pt x="64" y="1"/>
                      <a:pt x="59" y="2"/>
                      <a:pt x="53" y="4"/>
                    </a:cubicBezTo>
                    <a:cubicBezTo>
                      <a:pt x="27" y="12"/>
                      <a:pt x="6" y="34"/>
                      <a:pt x="1" y="61"/>
                    </a:cubicBezTo>
                    <a:cubicBezTo>
                      <a:pt x="0" y="63"/>
                      <a:pt x="0" y="64"/>
                      <a:pt x="0" y="66"/>
                    </a:cubicBezTo>
                    <a:cubicBezTo>
                      <a:pt x="3" y="66"/>
                      <a:pt x="3" y="66"/>
                      <a:pt x="3" y="66"/>
                    </a:cubicBezTo>
                    <a:cubicBezTo>
                      <a:pt x="6" y="66"/>
                      <a:pt x="6" y="66"/>
                      <a:pt x="6" y="66"/>
                    </a:cubicBezTo>
                    <a:cubicBezTo>
                      <a:pt x="6" y="66"/>
                      <a:pt x="6" y="66"/>
                      <a:pt x="6" y="66"/>
                    </a:cubicBezTo>
                    <a:cubicBezTo>
                      <a:pt x="10" y="39"/>
                      <a:pt x="29" y="18"/>
                      <a:pt x="55" y="10"/>
                    </a:cubicBezTo>
                    <a:cubicBezTo>
                      <a:pt x="64" y="7"/>
                      <a:pt x="73" y="6"/>
                      <a:pt x="81" y="7"/>
                    </a:cubicBezTo>
                    <a:cubicBezTo>
                      <a:pt x="89" y="8"/>
                      <a:pt x="97" y="11"/>
                      <a:pt x="105" y="15"/>
                    </a:cubicBezTo>
                    <a:cubicBezTo>
                      <a:pt x="110" y="18"/>
                      <a:pt x="115" y="22"/>
                      <a:pt x="120" y="27"/>
                    </a:cubicBezTo>
                    <a:cubicBezTo>
                      <a:pt x="148" y="58"/>
                      <a:pt x="143" y="84"/>
                      <a:pt x="137" y="97"/>
                    </a:cubicBezTo>
                    <a:cubicBezTo>
                      <a:pt x="129" y="118"/>
                      <a:pt x="107" y="132"/>
                      <a:pt x="85" y="132"/>
                    </a:cubicBezTo>
                    <a:cubicBezTo>
                      <a:pt x="72" y="132"/>
                      <a:pt x="50" y="127"/>
                      <a:pt x="36" y="96"/>
                    </a:cubicBezTo>
                    <a:cubicBezTo>
                      <a:pt x="25" y="71"/>
                      <a:pt x="39" y="47"/>
                      <a:pt x="58" y="38"/>
                    </a:cubicBezTo>
                    <a:cubicBezTo>
                      <a:pt x="74" y="30"/>
                      <a:pt x="96" y="31"/>
                      <a:pt x="110" y="56"/>
                    </a:cubicBezTo>
                    <a:cubicBezTo>
                      <a:pt x="117" y="68"/>
                      <a:pt x="117" y="80"/>
                      <a:pt x="111" y="90"/>
                    </a:cubicBezTo>
                    <a:cubicBezTo>
                      <a:pt x="106" y="99"/>
                      <a:pt x="96" y="105"/>
                      <a:pt x="86" y="105"/>
                    </a:cubicBezTo>
                    <a:cubicBezTo>
                      <a:pt x="76" y="105"/>
                      <a:pt x="68" y="98"/>
                      <a:pt x="62" y="87"/>
                    </a:cubicBezTo>
                    <a:cubicBezTo>
                      <a:pt x="57" y="77"/>
                      <a:pt x="61" y="67"/>
                      <a:pt x="68" y="62"/>
                    </a:cubicBezTo>
                    <a:cubicBezTo>
                      <a:pt x="76" y="57"/>
                      <a:pt x="84" y="59"/>
                      <a:pt x="90" y="67"/>
                    </a:cubicBezTo>
                    <a:cubicBezTo>
                      <a:pt x="93" y="70"/>
                      <a:pt x="92" y="74"/>
                      <a:pt x="91" y="76"/>
                    </a:cubicBezTo>
                    <a:cubicBezTo>
                      <a:pt x="90" y="78"/>
                      <a:pt x="88" y="80"/>
                      <a:pt x="86" y="80"/>
                    </a:cubicBezTo>
                    <a:cubicBezTo>
                      <a:pt x="85" y="80"/>
                      <a:pt x="84" y="80"/>
                      <a:pt x="83" y="79"/>
                    </a:cubicBezTo>
                    <a:cubicBezTo>
                      <a:pt x="81" y="80"/>
                      <a:pt x="81" y="80"/>
                      <a:pt x="81" y="80"/>
                    </a:cubicBezTo>
                    <a:cubicBezTo>
                      <a:pt x="78" y="82"/>
                      <a:pt x="78" y="82"/>
                      <a:pt x="78" y="82"/>
                    </a:cubicBezTo>
                    <a:cubicBezTo>
                      <a:pt x="80" y="85"/>
                      <a:pt x="83" y="87"/>
                      <a:pt x="87" y="86"/>
                    </a:cubicBezTo>
                    <a:cubicBezTo>
                      <a:pt x="91" y="86"/>
                      <a:pt x="95" y="82"/>
                      <a:pt x="97" y="78"/>
                    </a:cubicBezTo>
                    <a:cubicBezTo>
                      <a:pt x="99" y="73"/>
                      <a:pt x="98" y="67"/>
                      <a:pt x="94" y="63"/>
                    </a:cubicBezTo>
                    <a:cubicBezTo>
                      <a:pt x="85" y="51"/>
                      <a:pt x="73" y="52"/>
                      <a:pt x="65" y="57"/>
                    </a:cubicBezTo>
                    <a:cubicBezTo>
                      <a:pt x="56" y="63"/>
                      <a:pt x="50" y="77"/>
                      <a:pt x="57" y="90"/>
                    </a:cubicBezTo>
                    <a:cubicBezTo>
                      <a:pt x="64" y="103"/>
                      <a:pt x="74" y="111"/>
                      <a:pt x="86" y="111"/>
                    </a:cubicBezTo>
                    <a:cubicBezTo>
                      <a:pt x="98" y="111"/>
                      <a:pt x="110" y="104"/>
                      <a:pt x="116" y="93"/>
                    </a:cubicBezTo>
                    <a:cubicBezTo>
                      <a:pt x="123" y="81"/>
                      <a:pt x="123" y="66"/>
                      <a:pt x="115" y="53"/>
                    </a:cubicBezTo>
                    <a:cubicBezTo>
                      <a:pt x="101" y="26"/>
                      <a:pt x="75" y="23"/>
                      <a:pt x="56" y="33"/>
                    </a:cubicBezTo>
                    <a:cubicBezTo>
                      <a:pt x="36" y="42"/>
                      <a:pt x="20" y="66"/>
                      <a:pt x="29" y="93"/>
                    </a:cubicBezTo>
                    <a:cubicBezTo>
                      <a:pt x="29" y="95"/>
                      <a:pt x="30" y="97"/>
                      <a:pt x="31" y="99"/>
                    </a:cubicBezTo>
                    <a:cubicBezTo>
                      <a:pt x="33" y="104"/>
                      <a:pt x="36" y="109"/>
                      <a:pt x="39" y="113"/>
                    </a:cubicBezTo>
                    <a:cubicBezTo>
                      <a:pt x="50" y="129"/>
                      <a:pt x="66" y="138"/>
                      <a:pt x="85" y="1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7" name="Freeform 1130"/>
              <p:cNvSpPr>
                <a:spLocks/>
              </p:cNvSpPr>
              <p:nvPr/>
            </p:nvSpPr>
            <p:spPr bwMode="auto">
              <a:xfrm>
                <a:off x="3851276" y="3114784"/>
                <a:ext cx="533400" cy="609622"/>
              </a:xfrm>
              <a:custGeom>
                <a:avLst/>
                <a:gdLst>
                  <a:gd name="T0" fmla="*/ 111 w 142"/>
                  <a:gd name="T1" fmla="*/ 124 h 162"/>
                  <a:gd name="T2" fmla="*/ 113 w 142"/>
                  <a:gd name="T3" fmla="*/ 4 h 162"/>
                  <a:gd name="T4" fmla="*/ 111 w 142"/>
                  <a:gd name="T5" fmla="*/ 0 h 162"/>
                  <a:gd name="T6" fmla="*/ 108 w 142"/>
                  <a:gd name="T7" fmla="*/ 2 h 162"/>
                  <a:gd name="T8" fmla="*/ 106 w 142"/>
                  <a:gd name="T9" fmla="*/ 3 h 162"/>
                  <a:gd name="T10" fmla="*/ 107 w 142"/>
                  <a:gd name="T11" fmla="*/ 5 h 162"/>
                  <a:gd name="T12" fmla="*/ 107 w 142"/>
                  <a:gd name="T13" fmla="*/ 120 h 162"/>
                  <a:gd name="T14" fmla="*/ 5 w 142"/>
                  <a:gd name="T15" fmla="*/ 137 h 162"/>
                  <a:gd name="T16" fmla="*/ 4 w 142"/>
                  <a:gd name="T17" fmla="*/ 137 h 162"/>
                  <a:gd name="T18" fmla="*/ 2 w 142"/>
                  <a:gd name="T19" fmla="*/ 139 h 162"/>
                  <a:gd name="T20" fmla="*/ 0 w 142"/>
                  <a:gd name="T21" fmla="*/ 142 h 162"/>
                  <a:gd name="T22" fmla="*/ 4 w 142"/>
                  <a:gd name="T23" fmla="*/ 144 h 162"/>
                  <a:gd name="T24" fmla="*/ 111 w 142"/>
                  <a:gd name="T25" fmla="*/ 124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2" h="162">
                    <a:moveTo>
                      <a:pt x="111" y="124"/>
                    </a:moveTo>
                    <a:cubicBezTo>
                      <a:pt x="141" y="92"/>
                      <a:pt x="142" y="48"/>
                      <a:pt x="113" y="4"/>
                    </a:cubicBezTo>
                    <a:cubicBezTo>
                      <a:pt x="112" y="3"/>
                      <a:pt x="112" y="1"/>
                      <a:pt x="111" y="0"/>
                    </a:cubicBezTo>
                    <a:cubicBezTo>
                      <a:pt x="108" y="2"/>
                      <a:pt x="108" y="2"/>
                      <a:pt x="108" y="2"/>
                    </a:cubicBezTo>
                    <a:cubicBezTo>
                      <a:pt x="106" y="3"/>
                      <a:pt x="106" y="3"/>
                      <a:pt x="106" y="3"/>
                    </a:cubicBezTo>
                    <a:cubicBezTo>
                      <a:pt x="106" y="4"/>
                      <a:pt x="107" y="5"/>
                      <a:pt x="107" y="5"/>
                    </a:cubicBezTo>
                    <a:cubicBezTo>
                      <a:pt x="135" y="47"/>
                      <a:pt x="135" y="90"/>
                      <a:pt x="107" y="120"/>
                    </a:cubicBezTo>
                    <a:cubicBezTo>
                      <a:pt x="80" y="149"/>
                      <a:pt x="36" y="156"/>
                      <a:pt x="5" y="137"/>
                    </a:cubicBezTo>
                    <a:cubicBezTo>
                      <a:pt x="4" y="137"/>
                      <a:pt x="4" y="137"/>
                      <a:pt x="4" y="137"/>
                    </a:cubicBezTo>
                    <a:cubicBezTo>
                      <a:pt x="2" y="139"/>
                      <a:pt x="2" y="139"/>
                      <a:pt x="2" y="139"/>
                    </a:cubicBezTo>
                    <a:cubicBezTo>
                      <a:pt x="0" y="142"/>
                      <a:pt x="0" y="142"/>
                      <a:pt x="0" y="142"/>
                    </a:cubicBezTo>
                    <a:cubicBezTo>
                      <a:pt x="2" y="142"/>
                      <a:pt x="3" y="143"/>
                      <a:pt x="4" y="144"/>
                    </a:cubicBezTo>
                    <a:cubicBezTo>
                      <a:pt x="38" y="162"/>
                      <a:pt x="83" y="154"/>
                      <a:pt x="111" y="1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8" name="Freeform 1131"/>
              <p:cNvSpPr>
                <a:spLocks/>
              </p:cNvSpPr>
              <p:nvPr/>
            </p:nvSpPr>
            <p:spPr bwMode="auto">
              <a:xfrm>
                <a:off x="3614738" y="2976667"/>
                <a:ext cx="269875" cy="300048"/>
              </a:xfrm>
              <a:custGeom>
                <a:avLst/>
                <a:gdLst>
                  <a:gd name="T0" fmla="*/ 70 w 72"/>
                  <a:gd name="T1" fmla="*/ 7 h 80"/>
                  <a:gd name="T2" fmla="*/ 72 w 72"/>
                  <a:gd name="T3" fmla="*/ 6 h 80"/>
                  <a:gd name="T4" fmla="*/ 71 w 72"/>
                  <a:gd name="T5" fmla="*/ 3 h 80"/>
                  <a:gd name="T6" fmla="*/ 70 w 72"/>
                  <a:gd name="T7" fmla="*/ 0 h 80"/>
                  <a:gd name="T8" fmla="*/ 66 w 72"/>
                  <a:gd name="T9" fmla="*/ 1 h 80"/>
                  <a:gd name="T10" fmla="*/ 65 w 72"/>
                  <a:gd name="T11" fmla="*/ 2 h 80"/>
                  <a:gd name="T12" fmla="*/ 59 w 72"/>
                  <a:gd name="T13" fmla="*/ 5 h 80"/>
                  <a:gd name="T14" fmla="*/ 35 w 72"/>
                  <a:gd name="T15" fmla="*/ 20 h 80"/>
                  <a:gd name="T16" fmla="*/ 34 w 72"/>
                  <a:gd name="T17" fmla="*/ 25 h 80"/>
                  <a:gd name="T18" fmla="*/ 12 w 72"/>
                  <a:gd name="T19" fmla="*/ 48 h 80"/>
                  <a:gd name="T20" fmla="*/ 3 w 72"/>
                  <a:gd name="T21" fmla="*/ 70 h 80"/>
                  <a:gd name="T22" fmla="*/ 1 w 72"/>
                  <a:gd name="T23" fmla="*/ 76 h 80"/>
                  <a:gd name="T24" fmla="*/ 1 w 72"/>
                  <a:gd name="T25" fmla="*/ 76 h 80"/>
                  <a:gd name="T26" fmla="*/ 0 w 72"/>
                  <a:gd name="T27" fmla="*/ 78 h 80"/>
                  <a:gd name="T28" fmla="*/ 3 w 72"/>
                  <a:gd name="T29" fmla="*/ 79 h 80"/>
                  <a:gd name="T30" fmla="*/ 6 w 72"/>
                  <a:gd name="T31" fmla="*/ 80 h 80"/>
                  <a:gd name="T32" fmla="*/ 6 w 72"/>
                  <a:gd name="T33" fmla="*/ 78 h 80"/>
                  <a:gd name="T34" fmla="*/ 70 w 72"/>
                  <a:gd name="T35" fmla="*/ 7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2" h="80">
                    <a:moveTo>
                      <a:pt x="70" y="7"/>
                    </a:moveTo>
                    <a:cubicBezTo>
                      <a:pt x="70" y="6"/>
                      <a:pt x="71" y="6"/>
                      <a:pt x="72" y="6"/>
                    </a:cubicBezTo>
                    <a:cubicBezTo>
                      <a:pt x="71" y="3"/>
                      <a:pt x="71" y="3"/>
                      <a:pt x="71" y="3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69" y="0"/>
                      <a:pt x="67" y="1"/>
                      <a:pt x="66" y="1"/>
                    </a:cubicBezTo>
                    <a:cubicBezTo>
                      <a:pt x="66" y="2"/>
                      <a:pt x="65" y="2"/>
                      <a:pt x="65" y="2"/>
                    </a:cubicBezTo>
                    <a:cubicBezTo>
                      <a:pt x="63" y="3"/>
                      <a:pt x="61" y="4"/>
                      <a:pt x="59" y="5"/>
                    </a:cubicBezTo>
                    <a:cubicBezTo>
                      <a:pt x="51" y="9"/>
                      <a:pt x="43" y="14"/>
                      <a:pt x="35" y="20"/>
                    </a:cubicBezTo>
                    <a:cubicBezTo>
                      <a:pt x="35" y="22"/>
                      <a:pt x="35" y="23"/>
                      <a:pt x="34" y="25"/>
                    </a:cubicBezTo>
                    <a:cubicBezTo>
                      <a:pt x="30" y="35"/>
                      <a:pt x="22" y="43"/>
                      <a:pt x="12" y="48"/>
                    </a:cubicBezTo>
                    <a:cubicBezTo>
                      <a:pt x="8" y="55"/>
                      <a:pt x="5" y="62"/>
                      <a:pt x="3" y="70"/>
                    </a:cubicBezTo>
                    <a:cubicBezTo>
                      <a:pt x="2" y="72"/>
                      <a:pt x="1" y="74"/>
                      <a:pt x="1" y="76"/>
                    </a:cubicBezTo>
                    <a:cubicBezTo>
                      <a:pt x="1" y="76"/>
                      <a:pt x="1" y="76"/>
                      <a:pt x="1" y="76"/>
                    </a:cubicBezTo>
                    <a:cubicBezTo>
                      <a:pt x="0" y="77"/>
                      <a:pt x="0" y="78"/>
                      <a:pt x="0" y="78"/>
                    </a:cubicBezTo>
                    <a:cubicBezTo>
                      <a:pt x="3" y="79"/>
                      <a:pt x="3" y="79"/>
                      <a:pt x="3" y="79"/>
                    </a:cubicBezTo>
                    <a:cubicBezTo>
                      <a:pt x="6" y="80"/>
                      <a:pt x="6" y="80"/>
                      <a:pt x="6" y="80"/>
                    </a:cubicBezTo>
                    <a:cubicBezTo>
                      <a:pt x="6" y="79"/>
                      <a:pt x="6" y="79"/>
                      <a:pt x="6" y="78"/>
                    </a:cubicBezTo>
                    <a:cubicBezTo>
                      <a:pt x="15" y="46"/>
                      <a:pt x="39" y="18"/>
                      <a:pt x="7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9" name="Freeform 1132"/>
              <p:cNvSpPr>
                <a:spLocks/>
              </p:cNvSpPr>
              <p:nvPr/>
            </p:nvSpPr>
            <p:spPr bwMode="auto">
              <a:xfrm>
                <a:off x="3584576" y="2567078"/>
                <a:ext cx="225425" cy="112717"/>
              </a:xfrm>
              <a:custGeom>
                <a:avLst/>
                <a:gdLst>
                  <a:gd name="T0" fmla="*/ 0 w 60"/>
                  <a:gd name="T1" fmla="*/ 5 h 30"/>
                  <a:gd name="T2" fmla="*/ 2 w 60"/>
                  <a:gd name="T3" fmla="*/ 4 h 30"/>
                  <a:gd name="T4" fmla="*/ 55 w 60"/>
                  <a:gd name="T5" fmla="*/ 29 h 30"/>
                  <a:gd name="T6" fmla="*/ 56 w 60"/>
                  <a:gd name="T7" fmla="*/ 30 h 30"/>
                  <a:gd name="T8" fmla="*/ 58 w 60"/>
                  <a:gd name="T9" fmla="*/ 29 h 30"/>
                  <a:gd name="T10" fmla="*/ 60 w 60"/>
                  <a:gd name="T11" fmla="*/ 27 h 30"/>
                  <a:gd name="T12" fmla="*/ 56 w 60"/>
                  <a:gd name="T13" fmla="*/ 22 h 30"/>
                  <a:gd name="T14" fmla="*/ 40 w 60"/>
                  <a:gd name="T15" fmla="*/ 10 h 30"/>
                  <a:gd name="T16" fmla="*/ 24 w 60"/>
                  <a:gd name="T17" fmla="*/ 2 h 30"/>
                  <a:gd name="T18" fmla="*/ 19 w 60"/>
                  <a:gd name="T19" fmla="*/ 0 h 30"/>
                  <a:gd name="T20" fmla="*/ 0 w 60"/>
                  <a:gd name="T21" fmla="*/ 0 h 30"/>
                  <a:gd name="T22" fmla="*/ 0 w 60"/>
                  <a:gd name="T23" fmla="*/ 2 h 30"/>
                  <a:gd name="T24" fmla="*/ 0 w 60"/>
                  <a:gd name="T25" fmla="*/ 5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0" h="30">
                    <a:moveTo>
                      <a:pt x="0" y="5"/>
                    </a:moveTo>
                    <a:cubicBezTo>
                      <a:pt x="1" y="4"/>
                      <a:pt x="2" y="4"/>
                      <a:pt x="2" y="4"/>
                    </a:cubicBezTo>
                    <a:cubicBezTo>
                      <a:pt x="21" y="3"/>
                      <a:pt x="45" y="19"/>
                      <a:pt x="55" y="29"/>
                    </a:cubicBezTo>
                    <a:cubicBezTo>
                      <a:pt x="55" y="30"/>
                      <a:pt x="55" y="30"/>
                      <a:pt x="56" y="30"/>
                    </a:cubicBezTo>
                    <a:cubicBezTo>
                      <a:pt x="58" y="29"/>
                      <a:pt x="58" y="29"/>
                      <a:pt x="58" y="29"/>
                    </a:cubicBezTo>
                    <a:cubicBezTo>
                      <a:pt x="60" y="27"/>
                      <a:pt x="60" y="27"/>
                      <a:pt x="60" y="27"/>
                    </a:cubicBezTo>
                    <a:cubicBezTo>
                      <a:pt x="59" y="25"/>
                      <a:pt x="58" y="24"/>
                      <a:pt x="56" y="22"/>
                    </a:cubicBezTo>
                    <a:cubicBezTo>
                      <a:pt x="52" y="18"/>
                      <a:pt x="46" y="14"/>
                      <a:pt x="40" y="10"/>
                    </a:cubicBezTo>
                    <a:cubicBezTo>
                      <a:pt x="34" y="8"/>
                      <a:pt x="28" y="5"/>
                      <a:pt x="24" y="2"/>
                    </a:cubicBezTo>
                    <a:cubicBezTo>
                      <a:pt x="22" y="2"/>
                      <a:pt x="21" y="1"/>
                      <a:pt x="1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0" name="Freeform 1133"/>
              <p:cNvSpPr>
                <a:spLocks/>
              </p:cNvSpPr>
              <p:nvPr/>
            </p:nvSpPr>
            <p:spPr bwMode="auto">
              <a:xfrm>
                <a:off x="4237038" y="3705355"/>
                <a:ext cx="158750" cy="63503"/>
              </a:xfrm>
              <a:custGeom>
                <a:avLst/>
                <a:gdLst>
                  <a:gd name="T0" fmla="*/ 37 w 42"/>
                  <a:gd name="T1" fmla="*/ 16 h 17"/>
                  <a:gd name="T2" fmla="*/ 39 w 42"/>
                  <a:gd name="T3" fmla="*/ 17 h 17"/>
                  <a:gd name="T4" fmla="*/ 41 w 42"/>
                  <a:gd name="T5" fmla="*/ 14 h 17"/>
                  <a:gd name="T6" fmla="*/ 42 w 42"/>
                  <a:gd name="T7" fmla="*/ 12 h 17"/>
                  <a:gd name="T8" fmla="*/ 38 w 42"/>
                  <a:gd name="T9" fmla="*/ 9 h 17"/>
                  <a:gd name="T10" fmla="*/ 9 w 42"/>
                  <a:gd name="T11" fmla="*/ 0 h 17"/>
                  <a:gd name="T12" fmla="*/ 0 w 42"/>
                  <a:gd name="T13" fmla="*/ 1 h 17"/>
                  <a:gd name="T14" fmla="*/ 0 w 42"/>
                  <a:gd name="T15" fmla="*/ 4 h 17"/>
                  <a:gd name="T16" fmla="*/ 1 w 42"/>
                  <a:gd name="T17" fmla="*/ 7 h 17"/>
                  <a:gd name="T18" fmla="*/ 1 w 42"/>
                  <a:gd name="T19" fmla="*/ 7 h 17"/>
                  <a:gd name="T20" fmla="*/ 37 w 42"/>
                  <a:gd name="T21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" h="17">
                    <a:moveTo>
                      <a:pt x="37" y="16"/>
                    </a:moveTo>
                    <a:cubicBezTo>
                      <a:pt x="38" y="16"/>
                      <a:pt x="39" y="16"/>
                      <a:pt x="39" y="17"/>
                    </a:cubicBezTo>
                    <a:cubicBezTo>
                      <a:pt x="41" y="14"/>
                      <a:pt x="41" y="14"/>
                      <a:pt x="41" y="14"/>
                    </a:cubicBezTo>
                    <a:cubicBezTo>
                      <a:pt x="42" y="12"/>
                      <a:pt x="42" y="12"/>
                      <a:pt x="42" y="12"/>
                    </a:cubicBezTo>
                    <a:cubicBezTo>
                      <a:pt x="41" y="11"/>
                      <a:pt x="39" y="10"/>
                      <a:pt x="38" y="9"/>
                    </a:cubicBezTo>
                    <a:cubicBezTo>
                      <a:pt x="27" y="3"/>
                      <a:pt x="19" y="1"/>
                      <a:pt x="9" y="0"/>
                    </a:cubicBezTo>
                    <a:cubicBezTo>
                      <a:pt x="6" y="0"/>
                      <a:pt x="3" y="0"/>
                      <a:pt x="0" y="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3" y="5"/>
                      <a:pt x="24" y="8"/>
                      <a:pt x="37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1" name="Freeform 1134"/>
              <p:cNvSpPr>
                <a:spLocks/>
              </p:cNvSpPr>
              <p:nvPr/>
            </p:nvSpPr>
            <p:spPr bwMode="auto">
              <a:xfrm>
                <a:off x="4687888" y="4043504"/>
                <a:ext cx="714375" cy="722339"/>
              </a:xfrm>
              <a:custGeom>
                <a:avLst/>
                <a:gdLst>
                  <a:gd name="T0" fmla="*/ 180 w 190"/>
                  <a:gd name="T1" fmla="*/ 68 h 192"/>
                  <a:gd name="T2" fmla="*/ 165 w 190"/>
                  <a:gd name="T3" fmla="*/ 44 h 192"/>
                  <a:gd name="T4" fmla="*/ 151 w 190"/>
                  <a:gd name="T5" fmla="*/ 28 h 192"/>
                  <a:gd name="T6" fmla="*/ 121 w 190"/>
                  <a:gd name="T7" fmla="*/ 8 h 192"/>
                  <a:gd name="T8" fmla="*/ 98 w 190"/>
                  <a:gd name="T9" fmla="*/ 3 h 192"/>
                  <a:gd name="T10" fmla="*/ 78 w 190"/>
                  <a:gd name="T11" fmla="*/ 5 h 192"/>
                  <a:gd name="T12" fmla="*/ 44 w 190"/>
                  <a:gd name="T13" fmla="*/ 20 h 192"/>
                  <a:gd name="T14" fmla="*/ 28 w 190"/>
                  <a:gd name="T15" fmla="*/ 34 h 192"/>
                  <a:gd name="T16" fmla="*/ 25 w 190"/>
                  <a:gd name="T17" fmla="*/ 44 h 192"/>
                  <a:gd name="T18" fmla="*/ 21 w 190"/>
                  <a:gd name="T19" fmla="*/ 48 h 192"/>
                  <a:gd name="T20" fmla="*/ 7 w 190"/>
                  <a:gd name="T21" fmla="*/ 67 h 192"/>
                  <a:gd name="T22" fmla="*/ 8 w 190"/>
                  <a:gd name="T23" fmla="*/ 72 h 192"/>
                  <a:gd name="T24" fmla="*/ 5 w 190"/>
                  <a:gd name="T25" fmla="*/ 73 h 192"/>
                  <a:gd name="T26" fmla="*/ 4 w 190"/>
                  <a:gd name="T27" fmla="*/ 107 h 192"/>
                  <a:gd name="T28" fmla="*/ 48 w 190"/>
                  <a:gd name="T29" fmla="*/ 24 h 192"/>
                  <a:gd name="T30" fmla="*/ 156 w 190"/>
                  <a:gd name="T31" fmla="*/ 42 h 192"/>
                  <a:gd name="T32" fmla="*/ 180 w 190"/>
                  <a:gd name="T33" fmla="*/ 129 h 192"/>
                  <a:gd name="T34" fmla="*/ 173 w 190"/>
                  <a:gd name="T35" fmla="*/ 145 h 192"/>
                  <a:gd name="T36" fmla="*/ 44 w 190"/>
                  <a:gd name="T37" fmla="*/ 152 h 192"/>
                  <a:gd name="T38" fmla="*/ 138 w 190"/>
                  <a:gd name="T39" fmla="*/ 59 h 192"/>
                  <a:gd name="T40" fmla="*/ 105 w 190"/>
                  <a:gd name="T41" fmla="*/ 159 h 192"/>
                  <a:gd name="T42" fmla="*/ 79 w 190"/>
                  <a:gd name="T43" fmla="*/ 69 h 192"/>
                  <a:gd name="T44" fmla="*/ 130 w 190"/>
                  <a:gd name="T45" fmla="*/ 118 h 192"/>
                  <a:gd name="T46" fmla="*/ 83 w 190"/>
                  <a:gd name="T47" fmla="*/ 116 h 192"/>
                  <a:gd name="T48" fmla="*/ 109 w 190"/>
                  <a:gd name="T49" fmla="*/ 96 h 192"/>
                  <a:gd name="T50" fmla="*/ 106 w 190"/>
                  <a:gd name="T51" fmla="*/ 109 h 192"/>
                  <a:gd name="T52" fmla="*/ 101 w 190"/>
                  <a:gd name="T53" fmla="*/ 110 h 192"/>
                  <a:gd name="T54" fmla="*/ 106 w 190"/>
                  <a:gd name="T55" fmla="*/ 115 h 192"/>
                  <a:gd name="T56" fmla="*/ 114 w 190"/>
                  <a:gd name="T57" fmla="*/ 93 h 192"/>
                  <a:gd name="T58" fmla="*/ 78 w 190"/>
                  <a:gd name="T59" fmla="*/ 119 h 192"/>
                  <a:gd name="T60" fmla="*/ 135 w 190"/>
                  <a:gd name="T61" fmla="*/ 121 h 192"/>
                  <a:gd name="T62" fmla="*/ 77 w 190"/>
                  <a:gd name="T63" fmla="*/ 64 h 192"/>
                  <a:gd name="T64" fmla="*/ 105 w 190"/>
                  <a:gd name="T65" fmla="*/ 165 h 192"/>
                  <a:gd name="T66" fmla="*/ 142 w 190"/>
                  <a:gd name="T67" fmla="*/ 55 h 192"/>
                  <a:gd name="T68" fmla="*/ 39 w 190"/>
                  <a:gd name="T69" fmla="*/ 155 h 192"/>
                  <a:gd name="T70" fmla="*/ 152 w 190"/>
                  <a:gd name="T71" fmla="*/ 175 h 192"/>
                  <a:gd name="T72" fmla="*/ 172 w 190"/>
                  <a:gd name="T73" fmla="*/ 157 h 192"/>
                  <a:gd name="T74" fmla="*/ 183 w 190"/>
                  <a:gd name="T75" fmla="*/ 140 h 192"/>
                  <a:gd name="T76" fmla="*/ 188 w 190"/>
                  <a:gd name="T77" fmla="*/ 120 h 192"/>
                  <a:gd name="T78" fmla="*/ 188 w 190"/>
                  <a:gd name="T79" fmla="*/ 91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90" h="192">
                    <a:moveTo>
                      <a:pt x="182" y="74"/>
                    </a:moveTo>
                    <a:cubicBezTo>
                      <a:pt x="182" y="72"/>
                      <a:pt x="181" y="70"/>
                      <a:pt x="180" y="68"/>
                    </a:cubicBezTo>
                    <a:cubicBezTo>
                      <a:pt x="177" y="62"/>
                      <a:pt x="173" y="55"/>
                      <a:pt x="168" y="48"/>
                    </a:cubicBezTo>
                    <a:cubicBezTo>
                      <a:pt x="167" y="47"/>
                      <a:pt x="166" y="45"/>
                      <a:pt x="165" y="44"/>
                    </a:cubicBezTo>
                    <a:cubicBezTo>
                      <a:pt x="164" y="42"/>
                      <a:pt x="162" y="40"/>
                      <a:pt x="160" y="38"/>
                    </a:cubicBezTo>
                    <a:cubicBezTo>
                      <a:pt x="157" y="34"/>
                      <a:pt x="154" y="31"/>
                      <a:pt x="151" y="28"/>
                    </a:cubicBezTo>
                    <a:cubicBezTo>
                      <a:pt x="148" y="25"/>
                      <a:pt x="144" y="22"/>
                      <a:pt x="141" y="19"/>
                    </a:cubicBezTo>
                    <a:cubicBezTo>
                      <a:pt x="134" y="14"/>
                      <a:pt x="128" y="11"/>
                      <a:pt x="121" y="8"/>
                    </a:cubicBezTo>
                    <a:cubicBezTo>
                      <a:pt x="119" y="7"/>
                      <a:pt x="117" y="7"/>
                      <a:pt x="115" y="6"/>
                    </a:cubicBezTo>
                    <a:cubicBezTo>
                      <a:pt x="109" y="5"/>
                      <a:pt x="104" y="4"/>
                      <a:pt x="98" y="3"/>
                    </a:cubicBezTo>
                    <a:cubicBezTo>
                      <a:pt x="96" y="3"/>
                      <a:pt x="94" y="3"/>
                      <a:pt x="92" y="3"/>
                    </a:cubicBezTo>
                    <a:cubicBezTo>
                      <a:pt x="87" y="3"/>
                      <a:pt x="83" y="4"/>
                      <a:pt x="78" y="5"/>
                    </a:cubicBezTo>
                    <a:cubicBezTo>
                      <a:pt x="77" y="5"/>
                      <a:pt x="75" y="6"/>
                      <a:pt x="73" y="6"/>
                    </a:cubicBezTo>
                    <a:cubicBezTo>
                      <a:pt x="62" y="9"/>
                      <a:pt x="53" y="14"/>
                      <a:pt x="44" y="20"/>
                    </a:cubicBezTo>
                    <a:cubicBezTo>
                      <a:pt x="41" y="22"/>
                      <a:pt x="38" y="24"/>
                      <a:pt x="35" y="27"/>
                    </a:cubicBezTo>
                    <a:cubicBezTo>
                      <a:pt x="32" y="29"/>
                      <a:pt x="30" y="32"/>
                      <a:pt x="28" y="34"/>
                    </a:cubicBezTo>
                    <a:cubicBezTo>
                      <a:pt x="26" y="36"/>
                      <a:pt x="24" y="39"/>
                      <a:pt x="22" y="41"/>
                    </a:cubicBezTo>
                    <a:cubicBezTo>
                      <a:pt x="23" y="42"/>
                      <a:pt x="24" y="43"/>
                      <a:pt x="25" y="44"/>
                    </a:cubicBezTo>
                    <a:cubicBezTo>
                      <a:pt x="23" y="46"/>
                      <a:pt x="23" y="46"/>
                      <a:pt x="23" y="46"/>
                    </a:cubicBezTo>
                    <a:cubicBezTo>
                      <a:pt x="21" y="48"/>
                      <a:pt x="21" y="48"/>
                      <a:pt x="21" y="48"/>
                    </a:cubicBezTo>
                    <a:cubicBezTo>
                      <a:pt x="20" y="47"/>
                      <a:pt x="19" y="47"/>
                      <a:pt x="18" y="46"/>
                    </a:cubicBezTo>
                    <a:cubicBezTo>
                      <a:pt x="14" y="52"/>
                      <a:pt x="10" y="59"/>
                      <a:pt x="7" y="67"/>
                    </a:cubicBezTo>
                    <a:cubicBezTo>
                      <a:pt x="8" y="68"/>
                      <a:pt x="10" y="69"/>
                      <a:pt x="10" y="70"/>
                    </a:cubicBezTo>
                    <a:cubicBezTo>
                      <a:pt x="8" y="72"/>
                      <a:pt x="8" y="72"/>
                      <a:pt x="8" y="72"/>
                    </a:cubicBezTo>
                    <a:cubicBezTo>
                      <a:pt x="6" y="74"/>
                      <a:pt x="6" y="74"/>
                      <a:pt x="6" y="74"/>
                    </a:cubicBezTo>
                    <a:cubicBezTo>
                      <a:pt x="6" y="74"/>
                      <a:pt x="5" y="73"/>
                      <a:pt x="5" y="73"/>
                    </a:cubicBezTo>
                    <a:cubicBezTo>
                      <a:pt x="3" y="81"/>
                      <a:pt x="1" y="89"/>
                      <a:pt x="0" y="97"/>
                    </a:cubicBezTo>
                    <a:cubicBezTo>
                      <a:pt x="2" y="100"/>
                      <a:pt x="3" y="103"/>
                      <a:pt x="4" y="107"/>
                    </a:cubicBezTo>
                    <a:cubicBezTo>
                      <a:pt x="5" y="108"/>
                      <a:pt x="5" y="109"/>
                      <a:pt x="6" y="111"/>
                    </a:cubicBezTo>
                    <a:cubicBezTo>
                      <a:pt x="4" y="75"/>
                      <a:pt x="22" y="43"/>
                      <a:pt x="48" y="24"/>
                    </a:cubicBezTo>
                    <a:cubicBezTo>
                      <a:pt x="73" y="6"/>
                      <a:pt x="112" y="0"/>
                      <a:pt x="147" y="32"/>
                    </a:cubicBezTo>
                    <a:cubicBezTo>
                      <a:pt x="150" y="35"/>
                      <a:pt x="153" y="38"/>
                      <a:pt x="156" y="42"/>
                    </a:cubicBezTo>
                    <a:cubicBezTo>
                      <a:pt x="157" y="44"/>
                      <a:pt x="159" y="46"/>
                      <a:pt x="161" y="48"/>
                    </a:cubicBezTo>
                    <a:cubicBezTo>
                      <a:pt x="181" y="76"/>
                      <a:pt x="188" y="104"/>
                      <a:pt x="180" y="129"/>
                    </a:cubicBezTo>
                    <a:cubicBezTo>
                      <a:pt x="180" y="132"/>
                      <a:pt x="179" y="135"/>
                      <a:pt x="177" y="137"/>
                    </a:cubicBezTo>
                    <a:cubicBezTo>
                      <a:pt x="176" y="140"/>
                      <a:pt x="175" y="143"/>
                      <a:pt x="173" y="145"/>
                    </a:cubicBezTo>
                    <a:cubicBezTo>
                      <a:pt x="160" y="166"/>
                      <a:pt x="137" y="181"/>
                      <a:pt x="111" y="183"/>
                    </a:cubicBezTo>
                    <a:cubicBezTo>
                      <a:pt x="84" y="186"/>
                      <a:pt x="59" y="174"/>
                      <a:pt x="44" y="152"/>
                    </a:cubicBezTo>
                    <a:cubicBezTo>
                      <a:pt x="17" y="111"/>
                      <a:pt x="30" y="74"/>
                      <a:pt x="54" y="54"/>
                    </a:cubicBezTo>
                    <a:cubicBezTo>
                      <a:pt x="76" y="36"/>
                      <a:pt x="112" y="31"/>
                      <a:pt x="138" y="59"/>
                    </a:cubicBezTo>
                    <a:cubicBezTo>
                      <a:pt x="165" y="89"/>
                      <a:pt x="160" y="113"/>
                      <a:pt x="155" y="126"/>
                    </a:cubicBezTo>
                    <a:cubicBezTo>
                      <a:pt x="146" y="145"/>
                      <a:pt x="126" y="159"/>
                      <a:pt x="105" y="159"/>
                    </a:cubicBezTo>
                    <a:cubicBezTo>
                      <a:pt x="93" y="159"/>
                      <a:pt x="71" y="154"/>
                      <a:pt x="58" y="125"/>
                    </a:cubicBezTo>
                    <a:cubicBezTo>
                      <a:pt x="48" y="101"/>
                      <a:pt x="61" y="78"/>
                      <a:pt x="79" y="69"/>
                    </a:cubicBezTo>
                    <a:cubicBezTo>
                      <a:pt x="94" y="62"/>
                      <a:pt x="116" y="62"/>
                      <a:pt x="128" y="87"/>
                    </a:cubicBezTo>
                    <a:cubicBezTo>
                      <a:pt x="135" y="97"/>
                      <a:pt x="135" y="109"/>
                      <a:pt x="130" y="118"/>
                    </a:cubicBezTo>
                    <a:cubicBezTo>
                      <a:pt x="125" y="127"/>
                      <a:pt x="115" y="133"/>
                      <a:pt x="106" y="133"/>
                    </a:cubicBezTo>
                    <a:cubicBezTo>
                      <a:pt x="97" y="132"/>
                      <a:pt x="88" y="127"/>
                      <a:pt x="83" y="116"/>
                    </a:cubicBezTo>
                    <a:cubicBezTo>
                      <a:pt x="78" y="107"/>
                      <a:pt x="82" y="97"/>
                      <a:pt x="89" y="92"/>
                    </a:cubicBezTo>
                    <a:cubicBezTo>
                      <a:pt x="96" y="88"/>
                      <a:pt x="103" y="89"/>
                      <a:pt x="109" y="96"/>
                    </a:cubicBezTo>
                    <a:cubicBezTo>
                      <a:pt x="112" y="100"/>
                      <a:pt x="111" y="103"/>
                      <a:pt x="111" y="105"/>
                    </a:cubicBezTo>
                    <a:cubicBezTo>
                      <a:pt x="110" y="107"/>
                      <a:pt x="108" y="109"/>
                      <a:pt x="106" y="109"/>
                    </a:cubicBezTo>
                    <a:cubicBezTo>
                      <a:pt x="105" y="109"/>
                      <a:pt x="104" y="109"/>
                      <a:pt x="103" y="108"/>
                    </a:cubicBezTo>
                    <a:cubicBezTo>
                      <a:pt x="101" y="110"/>
                      <a:pt x="101" y="110"/>
                      <a:pt x="101" y="110"/>
                    </a:cubicBezTo>
                    <a:cubicBezTo>
                      <a:pt x="98" y="111"/>
                      <a:pt x="98" y="111"/>
                      <a:pt x="98" y="111"/>
                    </a:cubicBezTo>
                    <a:cubicBezTo>
                      <a:pt x="100" y="114"/>
                      <a:pt x="103" y="116"/>
                      <a:pt x="106" y="115"/>
                    </a:cubicBezTo>
                    <a:cubicBezTo>
                      <a:pt x="110" y="115"/>
                      <a:pt x="114" y="112"/>
                      <a:pt x="116" y="107"/>
                    </a:cubicBezTo>
                    <a:cubicBezTo>
                      <a:pt x="118" y="102"/>
                      <a:pt x="117" y="97"/>
                      <a:pt x="114" y="93"/>
                    </a:cubicBezTo>
                    <a:cubicBezTo>
                      <a:pt x="105" y="81"/>
                      <a:pt x="93" y="82"/>
                      <a:pt x="86" y="87"/>
                    </a:cubicBezTo>
                    <a:cubicBezTo>
                      <a:pt x="77" y="93"/>
                      <a:pt x="71" y="106"/>
                      <a:pt x="78" y="119"/>
                    </a:cubicBezTo>
                    <a:cubicBezTo>
                      <a:pt x="84" y="131"/>
                      <a:pt x="94" y="138"/>
                      <a:pt x="106" y="139"/>
                    </a:cubicBezTo>
                    <a:cubicBezTo>
                      <a:pt x="117" y="139"/>
                      <a:pt x="129" y="132"/>
                      <a:pt x="135" y="121"/>
                    </a:cubicBezTo>
                    <a:cubicBezTo>
                      <a:pt x="141" y="110"/>
                      <a:pt x="141" y="96"/>
                      <a:pt x="134" y="84"/>
                    </a:cubicBezTo>
                    <a:cubicBezTo>
                      <a:pt x="120" y="58"/>
                      <a:pt x="95" y="55"/>
                      <a:pt x="77" y="64"/>
                    </a:cubicBezTo>
                    <a:cubicBezTo>
                      <a:pt x="56" y="74"/>
                      <a:pt x="41" y="99"/>
                      <a:pt x="53" y="127"/>
                    </a:cubicBezTo>
                    <a:cubicBezTo>
                      <a:pt x="63" y="151"/>
                      <a:pt x="82" y="165"/>
                      <a:pt x="105" y="165"/>
                    </a:cubicBezTo>
                    <a:cubicBezTo>
                      <a:pt x="128" y="165"/>
                      <a:pt x="151" y="150"/>
                      <a:pt x="160" y="128"/>
                    </a:cubicBezTo>
                    <a:cubicBezTo>
                      <a:pt x="166" y="115"/>
                      <a:pt x="172" y="87"/>
                      <a:pt x="142" y="55"/>
                    </a:cubicBezTo>
                    <a:cubicBezTo>
                      <a:pt x="115" y="25"/>
                      <a:pt x="75" y="29"/>
                      <a:pt x="50" y="49"/>
                    </a:cubicBezTo>
                    <a:cubicBezTo>
                      <a:pt x="24" y="71"/>
                      <a:pt x="10" y="112"/>
                      <a:pt x="39" y="155"/>
                    </a:cubicBezTo>
                    <a:cubicBezTo>
                      <a:pt x="56" y="179"/>
                      <a:pt x="82" y="192"/>
                      <a:pt x="111" y="189"/>
                    </a:cubicBezTo>
                    <a:cubicBezTo>
                      <a:pt x="126" y="188"/>
                      <a:pt x="140" y="183"/>
                      <a:pt x="152" y="175"/>
                    </a:cubicBezTo>
                    <a:cubicBezTo>
                      <a:pt x="154" y="174"/>
                      <a:pt x="156" y="173"/>
                      <a:pt x="157" y="171"/>
                    </a:cubicBezTo>
                    <a:cubicBezTo>
                      <a:pt x="163" y="167"/>
                      <a:pt x="168" y="162"/>
                      <a:pt x="172" y="157"/>
                    </a:cubicBezTo>
                    <a:cubicBezTo>
                      <a:pt x="175" y="154"/>
                      <a:pt x="177" y="150"/>
                      <a:pt x="179" y="147"/>
                    </a:cubicBezTo>
                    <a:cubicBezTo>
                      <a:pt x="180" y="145"/>
                      <a:pt x="182" y="142"/>
                      <a:pt x="183" y="140"/>
                    </a:cubicBezTo>
                    <a:cubicBezTo>
                      <a:pt x="184" y="137"/>
                      <a:pt x="185" y="135"/>
                      <a:pt x="186" y="132"/>
                    </a:cubicBezTo>
                    <a:cubicBezTo>
                      <a:pt x="187" y="128"/>
                      <a:pt x="188" y="124"/>
                      <a:pt x="188" y="120"/>
                    </a:cubicBezTo>
                    <a:cubicBezTo>
                      <a:pt x="190" y="113"/>
                      <a:pt x="190" y="105"/>
                      <a:pt x="189" y="97"/>
                    </a:cubicBezTo>
                    <a:cubicBezTo>
                      <a:pt x="188" y="95"/>
                      <a:pt x="188" y="93"/>
                      <a:pt x="188" y="91"/>
                    </a:cubicBezTo>
                    <a:cubicBezTo>
                      <a:pt x="186" y="86"/>
                      <a:pt x="185" y="80"/>
                      <a:pt x="182" y="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2" name="Freeform 1135"/>
              <p:cNvSpPr>
                <a:spLocks/>
              </p:cNvSpPr>
              <p:nvPr/>
            </p:nvSpPr>
            <p:spPr bwMode="auto">
              <a:xfrm>
                <a:off x="4703764" y="4518184"/>
                <a:ext cx="168275" cy="247659"/>
              </a:xfrm>
              <a:custGeom>
                <a:avLst/>
                <a:gdLst>
                  <a:gd name="T0" fmla="*/ 21 w 45"/>
                  <a:gd name="T1" fmla="*/ 43 h 66"/>
                  <a:gd name="T2" fmla="*/ 3 w 45"/>
                  <a:gd name="T3" fmla="*/ 0 h 66"/>
                  <a:gd name="T4" fmla="*/ 0 w 45"/>
                  <a:gd name="T5" fmla="*/ 12 h 66"/>
                  <a:gd name="T6" fmla="*/ 10 w 45"/>
                  <a:gd name="T7" fmla="*/ 36 h 66"/>
                  <a:gd name="T8" fmla="*/ 11 w 45"/>
                  <a:gd name="T9" fmla="*/ 34 h 66"/>
                  <a:gd name="T10" fmla="*/ 14 w 45"/>
                  <a:gd name="T11" fmla="*/ 36 h 66"/>
                  <a:gd name="T12" fmla="*/ 16 w 45"/>
                  <a:gd name="T13" fmla="*/ 37 h 66"/>
                  <a:gd name="T14" fmla="*/ 13 w 45"/>
                  <a:gd name="T15" fmla="*/ 41 h 66"/>
                  <a:gd name="T16" fmla="*/ 16 w 45"/>
                  <a:gd name="T17" fmla="*/ 47 h 66"/>
                  <a:gd name="T18" fmla="*/ 25 w 45"/>
                  <a:gd name="T19" fmla="*/ 58 h 66"/>
                  <a:gd name="T20" fmla="*/ 27 w 45"/>
                  <a:gd name="T21" fmla="*/ 56 h 66"/>
                  <a:gd name="T22" fmla="*/ 29 w 45"/>
                  <a:gd name="T23" fmla="*/ 57 h 66"/>
                  <a:gd name="T24" fmla="*/ 32 w 45"/>
                  <a:gd name="T25" fmla="*/ 59 h 66"/>
                  <a:gd name="T26" fmla="*/ 30 w 45"/>
                  <a:gd name="T27" fmla="*/ 62 h 66"/>
                  <a:gd name="T28" fmla="*/ 34 w 45"/>
                  <a:gd name="T29" fmla="*/ 66 h 66"/>
                  <a:gd name="T30" fmla="*/ 45 w 45"/>
                  <a:gd name="T31" fmla="*/ 66 h 66"/>
                  <a:gd name="T32" fmla="*/ 21 w 45"/>
                  <a:gd name="T33" fmla="*/ 43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5" h="66">
                    <a:moveTo>
                      <a:pt x="21" y="43"/>
                    </a:moveTo>
                    <a:cubicBezTo>
                      <a:pt x="12" y="29"/>
                      <a:pt x="6" y="14"/>
                      <a:pt x="3" y="0"/>
                    </a:cubicBezTo>
                    <a:cubicBezTo>
                      <a:pt x="3" y="4"/>
                      <a:pt x="2" y="8"/>
                      <a:pt x="0" y="12"/>
                    </a:cubicBezTo>
                    <a:cubicBezTo>
                      <a:pt x="2" y="20"/>
                      <a:pt x="6" y="28"/>
                      <a:pt x="10" y="36"/>
                    </a:cubicBezTo>
                    <a:cubicBezTo>
                      <a:pt x="10" y="35"/>
                      <a:pt x="11" y="34"/>
                      <a:pt x="11" y="34"/>
                    </a:cubicBezTo>
                    <a:cubicBezTo>
                      <a:pt x="14" y="36"/>
                      <a:pt x="14" y="36"/>
                      <a:pt x="14" y="36"/>
                    </a:cubicBezTo>
                    <a:cubicBezTo>
                      <a:pt x="16" y="37"/>
                      <a:pt x="16" y="37"/>
                      <a:pt x="16" y="37"/>
                    </a:cubicBezTo>
                    <a:cubicBezTo>
                      <a:pt x="15" y="39"/>
                      <a:pt x="14" y="40"/>
                      <a:pt x="13" y="41"/>
                    </a:cubicBezTo>
                    <a:cubicBezTo>
                      <a:pt x="14" y="43"/>
                      <a:pt x="15" y="45"/>
                      <a:pt x="16" y="47"/>
                    </a:cubicBezTo>
                    <a:cubicBezTo>
                      <a:pt x="19" y="50"/>
                      <a:pt x="22" y="54"/>
                      <a:pt x="25" y="58"/>
                    </a:cubicBezTo>
                    <a:cubicBezTo>
                      <a:pt x="26" y="57"/>
                      <a:pt x="27" y="56"/>
                      <a:pt x="27" y="56"/>
                    </a:cubicBezTo>
                    <a:cubicBezTo>
                      <a:pt x="29" y="57"/>
                      <a:pt x="29" y="57"/>
                      <a:pt x="29" y="57"/>
                    </a:cubicBezTo>
                    <a:cubicBezTo>
                      <a:pt x="32" y="59"/>
                      <a:pt x="32" y="59"/>
                      <a:pt x="32" y="59"/>
                    </a:cubicBezTo>
                    <a:cubicBezTo>
                      <a:pt x="31" y="60"/>
                      <a:pt x="30" y="61"/>
                      <a:pt x="30" y="62"/>
                    </a:cubicBezTo>
                    <a:cubicBezTo>
                      <a:pt x="31" y="63"/>
                      <a:pt x="33" y="64"/>
                      <a:pt x="34" y="66"/>
                    </a:cubicBezTo>
                    <a:cubicBezTo>
                      <a:pt x="45" y="66"/>
                      <a:pt x="45" y="66"/>
                      <a:pt x="45" y="66"/>
                    </a:cubicBezTo>
                    <a:cubicBezTo>
                      <a:pt x="35" y="60"/>
                      <a:pt x="27" y="52"/>
                      <a:pt x="21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3" name="Freeform 1136"/>
              <p:cNvSpPr>
                <a:spLocks/>
              </p:cNvSpPr>
              <p:nvPr/>
            </p:nvSpPr>
            <p:spPr bwMode="auto">
              <a:xfrm>
                <a:off x="4687888" y="4465795"/>
                <a:ext cx="7938" cy="52390"/>
              </a:xfrm>
              <a:custGeom>
                <a:avLst/>
                <a:gdLst>
                  <a:gd name="T0" fmla="*/ 0 w 2"/>
                  <a:gd name="T1" fmla="*/ 0 h 14"/>
                  <a:gd name="T2" fmla="*/ 1 w 2"/>
                  <a:gd name="T3" fmla="*/ 14 h 14"/>
                  <a:gd name="T4" fmla="*/ 0 w 2"/>
                  <a:gd name="T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4">
                    <a:moveTo>
                      <a:pt x="0" y="0"/>
                    </a:moveTo>
                    <a:cubicBezTo>
                      <a:pt x="0" y="4"/>
                      <a:pt x="0" y="9"/>
                      <a:pt x="1" y="14"/>
                    </a:cubicBezTo>
                    <a:cubicBezTo>
                      <a:pt x="2" y="9"/>
                      <a:pt x="1" y="5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4" name="Freeform 1137"/>
              <p:cNvSpPr>
                <a:spLocks/>
              </p:cNvSpPr>
              <p:nvPr/>
            </p:nvSpPr>
            <p:spPr bwMode="auto">
              <a:xfrm>
                <a:off x="5281613" y="4757905"/>
                <a:ext cx="19050" cy="7938"/>
              </a:xfrm>
              <a:custGeom>
                <a:avLst/>
                <a:gdLst>
                  <a:gd name="T0" fmla="*/ 1 w 5"/>
                  <a:gd name="T1" fmla="*/ 1 h 2"/>
                  <a:gd name="T2" fmla="*/ 0 w 5"/>
                  <a:gd name="T3" fmla="*/ 2 h 2"/>
                  <a:gd name="T4" fmla="*/ 5 w 5"/>
                  <a:gd name="T5" fmla="*/ 2 h 2"/>
                  <a:gd name="T6" fmla="*/ 3 w 5"/>
                  <a:gd name="T7" fmla="*/ 0 h 2"/>
                  <a:gd name="T8" fmla="*/ 1 w 5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1" y="1"/>
                    </a:moveTo>
                    <a:cubicBezTo>
                      <a:pt x="1" y="1"/>
                      <a:pt x="0" y="1"/>
                      <a:pt x="0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5" name="Freeform 1138"/>
              <p:cNvSpPr>
                <a:spLocks/>
              </p:cNvSpPr>
              <p:nvPr/>
            </p:nvSpPr>
            <p:spPr bwMode="auto">
              <a:xfrm>
                <a:off x="4332288" y="4299100"/>
                <a:ext cx="431800" cy="466741"/>
              </a:xfrm>
              <a:custGeom>
                <a:avLst/>
                <a:gdLst>
                  <a:gd name="T0" fmla="*/ 95 w 115"/>
                  <a:gd name="T1" fmla="*/ 29 h 124"/>
                  <a:gd name="T2" fmla="*/ 42 w 115"/>
                  <a:gd name="T3" fmla="*/ 6 h 124"/>
                  <a:gd name="T4" fmla="*/ 10 w 115"/>
                  <a:gd name="T5" fmla="*/ 76 h 124"/>
                  <a:gd name="T6" fmla="*/ 57 w 115"/>
                  <a:gd name="T7" fmla="*/ 120 h 124"/>
                  <a:gd name="T8" fmla="*/ 112 w 115"/>
                  <a:gd name="T9" fmla="*/ 99 h 124"/>
                  <a:gd name="T10" fmla="*/ 115 w 115"/>
                  <a:gd name="T11" fmla="*/ 95 h 124"/>
                  <a:gd name="T12" fmla="*/ 113 w 115"/>
                  <a:gd name="T13" fmla="*/ 94 h 124"/>
                  <a:gd name="T14" fmla="*/ 110 w 115"/>
                  <a:gd name="T15" fmla="*/ 92 h 124"/>
                  <a:gd name="T16" fmla="*/ 109 w 115"/>
                  <a:gd name="T17" fmla="*/ 94 h 124"/>
                  <a:gd name="T18" fmla="*/ 58 w 115"/>
                  <a:gd name="T19" fmla="*/ 114 h 124"/>
                  <a:gd name="T20" fmla="*/ 16 w 115"/>
                  <a:gd name="T21" fmla="*/ 74 h 124"/>
                  <a:gd name="T22" fmla="*/ 43 w 115"/>
                  <a:gd name="T23" fmla="*/ 12 h 124"/>
                  <a:gd name="T24" fmla="*/ 94 w 115"/>
                  <a:gd name="T25" fmla="*/ 41 h 124"/>
                  <a:gd name="T26" fmla="*/ 95 w 115"/>
                  <a:gd name="T27" fmla="*/ 44 h 124"/>
                  <a:gd name="T28" fmla="*/ 96 w 115"/>
                  <a:gd name="T29" fmla="*/ 58 h 124"/>
                  <a:gd name="T30" fmla="*/ 90 w 115"/>
                  <a:gd name="T31" fmla="*/ 73 h 124"/>
                  <a:gd name="T32" fmla="*/ 61 w 115"/>
                  <a:gd name="T33" fmla="*/ 84 h 124"/>
                  <a:gd name="T34" fmla="*/ 41 w 115"/>
                  <a:gd name="T35" fmla="*/ 65 h 124"/>
                  <a:gd name="T36" fmla="*/ 55 w 115"/>
                  <a:gd name="T37" fmla="*/ 37 h 124"/>
                  <a:gd name="T38" fmla="*/ 74 w 115"/>
                  <a:gd name="T39" fmla="*/ 47 h 124"/>
                  <a:gd name="T40" fmla="*/ 73 w 115"/>
                  <a:gd name="T41" fmla="*/ 57 h 124"/>
                  <a:gd name="T42" fmla="*/ 65 w 115"/>
                  <a:gd name="T43" fmla="*/ 58 h 124"/>
                  <a:gd name="T44" fmla="*/ 62 w 115"/>
                  <a:gd name="T45" fmla="*/ 53 h 124"/>
                  <a:gd name="T46" fmla="*/ 59 w 115"/>
                  <a:gd name="T47" fmla="*/ 52 h 124"/>
                  <a:gd name="T48" fmla="*/ 56 w 115"/>
                  <a:gd name="T49" fmla="*/ 52 h 124"/>
                  <a:gd name="T50" fmla="*/ 62 w 115"/>
                  <a:gd name="T51" fmla="*/ 64 h 124"/>
                  <a:gd name="T52" fmla="*/ 77 w 115"/>
                  <a:gd name="T53" fmla="*/ 62 h 124"/>
                  <a:gd name="T54" fmla="*/ 80 w 115"/>
                  <a:gd name="T55" fmla="*/ 45 h 124"/>
                  <a:gd name="T56" fmla="*/ 53 w 115"/>
                  <a:gd name="T57" fmla="*/ 31 h 124"/>
                  <a:gd name="T58" fmla="*/ 36 w 115"/>
                  <a:gd name="T59" fmla="*/ 67 h 124"/>
                  <a:gd name="T60" fmla="*/ 60 w 115"/>
                  <a:gd name="T61" fmla="*/ 90 h 124"/>
                  <a:gd name="T62" fmla="*/ 94 w 115"/>
                  <a:gd name="T63" fmla="*/ 77 h 124"/>
                  <a:gd name="T64" fmla="*/ 99 w 115"/>
                  <a:gd name="T65" fmla="*/ 70 h 124"/>
                  <a:gd name="T66" fmla="*/ 102 w 115"/>
                  <a:gd name="T67" fmla="*/ 58 h 124"/>
                  <a:gd name="T68" fmla="*/ 101 w 115"/>
                  <a:gd name="T69" fmla="*/ 43 h 124"/>
                  <a:gd name="T70" fmla="*/ 99 w 115"/>
                  <a:gd name="T71" fmla="*/ 39 h 124"/>
                  <a:gd name="T72" fmla="*/ 95 w 115"/>
                  <a:gd name="T73" fmla="*/ 29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15" h="124">
                    <a:moveTo>
                      <a:pt x="95" y="29"/>
                    </a:moveTo>
                    <a:cubicBezTo>
                      <a:pt x="82" y="5"/>
                      <a:pt x="59" y="0"/>
                      <a:pt x="42" y="6"/>
                    </a:cubicBezTo>
                    <a:cubicBezTo>
                      <a:pt x="19" y="14"/>
                      <a:pt x="0" y="41"/>
                      <a:pt x="10" y="76"/>
                    </a:cubicBezTo>
                    <a:cubicBezTo>
                      <a:pt x="17" y="101"/>
                      <a:pt x="34" y="117"/>
                      <a:pt x="57" y="120"/>
                    </a:cubicBezTo>
                    <a:cubicBezTo>
                      <a:pt x="78" y="124"/>
                      <a:pt x="99" y="115"/>
                      <a:pt x="112" y="99"/>
                    </a:cubicBezTo>
                    <a:cubicBezTo>
                      <a:pt x="113" y="98"/>
                      <a:pt x="114" y="97"/>
                      <a:pt x="115" y="95"/>
                    </a:cubicBezTo>
                    <a:cubicBezTo>
                      <a:pt x="113" y="94"/>
                      <a:pt x="113" y="94"/>
                      <a:pt x="113" y="94"/>
                    </a:cubicBezTo>
                    <a:cubicBezTo>
                      <a:pt x="110" y="92"/>
                      <a:pt x="110" y="92"/>
                      <a:pt x="110" y="92"/>
                    </a:cubicBezTo>
                    <a:cubicBezTo>
                      <a:pt x="110" y="92"/>
                      <a:pt x="109" y="93"/>
                      <a:pt x="109" y="94"/>
                    </a:cubicBezTo>
                    <a:cubicBezTo>
                      <a:pt x="97" y="109"/>
                      <a:pt x="77" y="118"/>
                      <a:pt x="58" y="114"/>
                    </a:cubicBezTo>
                    <a:cubicBezTo>
                      <a:pt x="38" y="111"/>
                      <a:pt x="22" y="97"/>
                      <a:pt x="16" y="74"/>
                    </a:cubicBezTo>
                    <a:cubicBezTo>
                      <a:pt x="7" y="43"/>
                      <a:pt x="23" y="19"/>
                      <a:pt x="43" y="12"/>
                    </a:cubicBezTo>
                    <a:cubicBezTo>
                      <a:pt x="59" y="6"/>
                      <a:pt x="82" y="11"/>
                      <a:pt x="94" y="41"/>
                    </a:cubicBezTo>
                    <a:cubicBezTo>
                      <a:pt x="94" y="42"/>
                      <a:pt x="94" y="43"/>
                      <a:pt x="95" y="44"/>
                    </a:cubicBezTo>
                    <a:cubicBezTo>
                      <a:pt x="96" y="49"/>
                      <a:pt x="97" y="53"/>
                      <a:pt x="96" y="58"/>
                    </a:cubicBezTo>
                    <a:cubicBezTo>
                      <a:pt x="96" y="64"/>
                      <a:pt x="94" y="69"/>
                      <a:pt x="90" y="73"/>
                    </a:cubicBezTo>
                    <a:cubicBezTo>
                      <a:pt x="83" y="82"/>
                      <a:pt x="72" y="86"/>
                      <a:pt x="61" y="84"/>
                    </a:cubicBezTo>
                    <a:cubicBezTo>
                      <a:pt x="52" y="82"/>
                      <a:pt x="45" y="75"/>
                      <a:pt x="41" y="65"/>
                    </a:cubicBezTo>
                    <a:cubicBezTo>
                      <a:pt x="37" y="52"/>
                      <a:pt x="45" y="40"/>
                      <a:pt x="55" y="37"/>
                    </a:cubicBezTo>
                    <a:cubicBezTo>
                      <a:pt x="62" y="35"/>
                      <a:pt x="70" y="36"/>
                      <a:pt x="74" y="47"/>
                    </a:cubicBezTo>
                    <a:cubicBezTo>
                      <a:pt x="76" y="52"/>
                      <a:pt x="76" y="55"/>
                      <a:pt x="73" y="57"/>
                    </a:cubicBezTo>
                    <a:cubicBezTo>
                      <a:pt x="71" y="59"/>
                      <a:pt x="67" y="60"/>
                      <a:pt x="65" y="58"/>
                    </a:cubicBezTo>
                    <a:cubicBezTo>
                      <a:pt x="63" y="57"/>
                      <a:pt x="62" y="56"/>
                      <a:pt x="62" y="53"/>
                    </a:cubicBezTo>
                    <a:cubicBezTo>
                      <a:pt x="59" y="52"/>
                      <a:pt x="59" y="52"/>
                      <a:pt x="59" y="52"/>
                    </a:cubicBezTo>
                    <a:cubicBezTo>
                      <a:pt x="56" y="52"/>
                      <a:pt x="56" y="52"/>
                      <a:pt x="56" y="52"/>
                    </a:cubicBezTo>
                    <a:cubicBezTo>
                      <a:pt x="55" y="57"/>
                      <a:pt x="58" y="61"/>
                      <a:pt x="62" y="64"/>
                    </a:cubicBezTo>
                    <a:cubicBezTo>
                      <a:pt x="67" y="66"/>
                      <a:pt x="73" y="66"/>
                      <a:pt x="77" y="62"/>
                    </a:cubicBezTo>
                    <a:cubicBezTo>
                      <a:pt x="79" y="60"/>
                      <a:pt x="84" y="55"/>
                      <a:pt x="80" y="45"/>
                    </a:cubicBezTo>
                    <a:cubicBezTo>
                      <a:pt x="75" y="31"/>
                      <a:pt x="63" y="28"/>
                      <a:pt x="53" y="31"/>
                    </a:cubicBezTo>
                    <a:cubicBezTo>
                      <a:pt x="40" y="36"/>
                      <a:pt x="30" y="51"/>
                      <a:pt x="36" y="67"/>
                    </a:cubicBezTo>
                    <a:cubicBezTo>
                      <a:pt x="40" y="79"/>
                      <a:pt x="49" y="87"/>
                      <a:pt x="60" y="90"/>
                    </a:cubicBezTo>
                    <a:cubicBezTo>
                      <a:pt x="73" y="92"/>
                      <a:pt x="86" y="87"/>
                      <a:pt x="94" y="77"/>
                    </a:cubicBezTo>
                    <a:cubicBezTo>
                      <a:pt x="96" y="75"/>
                      <a:pt x="98" y="73"/>
                      <a:pt x="99" y="70"/>
                    </a:cubicBezTo>
                    <a:cubicBezTo>
                      <a:pt x="101" y="66"/>
                      <a:pt x="102" y="62"/>
                      <a:pt x="102" y="58"/>
                    </a:cubicBezTo>
                    <a:cubicBezTo>
                      <a:pt x="103" y="53"/>
                      <a:pt x="102" y="48"/>
                      <a:pt x="101" y="43"/>
                    </a:cubicBezTo>
                    <a:cubicBezTo>
                      <a:pt x="100" y="41"/>
                      <a:pt x="100" y="40"/>
                      <a:pt x="99" y="39"/>
                    </a:cubicBezTo>
                    <a:cubicBezTo>
                      <a:pt x="98" y="35"/>
                      <a:pt x="97" y="32"/>
                      <a:pt x="95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6" name="Freeform 1139"/>
              <p:cNvSpPr>
                <a:spLocks/>
              </p:cNvSpPr>
              <p:nvPr/>
            </p:nvSpPr>
            <p:spPr bwMode="auto">
              <a:xfrm>
                <a:off x="4233863" y="4202260"/>
                <a:ext cx="492125" cy="398477"/>
              </a:xfrm>
              <a:custGeom>
                <a:avLst/>
                <a:gdLst>
                  <a:gd name="T0" fmla="*/ 129 w 131"/>
                  <a:gd name="T1" fmla="*/ 30 h 106"/>
                  <a:gd name="T2" fmla="*/ 131 w 131"/>
                  <a:gd name="T3" fmla="*/ 28 h 106"/>
                  <a:gd name="T4" fmla="*/ 128 w 131"/>
                  <a:gd name="T5" fmla="*/ 25 h 106"/>
                  <a:gd name="T6" fmla="*/ 44 w 131"/>
                  <a:gd name="T7" fmla="*/ 16 h 106"/>
                  <a:gd name="T8" fmla="*/ 8 w 131"/>
                  <a:gd name="T9" fmla="*/ 98 h 106"/>
                  <a:gd name="T10" fmla="*/ 10 w 131"/>
                  <a:gd name="T11" fmla="*/ 106 h 106"/>
                  <a:gd name="T12" fmla="*/ 13 w 131"/>
                  <a:gd name="T13" fmla="*/ 105 h 106"/>
                  <a:gd name="T14" fmla="*/ 15 w 131"/>
                  <a:gd name="T15" fmla="*/ 104 h 106"/>
                  <a:gd name="T16" fmla="*/ 15 w 131"/>
                  <a:gd name="T17" fmla="*/ 102 h 106"/>
                  <a:gd name="T18" fmla="*/ 47 w 131"/>
                  <a:gd name="T19" fmla="*/ 21 h 106"/>
                  <a:gd name="T20" fmla="*/ 126 w 131"/>
                  <a:gd name="T21" fmla="*/ 31 h 106"/>
                  <a:gd name="T22" fmla="*/ 127 w 131"/>
                  <a:gd name="T23" fmla="*/ 32 h 106"/>
                  <a:gd name="T24" fmla="*/ 129 w 131"/>
                  <a:gd name="T25" fmla="*/ 3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1" h="106">
                    <a:moveTo>
                      <a:pt x="129" y="30"/>
                    </a:moveTo>
                    <a:cubicBezTo>
                      <a:pt x="131" y="28"/>
                      <a:pt x="131" y="28"/>
                      <a:pt x="131" y="28"/>
                    </a:cubicBezTo>
                    <a:cubicBezTo>
                      <a:pt x="131" y="27"/>
                      <a:pt x="129" y="26"/>
                      <a:pt x="128" y="25"/>
                    </a:cubicBezTo>
                    <a:cubicBezTo>
                      <a:pt x="107" y="4"/>
                      <a:pt x="72" y="0"/>
                      <a:pt x="44" y="16"/>
                    </a:cubicBezTo>
                    <a:cubicBezTo>
                      <a:pt x="20" y="29"/>
                      <a:pt x="0" y="57"/>
                      <a:pt x="8" y="98"/>
                    </a:cubicBezTo>
                    <a:cubicBezTo>
                      <a:pt x="8" y="101"/>
                      <a:pt x="9" y="103"/>
                      <a:pt x="10" y="106"/>
                    </a:cubicBezTo>
                    <a:cubicBezTo>
                      <a:pt x="13" y="105"/>
                      <a:pt x="13" y="105"/>
                      <a:pt x="13" y="105"/>
                    </a:cubicBezTo>
                    <a:cubicBezTo>
                      <a:pt x="15" y="104"/>
                      <a:pt x="15" y="104"/>
                      <a:pt x="15" y="104"/>
                    </a:cubicBezTo>
                    <a:cubicBezTo>
                      <a:pt x="15" y="103"/>
                      <a:pt x="15" y="103"/>
                      <a:pt x="15" y="102"/>
                    </a:cubicBezTo>
                    <a:cubicBezTo>
                      <a:pt x="5" y="62"/>
                      <a:pt x="24" y="34"/>
                      <a:pt x="47" y="21"/>
                    </a:cubicBezTo>
                    <a:cubicBezTo>
                      <a:pt x="74" y="6"/>
                      <a:pt x="106" y="10"/>
                      <a:pt x="126" y="31"/>
                    </a:cubicBezTo>
                    <a:cubicBezTo>
                      <a:pt x="126" y="31"/>
                      <a:pt x="127" y="32"/>
                      <a:pt x="127" y="32"/>
                    </a:cubicBezTo>
                    <a:lnTo>
                      <a:pt x="129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7" name="Freeform 1140"/>
              <p:cNvSpPr>
                <a:spLocks/>
              </p:cNvSpPr>
              <p:nvPr/>
            </p:nvSpPr>
            <p:spPr bwMode="auto">
              <a:xfrm>
                <a:off x="4767263" y="4727741"/>
                <a:ext cx="57150" cy="38101"/>
              </a:xfrm>
              <a:custGeom>
                <a:avLst/>
                <a:gdLst>
                  <a:gd name="T0" fmla="*/ 13 w 15"/>
                  <a:gd name="T1" fmla="*/ 6 h 10"/>
                  <a:gd name="T2" fmla="*/ 15 w 15"/>
                  <a:gd name="T3" fmla="*/ 3 h 10"/>
                  <a:gd name="T4" fmla="*/ 12 w 15"/>
                  <a:gd name="T5" fmla="*/ 1 h 10"/>
                  <a:gd name="T6" fmla="*/ 10 w 15"/>
                  <a:gd name="T7" fmla="*/ 0 h 10"/>
                  <a:gd name="T8" fmla="*/ 8 w 15"/>
                  <a:gd name="T9" fmla="*/ 2 h 10"/>
                  <a:gd name="T10" fmla="*/ 0 w 15"/>
                  <a:gd name="T11" fmla="*/ 10 h 10"/>
                  <a:gd name="T12" fmla="*/ 9 w 15"/>
                  <a:gd name="T13" fmla="*/ 10 h 10"/>
                  <a:gd name="T14" fmla="*/ 13 w 15"/>
                  <a:gd name="T15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10">
                    <a:moveTo>
                      <a:pt x="13" y="6"/>
                    </a:moveTo>
                    <a:cubicBezTo>
                      <a:pt x="13" y="5"/>
                      <a:pt x="14" y="4"/>
                      <a:pt x="15" y="3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9" y="1"/>
                      <a:pt x="8" y="2"/>
                    </a:cubicBezTo>
                    <a:cubicBezTo>
                      <a:pt x="6" y="5"/>
                      <a:pt x="3" y="7"/>
                      <a:pt x="0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10" y="8"/>
                      <a:pt x="11" y="7"/>
                      <a:pt x="1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8" name="Freeform 1141"/>
              <p:cNvSpPr>
                <a:spLocks/>
              </p:cNvSpPr>
              <p:nvPr/>
            </p:nvSpPr>
            <p:spPr bwMode="auto">
              <a:xfrm>
                <a:off x="4165601" y="4465795"/>
                <a:ext cx="23813" cy="90491"/>
              </a:xfrm>
              <a:custGeom>
                <a:avLst/>
                <a:gdLst>
                  <a:gd name="T0" fmla="*/ 6 w 6"/>
                  <a:gd name="T1" fmla="*/ 0 h 24"/>
                  <a:gd name="T2" fmla="*/ 0 w 6"/>
                  <a:gd name="T3" fmla="*/ 20 h 24"/>
                  <a:gd name="T4" fmla="*/ 0 w 6"/>
                  <a:gd name="T5" fmla="*/ 21 h 24"/>
                  <a:gd name="T6" fmla="*/ 1 w 6"/>
                  <a:gd name="T7" fmla="*/ 24 h 24"/>
                  <a:gd name="T8" fmla="*/ 3 w 6"/>
                  <a:gd name="T9" fmla="*/ 23 h 24"/>
                  <a:gd name="T10" fmla="*/ 6 w 6"/>
                  <a:gd name="T11" fmla="*/ 23 h 24"/>
                  <a:gd name="T12" fmla="*/ 6 w 6"/>
                  <a:gd name="T13" fmla="*/ 22 h 24"/>
                  <a:gd name="T14" fmla="*/ 6 w 6"/>
                  <a:gd name="T1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24">
                    <a:moveTo>
                      <a:pt x="6" y="0"/>
                    </a:moveTo>
                    <a:cubicBezTo>
                      <a:pt x="5" y="7"/>
                      <a:pt x="3" y="14"/>
                      <a:pt x="0" y="20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2"/>
                      <a:pt x="0" y="23"/>
                      <a:pt x="1" y="24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6" y="23"/>
                      <a:pt x="6" y="22"/>
                      <a:pt x="6" y="22"/>
                    </a:cubicBezTo>
                    <a:cubicBezTo>
                      <a:pt x="5" y="14"/>
                      <a:pt x="5" y="7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9" name="Freeform 1142"/>
              <p:cNvSpPr>
                <a:spLocks/>
              </p:cNvSpPr>
              <p:nvPr/>
            </p:nvSpPr>
            <p:spPr bwMode="auto">
              <a:xfrm>
                <a:off x="4184651" y="4119707"/>
                <a:ext cx="598488" cy="319099"/>
              </a:xfrm>
              <a:custGeom>
                <a:avLst/>
                <a:gdLst>
                  <a:gd name="T0" fmla="*/ 135 w 159"/>
                  <a:gd name="T1" fmla="*/ 8 h 85"/>
                  <a:gd name="T2" fmla="*/ 111 w 159"/>
                  <a:gd name="T3" fmla="*/ 1 h 85"/>
                  <a:gd name="T4" fmla="*/ 96 w 159"/>
                  <a:gd name="T5" fmla="*/ 0 h 85"/>
                  <a:gd name="T6" fmla="*/ 71 w 159"/>
                  <a:gd name="T7" fmla="*/ 3 h 85"/>
                  <a:gd name="T8" fmla="*/ 46 w 159"/>
                  <a:gd name="T9" fmla="*/ 13 h 85"/>
                  <a:gd name="T10" fmla="*/ 33 w 159"/>
                  <a:gd name="T11" fmla="*/ 20 h 85"/>
                  <a:gd name="T12" fmla="*/ 17 w 159"/>
                  <a:gd name="T13" fmla="*/ 35 h 85"/>
                  <a:gd name="T14" fmla="*/ 18 w 159"/>
                  <a:gd name="T15" fmla="*/ 35 h 85"/>
                  <a:gd name="T16" fmla="*/ 18 w 159"/>
                  <a:gd name="T17" fmla="*/ 38 h 85"/>
                  <a:gd name="T18" fmla="*/ 18 w 159"/>
                  <a:gd name="T19" fmla="*/ 41 h 85"/>
                  <a:gd name="T20" fmla="*/ 13 w 159"/>
                  <a:gd name="T21" fmla="*/ 40 h 85"/>
                  <a:gd name="T22" fmla="*/ 3 w 159"/>
                  <a:gd name="T23" fmla="*/ 57 h 85"/>
                  <a:gd name="T24" fmla="*/ 4 w 159"/>
                  <a:gd name="T25" fmla="*/ 57 h 85"/>
                  <a:gd name="T26" fmla="*/ 4 w 159"/>
                  <a:gd name="T27" fmla="*/ 60 h 85"/>
                  <a:gd name="T28" fmla="*/ 3 w 159"/>
                  <a:gd name="T29" fmla="*/ 63 h 85"/>
                  <a:gd name="T30" fmla="*/ 1 w 159"/>
                  <a:gd name="T31" fmla="*/ 63 h 85"/>
                  <a:gd name="T32" fmla="*/ 0 w 159"/>
                  <a:gd name="T33" fmla="*/ 64 h 85"/>
                  <a:gd name="T34" fmla="*/ 1 w 159"/>
                  <a:gd name="T35" fmla="*/ 85 h 85"/>
                  <a:gd name="T36" fmla="*/ 48 w 159"/>
                  <a:gd name="T37" fmla="*/ 18 h 85"/>
                  <a:gd name="T38" fmla="*/ 109 w 159"/>
                  <a:gd name="T39" fmla="*/ 7 h 85"/>
                  <a:gd name="T40" fmla="*/ 134 w 159"/>
                  <a:gd name="T41" fmla="*/ 14 h 85"/>
                  <a:gd name="T42" fmla="*/ 152 w 159"/>
                  <a:gd name="T43" fmla="*/ 26 h 85"/>
                  <a:gd name="T44" fmla="*/ 155 w 159"/>
                  <a:gd name="T45" fmla="*/ 28 h 85"/>
                  <a:gd name="T46" fmla="*/ 157 w 159"/>
                  <a:gd name="T47" fmla="*/ 26 h 85"/>
                  <a:gd name="T48" fmla="*/ 159 w 159"/>
                  <a:gd name="T49" fmla="*/ 24 h 85"/>
                  <a:gd name="T50" fmla="*/ 156 w 159"/>
                  <a:gd name="T51" fmla="*/ 21 h 85"/>
                  <a:gd name="T52" fmla="*/ 148 w 159"/>
                  <a:gd name="T53" fmla="*/ 15 h 85"/>
                  <a:gd name="T54" fmla="*/ 135 w 159"/>
                  <a:gd name="T55" fmla="*/ 8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59" h="85">
                    <a:moveTo>
                      <a:pt x="135" y="8"/>
                    </a:moveTo>
                    <a:cubicBezTo>
                      <a:pt x="128" y="5"/>
                      <a:pt x="119" y="2"/>
                      <a:pt x="111" y="1"/>
                    </a:cubicBezTo>
                    <a:cubicBezTo>
                      <a:pt x="106" y="0"/>
                      <a:pt x="101" y="0"/>
                      <a:pt x="96" y="0"/>
                    </a:cubicBezTo>
                    <a:cubicBezTo>
                      <a:pt x="88" y="0"/>
                      <a:pt x="79" y="1"/>
                      <a:pt x="71" y="3"/>
                    </a:cubicBezTo>
                    <a:cubicBezTo>
                      <a:pt x="62" y="5"/>
                      <a:pt x="54" y="8"/>
                      <a:pt x="46" y="13"/>
                    </a:cubicBezTo>
                    <a:cubicBezTo>
                      <a:pt x="41" y="15"/>
                      <a:pt x="37" y="18"/>
                      <a:pt x="33" y="20"/>
                    </a:cubicBezTo>
                    <a:cubicBezTo>
                      <a:pt x="27" y="25"/>
                      <a:pt x="22" y="29"/>
                      <a:pt x="17" y="35"/>
                    </a:cubicBezTo>
                    <a:cubicBezTo>
                      <a:pt x="18" y="35"/>
                      <a:pt x="18" y="35"/>
                      <a:pt x="18" y="35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8" y="41"/>
                      <a:pt x="18" y="41"/>
                      <a:pt x="18" y="41"/>
                    </a:cubicBezTo>
                    <a:cubicBezTo>
                      <a:pt x="16" y="41"/>
                      <a:pt x="15" y="41"/>
                      <a:pt x="13" y="40"/>
                    </a:cubicBezTo>
                    <a:cubicBezTo>
                      <a:pt x="9" y="46"/>
                      <a:pt x="6" y="51"/>
                      <a:pt x="3" y="57"/>
                    </a:cubicBezTo>
                    <a:cubicBezTo>
                      <a:pt x="4" y="57"/>
                      <a:pt x="4" y="57"/>
                      <a:pt x="4" y="57"/>
                    </a:cubicBezTo>
                    <a:cubicBezTo>
                      <a:pt x="4" y="60"/>
                      <a:pt x="4" y="60"/>
                      <a:pt x="4" y="60"/>
                    </a:cubicBezTo>
                    <a:cubicBezTo>
                      <a:pt x="3" y="63"/>
                      <a:pt x="3" y="63"/>
                      <a:pt x="3" y="63"/>
                    </a:cubicBezTo>
                    <a:cubicBezTo>
                      <a:pt x="2" y="63"/>
                      <a:pt x="1" y="63"/>
                      <a:pt x="1" y="63"/>
                    </a:cubicBezTo>
                    <a:cubicBezTo>
                      <a:pt x="1" y="63"/>
                      <a:pt x="0" y="63"/>
                      <a:pt x="0" y="64"/>
                    </a:cubicBezTo>
                    <a:cubicBezTo>
                      <a:pt x="1" y="71"/>
                      <a:pt x="2" y="78"/>
                      <a:pt x="1" y="85"/>
                    </a:cubicBezTo>
                    <a:cubicBezTo>
                      <a:pt x="5" y="56"/>
                      <a:pt x="22" y="32"/>
                      <a:pt x="48" y="18"/>
                    </a:cubicBezTo>
                    <a:cubicBezTo>
                      <a:pt x="67" y="8"/>
                      <a:pt x="89" y="4"/>
                      <a:pt x="109" y="7"/>
                    </a:cubicBezTo>
                    <a:cubicBezTo>
                      <a:pt x="117" y="8"/>
                      <a:pt x="126" y="11"/>
                      <a:pt x="134" y="14"/>
                    </a:cubicBezTo>
                    <a:cubicBezTo>
                      <a:pt x="141" y="17"/>
                      <a:pt x="147" y="21"/>
                      <a:pt x="152" y="26"/>
                    </a:cubicBezTo>
                    <a:cubicBezTo>
                      <a:pt x="153" y="27"/>
                      <a:pt x="154" y="27"/>
                      <a:pt x="155" y="28"/>
                    </a:cubicBezTo>
                    <a:cubicBezTo>
                      <a:pt x="157" y="26"/>
                      <a:pt x="157" y="26"/>
                      <a:pt x="157" y="26"/>
                    </a:cubicBezTo>
                    <a:cubicBezTo>
                      <a:pt x="159" y="24"/>
                      <a:pt x="159" y="24"/>
                      <a:pt x="159" y="24"/>
                    </a:cubicBezTo>
                    <a:cubicBezTo>
                      <a:pt x="158" y="23"/>
                      <a:pt x="157" y="22"/>
                      <a:pt x="156" y="21"/>
                    </a:cubicBezTo>
                    <a:cubicBezTo>
                      <a:pt x="153" y="19"/>
                      <a:pt x="151" y="17"/>
                      <a:pt x="148" y="15"/>
                    </a:cubicBezTo>
                    <a:cubicBezTo>
                      <a:pt x="144" y="12"/>
                      <a:pt x="140" y="10"/>
                      <a:pt x="135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0" name="Freeform 1143"/>
              <p:cNvSpPr>
                <a:spLocks/>
              </p:cNvSpPr>
              <p:nvPr/>
            </p:nvSpPr>
            <p:spPr bwMode="auto">
              <a:xfrm>
                <a:off x="4481513" y="2584540"/>
                <a:ext cx="417513" cy="192095"/>
              </a:xfrm>
              <a:custGeom>
                <a:avLst/>
                <a:gdLst>
                  <a:gd name="T0" fmla="*/ 76 w 111"/>
                  <a:gd name="T1" fmla="*/ 37 h 51"/>
                  <a:gd name="T2" fmla="*/ 109 w 111"/>
                  <a:gd name="T3" fmla="*/ 6 h 51"/>
                  <a:gd name="T4" fmla="*/ 111 w 111"/>
                  <a:gd name="T5" fmla="*/ 2 h 51"/>
                  <a:gd name="T6" fmla="*/ 108 w 111"/>
                  <a:gd name="T7" fmla="*/ 1 h 51"/>
                  <a:gd name="T8" fmla="*/ 105 w 111"/>
                  <a:gd name="T9" fmla="*/ 0 h 51"/>
                  <a:gd name="T10" fmla="*/ 104 w 111"/>
                  <a:gd name="T11" fmla="*/ 3 h 51"/>
                  <a:gd name="T12" fmla="*/ 73 w 111"/>
                  <a:gd name="T13" fmla="*/ 31 h 51"/>
                  <a:gd name="T14" fmla="*/ 4 w 111"/>
                  <a:gd name="T15" fmla="*/ 39 h 51"/>
                  <a:gd name="T16" fmla="*/ 2 w 111"/>
                  <a:gd name="T17" fmla="*/ 39 h 51"/>
                  <a:gd name="T18" fmla="*/ 1 w 111"/>
                  <a:gd name="T19" fmla="*/ 41 h 51"/>
                  <a:gd name="T20" fmla="*/ 0 w 111"/>
                  <a:gd name="T21" fmla="*/ 44 h 51"/>
                  <a:gd name="T22" fmla="*/ 4 w 111"/>
                  <a:gd name="T23" fmla="*/ 46 h 51"/>
                  <a:gd name="T24" fmla="*/ 76 w 111"/>
                  <a:gd name="T25" fmla="*/ 37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1" h="51">
                    <a:moveTo>
                      <a:pt x="76" y="37"/>
                    </a:moveTo>
                    <a:cubicBezTo>
                      <a:pt x="88" y="31"/>
                      <a:pt x="103" y="21"/>
                      <a:pt x="109" y="6"/>
                    </a:cubicBezTo>
                    <a:cubicBezTo>
                      <a:pt x="110" y="4"/>
                      <a:pt x="110" y="3"/>
                      <a:pt x="111" y="2"/>
                    </a:cubicBezTo>
                    <a:cubicBezTo>
                      <a:pt x="108" y="1"/>
                      <a:pt x="108" y="1"/>
                      <a:pt x="108" y="1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105" y="1"/>
                      <a:pt x="104" y="2"/>
                      <a:pt x="104" y="3"/>
                    </a:cubicBezTo>
                    <a:cubicBezTo>
                      <a:pt x="98" y="17"/>
                      <a:pt x="84" y="26"/>
                      <a:pt x="73" y="31"/>
                    </a:cubicBezTo>
                    <a:cubicBezTo>
                      <a:pt x="51" y="42"/>
                      <a:pt x="21" y="45"/>
                      <a:pt x="4" y="39"/>
                    </a:cubicBezTo>
                    <a:cubicBezTo>
                      <a:pt x="3" y="39"/>
                      <a:pt x="3" y="39"/>
                      <a:pt x="2" y="39"/>
                    </a:cubicBezTo>
                    <a:cubicBezTo>
                      <a:pt x="1" y="41"/>
                      <a:pt x="1" y="41"/>
                      <a:pt x="1" y="41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1" y="45"/>
                      <a:pt x="3" y="45"/>
                      <a:pt x="4" y="46"/>
                    </a:cubicBezTo>
                    <a:cubicBezTo>
                      <a:pt x="22" y="51"/>
                      <a:pt x="53" y="48"/>
                      <a:pt x="76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1" name="Freeform 1144"/>
              <p:cNvSpPr>
                <a:spLocks/>
              </p:cNvSpPr>
              <p:nvPr/>
            </p:nvSpPr>
            <p:spPr bwMode="auto">
              <a:xfrm>
                <a:off x="4470401" y="2690907"/>
                <a:ext cx="500063" cy="198445"/>
              </a:xfrm>
              <a:custGeom>
                <a:avLst/>
                <a:gdLst>
                  <a:gd name="T0" fmla="*/ 2 w 133"/>
                  <a:gd name="T1" fmla="*/ 43 h 53"/>
                  <a:gd name="T2" fmla="*/ 1 w 133"/>
                  <a:gd name="T3" fmla="*/ 44 h 53"/>
                  <a:gd name="T4" fmla="*/ 27 w 133"/>
                  <a:gd name="T5" fmla="*/ 49 h 53"/>
                  <a:gd name="T6" fmla="*/ 33 w 133"/>
                  <a:gd name="T7" fmla="*/ 44 h 53"/>
                  <a:gd name="T8" fmla="*/ 35 w 133"/>
                  <a:gd name="T9" fmla="*/ 47 h 53"/>
                  <a:gd name="T10" fmla="*/ 37 w 133"/>
                  <a:gd name="T11" fmla="*/ 49 h 53"/>
                  <a:gd name="T12" fmla="*/ 36 w 133"/>
                  <a:gd name="T13" fmla="*/ 49 h 53"/>
                  <a:gd name="T14" fmla="*/ 102 w 133"/>
                  <a:gd name="T15" fmla="*/ 31 h 53"/>
                  <a:gd name="T16" fmla="*/ 101 w 133"/>
                  <a:gd name="T17" fmla="*/ 31 h 53"/>
                  <a:gd name="T18" fmla="*/ 101 w 133"/>
                  <a:gd name="T19" fmla="*/ 28 h 53"/>
                  <a:gd name="T20" fmla="*/ 102 w 133"/>
                  <a:gd name="T21" fmla="*/ 25 h 53"/>
                  <a:gd name="T22" fmla="*/ 110 w 133"/>
                  <a:gd name="T23" fmla="*/ 27 h 53"/>
                  <a:gd name="T24" fmla="*/ 118 w 133"/>
                  <a:gd name="T25" fmla="*/ 20 h 53"/>
                  <a:gd name="T26" fmla="*/ 130 w 133"/>
                  <a:gd name="T27" fmla="*/ 8 h 53"/>
                  <a:gd name="T28" fmla="*/ 133 w 133"/>
                  <a:gd name="T29" fmla="*/ 2 h 53"/>
                  <a:gd name="T30" fmla="*/ 133 w 133"/>
                  <a:gd name="T31" fmla="*/ 2 h 53"/>
                  <a:gd name="T32" fmla="*/ 131 w 133"/>
                  <a:gd name="T33" fmla="*/ 1 h 53"/>
                  <a:gd name="T34" fmla="*/ 128 w 133"/>
                  <a:gd name="T35" fmla="*/ 0 h 53"/>
                  <a:gd name="T36" fmla="*/ 125 w 133"/>
                  <a:gd name="T37" fmla="*/ 5 h 53"/>
                  <a:gd name="T38" fmla="*/ 3 w 133"/>
                  <a:gd name="T39" fmla="*/ 38 h 53"/>
                  <a:gd name="T40" fmla="*/ 1 w 133"/>
                  <a:gd name="T41" fmla="*/ 38 h 53"/>
                  <a:gd name="T42" fmla="*/ 0 w 133"/>
                  <a:gd name="T43" fmla="*/ 41 h 53"/>
                  <a:gd name="T44" fmla="*/ 0 w 133"/>
                  <a:gd name="T45" fmla="*/ 41 h 53"/>
                  <a:gd name="T46" fmla="*/ 0 w 133"/>
                  <a:gd name="T47" fmla="*/ 41 h 53"/>
                  <a:gd name="T48" fmla="*/ 2 w 133"/>
                  <a:gd name="T49" fmla="*/ 4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33" h="53">
                    <a:moveTo>
                      <a:pt x="2" y="43"/>
                    </a:moveTo>
                    <a:cubicBezTo>
                      <a:pt x="2" y="43"/>
                      <a:pt x="1" y="44"/>
                      <a:pt x="1" y="44"/>
                    </a:cubicBezTo>
                    <a:cubicBezTo>
                      <a:pt x="9" y="47"/>
                      <a:pt x="18" y="49"/>
                      <a:pt x="27" y="49"/>
                    </a:cubicBezTo>
                    <a:cubicBezTo>
                      <a:pt x="29" y="47"/>
                      <a:pt x="31" y="46"/>
                      <a:pt x="33" y="44"/>
                    </a:cubicBezTo>
                    <a:cubicBezTo>
                      <a:pt x="35" y="47"/>
                      <a:pt x="35" y="47"/>
                      <a:pt x="35" y="47"/>
                    </a:cubicBezTo>
                    <a:cubicBezTo>
                      <a:pt x="37" y="49"/>
                      <a:pt x="37" y="49"/>
                      <a:pt x="37" y="49"/>
                    </a:cubicBezTo>
                    <a:cubicBezTo>
                      <a:pt x="37" y="49"/>
                      <a:pt x="37" y="49"/>
                      <a:pt x="36" y="49"/>
                    </a:cubicBezTo>
                    <a:cubicBezTo>
                      <a:pt x="59" y="48"/>
                      <a:pt x="83" y="42"/>
                      <a:pt x="102" y="31"/>
                    </a:cubicBezTo>
                    <a:cubicBezTo>
                      <a:pt x="102" y="31"/>
                      <a:pt x="101" y="31"/>
                      <a:pt x="101" y="31"/>
                    </a:cubicBezTo>
                    <a:cubicBezTo>
                      <a:pt x="101" y="28"/>
                      <a:pt x="101" y="28"/>
                      <a:pt x="101" y="28"/>
                    </a:cubicBezTo>
                    <a:cubicBezTo>
                      <a:pt x="102" y="25"/>
                      <a:pt x="102" y="25"/>
                      <a:pt x="102" y="25"/>
                    </a:cubicBezTo>
                    <a:cubicBezTo>
                      <a:pt x="104" y="26"/>
                      <a:pt x="107" y="26"/>
                      <a:pt x="110" y="27"/>
                    </a:cubicBezTo>
                    <a:cubicBezTo>
                      <a:pt x="113" y="25"/>
                      <a:pt x="116" y="22"/>
                      <a:pt x="118" y="20"/>
                    </a:cubicBezTo>
                    <a:cubicBezTo>
                      <a:pt x="123" y="16"/>
                      <a:pt x="127" y="12"/>
                      <a:pt x="130" y="8"/>
                    </a:cubicBezTo>
                    <a:cubicBezTo>
                      <a:pt x="131" y="6"/>
                      <a:pt x="132" y="4"/>
                      <a:pt x="133" y="2"/>
                    </a:cubicBezTo>
                    <a:cubicBezTo>
                      <a:pt x="133" y="2"/>
                      <a:pt x="133" y="2"/>
                      <a:pt x="133" y="2"/>
                    </a:cubicBezTo>
                    <a:cubicBezTo>
                      <a:pt x="131" y="1"/>
                      <a:pt x="131" y="1"/>
                      <a:pt x="131" y="1"/>
                    </a:cubicBezTo>
                    <a:cubicBezTo>
                      <a:pt x="128" y="0"/>
                      <a:pt x="128" y="0"/>
                      <a:pt x="128" y="0"/>
                    </a:cubicBezTo>
                    <a:cubicBezTo>
                      <a:pt x="127" y="1"/>
                      <a:pt x="126" y="3"/>
                      <a:pt x="125" y="5"/>
                    </a:cubicBezTo>
                    <a:cubicBezTo>
                      <a:pt x="106" y="32"/>
                      <a:pt x="42" y="53"/>
                      <a:pt x="3" y="38"/>
                    </a:cubicBezTo>
                    <a:cubicBezTo>
                      <a:pt x="2" y="38"/>
                      <a:pt x="2" y="38"/>
                      <a:pt x="1" y="38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41"/>
                      <a:pt x="0" y="41"/>
                      <a:pt x="0" y="41"/>
                    </a:cubicBezTo>
                    <a:lnTo>
                      <a:pt x="2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2" name="Freeform 1145"/>
              <p:cNvSpPr>
                <a:spLocks/>
              </p:cNvSpPr>
              <p:nvPr/>
            </p:nvSpPr>
            <p:spPr bwMode="auto">
              <a:xfrm>
                <a:off x="4849813" y="2784572"/>
                <a:ext cx="68263" cy="38101"/>
              </a:xfrm>
              <a:custGeom>
                <a:avLst/>
                <a:gdLst>
                  <a:gd name="T0" fmla="*/ 16 w 18"/>
                  <a:gd name="T1" fmla="*/ 10 h 10"/>
                  <a:gd name="T2" fmla="*/ 17 w 18"/>
                  <a:gd name="T3" fmla="*/ 7 h 10"/>
                  <a:gd name="T4" fmla="*/ 18 w 18"/>
                  <a:gd name="T5" fmla="*/ 4 h 10"/>
                  <a:gd name="T6" fmla="*/ 15 w 18"/>
                  <a:gd name="T7" fmla="*/ 3 h 10"/>
                  <a:gd name="T8" fmla="*/ 9 w 18"/>
                  <a:gd name="T9" fmla="*/ 2 h 10"/>
                  <a:gd name="T10" fmla="*/ 1 w 18"/>
                  <a:gd name="T11" fmla="*/ 0 h 10"/>
                  <a:gd name="T12" fmla="*/ 0 w 18"/>
                  <a:gd name="T13" fmla="*/ 3 h 10"/>
                  <a:gd name="T14" fmla="*/ 0 w 18"/>
                  <a:gd name="T15" fmla="*/ 6 h 10"/>
                  <a:gd name="T16" fmla="*/ 1 w 18"/>
                  <a:gd name="T17" fmla="*/ 6 h 10"/>
                  <a:gd name="T18" fmla="*/ 14 w 18"/>
                  <a:gd name="T19" fmla="*/ 9 h 10"/>
                  <a:gd name="T20" fmla="*/ 16 w 18"/>
                  <a:gd name="T21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" h="10">
                    <a:moveTo>
                      <a:pt x="16" y="10"/>
                    </a:moveTo>
                    <a:cubicBezTo>
                      <a:pt x="17" y="7"/>
                      <a:pt x="17" y="7"/>
                      <a:pt x="17" y="7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7" y="4"/>
                      <a:pt x="16" y="4"/>
                      <a:pt x="15" y="3"/>
                    </a:cubicBezTo>
                    <a:cubicBezTo>
                      <a:pt x="13" y="3"/>
                      <a:pt x="11" y="2"/>
                      <a:pt x="9" y="2"/>
                    </a:cubicBezTo>
                    <a:cubicBezTo>
                      <a:pt x="6" y="1"/>
                      <a:pt x="3" y="1"/>
                      <a:pt x="1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1" y="6"/>
                      <a:pt x="1" y="6"/>
                    </a:cubicBezTo>
                    <a:cubicBezTo>
                      <a:pt x="5" y="7"/>
                      <a:pt x="9" y="8"/>
                      <a:pt x="14" y="9"/>
                    </a:cubicBezTo>
                    <a:cubicBezTo>
                      <a:pt x="15" y="9"/>
                      <a:pt x="15" y="10"/>
                      <a:pt x="16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3" name="Freeform 1146"/>
              <p:cNvSpPr>
                <a:spLocks/>
              </p:cNvSpPr>
              <p:nvPr/>
            </p:nvSpPr>
            <p:spPr bwMode="auto">
              <a:xfrm>
                <a:off x="4445001" y="2856013"/>
                <a:ext cx="176213" cy="609622"/>
              </a:xfrm>
              <a:custGeom>
                <a:avLst/>
                <a:gdLst>
                  <a:gd name="T0" fmla="*/ 1 w 47"/>
                  <a:gd name="T1" fmla="*/ 68 h 162"/>
                  <a:gd name="T2" fmla="*/ 38 w 47"/>
                  <a:gd name="T3" fmla="*/ 158 h 162"/>
                  <a:gd name="T4" fmla="*/ 42 w 47"/>
                  <a:gd name="T5" fmla="*/ 162 h 162"/>
                  <a:gd name="T6" fmla="*/ 44 w 47"/>
                  <a:gd name="T7" fmla="*/ 160 h 162"/>
                  <a:gd name="T8" fmla="*/ 47 w 47"/>
                  <a:gd name="T9" fmla="*/ 158 h 162"/>
                  <a:gd name="T10" fmla="*/ 45 w 47"/>
                  <a:gd name="T11" fmla="*/ 156 h 162"/>
                  <a:gd name="T12" fmla="*/ 7 w 47"/>
                  <a:gd name="T13" fmla="*/ 69 h 162"/>
                  <a:gd name="T14" fmla="*/ 43 w 47"/>
                  <a:gd name="T15" fmla="*/ 5 h 162"/>
                  <a:gd name="T16" fmla="*/ 44 w 47"/>
                  <a:gd name="T17" fmla="*/ 5 h 162"/>
                  <a:gd name="T18" fmla="*/ 42 w 47"/>
                  <a:gd name="T19" fmla="*/ 3 h 162"/>
                  <a:gd name="T20" fmla="*/ 40 w 47"/>
                  <a:gd name="T21" fmla="*/ 0 h 162"/>
                  <a:gd name="T22" fmla="*/ 34 w 47"/>
                  <a:gd name="T23" fmla="*/ 5 h 162"/>
                  <a:gd name="T24" fmla="*/ 1 w 47"/>
                  <a:gd name="T25" fmla="*/ 68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7" h="162">
                    <a:moveTo>
                      <a:pt x="1" y="68"/>
                    </a:moveTo>
                    <a:cubicBezTo>
                      <a:pt x="0" y="90"/>
                      <a:pt x="5" y="122"/>
                      <a:pt x="38" y="158"/>
                    </a:cubicBezTo>
                    <a:cubicBezTo>
                      <a:pt x="40" y="160"/>
                      <a:pt x="41" y="161"/>
                      <a:pt x="42" y="162"/>
                    </a:cubicBezTo>
                    <a:cubicBezTo>
                      <a:pt x="44" y="160"/>
                      <a:pt x="44" y="160"/>
                      <a:pt x="44" y="160"/>
                    </a:cubicBezTo>
                    <a:cubicBezTo>
                      <a:pt x="47" y="158"/>
                      <a:pt x="47" y="158"/>
                      <a:pt x="47" y="158"/>
                    </a:cubicBezTo>
                    <a:cubicBezTo>
                      <a:pt x="46" y="158"/>
                      <a:pt x="45" y="157"/>
                      <a:pt x="45" y="156"/>
                    </a:cubicBezTo>
                    <a:cubicBezTo>
                      <a:pt x="18" y="128"/>
                      <a:pt x="5" y="98"/>
                      <a:pt x="7" y="69"/>
                    </a:cubicBezTo>
                    <a:cubicBezTo>
                      <a:pt x="9" y="44"/>
                      <a:pt x="22" y="21"/>
                      <a:pt x="43" y="5"/>
                    </a:cubicBezTo>
                    <a:cubicBezTo>
                      <a:pt x="44" y="5"/>
                      <a:pt x="44" y="5"/>
                      <a:pt x="44" y="5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38" y="2"/>
                      <a:pt x="36" y="3"/>
                      <a:pt x="34" y="5"/>
                    </a:cubicBezTo>
                    <a:cubicBezTo>
                      <a:pt x="15" y="22"/>
                      <a:pt x="3" y="44"/>
                      <a:pt x="1" y="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4" name="Freeform 1147"/>
              <p:cNvSpPr>
                <a:spLocks/>
              </p:cNvSpPr>
              <p:nvPr/>
            </p:nvSpPr>
            <p:spPr bwMode="auto">
              <a:xfrm>
                <a:off x="4357688" y="2836962"/>
                <a:ext cx="120650" cy="274648"/>
              </a:xfrm>
              <a:custGeom>
                <a:avLst/>
                <a:gdLst>
                  <a:gd name="T0" fmla="*/ 0 w 32"/>
                  <a:gd name="T1" fmla="*/ 69 h 73"/>
                  <a:gd name="T2" fmla="*/ 0 w 32"/>
                  <a:gd name="T3" fmla="*/ 72 h 73"/>
                  <a:gd name="T4" fmla="*/ 3 w 32"/>
                  <a:gd name="T5" fmla="*/ 73 h 73"/>
                  <a:gd name="T6" fmla="*/ 6 w 32"/>
                  <a:gd name="T7" fmla="*/ 73 h 73"/>
                  <a:gd name="T8" fmla="*/ 6 w 32"/>
                  <a:gd name="T9" fmla="*/ 72 h 73"/>
                  <a:gd name="T10" fmla="*/ 19 w 32"/>
                  <a:gd name="T11" fmla="*/ 24 h 73"/>
                  <a:gd name="T12" fmla="*/ 30 w 32"/>
                  <a:gd name="T13" fmla="*/ 7 h 73"/>
                  <a:gd name="T14" fmla="*/ 31 w 32"/>
                  <a:gd name="T15" fmla="*/ 5 h 73"/>
                  <a:gd name="T16" fmla="*/ 32 w 32"/>
                  <a:gd name="T17" fmla="*/ 4 h 73"/>
                  <a:gd name="T18" fmla="*/ 30 w 32"/>
                  <a:gd name="T19" fmla="*/ 2 h 73"/>
                  <a:gd name="T20" fmla="*/ 30 w 32"/>
                  <a:gd name="T21" fmla="*/ 2 h 73"/>
                  <a:gd name="T22" fmla="*/ 27 w 32"/>
                  <a:gd name="T23" fmla="*/ 0 h 73"/>
                  <a:gd name="T24" fmla="*/ 25 w 32"/>
                  <a:gd name="T25" fmla="*/ 3 h 73"/>
                  <a:gd name="T26" fmla="*/ 14 w 32"/>
                  <a:gd name="T27" fmla="*/ 21 h 73"/>
                  <a:gd name="T28" fmla="*/ 8 w 32"/>
                  <a:gd name="T29" fmla="*/ 35 h 73"/>
                  <a:gd name="T30" fmla="*/ 1 w 32"/>
                  <a:gd name="T31" fmla="*/ 61 h 73"/>
                  <a:gd name="T32" fmla="*/ 0 w 32"/>
                  <a:gd name="T33" fmla="*/ 69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2" h="73">
                    <a:moveTo>
                      <a:pt x="0" y="69"/>
                    </a:moveTo>
                    <a:cubicBezTo>
                      <a:pt x="0" y="70"/>
                      <a:pt x="0" y="71"/>
                      <a:pt x="0" y="72"/>
                    </a:cubicBezTo>
                    <a:cubicBezTo>
                      <a:pt x="3" y="73"/>
                      <a:pt x="3" y="73"/>
                      <a:pt x="3" y="73"/>
                    </a:cubicBezTo>
                    <a:cubicBezTo>
                      <a:pt x="6" y="73"/>
                      <a:pt x="6" y="73"/>
                      <a:pt x="6" y="73"/>
                    </a:cubicBezTo>
                    <a:cubicBezTo>
                      <a:pt x="6" y="73"/>
                      <a:pt x="6" y="72"/>
                      <a:pt x="6" y="72"/>
                    </a:cubicBezTo>
                    <a:cubicBezTo>
                      <a:pt x="7" y="55"/>
                      <a:pt x="12" y="38"/>
                      <a:pt x="19" y="24"/>
                    </a:cubicBezTo>
                    <a:cubicBezTo>
                      <a:pt x="22" y="18"/>
                      <a:pt x="26" y="12"/>
                      <a:pt x="30" y="7"/>
                    </a:cubicBezTo>
                    <a:cubicBezTo>
                      <a:pt x="30" y="6"/>
                      <a:pt x="31" y="6"/>
                      <a:pt x="31" y="5"/>
                    </a:cubicBezTo>
                    <a:cubicBezTo>
                      <a:pt x="31" y="5"/>
                      <a:pt x="32" y="4"/>
                      <a:pt x="32" y="4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1"/>
                      <a:pt x="26" y="2"/>
                      <a:pt x="25" y="3"/>
                    </a:cubicBezTo>
                    <a:cubicBezTo>
                      <a:pt x="21" y="9"/>
                      <a:pt x="17" y="15"/>
                      <a:pt x="14" y="21"/>
                    </a:cubicBezTo>
                    <a:cubicBezTo>
                      <a:pt x="12" y="25"/>
                      <a:pt x="10" y="30"/>
                      <a:pt x="8" y="35"/>
                    </a:cubicBezTo>
                    <a:cubicBezTo>
                      <a:pt x="5" y="44"/>
                      <a:pt x="2" y="52"/>
                      <a:pt x="1" y="61"/>
                    </a:cubicBezTo>
                    <a:cubicBezTo>
                      <a:pt x="1" y="64"/>
                      <a:pt x="1" y="66"/>
                      <a:pt x="0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5" name="Freeform 1148"/>
              <p:cNvSpPr>
                <a:spLocks/>
              </p:cNvSpPr>
              <p:nvPr/>
            </p:nvSpPr>
            <p:spPr bwMode="auto">
              <a:xfrm>
                <a:off x="3881438" y="4364191"/>
                <a:ext cx="52388" cy="90491"/>
              </a:xfrm>
              <a:custGeom>
                <a:avLst/>
                <a:gdLst>
                  <a:gd name="T0" fmla="*/ 1 w 14"/>
                  <a:gd name="T1" fmla="*/ 24 h 24"/>
                  <a:gd name="T2" fmla="*/ 13 w 14"/>
                  <a:gd name="T3" fmla="*/ 12 h 24"/>
                  <a:gd name="T4" fmla="*/ 8 w 14"/>
                  <a:gd name="T5" fmla="*/ 1 h 24"/>
                  <a:gd name="T6" fmla="*/ 6 w 14"/>
                  <a:gd name="T7" fmla="*/ 0 h 24"/>
                  <a:gd name="T8" fmla="*/ 5 w 14"/>
                  <a:gd name="T9" fmla="*/ 3 h 24"/>
                  <a:gd name="T10" fmla="*/ 4 w 14"/>
                  <a:gd name="T11" fmla="*/ 5 h 24"/>
                  <a:gd name="T12" fmla="*/ 6 w 14"/>
                  <a:gd name="T13" fmla="*/ 7 h 24"/>
                  <a:gd name="T14" fmla="*/ 7 w 14"/>
                  <a:gd name="T15" fmla="*/ 11 h 24"/>
                  <a:gd name="T16" fmla="*/ 2 w 14"/>
                  <a:gd name="T17" fmla="*/ 18 h 24"/>
                  <a:gd name="T18" fmla="*/ 0 w 14"/>
                  <a:gd name="T19" fmla="*/ 18 h 24"/>
                  <a:gd name="T20" fmla="*/ 0 w 14"/>
                  <a:gd name="T21" fmla="*/ 20 h 24"/>
                  <a:gd name="T22" fmla="*/ 1 w 14"/>
                  <a:gd name="T23" fmla="*/ 21 h 24"/>
                  <a:gd name="T24" fmla="*/ 1 w 14"/>
                  <a:gd name="T25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24">
                    <a:moveTo>
                      <a:pt x="1" y="24"/>
                    </a:moveTo>
                    <a:cubicBezTo>
                      <a:pt x="9" y="23"/>
                      <a:pt x="13" y="17"/>
                      <a:pt x="13" y="12"/>
                    </a:cubicBezTo>
                    <a:cubicBezTo>
                      <a:pt x="14" y="7"/>
                      <a:pt x="12" y="3"/>
                      <a:pt x="8" y="1"/>
                    </a:cubicBezTo>
                    <a:cubicBezTo>
                      <a:pt x="7" y="1"/>
                      <a:pt x="7" y="0"/>
                      <a:pt x="6" y="0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6"/>
                      <a:pt x="6" y="7"/>
                      <a:pt x="6" y="7"/>
                    </a:cubicBezTo>
                    <a:cubicBezTo>
                      <a:pt x="7" y="9"/>
                      <a:pt x="7" y="10"/>
                      <a:pt x="7" y="11"/>
                    </a:cubicBezTo>
                    <a:cubicBezTo>
                      <a:pt x="7" y="14"/>
                      <a:pt x="5" y="16"/>
                      <a:pt x="2" y="18"/>
                    </a:cubicBezTo>
                    <a:cubicBezTo>
                      <a:pt x="1" y="18"/>
                      <a:pt x="1" y="18"/>
                      <a:pt x="0" y="18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1" y="21"/>
                      <a:pt x="1" y="21"/>
                      <a:pt x="1" y="21"/>
                    </a:cubicBezTo>
                    <a:lnTo>
                      <a:pt x="1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6" name="Freeform 1149"/>
              <p:cNvSpPr>
                <a:spLocks/>
              </p:cNvSpPr>
              <p:nvPr/>
            </p:nvSpPr>
            <p:spPr bwMode="auto">
              <a:xfrm>
                <a:off x="3821113" y="4281638"/>
                <a:ext cx="206375" cy="261948"/>
              </a:xfrm>
              <a:custGeom>
                <a:avLst/>
                <a:gdLst>
                  <a:gd name="T0" fmla="*/ 52 w 55"/>
                  <a:gd name="T1" fmla="*/ 43 h 70"/>
                  <a:gd name="T2" fmla="*/ 26 w 55"/>
                  <a:gd name="T3" fmla="*/ 1 h 70"/>
                  <a:gd name="T4" fmla="*/ 25 w 55"/>
                  <a:gd name="T5" fmla="*/ 0 h 70"/>
                  <a:gd name="T6" fmla="*/ 24 w 55"/>
                  <a:gd name="T7" fmla="*/ 3 h 70"/>
                  <a:gd name="T8" fmla="*/ 23 w 55"/>
                  <a:gd name="T9" fmla="*/ 6 h 70"/>
                  <a:gd name="T10" fmla="*/ 26 w 55"/>
                  <a:gd name="T11" fmla="*/ 7 h 70"/>
                  <a:gd name="T12" fmla="*/ 46 w 55"/>
                  <a:gd name="T13" fmla="*/ 42 h 70"/>
                  <a:gd name="T14" fmla="*/ 20 w 55"/>
                  <a:gd name="T15" fmla="*/ 62 h 70"/>
                  <a:gd name="T16" fmla="*/ 7 w 55"/>
                  <a:gd name="T17" fmla="*/ 56 h 70"/>
                  <a:gd name="T18" fmla="*/ 5 w 55"/>
                  <a:gd name="T19" fmla="*/ 54 h 70"/>
                  <a:gd name="T20" fmla="*/ 3 w 55"/>
                  <a:gd name="T21" fmla="*/ 56 h 70"/>
                  <a:gd name="T22" fmla="*/ 0 w 55"/>
                  <a:gd name="T23" fmla="*/ 58 h 70"/>
                  <a:gd name="T24" fmla="*/ 2 w 55"/>
                  <a:gd name="T25" fmla="*/ 60 h 70"/>
                  <a:gd name="T26" fmla="*/ 19 w 55"/>
                  <a:gd name="T27" fmla="*/ 68 h 70"/>
                  <a:gd name="T28" fmla="*/ 52 w 55"/>
                  <a:gd name="T29" fmla="*/ 43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5" h="70">
                    <a:moveTo>
                      <a:pt x="52" y="43"/>
                    </a:moveTo>
                    <a:cubicBezTo>
                      <a:pt x="55" y="26"/>
                      <a:pt x="46" y="6"/>
                      <a:pt x="26" y="1"/>
                    </a:cubicBezTo>
                    <a:cubicBezTo>
                      <a:pt x="26" y="0"/>
                      <a:pt x="25" y="0"/>
                      <a:pt x="25" y="0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4" y="6"/>
                      <a:pt x="25" y="7"/>
                      <a:pt x="26" y="7"/>
                    </a:cubicBezTo>
                    <a:cubicBezTo>
                      <a:pt x="41" y="12"/>
                      <a:pt x="48" y="28"/>
                      <a:pt x="46" y="42"/>
                    </a:cubicBezTo>
                    <a:cubicBezTo>
                      <a:pt x="44" y="56"/>
                      <a:pt x="34" y="64"/>
                      <a:pt x="20" y="62"/>
                    </a:cubicBezTo>
                    <a:cubicBezTo>
                      <a:pt x="14" y="62"/>
                      <a:pt x="10" y="59"/>
                      <a:pt x="7" y="56"/>
                    </a:cubicBezTo>
                    <a:cubicBezTo>
                      <a:pt x="6" y="55"/>
                      <a:pt x="5" y="55"/>
                      <a:pt x="5" y="54"/>
                    </a:cubicBezTo>
                    <a:cubicBezTo>
                      <a:pt x="3" y="56"/>
                      <a:pt x="3" y="56"/>
                      <a:pt x="3" y="56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1" y="59"/>
                      <a:pt x="2" y="59"/>
                      <a:pt x="2" y="60"/>
                    </a:cubicBezTo>
                    <a:cubicBezTo>
                      <a:pt x="6" y="64"/>
                      <a:pt x="12" y="68"/>
                      <a:pt x="19" y="68"/>
                    </a:cubicBezTo>
                    <a:cubicBezTo>
                      <a:pt x="37" y="70"/>
                      <a:pt x="50" y="60"/>
                      <a:pt x="52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7" name="Freeform 1150"/>
              <p:cNvSpPr>
                <a:spLocks/>
              </p:cNvSpPr>
              <p:nvPr/>
            </p:nvSpPr>
            <p:spPr bwMode="auto">
              <a:xfrm>
                <a:off x="3752851" y="4175271"/>
                <a:ext cx="354013" cy="458804"/>
              </a:xfrm>
              <a:custGeom>
                <a:avLst/>
                <a:gdLst>
                  <a:gd name="T0" fmla="*/ 39 w 94"/>
                  <a:gd name="T1" fmla="*/ 0 h 122"/>
                  <a:gd name="T2" fmla="*/ 36 w 94"/>
                  <a:gd name="T3" fmla="*/ 0 h 122"/>
                  <a:gd name="T4" fmla="*/ 36 w 94"/>
                  <a:gd name="T5" fmla="*/ 3 h 122"/>
                  <a:gd name="T6" fmla="*/ 36 w 94"/>
                  <a:gd name="T7" fmla="*/ 6 h 122"/>
                  <a:gd name="T8" fmla="*/ 41 w 94"/>
                  <a:gd name="T9" fmla="*/ 6 h 122"/>
                  <a:gd name="T10" fmla="*/ 86 w 94"/>
                  <a:gd name="T11" fmla="*/ 67 h 122"/>
                  <a:gd name="T12" fmla="*/ 66 w 94"/>
                  <a:gd name="T13" fmla="*/ 106 h 122"/>
                  <a:gd name="T14" fmla="*/ 56 w 94"/>
                  <a:gd name="T15" fmla="*/ 112 h 122"/>
                  <a:gd name="T16" fmla="*/ 32 w 94"/>
                  <a:gd name="T17" fmla="*/ 115 h 122"/>
                  <a:gd name="T18" fmla="*/ 6 w 94"/>
                  <a:gd name="T19" fmla="*/ 99 h 122"/>
                  <a:gd name="T20" fmla="*/ 5 w 94"/>
                  <a:gd name="T21" fmla="*/ 98 h 122"/>
                  <a:gd name="T22" fmla="*/ 2 w 94"/>
                  <a:gd name="T23" fmla="*/ 98 h 122"/>
                  <a:gd name="T24" fmla="*/ 0 w 94"/>
                  <a:gd name="T25" fmla="*/ 99 h 122"/>
                  <a:gd name="T26" fmla="*/ 1 w 94"/>
                  <a:gd name="T27" fmla="*/ 102 h 122"/>
                  <a:gd name="T28" fmla="*/ 32 w 94"/>
                  <a:gd name="T29" fmla="*/ 121 h 122"/>
                  <a:gd name="T30" fmla="*/ 44 w 94"/>
                  <a:gd name="T31" fmla="*/ 121 h 122"/>
                  <a:gd name="T32" fmla="*/ 59 w 94"/>
                  <a:gd name="T33" fmla="*/ 117 h 122"/>
                  <a:gd name="T34" fmla="*/ 70 w 94"/>
                  <a:gd name="T35" fmla="*/ 111 h 122"/>
                  <a:gd name="T36" fmla="*/ 80 w 94"/>
                  <a:gd name="T37" fmla="*/ 101 h 122"/>
                  <a:gd name="T38" fmla="*/ 92 w 94"/>
                  <a:gd name="T39" fmla="*/ 68 h 122"/>
                  <a:gd name="T40" fmla="*/ 39 w 94"/>
                  <a:gd name="T41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4" h="122">
                    <a:moveTo>
                      <a:pt x="39" y="0"/>
                    </a:moveTo>
                    <a:cubicBezTo>
                      <a:pt x="38" y="0"/>
                      <a:pt x="37" y="0"/>
                      <a:pt x="36" y="0"/>
                    </a:cubicBezTo>
                    <a:cubicBezTo>
                      <a:pt x="36" y="3"/>
                      <a:pt x="36" y="3"/>
                      <a:pt x="36" y="3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7" y="6"/>
                      <a:pt x="39" y="6"/>
                      <a:pt x="41" y="6"/>
                    </a:cubicBezTo>
                    <a:cubicBezTo>
                      <a:pt x="73" y="12"/>
                      <a:pt x="88" y="40"/>
                      <a:pt x="86" y="67"/>
                    </a:cubicBezTo>
                    <a:cubicBezTo>
                      <a:pt x="85" y="82"/>
                      <a:pt x="79" y="97"/>
                      <a:pt x="66" y="106"/>
                    </a:cubicBezTo>
                    <a:cubicBezTo>
                      <a:pt x="63" y="108"/>
                      <a:pt x="60" y="110"/>
                      <a:pt x="56" y="112"/>
                    </a:cubicBezTo>
                    <a:cubicBezTo>
                      <a:pt x="49" y="114"/>
                      <a:pt x="41" y="116"/>
                      <a:pt x="32" y="115"/>
                    </a:cubicBezTo>
                    <a:cubicBezTo>
                      <a:pt x="19" y="115"/>
                      <a:pt x="9" y="107"/>
                      <a:pt x="6" y="99"/>
                    </a:cubicBezTo>
                    <a:cubicBezTo>
                      <a:pt x="6" y="99"/>
                      <a:pt x="5" y="98"/>
                      <a:pt x="5" y="98"/>
                    </a:cubicBezTo>
                    <a:cubicBezTo>
                      <a:pt x="2" y="98"/>
                      <a:pt x="2" y="98"/>
                      <a:pt x="2" y="98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0" y="100"/>
                      <a:pt x="0" y="101"/>
                      <a:pt x="1" y="102"/>
                    </a:cubicBezTo>
                    <a:cubicBezTo>
                      <a:pt x="5" y="111"/>
                      <a:pt x="16" y="121"/>
                      <a:pt x="32" y="121"/>
                    </a:cubicBezTo>
                    <a:cubicBezTo>
                      <a:pt x="36" y="122"/>
                      <a:pt x="40" y="121"/>
                      <a:pt x="44" y="121"/>
                    </a:cubicBezTo>
                    <a:cubicBezTo>
                      <a:pt x="50" y="120"/>
                      <a:pt x="55" y="119"/>
                      <a:pt x="59" y="117"/>
                    </a:cubicBezTo>
                    <a:cubicBezTo>
                      <a:pt x="63" y="116"/>
                      <a:pt x="67" y="113"/>
                      <a:pt x="70" y="111"/>
                    </a:cubicBezTo>
                    <a:cubicBezTo>
                      <a:pt x="74" y="108"/>
                      <a:pt x="77" y="105"/>
                      <a:pt x="80" y="101"/>
                    </a:cubicBezTo>
                    <a:cubicBezTo>
                      <a:pt x="88" y="91"/>
                      <a:pt x="91" y="80"/>
                      <a:pt x="92" y="68"/>
                    </a:cubicBezTo>
                    <a:cubicBezTo>
                      <a:pt x="94" y="38"/>
                      <a:pt x="76" y="4"/>
                      <a:pt x="3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8" name="Freeform 1151"/>
              <p:cNvSpPr>
                <a:spLocks/>
              </p:cNvSpPr>
              <p:nvPr/>
            </p:nvSpPr>
            <p:spPr bwMode="auto">
              <a:xfrm>
                <a:off x="3648076" y="4578510"/>
                <a:ext cx="214313" cy="146055"/>
              </a:xfrm>
              <a:custGeom>
                <a:avLst/>
                <a:gdLst>
                  <a:gd name="T0" fmla="*/ 7 w 57"/>
                  <a:gd name="T1" fmla="*/ 3 h 39"/>
                  <a:gd name="T2" fmla="*/ 5 w 57"/>
                  <a:gd name="T3" fmla="*/ 0 h 39"/>
                  <a:gd name="T4" fmla="*/ 2 w 57"/>
                  <a:gd name="T5" fmla="*/ 2 h 39"/>
                  <a:gd name="T6" fmla="*/ 0 w 57"/>
                  <a:gd name="T7" fmla="*/ 3 h 39"/>
                  <a:gd name="T8" fmla="*/ 1 w 57"/>
                  <a:gd name="T9" fmla="*/ 5 h 39"/>
                  <a:gd name="T10" fmla="*/ 52 w 57"/>
                  <a:gd name="T11" fmla="*/ 38 h 39"/>
                  <a:gd name="T12" fmla="*/ 56 w 57"/>
                  <a:gd name="T13" fmla="*/ 39 h 39"/>
                  <a:gd name="T14" fmla="*/ 56 w 57"/>
                  <a:gd name="T15" fmla="*/ 36 h 39"/>
                  <a:gd name="T16" fmla="*/ 57 w 57"/>
                  <a:gd name="T17" fmla="*/ 33 h 39"/>
                  <a:gd name="T18" fmla="*/ 56 w 57"/>
                  <a:gd name="T19" fmla="*/ 33 h 39"/>
                  <a:gd name="T20" fmla="*/ 7 w 57"/>
                  <a:gd name="T21" fmla="*/ 3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7" h="39">
                    <a:moveTo>
                      <a:pt x="7" y="3"/>
                    </a:moveTo>
                    <a:cubicBezTo>
                      <a:pt x="7" y="2"/>
                      <a:pt x="6" y="1"/>
                      <a:pt x="5" y="0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1" y="4"/>
                      <a:pt x="1" y="5"/>
                    </a:cubicBezTo>
                    <a:cubicBezTo>
                      <a:pt x="15" y="25"/>
                      <a:pt x="29" y="34"/>
                      <a:pt x="52" y="38"/>
                    </a:cubicBezTo>
                    <a:cubicBezTo>
                      <a:pt x="53" y="38"/>
                      <a:pt x="55" y="39"/>
                      <a:pt x="56" y="39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57" y="33"/>
                      <a:pt x="57" y="33"/>
                      <a:pt x="57" y="33"/>
                    </a:cubicBezTo>
                    <a:cubicBezTo>
                      <a:pt x="56" y="33"/>
                      <a:pt x="56" y="33"/>
                      <a:pt x="56" y="33"/>
                    </a:cubicBezTo>
                    <a:cubicBezTo>
                      <a:pt x="33" y="30"/>
                      <a:pt x="20" y="22"/>
                      <a:pt x="7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9" name="Freeform 1152"/>
              <p:cNvSpPr>
                <a:spLocks/>
              </p:cNvSpPr>
              <p:nvPr/>
            </p:nvSpPr>
            <p:spPr bwMode="auto">
              <a:xfrm>
                <a:off x="4095751" y="4175271"/>
                <a:ext cx="17463" cy="15875"/>
              </a:xfrm>
              <a:custGeom>
                <a:avLst/>
                <a:gdLst>
                  <a:gd name="T0" fmla="*/ 5 w 5"/>
                  <a:gd name="T1" fmla="*/ 4 h 4"/>
                  <a:gd name="T2" fmla="*/ 0 w 5"/>
                  <a:gd name="T3" fmla="*/ 0 h 4"/>
                  <a:gd name="T4" fmla="*/ 5 w 5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4">
                    <a:moveTo>
                      <a:pt x="5" y="4"/>
                    </a:moveTo>
                    <a:cubicBezTo>
                      <a:pt x="3" y="3"/>
                      <a:pt x="2" y="1"/>
                      <a:pt x="0" y="0"/>
                    </a:cubicBezTo>
                    <a:cubicBezTo>
                      <a:pt x="2" y="1"/>
                      <a:pt x="3" y="3"/>
                      <a:pt x="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0" name="Freeform 1153"/>
              <p:cNvSpPr>
                <a:spLocks/>
              </p:cNvSpPr>
              <p:nvPr/>
            </p:nvSpPr>
            <p:spPr bwMode="auto">
              <a:xfrm>
                <a:off x="3840163" y="4078431"/>
                <a:ext cx="239713" cy="112717"/>
              </a:xfrm>
              <a:custGeom>
                <a:avLst/>
                <a:gdLst>
                  <a:gd name="T0" fmla="*/ 64 w 64"/>
                  <a:gd name="T1" fmla="*/ 30 h 30"/>
                  <a:gd name="T2" fmla="*/ 60 w 64"/>
                  <a:gd name="T3" fmla="*/ 25 h 30"/>
                  <a:gd name="T4" fmla="*/ 53 w 64"/>
                  <a:gd name="T5" fmla="*/ 14 h 30"/>
                  <a:gd name="T6" fmla="*/ 28 w 64"/>
                  <a:gd name="T7" fmla="*/ 3 h 30"/>
                  <a:gd name="T8" fmla="*/ 25 w 64"/>
                  <a:gd name="T9" fmla="*/ 4 h 30"/>
                  <a:gd name="T10" fmla="*/ 22 w 64"/>
                  <a:gd name="T11" fmla="*/ 5 h 30"/>
                  <a:gd name="T12" fmla="*/ 22 w 64"/>
                  <a:gd name="T13" fmla="*/ 2 h 30"/>
                  <a:gd name="T14" fmla="*/ 3 w 64"/>
                  <a:gd name="T15" fmla="*/ 0 h 30"/>
                  <a:gd name="T16" fmla="*/ 3 w 64"/>
                  <a:gd name="T17" fmla="*/ 2 h 30"/>
                  <a:gd name="T18" fmla="*/ 0 w 64"/>
                  <a:gd name="T19" fmla="*/ 3 h 30"/>
                  <a:gd name="T20" fmla="*/ 0 w 64"/>
                  <a:gd name="T21" fmla="*/ 3 h 30"/>
                  <a:gd name="T22" fmla="*/ 0 w 64"/>
                  <a:gd name="T23" fmla="*/ 3 h 30"/>
                  <a:gd name="T24" fmla="*/ 0 w 64"/>
                  <a:gd name="T25" fmla="*/ 6 h 30"/>
                  <a:gd name="T26" fmla="*/ 6 w 64"/>
                  <a:gd name="T27" fmla="*/ 6 h 30"/>
                  <a:gd name="T28" fmla="*/ 64 w 64"/>
                  <a:gd name="T2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4" h="30">
                    <a:moveTo>
                      <a:pt x="64" y="30"/>
                    </a:moveTo>
                    <a:cubicBezTo>
                      <a:pt x="63" y="28"/>
                      <a:pt x="61" y="27"/>
                      <a:pt x="60" y="25"/>
                    </a:cubicBezTo>
                    <a:cubicBezTo>
                      <a:pt x="58" y="21"/>
                      <a:pt x="55" y="17"/>
                      <a:pt x="53" y="14"/>
                    </a:cubicBezTo>
                    <a:cubicBezTo>
                      <a:pt x="45" y="9"/>
                      <a:pt x="37" y="5"/>
                      <a:pt x="28" y="3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2" y="4"/>
                      <a:pt x="22" y="3"/>
                      <a:pt x="22" y="2"/>
                    </a:cubicBezTo>
                    <a:cubicBezTo>
                      <a:pt x="16" y="1"/>
                      <a:pt x="9" y="0"/>
                      <a:pt x="3" y="0"/>
                    </a:cubicBezTo>
                    <a:cubicBezTo>
                      <a:pt x="3" y="0"/>
                      <a:pt x="3" y="1"/>
                      <a:pt x="3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2" y="6"/>
                      <a:pt x="4" y="6"/>
                      <a:pt x="6" y="6"/>
                    </a:cubicBezTo>
                    <a:cubicBezTo>
                      <a:pt x="30" y="7"/>
                      <a:pt x="49" y="15"/>
                      <a:pt x="64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1" name="Freeform 1154"/>
              <p:cNvSpPr>
                <a:spLocks/>
              </p:cNvSpPr>
              <p:nvPr/>
            </p:nvSpPr>
            <p:spPr bwMode="auto">
              <a:xfrm>
                <a:off x="4095751" y="4205435"/>
                <a:ext cx="96838" cy="354026"/>
              </a:xfrm>
              <a:custGeom>
                <a:avLst/>
                <a:gdLst>
                  <a:gd name="T0" fmla="*/ 25 w 26"/>
                  <a:gd name="T1" fmla="*/ 69 h 94"/>
                  <a:gd name="T2" fmla="*/ 25 w 26"/>
                  <a:gd name="T3" fmla="*/ 62 h 94"/>
                  <a:gd name="T4" fmla="*/ 24 w 26"/>
                  <a:gd name="T5" fmla="*/ 41 h 94"/>
                  <a:gd name="T6" fmla="*/ 24 w 26"/>
                  <a:gd name="T7" fmla="*/ 40 h 94"/>
                  <a:gd name="T8" fmla="*/ 20 w 26"/>
                  <a:gd name="T9" fmla="*/ 39 h 94"/>
                  <a:gd name="T10" fmla="*/ 21 w 26"/>
                  <a:gd name="T11" fmla="*/ 36 h 94"/>
                  <a:gd name="T12" fmla="*/ 22 w 26"/>
                  <a:gd name="T13" fmla="*/ 33 h 94"/>
                  <a:gd name="T14" fmla="*/ 23 w 26"/>
                  <a:gd name="T15" fmla="*/ 34 h 94"/>
                  <a:gd name="T16" fmla="*/ 14 w 26"/>
                  <a:gd name="T17" fmla="*/ 11 h 94"/>
                  <a:gd name="T18" fmla="*/ 0 w 26"/>
                  <a:gd name="T19" fmla="*/ 0 h 94"/>
                  <a:gd name="T20" fmla="*/ 6 w 26"/>
                  <a:gd name="T21" fmla="*/ 8 h 94"/>
                  <a:gd name="T22" fmla="*/ 13 w 26"/>
                  <a:gd name="T23" fmla="*/ 90 h 94"/>
                  <a:gd name="T24" fmla="*/ 12 w 26"/>
                  <a:gd name="T25" fmla="*/ 91 h 94"/>
                  <a:gd name="T26" fmla="*/ 15 w 26"/>
                  <a:gd name="T27" fmla="*/ 93 h 94"/>
                  <a:gd name="T28" fmla="*/ 17 w 26"/>
                  <a:gd name="T29" fmla="*/ 94 h 94"/>
                  <a:gd name="T30" fmla="*/ 19 w 26"/>
                  <a:gd name="T31" fmla="*/ 90 h 94"/>
                  <a:gd name="T32" fmla="*/ 19 w 26"/>
                  <a:gd name="T33" fmla="*/ 89 h 94"/>
                  <a:gd name="T34" fmla="*/ 25 w 26"/>
                  <a:gd name="T35" fmla="*/ 69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6" h="94">
                    <a:moveTo>
                      <a:pt x="25" y="69"/>
                    </a:moveTo>
                    <a:cubicBezTo>
                      <a:pt x="25" y="66"/>
                      <a:pt x="25" y="64"/>
                      <a:pt x="25" y="62"/>
                    </a:cubicBezTo>
                    <a:cubicBezTo>
                      <a:pt x="26" y="55"/>
                      <a:pt x="25" y="48"/>
                      <a:pt x="24" y="41"/>
                    </a:cubicBezTo>
                    <a:cubicBezTo>
                      <a:pt x="24" y="40"/>
                      <a:pt x="24" y="40"/>
                      <a:pt x="24" y="40"/>
                    </a:cubicBezTo>
                    <a:cubicBezTo>
                      <a:pt x="23" y="40"/>
                      <a:pt x="22" y="40"/>
                      <a:pt x="20" y="39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2" y="33"/>
                      <a:pt x="22" y="33"/>
                      <a:pt x="22" y="33"/>
                    </a:cubicBezTo>
                    <a:cubicBezTo>
                      <a:pt x="22" y="34"/>
                      <a:pt x="23" y="34"/>
                      <a:pt x="23" y="34"/>
                    </a:cubicBezTo>
                    <a:cubicBezTo>
                      <a:pt x="21" y="26"/>
                      <a:pt x="18" y="18"/>
                      <a:pt x="14" y="11"/>
                    </a:cubicBezTo>
                    <a:cubicBezTo>
                      <a:pt x="9" y="8"/>
                      <a:pt x="4" y="4"/>
                      <a:pt x="0" y="0"/>
                    </a:cubicBezTo>
                    <a:cubicBezTo>
                      <a:pt x="2" y="3"/>
                      <a:pt x="4" y="5"/>
                      <a:pt x="6" y="8"/>
                    </a:cubicBezTo>
                    <a:cubicBezTo>
                      <a:pt x="21" y="32"/>
                      <a:pt x="24" y="64"/>
                      <a:pt x="13" y="90"/>
                    </a:cubicBezTo>
                    <a:cubicBezTo>
                      <a:pt x="12" y="90"/>
                      <a:pt x="12" y="91"/>
                      <a:pt x="12" y="91"/>
                    </a:cubicBezTo>
                    <a:cubicBezTo>
                      <a:pt x="15" y="93"/>
                      <a:pt x="15" y="93"/>
                      <a:pt x="15" y="93"/>
                    </a:cubicBezTo>
                    <a:cubicBezTo>
                      <a:pt x="17" y="94"/>
                      <a:pt x="17" y="94"/>
                      <a:pt x="17" y="94"/>
                    </a:cubicBezTo>
                    <a:cubicBezTo>
                      <a:pt x="18" y="93"/>
                      <a:pt x="18" y="91"/>
                      <a:pt x="19" y="90"/>
                    </a:cubicBezTo>
                    <a:cubicBezTo>
                      <a:pt x="19" y="90"/>
                      <a:pt x="19" y="90"/>
                      <a:pt x="19" y="89"/>
                    </a:cubicBezTo>
                    <a:cubicBezTo>
                      <a:pt x="22" y="83"/>
                      <a:pt x="24" y="76"/>
                      <a:pt x="25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2" name="Freeform 1155"/>
              <p:cNvSpPr>
                <a:spLocks/>
              </p:cNvSpPr>
              <p:nvPr/>
            </p:nvSpPr>
            <p:spPr bwMode="auto">
              <a:xfrm>
                <a:off x="3802063" y="3757745"/>
                <a:ext cx="90488" cy="331800"/>
              </a:xfrm>
              <a:custGeom>
                <a:avLst/>
                <a:gdLst>
                  <a:gd name="T0" fmla="*/ 13 w 24"/>
                  <a:gd name="T1" fmla="*/ 87 h 88"/>
                  <a:gd name="T2" fmla="*/ 13 w 24"/>
                  <a:gd name="T3" fmla="*/ 85 h 88"/>
                  <a:gd name="T4" fmla="*/ 23 w 24"/>
                  <a:gd name="T5" fmla="*/ 5 h 88"/>
                  <a:gd name="T6" fmla="*/ 24 w 24"/>
                  <a:gd name="T7" fmla="*/ 3 h 88"/>
                  <a:gd name="T8" fmla="*/ 22 w 24"/>
                  <a:gd name="T9" fmla="*/ 2 h 88"/>
                  <a:gd name="T10" fmla="*/ 19 w 24"/>
                  <a:gd name="T11" fmla="*/ 0 h 88"/>
                  <a:gd name="T12" fmla="*/ 18 w 24"/>
                  <a:gd name="T13" fmla="*/ 3 h 88"/>
                  <a:gd name="T14" fmla="*/ 5 w 24"/>
                  <a:gd name="T15" fmla="*/ 75 h 88"/>
                  <a:gd name="T16" fmla="*/ 8 w 24"/>
                  <a:gd name="T17" fmla="*/ 88 h 88"/>
                  <a:gd name="T18" fmla="*/ 10 w 24"/>
                  <a:gd name="T19" fmla="*/ 88 h 88"/>
                  <a:gd name="T20" fmla="*/ 10 w 24"/>
                  <a:gd name="T21" fmla="*/ 88 h 88"/>
                  <a:gd name="T22" fmla="*/ 13 w 24"/>
                  <a:gd name="T23" fmla="*/ 87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" h="88">
                    <a:moveTo>
                      <a:pt x="13" y="87"/>
                    </a:moveTo>
                    <a:cubicBezTo>
                      <a:pt x="13" y="86"/>
                      <a:pt x="13" y="85"/>
                      <a:pt x="13" y="85"/>
                    </a:cubicBezTo>
                    <a:cubicBezTo>
                      <a:pt x="4" y="53"/>
                      <a:pt x="14" y="24"/>
                      <a:pt x="23" y="5"/>
                    </a:cubicBezTo>
                    <a:cubicBezTo>
                      <a:pt x="24" y="4"/>
                      <a:pt x="24" y="4"/>
                      <a:pt x="24" y="3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1"/>
                      <a:pt x="18" y="2"/>
                      <a:pt x="18" y="3"/>
                    </a:cubicBezTo>
                    <a:cubicBezTo>
                      <a:pt x="9" y="20"/>
                      <a:pt x="0" y="46"/>
                      <a:pt x="5" y="75"/>
                    </a:cubicBezTo>
                    <a:cubicBezTo>
                      <a:pt x="5" y="79"/>
                      <a:pt x="6" y="84"/>
                      <a:pt x="8" y="88"/>
                    </a:cubicBezTo>
                    <a:cubicBezTo>
                      <a:pt x="10" y="88"/>
                      <a:pt x="10" y="88"/>
                      <a:pt x="10" y="88"/>
                    </a:cubicBezTo>
                    <a:cubicBezTo>
                      <a:pt x="10" y="88"/>
                      <a:pt x="10" y="88"/>
                      <a:pt x="10" y="88"/>
                    </a:cubicBezTo>
                    <a:lnTo>
                      <a:pt x="13" y="8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3" name="Freeform 1156"/>
              <p:cNvSpPr>
                <a:spLocks/>
              </p:cNvSpPr>
              <p:nvPr/>
            </p:nvSpPr>
            <p:spPr bwMode="auto">
              <a:xfrm>
                <a:off x="3967163" y="3776795"/>
                <a:ext cx="285750" cy="496905"/>
              </a:xfrm>
              <a:custGeom>
                <a:avLst/>
                <a:gdLst>
                  <a:gd name="T0" fmla="*/ 76 w 76"/>
                  <a:gd name="T1" fmla="*/ 132 h 132"/>
                  <a:gd name="T2" fmla="*/ 76 w 76"/>
                  <a:gd name="T3" fmla="*/ 129 h 132"/>
                  <a:gd name="T4" fmla="*/ 76 w 76"/>
                  <a:gd name="T5" fmla="*/ 126 h 132"/>
                  <a:gd name="T6" fmla="*/ 75 w 76"/>
                  <a:gd name="T7" fmla="*/ 126 h 132"/>
                  <a:gd name="T8" fmla="*/ 39 w 76"/>
                  <a:gd name="T9" fmla="*/ 110 h 132"/>
                  <a:gd name="T10" fmla="*/ 34 w 76"/>
                  <a:gd name="T11" fmla="*/ 106 h 132"/>
                  <a:gd name="T12" fmla="*/ 31 w 76"/>
                  <a:gd name="T13" fmla="*/ 102 h 132"/>
                  <a:gd name="T14" fmla="*/ 33 w 76"/>
                  <a:gd name="T15" fmla="*/ 4 h 132"/>
                  <a:gd name="T16" fmla="*/ 33 w 76"/>
                  <a:gd name="T17" fmla="*/ 4 h 132"/>
                  <a:gd name="T18" fmla="*/ 31 w 76"/>
                  <a:gd name="T19" fmla="*/ 2 h 132"/>
                  <a:gd name="T20" fmla="*/ 29 w 76"/>
                  <a:gd name="T21" fmla="*/ 0 h 132"/>
                  <a:gd name="T22" fmla="*/ 24 w 76"/>
                  <a:gd name="T23" fmla="*/ 5 h 132"/>
                  <a:gd name="T24" fmla="*/ 19 w 76"/>
                  <a:gd name="T25" fmla="*/ 94 h 132"/>
                  <a:gd name="T26" fmla="*/ 26 w 76"/>
                  <a:gd name="T27" fmla="*/ 105 h 132"/>
                  <a:gd name="T28" fmla="*/ 30 w 76"/>
                  <a:gd name="T29" fmla="*/ 110 h 132"/>
                  <a:gd name="T30" fmla="*/ 34 w 76"/>
                  <a:gd name="T31" fmla="*/ 114 h 132"/>
                  <a:gd name="T32" fmla="*/ 48 w 76"/>
                  <a:gd name="T33" fmla="*/ 125 h 132"/>
                  <a:gd name="T34" fmla="*/ 71 w 76"/>
                  <a:gd name="T35" fmla="*/ 131 h 132"/>
                  <a:gd name="T36" fmla="*/ 76 w 76"/>
                  <a:gd name="T37" fmla="*/ 132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6" h="132">
                    <a:moveTo>
                      <a:pt x="76" y="132"/>
                    </a:moveTo>
                    <a:cubicBezTo>
                      <a:pt x="76" y="129"/>
                      <a:pt x="76" y="129"/>
                      <a:pt x="76" y="129"/>
                    </a:cubicBezTo>
                    <a:cubicBezTo>
                      <a:pt x="76" y="126"/>
                      <a:pt x="76" y="126"/>
                      <a:pt x="76" y="126"/>
                    </a:cubicBezTo>
                    <a:cubicBezTo>
                      <a:pt x="76" y="126"/>
                      <a:pt x="76" y="126"/>
                      <a:pt x="75" y="126"/>
                    </a:cubicBezTo>
                    <a:cubicBezTo>
                      <a:pt x="61" y="125"/>
                      <a:pt x="49" y="120"/>
                      <a:pt x="39" y="110"/>
                    </a:cubicBezTo>
                    <a:cubicBezTo>
                      <a:pt x="37" y="109"/>
                      <a:pt x="36" y="107"/>
                      <a:pt x="34" y="106"/>
                    </a:cubicBezTo>
                    <a:cubicBezTo>
                      <a:pt x="33" y="104"/>
                      <a:pt x="32" y="103"/>
                      <a:pt x="31" y="102"/>
                    </a:cubicBezTo>
                    <a:cubicBezTo>
                      <a:pt x="4" y="62"/>
                      <a:pt x="12" y="24"/>
                      <a:pt x="33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1" y="2"/>
                      <a:pt x="31" y="2"/>
                      <a:pt x="31" y="2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7" y="2"/>
                      <a:pt x="25" y="4"/>
                      <a:pt x="24" y="5"/>
                    </a:cubicBezTo>
                    <a:cubicBezTo>
                      <a:pt x="7" y="26"/>
                      <a:pt x="0" y="59"/>
                      <a:pt x="19" y="94"/>
                    </a:cubicBezTo>
                    <a:cubicBezTo>
                      <a:pt x="21" y="97"/>
                      <a:pt x="24" y="101"/>
                      <a:pt x="26" y="105"/>
                    </a:cubicBezTo>
                    <a:cubicBezTo>
                      <a:pt x="27" y="107"/>
                      <a:pt x="29" y="108"/>
                      <a:pt x="30" y="110"/>
                    </a:cubicBezTo>
                    <a:cubicBezTo>
                      <a:pt x="31" y="111"/>
                      <a:pt x="33" y="113"/>
                      <a:pt x="34" y="114"/>
                    </a:cubicBezTo>
                    <a:cubicBezTo>
                      <a:pt x="38" y="118"/>
                      <a:pt x="43" y="122"/>
                      <a:pt x="48" y="125"/>
                    </a:cubicBezTo>
                    <a:cubicBezTo>
                      <a:pt x="55" y="128"/>
                      <a:pt x="63" y="131"/>
                      <a:pt x="71" y="131"/>
                    </a:cubicBezTo>
                    <a:cubicBezTo>
                      <a:pt x="73" y="132"/>
                      <a:pt x="74" y="132"/>
                      <a:pt x="76" y="1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4" name="Freeform 1157"/>
              <p:cNvSpPr>
                <a:spLocks/>
              </p:cNvSpPr>
              <p:nvPr/>
            </p:nvSpPr>
            <p:spPr bwMode="auto">
              <a:xfrm>
                <a:off x="3892551" y="3776795"/>
                <a:ext cx="85725" cy="320686"/>
              </a:xfrm>
              <a:custGeom>
                <a:avLst/>
                <a:gdLst>
                  <a:gd name="T0" fmla="*/ 22 w 23"/>
                  <a:gd name="T1" fmla="*/ 5 h 85"/>
                  <a:gd name="T2" fmla="*/ 23 w 23"/>
                  <a:gd name="T3" fmla="*/ 4 h 85"/>
                  <a:gd name="T4" fmla="*/ 21 w 23"/>
                  <a:gd name="T5" fmla="*/ 2 h 85"/>
                  <a:gd name="T6" fmla="*/ 18 w 23"/>
                  <a:gd name="T7" fmla="*/ 0 h 85"/>
                  <a:gd name="T8" fmla="*/ 16 w 23"/>
                  <a:gd name="T9" fmla="*/ 4 h 85"/>
                  <a:gd name="T10" fmla="*/ 8 w 23"/>
                  <a:gd name="T11" fmla="*/ 82 h 85"/>
                  <a:gd name="T12" fmla="*/ 8 w 23"/>
                  <a:gd name="T13" fmla="*/ 85 h 85"/>
                  <a:gd name="T14" fmla="*/ 11 w 23"/>
                  <a:gd name="T15" fmla="*/ 84 h 85"/>
                  <a:gd name="T16" fmla="*/ 14 w 23"/>
                  <a:gd name="T17" fmla="*/ 83 h 85"/>
                  <a:gd name="T18" fmla="*/ 14 w 23"/>
                  <a:gd name="T19" fmla="*/ 83 h 85"/>
                  <a:gd name="T20" fmla="*/ 22 w 23"/>
                  <a:gd name="T21" fmla="*/ 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" h="85">
                    <a:moveTo>
                      <a:pt x="22" y="5"/>
                    </a:moveTo>
                    <a:cubicBezTo>
                      <a:pt x="23" y="5"/>
                      <a:pt x="23" y="4"/>
                      <a:pt x="23" y="4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7" y="2"/>
                      <a:pt x="17" y="3"/>
                      <a:pt x="16" y="4"/>
                    </a:cubicBezTo>
                    <a:cubicBezTo>
                      <a:pt x="3" y="27"/>
                      <a:pt x="0" y="54"/>
                      <a:pt x="8" y="82"/>
                    </a:cubicBezTo>
                    <a:cubicBezTo>
                      <a:pt x="8" y="83"/>
                      <a:pt x="8" y="84"/>
                      <a:pt x="8" y="85"/>
                    </a:cubicBezTo>
                    <a:cubicBezTo>
                      <a:pt x="11" y="84"/>
                      <a:pt x="11" y="84"/>
                      <a:pt x="11" y="84"/>
                    </a:cubicBezTo>
                    <a:cubicBezTo>
                      <a:pt x="14" y="83"/>
                      <a:pt x="14" y="83"/>
                      <a:pt x="14" y="83"/>
                    </a:cubicBezTo>
                    <a:cubicBezTo>
                      <a:pt x="14" y="83"/>
                      <a:pt x="14" y="83"/>
                      <a:pt x="14" y="83"/>
                    </a:cubicBezTo>
                    <a:cubicBezTo>
                      <a:pt x="5" y="55"/>
                      <a:pt x="8" y="28"/>
                      <a:pt x="2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5" name="Freeform 1158"/>
              <p:cNvSpPr>
                <a:spLocks/>
              </p:cNvSpPr>
              <p:nvPr/>
            </p:nvSpPr>
            <p:spPr bwMode="auto">
              <a:xfrm>
                <a:off x="4170363" y="4329264"/>
                <a:ext cx="30163" cy="26989"/>
              </a:xfrm>
              <a:custGeom>
                <a:avLst/>
                <a:gdLst>
                  <a:gd name="T0" fmla="*/ 5 w 8"/>
                  <a:gd name="T1" fmla="*/ 7 h 7"/>
                  <a:gd name="T2" fmla="*/ 7 w 8"/>
                  <a:gd name="T3" fmla="*/ 7 h 7"/>
                  <a:gd name="T4" fmla="*/ 8 w 8"/>
                  <a:gd name="T5" fmla="*/ 4 h 7"/>
                  <a:gd name="T6" fmla="*/ 8 w 8"/>
                  <a:gd name="T7" fmla="*/ 1 h 7"/>
                  <a:gd name="T8" fmla="*/ 7 w 8"/>
                  <a:gd name="T9" fmla="*/ 1 h 7"/>
                  <a:gd name="T10" fmla="*/ 5 w 8"/>
                  <a:gd name="T11" fmla="*/ 1 h 7"/>
                  <a:gd name="T12" fmla="*/ 3 w 8"/>
                  <a:gd name="T13" fmla="*/ 1 h 7"/>
                  <a:gd name="T14" fmla="*/ 2 w 8"/>
                  <a:gd name="T15" fmla="*/ 0 h 7"/>
                  <a:gd name="T16" fmla="*/ 1 w 8"/>
                  <a:gd name="T17" fmla="*/ 3 h 7"/>
                  <a:gd name="T18" fmla="*/ 0 w 8"/>
                  <a:gd name="T19" fmla="*/ 6 h 7"/>
                  <a:gd name="T20" fmla="*/ 4 w 8"/>
                  <a:gd name="T21" fmla="*/ 7 h 7"/>
                  <a:gd name="T22" fmla="*/ 5 w 8"/>
                  <a:gd name="T23" fmla="*/ 7 h 7"/>
                  <a:gd name="T24" fmla="*/ 5 w 8"/>
                  <a:gd name="T2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7">
                    <a:moveTo>
                      <a:pt x="5" y="7"/>
                    </a:moveTo>
                    <a:cubicBezTo>
                      <a:pt x="5" y="7"/>
                      <a:pt x="6" y="7"/>
                      <a:pt x="7" y="7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7" y="1"/>
                    </a:cubicBezTo>
                    <a:cubicBezTo>
                      <a:pt x="6" y="1"/>
                      <a:pt x="5" y="1"/>
                      <a:pt x="5" y="1"/>
                    </a:cubicBezTo>
                    <a:cubicBezTo>
                      <a:pt x="4" y="1"/>
                      <a:pt x="3" y="1"/>
                      <a:pt x="3" y="1"/>
                    </a:cubicBezTo>
                    <a:cubicBezTo>
                      <a:pt x="3" y="1"/>
                      <a:pt x="2" y="1"/>
                      <a:pt x="2" y="0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2" y="7"/>
                      <a:pt x="3" y="7"/>
                      <a:pt x="4" y="7"/>
                    </a:cubicBezTo>
                    <a:cubicBezTo>
                      <a:pt x="4" y="7"/>
                      <a:pt x="4" y="7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6" name="Freeform 1159"/>
              <p:cNvSpPr>
                <a:spLocks/>
              </p:cNvSpPr>
              <p:nvPr/>
            </p:nvSpPr>
            <p:spPr bwMode="auto">
              <a:xfrm>
                <a:off x="3714751" y="3924437"/>
                <a:ext cx="42863" cy="44452"/>
              </a:xfrm>
              <a:custGeom>
                <a:avLst/>
                <a:gdLst>
                  <a:gd name="T0" fmla="*/ 11 w 11"/>
                  <a:gd name="T1" fmla="*/ 6 h 12"/>
                  <a:gd name="T2" fmla="*/ 11 w 11"/>
                  <a:gd name="T3" fmla="*/ 5 h 12"/>
                  <a:gd name="T4" fmla="*/ 11 w 11"/>
                  <a:gd name="T5" fmla="*/ 5 h 12"/>
                  <a:gd name="T6" fmla="*/ 11 w 11"/>
                  <a:gd name="T7" fmla="*/ 3 h 12"/>
                  <a:gd name="T8" fmla="*/ 10 w 11"/>
                  <a:gd name="T9" fmla="*/ 0 h 12"/>
                  <a:gd name="T10" fmla="*/ 7 w 11"/>
                  <a:gd name="T11" fmla="*/ 1 h 12"/>
                  <a:gd name="T12" fmla="*/ 6 w 11"/>
                  <a:gd name="T13" fmla="*/ 3 h 12"/>
                  <a:gd name="T14" fmla="*/ 0 w 11"/>
                  <a:gd name="T15" fmla="*/ 6 h 12"/>
                  <a:gd name="T16" fmla="*/ 0 w 11"/>
                  <a:gd name="T17" fmla="*/ 7 h 12"/>
                  <a:gd name="T18" fmla="*/ 0 w 11"/>
                  <a:gd name="T19" fmla="*/ 9 h 12"/>
                  <a:gd name="T20" fmla="*/ 0 w 11"/>
                  <a:gd name="T21" fmla="*/ 12 h 12"/>
                  <a:gd name="T22" fmla="*/ 6 w 11"/>
                  <a:gd name="T23" fmla="*/ 11 h 12"/>
                  <a:gd name="T24" fmla="*/ 7 w 11"/>
                  <a:gd name="T25" fmla="*/ 10 h 12"/>
                  <a:gd name="T26" fmla="*/ 11 w 11"/>
                  <a:gd name="T27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" h="12">
                    <a:moveTo>
                      <a:pt x="11" y="6"/>
                    </a:moveTo>
                    <a:cubicBezTo>
                      <a:pt x="11" y="6"/>
                      <a:pt x="11" y="6"/>
                      <a:pt x="11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9" y="0"/>
                      <a:pt x="8" y="1"/>
                      <a:pt x="7" y="1"/>
                    </a:cubicBezTo>
                    <a:cubicBezTo>
                      <a:pt x="7" y="2"/>
                      <a:pt x="6" y="3"/>
                      <a:pt x="6" y="3"/>
                    </a:cubicBezTo>
                    <a:cubicBezTo>
                      <a:pt x="5" y="5"/>
                      <a:pt x="4" y="6"/>
                      <a:pt x="0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3" y="12"/>
                      <a:pt x="5" y="11"/>
                      <a:pt x="6" y="11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9" y="9"/>
                      <a:pt x="10" y="8"/>
                      <a:pt x="11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7" name="Freeform 1160"/>
              <p:cNvSpPr>
                <a:spLocks/>
              </p:cNvSpPr>
              <p:nvPr/>
            </p:nvSpPr>
            <p:spPr bwMode="auto">
              <a:xfrm>
                <a:off x="4459288" y="2567078"/>
                <a:ext cx="341313" cy="115892"/>
              </a:xfrm>
              <a:custGeom>
                <a:avLst/>
                <a:gdLst>
                  <a:gd name="T0" fmla="*/ 3 w 91"/>
                  <a:gd name="T1" fmla="*/ 13 h 31"/>
                  <a:gd name="T2" fmla="*/ 2 w 91"/>
                  <a:gd name="T3" fmla="*/ 12 h 31"/>
                  <a:gd name="T4" fmla="*/ 1 w 91"/>
                  <a:gd name="T5" fmla="*/ 15 h 31"/>
                  <a:gd name="T6" fmla="*/ 0 w 91"/>
                  <a:gd name="T7" fmla="*/ 18 h 31"/>
                  <a:gd name="T8" fmla="*/ 6 w 91"/>
                  <a:gd name="T9" fmla="*/ 20 h 31"/>
                  <a:gd name="T10" fmla="*/ 91 w 91"/>
                  <a:gd name="T11" fmla="*/ 0 h 31"/>
                  <a:gd name="T12" fmla="*/ 82 w 91"/>
                  <a:gd name="T13" fmla="*/ 0 h 31"/>
                  <a:gd name="T14" fmla="*/ 3 w 91"/>
                  <a:gd name="T15" fmla="*/ 1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1" h="31">
                    <a:moveTo>
                      <a:pt x="3" y="13"/>
                    </a:moveTo>
                    <a:cubicBezTo>
                      <a:pt x="3" y="13"/>
                      <a:pt x="3" y="13"/>
                      <a:pt x="2" y="12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2" y="19"/>
                      <a:pt x="4" y="20"/>
                      <a:pt x="6" y="20"/>
                    </a:cubicBezTo>
                    <a:cubicBezTo>
                      <a:pt x="36" y="31"/>
                      <a:pt x="69" y="23"/>
                      <a:pt x="91" y="0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61" y="19"/>
                      <a:pt x="30" y="24"/>
                      <a:pt x="3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8" name="Freeform 1161"/>
              <p:cNvSpPr>
                <a:spLocks/>
              </p:cNvSpPr>
              <p:nvPr/>
            </p:nvSpPr>
            <p:spPr bwMode="auto">
              <a:xfrm>
                <a:off x="3662363" y="2567077"/>
                <a:ext cx="158750" cy="58740"/>
              </a:xfrm>
              <a:custGeom>
                <a:avLst/>
                <a:gdLst>
                  <a:gd name="T0" fmla="*/ 19 w 42"/>
                  <a:gd name="T1" fmla="*/ 10 h 16"/>
                  <a:gd name="T2" fmla="*/ 37 w 42"/>
                  <a:gd name="T3" fmla="*/ 15 h 16"/>
                  <a:gd name="T4" fmla="*/ 40 w 42"/>
                  <a:gd name="T5" fmla="*/ 16 h 16"/>
                  <a:gd name="T6" fmla="*/ 41 w 42"/>
                  <a:gd name="T7" fmla="*/ 13 h 16"/>
                  <a:gd name="T8" fmla="*/ 42 w 42"/>
                  <a:gd name="T9" fmla="*/ 10 h 16"/>
                  <a:gd name="T10" fmla="*/ 38 w 42"/>
                  <a:gd name="T11" fmla="*/ 9 h 16"/>
                  <a:gd name="T12" fmla="*/ 12 w 42"/>
                  <a:gd name="T13" fmla="*/ 0 h 16"/>
                  <a:gd name="T14" fmla="*/ 0 w 42"/>
                  <a:gd name="T15" fmla="*/ 0 h 16"/>
                  <a:gd name="T16" fmla="*/ 3 w 42"/>
                  <a:gd name="T17" fmla="*/ 2 h 16"/>
                  <a:gd name="T18" fmla="*/ 19 w 42"/>
                  <a:gd name="T19" fmla="*/ 1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" h="16">
                    <a:moveTo>
                      <a:pt x="19" y="10"/>
                    </a:moveTo>
                    <a:cubicBezTo>
                      <a:pt x="24" y="12"/>
                      <a:pt x="30" y="14"/>
                      <a:pt x="37" y="15"/>
                    </a:cubicBezTo>
                    <a:cubicBezTo>
                      <a:pt x="38" y="15"/>
                      <a:pt x="39" y="16"/>
                      <a:pt x="40" y="16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42" y="10"/>
                      <a:pt x="42" y="10"/>
                      <a:pt x="42" y="10"/>
                    </a:cubicBezTo>
                    <a:cubicBezTo>
                      <a:pt x="41" y="10"/>
                      <a:pt x="40" y="10"/>
                      <a:pt x="38" y="9"/>
                    </a:cubicBezTo>
                    <a:cubicBezTo>
                      <a:pt x="28" y="7"/>
                      <a:pt x="19" y="4"/>
                      <a:pt x="1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2" y="2"/>
                      <a:pt x="3" y="2"/>
                    </a:cubicBezTo>
                    <a:cubicBezTo>
                      <a:pt x="7" y="5"/>
                      <a:pt x="13" y="8"/>
                      <a:pt x="19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9" name="Freeform 1162"/>
              <p:cNvSpPr>
                <a:spLocks/>
              </p:cNvSpPr>
              <p:nvPr/>
            </p:nvSpPr>
            <p:spPr bwMode="auto">
              <a:xfrm>
                <a:off x="3617913" y="4699164"/>
                <a:ext cx="90488" cy="66678"/>
              </a:xfrm>
              <a:custGeom>
                <a:avLst/>
                <a:gdLst>
                  <a:gd name="T0" fmla="*/ 3 w 24"/>
                  <a:gd name="T1" fmla="*/ 0 h 18"/>
                  <a:gd name="T2" fmla="*/ 0 w 24"/>
                  <a:gd name="T3" fmla="*/ 7 h 18"/>
                  <a:gd name="T4" fmla="*/ 12 w 24"/>
                  <a:gd name="T5" fmla="*/ 18 h 18"/>
                  <a:gd name="T6" fmla="*/ 24 w 24"/>
                  <a:gd name="T7" fmla="*/ 18 h 18"/>
                  <a:gd name="T8" fmla="*/ 3 w 24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8">
                    <a:moveTo>
                      <a:pt x="3" y="0"/>
                    </a:moveTo>
                    <a:cubicBezTo>
                      <a:pt x="2" y="2"/>
                      <a:pt x="1" y="5"/>
                      <a:pt x="0" y="7"/>
                    </a:cubicBezTo>
                    <a:cubicBezTo>
                      <a:pt x="4" y="11"/>
                      <a:pt x="8" y="15"/>
                      <a:pt x="12" y="18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15" y="13"/>
                      <a:pt x="8" y="7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0" name="Freeform 1163"/>
              <p:cNvSpPr>
                <a:spLocks/>
              </p:cNvSpPr>
              <p:nvPr/>
            </p:nvSpPr>
            <p:spPr bwMode="auto">
              <a:xfrm>
                <a:off x="3478213" y="2848074"/>
                <a:ext cx="207963" cy="249247"/>
              </a:xfrm>
              <a:custGeom>
                <a:avLst/>
                <a:gdLst>
                  <a:gd name="T0" fmla="*/ 19 w 55"/>
                  <a:gd name="T1" fmla="*/ 65 h 66"/>
                  <a:gd name="T2" fmla="*/ 50 w 55"/>
                  <a:gd name="T3" fmla="*/ 48 h 66"/>
                  <a:gd name="T4" fmla="*/ 47 w 55"/>
                  <a:gd name="T5" fmla="*/ 17 h 66"/>
                  <a:gd name="T6" fmla="*/ 12 w 55"/>
                  <a:gd name="T7" fmla="*/ 2 h 66"/>
                  <a:gd name="T8" fmla="*/ 0 w 55"/>
                  <a:gd name="T9" fmla="*/ 3 h 66"/>
                  <a:gd name="T10" fmla="*/ 0 w 55"/>
                  <a:gd name="T11" fmla="*/ 10 h 66"/>
                  <a:gd name="T12" fmla="*/ 12 w 55"/>
                  <a:gd name="T13" fmla="*/ 7 h 66"/>
                  <a:gd name="T14" fmla="*/ 42 w 55"/>
                  <a:gd name="T15" fmla="*/ 20 h 66"/>
                  <a:gd name="T16" fmla="*/ 45 w 55"/>
                  <a:gd name="T17" fmla="*/ 46 h 66"/>
                  <a:gd name="T18" fmla="*/ 19 w 55"/>
                  <a:gd name="T19" fmla="*/ 59 h 66"/>
                  <a:gd name="T20" fmla="*/ 2 w 55"/>
                  <a:gd name="T21" fmla="*/ 45 h 66"/>
                  <a:gd name="T22" fmla="*/ 13 w 55"/>
                  <a:gd name="T23" fmla="*/ 28 h 66"/>
                  <a:gd name="T24" fmla="*/ 22 w 55"/>
                  <a:gd name="T25" fmla="*/ 30 h 66"/>
                  <a:gd name="T26" fmla="*/ 23 w 55"/>
                  <a:gd name="T27" fmla="*/ 36 h 66"/>
                  <a:gd name="T28" fmla="*/ 17 w 55"/>
                  <a:gd name="T29" fmla="*/ 41 h 66"/>
                  <a:gd name="T30" fmla="*/ 18 w 55"/>
                  <a:gd name="T31" fmla="*/ 44 h 66"/>
                  <a:gd name="T32" fmla="*/ 19 w 55"/>
                  <a:gd name="T33" fmla="*/ 47 h 66"/>
                  <a:gd name="T34" fmla="*/ 29 w 55"/>
                  <a:gd name="T35" fmla="*/ 38 h 66"/>
                  <a:gd name="T36" fmla="*/ 26 w 55"/>
                  <a:gd name="T37" fmla="*/ 26 h 66"/>
                  <a:gd name="T38" fmla="*/ 12 w 55"/>
                  <a:gd name="T39" fmla="*/ 22 h 66"/>
                  <a:gd name="T40" fmla="*/ 0 w 55"/>
                  <a:gd name="T41" fmla="*/ 30 h 66"/>
                  <a:gd name="T42" fmla="*/ 0 w 55"/>
                  <a:gd name="T43" fmla="*/ 55 h 66"/>
                  <a:gd name="T44" fmla="*/ 19 w 55"/>
                  <a:gd name="T45" fmla="*/ 65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5" h="66">
                    <a:moveTo>
                      <a:pt x="19" y="65"/>
                    </a:moveTo>
                    <a:cubicBezTo>
                      <a:pt x="34" y="65"/>
                      <a:pt x="45" y="58"/>
                      <a:pt x="50" y="48"/>
                    </a:cubicBezTo>
                    <a:cubicBezTo>
                      <a:pt x="55" y="39"/>
                      <a:pt x="53" y="27"/>
                      <a:pt x="47" y="17"/>
                    </a:cubicBezTo>
                    <a:cubicBezTo>
                      <a:pt x="39" y="6"/>
                      <a:pt x="26" y="0"/>
                      <a:pt x="12" y="2"/>
                    </a:cubicBezTo>
                    <a:cubicBezTo>
                      <a:pt x="7" y="2"/>
                      <a:pt x="4" y="2"/>
                      <a:pt x="0" y="3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4" y="9"/>
                      <a:pt x="8" y="8"/>
                      <a:pt x="12" y="7"/>
                    </a:cubicBezTo>
                    <a:cubicBezTo>
                      <a:pt x="25" y="6"/>
                      <a:pt x="35" y="11"/>
                      <a:pt x="42" y="20"/>
                    </a:cubicBezTo>
                    <a:cubicBezTo>
                      <a:pt x="47" y="28"/>
                      <a:pt x="49" y="38"/>
                      <a:pt x="45" y="46"/>
                    </a:cubicBezTo>
                    <a:cubicBezTo>
                      <a:pt x="41" y="54"/>
                      <a:pt x="32" y="59"/>
                      <a:pt x="19" y="59"/>
                    </a:cubicBezTo>
                    <a:cubicBezTo>
                      <a:pt x="9" y="60"/>
                      <a:pt x="4" y="52"/>
                      <a:pt x="2" y="45"/>
                    </a:cubicBezTo>
                    <a:cubicBezTo>
                      <a:pt x="2" y="38"/>
                      <a:pt x="4" y="30"/>
                      <a:pt x="13" y="28"/>
                    </a:cubicBezTo>
                    <a:cubicBezTo>
                      <a:pt x="17" y="27"/>
                      <a:pt x="20" y="28"/>
                      <a:pt x="22" y="30"/>
                    </a:cubicBezTo>
                    <a:cubicBezTo>
                      <a:pt x="23" y="31"/>
                      <a:pt x="24" y="34"/>
                      <a:pt x="23" y="36"/>
                    </a:cubicBezTo>
                    <a:cubicBezTo>
                      <a:pt x="22" y="38"/>
                      <a:pt x="20" y="40"/>
                      <a:pt x="17" y="41"/>
                    </a:cubicBezTo>
                    <a:cubicBezTo>
                      <a:pt x="18" y="44"/>
                      <a:pt x="18" y="44"/>
                      <a:pt x="18" y="44"/>
                    </a:cubicBezTo>
                    <a:cubicBezTo>
                      <a:pt x="19" y="47"/>
                      <a:pt x="19" y="47"/>
                      <a:pt x="19" y="47"/>
                    </a:cubicBezTo>
                    <a:cubicBezTo>
                      <a:pt x="24" y="46"/>
                      <a:pt x="27" y="42"/>
                      <a:pt x="29" y="38"/>
                    </a:cubicBezTo>
                    <a:cubicBezTo>
                      <a:pt x="30" y="33"/>
                      <a:pt x="29" y="29"/>
                      <a:pt x="26" y="26"/>
                    </a:cubicBezTo>
                    <a:cubicBezTo>
                      <a:pt x="24" y="24"/>
                      <a:pt x="20" y="20"/>
                      <a:pt x="12" y="22"/>
                    </a:cubicBezTo>
                    <a:cubicBezTo>
                      <a:pt x="6" y="24"/>
                      <a:pt x="2" y="26"/>
                      <a:pt x="0" y="30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4" y="61"/>
                      <a:pt x="10" y="66"/>
                      <a:pt x="19" y="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1" name="Freeform 1164"/>
              <p:cNvSpPr>
                <a:spLocks/>
              </p:cNvSpPr>
              <p:nvPr/>
            </p:nvSpPr>
            <p:spPr bwMode="auto">
              <a:xfrm>
                <a:off x="3478213" y="2735358"/>
                <a:ext cx="293688" cy="447691"/>
              </a:xfrm>
              <a:custGeom>
                <a:avLst/>
                <a:gdLst>
                  <a:gd name="T0" fmla="*/ 48 w 78"/>
                  <a:gd name="T1" fmla="*/ 112 h 119"/>
                  <a:gd name="T2" fmla="*/ 70 w 78"/>
                  <a:gd name="T3" fmla="*/ 89 h 119"/>
                  <a:gd name="T4" fmla="*/ 71 w 78"/>
                  <a:gd name="T5" fmla="*/ 84 h 119"/>
                  <a:gd name="T6" fmla="*/ 58 w 78"/>
                  <a:gd name="T7" fmla="*/ 22 h 119"/>
                  <a:gd name="T8" fmla="*/ 0 w 78"/>
                  <a:gd name="T9" fmla="*/ 5 h 119"/>
                  <a:gd name="T10" fmla="*/ 0 w 78"/>
                  <a:gd name="T11" fmla="*/ 11 h 119"/>
                  <a:gd name="T12" fmla="*/ 53 w 78"/>
                  <a:gd name="T13" fmla="*/ 26 h 119"/>
                  <a:gd name="T14" fmla="*/ 65 w 78"/>
                  <a:gd name="T15" fmla="*/ 86 h 119"/>
                  <a:gd name="T16" fmla="*/ 22 w 78"/>
                  <a:gd name="T17" fmla="*/ 113 h 119"/>
                  <a:gd name="T18" fmla="*/ 0 w 78"/>
                  <a:gd name="T19" fmla="*/ 107 h 119"/>
                  <a:gd name="T20" fmla="*/ 0 w 78"/>
                  <a:gd name="T21" fmla="*/ 114 h 119"/>
                  <a:gd name="T22" fmla="*/ 22 w 78"/>
                  <a:gd name="T23" fmla="*/ 119 h 119"/>
                  <a:gd name="T24" fmla="*/ 48 w 78"/>
                  <a:gd name="T25" fmla="*/ 112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8" h="119">
                    <a:moveTo>
                      <a:pt x="48" y="112"/>
                    </a:moveTo>
                    <a:cubicBezTo>
                      <a:pt x="58" y="107"/>
                      <a:pt x="66" y="99"/>
                      <a:pt x="70" y="89"/>
                    </a:cubicBezTo>
                    <a:cubicBezTo>
                      <a:pt x="71" y="87"/>
                      <a:pt x="71" y="86"/>
                      <a:pt x="71" y="84"/>
                    </a:cubicBezTo>
                    <a:cubicBezTo>
                      <a:pt x="78" y="63"/>
                      <a:pt x="73" y="38"/>
                      <a:pt x="58" y="22"/>
                    </a:cubicBezTo>
                    <a:cubicBezTo>
                      <a:pt x="49" y="13"/>
                      <a:pt x="31" y="0"/>
                      <a:pt x="0" y="5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29" y="6"/>
                      <a:pt x="45" y="18"/>
                      <a:pt x="53" y="26"/>
                    </a:cubicBezTo>
                    <a:cubicBezTo>
                      <a:pt x="68" y="42"/>
                      <a:pt x="73" y="67"/>
                      <a:pt x="65" y="86"/>
                    </a:cubicBezTo>
                    <a:cubicBezTo>
                      <a:pt x="57" y="103"/>
                      <a:pt x="42" y="113"/>
                      <a:pt x="22" y="113"/>
                    </a:cubicBezTo>
                    <a:cubicBezTo>
                      <a:pt x="13" y="112"/>
                      <a:pt x="6" y="110"/>
                      <a:pt x="0" y="107"/>
                    </a:cubicBezTo>
                    <a:cubicBezTo>
                      <a:pt x="0" y="114"/>
                      <a:pt x="0" y="114"/>
                      <a:pt x="0" y="114"/>
                    </a:cubicBezTo>
                    <a:cubicBezTo>
                      <a:pt x="6" y="117"/>
                      <a:pt x="14" y="118"/>
                      <a:pt x="22" y="119"/>
                    </a:cubicBezTo>
                    <a:cubicBezTo>
                      <a:pt x="32" y="119"/>
                      <a:pt x="41" y="116"/>
                      <a:pt x="48" y="1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2" name="Freeform 1165"/>
              <p:cNvSpPr>
                <a:spLocks/>
              </p:cNvSpPr>
              <p:nvPr/>
            </p:nvSpPr>
            <p:spPr bwMode="auto">
              <a:xfrm>
                <a:off x="3478213" y="4446743"/>
                <a:ext cx="95250" cy="311161"/>
              </a:xfrm>
              <a:custGeom>
                <a:avLst/>
                <a:gdLst>
                  <a:gd name="T0" fmla="*/ 15 w 25"/>
                  <a:gd name="T1" fmla="*/ 63 h 83"/>
                  <a:gd name="T2" fmla="*/ 0 w 25"/>
                  <a:gd name="T3" fmla="*/ 0 h 83"/>
                  <a:gd name="T4" fmla="*/ 0 w 25"/>
                  <a:gd name="T5" fmla="*/ 9 h 83"/>
                  <a:gd name="T6" fmla="*/ 10 w 25"/>
                  <a:gd name="T7" fmla="*/ 61 h 83"/>
                  <a:gd name="T8" fmla="*/ 0 w 25"/>
                  <a:gd name="T9" fmla="*/ 75 h 83"/>
                  <a:gd name="T10" fmla="*/ 0 w 25"/>
                  <a:gd name="T11" fmla="*/ 83 h 83"/>
                  <a:gd name="T12" fmla="*/ 15 w 25"/>
                  <a:gd name="T13" fmla="*/ 6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83">
                    <a:moveTo>
                      <a:pt x="15" y="63"/>
                    </a:moveTo>
                    <a:cubicBezTo>
                      <a:pt x="21" y="51"/>
                      <a:pt x="25" y="28"/>
                      <a:pt x="0" y="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3" y="27"/>
                      <a:pt x="17" y="45"/>
                      <a:pt x="10" y="61"/>
                    </a:cubicBezTo>
                    <a:cubicBezTo>
                      <a:pt x="8" y="66"/>
                      <a:pt x="4" y="70"/>
                      <a:pt x="0" y="75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7" y="77"/>
                      <a:pt x="12" y="71"/>
                      <a:pt x="15" y="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3" name="Freeform 1166"/>
              <p:cNvSpPr>
                <a:spLocks/>
              </p:cNvSpPr>
              <p:nvPr/>
            </p:nvSpPr>
            <p:spPr bwMode="auto">
              <a:xfrm>
                <a:off x="3478213" y="4337201"/>
                <a:ext cx="158750" cy="428640"/>
              </a:xfrm>
              <a:custGeom>
                <a:avLst/>
                <a:gdLst>
                  <a:gd name="T0" fmla="*/ 34 w 42"/>
                  <a:gd name="T1" fmla="*/ 112 h 114"/>
                  <a:gd name="T2" fmla="*/ 35 w 42"/>
                  <a:gd name="T3" fmla="*/ 108 h 114"/>
                  <a:gd name="T4" fmla="*/ 37 w 42"/>
                  <a:gd name="T5" fmla="*/ 103 h 114"/>
                  <a:gd name="T6" fmla="*/ 40 w 42"/>
                  <a:gd name="T7" fmla="*/ 96 h 114"/>
                  <a:gd name="T8" fmla="*/ 41 w 42"/>
                  <a:gd name="T9" fmla="*/ 69 h 114"/>
                  <a:gd name="T10" fmla="*/ 40 w 42"/>
                  <a:gd name="T11" fmla="*/ 63 h 114"/>
                  <a:gd name="T12" fmla="*/ 35 w 42"/>
                  <a:gd name="T13" fmla="*/ 45 h 114"/>
                  <a:gd name="T14" fmla="*/ 32 w 42"/>
                  <a:gd name="T15" fmla="*/ 39 h 114"/>
                  <a:gd name="T16" fmla="*/ 20 w 42"/>
                  <a:gd name="T17" fmla="*/ 19 h 114"/>
                  <a:gd name="T18" fmla="*/ 0 w 42"/>
                  <a:gd name="T19" fmla="*/ 0 h 114"/>
                  <a:gd name="T20" fmla="*/ 0 w 42"/>
                  <a:gd name="T21" fmla="*/ 7 h 114"/>
                  <a:gd name="T22" fmla="*/ 16 w 42"/>
                  <a:gd name="T23" fmla="*/ 22 h 114"/>
                  <a:gd name="T24" fmla="*/ 30 w 42"/>
                  <a:gd name="T25" fmla="*/ 106 h 114"/>
                  <a:gd name="T26" fmla="*/ 26 w 42"/>
                  <a:gd name="T27" fmla="*/ 114 h 114"/>
                  <a:gd name="T28" fmla="*/ 28 w 42"/>
                  <a:gd name="T29" fmla="*/ 114 h 114"/>
                  <a:gd name="T30" fmla="*/ 28 w 42"/>
                  <a:gd name="T31" fmla="*/ 112 h 114"/>
                  <a:gd name="T32" fmla="*/ 34 w 42"/>
                  <a:gd name="T33" fmla="*/ 112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2" h="114">
                    <a:moveTo>
                      <a:pt x="34" y="112"/>
                    </a:moveTo>
                    <a:cubicBezTo>
                      <a:pt x="34" y="110"/>
                      <a:pt x="35" y="109"/>
                      <a:pt x="35" y="108"/>
                    </a:cubicBezTo>
                    <a:cubicBezTo>
                      <a:pt x="36" y="106"/>
                      <a:pt x="37" y="105"/>
                      <a:pt x="37" y="103"/>
                    </a:cubicBezTo>
                    <a:cubicBezTo>
                      <a:pt x="38" y="101"/>
                      <a:pt x="39" y="98"/>
                      <a:pt x="40" y="96"/>
                    </a:cubicBezTo>
                    <a:cubicBezTo>
                      <a:pt x="42" y="87"/>
                      <a:pt x="42" y="78"/>
                      <a:pt x="41" y="69"/>
                    </a:cubicBezTo>
                    <a:cubicBezTo>
                      <a:pt x="41" y="67"/>
                      <a:pt x="41" y="65"/>
                      <a:pt x="40" y="63"/>
                    </a:cubicBezTo>
                    <a:cubicBezTo>
                      <a:pt x="39" y="57"/>
                      <a:pt x="38" y="51"/>
                      <a:pt x="35" y="45"/>
                    </a:cubicBezTo>
                    <a:cubicBezTo>
                      <a:pt x="34" y="43"/>
                      <a:pt x="33" y="41"/>
                      <a:pt x="32" y="39"/>
                    </a:cubicBezTo>
                    <a:cubicBezTo>
                      <a:pt x="29" y="32"/>
                      <a:pt x="25" y="25"/>
                      <a:pt x="20" y="19"/>
                    </a:cubicBezTo>
                    <a:cubicBezTo>
                      <a:pt x="15" y="10"/>
                      <a:pt x="7" y="4"/>
                      <a:pt x="0" y="0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6" y="11"/>
                      <a:pt x="11" y="16"/>
                      <a:pt x="16" y="22"/>
                    </a:cubicBezTo>
                    <a:cubicBezTo>
                      <a:pt x="36" y="51"/>
                      <a:pt x="41" y="80"/>
                      <a:pt x="30" y="106"/>
                    </a:cubicBezTo>
                    <a:cubicBezTo>
                      <a:pt x="29" y="108"/>
                      <a:pt x="27" y="111"/>
                      <a:pt x="26" y="114"/>
                    </a:cubicBezTo>
                    <a:cubicBezTo>
                      <a:pt x="28" y="114"/>
                      <a:pt x="28" y="114"/>
                      <a:pt x="28" y="114"/>
                    </a:cubicBezTo>
                    <a:cubicBezTo>
                      <a:pt x="28" y="112"/>
                      <a:pt x="28" y="112"/>
                      <a:pt x="28" y="112"/>
                    </a:cubicBezTo>
                    <a:cubicBezTo>
                      <a:pt x="30" y="112"/>
                      <a:pt x="32" y="111"/>
                      <a:pt x="34" y="1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4" name="Freeform 1167"/>
              <p:cNvSpPr>
                <a:spLocks/>
              </p:cNvSpPr>
              <p:nvPr/>
            </p:nvSpPr>
            <p:spPr bwMode="auto">
              <a:xfrm>
                <a:off x="5643563" y="2960791"/>
                <a:ext cx="14288" cy="93666"/>
              </a:xfrm>
              <a:custGeom>
                <a:avLst/>
                <a:gdLst>
                  <a:gd name="T0" fmla="*/ 1 w 4"/>
                  <a:gd name="T1" fmla="*/ 16 h 25"/>
                  <a:gd name="T2" fmla="*/ 4 w 4"/>
                  <a:gd name="T3" fmla="*/ 25 h 25"/>
                  <a:gd name="T4" fmla="*/ 4 w 4"/>
                  <a:gd name="T5" fmla="*/ 0 h 25"/>
                  <a:gd name="T6" fmla="*/ 1 w 4"/>
                  <a:gd name="T7" fmla="*/ 1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5">
                    <a:moveTo>
                      <a:pt x="1" y="16"/>
                    </a:moveTo>
                    <a:cubicBezTo>
                      <a:pt x="1" y="19"/>
                      <a:pt x="2" y="22"/>
                      <a:pt x="4" y="25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" y="5"/>
                      <a:pt x="0" y="10"/>
                      <a:pt x="1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5" name="Freeform 1168"/>
              <p:cNvSpPr>
                <a:spLocks/>
              </p:cNvSpPr>
              <p:nvPr/>
            </p:nvSpPr>
            <p:spPr bwMode="auto">
              <a:xfrm>
                <a:off x="5553076" y="2859188"/>
                <a:ext cx="104775" cy="304810"/>
              </a:xfrm>
              <a:custGeom>
                <a:avLst/>
                <a:gdLst>
                  <a:gd name="T0" fmla="*/ 4 w 28"/>
                  <a:gd name="T1" fmla="*/ 19 h 81"/>
                  <a:gd name="T2" fmla="*/ 1 w 28"/>
                  <a:gd name="T3" fmla="*/ 29 h 81"/>
                  <a:gd name="T4" fmla="*/ 0 w 28"/>
                  <a:gd name="T5" fmla="*/ 38 h 81"/>
                  <a:gd name="T6" fmla="*/ 1 w 28"/>
                  <a:gd name="T7" fmla="*/ 43 h 81"/>
                  <a:gd name="T8" fmla="*/ 28 w 28"/>
                  <a:gd name="T9" fmla="*/ 81 h 81"/>
                  <a:gd name="T10" fmla="*/ 28 w 28"/>
                  <a:gd name="T11" fmla="*/ 74 h 81"/>
                  <a:gd name="T12" fmla="*/ 6 w 28"/>
                  <a:gd name="T13" fmla="*/ 38 h 81"/>
                  <a:gd name="T14" fmla="*/ 7 w 28"/>
                  <a:gd name="T15" fmla="*/ 31 h 81"/>
                  <a:gd name="T16" fmla="*/ 10 w 28"/>
                  <a:gd name="T17" fmla="*/ 21 h 81"/>
                  <a:gd name="T18" fmla="*/ 28 w 28"/>
                  <a:gd name="T19" fmla="*/ 7 h 81"/>
                  <a:gd name="T20" fmla="*/ 28 w 28"/>
                  <a:gd name="T21" fmla="*/ 0 h 81"/>
                  <a:gd name="T22" fmla="*/ 13 w 28"/>
                  <a:gd name="T23" fmla="*/ 8 h 81"/>
                  <a:gd name="T24" fmla="*/ 4 w 28"/>
                  <a:gd name="T25" fmla="*/ 19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8" h="81">
                    <a:moveTo>
                      <a:pt x="4" y="19"/>
                    </a:moveTo>
                    <a:cubicBezTo>
                      <a:pt x="3" y="22"/>
                      <a:pt x="2" y="25"/>
                      <a:pt x="1" y="29"/>
                    </a:cubicBezTo>
                    <a:cubicBezTo>
                      <a:pt x="0" y="32"/>
                      <a:pt x="0" y="35"/>
                      <a:pt x="0" y="38"/>
                    </a:cubicBezTo>
                    <a:cubicBezTo>
                      <a:pt x="0" y="40"/>
                      <a:pt x="0" y="41"/>
                      <a:pt x="1" y="43"/>
                    </a:cubicBezTo>
                    <a:cubicBezTo>
                      <a:pt x="3" y="58"/>
                      <a:pt x="12" y="73"/>
                      <a:pt x="28" y="81"/>
                    </a:cubicBezTo>
                    <a:cubicBezTo>
                      <a:pt x="28" y="74"/>
                      <a:pt x="28" y="74"/>
                      <a:pt x="28" y="74"/>
                    </a:cubicBezTo>
                    <a:cubicBezTo>
                      <a:pt x="14" y="66"/>
                      <a:pt x="7" y="52"/>
                      <a:pt x="6" y="38"/>
                    </a:cubicBezTo>
                    <a:cubicBezTo>
                      <a:pt x="6" y="36"/>
                      <a:pt x="6" y="33"/>
                      <a:pt x="7" y="31"/>
                    </a:cubicBezTo>
                    <a:cubicBezTo>
                      <a:pt x="7" y="27"/>
                      <a:pt x="8" y="24"/>
                      <a:pt x="10" y="21"/>
                    </a:cubicBezTo>
                    <a:cubicBezTo>
                      <a:pt x="13" y="15"/>
                      <a:pt x="19" y="10"/>
                      <a:pt x="28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2" y="2"/>
                      <a:pt x="17" y="5"/>
                      <a:pt x="13" y="8"/>
                    </a:cubicBezTo>
                    <a:cubicBezTo>
                      <a:pt x="9" y="12"/>
                      <a:pt x="6" y="15"/>
                      <a:pt x="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6" name="Freeform 1169"/>
              <p:cNvSpPr>
                <a:spLocks/>
              </p:cNvSpPr>
              <p:nvPr/>
            </p:nvSpPr>
            <p:spPr bwMode="auto">
              <a:xfrm>
                <a:off x="5578476" y="2754408"/>
                <a:ext cx="79375" cy="41276"/>
              </a:xfrm>
              <a:custGeom>
                <a:avLst/>
                <a:gdLst>
                  <a:gd name="T0" fmla="*/ 0 w 21"/>
                  <a:gd name="T1" fmla="*/ 6 h 11"/>
                  <a:gd name="T2" fmla="*/ 1 w 21"/>
                  <a:gd name="T3" fmla="*/ 8 h 11"/>
                  <a:gd name="T4" fmla="*/ 2 w 21"/>
                  <a:gd name="T5" fmla="*/ 11 h 11"/>
                  <a:gd name="T6" fmla="*/ 5 w 21"/>
                  <a:gd name="T7" fmla="*/ 10 h 11"/>
                  <a:gd name="T8" fmla="*/ 21 w 21"/>
                  <a:gd name="T9" fmla="*/ 6 h 11"/>
                  <a:gd name="T10" fmla="*/ 21 w 21"/>
                  <a:gd name="T11" fmla="*/ 0 h 11"/>
                  <a:gd name="T12" fmla="*/ 3 w 21"/>
                  <a:gd name="T13" fmla="*/ 5 h 11"/>
                  <a:gd name="T14" fmla="*/ 0 w 21"/>
                  <a:gd name="T15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11">
                    <a:moveTo>
                      <a:pt x="0" y="6"/>
                    </a:moveTo>
                    <a:cubicBezTo>
                      <a:pt x="1" y="8"/>
                      <a:pt x="1" y="8"/>
                      <a:pt x="1" y="8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3" y="11"/>
                      <a:pt x="4" y="11"/>
                      <a:pt x="5" y="10"/>
                    </a:cubicBezTo>
                    <a:cubicBezTo>
                      <a:pt x="10" y="8"/>
                      <a:pt x="16" y="7"/>
                      <a:pt x="21" y="6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15" y="1"/>
                      <a:pt x="9" y="2"/>
                      <a:pt x="3" y="5"/>
                    </a:cubicBezTo>
                    <a:cubicBezTo>
                      <a:pt x="2" y="5"/>
                      <a:pt x="1" y="5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7" name="Freeform 1170"/>
              <p:cNvSpPr>
                <a:spLocks/>
              </p:cNvSpPr>
              <p:nvPr/>
            </p:nvSpPr>
            <p:spPr bwMode="auto">
              <a:xfrm>
                <a:off x="5481638" y="3081445"/>
                <a:ext cx="176213" cy="173044"/>
              </a:xfrm>
              <a:custGeom>
                <a:avLst/>
                <a:gdLst>
                  <a:gd name="T0" fmla="*/ 6 w 47"/>
                  <a:gd name="T1" fmla="*/ 2 h 46"/>
                  <a:gd name="T2" fmla="*/ 6 w 47"/>
                  <a:gd name="T3" fmla="*/ 0 h 46"/>
                  <a:gd name="T4" fmla="*/ 3 w 47"/>
                  <a:gd name="T5" fmla="*/ 1 h 46"/>
                  <a:gd name="T6" fmla="*/ 0 w 47"/>
                  <a:gd name="T7" fmla="*/ 2 h 46"/>
                  <a:gd name="T8" fmla="*/ 2 w 47"/>
                  <a:gd name="T9" fmla="*/ 6 h 46"/>
                  <a:gd name="T10" fmla="*/ 41 w 47"/>
                  <a:gd name="T11" fmla="*/ 44 h 46"/>
                  <a:gd name="T12" fmla="*/ 47 w 47"/>
                  <a:gd name="T13" fmla="*/ 46 h 46"/>
                  <a:gd name="T14" fmla="*/ 47 w 47"/>
                  <a:gd name="T15" fmla="*/ 40 h 46"/>
                  <a:gd name="T16" fmla="*/ 6 w 47"/>
                  <a:gd name="T17" fmla="*/ 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" h="46">
                    <a:moveTo>
                      <a:pt x="6" y="2"/>
                    </a:moveTo>
                    <a:cubicBezTo>
                      <a:pt x="6" y="1"/>
                      <a:pt x="6" y="1"/>
                      <a:pt x="6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4"/>
                      <a:pt x="1" y="5"/>
                      <a:pt x="2" y="6"/>
                    </a:cubicBezTo>
                    <a:cubicBezTo>
                      <a:pt x="11" y="26"/>
                      <a:pt x="24" y="38"/>
                      <a:pt x="41" y="44"/>
                    </a:cubicBezTo>
                    <a:cubicBezTo>
                      <a:pt x="43" y="45"/>
                      <a:pt x="45" y="45"/>
                      <a:pt x="47" y="46"/>
                    </a:cubicBezTo>
                    <a:cubicBezTo>
                      <a:pt x="47" y="40"/>
                      <a:pt x="47" y="40"/>
                      <a:pt x="47" y="40"/>
                    </a:cubicBezTo>
                    <a:cubicBezTo>
                      <a:pt x="28" y="35"/>
                      <a:pt x="15" y="22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8" name="Freeform 1171"/>
              <p:cNvSpPr>
                <a:spLocks/>
              </p:cNvSpPr>
              <p:nvPr/>
            </p:nvSpPr>
            <p:spPr bwMode="auto">
              <a:xfrm>
                <a:off x="5613402" y="2660743"/>
                <a:ext cx="44450" cy="36514"/>
              </a:xfrm>
              <a:custGeom>
                <a:avLst/>
                <a:gdLst>
                  <a:gd name="T0" fmla="*/ 0 w 12"/>
                  <a:gd name="T1" fmla="*/ 4 h 10"/>
                  <a:gd name="T2" fmla="*/ 0 w 12"/>
                  <a:gd name="T3" fmla="*/ 5 h 10"/>
                  <a:gd name="T4" fmla="*/ 2 w 12"/>
                  <a:gd name="T5" fmla="*/ 7 h 10"/>
                  <a:gd name="T6" fmla="*/ 3 w 12"/>
                  <a:gd name="T7" fmla="*/ 10 h 10"/>
                  <a:gd name="T8" fmla="*/ 11 w 12"/>
                  <a:gd name="T9" fmla="*/ 7 h 10"/>
                  <a:gd name="T10" fmla="*/ 12 w 12"/>
                  <a:gd name="T11" fmla="*/ 7 h 10"/>
                  <a:gd name="T12" fmla="*/ 12 w 12"/>
                  <a:gd name="T13" fmla="*/ 0 h 10"/>
                  <a:gd name="T14" fmla="*/ 8 w 12"/>
                  <a:gd name="T15" fmla="*/ 1 h 10"/>
                  <a:gd name="T16" fmla="*/ 0 w 12"/>
                  <a:gd name="T17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0">
                    <a:moveTo>
                      <a:pt x="0" y="4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6" y="9"/>
                      <a:pt x="8" y="8"/>
                      <a:pt x="11" y="7"/>
                    </a:cubicBezTo>
                    <a:cubicBezTo>
                      <a:pt x="11" y="7"/>
                      <a:pt x="12" y="7"/>
                      <a:pt x="12" y="7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1" y="1"/>
                      <a:pt x="10" y="1"/>
                      <a:pt x="8" y="1"/>
                    </a:cubicBezTo>
                    <a:cubicBezTo>
                      <a:pt x="6" y="2"/>
                      <a:pt x="3" y="3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9" name="Freeform 1172"/>
              <p:cNvSpPr>
                <a:spLocks/>
              </p:cNvSpPr>
              <p:nvPr/>
            </p:nvSpPr>
            <p:spPr bwMode="auto">
              <a:xfrm>
                <a:off x="5564188" y="4126057"/>
                <a:ext cx="93663" cy="180981"/>
              </a:xfrm>
              <a:custGeom>
                <a:avLst/>
                <a:gdLst>
                  <a:gd name="T0" fmla="*/ 7 w 25"/>
                  <a:gd name="T1" fmla="*/ 17 h 48"/>
                  <a:gd name="T2" fmla="*/ 1 w 25"/>
                  <a:gd name="T3" fmla="*/ 34 h 48"/>
                  <a:gd name="T4" fmla="*/ 1 w 25"/>
                  <a:gd name="T5" fmla="*/ 46 h 48"/>
                  <a:gd name="T6" fmla="*/ 1 w 25"/>
                  <a:gd name="T7" fmla="*/ 48 h 48"/>
                  <a:gd name="T8" fmla="*/ 4 w 25"/>
                  <a:gd name="T9" fmla="*/ 48 h 48"/>
                  <a:gd name="T10" fmla="*/ 7 w 25"/>
                  <a:gd name="T11" fmla="*/ 47 h 48"/>
                  <a:gd name="T12" fmla="*/ 7 w 25"/>
                  <a:gd name="T13" fmla="*/ 47 h 48"/>
                  <a:gd name="T14" fmla="*/ 7 w 25"/>
                  <a:gd name="T15" fmla="*/ 36 h 48"/>
                  <a:gd name="T16" fmla="*/ 13 w 25"/>
                  <a:gd name="T17" fmla="*/ 19 h 48"/>
                  <a:gd name="T18" fmla="*/ 25 w 25"/>
                  <a:gd name="T19" fmla="*/ 7 h 48"/>
                  <a:gd name="T20" fmla="*/ 25 w 25"/>
                  <a:gd name="T21" fmla="*/ 0 h 48"/>
                  <a:gd name="T22" fmla="*/ 15 w 25"/>
                  <a:gd name="T23" fmla="*/ 8 h 48"/>
                  <a:gd name="T24" fmla="*/ 7 w 25"/>
                  <a:gd name="T25" fmla="*/ 17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" h="48">
                    <a:moveTo>
                      <a:pt x="7" y="17"/>
                    </a:moveTo>
                    <a:cubicBezTo>
                      <a:pt x="4" y="22"/>
                      <a:pt x="2" y="28"/>
                      <a:pt x="1" y="34"/>
                    </a:cubicBezTo>
                    <a:cubicBezTo>
                      <a:pt x="0" y="38"/>
                      <a:pt x="0" y="42"/>
                      <a:pt x="1" y="46"/>
                    </a:cubicBezTo>
                    <a:cubicBezTo>
                      <a:pt x="1" y="47"/>
                      <a:pt x="1" y="47"/>
                      <a:pt x="1" y="48"/>
                    </a:cubicBezTo>
                    <a:cubicBezTo>
                      <a:pt x="4" y="48"/>
                      <a:pt x="4" y="48"/>
                      <a:pt x="4" y="48"/>
                    </a:cubicBezTo>
                    <a:cubicBezTo>
                      <a:pt x="7" y="47"/>
                      <a:pt x="7" y="47"/>
                      <a:pt x="7" y="47"/>
                    </a:cubicBezTo>
                    <a:cubicBezTo>
                      <a:pt x="7" y="47"/>
                      <a:pt x="7" y="47"/>
                      <a:pt x="7" y="47"/>
                    </a:cubicBezTo>
                    <a:cubicBezTo>
                      <a:pt x="6" y="43"/>
                      <a:pt x="6" y="40"/>
                      <a:pt x="7" y="36"/>
                    </a:cubicBezTo>
                    <a:cubicBezTo>
                      <a:pt x="7" y="30"/>
                      <a:pt x="10" y="24"/>
                      <a:pt x="13" y="19"/>
                    </a:cubicBezTo>
                    <a:cubicBezTo>
                      <a:pt x="16" y="14"/>
                      <a:pt x="20" y="10"/>
                      <a:pt x="25" y="7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1" y="2"/>
                      <a:pt x="18" y="5"/>
                      <a:pt x="15" y="8"/>
                    </a:cubicBezTo>
                    <a:cubicBezTo>
                      <a:pt x="12" y="10"/>
                      <a:pt x="9" y="14"/>
                      <a:pt x="7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0" name="Freeform 1173"/>
              <p:cNvSpPr>
                <a:spLocks/>
              </p:cNvSpPr>
              <p:nvPr/>
            </p:nvSpPr>
            <p:spPr bwMode="auto">
              <a:xfrm>
                <a:off x="5597526" y="4021278"/>
                <a:ext cx="60325" cy="49214"/>
              </a:xfrm>
              <a:custGeom>
                <a:avLst/>
                <a:gdLst>
                  <a:gd name="T0" fmla="*/ 0 w 16"/>
                  <a:gd name="T1" fmla="*/ 7 h 13"/>
                  <a:gd name="T2" fmla="*/ 2 w 16"/>
                  <a:gd name="T3" fmla="*/ 10 h 13"/>
                  <a:gd name="T4" fmla="*/ 3 w 16"/>
                  <a:gd name="T5" fmla="*/ 13 h 13"/>
                  <a:gd name="T6" fmla="*/ 5 w 16"/>
                  <a:gd name="T7" fmla="*/ 11 h 13"/>
                  <a:gd name="T8" fmla="*/ 16 w 16"/>
                  <a:gd name="T9" fmla="*/ 6 h 13"/>
                  <a:gd name="T10" fmla="*/ 16 w 16"/>
                  <a:gd name="T11" fmla="*/ 0 h 13"/>
                  <a:gd name="T12" fmla="*/ 5 w 16"/>
                  <a:gd name="T13" fmla="*/ 5 h 13"/>
                  <a:gd name="T14" fmla="*/ 0 w 16"/>
                  <a:gd name="T15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13">
                    <a:moveTo>
                      <a:pt x="0" y="7"/>
                    </a:moveTo>
                    <a:cubicBezTo>
                      <a:pt x="2" y="10"/>
                      <a:pt x="2" y="10"/>
                      <a:pt x="2" y="10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4" y="12"/>
                      <a:pt x="5" y="12"/>
                      <a:pt x="5" y="11"/>
                    </a:cubicBezTo>
                    <a:cubicBezTo>
                      <a:pt x="9" y="9"/>
                      <a:pt x="12" y="8"/>
                      <a:pt x="16" y="6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2" y="1"/>
                      <a:pt x="8" y="3"/>
                      <a:pt x="5" y="5"/>
                    </a:cubicBezTo>
                    <a:cubicBezTo>
                      <a:pt x="3" y="6"/>
                      <a:pt x="1" y="6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1" name="Freeform 1174"/>
              <p:cNvSpPr>
                <a:spLocks/>
              </p:cNvSpPr>
              <p:nvPr/>
            </p:nvSpPr>
            <p:spPr bwMode="auto">
              <a:xfrm>
                <a:off x="3584577" y="4754729"/>
                <a:ext cx="71438" cy="11113"/>
              </a:xfrm>
              <a:custGeom>
                <a:avLst/>
                <a:gdLst>
                  <a:gd name="T0" fmla="*/ 0 w 19"/>
                  <a:gd name="T1" fmla="*/ 1 h 3"/>
                  <a:gd name="T2" fmla="*/ 0 w 19"/>
                  <a:gd name="T3" fmla="*/ 3 h 3"/>
                  <a:gd name="T4" fmla="*/ 19 w 19"/>
                  <a:gd name="T5" fmla="*/ 3 h 3"/>
                  <a:gd name="T6" fmla="*/ 6 w 19"/>
                  <a:gd name="T7" fmla="*/ 1 h 3"/>
                  <a:gd name="T8" fmla="*/ 0 w 19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3">
                    <a:moveTo>
                      <a:pt x="0" y="1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5" y="1"/>
                      <a:pt x="10" y="1"/>
                      <a:pt x="6" y="1"/>
                    </a:cubicBezTo>
                    <a:cubicBezTo>
                      <a:pt x="4" y="0"/>
                      <a:pt x="2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2" name="Freeform 1175"/>
              <p:cNvSpPr>
                <a:spLocks/>
              </p:cNvSpPr>
              <p:nvPr/>
            </p:nvSpPr>
            <p:spPr bwMode="auto">
              <a:xfrm>
                <a:off x="6018214" y="3097321"/>
                <a:ext cx="646113" cy="728689"/>
              </a:xfrm>
              <a:custGeom>
                <a:avLst/>
                <a:gdLst>
                  <a:gd name="T0" fmla="*/ 9 w 172"/>
                  <a:gd name="T1" fmla="*/ 176 h 194"/>
                  <a:gd name="T2" fmla="*/ 11 w 172"/>
                  <a:gd name="T3" fmla="*/ 178 h 194"/>
                  <a:gd name="T4" fmla="*/ 14 w 172"/>
                  <a:gd name="T5" fmla="*/ 179 h 194"/>
                  <a:gd name="T6" fmla="*/ 13 w 172"/>
                  <a:gd name="T7" fmla="*/ 181 h 194"/>
                  <a:gd name="T8" fmla="*/ 30 w 172"/>
                  <a:gd name="T9" fmla="*/ 186 h 194"/>
                  <a:gd name="T10" fmla="*/ 32 w 172"/>
                  <a:gd name="T11" fmla="*/ 182 h 194"/>
                  <a:gd name="T12" fmla="*/ 34 w 172"/>
                  <a:gd name="T13" fmla="*/ 183 h 194"/>
                  <a:gd name="T14" fmla="*/ 37 w 172"/>
                  <a:gd name="T15" fmla="*/ 185 h 194"/>
                  <a:gd name="T16" fmla="*/ 36 w 172"/>
                  <a:gd name="T17" fmla="*/ 186 h 194"/>
                  <a:gd name="T18" fmla="*/ 57 w 172"/>
                  <a:gd name="T19" fmla="*/ 187 h 194"/>
                  <a:gd name="T20" fmla="*/ 62 w 172"/>
                  <a:gd name="T21" fmla="*/ 181 h 194"/>
                  <a:gd name="T22" fmla="*/ 64 w 172"/>
                  <a:gd name="T23" fmla="*/ 183 h 194"/>
                  <a:gd name="T24" fmla="*/ 66 w 172"/>
                  <a:gd name="T25" fmla="*/ 185 h 194"/>
                  <a:gd name="T26" fmla="*/ 106 w 172"/>
                  <a:gd name="T27" fmla="*/ 169 h 194"/>
                  <a:gd name="T28" fmla="*/ 106 w 172"/>
                  <a:gd name="T29" fmla="*/ 169 h 194"/>
                  <a:gd name="T30" fmla="*/ 106 w 172"/>
                  <a:gd name="T31" fmla="*/ 166 h 194"/>
                  <a:gd name="T32" fmla="*/ 106 w 172"/>
                  <a:gd name="T33" fmla="*/ 163 h 194"/>
                  <a:gd name="T34" fmla="*/ 115 w 172"/>
                  <a:gd name="T35" fmla="*/ 162 h 194"/>
                  <a:gd name="T36" fmla="*/ 127 w 172"/>
                  <a:gd name="T37" fmla="*/ 151 h 194"/>
                  <a:gd name="T38" fmla="*/ 132 w 172"/>
                  <a:gd name="T39" fmla="*/ 146 h 194"/>
                  <a:gd name="T40" fmla="*/ 132 w 172"/>
                  <a:gd name="T41" fmla="*/ 146 h 194"/>
                  <a:gd name="T42" fmla="*/ 129 w 172"/>
                  <a:gd name="T43" fmla="*/ 145 h 194"/>
                  <a:gd name="T44" fmla="*/ 130 w 172"/>
                  <a:gd name="T45" fmla="*/ 142 h 194"/>
                  <a:gd name="T46" fmla="*/ 130 w 172"/>
                  <a:gd name="T47" fmla="*/ 139 h 194"/>
                  <a:gd name="T48" fmla="*/ 133 w 172"/>
                  <a:gd name="T49" fmla="*/ 140 h 194"/>
                  <a:gd name="T50" fmla="*/ 136 w 172"/>
                  <a:gd name="T51" fmla="*/ 140 h 194"/>
                  <a:gd name="T52" fmla="*/ 151 w 172"/>
                  <a:gd name="T53" fmla="*/ 115 h 194"/>
                  <a:gd name="T54" fmla="*/ 147 w 172"/>
                  <a:gd name="T55" fmla="*/ 109 h 194"/>
                  <a:gd name="T56" fmla="*/ 150 w 172"/>
                  <a:gd name="T57" fmla="*/ 108 h 194"/>
                  <a:gd name="T58" fmla="*/ 153 w 172"/>
                  <a:gd name="T59" fmla="*/ 107 h 194"/>
                  <a:gd name="T60" fmla="*/ 154 w 172"/>
                  <a:gd name="T61" fmla="*/ 108 h 194"/>
                  <a:gd name="T62" fmla="*/ 159 w 172"/>
                  <a:gd name="T63" fmla="*/ 86 h 194"/>
                  <a:gd name="T64" fmla="*/ 155 w 172"/>
                  <a:gd name="T65" fmla="*/ 79 h 194"/>
                  <a:gd name="T66" fmla="*/ 158 w 172"/>
                  <a:gd name="T67" fmla="*/ 78 h 194"/>
                  <a:gd name="T68" fmla="*/ 160 w 172"/>
                  <a:gd name="T69" fmla="*/ 76 h 194"/>
                  <a:gd name="T70" fmla="*/ 161 w 172"/>
                  <a:gd name="T71" fmla="*/ 77 h 194"/>
                  <a:gd name="T72" fmla="*/ 144 w 172"/>
                  <a:gd name="T73" fmla="*/ 3 h 194"/>
                  <a:gd name="T74" fmla="*/ 143 w 172"/>
                  <a:gd name="T75" fmla="*/ 4 h 194"/>
                  <a:gd name="T76" fmla="*/ 141 w 172"/>
                  <a:gd name="T77" fmla="*/ 4 h 194"/>
                  <a:gd name="T78" fmla="*/ 138 w 172"/>
                  <a:gd name="T79" fmla="*/ 3 h 194"/>
                  <a:gd name="T80" fmla="*/ 138 w 172"/>
                  <a:gd name="T81" fmla="*/ 0 h 194"/>
                  <a:gd name="T82" fmla="*/ 136 w 172"/>
                  <a:gd name="T83" fmla="*/ 1 h 194"/>
                  <a:gd name="T84" fmla="*/ 123 w 172"/>
                  <a:gd name="T85" fmla="*/ 147 h 194"/>
                  <a:gd name="T86" fmla="*/ 2 w 172"/>
                  <a:gd name="T87" fmla="*/ 169 h 194"/>
                  <a:gd name="T88" fmla="*/ 1 w 172"/>
                  <a:gd name="T89" fmla="*/ 172 h 194"/>
                  <a:gd name="T90" fmla="*/ 0 w 172"/>
                  <a:gd name="T91" fmla="*/ 175 h 194"/>
                  <a:gd name="T92" fmla="*/ 7 w 172"/>
                  <a:gd name="T93" fmla="*/ 179 h 194"/>
                  <a:gd name="T94" fmla="*/ 9 w 172"/>
                  <a:gd name="T95" fmla="*/ 176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72" h="194">
                    <a:moveTo>
                      <a:pt x="9" y="176"/>
                    </a:moveTo>
                    <a:cubicBezTo>
                      <a:pt x="11" y="178"/>
                      <a:pt x="11" y="178"/>
                      <a:pt x="11" y="178"/>
                    </a:cubicBezTo>
                    <a:cubicBezTo>
                      <a:pt x="14" y="179"/>
                      <a:pt x="14" y="179"/>
                      <a:pt x="14" y="179"/>
                    </a:cubicBezTo>
                    <a:cubicBezTo>
                      <a:pt x="14" y="180"/>
                      <a:pt x="13" y="180"/>
                      <a:pt x="13" y="181"/>
                    </a:cubicBezTo>
                    <a:cubicBezTo>
                      <a:pt x="18" y="183"/>
                      <a:pt x="24" y="185"/>
                      <a:pt x="30" y="186"/>
                    </a:cubicBezTo>
                    <a:cubicBezTo>
                      <a:pt x="30" y="184"/>
                      <a:pt x="31" y="183"/>
                      <a:pt x="32" y="182"/>
                    </a:cubicBezTo>
                    <a:cubicBezTo>
                      <a:pt x="34" y="183"/>
                      <a:pt x="34" y="183"/>
                      <a:pt x="34" y="183"/>
                    </a:cubicBezTo>
                    <a:cubicBezTo>
                      <a:pt x="37" y="185"/>
                      <a:pt x="37" y="185"/>
                      <a:pt x="37" y="185"/>
                    </a:cubicBezTo>
                    <a:cubicBezTo>
                      <a:pt x="37" y="185"/>
                      <a:pt x="36" y="186"/>
                      <a:pt x="36" y="186"/>
                    </a:cubicBezTo>
                    <a:cubicBezTo>
                      <a:pt x="43" y="187"/>
                      <a:pt x="50" y="187"/>
                      <a:pt x="57" y="187"/>
                    </a:cubicBezTo>
                    <a:cubicBezTo>
                      <a:pt x="59" y="185"/>
                      <a:pt x="60" y="183"/>
                      <a:pt x="62" y="181"/>
                    </a:cubicBezTo>
                    <a:cubicBezTo>
                      <a:pt x="64" y="183"/>
                      <a:pt x="64" y="183"/>
                      <a:pt x="64" y="183"/>
                    </a:cubicBezTo>
                    <a:cubicBezTo>
                      <a:pt x="66" y="185"/>
                      <a:pt x="66" y="185"/>
                      <a:pt x="66" y="185"/>
                    </a:cubicBezTo>
                    <a:cubicBezTo>
                      <a:pt x="80" y="183"/>
                      <a:pt x="94" y="177"/>
                      <a:pt x="106" y="169"/>
                    </a:cubicBezTo>
                    <a:cubicBezTo>
                      <a:pt x="106" y="169"/>
                      <a:pt x="106" y="169"/>
                      <a:pt x="106" y="169"/>
                    </a:cubicBezTo>
                    <a:cubicBezTo>
                      <a:pt x="106" y="166"/>
                      <a:pt x="106" y="166"/>
                      <a:pt x="106" y="166"/>
                    </a:cubicBezTo>
                    <a:cubicBezTo>
                      <a:pt x="106" y="163"/>
                      <a:pt x="106" y="163"/>
                      <a:pt x="106" y="163"/>
                    </a:cubicBezTo>
                    <a:cubicBezTo>
                      <a:pt x="109" y="162"/>
                      <a:pt x="112" y="162"/>
                      <a:pt x="115" y="162"/>
                    </a:cubicBezTo>
                    <a:cubicBezTo>
                      <a:pt x="119" y="159"/>
                      <a:pt x="123" y="155"/>
                      <a:pt x="127" y="151"/>
                    </a:cubicBezTo>
                    <a:cubicBezTo>
                      <a:pt x="129" y="150"/>
                      <a:pt x="130" y="148"/>
                      <a:pt x="132" y="146"/>
                    </a:cubicBezTo>
                    <a:cubicBezTo>
                      <a:pt x="132" y="146"/>
                      <a:pt x="132" y="146"/>
                      <a:pt x="132" y="146"/>
                    </a:cubicBezTo>
                    <a:cubicBezTo>
                      <a:pt x="129" y="145"/>
                      <a:pt x="129" y="145"/>
                      <a:pt x="129" y="145"/>
                    </a:cubicBezTo>
                    <a:cubicBezTo>
                      <a:pt x="130" y="142"/>
                      <a:pt x="130" y="142"/>
                      <a:pt x="130" y="142"/>
                    </a:cubicBezTo>
                    <a:cubicBezTo>
                      <a:pt x="130" y="139"/>
                      <a:pt x="130" y="139"/>
                      <a:pt x="130" y="139"/>
                    </a:cubicBezTo>
                    <a:cubicBezTo>
                      <a:pt x="133" y="140"/>
                      <a:pt x="133" y="140"/>
                      <a:pt x="133" y="140"/>
                    </a:cubicBezTo>
                    <a:cubicBezTo>
                      <a:pt x="134" y="140"/>
                      <a:pt x="135" y="140"/>
                      <a:pt x="136" y="140"/>
                    </a:cubicBezTo>
                    <a:cubicBezTo>
                      <a:pt x="142" y="133"/>
                      <a:pt x="147" y="124"/>
                      <a:pt x="151" y="115"/>
                    </a:cubicBezTo>
                    <a:cubicBezTo>
                      <a:pt x="150" y="113"/>
                      <a:pt x="149" y="111"/>
                      <a:pt x="147" y="109"/>
                    </a:cubicBezTo>
                    <a:cubicBezTo>
                      <a:pt x="150" y="108"/>
                      <a:pt x="150" y="108"/>
                      <a:pt x="150" y="108"/>
                    </a:cubicBezTo>
                    <a:cubicBezTo>
                      <a:pt x="153" y="107"/>
                      <a:pt x="153" y="107"/>
                      <a:pt x="153" y="107"/>
                    </a:cubicBezTo>
                    <a:cubicBezTo>
                      <a:pt x="153" y="107"/>
                      <a:pt x="153" y="108"/>
                      <a:pt x="154" y="108"/>
                    </a:cubicBezTo>
                    <a:cubicBezTo>
                      <a:pt x="156" y="101"/>
                      <a:pt x="158" y="94"/>
                      <a:pt x="159" y="86"/>
                    </a:cubicBezTo>
                    <a:cubicBezTo>
                      <a:pt x="158" y="84"/>
                      <a:pt x="156" y="82"/>
                      <a:pt x="155" y="79"/>
                    </a:cubicBezTo>
                    <a:cubicBezTo>
                      <a:pt x="158" y="78"/>
                      <a:pt x="158" y="78"/>
                      <a:pt x="158" y="78"/>
                    </a:cubicBezTo>
                    <a:cubicBezTo>
                      <a:pt x="160" y="76"/>
                      <a:pt x="160" y="76"/>
                      <a:pt x="160" y="76"/>
                    </a:cubicBezTo>
                    <a:cubicBezTo>
                      <a:pt x="160" y="76"/>
                      <a:pt x="160" y="76"/>
                      <a:pt x="161" y="77"/>
                    </a:cubicBezTo>
                    <a:cubicBezTo>
                      <a:pt x="162" y="54"/>
                      <a:pt x="158" y="29"/>
                      <a:pt x="144" y="3"/>
                    </a:cubicBezTo>
                    <a:cubicBezTo>
                      <a:pt x="144" y="3"/>
                      <a:pt x="144" y="4"/>
                      <a:pt x="143" y="4"/>
                    </a:cubicBezTo>
                    <a:cubicBezTo>
                      <a:pt x="141" y="4"/>
                      <a:pt x="141" y="4"/>
                      <a:pt x="141" y="4"/>
                    </a:cubicBezTo>
                    <a:cubicBezTo>
                      <a:pt x="138" y="3"/>
                      <a:pt x="138" y="3"/>
                      <a:pt x="138" y="3"/>
                    </a:cubicBezTo>
                    <a:cubicBezTo>
                      <a:pt x="138" y="2"/>
                      <a:pt x="138" y="1"/>
                      <a:pt x="138" y="0"/>
                    </a:cubicBezTo>
                    <a:cubicBezTo>
                      <a:pt x="137" y="1"/>
                      <a:pt x="136" y="1"/>
                      <a:pt x="136" y="1"/>
                    </a:cubicBezTo>
                    <a:cubicBezTo>
                      <a:pt x="172" y="61"/>
                      <a:pt x="151" y="117"/>
                      <a:pt x="123" y="147"/>
                    </a:cubicBezTo>
                    <a:cubicBezTo>
                      <a:pt x="95" y="176"/>
                      <a:pt x="47" y="194"/>
                      <a:pt x="2" y="169"/>
                    </a:cubicBezTo>
                    <a:cubicBezTo>
                      <a:pt x="2" y="170"/>
                      <a:pt x="1" y="171"/>
                      <a:pt x="1" y="172"/>
                    </a:cubicBezTo>
                    <a:cubicBezTo>
                      <a:pt x="0" y="173"/>
                      <a:pt x="0" y="174"/>
                      <a:pt x="0" y="175"/>
                    </a:cubicBezTo>
                    <a:cubicBezTo>
                      <a:pt x="2" y="176"/>
                      <a:pt x="5" y="177"/>
                      <a:pt x="7" y="179"/>
                    </a:cubicBezTo>
                    <a:cubicBezTo>
                      <a:pt x="8" y="178"/>
                      <a:pt x="8" y="177"/>
                      <a:pt x="9" y="1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3" name="Freeform 1176"/>
              <p:cNvSpPr>
                <a:spLocks/>
              </p:cNvSpPr>
              <p:nvPr/>
            </p:nvSpPr>
            <p:spPr bwMode="auto">
              <a:xfrm>
                <a:off x="7416802" y="4164158"/>
                <a:ext cx="33338" cy="38101"/>
              </a:xfrm>
              <a:custGeom>
                <a:avLst/>
                <a:gdLst>
                  <a:gd name="T0" fmla="*/ 9 w 9"/>
                  <a:gd name="T1" fmla="*/ 10 h 10"/>
                  <a:gd name="T2" fmla="*/ 0 w 9"/>
                  <a:gd name="T3" fmla="*/ 0 h 10"/>
                  <a:gd name="T4" fmla="*/ 9 w 9"/>
                  <a:gd name="T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10">
                    <a:moveTo>
                      <a:pt x="9" y="10"/>
                    </a:moveTo>
                    <a:cubicBezTo>
                      <a:pt x="6" y="6"/>
                      <a:pt x="3" y="3"/>
                      <a:pt x="0" y="0"/>
                    </a:cubicBezTo>
                    <a:cubicBezTo>
                      <a:pt x="3" y="4"/>
                      <a:pt x="6" y="8"/>
                      <a:pt x="9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4" name="Freeform 1177"/>
              <p:cNvSpPr>
                <a:spLocks/>
              </p:cNvSpPr>
              <p:nvPr/>
            </p:nvSpPr>
            <p:spPr bwMode="auto">
              <a:xfrm>
                <a:off x="7296152" y="3886335"/>
                <a:ext cx="334963" cy="341325"/>
              </a:xfrm>
              <a:custGeom>
                <a:avLst/>
                <a:gdLst>
                  <a:gd name="T0" fmla="*/ 63 w 89"/>
                  <a:gd name="T1" fmla="*/ 91 h 91"/>
                  <a:gd name="T2" fmla="*/ 88 w 89"/>
                  <a:gd name="T3" fmla="*/ 54 h 91"/>
                  <a:gd name="T4" fmla="*/ 65 w 89"/>
                  <a:gd name="T5" fmla="*/ 8 h 91"/>
                  <a:gd name="T6" fmla="*/ 21 w 89"/>
                  <a:gd name="T7" fmla="*/ 9 h 91"/>
                  <a:gd name="T8" fmla="*/ 0 w 89"/>
                  <a:gd name="T9" fmla="*/ 48 h 91"/>
                  <a:gd name="T10" fmla="*/ 6 w 89"/>
                  <a:gd name="T11" fmla="*/ 50 h 91"/>
                  <a:gd name="T12" fmla="*/ 24 w 89"/>
                  <a:gd name="T13" fmla="*/ 14 h 91"/>
                  <a:gd name="T14" fmla="*/ 62 w 89"/>
                  <a:gd name="T15" fmla="*/ 13 h 91"/>
                  <a:gd name="T16" fmla="*/ 82 w 89"/>
                  <a:gd name="T17" fmla="*/ 54 h 91"/>
                  <a:gd name="T18" fmla="*/ 63 w 89"/>
                  <a:gd name="T19" fmla="*/ 85 h 91"/>
                  <a:gd name="T20" fmla="*/ 46 w 89"/>
                  <a:gd name="T21" fmla="*/ 80 h 91"/>
                  <a:gd name="T22" fmla="*/ 51 w 89"/>
                  <a:gd name="T23" fmla="*/ 86 h 91"/>
                  <a:gd name="T24" fmla="*/ 53 w 89"/>
                  <a:gd name="T25" fmla="*/ 90 h 91"/>
                  <a:gd name="T26" fmla="*/ 63 w 89"/>
                  <a:gd name="T27" fmla="*/ 9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9" h="91">
                    <a:moveTo>
                      <a:pt x="63" y="91"/>
                    </a:moveTo>
                    <a:cubicBezTo>
                      <a:pt x="77" y="89"/>
                      <a:pt x="89" y="77"/>
                      <a:pt x="88" y="54"/>
                    </a:cubicBezTo>
                    <a:cubicBezTo>
                      <a:pt x="88" y="33"/>
                      <a:pt x="80" y="16"/>
                      <a:pt x="65" y="8"/>
                    </a:cubicBezTo>
                    <a:cubicBezTo>
                      <a:pt x="51" y="0"/>
                      <a:pt x="34" y="1"/>
                      <a:pt x="21" y="9"/>
                    </a:cubicBezTo>
                    <a:cubicBezTo>
                      <a:pt x="8" y="17"/>
                      <a:pt x="1" y="31"/>
                      <a:pt x="0" y="48"/>
                    </a:cubicBezTo>
                    <a:cubicBezTo>
                      <a:pt x="2" y="49"/>
                      <a:pt x="4" y="50"/>
                      <a:pt x="6" y="50"/>
                    </a:cubicBezTo>
                    <a:cubicBezTo>
                      <a:pt x="6" y="34"/>
                      <a:pt x="13" y="21"/>
                      <a:pt x="24" y="14"/>
                    </a:cubicBezTo>
                    <a:cubicBezTo>
                      <a:pt x="35" y="7"/>
                      <a:pt x="50" y="7"/>
                      <a:pt x="62" y="13"/>
                    </a:cubicBezTo>
                    <a:cubicBezTo>
                      <a:pt x="75" y="21"/>
                      <a:pt x="82" y="35"/>
                      <a:pt x="82" y="54"/>
                    </a:cubicBezTo>
                    <a:cubicBezTo>
                      <a:pt x="83" y="75"/>
                      <a:pt x="72" y="83"/>
                      <a:pt x="63" y="85"/>
                    </a:cubicBezTo>
                    <a:cubicBezTo>
                      <a:pt x="57" y="85"/>
                      <a:pt x="51" y="84"/>
                      <a:pt x="46" y="80"/>
                    </a:cubicBezTo>
                    <a:cubicBezTo>
                      <a:pt x="47" y="82"/>
                      <a:pt x="49" y="84"/>
                      <a:pt x="51" y="86"/>
                    </a:cubicBezTo>
                    <a:cubicBezTo>
                      <a:pt x="52" y="88"/>
                      <a:pt x="53" y="89"/>
                      <a:pt x="53" y="90"/>
                    </a:cubicBezTo>
                    <a:cubicBezTo>
                      <a:pt x="57" y="91"/>
                      <a:pt x="60" y="91"/>
                      <a:pt x="63" y="9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5" name="Freeform 1178"/>
              <p:cNvSpPr>
                <a:spLocks/>
              </p:cNvSpPr>
              <p:nvPr/>
            </p:nvSpPr>
            <p:spPr bwMode="auto">
              <a:xfrm>
                <a:off x="7378702" y="3995877"/>
                <a:ext cx="161925" cy="153993"/>
              </a:xfrm>
              <a:custGeom>
                <a:avLst/>
                <a:gdLst>
                  <a:gd name="T0" fmla="*/ 18 w 43"/>
                  <a:gd name="T1" fmla="*/ 8 h 41"/>
                  <a:gd name="T2" fmla="*/ 36 w 43"/>
                  <a:gd name="T3" fmla="*/ 17 h 41"/>
                  <a:gd name="T4" fmla="*/ 33 w 43"/>
                  <a:gd name="T5" fmla="*/ 25 h 41"/>
                  <a:gd name="T6" fmla="*/ 30 w 43"/>
                  <a:gd name="T7" fmla="*/ 27 h 41"/>
                  <a:gd name="T8" fmla="*/ 27 w 43"/>
                  <a:gd name="T9" fmla="*/ 23 h 41"/>
                  <a:gd name="T10" fmla="*/ 24 w 43"/>
                  <a:gd name="T11" fmla="*/ 24 h 41"/>
                  <a:gd name="T12" fmla="*/ 21 w 43"/>
                  <a:gd name="T13" fmla="*/ 25 h 41"/>
                  <a:gd name="T14" fmla="*/ 29 w 43"/>
                  <a:gd name="T15" fmla="*/ 33 h 41"/>
                  <a:gd name="T16" fmla="*/ 37 w 43"/>
                  <a:gd name="T17" fmla="*/ 29 h 41"/>
                  <a:gd name="T18" fmla="*/ 41 w 43"/>
                  <a:gd name="T19" fmla="*/ 15 h 41"/>
                  <a:gd name="T20" fmla="*/ 16 w 43"/>
                  <a:gd name="T21" fmla="*/ 2 h 41"/>
                  <a:gd name="T22" fmla="*/ 3 w 43"/>
                  <a:gd name="T23" fmla="*/ 26 h 41"/>
                  <a:gd name="T24" fmla="*/ 4 w 43"/>
                  <a:gd name="T25" fmla="*/ 32 h 41"/>
                  <a:gd name="T26" fmla="*/ 15 w 43"/>
                  <a:gd name="T27" fmla="*/ 41 h 41"/>
                  <a:gd name="T28" fmla="*/ 8 w 43"/>
                  <a:gd name="T29" fmla="*/ 25 h 41"/>
                  <a:gd name="T30" fmla="*/ 18 w 43"/>
                  <a:gd name="T31" fmla="*/ 8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3" h="41">
                    <a:moveTo>
                      <a:pt x="18" y="8"/>
                    </a:moveTo>
                    <a:cubicBezTo>
                      <a:pt x="24" y="6"/>
                      <a:pt x="32" y="8"/>
                      <a:pt x="36" y="17"/>
                    </a:cubicBezTo>
                    <a:cubicBezTo>
                      <a:pt x="36" y="18"/>
                      <a:pt x="35" y="22"/>
                      <a:pt x="33" y="25"/>
                    </a:cubicBezTo>
                    <a:cubicBezTo>
                      <a:pt x="31" y="27"/>
                      <a:pt x="30" y="28"/>
                      <a:pt x="30" y="27"/>
                    </a:cubicBezTo>
                    <a:cubicBezTo>
                      <a:pt x="29" y="27"/>
                      <a:pt x="28" y="26"/>
                      <a:pt x="27" y="23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1" y="25"/>
                      <a:pt x="21" y="25"/>
                      <a:pt x="21" y="25"/>
                    </a:cubicBezTo>
                    <a:cubicBezTo>
                      <a:pt x="23" y="30"/>
                      <a:pt x="25" y="33"/>
                      <a:pt x="29" y="33"/>
                    </a:cubicBezTo>
                    <a:cubicBezTo>
                      <a:pt x="32" y="34"/>
                      <a:pt x="35" y="32"/>
                      <a:pt x="37" y="29"/>
                    </a:cubicBezTo>
                    <a:cubicBezTo>
                      <a:pt x="41" y="25"/>
                      <a:pt x="43" y="19"/>
                      <a:pt x="41" y="15"/>
                    </a:cubicBezTo>
                    <a:cubicBezTo>
                      <a:pt x="36" y="2"/>
                      <a:pt x="25" y="0"/>
                      <a:pt x="16" y="2"/>
                    </a:cubicBezTo>
                    <a:cubicBezTo>
                      <a:pt x="8" y="5"/>
                      <a:pt x="0" y="13"/>
                      <a:pt x="3" y="26"/>
                    </a:cubicBezTo>
                    <a:cubicBezTo>
                      <a:pt x="3" y="28"/>
                      <a:pt x="4" y="30"/>
                      <a:pt x="4" y="32"/>
                    </a:cubicBezTo>
                    <a:cubicBezTo>
                      <a:pt x="8" y="35"/>
                      <a:pt x="11" y="38"/>
                      <a:pt x="15" y="41"/>
                    </a:cubicBezTo>
                    <a:cubicBezTo>
                      <a:pt x="12" y="37"/>
                      <a:pt x="10" y="31"/>
                      <a:pt x="8" y="25"/>
                    </a:cubicBezTo>
                    <a:cubicBezTo>
                      <a:pt x="7" y="15"/>
                      <a:pt x="12" y="10"/>
                      <a:pt x="18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6" name="Freeform 1179"/>
              <p:cNvSpPr>
                <a:spLocks/>
              </p:cNvSpPr>
              <p:nvPr/>
            </p:nvSpPr>
            <p:spPr bwMode="auto">
              <a:xfrm>
                <a:off x="7213602" y="3784732"/>
                <a:ext cx="492125" cy="538182"/>
              </a:xfrm>
              <a:custGeom>
                <a:avLst/>
                <a:gdLst>
                  <a:gd name="T0" fmla="*/ 32 w 131"/>
                  <a:gd name="T1" fmla="*/ 13 h 143"/>
                  <a:gd name="T2" fmla="*/ 0 w 131"/>
                  <a:gd name="T3" fmla="*/ 72 h 143"/>
                  <a:gd name="T4" fmla="*/ 5 w 131"/>
                  <a:gd name="T5" fmla="*/ 72 h 143"/>
                  <a:gd name="T6" fmla="*/ 35 w 131"/>
                  <a:gd name="T7" fmla="*/ 18 h 143"/>
                  <a:gd name="T8" fmla="*/ 94 w 131"/>
                  <a:gd name="T9" fmla="*/ 16 h 143"/>
                  <a:gd name="T10" fmla="*/ 125 w 131"/>
                  <a:gd name="T11" fmla="*/ 77 h 143"/>
                  <a:gd name="T12" fmla="*/ 87 w 131"/>
                  <a:gd name="T13" fmla="*/ 138 h 143"/>
                  <a:gd name="T14" fmla="*/ 90 w 131"/>
                  <a:gd name="T15" fmla="*/ 143 h 143"/>
                  <a:gd name="T16" fmla="*/ 131 w 131"/>
                  <a:gd name="T17" fmla="*/ 77 h 143"/>
                  <a:gd name="T18" fmla="*/ 123 w 131"/>
                  <a:gd name="T19" fmla="*/ 39 h 143"/>
                  <a:gd name="T20" fmla="*/ 104 w 131"/>
                  <a:gd name="T21" fmla="*/ 22 h 143"/>
                  <a:gd name="T22" fmla="*/ 95 w 131"/>
                  <a:gd name="T23" fmla="*/ 10 h 143"/>
                  <a:gd name="T24" fmla="*/ 32 w 131"/>
                  <a:gd name="T25" fmla="*/ 13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1" h="143">
                    <a:moveTo>
                      <a:pt x="32" y="13"/>
                    </a:moveTo>
                    <a:cubicBezTo>
                      <a:pt x="11" y="25"/>
                      <a:pt x="0" y="47"/>
                      <a:pt x="0" y="72"/>
                    </a:cubicBezTo>
                    <a:cubicBezTo>
                      <a:pt x="1" y="72"/>
                      <a:pt x="3" y="72"/>
                      <a:pt x="5" y="72"/>
                    </a:cubicBezTo>
                    <a:cubicBezTo>
                      <a:pt x="6" y="49"/>
                      <a:pt x="16" y="29"/>
                      <a:pt x="35" y="18"/>
                    </a:cubicBezTo>
                    <a:cubicBezTo>
                      <a:pt x="53" y="7"/>
                      <a:pt x="77" y="6"/>
                      <a:pt x="94" y="16"/>
                    </a:cubicBezTo>
                    <a:cubicBezTo>
                      <a:pt x="114" y="27"/>
                      <a:pt x="125" y="48"/>
                      <a:pt x="125" y="77"/>
                    </a:cubicBezTo>
                    <a:cubicBezTo>
                      <a:pt x="125" y="110"/>
                      <a:pt x="111" y="132"/>
                      <a:pt x="87" y="138"/>
                    </a:cubicBezTo>
                    <a:cubicBezTo>
                      <a:pt x="88" y="139"/>
                      <a:pt x="89" y="141"/>
                      <a:pt x="90" y="143"/>
                    </a:cubicBezTo>
                    <a:cubicBezTo>
                      <a:pt x="116" y="137"/>
                      <a:pt x="131" y="112"/>
                      <a:pt x="131" y="77"/>
                    </a:cubicBezTo>
                    <a:cubicBezTo>
                      <a:pt x="131" y="63"/>
                      <a:pt x="128" y="50"/>
                      <a:pt x="123" y="39"/>
                    </a:cubicBezTo>
                    <a:cubicBezTo>
                      <a:pt x="116" y="36"/>
                      <a:pt x="110" y="30"/>
                      <a:pt x="104" y="22"/>
                    </a:cubicBezTo>
                    <a:cubicBezTo>
                      <a:pt x="101" y="18"/>
                      <a:pt x="98" y="14"/>
                      <a:pt x="95" y="10"/>
                    </a:cubicBezTo>
                    <a:cubicBezTo>
                      <a:pt x="76" y="0"/>
                      <a:pt x="51" y="1"/>
                      <a:pt x="3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7" name="Freeform 1180"/>
              <p:cNvSpPr>
                <a:spLocks/>
              </p:cNvSpPr>
              <p:nvPr/>
            </p:nvSpPr>
            <p:spPr bwMode="auto">
              <a:xfrm>
                <a:off x="7513639" y="4597561"/>
                <a:ext cx="101600" cy="168281"/>
              </a:xfrm>
              <a:custGeom>
                <a:avLst/>
                <a:gdLst>
                  <a:gd name="T0" fmla="*/ 9 w 27"/>
                  <a:gd name="T1" fmla="*/ 23 h 45"/>
                  <a:gd name="T2" fmla="*/ 7 w 27"/>
                  <a:gd name="T3" fmla="*/ 0 h 45"/>
                  <a:gd name="T4" fmla="*/ 0 w 27"/>
                  <a:gd name="T5" fmla="*/ 10 h 45"/>
                  <a:gd name="T6" fmla="*/ 4 w 27"/>
                  <a:gd name="T7" fmla="*/ 25 h 45"/>
                  <a:gd name="T8" fmla="*/ 18 w 27"/>
                  <a:gd name="T9" fmla="*/ 45 h 45"/>
                  <a:gd name="T10" fmla="*/ 27 w 27"/>
                  <a:gd name="T11" fmla="*/ 45 h 45"/>
                  <a:gd name="T12" fmla="*/ 9 w 27"/>
                  <a:gd name="T13" fmla="*/ 2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45">
                    <a:moveTo>
                      <a:pt x="9" y="23"/>
                    </a:moveTo>
                    <a:cubicBezTo>
                      <a:pt x="6" y="15"/>
                      <a:pt x="5" y="7"/>
                      <a:pt x="7" y="0"/>
                    </a:cubicBezTo>
                    <a:cubicBezTo>
                      <a:pt x="5" y="4"/>
                      <a:pt x="2" y="7"/>
                      <a:pt x="0" y="10"/>
                    </a:cubicBezTo>
                    <a:cubicBezTo>
                      <a:pt x="0" y="15"/>
                      <a:pt x="1" y="20"/>
                      <a:pt x="4" y="25"/>
                    </a:cubicBezTo>
                    <a:cubicBezTo>
                      <a:pt x="7" y="33"/>
                      <a:pt x="12" y="40"/>
                      <a:pt x="18" y="45"/>
                    </a:cubicBezTo>
                    <a:cubicBezTo>
                      <a:pt x="27" y="45"/>
                      <a:pt x="27" y="45"/>
                      <a:pt x="27" y="45"/>
                    </a:cubicBezTo>
                    <a:cubicBezTo>
                      <a:pt x="21" y="41"/>
                      <a:pt x="14" y="34"/>
                      <a:pt x="9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8" name="Freeform 1181"/>
              <p:cNvSpPr>
                <a:spLocks/>
              </p:cNvSpPr>
              <p:nvPr/>
            </p:nvSpPr>
            <p:spPr bwMode="auto">
              <a:xfrm>
                <a:off x="7780339" y="4727740"/>
                <a:ext cx="57150" cy="38101"/>
              </a:xfrm>
              <a:custGeom>
                <a:avLst/>
                <a:gdLst>
                  <a:gd name="T0" fmla="*/ 12 w 15"/>
                  <a:gd name="T1" fmla="*/ 10 h 10"/>
                  <a:gd name="T2" fmla="*/ 15 w 15"/>
                  <a:gd name="T3" fmla="*/ 8 h 10"/>
                  <a:gd name="T4" fmla="*/ 15 w 15"/>
                  <a:gd name="T5" fmla="*/ 0 h 10"/>
                  <a:gd name="T6" fmla="*/ 0 w 15"/>
                  <a:gd name="T7" fmla="*/ 10 h 10"/>
                  <a:gd name="T8" fmla="*/ 12 w 15"/>
                  <a:gd name="T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0">
                    <a:moveTo>
                      <a:pt x="12" y="10"/>
                    </a:moveTo>
                    <a:cubicBezTo>
                      <a:pt x="13" y="9"/>
                      <a:pt x="14" y="9"/>
                      <a:pt x="15" y="8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0" y="4"/>
                      <a:pt x="6" y="7"/>
                      <a:pt x="0" y="10"/>
                    </a:cubicBezTo>
                    <a:lnTo>
                      <a:pt x="12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9" name="Freeform 1182"/>
              <p:cNvSpPr>
                <a:spLocks/>
              </p:cNvSpPr>
              <p:nvPr/>
            </p:nvSpPr>
            <p:spPr bwMode="auto">
              <a:xfrm>
                <a:off x="7518402" y="4529296"/>
                <a:ext cx="25400" cy="60327"/>
              </a:xfrm>
              <a:custGeom>
                <a:avLst/>
                <a:gdLst>
                  <a:gd name="T0" fmla="*/ 7 w 7"/>
                  <a:gd name="T1" fmla="*/ 0 h 16"/>
                  <a:gd name="T2" fmla="*/ 0 w 7"/>
                  <a:gd name="T3" fmla="*/ 16 h 16"/>
                  <a:gd name="T4" fmla="*/ 4 w 7"/>
                  <a:gd name="T5" fmla="*/ 8 h 16"/>
                  <a:gd name="T6" fmla="*/ 7 w 7"/>
                  <a:gd name="T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16">
                    <a:moveTo>
                      <a:pt x="7" y="0"/>
                    </a:moveTo>
                    <a:cubicBezTo>
                      <a:pt x="4" y="5"/>
                      <a:pt x="1" y="10"/>
                      <a:pt x="0" y="16"/>
                    </a:cubicBezTo>
                    <a:cubicBezTo>
                      <a:pt x="1" y="14"/>
                      <a:pt x="3" y="11"/>
                      <a:pt x="4" y="8"/>
                    </a:cubicBezTo>
                    <a:cubicBezTo>
                      <a:pt x="5" y="6"/>
                      <a:pt x="6" y="3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0" name="Freeform 1183"/>
              <p:cNvSpPr>
                <a:spLocks/>
              </p:cNvSpPr>
              <p:nvPr/>
            </p:nvSpPr>
            <p:spPr bwMode="auto">
              <a:xfrm>
                <a:off x="7562852" y="4441980"/>
                <a:ext cx="266700" cy="290523"/>
              </a:xfrm>
              <a:custGeom>
                <a:avLst/>
                <a:gdLst>
                  <a:gd name="T0" fmla="*/ 15 w 71"/>
                  <a:gd name="T1" fmla="*/ 13 h 77"/>
                  <a:gd name="T2" fmla="*/ 59 w 71"/>
                  <a:gd name="T3" fmla="*/ 29 h 77"/>
                  <a:gd name="T4" fmla="*/ 60 w 71"/>
                  <a:gd name="T5" fmla="*/ 58 h 77"/>
                  <a:gd name="T6" fmla="*/ 39 w 71"/>
                  <a:gd name="T7" fmla="*/ 71 h 77"/>
                  <a:gd name="T8" fmla="*/ 18 w 71"/>
                  <a:gd name="T9" fmla="*/ 56 h 77"/>
                  <a:gd name="T10" fmla="*/ 24 w 71"/>
                  <a:gd name="T11" fmla="*/ 34 h 77"/>
                  <a:gd name="T12" fmla="*/ 41 w 71"/>
                  <a:gd name="T13" fmla="*/ 38 h 77"/>
                  <a:gd name="T14" fmla="*/ 43 w 71"/>
                  <a:gd name="T15" fmla="*/ 46 h 77"/>
                  <a:gd name="T16" fmla="*/ 39 w 71"/>
                  <a:gd name="T17" fmla="*/ 49 h 77"/>
                  <a:gd name="T18" fmla="*/ 36 w 71"/>
                  <a:gd name="T19" fmla="*/ 48 h 77"/>
                  <a:gd name="T20" fmla="*/ 34 w 71"/>
                  <a:gd name="T21" fmla="*/ 50 h 77"/>
                  <a:gd name="T22" fmla="*/ 32 w 71"/>
                  <a:gd name="T23" fmla="*/ 52 h 77"/>
                  <a:gd name="T24" fmla="*/ 39 w 71"/>
                  <a:gd name="T25" fmla="*/ 55 h 77"/>
                  <a:gd name="T26" fmla="*/ 48 w 71"/>
                  <a:gd name="T27" fmla="*/ 48 h 77"/>
                  <a:gd name="T28" fmla="*/ 46 w 71"/>
                  <a:gd name="T29" fmla="*/ 34 h 77"/>
                  <a:gd name="T30" fmla="*/ 20 w 71"/>
                  <a:gd name="T31" fmla="*/ 29 h 77"/>
                  <a:gd name="T32" fmla="*/ 13 w 71"/>
                  <a:gd name="T33" fmla="*/ 59 h 77"/>
                  <a:gd name="T34" fmla="*/ 39 w 71"/>
                  <a:gd name="T35" fmla="*/ 77 h 77"/>
                  <a:gd name="T36" fmla="*/ 65 w 71"/>
                  <a:gd name="T37" fmla="*/ 61 h 77"/>
                  <a:gd name="T38" fmla="*/ 64 w 71"/>
                  <a:gd name="T39" fmla="*/ 26 h 77"/>
                  <a:gd name="T40" fmla="*/ 13 w 71"/>
                  <a:gd name="T41" fmla="*/ 8 h 77"/>
                  <a:gd name="T42" fmla="*/ 3 w 71"/>
                  <a:gd name="T43" fmla="*/ 14 h 77"/>
                  <a:gd name="T44" fmla="*/ 0 w 71"/>
                  <a:gd name="T45" fmla="*/ 26 h 77"/>
                  <a:gd name="T46" fmla="*/ 15 w 71"/>
                  <a:gd name="T47" fmla="*/ 13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1" h="77">
                    <a:moveTo>
                      <a:pt x="15" y="13"/>
                    </a:moveTo>
                    <a:cubicBezTo>
                      <a:pt x="28" y="7"/>
                      <a:pt x="48" y="8"/>
                      <a:pt x="59" y="29"/>
                    </a:cubicBezTo>
                    <a:cubicBezTo>
                      <a:pt x="65" y="39"/>
                      <a:pt x="65" y="49"/>
                      <a:pt x="60" y="58"/>
                    </a:cubicBezTo>
                    <a:cubicBezTo>
                      <a:pt x="56" y="66"/>
                      <a:pt x="47" y="71"/>
                      <a:pt x="39" y="71"/>
                    </a:cubicBezTo>
                    <a:cubicBezTo>
                      <a:pt x="30" y="70"/>
                      <a:pt x="23" y="65"/>
                      <a:pt x="18" y="56"/>
                    </a:cubicBezTo>
                    <a:cubicBezTo>
                      <a:pt x="14" y="47"/>
                      <a:pt x="18" y="38"/>
                      <a:pt x="24" y="34"/>
                    </a:cubicBezTo>
                    <a:cubicBezTo>
                      <a:pt x="30" y="30"/>
                      <a:pt x="36" y="32"/>
                      <a:pt x="41" y="38"/>
                    </a:cubicBezTo>
                    <a:cubicBezTo>
                      <a:pt x="44" y="41"/>
                      <a:pt x="43" y="44"/>
                      <a:pt x="43" y="46"/>
                    </a:cubicBezTo>
                    <a:cubicBezTo>
                      <a:pt x="42" y="48"/>
                      <a:pt x="40" y="49"/>
                      <a:pt x="39" y="49"/>
                    </a:cubicBezTo>
                    <a:cubicBezTo>
                      <a:pt x="38" y="50"/>
                      <a:pt x="37" y="49"/>
                      <a:pt x="36" y="48"/>
                    </a:cubicBezTo>
                    <a:cubicBezTo>
                      <a:pt x="34" y="50"/>
                      <a:pt x="34" y="50"/>
                      <a:pt x="34" y="50"/>
                    </a:cubicBezTo>
                    <a:cubicBezTo>
                      <a:pt x="32" y="52"/>
                      <a:pt x="32" y="52"/>
                      <a:pt x="32" y="52"/>
                    </a:cubicBezTo>
                    <a:cubicBezTo>
                      <a:pt x="33" y="54"/>
                      <a:pt x="36" y="56"/>
                      <a:pt x="39" y="55"/>
                    </a:cubicBezTo>
                    <a:cubicBezTo>
                      <a:pt x="43" y="55"/>
                      <a:pt x="47" y="52"/>
                      <a:pt x="48" y="48"/>
                    </a:cubicBezTo>
                    <a:cubicBezTo>
                      <a:pt x="50" y="44"/>
                      <a:pt x="49" y="39"/>
                      <a:pt x="46" y="34"/>
                    </a:cubicBezTo>
                    <a:cubicBezTo>
                      <a:pt x="38" y="24"/>
                      <a:pt x="27" y="25"/>
                      <a:pt x="20" y="29"/>
                    </a:cubicBezTo>
                    <a:cubicBezTo>
                      <a:pt x="12" y="35"/>
                      <a:pt x="7" y="47"/>
                      <a:pt x="13" y="59"/>
                    </a:cubicBezTo>
                    <a:cubicBezTo>
                      <a:pt x="19" y="70"/>
                      <a:pt x="28" y="76"/>
                      <a:pt x="39" y="77"/>
                    </a:cubicBezTo>
                    <a:cubicBezTo>
                      <a:pt x="49" y="77"/>
                      <a:pt x="60" y="71"/>
                      <a:pt x="65" y="61"/>
                    </a:cubicBezTo>
                    <a:cubicBezTo>
                      <a:pt x="71" y="50"/>
                      <a:pt x="71" y="38"/>
                      <a:pt x="64" y="26"/>
                    </a:cubicBezTo>
                    <a:cubicBezTo>
                      <a:pt x="52" y="3"/>
                      <a:pt x="29" y="0"/>
                      <a:pt x="13" y="8"/>
                    </a:cubicBezTo>
                    <a:cubicBezTo>
                      <a:pt x="9" y="10"/>
                      <a:pt x="6" y="12"/>
                      <a:pt x="3" y="14"/>
                    </a:cubicBezTo>
                    <a:cubicBezTo>
                      <a:pt x="2" y="18"/>
                      <a:pt x="2" y="22"/>
                      <a:pt x="0" y="26"/>
                    </a:cubicBezTo>
                    <a:cubicBezTo>
                      <a:pt x="4" y="21"/>
                      <a:pt x="10" y="16"/>
                      <a:pt x="15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1" name="Freeform 1184"/>
              <p:cNvSpPr>
                <a:spLocks/>
              </p:cNvSpPr>
              <p:nvPr/>
            </p:nvSpPr>
            <p:spPr bwMode="auto">
              <a:xfrm>
                <a:off x="7631114" y="4367365"/>
                <a:ext cx="206375" cy="112717"/>
              </a:xfrm>
              <a:custGeom>
                <a:avLst/>
                <a:gdLst>
                  <a:gd name="T0" fmla="*/ 12 w 55"/>
                  <a:gd name="T1" fmla="*/ 0 h 30"/>
                  <a:gd name="T2" fmla="*/ 0 w 55"/>
                  <a:gd name="T3" fmla="*/ 7 h 30"/>
                  <a:gd name="T4" fmla="*/ 0 w 55"/>
                  <a:gd name="T5" fmla="*/ 7 h 30"/>
                  <a:gd name="T6" fmla="*/ 50 w 55"/>
                  <a:gd name="T7" fmla="*/ 25 h 30"/>
                  <a:gd name="T8" fmla="*/ 55 w 55"/>
                  <a:gd name="T9" fmla="*/ 30 h 30"/>
                  <a:gd name="T10" fmla="*/ 55 w 55"/>
                  <a:gd name="T11" fmla="*/ 21 h 30"/>
                  <a:gd name="T12" fmla="*/ 54 w 55"/>
                  <a:gd name="T13" fmla="*/ 20 h 30"/>
                  <a:gd name="T14" fmla="*/ 12 w 55"/>
                  <a:gd name="T15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30">
                    <a:moveTo>
                      <a:pt x="12" y="0"/>
                    </a:moveTo>
                    <a:cubicBezTo>
                      <a:pt x="8" y="3"/>
                      <a:pt x="4" y="5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20" y="3"/>
                      <a:pt x="35" y="9"/>
                      <a:pt x="50" y="25"/>
                    </a:cubicBezTo>
                    <a:cubicBezTo>
                      <a:pt x="51" y="26"/>
                      <a:pt x="53" y="28"/>
                      <a:pt x="55" y="30"/>
                    </a:cubicBezTo>
                    <a:cubicBezTo>
                      <a:pt x="55" y="21"/>
                      <a:pt x="55" y="21"/>
                      <a:pt x="55" y="21"/>
                    </a:cubicBezTo>
                    <a:cubicBezTo>
                      <a:pt x="54" y="21"/>
                      <a:pt x="54" y="21"/>
                      <a:pt x="54" y="20"/>
                    </a:cubicBezTo>
                    <a:cubicBezTo>
                      <a:pt x="41" y="7"/>
                      <a:pt x="28" y="0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2" name="Freeform 1185"/>
              <p:cNvSpPr>
                <a:spLocks/>
              </p:cNvSpPr>
              <p:nvPr/>
            </p:nvSpPr>
            <p:spPr bwMode="auto">
              <a:xfrm>
                <a:off x="7439027" y="4686464"/>
                <a:ext cx="55563" cy="79378"/>
              </a:xfrm>
              <a:custGeom>
                <a:avLst/>
                <a:gdLst>
                  <a:gd name="T0" fmla="*/ 0 w 15"/>
                  <a:gd name="T1" fmla="*/ 4 h 21"/>
                  <a:gd name="T2" fmla="*/ 7 w 15"/>
                  <a:gd name="T3" fmla="*/ 20 h 21"/>
                  <a:gd name="T4" fmla="*/ 8 w 15"/>
                  <a:gd name="T5" fmla="*/ 19 h 21"/>
                  <a:gd name="T6" fmla="*/ 10 w 15"/>
                  <a:gd name="T7" fmla="*/ 21 h 21"/>
                  <a:gd name="T8" fmla="*/ 15 w 15"/>
                  <a:gd name="T9" fmla="*/ 21 h 21"/>
                  <a:gd name="T10" fmla="*/ 5 w 15"/>
                  <a:gd name="T11" fmla="*/ 0 h 21"/>
                  <a:gd name="T12" fmla="*/ 0 w 15"/>
                  <a:gd name="T13" fmla="*/ 4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1">
                    <a:moveTo>
                      <a:pt x="0" y="4"/>
                    </a:moveTo>
                    <a:cubicBezTo>
                      <a:pt x="2" y="9"/>
                      <a:pt x="4" y="15"/>
                      <a:pt x="7" y="20"/>
                    </a:cubicBezTo>
                    <a:cubicBezTo>
                      <a:pt x="7" y="19"/>
                      <a:pt x="8" y="19"/>
                      <a:pt x="8" y="19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0" y="14"/>
                      <a:pt x="7" y="7"/>
                      <a:pt x="5" y="0"/>
                    </a:cubicBezTo>
                    <a:cubicBezTo>
                      <a:pt x="3" y="2"/>
                      <a:pt x="1" y="3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3" name="Freeform 1186"/>
              <p:cNvSpPr>
                <a:spLocks/>
              </p:cNvSpPr>
              <p:nvPr/>
            </p:nvSpPr>
            <p:spPr bwMode="auto">
              <a:xfrm>
                <a:off x="7731127" y="4299100"/>
                <a:ext cx="106363" cy="65090"/>
              </a:xfrm>
              <a:custGeom>
                <a:avLst/>
                <a:gdLst>
                  <a:gd name="T0" fmla="*/ 10 w 28"/>
                  <a:gd name="T1" fmla="*/ 1 h 17"/>
                  <a:gd name="T2" fmla="*/ 7 w 28"/>
                  <a:gd name="T3" fmla="*/ 2 h 17"/>
                  <a:gd name="T4" fmla="*/ 4 w 28"/>
                  <a:gd name="T5" fmla="*/ 2 h 17"/>
                  <a:gd name="T6" fmla="*/ 4 w 28"/>
                  <a:gd name="T7" fmla="*/ 0 h 17"/>
                  <a:gd name="T8" fmla="*/ 0 w 28"/>
                  <a:gd name="T9" fmla="*/ 4 h 17"/>
                  <a:gd name="T10" fmla="*/ 28 w 28"/>
                  <a:gd name="T11" fmla="*/ 17 h 17"/>
                  <a:gd name="T12" fmla="*/ 28 w 28"/>
                  <a:gd name="T13" fmla="*/ 10 h 17"/>
                  <a:gd name="T14" fmla="*/ 10 w 28"/>
                  <a:gd name="T15" fmla="*/ 1 h 17"/>
                  <a:gd name="T16" fmla="*/ 10 w 28"/>
                  <a:gd name="T17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17">
                    <a:moveTo>
                      <a:pt x="10" y="1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4" y="1"/>
                      <a:pt x="4" y="0"/>
                    </a:cubicBezTo>
                    <a:cubicBezTo>
                      <a:pt x="2" y="1"/>
                      <a:pt x="1" y="3"/>
                      <a:pt x="0" y="4"/>
                    </a:cubicBezTo>
                    <a:cubicBezTo>
                      <a:pt x="8" y="7"/>
                      <a:pt x="18" y="10"/>
                      <a:pt x="28" y="17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2" y="6"/>
                      <a:pt x="15" y="3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4" name="Freeform 1187"/>
              <p:cNvSpPr>
                <a:spLocks/>
              </p:cNvSpPr>
              <p:nvPr/>
            </p:nvSpPr>
            <p:spPr bwMode="auto">
              <a:xfrm>
                <a:off x="5646738" y="4092717"/>
                <a:ext cx="288925" cy="327037"/>
              </a:xfrm>
              <a:custGeom>
                <a:avLst/>
                <a:gdLst>
                  <a:gd name="T0" fmla="*/ 59 w 77"/>
                  <a:gd name="T1" fmla="*/ 32 h 87"/>
                  <a:gd name="T2" fmla="*/ 51 w 77"/>
                  <a:gd name="T3" fmla="*/ 74 h 87"/>
                  <a:gd name="T4" fmla="*/ 14 w 77"/>
                  <a:gd name="T5" fmla="*/ 61 h 87"/>
                  <a:gd name="T6" fmla="*/ 16 w 77"/>
                  <a:gd name="T7" fmla="*/ 37 h 87"/>
                  <a:gd name="T8" fmla="*/ 40 w 77"/>
                  <a:gd name="T9" fmla="*/ 42 h 87"/>
                  <a:gd name="T10" fmla="*/ 42 w 77"/>
                  <a:gd name="T11" fmla="*/ 50 h 87"/>
                  <a:gd name="T12" fmla="*/ 37 w 77"/>
                  <a:gd name="T13" fmla="*/ 55 h 87"/>
                  <a:gd name="T14" fmla="*/ 34 w 77"/>
                  <a:gd name="T15" fmla="*/ 53 h 87"/>
                  <a:gd name="T16" fmla="*/ 32 w 77"/>
                  <a:gd name="T17" fmla="*/ 55 h 87"/>
                  <a:gd name="T18" fmla="*/ 29 w 77"/>
                  <a:gd name="T19" fmla="*/ 57 h 87"/>
                  <a:gd name="T20" fmla="*/ 37 w 77"/>
                  <a:gd name="T21" fmla="*/ 61 h 87"/>
                  <a:gd name="T22" fmla="*/ 47 w 77"/>
                  <a:gd name="T23" fmla="*/ 53 h 87"/>
                  <a:gd name="T24" fmla="*/ 45 w 77"/>
                  <a:gd name="T25" fmla="*/ 38 h 87"/>
                  <a:gd name="T26" fmla="*/ 13 w 77"/>
                  <a:gd name="T27" fmla="*/ 32 h 87"/>
                  <a:gd name="T28" fmla="*/ 9 w 77"/>
                  <a:gd name="T29" fmla="*/ 65 h 87"/>
                  <a:gd name="T30" fmla="*/ 54 w 77"/>
                  <a:gd name="T31" fmla="*/ 79 h 87"/>
                  <a:gd name="T32" fmla="*/ 65 w 77"/>
                  <a:gd name="T33" fmla="*/ 29 h 87"/>
                  <a:gd name="T34" fmla="*/ 10 w 77"/>
                  <a:gd name="T35" fmla="*/ 6 h 87"/>
                  <a:gd name="T36" fmla="*/ 3 w 77"/>
                  <a:gd name="T37" fmla="*/ 9 h 87"/>
                  <a:gd name="T38" fmla="*/ 3 w 77"/>
                  <a:gd name="T39" fmla="*/ 16 h 87"/>
                  <a:gd name="T40" fmla="*/ 12 w 77"/>
                  <a:gd name="T41" fmla="*/ 12 h 87"/>
                  <a:gd name="T42" fmla="*/ 59 w 77"/>
                  <a:gd name="T43" fmla="*/ 32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7" h="87">
                    <a:moveTo>
                      <a:pt x="59" y="32"/>
                    </a:moveTo>
                    <a:cubicBezTo>
                      <a:pt x="70" y="50"/>
                      <a:pt x="63" y="66"/>
                      <a:pt x="51" y="74"/>
                    </a:cubicBezTo>
                    <a:cubicBezTo>
                      <a:pt x="40" y="80"/>
                      <a:pt x="24" y="79"/>
                      <a:pt x="14" y="61"/>
                    </a:cubicBezTo>
                    <a:cubicBezTo>
                      <a:pt x="7" y="49"/>
                      <a:pt x="11" y="41"/>
                      <a:pt x="16" y="37"/>
                    </a:cubicBezTo>
                    <a:cubicBezTo>
                      <a:pt x="22" y="32"/>
                      <a:pt x="33" y="33"/>
                      <a:pt x="40" y="42"/>
                    </a:cubicBezTo>
                    <a:cubicBezTo>
                      <a:pt x="43" y="45"/>
                      <a:pt x="42" y="49"/>
                      <a:pt x="42" y="50"/>
                    </a:cubicBezTo>
                    <a:cubicBezTo>
                      <a:pt x="41" y="53"/>
                      <a:pt x="39" y="54"/>
                      <a:pt x="37" y="55"/>
                    </a:cubicBezTo>
                    <a:cubicBezTo>
                      <a:pt x="36" y="55"/>
                      <a:pt x="35" y="54"/>
                      <a:pt x="34" y="53"/>
                    </a:cubicBezTo>
                    <a:cubicBezTo>
                      <a:pt x="32" y="55"/>
                      <a:pt x="32" y="55"/>
                      <a:pt x="32" y="55"/>
                    </a:cubicBezTo>
                    <a:cubicBezTo>
                      <a:pt x="29" y="57"/>
                      <a:pt x="29" y="57"/>
                      <a:pt x="29" y="57"/>
                    </a:cubicBezTo>
                    <a:cubicBezTo>
                      <a:pt x="31" y="60"/>
                      <a:pt x="34" y="61"/>
                      <a:pt x="37" y="61"/>
                    </a:cubicBezTo>
                    <a:cubicBezTo>
                      <a:pt x="41" y="60"/>
                      <a:pt x="45" y="57"/>
                      <a:pt x="47" y="53"/>
                    </a:cubicBezTo>
                    <a:cubicBezTo>
                      <a:pt x="49" y="48"/>
                      <a:pt x="48" y="42"/>
                      <a:pt x="45" y="38"/>
                    </a:cubicBezTo>
                    <a:cubicBezTo>
                      <a:pt x="35" y="26"/>
                      <a:pt x="21" y="26"/>
                      <a:pt x="13" y="32"/>
                    </a:cubicBezTo>
                    <a:cubicBezTo>
                      <a:pt x="4" y="38"/>
                      <a:pt x="0" y="50"/>
                      <a:pt x="9" y="65"/>
                    </a:cubicBezTo>
                    <a:cubicBezTo>
                      <a:pt x="21" y="86"/>
                      <a:pt x="41" y="87"/>
                      <a:pt x="54" y="79"/>
                    </a:cubicBezTo>
                    <a:cubicBezTo>
                      <a:pt x="69" y="70"/>
                      <a:pt x="77" y="50"/>
                      <a:pt x="65" y="29"/>
                    </a:cubicBezTo>
                    <a:cubicBezTo>
                      <a:pt x="51" y="3"/>
                      <a:pt x="26" y="0"/>
                      <a:pt x="10" y="6"/>
                    </a:cubicBezTo>
                    <a:cubicBezTo>
                      <a:pt x="7" y="7"/>
                      <a:pt x="5" y="8"/>
                      <a:pt x="3" y="9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6" y="14"/>
                      <a:pt x="9" y="13"/>
                      <a:pt x="12" y="12"/>
                    </a:cubicBezTo>
                    <a:cubicBezTo>
                      <a:pt x="26" y="7"/>
                      <a:pt x="47" y="9"/>
                      <a:pt x="59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5" name="Freeform 1188"/>
              <p:cNvSpPr>
                <a:spLocks/>
              </p:cNvSpPr>
              <p:nvPr/>
            </p:nvSpPr>
            <p:spPr bwMode="auto">
              <a:xfrm>
                <a:off x="5657851" y="3987939"/>
                <a:ext cx="371475" cy="519131"/>
              </a:xfrm>
              <a:custGeom>
                <a:avLst/>
                <a:gdLst>
                  <a:gd name="T0" fmla="*/ 66 w 99"/>
                  <a:gd name="T1" fmla="*/ 33 h 138"/>
                  <a:gd name="T2" fmla="*/ 82 w 99"/>
                  <a:gd name="T3" fmla="*/ 100 h 138"/>
                  <a:gd name="T4" fmla="*/ 32 w 99"/>
                  <a:gd name="T5" fmla="*/ 132 h 138"/>
                  <a:gd name="T6" fmla="*/ 35 w 99"/>
                  <a:gd name="T7" fmla="*/ 138 h 138"/>
                  <a:gd name="T8" fmla="*/ 88 w 99"/>
                  <a:gd name="T9" fmla="*/ 102 h 138"/>
                  <a:gd name="T10" fmla="*/ 70 w 99"/>
                  <a:gd name="T11" fmla="*/ 28 h 138"/>
                  <a:gd name="T12" fmla="*/ 0 w 99"/>
                  <a:gd name="T13" fmla="*/ 9 h 138"/>
                  <a:gd name="T14" fmla="*/ 0 w 99"/>
                  <a:gd name="T15" fmla="*/ 15 h 138"/>
                  <a:gd name="T16" fmla="*/ 66 w 99"/>
                  <a:gd name="T17" fmla="*/ 33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138">
                    <a:moveTo>
                      <a:pt x="66" y="33"/>
                    </a:moveTo>
                    <a:cubicBezTo>
                      <a:pt x="94" y="62"/>
                      <a:pt x="88" y="87"/>
                      <a:pt x="82" y="100"/>
                    </a:cubicBezTo>
                    <a:cubicBezTo>
                      <a:pt x="74" y="119"/>
                      <a:pt x="53" y="132"/>
                      <a:pt x="32" y="132"/>
                    </a:cubicBezTo>
                    <a:cubicBezTo>
                      <a:pt x="33" y="134"/>
                      <a:pt x="34" y="136"/>
                      <a:pt x="35" y="138"/>
                    </a:cubicBezTo>
                    <a:cubicBezTo>
                      <a:pt x="57" y="137"/>
                      <a:pt x="78" y="123"/>
                      <a:pt x="88" y="102"/>
                    </a:cubicBezTo>
                    <a:cubicBezTo>
                      <a:pt x="99" y="79"/>
                      <a:pt x="92" y="52"/>
                      <a:pt x="70" y="28"/>
                    </a:cubicBezTo>
                    <a:cubicBezTo>
                      <a:pt x="51" y="7"/>
                      <a:pt x="24" y="0"/>
                      <a:pt x="0" y="9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9" y="8"/>
                      <a:pt x="44" y="9"/>
                      <a:pt x="66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6" name="Freeform 1189"/>
              <p:cNvSpPr>
                <a:spLocks/>
              </p:cNvSpPr>
              <p:nvPr/>
            </p:nvSpPr>
            <p:spPr bwMode="auto">
              <a:xfrm>
                <a:off x="7010401" y="2570252"/>
                <a:ext cx="311150" cy="82553"/>
              </a:xfrm>
              <a:custGeom>
                <a:avLst/>
                <a:gdLst>
                  <a:gd name="T0" fmla="*/ 12 w 83"/>
                  <a:gd name="T1" fmla="*/ 4 h 22"/>
                  <a:gd name="T2" fmla="*/ 14 w 83"/>
                  <a:gd name="T3" fmla="*/ 5 h 22"/>
                  <a:gd name="T4" fmla="*/ 17 w 83"/>
                  <a:gd name="T5" fmla="*/ 6 h 22"/>
                  <a:gd name="T6" fmla="*/ 16 w 83"/>
                  <a:gd name="T7" fmla="*/ 10 h 22"/>
                  <a:gd name="T8" fmla="*/ 40 w 83"/>
                  <a:gd name="T9" fmla="*/ 18 h 22"/>
                  <a:gd name="T10" fmla="*/ 43 w 83"/>
                  <a:gd name="T11" fmla="*/ 14 h 22"/>
                  <a:gd name="T12" fmla="*/ 46 w 83"/>
                  <a:gd name="T13" fmla="*/ 16 h 22"/>
                  <a:gd name="T14" fmla="*/ 48 w 83"/>
                  <a:gd name="T15" fmla="*/ 18 h 22"/>
                  <a:gd name="T16" fmla="*/ 47 w 83"/>
                  <a:gd name="T17" fmla="*/ 20 h 22"/>
                  <a:gd name="T18" fmla="*/ 55 w 83"/>
                  <a:gd name="T19" fmla="*/ 21 h 22"/>
                  <a:gd name="T20" fmla="*/ 70 w 83"/>
                  <a:gd name="T21" fmla="*/ 21 h 22"/>
                  <a:gd name="T22" fmla="*/ 83 w 83"/>
                  <a:gd name="T23" fmla="*/ 14 h 22"/>
                  <a:gd name="T24" fmla="*/ 55 w 83"/>
                  <a:gd name="T25" fmla="*/ 15 h 22"/>
                  <a:gd name="T26" fmla="*/ 10 w 83"/>
                  <a:gd name="T27" fmla="*/ 0 h 22"/>
                  <a:gd name="T28" fmla="*/ 0 w 83"/>
                  <a:gd name="T29" fmla="*/ 0 h 22"/>
                  <a:gd name="T30" fmla="*/ 10 w 83"/>
                  <a:gd name="T31" fmla="*/ 7 h 22"/>
                  <a:gd name="T32" fmla="*/ 12 w 83"/>
                  <a:gd name="T33" fmla="*/ 4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3" h="22">
                    <a:moveTo>
                      <a:pt x="12" y="4"/>
                    </a:moveTo>
                    <a:cubicBezTo>
                      <a:pt x="14" y="5"/>
                      <a:pt x="14" y="5"/>
                      <a:pt x="14" y="5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8"/>
                      <a:pt x="16" y="10"/>
                    </a:cubicBezTo>
                    <a:cubicBezTo>
                      <a:pt x="23" y="13"/>
                      <a:pt x="31" y="16"/>
                      <a:pt x="40" y="18"/>
                    </a:cubicBezTo>
                    <a:cubicBezTo>
                      <a:pt x="41" y="17"/>
                      <a:pt x="42" y="15"/>
                      <a:pt x="43" y="14"/>
                    </a:cubicBezTo>
                    <a:cubicBezTo>
                      <a:pt x="46" y="16"/>
                      <a:pt x="46" y="16"/>
                      <a:pt x="46" y="16"/>
                    </a:cubicBezTo>
                    <a:cubicBezTo>
                      <a:pt x="48" y="18"/>
                      <a:pt x="48" y="18"/>
                      <a:pt x="48" y="18"/>
                    </a:cubicBezTo>
                    <a:cubicBezTo>
                      <a:pt x="47" y="19"/>
                      <a:pt x="47" y="19"/>
                      <a:pt x="47" y="20"/>
                    </a:cubicBezTo>
                    <a:cubicBezTo>
                      <a:pt x="49" y="20"/>
                      <a:pt x="52" y="21"/>
                      <a:pt x="55" y="21"/>
                    </a:cubicBezTo>
                    <a:cubicBezTo>
                      <a:pt x="60" y="21"/>
                      <a:pt x="65" y="22"/>
                      <a:pt x="70" y="21"/>
                    </a:cubicBezTo>
                    <a:cubicBezTo>
                      <a:pt x="74" y="19"/>
                      <a:pt x="79" y="16"/>
                      <a:pt x="83" y="14"/>
                    </a:cubicBezTo>
                    <a:cubicBezTo>
                      <a:pt x="74" y="16"/>
                      <a:pt x="65" y="16"/>
                      <a:pt x="55" y="15"/>
                    </a:cubicBezTo>
                    <a:cubicBezTo>
                      <a:pt x="38" y="13"/>
                      <a:pt x="23" y="8"/>
                      <a:pt x="1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2"/>
                      <a:pt x="7" y="5"/>
                      <a:pt x="10" y="7"/>
                    </a:cubicBezTo>
                    <a:cubicBezTo>
                      <a:pt x="11" y="6"/>
                      <a:pt x="11" y="5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7" name="Freeform 1190"/>
              <p:cNvSpPr>
                <a:spLocks/>
              </p:cNvSpPr>
              <p:nvPr/>
            </p:nvSpPr>
            <p:spPr bwMode="auto">
              <a:xfrm>
                <a:off x="7400925" y="2570252"/>
                <a:ext cx="76200" cy="33339"/>
              </a:xfrm>
              <a:custGeom>
                <a:avLst/>
                <a:gdLst>
                  <a:gd name="T0" fmla="*/ 13 w 20"/>
                  <a:gd name="T1" fmla="*/ 9 h 9"/>
                  <a:gd name="T2" fmla="*/ 20 w 20"/>
                  <a:gd name="T3" fmla="*/ 4 h 9"/>
                  <a:gd name="T4" fmla="*/ 18 w 20"/>
                  <a:gd name="T5" fmla="*/ 0 h 9"/>
                  <a:gd name="T6" fmla="*/ 16 w 20"/>
                  <a:gd name="T7" fmla="*/ 0 h 9"/>
                  <a:gd name="T8" fmla="*/ 0 w 20"/>
                  <a:gd name="T9" fmla="*/ 9 h 9"/>
                  <a:gd name="T10" fmla="*/ 13 w 20"/>
                  <a:gd name="T11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9">
                    <a:moveTo>
                      <a:pt x="13" y="9"/>
                    </a:moveTo>
                    <a:cubicBezTo>
                      <a:pt x="16" y="7"/>
                      <a:pt x="18" y="6"/>
                      <a:pt x="20" y="4"/>
                    </a:cubicBezTo>
                    <a:cubicBezTo>
                      <a:pt x="19" y="2"/>
                      <a:pt x="18" y="1"/>
                      <a:pt x="18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1" y="3"/>
                      <a:pt x="6" y="6"/>
                      <a:pt x="0" y="9"/>
                    </a:cubicBezTo>
                    <a:cubicBezTo>
                      <a:pt x="4" y="8"/>
                      <a:pt x="9" y="8"/>
                      <a:pt x="13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8" name="Freeform 1191"/>
              <p:cNvSpPr>
                <a:spLocks/>
              </p:cNvSpPr>
              <p:nvPr/>
            </p:nvSpPr>
            <p:spPr bwMode="auto">
              <a:xfrm>
                <a:off x="7329487" y="2625816"/>
                <a:ext cx="76200" cy="19050"/>
              </a:xfrm>
              <a:custGeom>
                <a:avLst/>
                <a:gdLst>
                  <a:gd name="T0" fmla="*/ 0 w 20"/>
                  <a:gd name="T1" fmla="*/ 5 h 5"/>
                  <a:gd name="T2" fmla="*/ 20 w 20"/>
                  <a:gd name="T3" fmla="*/ 0 h 5"/>
                  <a:gd name="T4" fmla="*/ 0 w 20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5">
                    <a:moveTo>
                      <a:pt x="0" y="5"/>
                    </a:moveTo>
                    <a:cubicBezTo>
                      <a:pt x="7" y="4"/>
                      <a:pt x="14" y="2"/>
                      <a:pt x="20" y="0"/>
                    </a:cubicBezTo>
                    <a:cubicBezTo>
                      <a:pt x="13" y="0"/>
                      <a:pt x="6" y="2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9" name="Freeform 1192"/>
              <p:cNvSpPr>
                <a:spLocks/>
              </p:cNvSpPr>
              <p:nvPr/>
            </p:nvSpPr>
            <p:spPr bwMode="auto">
              <a:xfrm>
                <a:off x="7754938" y="3965713"/>
                <a:ext cx="44450" cy="225433"/>
              </a:xfrm>
              <a:custGeom>
                <a:avLst/>
                <a:gdLst>
                  <a:gd name="T0" fmla="*/ 4 w 12"/>
                  <a:gd name="T1" fmla="*/ 60 h 60"/>
                  <a:gd name="T2" fmla="*/ 11 w 12"/>
                  <a:gd name="T3" fmla="*/ 51 h 60"/>
                  <a:gd name="T4" fmla="*/ 11 w 12"/>
                  <a:gd name="T5" fmla="*/ 29 h 60"/>
                  <a:gd name="T6" fmla="*/ 11 w 12"/>
                  <a:gd name="T7" fmla="*/ 26 h 60"/>
                  <a:gd name="T8" fmla="*/ 9 w 12"/>
                  <a:gd name="T9" fmla="*/ 28 h 60"/>
                  <a:gd name="T10" fmla="*/ 7 w 12"/>
                  <a:gd name="T11" fmla="*/ 25 h 60"/>
                  <a:gd name="T12" fmla="*/ 5 w 12"/>
                  <a:gd name="T13" fmla="*/ 23 h 60"/>
                  <a:gd name="T14" fmla="*/ 10 w 12"/>
                  <a:gd name="T15" fmla="*/ 20 h 60"/>
                  <a:gd name="T16" fmla="*/ 6 w 12"/>
                  <a:gd name="T17" fmla="*/ 0 h 60"/>
                  <a:gd name="T18" fmla="*/ 3 w 12"/>
                  <a:gd name="T19" fmla="*/ 1 h 60"/>
                  <a:gd name="T20" fmla="*/ 2 w 12"/>
                  <a:gd name="T21" fmla="*/ 1 h 60"/>
                  <a:gd name="T22" fmla="*/ 1 w 12"/>
                  <a:gd name="T23" fmla="*/ 1 h 60"/>
                  <a:gd name="T24" fmla="*/ 0 w 12"/>
                  <a:gd name="T25" fmla="*/ 0 h 60"/>
                  <a:gd name="T26" fmla="*/ 5 w 12"/>
                  <a:gd name="T27" fmla="*/ 29 h 60"/>
                  <a:gd name="T28" fmla="*/ 4 w 12"/>
                  <a:gd name="T29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" h="60">
                    <a:moveTo>
                      <a:pt x="4" y="60"/>
                    </a:moveTo>
                    <a:cubicBezTo>
                      <a:pt x="6" y="57"/>
                      <a:pt x="8" y="54"/>
                      <a:pt x="11" y="51"/>
                    </a:cubicBezTo>
                    <a:cubicBezTo>
                      <a:pt x="12" y="44"/>
                      <a:pt x="12" y="37"/>
                      <a:pt x="11" y="29"/>
                    </a:cubicBezTo>
                    <a:cubicBezTo>
                      <a:pt x="11" y="28"/>
                      <a:pt x="11" y="27"/>
                      <a:pt x="11" y="26"/>
                    </a:cubicBezTo>
                    <a:cubicBezTo>
                      <a:pt x="10" y="27"/>
                      <a:pt x="9" y="27"/>
                      <a:pt x="9" y="28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7" y="22"/>
                      <a:pt x="9" y="21"/>
                      <a:pt x="10" y="20"/>
                    </a:cubicBezTo>
                    <a:cubicBezTo>
                      <a:pt x="9" y="13"/>
                      <a:pt x="8" y="6"/>
                      <a:pt x="6" y="0"/>
                    </a:cubicBezTo>
                    <a:cubicBezTo>
                      <a:pt x="5" y="0"/>
                      <a:pt x="4" y="0"/>
                      <a:pt x="3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9"/>
                      <a:pt x="4" y="19"/>
                      <a:pt x="5" y="29"/>
                    </a:cubicBezTo>
                    <a:cubicBezTo>
                      <a:pt x="6" y="41"/>
                      <a:pt x="6" y="51"/>
                      <a:pt x="4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0" name="Freeform 1193"/>
              <p:cNvSpPr>
                <a:spLocks/>
              </p:cNvSpPr>
              <p:nvPr/>
            </p:nvSpPr>
            <p:spPr bwMode="auto">
              <a:xfrm>
                <a:off x="7766051" y="4199084"/>
                <a:ext cx="22225" cy="63503"/>
              </a:xfrm>
              <a:custGeom>
                <a:avLst/>
                <a:gdLst>
                  <a:gd name="T0" fmla="*/ 0 w 6"/>
                  <a:gd name="T1" fmla="*/ 17 h 17"/>
                  <a:gd name="T2" fmla="*/ 6 w 6"/>
                  <a:gd name="T3" fmla="*/ 0 h 17"/>
                  <a:gd name="T4" fmla="*/ 0 w 6"/>
                  <a:gd name="T5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17">
                    <a:moveTo>
                      <a:pt x="0" y="17"/>
                    </a:moveTo>
                    <a:cubicBezTo>
                      <a:pt x="3" y="12"/>
                      <a:pt x="5" y="6"/>
                      <a:pt x="6" y="0"/>
                    </a:cubicBezTo>
                    <a:cubicBezTo>
                      <a:pt x="3" y="5"/>
                      <a:pt x="1" y="11"/>
                      <a:pt x="0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1" name="Freeform 1194"/>
              <p:cNvSpPr>
                <a:spLocks/>
              </p:cNvSpPr>
              <p:nvPr/>
            </p:nvSpPr>
            <p:spPr bwMode="auto">
              <a:xfrm>
                <a:off x="7570787" y="4254648"/>
                <a:ext cx="176213" cy="153993"/>
              </a:xfrm>
              <a:custGeom>
                <a:avLst/>
                <a:gdLst>
                  <a:gd name="T0" fmla="*/ 0 w 47"/>
                  <a:gd name="T1" fmla="*/ 35 h 41"/>
                  <a:gd name="T2" fmla="*/ 1 w 47"/>
                  <a:gd name="T3" fmla="*/ 41 h 41"/>
                  <a:gd name="T4" fmla="*/ 16 w 47"/>
                  <a:gd name="T5" fmla="*/ 37 h 41"/>
                  <a:gd name="T6" fmla="*/ 28 w 47"/>
                  <a:gd name="T7" fmla="*/ 30 h 41"/>
                  <a:gd name="T8" fmla="*/ 43 w 47"/>
                  <a:gd name="T9" fmla="*/ 16 h 41"/>
                  <a:gd name="T10" fmla="*/ 47 w 47"/>
                  <a:gd name="T11" fmla="*/ 12 h 41"/>
                  <a:gd name="T12" fmla="*/ 46 w 47"/>
                  <a:gd name="T13" fmla="*/ 0 h 41"/>
                  <a:gd name="T14" fmla="*/ 0 w 47"/>
                  <a:gd name="T15" fmla="*/ 35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7" h="41">
                    <a:moveTo>
                      <a:pt x="0" y="35"/>
                    </a:moveTo>
                    <a:cubicBezTo>
                      <a:pt x="0" y="37"/>
                      <a:pt x="1" y="39"/>
                      <a:pt x="1" y="41"/>
                    </a:cubicBezTo>
                    <a:cubicBezTo>
                      <a:pt x="6" y="40"/>
                      <a:pt x="11" y="39"/>
                      <a:pt x="16" y="37"/>
                    </a:cubicBezTo>
                    <a:cubicBezTo>
                      <a:pt x="20" y="35"/>
                      <a:pt x="24" y="33"/>
                      <a:pt x="28" y="30"/>
                    </a:cubicBezTo>
                    <a:cubicBezTo>
                      <a:pt x="33" y="26"/>
                      <a:pt x="39" y="22"/>
                      <a:pt x="43" y="16"/>
                    </a:cubicBezTo>
                    <a:cubicBezTo>
                      <a:pt x="44" y="15"/>
                      <a:pt x="45" y="13"/>
                      <a:pt x="47" y="12"/>
                    </a:cubicBezTo>
                    <a:cubicBezTo>
                      <a:pt x="46" y="8"/>
                      <a:pt x="46" y="4"/>
                      <a:pt x="46" y="0"/>
                    </a:cubicBezTo>
                    <a:cubicBezTo>
                      <a:pt x="36" y="20"/>
                      <a:pt x="19" y="31"/>
                      <a:pt x="0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2" name="Freeform 1195"/>
              <p:cNvSpPr>
                <a:spLocks/>
              </p:cNvSpPr>
              <p:nvPr/>
            </p:nvSpPr>
            <p:spPr bwMode="auto">
              <a:xfrm>
                <a:off x="7205662" y="3702179"/>
                <a:ext cx="319088" cy="146055"/>
              </a:xfrm>
              <a:custGeom>
                <a:avLst/>
                <a:gdLst>
                  <a:gd name="T0" fmla="*/ 43 w 85"/>
                  <a:gd name="T1" fmla="*/ 2 h 39"/>
                  <a:gd name="T2" fmla="*/ 20 w 85"/>
                  <a:gd name="T3" fmla="*/ 12 h 39"/>
                  <a:gd name="T4" fmla="*/ 21 w 85"/>
                  <a:gd name="T5" fmla="*/ 13 h 39"/>
                  <a:gd name="T6" fmla="*/ 19 w 85"/>
                  <a:gd name="T7" fmla="*/ 15 h 39"/>
                  <a:gd name="T8" fmla="*/ 17 w 85"/>
                  <a:gd name="T9" fmla="*/ 17 h 39"/>
                  <a:gd name="T10" fmla="*/ 15 w 85"/>
                  <a:gd name="T11" fmla="*/ 16 h 39"/>
                  <a:gd name="T12" fmla="*/ 9 w 85"/>
                  <a:gd name="T13" fmla="*/ 20 h 39"/>
                  <a:gd name="T14" fmla="*/ 3 w 85"/>
                  <a:gd name="T15" fmla="*/ 27 h 39"/>
                  <a:gd name="T16" fmla="*/ 0 w 85"/>
                  <a:gd name="T17" fmla="*/ 39 h 39"/>
                  <a:gd name="T18" fmla="*/ 13 w 85"/>
                  <a:gd name="T19" fmla="*/ 25 h 39"/>
                  <a:gd name="T20" fmla="*/ 85 w 85"/>
                  <a:gd name="T21" fmla="*/ 7 h 39"/>
                  <a:gd name="T22" fmla="*/ 83 w 85"/>
                  <a:gd name="T23" fmla="*/ 1 h 39"/>
                  <a:gd name="T24" fmla="*/ 82 w 85"/>
                  <a:gd name="T25" fmla="*/ 0 h 39"/>
                  <a:gd name="T26" fmla="*/ 43 w 85"/>
                  <a:gd name="T27" fmla="*/ 2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5" h="39">
                    <a:moveTo>
                      <a:pt x="43" y="2"/>
                    </a:moveTo>
                    <a:cubicBezTo>
                      <a:pt x="35" y="4"/>
                      <a:pt x="27" y="8"/>
                      <a:pt x="20" y="12"/>
                    </a:cubicBezTo>
                    <a:cubicBezTo>
                      <a:pt x="20" y="12"/>
                      <a:pt x="21" y="12"/>
                      <a:pt x="21" y="13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6" y="17"/>
                      <a:pt x="16" y="16"/>
                      <a:pt x="15" y="16"/>
                    </a:cubicBezTo>
                    <a:cubicBezTo>
                      <a:pt x="13" y="17"/>
                      <a:pt x="11" y="19"/>
                      <a:pt x="9" y="20"/>
                    </a:cubicBezTo>
                    <a:cubicBezTo>
                      <a:pt x="7" y="22"/>
                      <a:pt x="5" y="25"/>
                      <a:pt x="3" y="27"/>
                    </a:cubicBezTo>
                    <a:cubicBezTo>
                      <a:pt x="2" y="31"/>
                      <a:pt x="1" y="35"/>
                      <a:pt x="0" y="39"/>
                    </a:cubicBezTo>
                    <a:cubicBezTo>
                      <a:pt x="4" y="34"/>
                      <a:pt x="8" y="29"/>
                      <a:pt x="13" y="25"/>
                    </a:cubicBezTo>
                    <a:cubicBezTo>
                      <a:pt x="32" y="8"/>
                      <a:pt x="60" y="1"/>
                      <a:pt x="85" y="7"/>
                    </a:cubicBezTo>
                    <a:cubicBezTo>
                      <a:pt x="84" y="5"/>
                      <a:pt x="84" y="3"/>
                      <a:pt x="83" y="1"/>
                    </a:cubicBezTo>
                    <a:cubicBezTo>
                      <a:pt x="83" y="1"/>
                      <a:pt x="82" y="1"/>
                      <a:pt x="82" y="0"/>
                    </a:cubicBezTo>
                    <a:cubicBezTo>
                      <a:pt x="70" y="6"/>
                      <a:pt x="55" y="6"/>
                      <a:pt x="4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3" name="Freeform 1196"/>
              <p:cNvSpPr>
                <a:spLocks/>
              </p:cNvSpPr>
              <p:nvPr/>
            </p:nvSpPr>
            <p:spPr bwMode="auto">
              <a:xfrm>
                <a:off x="7145338" y="3840297"/>
                <a:ext cx="41275" cy="98428"/>
              </a:xfrm>
              <a:custGeom>
                <a:avLst/>
                <a:gdLst>
                  <a:gd name="T0" fmla="*/ 7 w 11"/>
                  <a:gd name="T1" fmla="*/ 13 h 26"/>
                  <a:gd name="T2" fmla="*/ 11 w 11"/>
                  <a:gd name="T3" fmla="*/ 0 h 26"/>
                  <a:gd name="T4" fmla="*/ 0 w 11"/>
                  <a:gd name="T5" fmla="*/ 26 h 26"/>
                  <a:gd name="T6" fmla="*/ 7 w 11"/>
                  <a:gd name="T7" fmla="*/ 1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26">
                    <a:moveTo>
                      <a:pt x="7" y="13"/>
                    </a:moveTo>
                    <a:cubicBezTo>
                      <a:pt x="8" y="9"/>
                      <a:pt x="10" y="5"/>
                      <a:pt x="11" y="0"/>
                    </a:cubicBezTo>
                    <a:cubicBezTo>
                      <a:pt x="6" y="8"/>
                      <a:pt x="2" y="16"/>
                      <a:pt x="0" y="26"/>
                    </a:cubicBezTo>
                    <a:cubicBezTo>
                      <a:pt x="3" y="22"/>
                      <a:pt x="5" y="18"/>
                      <a:pt x="7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4" name="Freeform 1197"/>
              <p:cNvSpPr>
                <a:spLocks/>
              </p:cNvSpPr>
              <p:nvPr/>
            </p:nvSpPr>
            <p:spPr bwMode="auto">
              <a:xfrm>
                <a:off x="7134226" y="3946663"/>
                <a:ext cx="33338" cy="120654"/>
              </a:xfrm>
              <a:custGeom>
                <a:avLst/>
                <a:gdLst>
                  <a:gd name="T0" fmla="*/ 1 w 9"/>
                  <a:gd name="T1" fmla="*/ 32 h 32"/>
                  <a:gd name="T2" fmla="*/ 7 w 9"/>
                  <a:gd name="T3" fmla="*/ 31 h 32"/>
                  <a:gd name="T4" fmla="*/ 9 w 9"/>
                  <a:gd name="T5" fmla="*/ 0 h 32"/>
                  <a:gd name="T6" fmla="*/ 1 w 9"/>
                  <a:gd name="T7" fmla="*/ 11 h 32"/>
                  <a:gd name="T8" fmla="*/ 1 w 9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32">
                    <a:moveTo>
                      <a:pt x="1" y="32"/>
                    </a:moveTo>
                    <a:cubicBezTo>
                      <a:pt x="3" y="32"/>
                      <a:pt x="5" y="31"/>
                      <a:pt x="7" y="31"/>
                    </a:cubicBezTo>
                    <a:cubicBezTo>
                      <a:pt x="6" y="20"/>
                      <a:pt x="6" y="10"/>
                      <a:pt x="9" y="0"/>
                    </a:cubicBezTo>
                    <a:cubicBezTo>
                      <a:pt x="6" y="4"/>
                      <a:pt x="4" y="7"/>
                      <a:pt x="1" y="11"/>
                    </a:cubicBezTo>
                    <a:cubicBezTo>
                      <a:pt x="0" y="18"/>
                      <a:pt x="0" y="25"/>
                      <a:pt x="1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5" name="Freeform 1198"/>
              <p:cNvSpPr>
                <a:spLocks/>
              </p:cNvSpPr>
              <p:nvPr/>
            </p:nvSpPr>
            <p:spPr bwMode="auto">
              <a:xfrm>
                <a:off x="7186613" y="3265602"/>
                <a:ext cx="365125" cy="458804"/>
              </a:xfrm>
              <a:custGeom>
                <a:avLst/>
                <a:gdLst>
                  <a:gd name="T0" fmla="*/ 39 w 97"/>
                  <a:gd name="T1" fmla="*/ 6 h 122"/>
                  <a:gd name="T2" fmla="*/ 10 w 97"/>
                  <a:gd name="T3" fmla="*/ 76 h 122"/>
                  <a:gd name="T4" fmla="*/ 44 w 97"/>
                  <a:gd name="T5" fmla="*/ 117 h 122"/>
                  <a:gd name="T6" fmla="*/ 48 w 97"/>
                  <a:gd name="T7" fmla="*/ 118 h 122"/>
                  <a:gd name="T8" fmla="*/ 87 w 97"/>
                  <a:gd name="T9" fmla="*/ 116 h 122"/>
                  <a:gd name="T10" fmla="*/ 88 w 97"/>
                  <a:gd name="T11" fmla="*/ 116 h 122"/>
                  <a:gd name="T12" fmla="*/ 87 w 97"/>
                  <a:gd name="T13" fmla="*/ 110 h 122"/>
                  <a:gd name="T14" fmla="*/ 46 w 97"/>
                  <a:gd name="T15" fmla="*/ 111 h 122"/>
                  <a:gd name="T16" fmla="*/ 16 w 97"/>
                  <a:gd name="T17" fmla="*/ 74 h 122"/>
                  <a:gd name="T18" fmla="*/ 41 w 97"/>
                  <a:gd name="T19" fmla="*/ 12 h 122"/>
                  <a:gd name="T20" fmla="*/ 90 w 97"/>
                  <a:gd name="T21" fmla="*/ 42 h 122"/>
                  <a:gd name="T22" fmla="*/ 92 w 97"/>
                  <a:gd name="T23" fmla="*/ 58 h 122"/>
                  <a:gd name="T24" fmla="*/ 97 w 97"/>
                  <a:gd name="T25" fmla="*/ 47 h 122"/>
                  <a:gd name="T26" fmla="*/ 95 w 97"/>
                  <a:gd name="T27" fmla="*/ 39 h 122"/>
                  <a:gd name="T28" fmla="*/ 39 w 97"/>
                  <a:gd name="T29" fmla="*/ 6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7" h="122">
                    <a:moveTo>
                      <a:pt x="39" y="6"/>
                    </a:moveTo>
                    <a:cubicBezTo>
                      <a:pt x="18" y="14"/>
                      <a:pt x="0" y="41"/>
                      <a:pt x="10" y="76"/>
                    </a:cubicBezTo>
                    <a:cubicBezTo>
                      <a:pt x="16" y="95"/>
                      <a:pt x="28" y="110"/>
                      <a:pt x="44" y="117"/>
                    </a:cubicBezTo>
                    <a:cubicBezTo>
                      <a:pt x="45" y="117"/>
                      <a:pt x="46" y="118"/>
                      <a:pt x="48" y="118"/>
                    </a:cubicBezTo>
                    <a:cubicBezTo>
                      <a:pt x="60" y="122"/>
                      <a:pt x="75" y="122"/>
                      <a:pt x="87" y="116"/>
                    </a:cubicBezTo>
                    <a:cubicBezTo>
                      <a:pt x="87" y="116"/>
                      <a:pt x="88" y="116"/>
                      <a:pt x="88" y="116"/>
                    </a:cubicBezTo>
                    <a:cubicBezTo>
                      <a:pt x="87" y="114"/>
                      <a:pt x="87" y="112"/>
                      <a:pt x="87" y="110"/>
                    </a:cubicBezTo>
                    <a:cubicBezTo>
                      <a:pt x="74" y="116"/>
                      <a:pt x="59" y="117"/>
                      <a:pt x="46" y="111"/>
                    </a:cubicBezTo>
                    <a:cubicBezTo>
                      <a:pt x="32" y="105"/>
                      <a:pt x="21" y="92"/>
                      <a:pt x="16" y="74"/>
                    </a:cubicBezTo>
                    <a:cubicBezTo>
                      <a:pt x="7" y="42"/>
                      <a:pt x="22" y="18"/>
                      <a:pt x="41" y="12"/>
                    </a:cubicBezTo>
                    <a:cubicBezTo>
                      <a:pt x="56" y="7"/>
                      <a:pt x="78" y="11"/>
                      <a:pt x="90" y="42"/>
                    </a:cubicBezTo>
                    <a:cubicBezTo>
                      <a:pt x="92" y="47"/>
                      <a:pt x="92" y="53"/>
                      <a:pt x="92" y="58"/>
                    </a:cubicBezTo>
                    <a:cubicBezTo>
                      <a:pt x="94" y="54"/>
                      <a:pt x="95" y="51"/>
                      <a:pt x="97" y="47"/>
                    </a:cubicBezTo>
                    <a:cubicBezTo>
                      <a:pt x="97" y="45"/>
                      <a:pt x="96" y="42"/>
                      <a:pt x="95" y="39"/>
                    </a:cubicBezTo>
                    <a:cubicBezTo>
                      <a:pt x="83" y="8"/>
                      <a:pt x="58" y="0"/>
                      <a:pt x="39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6" name="Freeform 1199"/>
              <p:cNvSpPr>
                <a:spLocks/>
              </p:cNvSpPr>
              <p:nvPr/>
            </p:nvSpPr>
            <p:spPr bwMode="auto">
              <a:xfrm>
                <a:off x="7285037" y="3370380"/>
                <a:ext cx="233363" cy="241309"/>
              </a:xfrm>
              <a:custGeom>
                <a:avLst/>
                <a:gdLst>
                  <a:gd name="T0" fmla="*/ 31 w 62"/>
                  <a:gd name="T1" fmla="*/ 56 h 64"/>
                  <a:gd name="T2" fmla="*/ 11 w 62"/>
                  <a:gd name="T3" fmla="*/ 38 h 64"/>
                  <a:gd name="T4" fmla="*/ 25 w 62"/>
                  <a:gd name="T5" fmla="*/ 10 h 64"/>
                  <a:gd name="T6" fmla="*/ 44 w 62"/>
                  <a:gd name="T7" fmla="*/ 19 h 64"/>
                  <a:gd name="T8" fmla="*/ 43 w 62"/>
                  <a:gd name="T9" fmla="*/ 30 h 64"/>
                  <a:gd name="T10" fmla="*/ 34 w 62"/>
                  <a:gd name="T11" fmla="*/ 31 h 64"/>
                  <a:gd name="T12" fmla="*/ 32 w 62"/>
                  <a:gd name="T13" fmla="*/ 25 h 64"/>
                  <a:gd name="T14" fmla="*/ 29 w 62"/>
                  <a:gd name="T15" fmla="*/ 25 h 64"/>
                  <a:gd name="T16" fmla="*/ 26 w 62"/>
                  <a:gd name="T17" fmla="*/ 25 h 64"/>
                  <a:gd name="T18" fmla="*/ 31 w 62"/>
                  <a:gd name="T19" fmla="*/ 36 h 64"/>
                  <a:gd name="T20" fmla="*/ 47 w 62"/>
                  <a:gd name="T21" fmla="*/ 35 h 64"/>
                  <a:gd name="T22" fmla="*/ 50 w 62"/>
                  <a:gd name="T23" fmla="*/ 17 h 64"/>
                  <a:gd name="T24" fmla="*/ 23 w 62"/>
                  <a:gd name="T25" fmla="*/ 4 h 64"/>
                  <a:gd name="T26" fmla="*/ 5 w 62"/>
                  <a:gd name="T27" fmla="*/ 40 h 64"/>
                  <a:gd name="T28" fmla="*/ 30 w 62"/>
                  <a:gd name="T29" fmla="*/ 62 h 64"/>
                  <a:gd name="T30" fmla="*/ 60 w 62"/>
                  <a:gd name="T31" fmla="*/ 54 h 64"/>
                  <a:gd name="T32" fmla="*/ 62 w 62"/>
                  <a:gd name="T33" fmla="*/ 43 h 64"/>
                  <a:gd name="T34" fmla="*/ 60 w 62"/>
                  <a:gd name="T35" fmla="*/ 46 h 64"/>
                  <a:gd name="T36" fmla="*/ 31 w 62"/>
                  <a:gd name="T37" fmla="*/ 56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2" h="64">
                    <a:moveTo>
                      <a:pt x="31" y="56"/>
                    </a:moveTo>
                    <a:cubicBezTo>
                      <a:pt x="22" y="55"/>
                      <a:pt x="14" y="48"/>
                      <a:pt x="11" y="38"/>
                    </a:cubicBezTo>
                    <a:cubicBezTo>
                      <a:pt x="7" y="25"/>
                      <a:pt x="15" y="13"/>
                      <a:pt x="25" y="10"/>
                    </a:cubicBezTo>
                    <a:cubicBezTo>
                      <a:pt x="31" y="7"/>
                      <a:pt x="40" y="9"/>
                      <a:pt x="44" y="19"/>
                    </a:cubicBezTo>
                    <a:cubicBezTo>
                      <a:pt x="46" y="24"/>
                      <a:pt x="45" y="28"/>
                      <a:pt x="43" y="30"/>
                    </a:cubicBezTo>
                    <a:cubicBezTo>
                      <a:pt x="41" y="32"/>
                      <a:pt x="37" y="32"/>
                      <a:pt x="34" y="31"/>
                    </a:cubicBezTo>
                    <a:cubicBezTo>
                      <a:pt x="33" y="30"/>
                      <a:pt x="31" y="29"/>
                      <a:pt x="32" y="25"/>
                    </a:cubicBezTo>
                    <a:cubicBezTo>
                      <a:pt x="29" y="25"/>
                      <a:pt x="29" y="25"/>
                      <a:pt x="29" y="25"/>
                    </a:cubicBezTo>
                    <a:cubicBezTo>
                      <a:pt x="26" y="25"/>
                      <a:pt x="26" y="25"/>
                      <a:pt x="26" y="25"/>
                    </a:cubicBezTo>
                    <a:cubicBezTo>
                      <a:pt x="25" y="30"/>
                      <a:pt x="27" y="34"/>
                      <a:pt x="31" y="36"/>
                    </a:cubicBezTo>
                    <a:cubicBezTo>
                      <a:pt x="36" y="39"/>
                      <a:pt x="43" y="38"/>
                      <a:pt x="47" y="35"/>
                    </a:cubicBezTo>
                    <a:cubicBezTo>
                      <a:pt x="49" y="33"/>
                      <a:pt x="53" y="28"/>
                      <a:pt x="50" y="17"/>
                    </a:cubicBezTo>
                    <a:cubicBezTo>
                      <a:pt x="44" y="3"/>
                      <a:pt x="32" y="0"/>
                      <a:pt x="23" y="4"/>
                    </a:cubicBezTo>
                    <a:cubicBezTo>
                      <a:pt x="10" y="8"/>
                      <a:pt x="0" y="23"/>
                      <a:pt x="5" y="40"/>
                    </a:cubicBezTo>
                    <a:cubicBezTo>
                      <a:pt x="9" y="52"/>
                      <a:pt x="18" y="60"/>
                      <a:pt x="30" y="62"/>
                    </a:cubicBezTo>
                    <a:cubicBezTo>
                      <a:pt x="40" y="64"/>
                      <a:pt x="51" y="61"/>
                      <a:pt x="60" y="54"/>
                    </a:cubicBezTo>
                    <a:cubicBezTo>
                      <a:pt x="60" y="51"/>
                      <a:pt x="61" y="47"/>
                      <a:pt x="62" y="43"/>
                    </a:cubicBezTo>
                    <a:cubicBezTo>
                      <a:pt x="61" y="44"/>
                      <a:pt x="60" y="45"/>
                      <a:pt x="60" y="46"/>
                    </a:cubicBezTo>
                    <a:cubicBezTo>
                      <a:pt x="53" y="54"/>
                      <a:pt x="41" y="58"/>
                      <a:pt x="31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7" name="Freeform 1200"/>
              <p:cNvSpPr>
                <a:spLocks/>
              </p:cNvSpPr>
              <p:nvPr/>
            </p:nvSpPr>
            <p:spPr bwMode="auto">
              <a:xfrm>
                <a:off x="7535862" y="3487859"/>
                <a:ext cx="19050" cy="52390"/>
              </a:xfrm>
              <a:custGeom>
                <a:avLst/>
                <a:gdLst>
                  <a:gd name="T0" fmla="*/ 4 w 5"/>
                  <a:gd name="T1" fmla="*/ 4 h 14"/>
                  <a:gd name="T2" fmla="*/ 0 w 5"/>
                  <a:gd name="T3" fmla="*/ 14 h 14"/>
                  <a:gd name="T4" fmla="*/ 5 w 5"/>
                  <a:gd name="T5" fmla="*/ 0 h 14"/>
                  <a:gd name="T6" fmla="*/ 4 w 5"/>
                  <a:gd name="T7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14">
                    <a:moveTo>
                      <a:pt x="4" y="4"/>
                    </a:moveTo>
                    <a:cubicBezTo>
                      <a:pt x="2" y="7"/>
                      <a:pt x="1" y="11"/>
                      <a:pt x="0" y="14"/>
                    </a:cubicBezTo>
                    <a:cubicBezTo>
                      <a:pt x="3" y="10"/>
                      <a:pt x="4" y="5"/>
                      <a:pt x="5" y="0"/>
                    </a:cubicBezTo>
                    <a:cubicBezTo>
                      <a:pt x="4" y="1"/>
                      <a:pt x="4" y="2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8" name="Freeform 1201"/>
              <p:cNvSpPr>
                <a:spLocks/>
              </p:cNvSpPr>
              <p:nvPr/>
            </p:nvSpPr>
            <p:spPr bwMode="auto">
              <a:xfrm>
                <a:off x="7194550" y="3625976"/>
                <a:ext cx="90488" cy="139705"/>
              </a:xfrm>
              <a:custGeom>
                <a:avLst/>
                <a:gdLst>
                  <a:gd name="T0" fmla="*/ 18 w 24"/>
                  <a:gd name="T1" fmla="*/ 36 h 37"/>
                  <a:gd name="T2" fmla="*/ 20 w 24"/>
                  <a:gd name="T3" fmla="*/ 37 h 37"/>
                  <a:gd name="T4" fmla="*/ 22 w 24"/>
                  <a:gd name="T5" fmla="*/ 35 h 37"/>
                  <a:gd name="T6" fmla="*/ 24 w 24"/>
                  <a:gd name="T7" fmla="*/ 33 h 37"/>
                  <a:gd name="T8" fmla="*/ 23 w 24"/>
                  <a:gd name="T9" fmla="*/ 32 h 37"/>
                  <a:gd name="T10" fmla="*/ 0 w 24"/>
                  <a:gd name="T11" fmla="*/ 0 h 37"/>
                  <a:gd name="T12" fmla="*/ 5 w 24"/>
                  <a:gd name="T13" fmla="*/ 22 h 37"/>
                  <a:gd name="T14" fmla="*/ 18 w 24"/>
                  <a:gd name="T15" fmla="*/ 3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37">
                    <a:moveTo>
                      <a:pt x="18" y="36"/>
                    </a:moveTo>
                    <a:cubicBezTo>
                      <a:pt x="19" y="36"/>
                      <a:pt x="19" y="37"/>
                      <a:pt x="20" y="37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4" y="32"/>
                      <a:pt x="23" y="32"/>
                      <a:pt x="23" y="32"/>
                    </a:cubicBezTo>
                    <a:cubicBezTo>
                      <a:pt x="13" y="25"/>
                      <a:pt x="6" y="14"/>
                      <a:pt x="0" y="0"/>
                    </a:cubicBezTo>
                    <a:cubicBezTo>
                      <a:pt x="2" y="7"/>
                      <a:pt x="4" y="15"/>
                      <a:pt x="5" y="22"/>
                    </a:cubicBezTo>
                    <a:cubicBezTo>
                      <a:pt x="9" y="28"/>
                      <a:pt x="13" y="32"/>
                      <a:pt x="18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9" name="Freeform 1202"/>
              <p:cNvSpPr>
                <a:spLocks/>
              </p:cNvSpPr>
              <p:nvPr/>
            </p:nvSpPr>
            <p:spPr bwMode="auto">
              <a:xfrm>
                <a:off x="7167563" y="3625976"/>
                <a:ext cx="4763" cy="7938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0" name="Freeform 1203"/>
              <p:cNvSpPr>
                <a:spLocks/>
              </p:cNvSpPr>
              <p:nvPr/>
            </p:nvSpPr>
            <p:spPr bwMode="auto">
              <a:xfrm>
                <a:off x="7096126" y="3160823"/>
                <a:ext cx="519113" cy="458804"/>
              </a:xfrm>
              <a:custGeom>
                <a:avLst/>
                <a:gdLst>
                  <a:gd name="T0" fmla="*/ 53 w 138"/>
                  <a:gd name="T1" fmla="*/ 10 h 122"/>
                  <a:gd name="T2" fmla="*/ 11 w 138"/>
                  <a:gd name="T3" fmla="*/ 100 h 122"/>
                  <a:gd name="T4" fmla="*/ 13 w 138"/>
                  <a:gd name="T5" fmla="*/ 101 h 122"/>
                  <a:gd name="T6" fmla="*/ 25 w 138"/>
                  <a:gd name="T7" fmla="*/ 122 h 122"/>
                  <a:gd name="T8" fmla="*/ 19 w 138"/>
                  <a:gd name="T9" fmla="*/ 107 h 122"/>
                  <a:gd name="T10" fmla="*/ 55 w 138"/>
                  <a:gd name="T11" fmla="*/ 15 h 122"/>
                  <a:gd name="T12" fmla="*/ 134 w 138"/>
                  <a:gd name="T13" fmla="*/ 57 h 122"/>
                  <a:gd name="T14" fmla="*/ 138 w 138"/>
                  <a:gd name="T15" fmla="*/ 52 h 122"/>
                  <a:gd name="T16" fmla="*/ 53 w 138"/>
                  <a:gd name="T17" fmla="*/ 1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8" h="122">
                    <a:moveTo>
                      <a:pt x="53" y="10"/>
                    </a:moveTo>
                    <a:cubicBezTo>
                      <a:pt x="23" y="19"/>
                      <a:pt x="0" y="51"/>
                      <a:pt x="11" y="100"/>
                    </a:cubicBezTo>
                    <a:cubicBezTo>
                      <a:pt x="12" y="100"/>
                      <a:pt x="12" y="101"/>
                      <a:pt x="13" y="101"/>
                    </a:cubicBezTo>
                    <a:cubicBezTo>
                      <a:pt x="17" y="107"/>
                      <a:pt x="22" y="114"/>
                      <a:pt x="25" y="122"/>
                    </a:cubicBezTo>
                    <a:cubicBezTo>
                      <a:pt x="23" y="117"/>
                      <a:pt x="21" y="112"/>
                      <a:pt x="19" y="107"/>
                    </a:cubicBezTo>
                    <a:cubicBezTo>
                      <a:pt x="4" y="57"/>
                      <a:pt x="26" y="25"/>
                      <a:pt x="55" y="15"/>
                    </a:cubicBezTo>
                    <a:cubicBezTo>
                      <a:pt x="83" y="6"/>
                      <a:pt x="120" y="18"/>
                      <a:pt x="134" y="57"/>
                    </a:cubicBezTo>
                    <a:cubicBezTo>
                      <a:pt x="135" y="55"/>
                      <a:pt x="137" y="53"/>
                      <a:pt x="138" y="52"/>
                    </a:cubicBezTo>
                    <a:cubicBezTo>
                      <a:pt x="122" y="11"/>
                      <a:pt x="83" y="0"/>
                      <a:pt x="5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1" name="Freeform 1204"/>
              <p:cNvSpPr>
                <a:spLocks/>
              </p:cNvSpPr>
              <p:nvPr/>
            </p:nvSpPr>
            <p:spPr bwMode="auto">
              <a:xfrm>
                <a:off x="7427913" y="3111608"/>
                <a:ext cx="261938" cy="195270"/>
              </a:xfrm>
              <a:custGeom>
                <a:avLst/>
                <a:gdLst>
                  <a:gd name="T0" fmla="*/ 42 w 70"/>
                  <a:gd name="T1" fmla="*/ 13 h 52"/>
                  <a:gd name="T2" fmla="*/ 39 w 70"/>
                  <a:gd name="T3" fmla="*/ 15 h 52"/>
                  <a:gd name="T4" fmla="*/ 37 w 70"/>
                  <a:gd name="T5" fmla="*/ 13 h 52"/>
                  <a:gd name="T6" fmla="*/ 36 w 70"/>
                  <a:gd name="T7" fmla="*/ 10 h 52"/>
                  <a:gd name="T8" fmla="*/ 37 w 70"/>
                  <a:gd name="T9" fmla="*/ 9 h 52"/>
                  <a:gd name="T10" fmla="*/ 18 w 70"/>
                  <a:gd name="T11" fmla="*/ 0 h 52"/>
                  <a:gd name="T12" fmla="*/ 0 w 70"/>
                  <a:gd name="T13" fmla="*/ 1 h 52"/>
                  <a:gd name="T14" fmla="*/ 65 w 70"/>
                  <a:gd name="T15" fmla="*/ 52 h 52"/>
                  <a:gd name="T16" fmla="*/ 70 w 70"/>
                  <a:gd name="T17" fmla="*/ 49 h 52"/>
                  <a:gd name="T18" fmla="*/ 42 w 70"/>
                  <a:gd name="T19" fmla="*/ 13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0" h="52">
                    <a:moveTo>
                      <a:pt x="42" y="13"/>
                    </a:moveTo>
                    <a:cubicBezTo>
                      <a:pt x="41" y="14"/>
                      <a:pt x="40" y="15"/>
                      <a:pt x="39" y="15"/>
                    </a:cubicBezTo>
                    <a:cubicBezTo>
                      <a:pt x="37" y="13"/>
                      <a:pt x="37" y="13"/>
                      <a:pt x="37" y="13"/>
                    </a:cubicBezTo>
                    <a:cubicBezTo>
                      <a:pt x="36" y="10"/>
                      <a:pt x="36" y="10"/>
                      <a:pt x="36" y="10"/>
                    </a:cubicBezTo>
                    <a:cubicBezTo>
                      <a:pt x="36" y="10"/>
                      <a:pt x="36" y="10"/>
                      <a:pt x="37" y="9"/>
                    </a:cubicBezTo>
                    <a:cubicBezTo>
                      <a:pt x="31" y="6"/>
                      <a:pt x="25" y="3"/>
                      <a:pt x="18" y="0"/>
                    </a:cubicBezTo>
                    <a:cubicBezTo>
                      <a:pt x="12" y="2"/>
                      <a:pt x="6" y="2"/>
                      <a:pt x="0" y="1"/>
                    </a:cubicBezTo>
                    <a:cubicBezTo>
                      <a:pt x="28" y="7"/>
                      <a:pt x="54" y="24"/>
                      <a:pt x="65" y="52"/>
                    </a:cubicBezTo>
                    <a:cubicBezTo>
                      <a:pt x="67" y="51"/>
                      <a:pt x="68" y="50"/>
                      <a:pt x="70" y="49"/>
                    </a:cubicBezTo>
                    <a:cubicBezTo>
                      <a:pt x="58" y="40"/>
                      <a:pt x="48" y="25"/>
                      <a:pt x="4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2" name="Freeform 1205"/>
              <p:cNvSpPr>
                <a:spLocks/>
              </p:cNvSpPr>
              <p:nvPr/>
            </p:nvSpPr>
            <p:spPr bwMode="auto">
              <a:xfrm>
                <a:off x="7142163" y="3084620"/>
                <a:ext cx="266700" cy="109542"/>
              </a:xfrm>
              <a:custGeom>
                <a:avLst/>
                <a:gdLst>
                  <a:gd name="T0" fmla="*/ 35 w 71"/>
                  <a:gd name="T1" fmla="*/ 2 h 29"/>
                  <a:gd name="T2" fmla="*/ 30 w 71"/>
                  <a:gd name="T3" fmla="*/ 4 h 29"/>
                  <a:gd name="T4" fmla="*/ 30 w 71"/>
                  <a:gd name="T5" fmla="*/ 4 h 29"/>
                  <a:gd name="T6" fmla="*/ 28 w 71"/>
                  <a:gd name="T7" fmla="*/ 6 h 29"/>
                  <a:gd name="T8" fmla="*/ 26 w 71"/>
                  <a:gd name="T9" fmla="*/ 8 h 29"/>
                  <a:gd name="T10" fmla="*/ 23 w 71"/>
                  <a:gd name="T11" fmla="*/ 6 h 29"/>
                  <a:gd name="T12" fmla="*/ 7 w 71"/>
                  <a:gd name="T13" fmla="*/ 15 h 29"/>
                  <a:gd name="T14" fmla="*/ 9 w 71"/>
                  <a:gd name="T15" fmla="*/ 16 h 29"/>
                  <a:gd name="T16" fmla="*/ 6 w 71"/>
                  <a:gd name="T17" fmla="*/ 18 h 29"/>
                  <a:gd name="T18" fmla="*/ 4 w 71"/>
                  <a:gd name="T19" fmla="*/ 20 h 29"/>
                  <a:gd name="T20" fmla="*/ 3 w 71"/>
                  <a:gd name="T21" fmla="*/ 18 h 29"/>
                  <a:gd name="T22" fmla="*/ 2 w 71"/>
                  <a:gd name="T23" fmla="*/ 18 h 29"/>
                  <a:gd name="T24" fmla="*/ 0 w 71"/>
                  <a:gd name="T25" fmla="*/ 29 h 29"/>
                  <a:gd name="T26" fmla="*/ 37 w 71"/>
                  <a:gd name="T27" fmla="*/ 8 h 29"/>
                  <a:gd name="T28" fmla="*/ 71 w 71"/>
                  <a:gd name="T29" fmla="*/ 7 h 29"/>
                  <a:gd name="T30" fmla="*/ 55 w 71"/>
                  <a:gd name="T31" fmla="*/ 0 h 29"/>
                  <a:gd name="T32" fmla="*/ 35 w 71"/>
                  <a:gd name="T33" fmla="*/ 2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1" h="29">
                    <a:moveTo>
                      <a:pt x="35" y="2"/>
                    </a:moveTo>
                    <a:cubicBezTo>
                      <a:pt x="33" y="2"/>
                      <a:pt x="31" y="3"/>
                      <a:pt x="30" y="4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5" y="8"/>
                      <a:pt x="24" y="7"/>
                      <a:pt x="23" y="6"/>
                    </a:cubicBezTo>
                    <a:cubicBezTo>
                      <a:pt x="18" y="8"/>
                      <a:pt x="12" y="11"/>
                      <a:pt x="7" y="15"/>
                    </a:cubicBezTo>
                    <a:cubicBezTo>
                      <a:pt x="8" y="15"/>
                      <a:pt x="8" y="16"/>
                      <a:pt x="9" y="16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20"/>
                      <a:pt x="3" y="19"/>
                      <a:pt x="3" y="18"/>
                    </a:cubicBezTo>
                    <a:cubicBezTo>
                      <a:pt x="3" y="18"/>
                      <a:pt x="2" y="18"/>
                      <a:pt x="2" y="18"/>
                    </a:cubicBezTo>
                    <a:cubicBezTo>
                      <a:pt x="2" y="22"/>
                      <a:pt x="1" y="26"/>
                      <a:pt x="0" y="29"/>
                    </a:cubicBezTo>
                    <a:cubicBezTo>
                      <a:pt x="9" y="19"/>
                      <a:pt x="22" y="11"/>
                      <a:pt x="37" y="8"/>
                    </a:cubicBezTo>
                    <a:cubicBezTo>
                      <a:pt x="48" y="5"/>
                      <a:pt x="59" y="5"/>
                      <a:pt x="71" y="7"/>
                    </a:cubicBezTo>
                    <a:cubicBezTo>
                      <a:pt x="66" y="6"/>
                      <a:pt x="61" y="3"/>
                      <a:pt x="55" y="0"/>
                    </a:cubicBezTo>
                    <a:cubicBezTo>
                      <a:pt x="48" y="0"/>
                      <a:pt x="42" y="0"/>
                      <a:pt x="3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3" name="Freeform 1206"/>
              <p:cNvSpPr>
                <a:spLocks/>
              </p:cNvSpPr>
              <p:nvPr/>
            </p:nvSpPr>
            <p:spPr bwMode="auto">
              <a:xfrm>
                <a:off x="7089776" y="3179874"/>
                <a:ext cx="33338" cy="52390"/>
              </a:xfrm>
              <a:custGeom>
                <a:avLst/>
                <a:gdLst>
                  <a:gd name="T0" fmla="*/ 9 w 9"/>
                  <a:gd name="T1" fmla="*/ 0 h 14"/>
                  <a:gd name="T2" fmla="*/ 0 w 9"/>
                  <a:gd name="T3" fmla="*/ 14 h 14"/>
                  <a:gd name="T4" fmla="*/ 9 w 9"/>
                  <a:gd name="T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14">
                    <a:moveTo>
                      <a:pt x="9" y="0"/>
                    </a:moveTo>
                    <a:cubicBezTo>
                      <a:pt x="6" y="5"/>
                      <a:pt x="2" y="9"/>
                      <a:pt x="0" y="14"/>
                    </a:cubicBezTo>
                    <a:cubicBezTo>
                      <a:pt x="4" y="11"/>
                      <a:pt x="7" y="6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4" name="Freeform 1207"/>
              <p:cNvSpPr>
                <a:spLocks/>
              </p:cNvSpPr>
              <p:nvPr/>
            </p:nvSpPr>
            <p:spPr bwMode="auto">
              <a:xfrm>
                <a:off x="7043738" y="3246551"/>
                <a:ext cx="65088" cy="233371"/>
              </a:xfrm>
              <a:custGeom>
                <a:avLst/>
                <a:gdLst>
                  <a:gd name="T0" fmla="*/ 7 w 17"/>
                  <a:gd name="T1" fmla="*/ 6 h 62"/>
                  <a:gd name="T2" fmla="*/ 2 w 17"/>
                  <a:gd name="T3" fmla="*/ 28 h 62"/>
                  <a:gd name="T4" fmla="*/ 3 w 17"/>
                  <a:gd name="T5" fmla="*/ 28 h 62"/>
                  <a:gd name="T6" fmla="*/ 3 w 17"/>
                  <a:gd name="T7" fmla="*/ 31 h 62"/>
                  <a:gd name="T8" fmla="*/ 4 w 17"/>
                  <a:gd name="T9" fmla="*/ 34 h 62"/>
                  <a:gd name="T10" fmla="*/ 1 w 17"/>
                  <a:gd name="T11" fmla="*/ 34 h 62"/>
                  <a:gd name="T12" fmla="*/ 1 w 17"/>
                  <a:gd name="T13" fmla="*/ 52 h 62"/>
                  <a:gd name="T14" fmla="*/ 2 w 17"/>
                  <a:gd name="T15" fmla="*/ 51 h 62"/>
                  <a:gd name="T16" fmla="*/ 3 w 17"/>
                  <a:gd name="T17" fmla="*/ 54 h 62"/>
                  <a:gd name="T18" fmla="*/ 3 w 17"/>
                  <a:gd name="T19" fmla="*/ 57 h 62"/>
                  <a:gd name="T20" fmla="*/ 1 w 17"/>
                  <a:gd name="T21" fmla="*/ 58 h 62"/>
                  <a:gd name="T22" fmla="*/ 1 w 17"/>
                  <a:gd name="T23" fmla="*/ 58 h 62"/>
                  <a:gd name="T24" fmla="*/ 7 w 17"/>
                  <a:gd name="T25" fmla="*/ 62 h 62"/>
                  <a:gd name="T26" fmla="*/ 17 w 17"/>
                  <a:gd name="T27" fmla="*/ 0 h 62"/>
                  <a:gd name="T28" fmla="*/ 11 w 17"/>
                  <a:gd name="T29" fmla="*/ 4 h 62"/>
                  <a:gd name="T30" fmla="*/ 7 w 17"/>
                  <a:gd name="T31" fmla="*/ 6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" h="62">
                    <a:moveTo>
                      <a:pt x="7" y="6"/>
                    </a:moveTo>
                    <a:cubicBezTo>
                      <a:pt x="5" y="13"/>
                      <a:pt x="3" y="20"/>
                      <a:pt x="2" y="28"/>
                    </a:cubicBezTo>
                    <a:cubicBezTo>
                      <a:pt x="2" y="28"/>
                      <a:pt x="2" y="28"/>
                      <a:pt x="3" y="28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4" y="34"/>
                      <a:pt x="4" y="34"/>
                      <a:pt x="4" y="34"/>
                    </a:cubicBezTo>
                    <a:cubicBezTo>
                      <a:pt x="3" y="34"/>
                      <a:pt x="2" y="34"/>
                      <a:pt x="1" y="34"/>
                    </a:cubicBezTo>
                    <a:cubicBezTo>
                      <a:pt x="0" y="40"/>
                      <a:pt x="0" y="46"/>
                      <a:pt x="1" y="52"/>
                    </a:cubicBezTo>
                    <a:cubicBezTo>
                      <a:pt x="1" y="52"/>
                      <a:pt x="2" y="51"/>
                      <a:pt x="2" y="51"/>
                    </a:cubicBezTo>
                    <a:cubicBezTo>
                      <a:pt x="3" y="54"/>
                      <a:pt x="3" y="54"/>
                      <a:pt x="3" y="54"/>
                    </a:cubicBezTo>
                    <a:cubicBezTo>
                      <a:pt x="3" y="57"/>
                      <a:pt x="3" y="57"/>
                      <a:pt x="3" y="57"/>
                    </a:cubicBezTo>
                    <a:cubicBezTo>
                      <a:pt x="2" y="57"/>
                      <a:pt x="2" y="58"/>
                      <a:pt x="1" y="58"/>
                    </a:cubicBezTo>
                    <a:cubicBezTo>
                      <a:pt x="1" y="58"/>
                      <a:pt x="1" y="58"/>
                      <a:pt x="1" y="58"/>
                    </a:cubicBezTo>
                    <a:cubicBezTo>
                      <a:pt x="3" y="59"/>
                      <a:pt x="5" y="60"/>
                      <a:pt x="7" y="62"/>
                    </a:cubicBezTo>
                    <a:cubicBezTo>
                      <a:pt x="5" y="37"/>
                      <a:pt x="8" y="16"/>
                      <a:pt x="17" y="0"/>
                    </a:cubicBezTo>
                    <a:cubicBezTo>
                      <a:pt x="15" y="2"/>
                      <a:pt x="13" y="3"/>
                      <a:pt x="11" y="4"/>
                    </a:cubicBezTo>
                    <a:cubicBezTo>
                      <a:pt x="10" y="5"/>
                      <a:pt x="9" y="6"/>
                      <a:pt x="7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5" name="Freeform 1208"/>
              <p:cNvSpPr>
                <a:spLocks/>
              </p:cNvSpPr>
              <p:nvPr/>
            </p:nvSpPr>
            <p:spPr bwMode="auto">
              <a:xfrm>
                <a:off x="7581901" y="2570252"/>
                <a:ext cx="244475" cy="41276"/>
              </a:xfrm>
              <a:custGeom>
                <a:avLst/>
                <a:gdLst>
                  <a:gd name="T0" fmla="*/ 65 w 65"/>
                  <a:gd name="T1" fmla="*/ 0 h 11"/>
                  <a:gd name="T2" fmla="*/ 53 w 65"/>
                  <a:gd name="T3" fmla="*/ 0 h 11"/>
                  <a:gd name="T4" fmla="*/ 30 w 65"/>
                  <a:gd name="T5" fmla="*/ 5 h 11"/>
                  <a:gd name="T6" fmla="*/ 10 w 65"/>
                  <a:gd name="T7" fmla="*/ 0 h 11"/>
                  <a:gd name="T8" fmla="*/ 0 w 65"/>
                  <a:gd name="T9" fmla="*/ 0 h 11"/>
                  <a:gd name="T10" fmla="*/ 30 w 65"/>
                  <a:gd name="T11" fmla="*/ 11 h 11"/>
                  <a:gd name="T12" fmla="*/ 65 w 65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11">
                    <a:moveTo>
                      <a:pt x="65" y="0"/>
                    </a:moveTo>
                    <a:cubicBezTo>
                      <a:pt x="53" y="0"/>
                      <a:pt x="53" y="0"/>
                      <a:pt x="53" y="0"/>
                    </a:cubicBezTo>
                    <a:cubicBezTo>
                      <a:pt x="46" y="3"/>
                      <a:pt x="38" y="5"/>
                      <a:pt x="30" y="5"/>
                    </a:cubicBezTo>
                    <a:cubicBezTo>
                      <a:pt x="25" y="5"/>
                      <a:pt x="17" y="4"/>
                      <a:pt x="1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" y="7"/>
                      <a:pt x="18" y="11"/>
                      <a:pt x="30" y="11"/>
                    </a:cubicBezTo>
                    <a:cubicBezTo>
                      <a:pt x="43" y="11"/>
                      <a:pt x="55" y="7"/>
                      <a:pt x="6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6" name="Freeform 1209"/>
              <p:cNvSpPr>
                <a:spLocks/>
              </p:cNvSpPr>
              <p:nvPr/>
            </p:nvSpPr>
            <p:spPr bwMode="auto">
              <a:xfrm>
                <a:off x="7540626" y="2655980"/>
                <a:ext cx="44450" cy="30164"/>
              </a:xfrm>
              <a:custGeom>
                <a:avLst/>
                <a:gdLst>
                  <a:gd name="T0" fmla="*/ 0 w 12"/>
                  <a:gd name="T1" fmla="*/ 0 h 8"/>
                  <a:gd name="T2" fmla="*/ 12 w 12"/>
                  <a:gd name="T3" fmla="*/ 8 h 8"/>
                  <a:gd name="T4" fmla="*/ 0 w 12"/>
                  <a:gd name="T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8">
                    <a:moveTo>
                      <a:pt x="0" y="0"/>
                    </a:moveTo>
                    <a:cubicBezTo>
                      <a:pt x="4" y="3"/>
                      <a:pt x="8" y="5"/>
                      <a:pt x="12" y="8"/>
                    </a:cubicBezTo>
                    <a:cubicBezTo>
                      <a:pt x="9" y="5"/>
                      <a:pt x="5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7" name="Freeform 1210"/>
              <p:cNvSpPr>
                <a:spLocks/>
              </p:cNvSpPr>
              <p:nvPr/>
            </p:nvSpPr>
            <p:spPr bwMode="auto">
              <a:xfrm>
                <a:off x="7469188" y="2570252"/>
                <a:ext cx="85725" cy="68266"/>
              </a:xfrm>
              <a:custGeom>
                <a:avLst/>
                <a:gdLst>
                  <a:gd name="T0" fmla="*/ 3 w 23"/>
                  <a:gd name="T1" fmla="*/ 5 h 18"/>
                  <a:gd name="T2" fmla="*/ 8 w 23"/>
                  <a:gd name="T3" fmla="*/ 12 h 18"/>
                  <a:gd name="T4" fmla="*/ 21 w 23"/>
                  <a:gd name="T5" fmla="*/ 17 h 18"/>
                  <a:gd name="T6" fmla="*/ 23 w 23"/>
                  <a:gd name="T7" fmla="*/ 18 h 18"/>
                  <a:gd name="T8" fmla="*/ 8 w 23"/>
                  <a:gd name="T9" fmla="*/ 2 h 18"/>
                  <a:gd name="T10" fmla="*/ 7 w 23"/>
                  <a:gd name="T11" fmla="*/ 0 h 18"/>
                  <a:gd name="T12" fmla="*/ 0 w 23"/>
                  <a:gd name="T13" fmla="*/ 0 h 18"/>
                  <a:gd name="T14" fmla="*/ 2 w 23"/>
                  <a:gd name="T15" fmla="*/ 4 h 18"/>
                  <a:gd name="T16" fmla="*/ 3 w 23"/>
                  <a:gd name="T17" fmla="*/ 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18">
                    <a:moveTo>
                      <a:pt x="3" y="5"/>
                    </a:moveTo>
                    <a:cubicBezTo>
                      <a:pt x="5" y="7"/>
                      <a:pt x="6" y="10"/>
                      <a:pt x="8" y="12"/>
                    </a:cubicBezTo>
                    <a:cubicBezTo>
                      <a:pt x="12" y="13"/>
                      <a:pt x="17" y="15"/>
                      <a:pt x="21" y="17"/>
                    </a:cubicBezTo>
                    <a:cubicBezTo>
                      <a:pt x="22" y="17"/>
                      <a:pt x="23" y="18"/>
                      <a:pt x="23" y="18"/>
                    </a:cubicBezTo>
                    <a:cubicBezTo>
                      <a:pt x="18" y="14"/>
                      <a:pt x="13" y="8"/>
                      <a:pt x="8" y="2"/>
                    </a:cubicBezTo>
                    <a:cubicBezTo>
                      <a:pt x="8" y="1"/>
                      <a:pt x="7" y="0"/>
                      <a:pt x="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2"/>
                      <a:pt x="2" y="4"/>
                    </a:cubicBezTo>
                    <a:cubicBezTo>
                      <a:pt x="2" y="4"/>
                      <a:pt x="3" y="5"/>
                      <a:pt x="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8" name="Freeform 1211"/>
              <p:cNvSpPr>
                <a:spLocks/>
              </p:cNvSpPr>
              <p:nvPr/>
            </p:nvSpPr>
            <p:spPr bwMode="auto">
              <a:xfrm>
                <a:off x="7596188" y="2663918"/>
                <a:ext cx="236538" cy="52390"/>
              </a:xfrm>
              <a:custGeom>
                <a:avLst/>
                <a:gdLst>
                  <a:gd name="T0" fmla="*/ 0 w 63"/>
                  <a:gd name="T1" fmla="*/ 0 h 14"/>
                  <a:gd name="T2" fmla="*/ 11 w 63"/>
                  <a:gd name="T3" fmla="*/ 11 h 14"/>
                  <a:gd name="T4" fmla="*/ 33 w 63"/>
                  <a:gd name="T5" fmla="*/ 14 h 14"/>
                  <a:gd name="T6" fmla="*/ 32 w 63"/>
                  <a:gd name="T7" fmla="*/ 13 h 14"/>
                  <a:gd name="T8" fmla="*/ 35 w 63"/>
                  <a:gd name="T9" fmla="*/ 11 h 14"/>
                  <a:gd name="T10" fmla="*/ 37 w 63"/>
                  <a:gd name="T11" fmla="*/ 9 h 14"/>
                  <a:gd name="T12" fmla="*/ 39 w 63"/>
                  <a:gd name="T13" fmla="*/ 13 h 14"/>
                  <a:gd name="T14" fmla="*/ 63 w 63"/>
                  <a:gd name="T15" fmla="*/ 6 h 14"/>
                  <a:gd name="T16" fmla="*/ 54 w 63"/>
                  <a:gd name="T17" fmla="*/ 9 h 14"/>
                  <a:gd name="T18" fmla="*/ 53 w 63"/>
                  <a:gd name="T19" fmla="*/ 6 h 14"/>
                  <a:gd name="T20" fmla="*/ 52 w 63"/>
                  <a:gd name="T21" fmla="*/ 4 h 14"/>
                  <a:gd name="T22" fmla="*/ 36 w 63"/>
                  <a:gd name="T23" fmla="*/ 7 h 14"/>
                  <a:gd name="T24" fmla="*/ 0 w 63"/>
                  <a:gd name="T2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3" h="14">
                    <a:moveTo>
                      <a:pt x="0" y="0"/>
                    </a:moveTo>
                    <a:cubicBezTo>
                      <a:pt x="5" y="4"/>
                      <a:pt x="8" y="8"/>
                      <a:pt x="11" y="11"/>
                    </a:cubicBezTo>
                    <a:cubicBezTo>
                      <a:pt x="18" y="13"/>
                      <a:pt x="25" y="14"/>
                      <a:pt x="33" y="14"/>
                    </a:cubicBezTo>
                    <a:cubicBezTo>
                      <a:pt x="33" y="13"/>
                      <a:pt x="33" y="13"/>
                      <a:pt x="32" y="13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8" y="11"/>
                      <a:pt x="39" y="12"/>
                      <a:pt x="39" y="13"/>
                    </a:cubicBezTo>
                    <a:cubicBezTo>
                      <a:pt x="47" y="12"/>
                      <a:pt x="55" y="10"/>
                      <a:pt x="63" y="6"/>
                    </a:cubicBezTo>
                    <a:cubicBezTo>
                      <a:pt x="60" y="7"/>
                      <a:pt x="57" y="8"/>
                      <a:pt x="54" y="9"/>
                    </a:cubicBezTo>
                    <a:cubicBezTo>
                      <a:pt x="53" y="6"/>
                      <a:pt x="53" y="6"/>
                      <a:pt x="53" y="6"/>
                    </a:cubicBezTo>
                    <a:cubicBezTo>
                      <a:pt x="52" y="4"/>
                      <a:pt x="52" y="4"/>
                      <a:pt x="52" y="4"/>
                    </a:cubicBezTo>
                    <a:cubicBezTo>
                      <a:pt x="47" y="6"/>
                      <a:pt x="41" y="7"/>
                      <a:pt x="36" y="7"/>
                    </a:cubicBezTo>
                    <a:cubicBezTo>
                      <a:pt x="23" y="9"/>
                      <a:pt x="11" y="6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9" name="Freeform 1212"/>
              <p:cNvSpPr>
                <a:spLocks/>
              </p:cNvSpPr>
              <p:nvPr/>
            </p:nvSpPr>
            <p:spPr bwMode="auto">
              <a:xfrm>
                <a:off x="7821612" y="2660743"/>
                <a:ext cx="15875" cy="7938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0 h 2"/>
                  <a:gd name="T4" fmla="*/ 4 w 4"/>
                  <a:gd name="T5" fmla="*/ 0 h 2"/>
                  <a:gd name="T6" fmla="*/ 0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cubicBezTo>
                      <a:pt x="1" y="1"/>
                      <a:pt x="2" y="1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1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0" name="Freeform 1213"/>
              <p:cNvSpPr>
                <a:spLocks/>
              </p:cNvSpPr>
              <p:nvPr/>
            </p:nvSpPr>
            <p:spPr bwMode="auto">
              <a:xfrm>
                <a:off x="7585076" y="3149710"/>
                <a:ext cx="123825" cy="146055"/>
              </a:xfrm>
              <a:custGeom>
                <a:avLst/>
                <a:gdLst>
                  <a:gd name="T0" fmla="*/ 5 w 33"/>
                  <a:gd name="T1" fmla="*/ 0 h 39"/>
                  <a:gd name="T2" fmla="*/ 0 w 33"/>
                  <a:gd name="T3" fmla="*/ 3 h 39"/>
                  <a:gd name="T4" fmla="*/ 28 w 33"/>
                  <a:gd name="T5" fmla="*/ 39 h 39"/>
                  <a:gd name="T6" fmla="*/ 33 w 33"/>
                  <a:gd name="T7" fmla="*/ 36 h 39"/>
                  <a:gd name="T8" fmla="*/ 5 w 33"/>
                  <a:gd name="T9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9">
                    <a:moveTo>
                      <a:pt x="5" y="0"/>
                    </a:moveTo>
                    <a:cubicBezTo>
                      <a:pt x="4" y="1"/>
                      <a:pt x="2" y="2"/>
                      <a:pt x="0" y="3"/>
                    </a:cubicBezTo>
                    <a:cubicBezTo>
                      <a:pt x="6" y="15"/>
                      <a:pt x="16" y="30"/>
                      <a:pt x="28" y="39"/>
                    </a:cubicBezTo>
                    <a:cubicBezTo>
                      <a:pt x="29" y="38"/>
                      <a:pt x="31" y="37"/>
                      <a:pt x="33" y="36"/>
                    </a:cubicBezTo>
                    <a:cubicBezTo>
                      <a:pt x="22" y="27"/>
                      <a:pt x="11" y="13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1" name="Freeform 1214"/>
              <p:cNvSpPr>
                <a:spLocks/>
              </p:cNvSpPr>
              <p:nvPr/>
            </p:nvSpPr>
            <p:spPr bwMode="auto">
              <a:xfrm>
                <a:off x="5657851" y="2570252"/>
                <a:ext cx="112713" cy="90491"/>
              </a:xfrm>
              <a:custGeom>
                <a:avLst/>
                <a:gdLst>
                  <a:gd name="T0" fmla="*/ 30 w 30"/>
                  <a:gd name="T1" fmla="*/ 3 h 24"/>
                  <a:gd name="T2" fmla="*/ 28 w 30"/>
                  <a:gd name="T3" fmla="*/ 4 h 24"/>
                  <a:gd name="T4" fmla="*/ 28 w 30"/>
                  <a:gd name="T5" fmla="*/ 1 h 24"/>
                  <a:gd name="T6" fmla="*/ 27 w 30"/>
                  <a:gd name="T7" fmla="*/ 0 h 24"/>
                  <a:gd name="T8" fmla="*/ 25 w 30"/>
                  <a:gd name="T9" fmla="*/ 0 h 24"/>
                  <a:gd name="T10" fmla="*/ 0 w 30"/>
                  <a:gd name="T11" fmla="*/ 24 h 24"/>
                  <a:gd name="T12" fmla="*/ 0 w 30"/>
                  <a:gd name="T13" fmla="*/ 24 h 24"/>
                  <a:gd name="T14" fmla="*/ 13 w 30"/>
                  <a:gd name="T15" fmla="*/ 22 h 24"/>
                  <a:gd name="T16" fmla="*/ 30 w 30"/>
                  <a:gd name="T17" fmla="*/ 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" h="24">
                    <a:moveTo>
                      <a:pt x="30" y="3"/>
                    </a:moveTo>
                    <a:cubicBezTo>
                      <a:pt x="29" y="3"/>
                      <a:pt x="29" y="4"/>
                      <a:pt x="28" y="4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19" y="10"/>
                      <a:pt x="10" y="18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4" y="23"/>
                      <a:pt x="9" y="22"/>
                      <a:pt x="13" y="22"/>
                    </a:cubicBezTo>
                    <a:cubicBezTo>
                      <a:pt x="20" y="17"/>
                      <a:pt x="25" y="10"/>
                      <a:pt x="3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2" name="Freeform 1215"/>
              <p:cNvSpPr>
                <a:spLocks/>
              </p:cNvSpPr>
              <p:nvPr/>
            </p:nvSpPr>
            <p:spPr bwMode="auto">
              <a:xfrm>
                <a:off x="6575426" y="3911736"/>
                <a:ext cx="11113" cy="26989"/>
              </a:xfrm>
              <a:custGeom>
                <a:avLst/>
                <a:gdLst>
                  <a:gd name="T0" fmla="*/ 1 w 3"/>
                  <a:gd name="T1" fmla="*/ 1 h 7"/>
                  <a:gd name="T2" fmla="*/ 0 w 3"/>
                  <a:gd name="T3" fmla="*/ 0 h 7"/>
                  <a:gd name="T4" fmla="*/ 3 w 3"/>
                  <a:gd name="T5" fmla="*/ 7 h 7"/>
                  <a:gd name="T6" fmla="*/ 1 w 3"/>
                  <a:gd name="T7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7">
                    <a:moveTo>
                      <a:pt x="1" y="1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2"/>
                      <a:pt x="2" y="5"/>
                      <a:pt x="3" y="7"/>
                    </a:cubicBezTo>
                    <a:cubicBezTo>
                      <a:pt x="2" y="5"/>
                      <a:pt x="2" y="3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3" name="Freeform 1216"/>
              <p:cNvSpPr>
                <a:spLocks/>
              </p:cNvSpPr>
              <p:nvPr/>
            </p:nvSpPr>
            <p:spPr bwMode="auto">
              <a:xfrm>
                <a:off x="6623051" y="3465634"/>
                <a:ext cx="598488" cy="623910"/>
              </a:xfrm>
              <a:custGeom>
                <a:avLst/>
                <a:gdLst>
                  <a:gd name="T0" fmla="*/ 112 w 159"/>
                  <a:gd name="T1" fmla="*/ 0 h 166"/>
                  <a:gd name="T2" fmla="*/ 94 w 159"/>
                  <a:gd name="T3" fmla="*/ 0 h 166"/>
                  <a:gd name="T4" fmla="*/ 134 w 159"/>
                  <a:gd name="T5" fmla="*/ 24 h 166"/>
                  <a:gd name="T6" fmla="*/ 145 w 159"/>
                  <a:gd name="T7" fmla="*/ 43 h 166"/>
                  <a:gd name="T8" fmla="*/ 146 w 159"/>
                  <a:gd name="T9" fmla="*/ 45 h 166"/>
                  <a:gd name="T10" fmla="*/ 150 w 159"/>
                  <a:gd name="T11" fmla="*/ 100 h 166"/>
                  <a:gd name="T12" fmla="*/ 146 w 159"/>
                  <a:gd name="T13" fmla="*/ 113 h 166"/>
                  <a:gd name="T14" fmla="*/ 139 w 159"/>
                  <a:gd name="T15" fmla="*/ 126 h 166"/>
                  <a:gd name="T16" fmla="*/ 93 w 159"/>
                  <a:gd name="T17" fmla="*/ 155 h 166"/>
                  <a:gd name="T18" fmla="*/ 11 w 159"/>
                  <a:gd name="T19" fmla="*/ 95 h 166"/>
                  <a:gd name="T20" fmla="*/ 49 w 159"/>
                  <a:gd name="T21" fmla="*/ 27 h 166"/>
                  <a:gd name="T22" fmla="*/ 117 w 159"/>
                  <a:gd name="T23" fmla="*/ 45 h 166"/>
                  <a:gd name="T24" fmla="*/ 125 w 159"/>
                  <a:gd name="T25" fmla="*/ 107 h 166"/>
                  <a:gd name="T26" fmla="*/ 78 w 159"/>
                  <a:gd name="T27" fmla="*/ 130 h 166"/>
                  <a:gd name="T28" fmla="*/ 35 w 159"/>
                  <a:gd name="T29" fmla="*/ 84 h 166"/>
                  <a:gd name="T30" fmla="*/ 71 w 159"/>
                  <a:gd name="T31" fmla="*/ 51 h 166"/>
                  <a:gd name="T32" fmla="*/ 102 w 159"/>
                  <a:gd name="T33" fmla="*/ 65 h 166"/>
                  <a:gd name="T34" fmla="*/ 104 w 159"/>
                  <a:gd name="T35" fmla="*/ 92 h 166"/>
                  <a:gd name="T36" fmla="*/ 76 w 159"/>
                  <a:gd name="T37" fmla="*/ 106 h 166"/>
                  <a:gd name="T38" fmla="*/ 59 w 159"/>
                  <a:gd name="T39" fmla="*/ 90 h 166"/>
                  <a:gd name="T40" fmla="*/ 71 w 159"/>
                  <a:gd name="T41" fmla="*/ 73 h 166"/>
                  <a:gd name="T42" fmla="*/ 80 w 159"/>
                  <a:gd name="T43" fmla="*/ 75 h 166"/>
                  <a:gd name="T44" fmla="*/ 82 w 159"/>
                  <a:gd name="T45" fmla="*/ 81 h 166"/>
                  <a:gd name="T46" fmla="*/ 75 w 159"/>
                  <a:gd name="T47" fmla="*/ 86 h 166"/>
                  <a:gd name="T48" fmla="*/ 76 w 159"/>
                  <a:gd name="T49" fmla="*/ 89 h 166"/>
                  <a:gd name="T50" fmla="*/ 77 w 159"/>
                  <a:gd name="T51" fmla="*/ 92 h 166"/>
                  <a:gd name="T52" fmla="*/ 87 w 159"/>
                  <a:gd name="T53" fmla="*/ 83 h 166"/>
                  <a:gd name="T54" fmla="*/ 85 w 159"/>
                  <a:gd name="T55" fmla="*/ 71 h 166"/>
                  <a:gd name="T56" fmla="*/ 70 w 159"/>
                  <a:gd name="T57" fmla="*/ 67 h 166"/>
                  <a:gd name="T58" fmla="*/ 53 w 159"/>
                  <a:gd name="T59" fmla="*/ 90 h 166"/>
                  <a:gd name="T60" fmla="*/ 77 w 159"/>
                  <a:gd name="T61" fmla="*/ 112 h 166"/>
                  <a:gd name="T62" fmla="*/ 109 w 159"/>
                  <a:gd name="T63" fmla="*/ 95 h 166"/>
                  <a:gd name="T64" fmla="*/ 107 w 159"/>
                  <a:gd name="T65" fmla="*/ 62 h 166"/>
                  <a:gd name="T66" fmla="*/ 71 w 159"/>
                  <a:gd name="T67" fmla="*/ 45 h 166"/>
                  <a:gd name="T68" fmla="*/ 29 w 159"/>
                  <a:gd name="T69" fmla="*/ 84 h 166"/>
                  <a:gd name="T70" fmla="*/ 78 w 159"/>
                  <a:gd name="T71" fmla="*/ 136 h 166"/>
                  <a:gd name="T72" fmla="*/ 130 w 159"/>
                  <a:gd name="T73" fmla="*/ 109 h 166"/>
                  <a:gd name="T74" fmla="*/ 122 w 159"/>
                  <a:gd name="T75" fmla="*/ 41 h 166"/>
                  <a:gd name="T76" fmla="*/ 47 w 159"/>
                  <a:gd name="T77" fmla="*/ 21 h 166"/>
                  <a:gd name="T78" fmla="*/ 5 w 159"/>
                  <a:gd name="T79" fmla="*/ 96 h 166"/>
                  <a:gd name="T80" fmla="*/ 94 w 159"/>
                  <a:gd name="T81" fmla="*/ 161 h 166"/>
                  <a:gd name="T82" fmla="*/ 137 w 159"/>
                  <a:gd name="T83" fmla="*/ 139 h 166"/>
                  <a:gd name="T84" fmla="*/ 145 w 159"/>
                  <a:gd name="T85" fmla="*/ 128 h 166"/>
                  <a:gd name="T86" fmla="*/ 151 w 159"/>
                  <a:gd name="T87" fmla="*/ 115 h 166"/>
                  <a:gd name="T88" fmla="*/ 155 w 159"/>
                  <a:gd name="T89" fmla="*/ 102 h 166"/>
                  <a:gd name="T90" fmla="*/ 158 w 159"/>
                  <a:gd name="T91" fmla="*/ 90 h 166"/>
                  <a:gd name="T92" fmla="*/ 157 w 159"/>
                  <a:gd name="T93" fmla="*/ 65 h 166"/>
                  <a:gd name="T94" fmla="*/ 152 w 159"/>
                  <a:gd name="T95" fmla="*/ 43 h 166"/>
                  <a:gd name="T96" fmla="*/ 151 w 159"/>
                  <a:gd name="T97" fmla="*/ 41 h 166"/>
                  <a:gd name="T98" fmla="*/ 139 w 159"/>
                  <a:gd name="T99" fmla="*/ 20 h 166"/>
                  <a:gd name="T100" fmla="*/ 137 w 159"/>
                  <a:gd name="T101" fmla="*/ 19 h 166"/>
                  <a:gd name="T102" fmla="*/ 119 w 159"/>
                  <a:gd name="T103" fmla="*/ 4 h 166"/>
                  <a:gd name="T104" fmla="*/ 113 w 159"/>
                  <a:gd name="T105" fmla="*/ 0 h 166"/>
                  <a:gd name="T106" fmla="*/ 112 w 159"/>
                  <a:gd name="T107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59" h="166">
                    <a:moveTo>
                      <a:pt x="112" y="0"/>
                    </a:moveTo>
                    <a:cubicBezTo>
                      <a:pt x="106" y="0"/>
                      <a:pt x="100" y="0"/>
                      <a:pt x="94" y="0"/>
                    </a:cubicBezTo>
                    <a:cubicBezTo>
                      <a:pt x="113" y="4"/>
                      <a:pt x="126" y="14"/>
                      <a:pt x="134" y="24"/>
                    </a:cubicBezTo>
                    <a:cubicBezTo>
                      <a:pt x="139" y="30"/>
                      <a:pt x="142" y="36"/>
                      <a:pt x="145" y="43"/>
                    </a:cubicBezTo>
                    <a:cubicBezTo>
                      <a:pt x="146" y="44"/>
                      <a:pt x="146" y="45"/>
                      <a:pt x="146" y="45"/>
                    </a:cubicBezTo>
                    <a:cubicBezTo>
                      <a:pt x="153" y="62"/>
                      <a:pt x="154" y="82"/>
                      <a:pt x="150" y="100"/>
                    </a:cubicBezTo>
                    <a:cubicBezTo>
                      <a:pt x="149" y="105"/>
                      <a:pt x="147" y="109"/>
                      <a:pt x="146" y="113"/>
                    </a:cubicBezTo>
                    <a:cubicBezTo>
                      <a:pt x="144" y="118"/>
                      <a:pt x="142" y="122"/>
                      <a:pt x="139" y="126"/>
                    </a:cubicBezTo>
                    <a:cubicBezTo>
                      <a:pt x="128" y="142"/>
                      <a:pt x="112" y="153"/>
                      <a:pt x="93" y="155"/>
                    </a:cubicBezTo>
                    <a:cubicBezTo>
                      <a:pt x="45" y="160"/>
                      <a:pt x="17" y="128"/>
                      <a:pt x="11" y="95"/>
                    </a:cubicBezTo>
                    <a:cubicBezTo>
                      <a:pt x="6" y="68"/>
                      <a:pt x="16" y="35"/>
                      <a:pt x="49" y="27"/>
                    </a:cubicBezTo>
                    <a:cubicBezTo>
                      <a:pt x="88" y="16"/>
                      <a:pt x="109" y="34"/>
                      <a:pt x="117" y="45"/>
                    </a:cubicBezTo>
                    <a:cubicBezTo>
                      <a:pt x="131" y="62"/>
                      <a:pt x="134" y="88"/>
                      <a:pt x="125" y="107"/>
                    </a:cubicBezTo>
                    <a:cubicBezTo>
                      <a:pt x="116" y="123"/>
                      <a:pt x="100" y="131"/>
                      <a:pt x="78" y="130"/>
                    </a:cubicBezTo>
                    <a:cubicBezTo>
                      <a:pt x="51" y="129"/>
                      <a:pt x="34" y="105"/>
                      <a:pt x="35" y="84"/>
                    </a:cubicBezTo>
                    <a:cubicBezTo>
                      <a:pt x="35" y="68"/>
                      <a:pt x="45" y="51"/>
                      <a:pt x="71" y="51"/>
                    </a:cubicBezTo>
                    <a:cubicBezTo>
                      <a:pt x="84" y="50"/>
                      <a:pt x="95" y="55"/>
                      <a:pt x="102" y="65"/>
                    </a:cubicBezTo>
                    <a:cubicBezTo>
                      <a:pt x="107" y="74"/>
                      <a:pt x="108" y="84"/>
                      <a:pt x="104" y="92"/>
                    </a:cubicBezTo>
                    <a:cubicBezTo>
                      <a:pt x="100" y="101"/>
                      <a:pt x="90" y="106"/>
                      <a:pt x="76" y="106"/>
                    </a:cubicBezTo>
                    <a:cubicBezTo>
                      <a:pt x="66" y="106"/>
                      <a:pt x="60" y="98"/>
                      <a:pt x="59" y="90"/>
                    </a:cubicBezTo>
                    <a:cubicBezTo>
                      <a:pt x="59" y="83"/>
                      <a:pt x="61" y="75"/>
                      <a:pt x="71" y="73"/>
                    </a:cubicBezTo>
                    <a:cubicBezTo>
                      <a:pt x="75" y="72"/>
                      <a:pt x="79" y="72"/>
                      <a:pt x="80" y="75"/>
                    </a:cubicBezTo>
                    <a:cubicBezTo>
                      <a:pt x="82" y="76"/>
                      <a:pt x="82" y="79"/>
                      <a:pt x="82" y="81"/>
                    </a:cubicBezTo>
                    <a:cubicBezTo>
                      <a:pt x="81" y="84"/>
                      <a:pt x="78" y="86"/>
                      <a:pt x="75" y="86"/>
                    </a:cubicBezTo>
                    <a:cubicBezTo>
                      <a:pt x="76" y="89"/>
                      <a:pt x="76" y="89"/>
                      <a:pt x="76" y="89"/>
                    </a:cubicBezTo>
                    <a:cubicBezTo>
                      <a:pt x="77" y="92"/>
                      <a:pt x="77" y="92"/>
                      <a:pt x="77" y="92"/>
                    </a:cubicBezTo>
                    <a:cubicBezTo>
                      <a:pt x="82" y="91"/>
                      <a:pt x="86" y="88"/>
                      <a:pt x="87" y="83"/>
                    </a:cubicBezTo>
                    <a:cubicBezTo>
                      <a:pt x="89" y="79"/>
                      <a:pt x="88" y="74"/>
                      <a:pt x="85" y="71"/>
                    </a:cubicBezTo>
                    <a:cubicBezTo>
                      <a:pt x="83" y="68"/>
                      <a:pt x="78" y="65"/>
                      <a:pt x="70" y="67"/>
                    </a:cubicBezTo>
                    <a:cubicBezTo>
                      <a:pt x="57" y="69"/>
                      <a:pt x="52" y="80"/>
                      <a:pt x="53" y="90"/>
                    </a:cubicBezTo>
                    <a:cubicBezTo>
                      <a:pt x="55" y="101"/>
                      <a:pt x="63" y="112"/>
                      <a:pt x="77" y="112"/>
                    </a:cubicBezTo>
                    <a:cubicBezTo>
                      <a:pt x="92" y="111"/>
                      <a:pt x="104" y="105"/>
                      <a:pt x="109" y="95"/>
                    </a:cubicBezTo>
                    <a:cubicBezTo>
                      <a:pt x="115" y="85"/>
                      <a:pt x="114" y="72"/>
                      <a:pt x="107" y="62"/>
                    </a:cubicBezTo>
                    <a:cubicBezTo>
                      <a:pt x="99" y="50"/>
                      <a:pt x="86" y="44"/>
                      <a:pt x="71" y="45"/>
                    </a:cubicBezTo>
                    <a:cubicBezTo>
                      <a:pt x="40" y="45"/>
                      <a:pt x="29" y="66"/>
                      <a:pt x="29" y="84"/>
                    </a:cubicBezTo>
                    <a:cubicBezTo>
                      <a:pt x="28" y="108"/>
                      <a:pt x="47" y="134"/>
                      <a:pt x="78" y="136"/>
                    </a:cubicBezTo>
                    <a:cubicBezTo>
                      <a:pt x="102" y="138"/>
                      <a:pt x="121" y="128"/>
                      <a:pt x="130" y="109"/>
                    </a:cubicBezTo>
                    <a:cubicBezTo>
                      <a:pt x="141" y="89"/>
                      <a:pt x="137" y="60"/>
                      <a:pt x="122" y="41"/>
                    </a:cubicBezTo>
                    <a:cubicBezTo>
                      <a:pt x="105" y="20"/>
                      <a:pt x="78" y="13"/>
                      <a:pt x="47" y="21"/>
                    </a:cubicBezTo>
                    <a:cubicBezTo>
                      <a:pt x="11" y="30"/>
                      <a:pt x="0" y="66"/>
                      <a:pt x="5" y="96"/>
                    </a:cubicBezTo>
                    <a:cubicBezTo>
                      <a:pt x="11" y="131"/>
                      <a:pt x="42" y="166"/>
                      <a:pt x="94" y="161"/>
                    </a:cubicBezTo>
                    <a:cubicBezTo>
                      <a:pt x="111" y="159"/>
                      <a:pt x="126" y="151"/>
                      <a:pt x="137" y="139"/>
                    </a:cubicBezTo>
                    <a:cubicBezTo>
                      <a:pt x="140" y="135"/>
                      <a:pt x="142" y="132"/>
                      <a:pt x="145" y="128"/>
                    </a:cubicBezTo>
                    <a:cubicBezTo>
                      <a:pt x="147" y="124"/>
                      <a:pt x="149" y="120"/>
                      <a:pt x="151" y="115"/>
                    </a:cubicBezTo>
                    <a:cubicBezTo>
                      <a:pt x="153" y="111"/>
                      <a:pt x="154" y="107"/>
                      <a:pt x="155" y="102"/>
                    </a:cubicBezTo>
                    <a:cubicBezTo>
                      <a:pt x="156" y="98"/>
                      <a:pt x="157" y="94"/>
                      <a:pt x="158" y="90"/>
                    </a:cubicBezTo>
                    <a:cubicBezTo>
                      <a:pt x="159" y="82"/>
                      <a:pt x="158" y="73"/>
                      <a:pt x="157" y="65"/>
                    </a:cubicBezTo>
                    <a:cubicBezTo>
                      <a:pt x="156" y="58"/>
                      <a:pt x="154" y="50"/>
                      <a:pt x="152" y="43"/>
                    </a:cubicBezTo>
                    <a:cubicBezTo>
                      <a:pt x="151" y="42"/>
                      <a:pt x="151" y="41"/>
                      <a:pt x="151" y="41"/>
                    </a:cubicBezTo>
                    <a:cubicBezTo>
                      <a:pt x="148" y="33"/>
                      <a:pt x="143" y="26"/>
                      <a:pt x="139" y="20"/>
                    </a:cubicBezTo>
                    <a:cubicBezTo>
                      <a:pt x="138" y="20"/>
                      <a:pt x="138" y="19"/>
                      <a:pt x="137" y="19"/>
                    </a:cubicBezTo>
                    <a:cubicBezTo>
                      <a:pt x="132" y="13"/>
                      <a:pt x="126" y="8"/>
                      <a:pt x="119" y="4"/>
                    </a:cubicBezTo>
                    <a:cubicBezTo>
                      <a:pt x="117" y="2"/>
                      <a:pt x="115" y="1"/>
                      <a:pt x="113" y="0"/>
                    </a:cubicBezTo>
                    <a:cubicBezTo>
                      <a:pt x="113" y="0"/>
                      <a:pt x="112" y="0"/>
                      <a:pt x="1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4" name="Freeform 1217"/>
              <p:cNvSpPr>
                <a:spLocks/>
              </p:cNvSpPr>
              <p:nvPr/>
            </p:nvSpPr>
            <p:spPr bwMode="auto">
              <a:xfrm>
                <a:off x="6551613" y="3430708"/>
                <a:ext cx="384175" cy="469916"/>
              </a:xfrm>
              <a:custGeom>
                <a:avLst/>
                <a:gdLst>
                  <a:gd name="T0" fmla="*/ 64 w 102"/>
                  <a:gd name="T1" fmla="*/ 3 h 125"/>
                  <a:gd name="T2" fmla="*/ 63 w 102"/>
                  <a:gd name="T3" fmla="*/ 3 h 125"/>
                  <a:gd name="T4" fmla="*/ 65 w 102"/>
                  <a:gd name="T5" fmla="*/ 5 h 125"/>
                  <a:gd name="T6" fmla="*/ 63 w 102"/>
                  <a:gd name="T7" fmla="*/ 7 h 125"/>
                  <a:gd name="T8" fmla="*/ 61 w 102"/>
                  <a:gd name="T9" fmla="*/ 10 h 125"/>
                  <a:gd name="T10" fmla="*/ 57 w 102"/>
                  <a:gd name="T11" fmla="*/ 5 h 125"/>
                  <a:gd name="T12" fmla="*/ 39 w 102"/>
                  <a:gd name="T13" fmla="*/ 13 h 125"/>
                  <a:gd name="T14" fmla="*/ 41 w 102"/>
                  <a:gd name="T15" fmla="*/ 15 h 125"/>
                  <a:gd name="T16" fmla="*/ 39 w 102"/>
                  <a:gd name="T17" fmla="*/ 17 h 125"/>
                  <a:gd name="T18" fmla="*/ 37 w 102"/>
                  <a:gd name="T19" fmla="*/ 19 h 125"/>
                  <a:gd name="T20" fmla="*/ 34 w 102"/>
                  <a:gd name="T21" fmla="*/ 16 h 125"/>
                  <a:gd name="T22" fmla="*/ 21 w 102"/>
                  <a:gd name="T23" fmla="*/ 30 h 125"/>
                  <a:gd name="T24" fmla="*/ 22 w 102"/>
                  <a:gd name="T25" fmla="*/ 32 h 125"/>
                  <a:gd name="T26" fmla="*/ 20 w 102"/>
                  <a:gd name="T27" fmla="*/ 34 h 125"/>
                  <a:gd name="T28" fmla="*/ 18 w 102"/>
                  <a:gd name="T29" fmla="*/ 36 h 125"/>
                  <a:gd name="T30" fmla="*/ 17 w 102"/>
                  <a:gd name="T31" fmla="*/ 35 h 125"/>
                  <a:gd name="T32" fmla="*/ 7 w 102"/>
                  <a:gd name="T33" fmla="*/ 55 h 125"/>
                  <a:gd name="T34" fmla="*/ 10 w 102"/>
                  <a:gd name="T35" fmla="*/ 56 h 125"/>
                  <a:gd name="T36" fmla="*/ 9 w 102"/>
                  <a:gd name="T37" fmla="*/ 59 h 125"/>
                  <a:gd name="T38" fmla="*/ 8 w 102"/>
                  <a:gd name="T39" fmla="*/ 62 h 125"/>
                  <a:gd name="T40" fmla="*/ 5 w 102"/>
                  <a:gd name="T41" fmla="*/ 61 h 125"/>
                  <a:gd name="T42" fmla="*/ 1 w 102"/>
                  <a:gd name="T43" fmla="*/ 82 h 125"/>
                  <a:gd name="T44" fmla="*/ 6 w 102"/>
                  <a:gd name="T45" fmla="*/ 85 h 125"/>
                  <a:gd name="T46" fmla="*/ 4 w 102"/>
                  <a:gd name="T47" fmla="*/ 87 h 125"/>
                  <a:gd name="T48" fmla="*/ 3 w 102"/>
                  <a:gd name="T49" fmla="*/ 90 h 125"/>
                  <a:gd name="T50" fmla="*/ 1 w 102"/>
                  <a:gd name="T51" fmla="*/ 89 h 125"/>
                  <a:gd name="T52" fmla="*/ 3 w 102"/>
                  <a:gd name="T53" fmla="*/ 112 h 125"/>
                  <a:gd name="T54" fmla="*/ 12 w 102"/>
                  <a:gd name="T55" fmla="*/ 125 h 125"/>
                  <a:gd name="T56" fmla="*/ 9 w 102"/>
                  <a:gd name="T57" fmla="*/ 114 h 125"/>
                  <a:gd name="T58" fmla="*/ 65 w 102"/>
                  <a:gd name="T59" fmla="*/ 9 h 125"/>
                  <a:gd name="T60" fmla="*/ 102 w 102"/>
                  <a:gd name="T61" fmla="*/ 7 h 125"/>
                  <a:gd name="T62" fmla="*/ 86 w 102"/>
                  <a:gd name="T63" fmla="*/ 0 h 125"/>
                  <a:gd name="T64" fmla="*/ 64 w 102"/>
                  <a:gd name="T65" fmla="*/ 3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2" h="125">
                    <a:moveTo>
                      <a:pt x="64" y="3"/>
                    </a:moveTo>
                    <a:cubicBezTo>
                      <a:pt x="64" y="3"/>
                      <a:pt x="63" y="3"/>
                      <a:pt x="63" y="3"/>
                    </a:cubicBezTo>
                    <a:cubicBezTo>
                      <a:pt x="64" y="4"/>
                      <a:pt x="64" y="5"/>
                      <a:pt x="65" y="5"/>
                    </a:cubicBezTo>
                    <a:cubicBezTo>
                      <a:pt x="63" y="7"/>
                      <a:pt x="63" y="7"/>
                      <a:pt x="63" y="7"/>
                    </a:cubicBezTo>
                    <a:cubicBezTo>
                      <a:pt x="61" y="10"/>
                      <a:pt x="61" y="10"/>
                      <a:pt x="61" y="10"/>
                    </a:cubicBezTo>
                    <a:cubicBezTo>
                      <a:pt x="59" y="8"/>
                      <a:pt x="58" y="7"/>
                      <a:pt x="57" y="5"/>
                    </a:cubicBezTo>
                    <a:cubicBezTo>
                      <a:pt x="50" y="7"/>
                      <a:pt x="45" y="10"/>
                      <a:pt x="39" y="13"/>
                    </a:cubicBezTo>
                    <a:cubicBezTo>
                      <a:pt x="40" y="13"/>
                      <a:pt x="40" y="14"/>
                      <a:pt x="41" y="15"/>
                    </a:cubicBezTo>
                    <a:cubicBezTo>
                      <a:pt x="39" y="17"/>
                      <a:pt x="39" y="17"/>
                      <a:pt x="39" y="17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6" y="18"/>
                      <a:pt x="35" y="17"/>
                      <a:pt x="34" y="16"/>
                    </a:cubicBezTo>
                    <a:cubicBezTo>
                      <a:pt x="29" y="20"/>
                      <a:pt x="25" y="25"/>
                      <a:pt x="21" y="30"/>
                    </a:cubicBezTo>
                    <a:cubicBezTo>
                      <a:pt x="21" y="31"/>
                      <a:pt x="22" y="31"/>
                      <a:pt x="22" y="32"/>
                    </a:cubicBezTo>
                    <a:cubicBezTo>
                      <a:pt x="20" y="34"/>
                      <a:pt x="20" y="34"/>
                      <a:pt x="20" y="34"/>
                    </a:cubicBezTo>
                    <a:cubicBezTo>
                      <a:pt x="18" y="36"/>
                      <a:pt x="18" y="36"/>
                      <a:pt x="18" y="36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13" y="41"/>
                      <a:pt x="10" y="48"/>
                      <a:pt x="7" y="55"/>
                    </a:cubicBezTo>
                    <a:cubicBezTo>
                      <a:pt x="8" y="55"/>
                      <a:pt x="9" y="56"/>
                      <a:pt x="10" y="56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8" y="62"/>
                      <a:pt x="8" y="62"/>
                      <a:pt x="8" y="62"/>
                    </a:cubicBezTo>
                    <a:cubicBezTo>
                      <a:pt x="7" y="61"/>
                      <a:pt x="6" y="61"/>
                      <a:pt x="5" y="61"/>
                    </a:cubicBezTo>
                    <a:cubicBezTo>
                      <a:pt x="3" y="68"/>
                      <a:pt x="2" y="75"/>
                      <a:pt x="1" y="82"/>
                    </a:cubicBezTo>
                    <a:cubicBezTo>
                      <a:pt x="3" y="83"/>
                      <a:pt x="4" y="84"/>
                      <a:pt x="6" y="85"/>
                    </a:cubicBezTo>
                    <a:cubicBezTo>
                      <a:pt x="4" y="87"/>
                      <a:pt x="4" y="87"/>
                      <a:pt x="4" y="87"/>
                    </a:cubicBezTo>
                    <a:cubicBezTo>
                      <a:pt x="3" y="90"/>
                      <a:pt x="3" y="90"/>
                      <a:pt x="3" y="90"/>
                    </a:cubicBezTo>
                    <a:cubicBezTo>
                      <a:pt x="2" y="89"/>
                      <a:pt x="1" y="89"/>
                      <a:pt x="1" y="89"/>
                    </a:cubicBezTo>
                    <a:cubicBezTo>
                      <a:pt x="1" y="97"/>
                      <a:pt x="1" y="104"/>
                      <a:pt x="3" y="112"/>
                    </a:cubicBezTo>
                    <a:cubicBezTo>
                      <a:pt x="6" y="116"/>
                      <a:pt x="9" y="120"/>
                      <a:pt x="12" y="125"/>
                    </a:cubicBezTo>
                    <a:cubicBezTo>
                      <a:pt x="11" y="121"/>
                      <a:pt x="10" y="118"/>
                      <a:pt x="9" y="114"/>
                    </a:cubicBezTo>
                    <a:cubicBezTo>
                      <a:pt x="0" y="69"/>
                      <a:pt x="17" y="19"/>
                      <a:pt x="65" y="9"/>
                    </a:cubicBezTo>
                    <a:cubicBezTo>
                      <a:pt x="79" y="6"/>
                      <a:pt x="91" y="6"/>
                      <a:pt x="102" y="7"/>
                    </a:cubicBezTo>
                    <a:cubicBezTo>
                      <a:pt x="96" y="5"/>
                      <a:pt x="91" y="3"/>
                      <a:pt x="86" y="0"/>
                    </a:cubicBezTo>
                    <a:cubicBezTo>
                      <a:pt x="79" y="1"/>
                      <a:pt x="71" y="2"/>
                      <a:pt x="6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5" name="Freeform 1218"/>
              <p:cNvSpPr>
                <a:spLocks/>
              </p:cNvSpPr>
              <p:nvPr/>
            </p:nvSpPr>
            <p:spPr bwMode="auto">
              <a:xfrm>
                <a:off x="6870701" y="4145108"/>
                <a:ext cx="125413" cy="30164"/>
              </a:xfrm>
              <a:custGeom>
                <a:avLst/>
                <a:gdLst>
                  <a:gd name="T0" fmla="*/ 0 w 33"/>
                  <a:gd name="T1" fmla="*/ 1 h 8"/>
                  <a:gd name="T2" fmla="*/ 12 w 33"/>
                  <a:gd name="T3" fmla="*/ 8 h 8"/>
                  <a:gd name="T4" fmla="*/ 27 w 33"/>
                  <a:gd name="T5" fmla="*/ 7 h 8"/>
                  <a:gd name="T6" fmla="*/ 33 w 33"/>
                  <a:gd name="T7" fmla="*/ 0 h 8"/>
                  <a:gd name="T8" fmla="*/ 33 w 33"/>
                  <a:gd name="T9" fmla="*/ 0 h 8"/>
                  <a:gd name="T10" fmla="*/ 0 w 33"/>
                  <a:gd name="T11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8">
                    <a:moveTo>
                      <a:pt x="0" y="1"/>
                    </a:moveTo>
                    <a:cubicBezTo>
                      <a:pt x="4" y="3"/>
                      <a:pt x="8" y="6"/>
                      <a:pt x="12" y="8"/>
                    </a:cubicBezTo>
                    <a:cubicBezTo>
                      <a:pt x="17" y="8"/>
                      <a:pt x="22" y="8"/>
                      <a:pt x="27" y="7"/>
                    </a:cubicBezTo>
                    <a:cubicBezTo>
                      <a:pt x="29" y="5"/>
                      <a:pt x="31" y="2"/>
                      <a:pt x="33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21" y="2"/>
                      <a:pt x="10" y="3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6" name="Freeform 1219"/>
              <p:cNvSpPr>
                <a:spLocks/>
              </p:cNvSpPr>
              <p:nvPr/>
            </p:nvSpPr>
            <p:spPr bwMode="auto">
              <a:xfrm>
                <a:off x="6604000" y="3930787"/>
                <a:ext cx="173038" cy="192095"/>
              </a:xfrm>
              <a:custGeom>
                <a:avLst/>
                <a:gdLst>
                  <a:gd name="T0" fmla="*/ 1 w 46"/>
                  <a:gd name="T1" fmla="*/ 15 h 51"/>
                  <a:gd name="T2" fmla="*/ 13 w 46"/>
                  <a:gd name="T3" fmla="*/ 34 h 51"/>
                  <a:gd name="T4" fmla="*/ 14 w 46"/>
                  <a:gd name="T5" fmla="*/ 33 h 51"/>
                  <a:gd name="T6" fmla="*/ 17 w 46"/>
                  <a:gd name="T7" fmla="*/ 34 h 51"/>
                  <a:gd name="T8" fmla="*/ 19 w 46"/>
                  <a:gd name="T9" fmla="*/ 35 h 51"/>
                  <a:gd name="T10" fmla="*/ 18 w 46"/>
                  <a:gd name="T11" fmla="*/ 38 h 51"/>
                  <a:gd name="T12" fmla="*/ 32 w 46"/>
                  <a:gd name="T13" fmla="*/ 50 h 51"/>
                  <a:gd name="T14" fmla="*/ 46 w 46"/>
                  <a:gd name="T15" fmla="*/ 51 h 51"/>
                  <a:gd name="T16" fmla="*/ 0 w 46"/>
                  <a:gd name="T17" fmla="*/ 0 h 51"/>
                  <a:gd name="T18" fmla="*/ 1 w 46"/>
                  <a:gd name="T19" fmla="*/ 1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6" h="51">
                    <a:moveTo>
                      <a:pt x="1" y="15"/>
                    </a:moveTo>
                    <a:cubicBezTo>
                      <a:pt x="4" y="22"/>
                      <a:pt x="8" y="28"/>
                      <a:pt x="13" y="34"/>
                    </a:cubicBezTo>
                    <a:cubicBezTo>
                      <a:pt x="13" y="33"/>
                      <a:pt x="14" y="33"/>
                      <a:pt x="14" y="33"/>
                    </a:cubicBezTo>
                    <a:cubicBezTo>
                      <a:pt x="17" y="34"/>
                      <a:pt x="17" y="34"/>
                      <a:pt x="17" y="34"/>
                    </a:cubicBezTo>
                    <a:cubicBezTo>
                      <a:pt x="19" y="35"/>
                      <a:pt x="19" y="35"/>
                      <a:pt x="19" y="35"/>
                    </a:cubicBezTo>
                    <a:cubicBezTo>
                      <a:pt x="19" y="36"/>
                      <a:pt x="18" y="37"/>
                      <a:pt x="18" y="38"/>
                    </a:cubicBezTo>
                    <a:cubicBezTo>
                      <a:pt x="22" y="43"/>
                      <a:pt x="27" y="47"/>
                      <a:pt x="32" y="50"/>
                    </a:cubicBezTo>
                    <a:cubicBezTo>
                      <a:pt x="37" y="50"/>
                      <a:pt x="42" y="51"/>
                      <a:pt x="46" y="51"/>
                    </a:cubicBezTo>
                    <a:cubicBezTo>
                      <a:pt x="24" y="41"/>
                      <a:pt x="9" y="22"/>
                      <a:pt x="0" y="0"/>
                    </a:cubicBezTo>
                    <a:cubicBezTo>
                      <a:pt x="2" y="5"/>
                      <a:pt x="2" y="10"/>
                      <a:pt x="1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7" name="Freeform 1220"/>
              <p:cNvSpPr>
                <a:spLocks/>
              </p:cNvSpPr>
              <p:nvPr/>
            </p:nvSpPr>
            <p:spPr bwMode="auto">
              <a:xfrm>
                <a:off x="6770688" y="4145108"/>
                <a:ext cx="93663" cy="26989"/>
              </a:xfrm>
              <a:custGeom>
                <a:avLst/>
                <a:gdLst>
                  <a:gd name="T0" fmla="*/ 25 w 25"/>
                  <a:gd name="T1" fmla="*/ 7 h 7"/>
                  <a:gd name="T2" fmla="*/ 0 w 25"/>
                  <a:gd name="T3" fmla="*/ 0 h 7"/>
                  <a:gd name="T4" fmla="*/ 25 w 25"/>
                  <a:gd name="T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" h="7">
                    <a:moveTo>
                      <a:pt x="25" y="7"/>
                    </a:moveTo>
                    <a:cubicBezTo>
                      <a:pt x="18" y="4"/>
                      <a:pt x="9" y="1"/>
                      <a:pt x="0" y="0"/>
                    </a:cubicBezTo>
                    <a:cubicBezTo>
                      <a:pt x="8" y="4"/>
                      <a:pt x="16" y="6"/>
                      <a:pt x="25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8" name="Freeform 1221"/>
              <p:cNvSpPr>
                <a:spLocks/>
              </p:cNvSpPr>
              <p:nvPr/>
            </p:nvSpPr>
            <p:spPr bwMode="auto">
              <a:xfrm>
                <a:off x="6946900" y="3435470"/>
                <a:ext cx="25400" cy="3175"/>
              </a:xfrm>
              <a:custGeom>
                <a:avLst/>
                <a:gdLst>
                  <a:gd name="T0" fmla="*/ 0 w 7"/>
                  <a:gd name="T1" fmla="*/ 0 h 1"/>
                  <a:gd name="T2" fmla="*/ 7 w 7"/>
                  <a:gd name="T3" fmla="*/ 1 h 1"/>
                  <a:gd name="T4" fmla="*/ 0 w 7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1">
                    <a:moveTo>
                      <a:pt x="0" y="0"/>
                    </a:moveTo>
                    <a:cubicBezTo>
                      <a:pt x="2" y="1"/>
                      <a:pt x="5" y="1"/>
                      <a:pt x="7" y="1"/>
                    </a:cubicBezTo>
                    <a:cubicBezTo>
                      <a:pt x="5" y="1"/>
                      <a:pt x="2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9" name="Freeform 1222"/>
              <p:cNvSpPr>
                <a:spLocks/>
              </p:cNvSpPr>
              <p:nvPr/>
            </p:nvSpPr>
            <p:spPr bwMode="auto">
              <a:xfrm>
                <a:off x="6243637" y="3784732"/>
                <a:ext cx="431800" cy="414352"/>
              </a:xfrm>
              <a:custGeom>
                <a:avLst/>
                <a:gdLst>
                  <a:gd name="T0" fmla="*/ 36 w 115"/>
                  <a:gd name="T1" fmla="*/ 7 h 110"/>
                  <a:gd name="T2" fmla="*/ 10 w 115"/>
                  <a:gd name="T3" fmla="*/ 70 h 110"/>
                  <a:gd name="T4" fmla="*/ 59 w 115"/>
                  <a:gd name="T5" fmla="*/ 110 h 110"/>
                  <a:gd name="T6" fmla="*/ 65 w 115"/>
                  <a:gd name="T7" fmla="*/ 109 h 110"/>
                  <a:gd name="T8" fmla="*/ 77 w 115"/>
                  <a:gd name="T9" fmla="*/ 102 h 110"/>
                  <a:gd name="T10" fmla="*/ 103 w 115"/>
                  <a:gd name="T11" fmla="*/ 92 h 110"/>
                  <a:gd name="T12" fmla="*/ 114 w 115"/>
                  <a:gd name="T13" fmla="*/ 77 h 110"/>
                  <a:gd name="T14" fmla="*/ 115 w 115"/>
                  <a:gd name="T15" fmla="*/ 74 h 110"/>
                  <a:gd name="T16" fmla="*/ 113 w 115"/>
                  <a:gd name="T17" fmla="*/ 73 h 110"/>
                  <a:gd name="T18" fmla="*/ 110 w 115"/>
                  <a:gd name="T19" fmla="*/ 72 h 110"/>
                  <a:gd name="T20" fmla="*/ 109 w 115"/>
                  <a:gd name="T21" fmla="*/ 73 h 110"/>
                  <a:gd name="T22" fmla="*/ 60 w 115"/>
                  <a:gd name="T23" fmla="*/ 104 h 110"/>
                  <a:gd name="T24" fmla="*/ 16 w 115"/>
                  <a:gd name="T25" fmla="*/ 68 h 110"/>
                  <a:gd name="T26" fmla="*/ 38 w 115"/>
                  <a:gd name="T27" fmla="*/ 12 h 110"/>
                  <a:gd name="T28" fmla="*/ 88 w 115"/>
                  <a:gd name="T29" fmla="*/ 34 h 110"/>
                  <a:gd name="T30" fmla="*/ 89 w 115"/>
                  <a:gd name="T31" fmla="*/ 35 h 110"/>
                  <a:gd name="T32" fmla="*/ 91 w 115"/>
                  <a:gd name="T33" fmla="*/ 41 h 110"/>
                  <a:gd name="T34" fmla="*/ 74 w 115"/>
                  <a:gd name="T35" fmla="*/ 75 h 110"/>
                  <a:gd name="T36" fmla="*/ 37 w 115"/>
                  <a:gd name="T37" fmla="*/ 61 h 110"/>
                  <a:gd name="T38" fmla="*/ 37 w 115"/>
                  <a:gd name="T39" fmla="*/ 41 h 110"/>
                  <a:gd name="T40" fmla="*/ 56 w 115"/>
                  <a:gd name="T41" fmla="*/ 32 h 110"/>
                  <a:gd name="T42" fmla="*/ 69 w 115"/>
                  <a:gd name="T43" fmla="*/ 44 h 110"/>
                  <a:gd name="T44" fmla="*/ 66 w 115"/>
                  <a:gd name="T45" fmla="*/ 52 h 110"/>
                  <a:gd name="T46" fmla="*/ 58 w 115"/>
                  <a:gd name="T47" fmla="*/ 50 h 110"/>
                  <a:gd name="T48" fmla="*/ 56 w 115"/>
                  <a:gd name="T49" fmla="*/ 51 h 110"/>
                  <a:gd name="T50" fmla="*/ 53 w 115"/>
                  <a:gd name="T51" fmla="*/ 53 h 110"/>
                  <a:gd name="T52" fmla="*/ 68 w 115"/>
                  <a:gd name="T53" fmla="*/ 58 h 110"/>
                  <a:gd name="T54" fmla="*/ 75 w 115"/>
                  <a:gd name="T55" fmla="*/ 41 h 110"/>
                  <a:gd name="T56" fmla="*/ 56 w 115"/>
                  <a:gd name="T57" fmla="*/ 26 h 110"/>
                  <a:gd name="T58" fmla="*/ 32 w 115"/>
                  <a:gd name="T59" fmla="*/ 38 h 110"/>
                  <a:gd name="T60" fmla="*/ 32 w 115"/>
                  <a:gd name="T61" fmla="*/ 64 h 110"/>
                  <a:gd name="T62" fmla="*/ 76 w 115"/>
                  <a:gd name="T63" fmla="*/ 80 h 110"/>
                  <a:gd name="T64" fmla="*/ 97 w 115"/>
                  <a:gd name="T65" fmla="*/ 54 h 110"/>
                  <a:gd name="T66" fmla="*/ 96 w 115"/>
                  <a:gd name="T67" fmla="*/ 39 h 110"/>
                  <a:gd name="T68" fmla="*/ 94 w 115"/>
                  <a:gd name="T69" fmla="*/ 32 h 110"/>
                  <a:gd name="T70" fmla="*/ 94 w 115"/>
                  <a:gd name="T71" fmla="*/ 31 h 110"/>
                  <a:gd name="T72" fmla="*/ 85 w 115"/>
                  <a:gd name="T73" fmla="*/ 18 h 110"/>
                  <a:gd name="T74" fmla="*/ 36 w 115"/>
                  <a:gd name="T75" fmla="*/ 7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15" h="110">
                    <a:moveTo>
                      <a:pt x="36" y="7"/>
                    </a:moveTo>
                    <a:cubicBezTo>
                      <a:pt x="16" y="16"/>
                      <a:pt x="0" y="41"/>
                      <a:pt x="10" y="70"/>
                    </a:cubicBezTo>
                    <a:cubicBezTo>
                      <a:pt x="19" y="94"/>
                      <a:pt x="37" y="108"/>
                      <a:pt x="59" y="110"/>
                    </a:cubicBezTo>
                    <a:cubicBezTo>
                      <a:pt x="61" y="110"/>
                      <a:pt x="63" y="110"/>
                      <a:pt x="65" y="109"/>
                    </a:cubicBezTo>
                    <a:cubicBezTo>
                      <a:pt x="68" y="107"/>
                      <a:pt x="73" y="104"/>
                      <a:pt x="77" y="102"/>
                    </a:cubicBezTo>
                    <a:cubicBezTo>
                      <a:pt x="85" y="97"/>
                      <a:pt x="94" y="94"/>
                      <a:pt x="103" y="92"/>
                    </a:cubicBezTo>
                    <a:cubicBezTo>
                      <a:pt x="107" y="88"/>
                      <a:pt x="111" y="83"/>
                      <a:pt x="114" y="77"/>
                    </a:cubicBezTo>
                    <a:cubicBezTo>
                      <a:pt x="114" y="76"/>
                      <a:pt x="115" y="75"/>
                      <a:pt x="115" y="74"/>
                    </a:cubicBezTo>
                    <a:cubicBezTo>
                      <a:pt x="113" y="73"/>
                      <a:pt x="113" y="73"/>
                      <a:pt x="113" y="73"/>
                    </a:cubicBezTo>
                    <a:cubicBezTo>
                      <a:pt x="110" y="72"/>
                      <a:pt x="110" y="72"/>
                      <a:pt x="110" y="72"/>
                    </a:cubicBezTo>
                    <a:cubicBezTo>
                      <a:pt x="110" y="72"/>
                      <a:pt x="109" y="72"/>
                      <a:pt x="109" y="73"/>
                    </a:cubicBezTo>
                    <a:cubicBezTo>
                      <a:pt x="100" y="92"/>
                      <a:pt x="80" y="104"/>
                      <a:pt x="60" y="104"/>
                    </a:cubicBezTo>
                    <a:cubicBezTo>
                      <a:pt x="40" y="103"/>
                      <a:pt x="24" y="90"/>
                      <a:pt x="16" y="68"/>
                    </a:cubicBezTo>
                    <a:cubicBezTo>
                      <a:pt x="7" y="42"/>
                      <a:pt x="20" y="20"/>
                      <a:pt x="38" y="12"/>
                    </a:cubicBezTo>
                    <a:cubicBezTo>
                      <a:pt x="53" y="5"/>
                      <a:pt x="74" y="8"/>
                      <a:pt x="88" y="34"/>
                    </a:cubicBezTo>
                    <a:cubicBezTo>
                      <a:pt x="88" y="34"/>
                      <a:pt x="89" y="34"/>
                      <a:pt x="89" y="35"/>
                    </a:cubicBezTo>
                    <a:cubicBezTo>
                      <a:pt x="90" y="37"/>
                      <a:pt x="90" y="39"/>
                      <a:pt x="91" y="41"/>
                    </a:cubicBezTo>
                    <a:cubicBezTo>
                      <a:pt x="94" y="56"/>
                      <a:pt x="85" y="69"/>
                      <a:pt x="74" y="75"/>
                    </a:cubicBezTo>
                    <a:cubicBezTo>
                      <a:pt x="63" y="80"/>
                      <a:pt x="47" y="79"/>
                      <a:pt x="37" y="61"/>
                    </a:cubicBezTo>
                    <a:cubicBezTo>
                      <a:pt x="32" y="52"/>
                      <a:pt x="35" y="44"/>
                      <a:pt x="37" y="41"/>
                    </a:cubicBezTo>
                    <a:cubicBezTo>
                      <a:pt x="41" y="35"/>
                      <a:pt x="49" y="31"/>
                      <a:pt x="56" y="32"/>
                    </a:cubicBezTo>
                    <a:cubicBezTo>
                      <a:pt x="60" y="32"/>
                      <a:pt x="66" y="35"/>
                      <a:pt x="69" y="44"/>
                    </a:cubicBezTo>
                    <a:cubicBezTo>
                      <a:pt x="70" y="47"/>
                      <a:pt x="68" y="51"/>
                      <a:pt x="66" y="52"/>
                    </a:cubicBezTo>
                    <a:cubicBezTo>
                      <a:pt x="64" y="53"/>
                      <a:pt x="61" y="54"/>
                      <a:pt x="58" y="50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53" y="53"/>
                      <a:pt x="53" y="53"/>
                      <a:pt x="53" y="53"/>
                    </a:cubicBezTo>
                    <a:cubicBezTo>
                      <a:pt x="57" y="59"/>
                      <a:pt x="63" y="60"/>
                      <a:pt x="68" y="58"/>
                    </a:cubicBezTo>
                    <a:cubicBezTo>
                      <a:pt x="73" y="55"/>
                      <a:pt x="77" y="48"/>
                      <a:pt x="75" y="41"/>
                    </a:cubicBezTo>
                    <a:cubicBezTo>
                      <a:pt x="71" y="32"/>
                      <a:pt x="65" y="27"/>
                      <a:pt x="56" y="26"/>
                    </a:cubicBezTo>
                    <a:cubicBezTo>
                      <a:pt x="47" y="25"/>
                      <a:pt x="38" y="30"/>
                      <a:pt x="32" y="38"/>
                    </a:cubicBezTo>
                    <a:cubicBezTo>
                      <a:pt x="27" y="46"/>
                      <a:pt x="27" y="55"/>
                      <a:pt x="32" y="64"/>
                    </a:cubicBezTo>
                    <a:cubicBezTo>
                      <a:pt x="44" y="86"/>
                      <a:pt x="64" y="86"/>
                      <a:pt x="76" y="80"/>
                    </a:cubicBezTo>
                    <a:cubicBezTo>
                      <a:pt x="86" y="75"/>
                      <a:pt x="94" y="66"/>
                      <a:pt x="97" y="54"/>
                    </a:cubicBezTo>
                    <a:cubicBezTo>
                      <a:pt x="98" y="49"/>
                      <a:pt x="98" y="44"/>
                      <a:pt x="96" y="39"/>
                    </a:cubicBezTo>
                    <a:cubicBezTo>
                      <a:pt x="96" y="37"/>
                      <a:pt x="95" y="34"/>
                      <a:pt x="94" y="32"/>
                    </a:cubicBezTo>
                    <a:cubicBezTo>
                      <a:pt x="94" y="32"/>
                      <a:pt x="94" y="32"/>
                      <a:pt x="94" y="31"/>
                    </a:cubicBezTo>
                    <a:cubicBezTo>
                      <a:pt x="91" y="26"/>
                      <a:pt x="88" y="22"/>
                      <a:pt x="85" y="18"/>
                    </a:cubicBezTo>
                    <a:cubicBezTo>
                      <a:pt x="69" y="1"/>
                      <a:pt x="50" y="0"/>
                      <a:pt x="36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0" name="Freeform 1223"/>
              <p:cNvSpPr>
                <a:spLocks/>
              </p:cNvSpPr>
              <p:nvPr/>
            </p:nvSpPr>
            <p:spPr bwMode="auto">
              <a:xfrm>
                <a:off x="5943600" y="3814896"/>
                <a:ext cx="3175" cy="3175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1" name="Freeform 1224"/>
              <p:cNvSpPr>
                <a:spLocks/>
              </p:cNvSpPr>
              <p:nvPr/>
            </p:nvSpPr>
            <p:spPr bwMode="auto">
              <a:xfrm>
                <a:off x="5921376" y="3829183"/>
                <a:ext cx="44450" cy="153993"/>
              </a:xfrm>
              <a:custGeom>
                <a:avLst/>
                <a:gdLst>
                  <a:gd name="T0" fmla="*/ 12 w 12"/>
                  <a:gd name="T1" fmla="*/ 0 h 41"/>
                  <a:gd name="T2" fmla="*/ 3 w 12"/>
                  <a:gd name="T3" fmla="*/ 8 h 41"/>
                  <a:gd name="T4" fmla="*/ 0 w 12"/>
                  <a:gd name="T5" fmla="*/ 26 h 41"/>
                  <a:gd name="T6" fmla="*/ 2 w 12"/>
                  <a:gd name="T7" fmla="*/ 25 h 41"/>
                  <a:gd name="T8" fmla="*/ 3 w 12"/>
                  <a:gd name="T9" fmla="*/ 28 h 41"/>
                  <a:gd name="T10" fmla="*/ 4 w 12"/>
                  <a:gd name="T11" fmla="*/ 31 h 41"/>
                  <a:gd name="T12" fmla="*/ 4 w 12"/>
                  <a:gd name="T13" fmla="*/ 30 h 41"/>
                  <a:gd name="T14" fmla="*/ 3 w 12"/>
                  <a:gd name="T15" fmla="*/ 32 h 41"/>
                  <a:gd name="T16" fmla="*/ 0 w 12"/>
                  <a:gd name="T17" fmla="*/ 35 h 41"/>
                  <a:gd name="T18" fmla="*/ 0 w 12"/>
                  <a:gd name="T19" fmla="*/ 36 h 41"/>
                  <a:gd name="T20" fmla="*/ 6 w 12"/>
                  <a:gd name="T21" fmla="*/ 41 h 41"/>
                  <a:gd name="T22" fmla="*/ 12 w 12"/>
                  <a:gd name="T23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" h="41">
                    <a:moveTo>
                      <a:pt x="12" y="0"/>
                    </a:moveTo>
                    <a:cubicBezTo>
                      <a:pt x="9" y="3"/>
                      <a:pt x="6" y="5"/>
                      <a:pt x="3" y="8"/>
                    </a:cubicBezTo>
                    <a:cubicBezTo>
                      <a:pt x="1" y="14"/>
                      <a:pt x="0" y="20"/>
                      <a:pt x="0" y="26"/>
                    </a:cubicBezTo>
                    <a:cubicBezTo>
                      <a:pt x="0" y="26"/>
                      <a:pt x="1" y="25"/>
                      <a:pt x="2" y="25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0"/>
                      <a:pt x="4" y="30"/>
                    </a:cubicBezTo>
                    <a:cubicBezTo>
                      <a:pt x="4" y="31"/>
                      <a:pt x="4" y="31"/>
                      <a:pt x="3" y="32"/>
                    </a:cubicBezTo>
                    <a:cubicBezTo>
                      <a:pt x="3" y="33"/>
                      <a:pt x="1" y="34"/>
                      <a:pt x="0" y="35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2" y="37"/>
                      <a:pt x="4" y="39"/>
                      <a:pt x="6" y="41"/>
                    </a:cubicBezTo>
                    <a:cubicBezTo>
                      <a:pt x="5" y="30"/>
                      <a:pt x="7" y="10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2" name="Freeform 1225"/>
              <p:cNvSpPr>
                <a:spLocks/>
              </p:cNvSpPr>
              <p:nvPr/>
            </p:nvSpPr>
            <p:spPr bwMode="auto">
              <a:xfrm>
                <a:off x="6503988" y="3619626"/>
                <a:ext cx="85725" cy="44452"/>
              </a:xfrm>
              <a:custGeom>
                <a:avLst/>
                <a:gdLst>
                  <a:gd name="T0" fmla="*/ 21 w 23"/>
                  <a:gd name="T1" fmla="*/ 12 h 12"/>
                  <a:gd name="T2" fmla="*/ 22 w 23"/>
                  <a:gd name="T3" fmla="*/ 9 h 12"/>
                  <a:gd name="T4" fmla="*/ 23 w 23"/>
                  <a:gd name="T5" fmla="*/ 6 h 12"/>
                  <a:gd name="T6" fmla="*/ 20 w 23"/>
                  <a:gd name="T7" fmla="*/ 5 h 12"/>
                  <a:gd name="T8" fmla="*/ 7 w 23"/>
                  <a:gd name="T9" fmla="*/ 1 h 12"/>
                  <a:gd name="T10" fmla="*/ 4 w 23"/>
                  <a:gd name="T11" fmla="*/ 1 h 12"/>
                  <a:gd name="T12" fmla="*/ 1 w 23"/>
                  <a:gd name="T13" fmla="*/ 0 h 12"/>
                  <a:gd name="T14" fmla="*/ 1 w 23"/>
                  <a:gd name="T15" fmla="*/ 3 h 12"/>
                  <a:gd name="T16" fmla="*/ 0 w 23"/>
                  <a:gd name="T17" fmla="*/ 6 h 12"/>
                  <a:gd name="T18" fmla="*/ 3 w 23"/>
                  <a:gd name="T19" fmla="*/ 7 h 12"/>
                  <a:gd name="T20" fmla="*/ 3 w 23"/>
                  <a:gd name="T21" fmla="*/ 7 h 12"/>
                  <a:gd name="T22" fmla="*/ 18 w 23"/>
                  <a:gd name="T23" fmla="*/ 11 h 12"/>
                  <a:gd name="T24" fmla="*/ 21 w 23"/>
                  <a:gd name="T25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3" h="12">
                    <a:moveTo>
                      <a:pt x="21" y="12"/>
                    </a:moveTo>
                    <a:cubicBezTo>
                      <a:pt x="22" y="9"/>
                      <a:pt x="22" y="9"/>
                      <a:pt x="22" y="9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2" y="6"/>
                      <a:pt x="21" y="5"/>
                      <a:pt x="20" y="5"/>
                    </a:cubicBezTo>
                    <a:cubicBezTo>
                      <a:pt x="16" y="3"/>
                      <a:pt x="11" y="2"/>
                      <a:pt x="7" y="1"/>
                    </a:cubicBezTo>
                    <a:cubicBezTo>
                      <a:pt x="6" y="1"/>
                      <a:pt x="5" y="1"/>
                      <a:pt x="4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8" y="8"/>
                      <a:pt x="13" y="9"/>
                      <a:pt x="18" y="11"/>
                    </a:cubicBezTo>
                    <a:cubicBezTo>
                      <a:pt x="19" y="11"/>
                      <a:pt x="20" y="11"/>
                      <a:pt x="2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3" name="Freeform 1226"/>
              <p:cNvSpPr>
                <a:spLocks/>
              </p:cNvSpPr>
              <p:nvPr/>
            </p:nvSpPr>
            <p:spPr bwMode="auto">
              <a:xfrm>
                <a:off x="7112000" y="2600415"/>
                <a:ext cx="574675" cy="519131"/>
              </a:xfrm>
              <a:custGeom>
                <a:avLst/>
                <a:gdLst>
                  <a:gd name="T0" fmla="*/ 24 w 153"/>
                  <a:gd name="T1" fmla="*/ 33 h 138"/>
                  <a:gd name="T2" fmla="*/ 31 w 153"/>
                  <a:gd name="T3" fmla="*/ 135 h 138"/>
                  <a:gd name="T4" fmla="*/ 34 w 153"/>
                  <a:gd name="T5" fmla="*/ 137 h 138"/>
                  <a:gd name="T6" fmla="*/ 36 w 153"/>
                  <a:gd name="T7" fmla="*/ 135 h 138"/>
                  <a:gd name="T8" fmla="*/ 38 w 153"/>
                  <a:gd name="T9" fmla="*/ 133 h 138"/>
                  <a:gd name="T10" fmla="*/ 38 w 153"/>
                  <a:gd name="T11" fmla="*/ 133 h 138"/>
                  <a:gd name="T12" fmla="*/ 29 w 153"/>
                  <a:gd name="T13" fmla="*/ 37 h 138"/>
                  <a:gd name="T14" fmla="*/ 58 w 153"/>
                  <a:gd name="T15" fmla="*/ 12 h 138"/>
                  <a:gd name="T16" fmla="*/ 78 w 153"/>
                  <a:gd name="T17" fmla="*/ 7 h 138"/>
                  <a:gd name="T18" fmla="*/ 114 w 153"/>
                  <a:gd name="T19" fmla="*/ 14 h 138"/>
                  <a:gd name="T20" fmla="*/ 114 w 153"/>
                  <a:gd name="T21" fmla="*/ 15 h 138"/>
                  <a:gd name="T22" fmla="*/ 126 w 153"/>
                  <a:gd name="T23" fmla="*/ 23 h 138"/>
                  <a:gd name="T24" fmla="*/ 147 w 153"/>
                  <a:gd name="T25" fmla="*/ 69 h 138"/>
                  <a:gd name="T26" fmla="*/ 107 w 153"/>
                  <a:gd name="T27" fmla="*/ 128 h 138"/>
                  <a:gd name="T28" fmla="*/ 55 w 153"/>
                  <a:gd name="T29" fmla="*/ 115 h 138"/>
                  <a:gd name="T30" fmla="*/ 51 w 153"/>
                  <a:gd name="T31" fmla="*/ 50 h 138"/>
                  <a:gd name="T32" fmla="*/ 110 w 153"/>
                  <a:gd name="T33" fmla="*/ 42 h 138"/>
                  <a:gd name="T34" fmla="*/ 112 w 153"/>
                  <a:gd name="T35" fmla="*/ 97 h 138"/>
                  <a:gd name="T36" fmla="*/ 72 w 153"/>
                  <a:gd name="T37" fmla="*/ 97 h 138"/>
                  <a:gd name="T38" fmla="*/ 71 w 153"/>
                  <a:gd name="T39" fmla="*/ 67 h 138"/>
                  <a:gd name="T40" fmla="*/ 94 w 153"/>
                  <a:gd name="T41" fmla="*/ 62 h 138"/>
                  <a:gd name="T42" fmla="*/ 99 w 153"/>
                  <a:gd name="T43" fmla="*/ 72 h 138"/>
                  <a:gd name="T44" fmla="*/ 91 w 153"/>
                  <a:gd name="T45" fmla="*/ 83 h 138"/>
                  <a:gd name="T46" fmla="*/ 85 w 153"/>
                  <a:gd name="T47" fmla="*/ 82 h 138"/>
                  <a:gd name="T48" fmla="*/ 83 w 153"/>
                  <a:gd name="T49" fmla="*/ 85 h 138"/>
                  <a:gd name="T50" fmla="*/ 82 w 153"/>
                  <a:gd name="T51" fmla="*/ 87 h 138"/>
                  <a:gd name="T52" fmla="*/ 94 w 153"/>
                  <a:gd name="T53" fmla="*/ 88 h 138"/>
                  <a:gd name="T54" fmla="*/ 104 w 153"/>
                  <a:gd name="T55" fmla="*/ 72 h 138"/>
                  <a:gd name="T56" fmla="*/ 97 w 153"/>
                  <a:gd name="T57" fmla="*/ 58 h 138"/>
                  <a:gd name="T58" fmla="*/ 66 w 153"/>
                  <a:gd name="T59" fmla="*/ 64 h 138"/>
                  <a:gd name="T60" fmla="*/ 68 w 153"/>
                  <a:gd name="T61" fmla="*/ 101 h 138"/>
                  <a:gd name="T62" fmla="*/ 116 w 153"/>
                  <a:gd name="T63" fmla="*/ 101 h 138"/>
                  <a:gd name="T64" fmla="*/ 114 w 153"/>
                  <a:gd name="T65" fmla="*/ 38 h 138"/>
                  <a:gd name="T66" fmla="*/ 114 w 153"/>
                  <a:gd name="T67" fmla="*/ 38 h 138"/>
                  <a:gd name="T68" fmla="*/ 113 w 153"/>
                  <a:gd name="T69" fmla="*/ 38 h 138"/>
                  <a:gd name="T70" fmla="*/ 47 w 153"/>
                  <a:gd name="T71" fmla="*/ 46 h 138"/>
                  <a:gd name="T72" fmla="*/ 51 w 153"/>
                  <a:gd name="T73" fmla="*/ 119 h 138"/>
                  <a:gd name="T74" fmla="*/ 63 w 153"/>
                  <a:gd name="T75" fmla="*/ 129 h 138"/>
                  <a:gd name="T76" fmla="*/ 79 w 153"/>
                  <a:gd name="T77" fmla="*/ 136 h 138"/>
                  <a:gd name="T78" fmla="*/ 84 w 153"/>
                  <a:gd name="T79" fmla="*/ 137 h 138"/>
                  <a:gd name="T80" fmla="*/ 102 w 153"/>
                  <a:gd name="T81" fmla="*/ 136 h 138"/>
                  <a:gd name="T82" fmla="*/ 109 w 153"/>
                  <a:gd name="T83" fmla="*/ 134 h 138"/>
                  <a:gd name="T84" fmla="*/ 153 w 153"/>
                  <a:gd name="T85" fmla="*/ 70 h 138"/>
                  <a:gd name="T86" fmla="*/ 140 w 153"/>
                  <a:gd name="T87" fmla="*/ 28 h 138"/>
                  <a:gd name="T88" fmla="*/ 129 w 153"/>
                  <a:gd name="T89" fmla="*/ 17 h 138"/>
                  <a:gd name="T90" fmla="*/ 118 w 153"/>
                  <a:gd name="T91" fmla="*/ 10 h 138"/>
                  <a:gd name="T92" fmla="*/ 116 w 153"/>
                  <a:gd name="T93" fmla="*/ 9 h 138"/>
                  <a:gd name="T94" fmla="*/ 103 w 153"/>
                  <a:gd name="T95" fmla="*/ 4 h 138"/>
                  <a:gd name="T96" fmla="*/ 90 w 153"/>
                  <a:gd name="T97" fmla="*/ 1 h 138"/>
                  <a:gd name="T98" fmla="*/ 77 w 153"/>
                  <a:gd name="T99" fmla="*/ 1 h 138"/>
                  <a:gd name="T100" fmla="*/ 56 w 153"/>
                  <a:gd name="T101" fmla="*/ 6 h 138"/>
                  <a:gd name="T102" fmla="*/ 43 w 153"/>
                  <a:gd name="T103" fmla="*/ 13 h 138"/>
                  <a:gd name="T104" fmla="*/ 24 w 153"/>
                  <a:gd name="T105" fmla="*/ 33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53" h="138">
                    <a:moveTo>
                      <a:pt x="24" y="33"/>
                    </a:moveTo>
                    <a:cubicBezTo>
                      <a:pt x="5" y="60"/>
                      <a:pt x="0" y="102"/>
                      <a:pt x="31" y="135"/>
                    </a:cubicBezTo>
                    <a:cubicBezTo>
                      <a:pt x="32" y="136"/>
                      <a:pt x="33" y="137"/>
                      <a:pt x="34" y="137"/>
                    </a:cubicBezTo>
                    <a:cubicBezTo>
                      <a:pt x="36" y="135"/>
                      <a:pt x="36" y="135"/>
                      <a:pt x="36" y="135"/>
                    </a:cubicBezTo>
                    <a:cubicBezTo>
                      <a:pt x="38" y="133"/>
                      <a:pt x="38" y="133"/>
                      <a:pt x="38" y="133"/>
                    </a:cubicBezTo>
                    <a:cubicBezTo>
                      <a:pt x="38" y="133"/>
                      <a:pt x="38" y="133"/>
                      <a:pt x="38" y="133"/>
                    </a:cubicBezTo>
                    <a:cubicBezTo>
                      <a:pt x="6" y="102"/>
                      <a:pt x="10" y="63"/>
                      <a:pt x="29" y="37"/>
                    </a:cubicBezTo>
                    <a:cubicBezTo>
                      <a:pt x="36" y="26"/>
                      <a:pt x="46" y="18"/>
                      <a:pt x="58" y="12"/>
                    </a:cubicBezTo>
                    <a:cubicBezTo>
                      <a:pt x="64" y="9"/>
                      <a:pt x="71" y="7"/>
                      <a:pt x="78" y="7"/>
                    </a:cubicBezTo>
                    <a:cubicBezTo>
                      <a:pt x="90" y="6"/>
                      <a:pt x="101" y="8"/>
                      <a:pt x="114" y="14"/>
                    </a:cubicBezTo>
                    <a:cubicBezTo>
                      <a:pt x="114" y="15"/>
                      <a:pt x="114" y="15"/>
                      <a:pt x="114" y="15"/>
                    </a:cubicBezTo>
                    <a:cubicBezTo>
                      <a:pt x="119" y="17"/>
                      <a:pt x="123" y="20"/>
                      <a:pt x="126" y="23"/>
                    </a:cubicBezTo>
                    <a:cubicBezTo>
                      <a:pt x="145" y="38"/>
                      <a:pt x="148" y="58"/>
                      <a:pt x="147" y="69"/>
                    </a:cubicBezTo>
                    <a:cubicBezTo>
                      <a:pt x="146" y="95"/>
                      <a:pt x="129" y="120"/>
                      <a:pt x="107" y="128"/>
                    </a:cubicBezTo>
                    <a:cubicBezTo>
                      <a:pt x="90" y="135"/>
                      <a:pt x="71" y="130"/>
                      <a:pt x="55" y="115"/>
                    </a:cubicBezTo>
                    <a:cubicBezTo>
                      <a:pt x="33" y="93"/>
                      <a:pt x="38" y="67"/>
                      <a:pt x="51" y="50"/>
                    </a:cubicBezTo>
                    <a:cubicBezTo>
                      <a:pt x="64" y="35"/>
                      <a:pt x="88" y="26"/>
                      <a:pt x="110" y="42"/>
                    </a:cubicBezTo>
                    <a:cubicBezTo>
                      <a:pt x="126" y="57"/>
                      <a:pt x="124" y="83"/>
                      <a:pt x="112" y="97"/>
                    </a:cubicBezTo>
                    <a:cubicBezTo>
                      <a:pt x="101" y="109"/>
                      <a:pt x="86" y="109"/>
                      <a:pt x="72" y="97"/>
                    </a:cubicBezTo>
                    <a:cubicBezTo>
                      <a:pt x="62" y="88"/>
                      <a:pt x="64" y="76"/>
                      <a:pt x="71" y="67"/>
                    </a:cubicBezTo>
                    <a:cubicBezTo>
                      <a:pt x="75" y="61"/>
                      <a:pt x="85" y="56"/>
                      <a:pt x="94" y="62"/>
                    </a:cubicBezTo>
                    <a:cubicBezTo>
                      <a:pt x="98" y="65"/>
                      <a:pt x="99" y="69"/>
                      <a:pt x="99" y="72"/>
                    </a:cubicBezTo>
                    <a:cubicBezTo>
                      <a:pt x="98" y="76"/>
                      <a:pt x="95" y="81"/>
                      <a:pt x="91" y="83"/>
                    </a:cubicBezTo>
                    <a:cubicBezTo>
                      <a:pt x="89" y="84"/>
                      <a:pt x="87" y="84"/>
                      <a:pt x="85" y="82"/>
                    </a:cubicBezTo>
                    <a:cubicBezTo>
                      <a:pt x="83" y="85"/>
                      <a:pt x="83" y="85"/>
                      <a:pt x="83" y="85"/>
                    </a:cubicBezTo>
                    <a:cubicBezTo>
                      <a:pt x="82" y="87"/>
                      <a:pt x="82" y="87"/>
                      <a:pt x="82" y="87"/>
                    </a:cubicBezTo>
                    <a:cubicBezTo>
                      <a:pt x="85" y="90"/>
                      <a:pt x="90" y="90"/>
                      <a:pt x="94" y="88"/>
                    </a:cubicBezTo>
                    <a:cubicBezTo>
                      <a:pt x="99" y="86"/>
                      <a:pt x="104" y="79"/>
                      <a:pt x="104" y="72"/>
                    </a:cubicBezTo>
                    <a:cubicBezTo>
                      <a:pt x="105" y="66"/>
                      <a:pt x="102" y="61"/>
                      <a:pt x="97" y="58"/>
                    </a:cubicBezTo>
                    <a:cubicBezTo>
                      <a:pt x="85" y="49"/>
                      <a:pt x="73" y="55"/>
                      <a:pt x="66" y="64"/>
                    </a:cubicBezTo>
                    <a:cubicBezTo>
                      <a:pt x="58" y="74"/>
                      <a:pt x="56" y="91"/>
                      <a:pt x="68" y="101"/>
                    </a:cubicBezTo>
                    <a:cubicBezTo>
                      <a:pt x="88" y="119"/>
                      <a:pt x="106" y="112"/>
                      <a:pt x="116" y="101"/>
                    </a:cubicBezTo>
                    <a:cubicBezTo>
                      <a:pt x="130" y="84"/>
                      <a:pt x="133" y="55"/>
                      <a:pt x="114" y="38"/>
                    </a:cubicBezTo>
                    <a:cubicBezTo>
                      <a:pt x="114" y="38"/>
                      <a:pt x="114" y="38"/>
                      <a:pt x="114" y="38"/>
                    </a:cubicBezTo>
                    <a:cubicBezTo>
                      <a:pt x="113" y="38"/>
                      <a:pt x="113" y="38"/>
                      <a:pt x="113" y="38"/>
                    </a:cubicBezTo>
                    <a:cubicBezTo>
                      <a:pt x="88" y="19"/>
                      <a:pt x="61" y="29"/>
                      <a:pt x="47" y="46"/>
                    </a:cubicBezTo>
                    <a:cubicBezTo>
                      <a:pt x="32" y="64"/>
                      <a:pt x="27" y="95"/>
                      <a:pt x="51" y="119"/>
                    </a:cubicBezTo>
                    <a:cubicBezTo>
                      <a:pt x="55" y="123"/>
                      <a:pt x="59" y="126"/>
                      <a:pt x="63" y="129"/>
                    </a:cubicBezTo>
                    <a:cubicBezTo>
                      <a:pt x="69" y="132"/>
                      <a:pt x="74" y="135"/>
                      <a:pt x="79" y="136"/>
                    </a:cubicBezTo>
                    <a:cubicBezTo>
                      <a:pt x="81" y="136"/>
                      <a:pt x="83" y="137"/>
                      <a:pt x="84" y="137"/>
                    </a:cubicBezTo>
                    <a:cubicBezTo>
                      <a:pt x="90" y="138"/>
                      <a:pt x="96" y="138"/>
                      <a:pt x="102" y="136"/>
                    </a:cubicBezTo>
                    <a:cubicBezTo>
                      <a:pt x="105" y="136"/>
                      <a:pt x="107" y="135"/>
                      <a:pt x="109" y="134"/>
                    </a:cubicBezTo>
                    <a:cubicBezTo>
                      <a:pt x="133" y="125"/>
                      <a:pt x="151" y="98"/>
                      <a:pt x="153" y="70"/>
                    </a:cubicBezTo>
                    <a:cubicBezTo>
                      <a:pt x="153" y="59"/>
                      <a:pt x="152" y="43"/>
                      <a:pt x="140" y="28"/>
                    </a:cubicBezTo>
                    <a:cubicBezTo>
                      <a:pt x="137" y="25"/>
                      <a:pt x="134" y="21"/>
                      <a:pt x="129" y="17"/>
                    </a:cubicBezTo>
                    <a:cubicBezTo>
                      <a:pt x="126" y="15"/>
                      <a:pt x="122" y="12"/>
                      <a:pt x="118" y="10"/>
                    </a:cubicBezTo>
                    <a:cubicBezTo>
                      <a:pt x="118" y="10"/>
                      <a:pt x="117" y="9"/>
                      <a:pt x="116" y="9"/>
                    </a:cubicBezTo>
                    <a:cubicBezTo>
                      <a:pt x="112" y="7"/>
                      <a:pt x="107" y="5"/>
                      <a:pt x="103" y="4"/>
                    </a:cubicBezTo>
                    <a:cubicBezTo>
                      <a:pt x="99" y="2"/>
                      <a:pt x="94" y="1"/>
                      <a:pt x="90" y="1"/>
                    </a:cubicBezTo>
                    <a:cubicBezTo>
                      <a:pt x="86" y="0"/>
                      <a:pt x="81" y="0"/>
                      <a:pt x="77" y="1"/>
                    </a:cubicBezTo>
                    <a:cubicBezTo>
                      <a:pt x="70" y="2"/>
                      <a:pt x="62" y="3"/>
                      <a:pt x="56" y="6"/>
                    </a:cubicBezTo>
                    <a:cubicBezTo>
                      <a:pt x="52" y="8"/>
                      <a:pt x="47" y="11"/>
                      <a:pt x="43" y="13"/>
                    </a:cubicBezTo>
                    <a:cubicBezTo>
                      <a:pt x="36" y="19"/>
                      <a:pt x="29" y="26"/>
                      <a:pt x="24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4" name="Freeform 1227"/>
              <p:cNvSpPr>
                <a:spLocks/>
              </p:cNvSpPr>
              <p:nvPr/>
            </p:nvSpPr>
            <p:spPr bwMode="auto">
              <a:xfrm>
                <a:off x="7562850" y="2968728"/>
                <a:ext cx="173038" cy="200032"/>
              </a:xfrm>
              <a:custGeom>
                <a:avLst/>
                <a:gdLst>
                  <a:gd name="T0" fmla="*/ 1 w 46"/>
                  <a:gd name="T1" fmla="*/ 47 h 53"/>
                  <a:gd name="T2" fmla="*/ 0 w 46"/>
                  <a:gd name="T3" fmla="*/ 48 h 53"/>
                  <a:gd name="T4" fmla="*/ 1 w 46"/>
                  <a:gd name="T5" fmla="*/ 51 h 53"/>
                  <a:gd name="T6" fmla="*/ 3 w 46"/>
                  <a:gd name="T7" fmla="*/ 53 h 53"/>
                  <a:gd name="T8" fmla="*/ 6 w 46"/>
                  <a:gd name="T9" fmla="*/ 51 h 53"/>
                  <a:gd name="T10" fmla="*/ 11 w 46"/>
                  <a:gd name="T11" fmla="*/ 48 h 53"/>
                  <a:gd name="T12" fmla="*/ 27 w 46"/>
                  <a:gd name="T13" fmla="*/ 36 h 53"/>
                  <a:gd name="T14" fmla="*/ 26 w 46"/>
                  <a:gd name="T15" fmla="*/ 33 h 53"/>
                  <a:gd name="T16" fmla="*/ 28 w 46"/>
                  <a:gd name="T17" fmla="*/ 31 h 53"/>
                  <a:gd name="T18" fmla="*/ 31 w 46"/>
                  <a:gd name="T19" fmla="*/ 30 h 53"/>
                  <a:gd name="T20" fmla="*/ 32 w 46"/>
                  <a:gd name="T21" fmla="*/ 32 h 53"/>
                  <a:gd name="T22" fmla="*/ 45 w 46"/>
                  <a:gd name="T23" fmla="*/ 14 h 53"/>
                  <a:gd name="T24" fmla="*/ 45 w 46"/>
                  <a:gd name="T25" fmla="*/ 9 h 53"/>
                  <a:gd name="T26" fmla="*/ 46 w 46"/>
                  <a:gd name="T27" fmla="*/ 0 h 53"/>
                  <a:gd name="T28" fmla="*/ 1 w 46"/>
                  <a:gd name="T29" fmla="*/ 47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6" h="53">
                    <a:moveTo>
                      <a:pt x="1" y="47"/>
                    </a:moveTo>
                    <a:cubicBezTo>
                      <a:pt x="0" y="48"/>
                      <a:pt x="0" y="48"/>
                      <a:pt x="0" y="48"/>
                    </a:cubicBezTo>
                    <a:cubicBezTo>
                      <a:pt x="1" y="51"/>
                      <a:pt x="1" y="51"/>
                      <a:pt x="1" y="51"/>
                    </a:cubicBezTo>
                    <a:cubicBezTo>
                      <a:pt x="3" y="53"/>
                      <a:pt x="3" y="53"/>
                      <a:pt x="3" y="53"/>
                    </a:cubicBezTo>
                    <a:cubicBezTo>
                      <a:pt x="4" y="53"/>
                      <a:pt x="5" y="52"/>
                      <a:pt x="6" y="51"/>
                    </a:cubicBezTo>
                    <a:cubicBezTo>
                      <a:pt x="8" y="50"/>
                      <a:pt x="10" y="49"/>
                      <a:pt x="11" y="48"/>
                    </a:cubicBezTo>
                    <a:cubicBezTo>
                      <a:pt x="17" y="45"/>
                      <a:pt x="22" y="41"/>
                      <a:pt x="27" y="36"/>
                    </a:cubicBezTo>
                    <a:cubicBezTo>
                      <a:pt x="27" y="35"/>
                      <a:pt x="26" y="34"/>
                      <a:pt x="26" y="33"/>
                    </a:cubicBezTo>
                    <a:cubicBezTo>
                      <a:pt x="28" y="31"/>
                      <a:pt x="28" y="31"/>
                      <a:pt x="28" y="31"/>
                    </a:cubicBezTo>
                    <a:cubicBezTo>
                      <a:pt x="31" y="30"/>
                      <a:pt x="31" y="30"/>
                      <a:pt x="31" y="30"/>
                    </a:cubicBezTo>
                    <a:cubicBezTo>
                      <a:pt x="31" y="31"/>
                      <a:pt x="32" y="31"/>
                      <a:pt x="32" y="32"/>
                    </a:cubicBezTo>
                    <a:cubicBezTo>
                      <a:pt x="37" y="26"/>
                      <a:pt x="41" y="20"/>
                      <a:pt x="45" y="14"/>
                    </a:cubicBezTo>
                    <a:cubicBezTo>
                      <a:pt x="45" y="12"/>
                      <a:pt x="45" y="11"/>
                      <a:pt x="45" y="9"/>
                    </a:cubicBezTo>
                    <a:cubicBezTo>
                      <a:pt x="45" y="6"/>
                      <a:pt x="45" y="3"/>
                      <a:pt x="46" y="0"/>
                    </a:cubicBezTo>
                    <a:cubicBezTo>
                      <a:pt x="37" y="20"/>
                      <a:pt x="21" y="37"/>
                      <a:pt x="1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5" name="Freeform 1228"/>
              <p:cNvSpPr>
                <a:spLocks/>
              </p:cNvSpPr>
              <p:nvPr/>
            </p:nvSpPr>
            <p:spPr bwMode="auto">
              <a:xfrm>
                <a:off x="7754938" y="2938565"/>
                <a:ext cx="14288" cy="38101"/>
              </a:xfrm>
              <a:custGeom>
                <a:avLst/>
                <a:gdLst>
                  <a:gd name="T0" fmla="*/ 4 w 4"/>
                  <a:gd name="T1" fmla="*/ 0 h 10"/>
                  <a:gd name="T2" fmla="*/ 0 w 4"/>
                  <a:gd name="T3" fmla="*/ 10 h 10"/>
                  <a:gd name="T4" fmla="*/ 3 w 4"/>
                  <a:gd name="T5" fmla="*/ 1 h 10"/>
                  <a:gd name="T6" fmla="*/ 4 w 4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0">
                    <a:moveTo>
                      <a:pt x="4" y="0"/>
                    </a:moveTo>
                    <a:cubicBezTo>
                      <a:pt x="2" y="3"/>
                      <a:pt x="1" y="6"/>
                      <a:pt x="0" y="10"/>
                    </a:cubicBezTo>
                    <a:cubicBezTo>
                      <a:pt x="1" y="7"/>
                      <a:pt x="3" y="4"/>
                      <a:pt x="3" y="1"/>
                    </a:cubicBezTo>
                    <a:cubicBezTo>
                      <a:pt x="3" y="1"/>
                      <a:pt x="4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6" name="Freeform 1229"/>
              <p:cNvSpPr>
                <a:spLocks/>
              </p:cNvSpPr>
              <p:nvPr/>
            </p:nvSpPr>
            <p:spPr bwMode="auto">
              <a:xfrm>
                <a:off x="7716838" y="2697257"/>
                <a:ext cx="63500" cy="233371"/>
              </a:xfrm>
              <a:custGeom>
                <a:avLst/>
                <a:gdLst>
                  <a:gd name="T0" fmla="*/ 3 w 17"/>
                  <a:gd name="T1" fmla="*/ 2 h 62"/>
                  <a:gd name="T2" fmla="*/ 0 w 17"/>
                  <a:gd name="T3" fmla="*/ 4 h 62"/>
                  <a:gd name="T4" fmla="*/ 1 w 17"/>
                  <a:gd name="T5" fmla="*/ 5 h 62"/>
                  <a:gd name="T6" fmla="*/ 8 w 17"/>
                  <a:gd name="T7" fmla="*/ 62 h 62"/>
                  <a:gd name="T8" fmla="*/ 16 w 17"/>
                  <a:gd name="T9" fmla="*/ 52 h 62"/>
                  <a:gd name="T10" fmla="*/ 15 w 17"/>
                  <a:gd name="T11" fmla="*/ 25 h 62"/>
                  <a:gd name="T12" fmla="*/ 13 w 17"/>
                  <a:gd name="T13" fmla="*/ 26 h 62"/>
                  <a:gd name="T14" fmla="*/ 12 w 17"/>
                  <a:gd name="T15" fmla="*/ 23 h 62"/>
                  <a:gd name="T16" fmla="*/ 11 w 17"/>
                  <a:gd name="T17" fmla="*/ 21 h 62"/>
                  <a:gd name="T18" fmla="*/ 14 w 17"/>
                  <a:gd name="T19" fmla="*/ 20 h 62"/>
                  <a:gd name="T20" fmla="*/ 7 w 17"/>
                  <a:gd name="T21" fmla="*/ 4 h 62"/>
                  <a:gd name="T22" fmla="*/ 5 w 17"/>
                  <a:gd name="T23" fmla="*/ 0 h 62"/>
                  <a:gd name="T24" fmla="*/ 3 w 17"/>
                  <a:gd name="T25" fmla="*/ 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" h="62">
                    <a:moveTo>
                      <a:pt x="3" y="2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11" y="23"/>
                      <a:pt x="14" y="42"/>
                      <a:pt x="8" y="62"/>
                    </a:cubicBezTo>
                    <a:cubicBezTo>
                      <a:pt x="10" y="58"/>
                      <a:pt x="13" y="55"/>
                      <a:pt x="16" y="52"/>
                    </a:cubicBezTo>
                    <a:cubicBezTo>
                      <a:pt x="17" y="43"/>
                      <a:pt x="17" y="34"/>
                      <a:pt x="15" y="25"/>
                    </a:cubicBezTo>
                    <a:cubicBezTo>
                      <a:pt x="14" y="26"/>
                      <a:pt x="14" y="26"/>
                      <a:pt x="13" y="26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2" y="20"/>
                      <a:pt x="13" y="20"/>
                      <a:pt x="14" y="20"/>
                    </a:cubicBezTo>
                    <a:cubicBezTo>
                      <a:pt x="12" y="14"/>
                      <a:pt x="10" y="9"/>
                      <a:pt x="7" y="4"/>
                    </a:cubicBezTo>
                    <a:cubicBezTo>
                      <a:pt x="7" y="3"/>
                      <a:pt x="6" y="2"/>
                      <a:pt x="5" y="0"/>
                    </a:cubicBezTo>
                    <a:lnTo>
                      <a:pt x="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7" name="Freeform 1230"/>
              <p:cNvSpPr>
                <a:spLocks/>
              </p:cNvSpPr>
              <p:nvPr/>
            </p:nvSpPr>
            <p:spPr bwMode="auto">
              <a:xfrm>
                <a:off x="7100888" y="3067157"/>
                <a:ext cx="22225" cy="44452"/>
              </a:xfrm>
              <a:custGeom>
                <a:avLst/>
                <a:gdLst>
                  <a:gd name="T0" fmla="*/ 3 w 6"/>
                  <a:gd name="T1" fmla="*/ 5 h 12"/>
                  <a:gd name="T2" fmla="*/ 0 w 6"/>
                  <a:gd name="T3" fmla="*/ 0 h 12"/>
                  <a:gd name="T4" fmla="*/ 6 w 6"/>
                  <a:gd name="T5" fmla="*/ 12 h 12"/>
                  <a:gd name="T6" fmla="*/ 3 w 6"/>
                  <a:gd name="T7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12">
                    <a:moveTo>
                      <a:pt x="3" y="5"/>
                    </a:moveTo>
                    <a:cubicBezTo>
                      <a:pt x="2" y="3"/>
                      <a:pt x="1" y="1"/>
                      <a:pt x="0" y="0"/>
                    </a:cubicBezTo>
                    <a:cubicBezTo>
                      <a:pt x="2" y="4"/>
                      <a:pt x="4" y="8"/>
                      <a:pt x="6" y="12"/>
                    </a:cubicBezTo>
                    <a:cubicBezTo>
                      <a:pt x="5" y="10"/>
                      <a:pt x="4" y="7"/>
                      <a:pt x="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8" name="Freeform 1231"/>
              <p:cNvSpPr>
                <a:spLocks/>
              </p:cNvSpPr>
              <p:nvPr/>
            </p:nvSpPr>
            <p:spPr bwMode="auto">
              <a:xfrm>
                <a:off x="7145338" y="3103671"/>
                <a:ext cx="30163" cy="57152"/>
              </a:xfrm>
              <a:custGeom>
                <a:avLst/>
                <a:gdLst>
                  <a:gd name="T0" fmla="*/ 1 w 8"/>
                  <a:gd name="T1" fmla="*/ 13 h 15"/>
                  <a:gd name="T2" fmla="*/ 2 w 8"/>
                  <a:gd name="T3" fmla="*/ 13 h 15"/>
                  <a:gd name="T4" fmla="*/ 3 w 8"/>
                  <a:gd name="T5" fmla="*/ 15 h 15"/>
                  <a:gd name="T6" fmla="*/ 5 w 8"/>
                  <a:gd name="T7" fmla="*/ 13 h 15"/>
                  <a:gd name="T8" fmla="*/ 8 w 8"/>
                  <a:gd name="T9" fmla="*/ 11 h 15"/>
                  <a:gd name="T10" fmla="*/ 6 w 8"/>
                  <a:gd name="T11" fmla="*/ 10 h 15"/>
                  <a:gd name="T12" fmla="*/ 0 w 8"/>
                  <a:gd name="T13" fmla="*/ 0 h 15"/>
                  <a:gd name="T14" fmla="*/ 1 w 8"/>
                  <a:gd name="T15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15">
                    <a:moveTo>
                      <a:pt x="1" y="13"/>
                    </a:moveTo>
                    <a:cubicBezTo>
                      <a:pt x="1" y="13"/>
                      <a:pt x="2" y="13"/>
                      <a:pt x="2" y="13"/>
                    </a:cubicBezTo>
                    <a:cubicBezTo>
                      <a:pt x="2" y="14"/>
                      <a:pt x="3" y="15"/>
                      <a:pt x="3" y="15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7" y="11"/>
                      <a:pt x="7" y="10"/>
                      <a:pt x="6" y="10"/>
                    </a:cubicBezTo>
                    <a:cubicBezTo>
                      <a:pt x="4" y="6"/>
                      <a:pt x="2" y="3"/>
                      <a:pt x="0" y="0"/>
                    </a:cubicBezTo>
                    <a:cubicBezTo>
                      <a:pt x="1" y="4"/>
                      <a:pt x="2" y="9"/>
                      <a:pt x="1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9" name="Freeform 1232"/>
              <p:cNvSpPr>
                <a:spLocks/>
              </p:cNvSpPr>
              <p:nvPr/>
            </p:nvSpPr>
            <p:spPr bwMode="auto">
              <a:xfrm>
                <a:off x="7115175" y="2622641"/>
                <a:ext cx="76200" cy="87316"/>
              </a:xfrm>
              <a:custGeom>
                <a:avLst/>
                <a:gdLst>
                  <a:gd name="T0" fmla="*/ 3 w 20"/>
                  <a:gd name="T1" fmla="*/ 18 h 23"/>
                  <a:gd name="T2" fmla="*/ 6 w 20"/>
                  <a:gd name="T3" fmla="*/ 19 h 23"/>
                  <a:gd name="T4" fmla="*/ 9 w 20"/>
                  <a:gd name="T5" fmla="*/ 20 h 23"/>
                  <a:gd name="T6" fmla="*/ 19 w 20"/>
                  <a:gd name="T7" fmla="*/ 6 h 23"/>
                  <a:gd name="T8" fmla="*/ 20 w 20"/>
                  <a:gd name="T9" fmla="*/ 4 h 23"/>
                  <a:gd name="T10" fmla="*/ 18 w 20"/>
                  <a:gd name="T11" fmla="*/ 2 h 23"/>
                  <a:gd name="T12" fmla="*/ 15 w 20"/>
                  <a:gd name="T13" fmla="*/ 0 h 23"/>
                  <a:gd name="T14" fmla="*/ 12 w 20"/>
                  <a:gd name="T15" fmla="*/ 4 h 23"/>
                  <a:gd name="T16" fmla="*/ 0 w 20"/>
                  <a:gd name="T17" fmla="*/ 23 h 23"/>
                  <a:gd name="T18" fmla="*/ 3 w 20"/>
                  <a:gd name="T19" fmla="*/ 18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" h="23">
                    <a:moveTo>
                      <a:pt x="3" y="18"/>
                    </a:moveTo>
                    <a:cubicBezTo>
                      <a:pt x="6" y="19"/>
                      <a:pt x="6" y="19"/>
                      <a:pt x="6" y="19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12" y="15"/>
                      <a:pt x="15" y="10"/>
                      <a:pt x="19" y="6"/>
                    </a:cubicBezTo>
                    <a:cubicBezTo>
                      <a:pt x="19" y="5"/>
                      <a:pt x="19" y="5"/>
                      <a:pt x="20" y="4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4" y="1"/>
                      <a:pt x="13" y="3"/>
                      <a:pt x="12" y="4"/>
                    </a:cubicBezTo>
                    <a:cubicBezTo>
                      <a:pt x="8" y="10"/>
                      <a:pt x="4" y="16"/>
                      <a:pt x="0" y="23"/>
                    </a:cubicBezTo>
                    <a:cubicBezTo>
                      <a:pt x="2" y="21"/>
                      <a:pt x="3" y="19"/>
                      <a:pt x="3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0" name="Freeform 1233"/>
              <p:cNvSpPr>
                <a:spLocks/>
              </p:cNvSpPr>
              <p:nvPr/>
            </p:nvSpPr>
            <p:spPr bwMode="auto">
              <a:xfrm>
                <a:off x="7070725" y="2721069"/>
                <a:ext cx="63500" cy="333387"/>
              </a:xfrm>
              <a:custGeom>
                <a:avLst/>
                <a:gdLst>
                  <a:gd name="T0" fmla="*/ 7 w 17"/>
                  <a:gd name="T1" fmla="*/ 21 h 89"/>
                  <a:gd name="T2" fmla="*/ 6 w 17"/>
                  <a:gd name="T3" fmla="*/ 24 h 89"/>
                  <a:gd name="T4" fmla="*/ 5 w 17"/>
                  <a:gd name="T5" fmla="*/ 27 h 89"/>
                  <a:gd name="T6" fmla="*/ 2 w 17"/>
                  <a:gd name="T7" fmla="*/ 26 h 89"/>
                  <a:gd name="T8" fmla="*/ 0 w 17"/>
                  <a:gd name="T9" fmla="*/ 47 h 89"/>
                  <a:gd name="T10" fmla="*/ 3 w 17"/>
                  <a:gd name="T11" fmla="*/ 48 h 89"/>
                  <a:gd name="T12" fmla="*/ 2 w 17"/>
                  <a:gd name="T13" fmla="*/ 51 h 89"/>
                  <a:gd name="T14" fmla="*/ 1 w 17"/>
                  <a:gd name="T15" fmla="*/ 54 h 89"/>
                  <a:gd name="T16" fmla="*/ 0 w 17"/>
                  <a:gd name="T17" fmla="*/ 53 h 89"/>
                  <a:gd name="T18" fmla="*/ 3 w 17"/>
                  <a:gd name="T19" fmla="*/ 78 h 89"/>
                  <a:gd name="T20" fmla="*/ 13 w 17"/>
                  <a:gd name="T21" fmla="*/ 89 h 89"/>
                  <a:gd name="T22" fmla="*/ 17 w 17"/>
                  <a:gd name="T23" fmla="*/ 0 h 89"/>
                  <a:gd name="T24" fmla="*/ 6 w 17"/>
                  <a:gd name="T25" fmla="*/ 12 h 89"/>
                  <a:gd name="T26" fmla="*/ 4 w 17"/>
                  <a:gd name="T27" fmla="*/ 20 h 89"/>
                  <a:gd name="T28" fmla="*/ 7 w 17"/>
                  <a:gd name="T29" fmla="*/ 21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" h="89">
                    <a:moveTo>
                      <a:pt x="7" y="21"/>
                    </a:moveTo>
                    <a:cubicBezTo>
                      <a:pt x="6" y="24"/>
                      <a:pt x="6" y="24"/>
                      <a:pt x="6" y="24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4" y="27"/>
                      <a:pt x="3" y="27"/>
                      <a:pt x="2" y="26"/>
                    </a:cubicBezTo>
                    <a:cubicBezTo>
                      <a:pt x="1" y="33"/>
                      <a:pt x="0" y="40"/>
                      <a:pt x="0" y="47"/>
                    </a:cubicBezTo>
                    <a:cubicBezTo>
                      <a:pt x="1" y="47"/>
                      <a:pt x="2" y="48"/>
                      <a:pt x="3" y="48"/>
                    </a:cubicBezTo>
                    <a:cubicBezTo>
                      <a:pt x="2" y="51"/>
                      <a:pt x="2" y="51"/>
                      <a:pt x="2" y="51"/>
                    </a:cubicBezTo>
                    <a:cubicBezTo>
                      <a:pt x="1" y="54"/>
                      <a:pt x="1" y="54"/>
                      <a:pt x="1" y="54"/>
                    </a:cubicBezTo>
                    <a:cubicBezTo>
                      <a:pt x="1" y="54"/>
                      <a:pt x="0" y="53"/>
                      <a:pt x="0" y="53"/>
                    </a:cubicBezTo>
                    <a:cubicBezTo>
                      <a:pt x="0" y="62"/>
                      <a:pt x="1" y="70"/>
                      <a:pt x="3" y="78"/>
                    </a:cubicBezTo>
                    <a:cubicBezTo>
                      <a:pt x="7" y="81"/>
                      <a:pt x="10" y="85"/>
                      <a:pt x="13" y="89"/>
                    </a:cubicBezTo>
                    <a:cubicBezTo>
                      <a:pt x="1" y="60"/>
                      <a:pt x="5" y="26"/>
                      <a:pt x="17" y="0"/>
                    </a:cubicBezTo>
                    <a:cubicBezTo>
                      <a:pt x="14" y="5"/>
                      <a:pt x="11" y="9"/>
                      <a:pt x="6" y="12"/>
                    </a:cubicBezTo>
                    <a:cubicBezTo>
                      <a:pt x="5" y="15"/>
                      <a:pt x="4" y="18"/>
                      <a:pt x="4" y="20"/>
                    </a:cubicBezTo>
                    <a:cubicBezTo>
                      <a:pt x="5" y="21"/>
                      <a:pt x="6" y="21"/>
                      <a:pt x="7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1" name="Freeform 1234"/>
              <p:cNvSpPr>
                <a:spLocks/>
              </p:cNvSpPr>
              <p:nvPr/>
            </p:nvSpPr>
            <p:spPr bwMode="auto">
              <a:xfrm>
                <a:off x="6784976" y="2968728"/>
                <a:ext cx="368300" cy="417527"/>
              </a:xfrm>
              <a:custGeom>
                <a:avLst/>
                <a:gdLst>
                  <a:gd name="T0" fmla="*/ 97 w 98"/>
                  <a:gd name="T1" fmla="*/ 49 h 111"/>
                  <a:gd name="T2" fmla="*/ 96 w 98"/>
                  <a:gd name="T3" fmla="*/ 36 h 111"/>
                  <a:gd name="T4" fmla="*/ 92 w 98"/>
                  <a:gd name="T5" fmla="*/ 28 h 111"/>
                  <a:gd name="T6" fmla="*/ 89 w 98"/>
                  <a:gd name="T7" fmla="*/ 23 h 111"/>
                  <a:gd name="T8" fmla="*/ 79 w 98"/>
                  <a:gd name="T9" fmla="*/ 12 h 111"/>
                  <a:gd name="T10" fmla="*/ 34 w 98"/>
                  <a:gd name="T11" fmla="*/ 7 h 111"/>
                  <a:gd name="T12" fmla="*/ 12 w 98"/>
                  <a:gd name="T13" fmla="*/ 71 h 111"/>
                  <a:gd name="T14" fmla="*/ 70 w 98"/>
                  <a:gd name="T15" fmla="*/ 108 h 111"/>
                  <a:gd name="T16" fmla="*/ 73 w 98"/>
                  <a:gd name="T17" fmla="*/ 108 h 111"/>
                  <a:gd name="T18" fmla="*/ 72 w 98"/>
                  <a:gd name="T19" fmla="*/ 105 h 111"/>
                  <a:gd name="T20" fmla="*/ 72 w 98"/>
                  <a:gd name="T21" fmla="*/ 102 h 111"/>
                  <a:gd name="T22" fmla="*/ 71 w 98"/>
                  <a:gd name="T23" fmla="*/ 102 h 111"/>
                  <a:gd name="T24" fmla="*/ 18 w 98"/>
                  <a:gd name="T25" fmla="*/ 69 h 111"/>
                  <a:gd name="T26" fmla="*/ 37 w 98"/>
                  <a:gd name="T27" fmla="*/ 13 h 111"/>
                  <a:gd name="T28" fmla="*/ 84 w 98"/>
                  <a:gd name="T29" fmla="*/ 26 h 111"/>
                  <a:gd name="T30" fmla="*/ 87 w 98"/>
                  <a:gd name="T31" fmla="*/ 31 h 111"/>
                  <a:gd name="T32" fmla="*/ 90 w 98"/>
                  <a:gd name="T33" fmla="*/ 38 h 111"/>
                  <a:gd name="T34" fmla="*/ 90 w 98"/>
                  <a:gd name="T35" fmla="*/ 56 h 111"/>
                  <a:gd name="T36" fmla="*/ 81 w 98"/>
                  <a:gd name="T37" fmla="*/ 70 h 111"/>
                  <a:gd name="T38" fmla="*/ 77 w 98"/>
                  <a:gd name="T39" fmla="*/ 73 h 111"/>
                  <a:gd name="T40" fmla="*/ 45 w 98"/>
                  <a:gd name="T41" fmla="*/ 66 h 111"/>
                  <a:gd name="T42" fmla="*/ 42 w 98"/>
                  <a:gd name="T43" fmla="*/ 43 h 111"/>
                  <a:gd name="T44" fmla="*/ 57 w 98"/>
                  <a:gd name="T45" fmla="*/ 33 h 111"/>
                  <a:gd name="T46" fmla="*/ 68 w 98"/>
                  <a:gd name="T47" fmla="*/ 40 h 111"/>
                  <a:gd name="T48" fmla="*/ 67 w 98"/>
                  <a:gd name="T49" fmla="*/ 53 h 111"/>
                  <a:gd name="T50" fmla="*/ 62 w 98"/>
                  <a:gd name="T51" fmla="*/ 52 h 111"/>
                  <a:gd name="T52" fmla="*/ 60 w 98"/>
                  <a:gd name="T53" fmla="*/ 54 h 111"/>
                  <a:gd name="T54" fmla="*/ 58 w 98"/>
                  <a:gd name="T55" fmla="*/ 55 h 111"/>
                  <a:gd name="T56" fmla="*/ 70 w 98"/>
                  <a:gd name="T57" fmla="*/ 58 h 111"/>
                  <a:gd name="T58" fmla="*/ 73 w 98"/>
                  <a:gd name="T59" fmla="*/ 37 h 111"/>
                  <a:gd name="T60" fmla="*/ 56 w 98"/>
                  <a:gd name="T61" fmla="*/ 27 h 111"/>
                  <a:gd name="T62" fmla="*/ 36 w 98"/>
                  <a:gd name="T63" fmla="*/ 40 h 111"/>
                  <a:gd name="T64" fmla="*/ 40 w 98"/>
                  <a:gd name="T65" fmla="*/ 69 h 111"/>
                  <a:gd name="T66" fmla="*/ 76 w 98"/>
                  <a:gd name="T67" fmla="*/ 80 h 111"/>
                  <a:gd name="T68" fmla="*/ 80 w 98"/>
                  <a:gd name="T69" fmla="*/ 78 h 111"/>
                  <a:gd name="T70" fmla="*/ 86 w 98"/>
                  <a:gd name="T71" fmla="*/ 74 h 111"/>
                  <a:gd name="T72" fmla="*/ 95 w 98"/>
                  <a:gd name="T73" fmla="*/ 60 h 111"/>
                  <a:gd name="T74" fmla="*/ 97 w 98"/>
                  <a:gd name="T75" fmla="*/ 49 h 111"/>
                  <a:gd name="T76" fmla="*/ 97 w 98"/>
                  <a:gd name="T77" fmla="*/ 49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98" h="111">
                    <a:moveTo>
                      <a:pt x="97" y="49"/>
                    </a:moveTo>
                    <a:cubicBezTo>
                      <a:pt x="98" y="45"/>
                      <a:pt x="97" y="40"/>
                      <a:pt x="96" y="36"/>
                    </a:cubicBezTo>
                    <a:cubicBezTo>
                      <a:pt x="95" y="33"/>
                      <a:pt x="94" y="30"/>
                      <a:pt x="92" y="28"/>
                    </a:cubicBezTo>
                    <a:cubicBezTo>
                      <a:pt x="91" y="26"/>
                      <a:pt x="90" y="24"/>
                      <a:pt x="89" y="23"/>
                    </a:cubicBezTo>
                    <a:cubicBezTo>
                      <a:pt x="86" y="19"/>
                      <a:pt x="83" y="15"/>
                      <a:pt x="79" y="12"/>
                    </a:cubicBezTo>
                    <a:cubicBezTo>
                      <a:pt x="64" y="0"/>
                      <a:pt x="46" y="1"/>
                      <a:pt x="34" y="7"/>
                    </a:cubicBezTo>
                    <a:cubicBezTo>
                      <a:pt x="14" y="18"/>
                      <a:pt x="0" y="43"/>
                      <a:pt x="12" y="71"/>
                    </a:cubicBezTo>
                    <a:cubicBezTo>
                      <a:pt x="24" y="98"/>
                      <a:pt x="45" y="111"/>
                      <a:pt x="70" y="108"/>
                    </a:cubicBezTo>
                    <a:cubicBezTo>
                      <a:pt x="71" y="108"/>
                      <a:pt x="72" y="108"/>
                      <a:pt x="73" y="108"/>
                    </a:cubicBezTo>
                    <a:cubicBezTo>
                      <a:pt x="72" y="105"/>
                      <a:pt x="72" y="105"/>
                      <a:pt x="72" y="105"/>
                    </a:cubicBezTo>
                    <a:cubicBezTo>
                      <a:pt x="72" y="102"/>
                      <a:pt x="72" y="102"/>
                      <a:pt x="72" y="102"/>
                    </a:cubicBezTo>
                    <a:cubicBezTo>
                      <a:pt x="71" y="102"/>
                      <a:pt x="71" y="102"/>
                      <a:pt x="71" y="102"/>
                    </a:cubicBezTo>
                    <a:cubicBezTo>
                      <a:pt x="48" y="106"/>
                      <a:pt x="29" y="94"/>
                      <a:pt x="18" y="69"/>
                    </a:cubicBezTo>
                    <a:cubicBezTo>
                      <a:pt x="7" y="44"/>
                      <a:pt x="20" y="22"/>
                      <a:pt x="37" y="13"/>
                    </a:cubicBezTo>
                    <a:cubicBezTo>
                      <a:pt x="50" y="6"/>
                      <a:pt x="69" y="6"/>
                      <a:pt x="84" y="26"/>
                    </a:cubicBezTo>
                    <a:cubicBezTo>
                      <a:pt x="85" y="27"/>
                      <a:pt x="86" y="29"/>
                      <a:pt x="87" y="31"/>
                    </a:cubicBezTo>
                    <a:cubicBezTo>
                      <a:pt x="88" y="33"/>
                      <a:pt x="89" y="36"/>
                      <a:pt x="90" y="38"/>
                    </a:cubicBezTo>
                    <a:cubicBezTo>
                      <a:pt x="92" y="45"/>
                      <a:pt x="92" y="51"/>
                      <a:pt x="90" y="56"/>
                    </a:cubicBezTo>
                    <a:cubicBezTo>
                      <a:pt x="88" y="62"/>
                      <a:pt x="85" y="67"/>
                      <a:pt x="81" y="70"/>
                    </a:cubicBezTo>
                    <a:cubicBezTo>
                      <a:pt x="80" y="71"/>
                      <a:pt x="78" y="72"/>
                      <a:pt x="77" y="73"/>
                    </a:cubicBezTo>
                    <a:cubicBezTo>
                      <a:pt x="67" y="79"/>
                      <a:pt x="53" y="79"/>
                      <a:pt x="45" y="66"/>
                    </a:cubicBezTo>
                    <a:cubicBezTo>
                      <a:pt x="39" y="58"/>
                      <a:pt x="38" y="49"/>
                      <a:pt x="42" y="43"/>
                    </a:cubicBezTo>
                    <a:cubicBezTo>
                      <a:pt x="45" y="37"/>
                      <a:pt x="51" y="33"/>
                      <a:pt x="57" y="33"/>
                    </a:cubicBezTo>
                    <a:cubicBezTo>
                      <a:pt x="59" y="33"/>
                      <a:pt x="65" y="34"/>
                      <a:pt x="68" y="40"/>
                    </a:cubicBezTo>
                    <a:cubicBezTo>
                      <a:pt x="72" y="46"/>
                      <a:pt x="69" y="51"/>
                      <a:pt x="67" y="53"/>
                    </a:cubicBezTo>
                    <a:cubicBezTo>
                      <a:pt x="65" y="54"/>
                      <a:pt x="64" y="53"/>
                      <a:pt x="62" y="52"/>
                    </a:cubicBezTo>
                    <a:cubicBezTo>
                      <a:pt x="60" y="54"/>
                      <a:pt x="60" y="54"/>
                      <a:pt x="60" y="54"/>
                    </a:cubicBezTo>
                    <a:cubicBezTo>
                      <a:pt x="58" y="55"/>
                      <a:pt x="58" y="55"/>
                      <a:pt x="58" y="55"/>
                    </a:cubicBezTo>
                    <a:cubicBezTo>
                      <a:pt x="61" y="60"/>
                      <a:pt x="66" y="61"/>
                      <a:pt x="70" y="58"/>
                    </a:cubicBezTo>
                    <a:cubicBezTo>
                      <a:pt x="75" y="54"/>
                      <a:pt x="78" y="45"/>
                      <a:pt x="73" y="37"/>
                    </a:cubicBezTo>
                    <a:cubicBezTo>
                      <a:pt x="70" y="31"/>
                      <a:pt x="64" y="27"/>
                      <a:pt x="56" y="27"/>
                    </a:cubicBezTo>
                    <a:cubicBezTo>
                      <a:pt x="48" y="27"/>
                      <a:pt x="40" y="32"/>
                      <a:pt x="36" y="40"/>
                    </a:cubicBezTo>
                    <a:cubicBezTo>
                      <a:pt x="34" y="45"/>
                      <a:pt x="31" y="55"/>
                      <a:pt x="40" y="69"/>
                    </a:cubicBezTo>
                    <a:cubicBezTo>
                      <a:pt x="49" y="84"/>
                      <a:pt x="65" y="85"/>
                      <a:pt x="76" y="80"/>
                    </a:cubicBezTo>
                    <a:cubicBezTo>
                      <a:pt x="78" y="80"/>
                      <a:pt x="79" y="79"/>
                      <a:pt x="80" y="78"/>
                    </a:cubicBezTo>
                    <a:cubicBezTo>
                      <a:pt x="82" y="77"/>
                      <a:pt x="84" y="76"/>
                      <a:pt x="86" y="74"/>
                    </a:cubicBezTo>
                    <a:cubicBezTo>
                      <a:pt x="90" y="70"/>
                      <a:pt x="93" y="66"/>
                      <a:pt x="95" y="60"/>
                    </a:cubicBezTo>
                    <a:cubicBezTo>
                      <a:pt x="96" y="57"/>
                      <a:pt x="97" y="53"/>
                      <a:pt x="97" y="49"/>
                    </a:cubicBezTo>
                    <a:cubicBezTo>
                      <a:pt x="97" y="49"/>
                      <a:pt x="97" y="49"/>
                      <a:pt x="97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2" name="Freeform 1235"/>
              <p:cNvSpPr>
                <a:spLocks/>
              </p:cNvSpPr>
              <p:nvPr/>
            </p:nvSpPr>
            <p:spPr bwMode="auto">
              <a:xfrm>
                <a:off x="6699251" y="2859188"/>
                <a:ext cx="382588" cy="606447"/>
              </a:xfrm>
              <a:custGeom>
                <a:avLst/>
                <a:gdLst>
                  <a:gd name="T0" fmla="*/ 73 w 102"/>
                  <a:gd name="T1" fmla="*/ 154 h 161"/>
                  <a:gd name="T2" fmla="*/ 66 w 102"/>
                  <a:gd name="T3" fmla="*/ 153 h 161"/>
                  <a:gd name="T4" fmla="*/ 26 w 102"/>
                  <a:gd name="T5" fmla="*/ 123 h 161"/>
                  <a:gd name="T6" fmla="*/ 29 w 102"/>
                  <a:gd name="T7" fmla="*/ 33 h 161"/>
                  <a:gd name="T8" fmla="*/ 99 w 102"/>
                  <a:gd name="T9" fmla="*/ 16 h 161"/>
                  <a:gd name="T10" fmla="*/ 100 w 102"/>
                  <a:gd name="T11" fmla="*/ 17 h 161"/>
                  <a:gd name="T12" fmla="*/ 101 w 102"/>
                  <a:gd name="T13" fmla="*/ 14 h 161"/>
                  <a:gd name="T14" fmla="*/ 102 w 102"/>
                  <a:gd name="T15" fmla="*/ 11 h 161"/>
                  <a:gd name="T16" fmla="*/ 99 w 102"/>
                  <a:gd name="T17" fmla="*/ 10 h 161"/>
                  <a:gd name="T18" fmla="*/ 25 w 102"/>
                  <a:gd name="T19" fmla="*/ 29 h 161"/>
                  <a:gd name="T20" fmla="*/ 21 w 102"/>
                  <a:gd name="T21" fmla="*/ 126 h 161"/>
                  <a:gd name="T22" fmla="*/ 47 w 102"/>
                  <a:gd name="T23" fmla="*/ 152 h 161"/>
                  <a:gd name="T24" fmla="*/ 63 w 102"/>
                  <a:gd name="T25" fmla="*/ 159 h 161"/>
                  <a:gd name="T26" fmla="*/ 74 w 102"/>
                  <a:gd name="T27" fmla="*/ 161 h 161"/>
                  <a:gd name="T28" fmla="*/ 92 w 102"/>
                  <a:gd name="T29" fmla="*/ 161 h 161"/>
                  <a:gd name="T30" fmla="*/ 93 w 102"/>
                  <a:gd name="T31" fmla="*/ 161 h 161"/>
                  <a:gd name="T32" fmla="*/ 95 w 102"/>
                  <a:gd name="T33" fmla="*/ 160 h 161"/>
                  <a:gd name="T34" fmla="*/ 95 w 102"/>
                  <a:gd name="T35" fmla="*/ 157 h 161"/>
                  <a:gd name="T36" fmla="*/ 94 w 102"/>
                  <a:gd name="T37" fmla="*/ 154 h 161"/>
                  <a:gd name="T38" fmla="*/ 93 w 102"/>
                  <a:gd name="T39" fmla="*/ 155 h 161"/>
                  <a:gd name="T40" fmla="*/ 73 w 102"/>
                  <a:gd name="T41" fmla="*/ 154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2" h="161">
                    <a:moveTo>
                      <a:pt x="73" y="154"/>
                    </a:moveTo>
                    <a:cubicBezTo>
                      <a:pt x="71" y="154"/>
                      <a:pt x="68" y="154"/>
                      <a:pt x="66" y="153"/>
                    </a:cubicBezTo>
                    <a:cubicBezTo>
                      <a:pt x="49" y="149"/>
                      <a:pt x="36" y="139"/>
                      <a:pt x="26" y="123"/>
                    </a:cubicBezTo>
                    <a:cubicBezTo>
                      <a:pt x="7" y="90"/>
                      <a:pt x="8" y="56"/>
                      <a:pt x="29" y="33"/>
                    </a:cubicBezTo>
                    <a:cubicBezTo>
                      <a:pt x="48" y="12"/>
                      <a:pt x="75" y="6"/>
                      <a:pt x="99" y="16"/>
                    </a:cubicBezTo>
                    <a:cubicBezTo>
                      <a:pt x="99" y="16"/>
                      <a:pt x="100" y="17"/>
                      <a:pt x="100" y="17"/>
                    </a:cubicBezTo>
                    <a:cubicBezTo>
                      <a:pt x="101" y="14"/>
                      <a:pt x="101" y="14"/>
                      <a:pt x="101" y="14"/>
                    </a:cubicBezTo>
                    <a:cubicBezTo>
                      <a:pt x="102" y="11"/>
                      <a:pt x="102" y="11"/>
                      <a:pt x="102" y="11"/>
                    </a:cubicBezTo>
                    <a:cubicBezTo>
                      <a:pt x="101" y="11"/>
                      <a:pt x="100" y="10"/>
                      <a:pt x="99" y="10"/>
                    </a:cubicBezTo>
                    <a:cubicBezTo>
                      <a:pt x="74" y="0"/>
                      <a:pt x="44" y="7"/>
                      <a:pt x="25" y="29"/>
                    </a:cubicBezTo>
                    <a:cubicBezTo>
                      <a:pt x="2" y="54"/>
                      <a:pt x="0" y="91"/>
                      <a:pt x="21" y="126"/>
                    </a:cubicBezTo>
                    <a:cubicBezTo>
                      <a:pt x="28" y="139"/>
                      <a:pt x="37" y="147"/>
                      <a:pt x="47" y="152"/>
                    </a:cubicBezTo>
                    <a:cubicBezTo>
                      <a:pt x="52" y="155"/>
                      <a:pt x="57" y="157"/>
                      <a:pt x="63" y="159"/>
                    </a:cubicBezTo>
                    <a:cubicBezTo>
                      <a:pt x="67" y="160"/>
                      <a:pt x="70" y="160"/>
                      <a:pt x="74" y="161"/>
                    </a:cubicBezTo>
                    <a:cubicBezTo>
                      <a:pt x="80" y="161"/>
                      <a:pt x="86" y="161"/>
                      <a:pt x="92" y="161"/>
                    </a:cubicBezTo>
                    <a:cubicBezTo>
                      <a:pt x="92" y="161"/>
                      <a:pt x="93" y="161"/>
                      <a:pt x="93" y="161"/>
                    </a:cubicBezTo>
                    <a:cubicBezTo>
                      <a:pt x="94" y="161"/>
                      <a:pt x="94" y="160"/>
                      <a:pt x="95" y="160"/>
                    </a:cubicBezTo>
                    <a:cubicBezTo>
                      <a:pt x="95" y="157"/>
                      <a:pt x="95" y="157"/>
                      <a:pt x="95" y="157"/>
                    </a:cubicBezTo>
                    <a:cubicBezTo>
                      <a:pt x="94" y="154"/>
                      <a:pt x="94" y="154"/>
                      <a:pt x="94" y="154"/>
                    </a:cubicBezTo>
                    <a:cubicBezTo>
                      <a:pt x="94" y="154"/>
                      <a:pt x="93" y="155"/>
                      <a:pt x="93" y="155"/>
                    </a:cubicBezTo>
                    <a:cubicBezTo>
                      <a:pt x="86" y="155"/>
                      <a:pt x="79" y="155"/>
                      <a:pt x="73" y="1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3" name="Freeform 1236"/>
              <p:cNvSpPr>
                <a:spLocks/>
              </p:cNvSpPr>
              <p:nvPr/>
            </p:nvSpPr>
            <p:spPr bwMode="auto">
              <a:xfrm>
                <a:off x="5657851" y="3254488"/>
                <a:ext cx="439738" cy="1343072"/>
              </a:xfrm>
              <a:custGeom>
                <a:avLst/>
                <a:gdLst>
                  <a:gd name="T0" fmla="*/ 25 w 117"/>
                  <a:gd name="T1" fmla="*/ 180 h 357"/>
                  <a:gd name="T2" fmla="*/ 105 w 117"/>
                  <a:gd name="T3" fmla="*/ 306 h 357"/>
                  <a:gd name="T4" fmla="*/ 41 w 117"/>
                  <a:gd name="T5" fmla="*/ 357 h 357"/>
                  <a:gd name="T6" fmla="*/ 45 w 117"/>
                  <a:gd name="T7" fmla="*/ 355 h 357"/>
                  <a:gd name="T8" fmla="*/ 49 w 117"/>
                  <a:gd name="T9" fmla="*/ 352 h 357"/>
                  <a:gd name="T10" fmla="*/ 73 w 117"/>
                  <a:gd name="T11" fmla="*/ 347 h 357"/>
                  <a:gd name="T12" fmla="*/ 75 w 117"/>
                  <a:gd name="T13" fmla="*/ 344 h 357"/>
                  <a:gd name="T14" fmla="*/ 79 w 117"/>
                  <a:gd name="T15" fmla="*/ 344 h 357"/>
                  <a:gd name="T16" fmla="*/ 91 w 117"/>
                  <a:gd name="T17" fmla="*/ 331 h 357"/>
                  <a:gd name="T18" fmla="*/ 96 w 117"/>
                  <a:gd name="T19" fmla="*/ 327 h 357"/>
                  <a:gd name="T20" fmla="*/ 107 w 117"/>
                  <a:gd name="T21" fmla="*/ 315 h 357"/>
                  <a:gd name="T22" fmla="*/ 108 w 117"/>
                  <a:gd name="T23" fmla="*/ 313 h 357"/>
                  <a:gd name="T24" fmla="*/ 113 w 117"/>
                  <a:gd name="T25" fmla="*/ 303 h 357"/>
                  <a:gd name="T26" fmla="*/ 111 w 117"/>
                  <a:gd name="T27" fmla="*/ 298 h 357"/>
                  <a:gd name="T28" fmla="*/ 115 w 117"/>
                  <a:gd name="T29" fmla="*/ 296 h 357"/>
                  <a:gd name="T30" fmla="*/ 114 w 117"/>
                  <a:gd name="T31" fmla="*/ 279 h 357"/>
                  <a:gd name="T32" fmla="*/ 115 w 117"/>
                  <a:gd name="T33" fmla="*/ 273 h 357"/>
                  <a:gd name="T34" fmla="*/ 113 w 117"/>
                  <a:gd name="T35" fmla="*/ 252 h 357"/>
                  <a:gd name="T36" fmla="*/ 108 w 117"/>
                  <a:gd name="T37" fmla="*/ 248 h 357"/>
                  <a:gd name="T38" fmla="*/ 111 w 117"/>
                  <a:gd name="T39" fmla="*/ 245 h 357"/>
                  <a:gd name="T40" fmla="*/ 96 w 117"/>
                  <a:gd name="T41" fmla="*/ 225 h 357"/>
                  <a:gd name="T42" fmla="*/ 96 w 117"/>
                  <a:gd name="T43" fmla="*/ 222 h 357"/>
                  <a:gd name="T44" fmla="*/ 90 w 117"/>
                  <a:gd name="T45" fmla="*/ 209 h 357"/>
                  <a:gd name="T46" fmla="*/ 70 w 117"/>
                  <a:gd name="T47" fmla="*/ 189 h 357"/>
                  <a:gd name="T48" fmla="*/ 63 w 117"/>
                  <a:gd name="T49" fmla="*/ 190 h 357"/>
                  <a:gd name="T50" fmla="*/ 63 w 117"/>
                  <a:gd name="T51" fmla="*/ 185 h 357"/>
                  <a:gd name="T52" fmla="*/ 73 w 117"/>
                  <a:gd name="T53" fmla="*/ 161 h 357"/>
                  <a:gd name="T54" fmla="*/ 96 w 117"/>
                  <a:gd name="T55" fmla="*/ 133 h 357"/>
                  <a:gd name="T56" fmla="*/ 98 w 117"/>
                  <a:gd name="T57" fmla="*/ 127 h 357"/>
                  <a:gd name="T58" fmla="*/ 99 w 117"/>
                  <a:gd name="T59" fmla="*/ 105 h 357"/>
                  <a:gd name="T60" fmla="*/ 102 w 117"/>
                  <a:gd name="T61" fmla="*/ 100 h 357"/>
                  <a:gd name="T62" fmla="*/ 97 w 117"/>
                  <a:gd name="T63" fmla="*/ 66 h 357"/>
                  <a:gd name="T64" fmla="*/ 86 w 117"/>
                  <a:gd name="T65" fmla="*/ 46 h 357"/>
                  <a:gd name="T66" fmla="*/ 64 w 117"/>
                  <a:gd name="T67" fmla="*/ 19 h 357"/>
                  <a:gd name="T68" fmla="*/ 60 w 117"/>
                  <a:gd name="T69" fmla="*/ 19 h 357"/>
                  <a:gd name="T70" fmla="*/ 58 w 117"/>
                  <a:gd name="T71" fmla="*/ 14 h 357"/>
                  <a:gd name="T72" fmla="*/ 41 w 117"/>
                  <a:gd name="T73" fmla="*/ 6 h 357"/>
                  <a:gd name="T74" fmla="*/ 36 w 117"/>
                  <a:gd name="T75" fmla="*/ 5 h 357"/>
                  <a:gd name="T76" fmla="*/ 36 w 117"/>
                  <a:gd name="T77" fmla="*/ 2 h 357"/>
                  <a:gd name="T78" fmla="*/ 0 w 117"/>
                  <a:gd name="T79" fmla="*/ 3 h 357"/>
                  <a:gd name="T80" fmla="*/ 91 w 117"/>
                  <a:gd name="T81" fmla="*/ 128 h 357"/>
                  <a:gd name="T82" fmla="*/ 76 w 117"/>
                  <a:gd name="T83" fmla="*/ 150 h 357"/>
                  <a:gd name="T84" fmla="*/ 14 w 117"/>
                  <a:gd name="T85" fmla="*/ 174 h 357"/>
                  <a:gd name="T86" fmla="*/ 0 w 117"/>
                  <a:gd name="T87" fmla="*/ 183 h 357"/>
                  <a:gd name="T88" fmla="*/ 25 w 117"/>
                  <a:gd name="T89" fmla="*/ 180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17" h="357">
                    <a:moveTo>
                      <a:pt x="25" y="180"/>
                    </a:moveTo>
                    <a:cubicBezTo>
                      <a:pt x="25" y="180"/>
                      <a:pt x="25" y="180"/>
                      <a:pt x="25" y="180"/>
                    </a:cubicBezTo>
                    <a:cubicBezTo>
                      <a:pt x="50" y="181"/>
                      <a:pt x="72" y="193"/>
                      <a:pt x="89" y="216"/>
                    </a:cubicBezTo>
                    <a:cubicBezTo>
                      <a:pt x="111" y="247"/>
                      <a:pt x="117" y="279"/>
                      <a:pt x="105" y="306"/>
                    </a:cubicBezTo>
                    <a:cubicBezTo>
                      <a:pt x="94" y="331"/>
                      <a:pt x="68" y="348"/>
                      <a:pt x="40" y="351"/>
                    </a:cubicBezTo>
                    <a:cubicBezTo>
                      <a:pt x="40" y="353"/>
                      <a:pt x="41" y="355"/>
                      <a:pt x="41" y="357"/>
                    </a:cubicBezTo>
                    <a:cubicBezTo>
                      <a:pt x="42" y="357"/>
                      <a:pt x="44" y="357"/>
                      <a:pt x="46" y="357"/>
                    </a:cubicBezTo>
                    <a:cubicBezTo>
                      <a:pt x="45" y="356"/>
                      <a:pt x="45" y="356"/>
                      <a:pt x="45" y="355"/>
                    </a:cubicBezTo>
                    <a:cubicBezTo>
                      <a:pt x="47" y="354"/>
                      <a:pt x="47" y="354"/>
                      <a:pt x="47" y="354"/>
                    </a:cubicBezTo>
                    <a:cubicBezTo>
                      <a:pt x="49" y="352"/>
                      <a:pt x="49" y="352"/>
                      <a:pt x="49" y="352"/>
                    </a:cubicBezTo>
                    <a:cubicBezTo>
                      <a:pt x="50" y="353"/>
                      <a:pt x="51" y="354"/>
                      <a:pt x="52" y="356"/>
                    </a:cubicBezTo>
                    <a:cubicBezTo>
                      <a:pt x="59" y="354"/>
                      <a:pt x="67" y="351"/>
                      <a:pt x="73" y="347"/>
                    </a:cubicBezTo>
                    <a:cubicBezTo>
                      <a:pt x="73" y="346"/>
                      <a:pt x="72" y="345"/>
                      <a:pt x="72" y="344"/>
                    </a:cubicBezTo>
                    <a:cubicBezTo>
                      <a:pt x="75" y="344"/>
                      <a:pt x="75" y="344"/>
                      <a:pt x="75" y="344"/>
                    </a:cubicBezTo>
                    <a:cubicBezTo>
                      <a:pt x="78" y="343"/>
                      <a:pt x="78" y="343"/>
                      <a:pt x="78" y="343"/>
                    </a:cubicBezTo>
                    <a:cubicBezTo>
                      <a:pt x="78" y="343"/>
                      <a:pt x="78" y="344"/>
                      <a:pt x="79" y="344"/>
                    </a:cubicBezTo>
                    <a:cubicBezTo>
                      <a:pt x="84" y="341"/>
                      <a:pt x="89" y="337"/>
                      <a:pt x="93" y="333"/>
                    </a:cubicBezTo>
                    <a:cubicBezTo>
                      <a:pt x="92" y="332"/>
                      <a:pt x="91" y="332"/>
                      <a:pt x="91" y="331"/>
                    </a:cubicBezTo>
                    <a:cubicBezTo>
                      <a:pt x="93" y="329"/>
                      <a:pt x="93" y="329"/>
                      <a:pt x="93" y="329"/>
                    </a:cubicBezTo>
                    <a:cubicBezTo>
                      <a:pt x="96" y="327"/>
                      <a:pt x="96" y="327"/>
                      <a:pt x="96" y="327"/>
                    </a:cubicBezTo>
                    <a:cubicBezTo>
                      <a:pt x="96" y="328"/>
                      <a:pt x="97" y="328"/>
                      <a:pt x="97" y="329"/>
                    </a:cubicBezTo>
                    <a:cubicBezTo>
                      <a:pt x="101" y="325"/>
                      <a:pt x="104" y="320"/>
                      <a:pt x="107" y="315"/>
                    </a:cubicBezTo>
                    <a:cubicBezTo>
                      <a:pt x="107" y="313"/>
                      <a:pt x="107" y="313"/>
                      <a:pt x="107" y="313"/>
                    </a:cubicBezTo>
                    <a:cubicBezTo>
                      <a:pt x="107" y="313"/>
                      <a:pt x="108" y="313"/>
                      <a:pt x="108" y="313"/>
                    </a:cubicBezTo>
                    <a:cubicBezTo>
                      <a:pt x="109" y="311"/>
                      <a:pt x="110" y="310"/>
                      <a:pt x="110" y="309"/>
                    </a:cubicBezTo>
                    <a:cubicBezTo>
                      <a:pt x="111" y="307"/>
                      <a:pt x="112" y="305"/>
                      <a:pt x="113" y="303"/>
                    </a:cubicBezTo>
                    <a:cubicBezTo>
                      <a:pt x="112" y="302"/>
                      <a:pt x="112" y="301"/>
                      <a:pt x="110" y="300"/>
                    </a:cubicBezTo>
                    <a:cubicBezTo>
                      <a:pt x="111" y="298"/>
                      <a:pt x="111" y="298"/>
                      <a:pt x="111" y="298"/>
                    </a:cubicBezTo>
                    <a:cubicBezTo>
                      <a:pt x="112" y="295"/>
                      <a:pt x="112" y="295"/>
                      <a:pt x="112" y="295"/>
                    </a:cubicBezTo>
                    <a:cubicBezTo>
                      <a:pt x="113" y="295"/>
                      <a:pt x="114" y="296"/>
                      <a:pt x="115" y="296"/>
                    </a:cubicBezTo>
                    <a:cubicBezTo>
                      <a:pt x="116" y="291"/>
                      <a:pt x="117" y="286"/>
                      <a:pt x="117" y="280"/>
                    </a:cubicBezTo>
                    <a:cubicBezTo>
                      <a:pt x="116" y="280"/>
                      <a:pt x="115" y="279"/>
                      <a:pt x="114" y="279"/>
                    </a:cubicBezTo>
                    <a:cubicBezTo>
                      <a:pt x="114" y="276"/>
                      <a:pt x="114" y="276"/>
                      <a:pt x="114" y="276"/>
                    </a:cubicBezTo>
                    <a:cubicBezTo>
                      <a:pt x="115" y="273"/>
                      <a:pt x="115" y="273"/>
                      <a:pt x="115" y="273"/>
                    </a:cubicBezTo>
                    <a:cubicBezTo>
                      <a:pt x="116" y="273"/>
                      <a:pt x="116" y="273"/>
                      <a:pt x="117" y="274"/>
                    </a:cubicBezTo>
                    <a:cubicBezTo>
                      <a:pt x="117" y="266"/>
                      <a:pt x="115" y="259"/>
                      <a:pt x="113" y="252"/>
                    </a:cubicBezTo>
                    <a:cubicBezTo>
                      <a:pt x="112" y="251"/>
                      <a:pt x="110" y="251"/>
                      <a:pt x="108" y="251"/>
                    </a:cubicBezTo>
                    <a:cubicBezTo>
                      <a:pt x="108" y="248"/>
                      <a:pt x="108" y="248"/>
                      <a:pt x="108" y="248"/>
                    </a:cubicBezTo>
                    <a:cubicBezTo>
                      <a:pt x="109" y="245"/>
                      <a:pt x="109" y="245"/>
                      <a:pt x="109" y="245"/>
                    </a:cubicBezTo>
                    <a:cubicBezTo>
                      <a:pt x="109" y="245"/>
                      <a:pt x="110" y="245"/>
                      <a:pt x="111" y="245"/>
                    </a:cubicBezTo>
                    <a:cubicBezTo>
                      <a:pt x="109" y="239"/>
                      <a:pt x="105" y="232"/>
                      <a:pt x="102" y="225"/>
                    </a:cubicBezTo>
                    <a:cubicBezTo>
                      <a:pt x="100" y="225"/>
                      <a:pt x="98" y="225"/>
                      <a:pt x="96" y="225"/>
                    </a:cubicBezTo>
                    <a:cubicBezTo>
                      <a:pt x="96" y="222"/>
                      <a:pt x="96" y="222"/>
                      <a:pt x="96" y="222"/>
                    </a:cubicBezTo>
                    <a:cubicBezTo>
                      <a:pt x="96" y="222"/>
                      <a:pt x="96" y="222"/>
                      <a:pt x="96" y="222"/>
                    </a:cubicBezTo>
                    <a:cubicBezTo>
                      <a:pt x="93" y="222"/>
                      <a:pt x="93" y="222"/>
                      <a:pt x="93" y="222"/>
                    </a:cubicBezTo>
                    <a:cubicBezTo>
                      <a:pt x="92" y="218"/>
                      <a:pt x="91" y="213"/>
                      <a:pt x="90" y="209"/>
                    </a:cubicBezTo>
                    <a:cubicBezTo>
                      <a:pt x="86" y="203"/>
                      <a:pt x="81" y="198"/>
                      <a:pt x="76" y="194"/>
                    </a:cubicBezTo>
                    <a:cubicBezTo>
                      <a:pt x="74" y="192"/>
                      <a:pt x="72" y="190"/>
                      <a:pt x="70" y="189"/>
                    </a:cubicBezTo>
                    <a:cubicBezTo>
                      <a:pt x="69" y="189"/>
                      <a:pt x="69" y="189"/>
                      <a:pt x="69" y="189"/>
                    </a:cubicBezTo>
                    <a:cubicBezTo>
                      <a:pt x="68" y="189"/>
                      <a:pt x="66" y="190"/>
                      <a:pt x="63" y="190"/>
                    </a:cubicBezTo>
                    <a:cubicBezTo>
                      <a:pt x="63" y="187"/>
                      <a:pt x="63" y="187"/>
                      <a:pt x="63" y="187"/>
                    </a:cubicBezTo>
                    <a:cubicBezTo>
                      <a:pt x="63" y="185"/>
                      <a:pt x="63" y="185"/>
                      <a:pt x="63" y="185"/>
                    </a:cubicBezTo>
                    <a:cubicBezTo>
                      <a:pt x="56" y="181"/>
                      <a:pt x="50" y="178"/>
                      <a:pt x="43" y="177"/>
                    </a:cubicBezTo>
                    <a:cubicBezTo>
                      <a:pt x="54" y="173"/>
                      <a:pt x="64" y="168"/>
                      <a:pt x="73" y="161"/>
                    </a:cubicBezTo>
                    <a:cubicBezTo>
                      <a:pt x="76" y="158"/>
                      <a:pt x="79" y="156"/>
                      <a:pt x="82" y="153"/>
                    </a:cubicBezTo>
                    <a:cubicBezTo>
                      <a:pt x="87" y="147"/>
                      <a:pt x="92" y="140"/>
                      <a:pt x="96" y="133"/>
                    </a:cubicBezTo>
                    <a:cubicBezTo>
                      <a:pt x="96" y="132"/>
                      <a:pt x="96" y="131"/>
                      <a:pt x="97" y="130"/>
                    </a:cubicBezTo>
                    <a:cubicBezTo>
                      <a:pt x="97" y="129"/>
                      <a:pt x="98" y="128"/>
                      <a:pt x="98" y="127"/>
                    </a:cubicBezTo>
                    <a:cubicBezTo>
                      <a:pt x="101" y="121"/>
                      <a:pt x="102" y="114"/>
                      <a:pt x="103" y="107"/>
                    </a:cubicBezTo>
                    <a:cubicBezTo>
                      <a:pt x="102" y="106"/>
                      <a:pt x="100" y="106"/>
                      <a:pt x="99" y="105"/>
                    </a:cubicBezTo>
                    <a:cubicBezTo>
                      <a:pt x="101" y="102"/>
                      <a:pt x="101" y="102"/>
                      <a:pt x="101" y="102"/>
                    </a:cubicBezTo>
                    <a:cubicBezTo>
                      <a:pt x="102" y="100"/>
                      <a:pt x="102" y="100"/>
                      <a:pt x="102" y="100"/>
                    </a:cubicBezTo>
                    <a:cubicBezTo>
                      <a:pt x="102" y="100"/>
                      <a:pt x="103" y="100"/>
                      <a:pt x="103" y="100"/>
                    </a:cubicBezTo>
                    <a:cubicBezTo>
                      <a:pt x="103" y="89"/>
                      <a:pt x="101" y="78"/>
                      <a:pt x="97" y="66"/>
                    </a:cubicBezTo>
                    <a:cubicBezTo>
                      <a:pt x="93" y="62"/>
                      <a:pt x="91" y="57"/>
                      <a:pt x="88" y="52"/>
                    </a:cubicBezTo>
                    <a:cubicBezTo>
                      <a:pt x="87" y="50"/>
                      <a:pt x="87" y="48"/>
                      <a:pt x="86" y="46"/>
                    </a:cubicBezTo>
                    <a:cubicBezTo>
                      <a:pt x="84" y="42"/>
                      <a:pt x="82" y="39"/>
                      <a:pt x="79" y="35"/>
                    </a:cubicBezTo>
                    <a:cubicBezTo>
                      <a:pt x="74" y="29"/>
                      <a:pt x="69" y="23"/>
                      <a:pt x="64" y="19"/>
                    </a:cubicBezTo>
                    <a:cubicBezTo>
                      <a:pt x="63" y="19"/>
                      <a:pt x="63" y="19"/>
                      <a:pt x="63" y="20"/>
                    </a:cubicBezTo>
                    <a:cubicBezTo>
                      <a:pt x="60" y="19"/>
                      <a:pt x="60" y="19"/>
                      <a:pt x="60" y="19"/>
                    </a:cubicBezTo>
                    <a:cubicBezTo>
                      <a:pt x="57" y="19"/>
                      <a:pt x="57" y="19"/>
                      <a:pt x="57" y="19"/>
                    </a:cubicBezTo>
                    <a:cubicBezTo>
                      <a:pt x="58" y="17"/>
                      <a:pt x="58" y="16"/>
                      <a:pt x="58" y="14"/>
                    </a:cubicBezTo>
                    <a:cubicBezTo>
                      <a:pt x="53" y="10"/>
                      <a:pt x="48" y="7"/>
                      <a:pt x="42" y="4"/>
                    </a:cubicBezTo>
                    <a:cubicBezTo>
                      <a:pt x="42" y="5"/>
                      <a:pt x="41" y="5"/>
                      <a:pt x="41" y="6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6" y="5"/>
                      <a:pt x="36" y="5"/>
                      <a:pt x="36" y="5"/>
                    </a:cubicBezTo>
                    <a:cubicBezTo>
                      <a:pt x="36" y="4"/>
                      <a:pt x="36" y="3"/>
                      <a:pt x="36" y="2"/>
                    </a:cubicBezTo>
                    <a:cubicBezTo>
                      <a:pt x="36" y="2"/>
                      <a:pt x="36" y="2"/>
                      <a:pt x="36" y="2"/>
                    </a:cubicBezTo>
                    <a:cubicBezTo>
                      <a:pt x="22" y="3"/>
                      <a:pt x="10" y="3"/>
                      <a:pt x="0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28" y="0"/>
                      <a:pt x="54" y="13"/>
                      <a:pt x="74" y="39"/>
                    </a:cubicBezTo>
                    <a:cubicBezTo>
                      <a:pt x="97" y="69"/>
                      <a:pt x="103" y="101"/>
                      <a:pt x="91" y="128"/>
                    </a:cubicBezTo>
                    <a:cubicBezTo>
                      <a:pt x="88" y="136"/>
                      <a:pt x="83" y="143"/>
                      <a:pt x="77" y="149"/>
                    </a:cubicBezTo>
                    <a:cubicBezTo>
                      <a:pt x="77" y="149"/>
                      <a:pt x="77" y="149"/>
                      <a:pt x="76" y="150"/>
                    </a:cubicBezTo>
                    <a:cubicBezTo>
                      <a:pt x="63" y="163"/>
                      <a:pt x="45" y="172"/>
                      <a:pt x="25" y="174"/>
                    </a:cubicBezTo>
                    <a:cubicBezTo>
                      <a:pt x="21" y="174"/>
                      <a:pt x="18" y="174"/>
                      <a:pt x="14" y="174"/>
                    </a:cubicBezTo>
                    <a:cubicBezTo>
                      <a:pt x="9" y="174"/>
                      <a:pt x="4" y="173"/>
                      <a:pt x="0" y="172"/>
                    </a:cubicBezTo>
                    <a:cubicBezTo>
                      <a:pt x="0" y="183"/>
                      <a:pt x="0" y="183"/>
                      <a:pt x="0" y="183"/>
                    </a:cubicBezTo>
                    <a:cubicBezTo>
                      <a:pt x="5" y="182"/>
                      <a:pt x="9" y="181"/>
                      <a:pt x="14" y="180"/>
                    </a:cubicBezTo>
                    <a:cubicBezTo>
                      <a:pt x="18" y="181"/>
                      <a:pt x="21" y="180"/>
                      <a:pt x="25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4" name="Freeform 1237"/>
              <p:cNvSpPr>
                <a:spLocks/>
              </p:cNvSpPr>
              <p:nvPr/>
            </p:nvSpPr>
            <p:spPr bwMode="auto">
              <a:xfrm>
                <a:off x="5657851" y="3340216"/>
                <a:ext cx="319088" cy="500080"/>
              </a:xfrm>
              <a:custGeom>
                <a:avLst/>
                <a:gdLst>
                  <a:gd name="T0" fmla="*/ 74 w 85"/>
                  <a:gd name="T1" fmla="*/ 96 h 133"/>
                  <a:gd name="T2" fmla="*/ 56 w 85"/>
                  <a:gd name="T3" fmla="*/ 23 h 133"/>
                  <a:gd name="T4" fmla="*/ 0 w 85"/>
                  <a:gd name="T5" fmla="*/ 2 h 133"/>
                  <a:gd name="T6" fmla="*/ 0 w 85"/>
                  <a:gd name="T7" fmla="*/ 8 h 133"/>
                  <a:gd name="T8" fmla="*/ 52 w 85"/>
                  <a:gd name="T9" fmla="*/ 27 h 133"/>
                  <a:gd name="T10" fmla="*/ 68 w 85"/>
                  <a:gd name="T11" fmla="*/ 94 h 133"/>
                  <a:gd name="T12" fmla="*/ 18 w 85"/>
                  <a:gd name="T13" fmla="*/ 127 h 133"/>
                  <a:gd name="T14" fmla="*/ 0 w 85"/>
                  <a:gd name="T15" fmla="*/ 123 h 133"/>
                  <a:gd name="T16" fmla="*/ 0 w 85"/>
                  <a:gd name="T17" fmla="*/ 129 h 133"/>
                  <a:gd name="T18" fmla="*/ 18 w 85"/>
                  <a:gd name="T19" fmla="*/ 133 h 133"/>
                  <a:gd name="T20" fmla="*/ 74 w 85"/>
                  <a:gd name="T21" fmla="*/ 96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5" h="133">
                    <a:moveTo>
                      <a:pt x="74" y="96"/>
                    </a:moveTo>
                    <a:cubicBezTo>
                      <a:pt x="79" y="82"/>
                      <a:pt x="85" y="55"/>
                      <a:pt x="56" y="23"/>
                    </a:cubicBezTo>
                    <a:cubicBezTo>
                      <a:pt x="40" y="5"/>
                      <a:pt x="19" y="0"/>
                      <a:pt x="0" y="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7" y="5"/>
                      <a:pt x="36" y="10"/>
                      <a:pt x="52" y="27"/>
                    </a:cubicBezTo>
                    <a:cubicBezTo>
                      <a:pt x="78" y="57"/>
                      <a:pt x="73" y="81"/>
                      <a:pt x="68" y="94"/>
                    </a:cubicBezTo>
                    <a:cubicBezTo>
                      <a:pt x="60" y="113"/>
                      <a:pt x="39" y="127"/>
                      <a:pt x="18" y="127"/>
                    </a:cubicBezTo>
                    <a:cubicBezTo>
                      <a:pt x="13" y="127"/>
                      <a:pt x="7" y="126"/>
                      <a:pt x="0" y="123"/>
                    </a:cubicBezTo>
                    <a:cubicBezTo>
                      <a:pt x="0" y="129"/>
                      <a:pt x="0" y="129"/>
                      <a:pt x="0" y="129"/>
                    </a:cubicBezTo>
                    <a:cubicBezTo>
                      <a:pt x="5" y="131"/>
                      <a:pt x="12" y="133"/>
                      <a:pt x="18" y="133"/>
                    </a:cubicBezTo>
                    <a:cubicBezTo>
                      <a:pt x="41" y="133"/>
                      <a:pt x="64" y="118"/>
                      <a:pt x="74" y="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5" name="Freeform 1238"/>
              <p:cNvSpPr>
                <a:spLocks/>
              </p:cNvSpPr>
              <p:nvPr/>
            </p:nvSpPr>
            <p:spPr bwMode="auto">
              <a:xfrm>
                <a:off x="5657851" y="3430708"/>
                <a:ext cx="206375" cy="312749"/>
              </a:xfrm>
              <a:custGeom>
                <a:avLst/>
                <a:gdLst>
                  <a:gd name="T0" fmla="*/ 19 w 55"/>
                  <a:gd name="T1" fmla="*/ 83 h 83"/>
                  <a:gd name="T2" fmla="*/ 48 w 55"/>
                  <a:gd name="T3" fmla="*/ 65 h 83"/>
                  <a:gd name="T4" fmla="*/ 47 w 55"/>
                  <a:gd name="T5" fmla="*/ 28 h 83"/>
                  <a:gd name="T6" fmla="*/ 0 w 55"/>
                  <a:gd name="T7" fmla="*/ 4 h 83"/>
                  <a:gd name="T8" fmla="*/ 0 w 55"/>
                  <a:gd name="T9" fmla="*/ 11 h 83"/>
                  <a:gd name="T10" fmla="*/ 42 w 55"/>
                  <a:gd name="T11" fmla="*/ 31 h 83"/>
                  <a:gd name="T12" fmla="*/ 43 w 55"/>
                  <a:gd name="T13" fmla="*/ 62 h 83"/>
                  <a:gd name="T14" fmla="*/ 19 w 55"/>
                  <a:gd name="T15" fmla="*/ 77 h 83"/>
                  <a:gd name="T16" fmla="*/ 0 w 55"/>
                  <a:gd name="T17" fmla="*/ 65 h 83"/>
                  <a:gd name="T18" fmla="*/ 0 w 55"/>
                  <a:gd name="T19" fmla="*/ 74 h 83"/>
                  <a:gd name="T20" fmla="*/ 19 w 55"/>
                  <a:gd name="T21" fmla="*/ 8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5" h="83">
                    <a:moveTo>
                      <a:pt x="19" y="83"/>
                    </a:moveTo>
                    <a:cubicBezTo>
                      <a:pt x="31" y="83"/>
                      <a:pt x="42" y="76"/>
                      <a:pt x="48" y="65"/>
                    </a:cubicBezTo>
                    <a:cubicBezTo>
                      <a:pt x="55" y="54"/>
                      <a:pt x="54" y="40"/>
                      <a:pt x="47" y="28"/>
                    </a:cubicBezTo>
                    <a:cubicBezTo>
                      <a:pt x="36" y="6"/>
                      <a:pt x="16" y="0"/>
                      <a:pt x="0" y="4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14" y="7"/>
                      <a:pt x="31" y="10"/>
                      <a:pt x="42" y="31"/>
                    </a:cubicBezTo>
                    <a:cubicBezTo>
                      <a:pt x="48" y="41"/>
                      <a:pt x="49" y="53"/>
                      <a:pt x="43" y="62"/>
                    </a:cubicBezTo>
                    <a:cubicBezTo>
                      <a:pt x="38" y="71"/>
                      <a:pt x="29" y="77"/>
                      <a:pt x="19" y="77"/>
                    </a:cubicBezTo>
                    <a:cubicBezTo>
                      <a:pt x="12" y="76"/>
                      <a:pt x="5" y="72"/>
                      <a:pt x="0" y="65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5" y="80"/>
                      <a:pt x="12" y="82"/>
                      <a:pt x="19" y="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6" name="Freeform 1239"/>
              <p:cNvSpPr>
                <a:spLocks/>
              </p:cNvSpPr>
              <p:nvPr/>
            </p:nvSpPr>
            <p:spPr bwMode="auto">
              <a:xfrm>
                <a:off x="5657851" y="3525961"/>
                <a:ext cx="120650" cy="130179"/>
              </a:xfrm>
              <a:custGeom>
                <a:avLst/>
                <a:gdLst>
                  <a:gd name="T0" fmla="*/ 3 w 32"/>
                  <a:gd name="T1" fmla="*/ 11 h 35"/>
                  <a:gd name="T2" fmla="*/ 23 w 32"/>
                  <a:gd name="T3" fmla="*/ 15 h 35"/>
                  <a:gd name="T4" fmla="*/ 24 w 32"/>
                  <a:gd name="T5" fmla="*/ 24 h 35"/>
                  <a:gd name="T6" fmla="*/ 19 w 32"/>
                  <a:gd name="T7" fmla="*/ 28 h 35"/>
                  <a:gd name="T8" fmla="*/ 17 w 32"/>
                  <a:gd name="T9" fmla="*/ 27 h 35"/>
                  <a:gd name="T10" fmla="*/ 14 w 32"/>
                  <a:gd name="T11" fmla="*/ 29 h 35"/>
                  <a:gd name="T12" fmla="*/ 12 w 32"/>
                  <a:gd name="T13" fmla="*/ 30 h 35"/>
                  <a:gd name="T14" fmla="*/ 20 w 32"/>
                  <a:gd name="T15" fmla="*/ 34 h 35"/>
                  <a:gd name="T16" fmla="*/ 30 w 32"/>
                  <a:gd name="T17" fmla="*/ 26 h 35"/>
                  <a:gd name="T18" fmla="*/ 27 w 32"/>
                  <a:gd name="T19" fmla="*/ 12 h 35"/>
                  <a:gd name="T20" fmla="*/ 0 w 32"/>
                  <a:gd name="T21" fmla="*/ 6 h 35"/>
                  <a:gd name="T22" fmla="*/ 0 w 32"/>
                  <a:gd name="T23" fmla="*/ 14 h 35"/>
                  <a:gd name="T24" fmla="*/ 3 w 32"/>
                  <a:gd name="T25" fmla="*/ 11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" h="35">
                    <a:moveTo>
                      <a:pt x="3" y="11"/>
                    </a:moveTo>
                    <a:cubicBezTo>
                      <a:pt x="9" y="7"/>
                      <a:pt x="17" y="8"/>
                      <a:pt x="23" y="15"/>
                    </a:cubicBezTo>
                    <a:cubicBezTo>
                      <a:pt x="25" y="19"/>
                      <a:pt x="25" y="22"/>
                      <a:pt x="24" y="24"/>
                    </a:cubicBezTo>
                    <a:cubicBezTo>
                      <a:pt x="23" y="26"/>
                      <a:pt x="21" y="28"/>
                      <a:pt x="19" y="28"/>
                    </a:cubicBezTo>
                    <a:cubicBezTo>
                      <a:pt x="18" y="28"/>
                      <a:pt x="17" y="28"/>
                      <a:pt x="17" y="27"/>
                    </a:cubicBezTo>
                    <a:cubicBezTo>
                      <a:pt x="14" y="29"/>
                      <a:pt x="14" y="29"/>
                      <a:pt x="14" y="29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4" y="33"/>
                      <a:pt x="17" y="35"/>
                      <a:pt x="20" y="34"/>
                    </a:cubicBezTo>
                    <a:cubicBezTo>
                      <a:pt x="24" y="34"/>
                      <a:pt x="28" y="31"/>
                      <a:pt x="30" y="26"/>
                    </a:cubicBezTo>
                    <a:cubicBezTo>
                      <a:pt x="32" y="21"/>
                      <a:pt x="31" y="16"/>
                      <a:pt x="27" y="12"/>
                    </a:cubicBezTo>
                    <a:cubicBezTo>
                      <a:pt x="18" y="0"/>
                      <a:pt x="7" y="1"/>
                      <a:pt x="0" y="6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1" y="13"/>
                      <a:pt x="2" y="12"/>
                      <a:pt x="3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7" name="Freeform 1240"/>
              <p:cNvSpPr>
                <a:spLocks/>
              </p:cNvSpPr>
              <p:nvPr/>
            </p:nvSpPr>
            <p:spPr bwMode="auto">
              <a:xfrm>
                <a:off x="7664451" y="3446583"/>
                <a:ext cx="173038" cy="379426"/>
              </a:xfrm>
              <a:custGeom>
                <a:avLst/>
                <a:gdLst>
                  <a:gd name="T0" fmla="*/ 12 w 46"/>
                  <a:gd name="T1" fmla="*/ 67 h 101"/>
                  <a:gd name="T2" fmla="*/ 46 w 46"/>
                  <a:gd name="T3" fmla="*/ 101 h 101"/>
                  <a:gd name="T4" fmla="*/ 46 w 46"/>
                  <a:gd name="T5" fmla="*/ 95 h 101"/>
                  <a:gd name="T6" fmla="*/ 18 w 46"/>
                  <a:gd name="T7" fmla="*/ 65 h 101"/>
                  <a:gd name="T8" fmla="*/ 39 w 46"/>
                  <a:gd name="T9" fmla="*/ 9 h 101"/>
                  <a:gd name="T10" fmla="*/ 46 w 46"/>
                  <a:gd name="T11" fmla="*/ 7 h 101"/>
                  <a:gd name="T12" fmla="*/ 46 w 46"/>
                  <a:gd name="T13" fmla="*/ 0 h 101"/>
                  <a:gd name="T14" fmla="*/ 36 w 46"/>
                  <a:gd name="T15" fmla="*/ 4 h 101"/>
                  <a:gd name="T16" fmla="*/ 12 w 46"/>
                  <a:gd name="T17" fmla="*/ 67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" h="101">
                    <a:moveTo>
                      <a:pt x="12" y="67"/>
                    </a:moveTo>
                    <a:cubicBezTo>
                      <a:pt x="20" y="84"/>
                      <a:pt x="31" y="96"/>
                      <a:pt x="46" y="101"/>
                    </a:cubicBezTo>
                    <a:cubicBezTo>
                      <a:pt x="46" y="95"/>
                      <a:pt x="46" y="95"/>
                      <a:pt x="46" y="95"/>
                    </a:cubicBezTo>
                    <a:cubicBezTo>
                      <a:pt x="36" y="91"/>
                      <a:pt x="25" y="82"/>
                      <a:pt x="18" y="65"/>
                    </a:cubicBezTo>
                    <a:cubicBezTo>
                      <a:pt x="7" y="40"/>
                      <a:pt x="21" y="18"/>
                      <a:pt x="39" y="9"/>
                    </a:cubicBezTo>
                    <a:cubicBezTo>
                      <a:pt x="41" y="8"/>
                      <a:pt x="43" y="7"/>
                      <a:pt x="46" y="7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2" y="1"/>
                      <a:pt x="39" y="2"/>
                      <a:pt x="36" y="4"/>
                    </a:cubicBezTo>
                    <a:cubicBezTo>
                      <a:pt x="16" y="14"/>
                      <a:pt x="0" y="39"/>
                      <a:pt x="12" y="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8" name="Freeform 1241"/>
              <p:cNvSpPr>
                <a:spLocks/>
              </p:cNvSpPr>
              <p:nvPr/>
            </p:nvSpPr>
            <p:spPr bwMode="auto">
              <a:xfrm>
                <a:off x="7505702" y="3246551"/>
                <a:ext cx="331788" cy="722339"/>
              </a:xfrm>
              <a:custGeom>
                <a:avLst/>
                <a:gdLst>
                  <a:gd name="T0" fmla="*/ 54 w 88"/>
                  <a:gd name="T1" fmla="*/ 10 h 192"/>
                  <a:gd name="T2" fmla="*/ 49 w 88"/>
                  <a:gd name="T3" fmla="*/ 13 h 192"/>
                  <a:gd name="T4" fmla="*/ 44 w 88"/>
                  <a:gd name="T5" fmla="*/ 16 h 192"/>
                  <a:gd name="T6" fmla="*/ 29 w 88"/>
                  <a:gd name="T7" fmla="*/ 29 h 192"/>
                  <a:gd name="T8" fmla="*/ 25 w 88"/>
                  <a:gd name="T9" fmla="*/ 34 h 192"/>
                  <a:gd name="T10" fmla="*/ 12 w 88"/>
                  <a:gd name="T11" fmla="*/ 52 h 192"/>
                  <a:gd name="T12" fmla="*/ 7 w 88"/>
                  <a:gd name="T13" fmla="*/ 63 h 192"/>
                  <a:gd name="T14" fmla="*/ 6 w 88"/>
                  <a:gd name="T15" fmla="*/ 65 h 192"/>
                  <a:gd name="T16" fmla="*/ 3 w 88"/>
                  <a:gd name="T17" fmla="*/ 76 h 192"/>
                  <a:gd name="T18" fmla="*/ 1 w 88"/>
                  <a:gd name="T19" fmla="*/ 87 h 192"/>
                  <a:gd name="T20" fmla="*/ 2 w 88"/>
                  <a:gd name="T21" fmla="*/ 115 h 192"/>
                  <a:gd name="T22" fmla="*/ 3 w 88"/>
                  <a:gd name="T23" fmla="*/ 121 h 192"/>
                  <a:gd name="T24" fmla="*/ 3 w 88"/>
                  <a:gd name="T25" fmla="*/ 122 h 192"/>
                  <a:gd name="T26" fmla="*/ 5 w 88"/>
                  <a:gd name="T27" fmla="*/ 128 h 192"/>
                  <a:gd name="T28" fmla="*/ 17 w 88"/>
                  <a:gd name="T29" fmla="*/ 153 h 192"/>
                  <a:gd name="T30" fmla="*/ 26 w 88"/>
                  <a:gd name="T31" fmla="*/ 165 h 192"/>
                  <a:gd name="T32" fmla="*/ 45 w 88"/>
                  <a:gd name="T33" fmla="*/ 182 h 192"/>
                  <a:gd name="T34" fmla="*/ 61 w 88"/>
                  <a:gd name="T35" fmla="*/ 190 h 192"/>
                  <a:gd name="T36" fmla="*/ 66 w 88"/>
                  <a:gd name="T37" fmla="*/ 191 h 192"/>
                  <a:gd name="T38" fmla="*/ 67 w 88"/>
                  <a:gd name="T39" fmla="*/ 192 h 192"/>
                  <a:gd name="T40" fmla="*/ 68 w 88"/>
                  <a:gd name="T41" fmla="*/ 192 h 192"/>
                  <a:gd name="T42" fmla="*/ 69 w 88"/>
                  <a:gd name="T43" fmla="*/ 192 h 192"/>
                  <a:gd name="T44" fmla="*/ 72 w 88"/>
                  <a:gd name="T45" fmla="*/ 191 h 192"/>
                  <a:gd name="T46" fmla="*/ 88 w 88"/>
                  <a:gd name="T47" fmla="*/ 185 h 192"/>
                  <a:gd name="T48" fmla="*/ 88 w 88"/>
                  <a:gd name="T49" fmla="*/ 174 h 192"/>
                  <a:gd name="T50" fmla="*/ 46 w 88"/>
                  <a:gd name="T51" fmla="*/ 145 h 192"/>
                  <a:gd name="T52" fmla="*/ 56 w 88"/>
                  <a:gd name="T53" fmla="*/ 47 h 192"/>
                  <a:gd name="T54" fmla="*/ 88 w 88"/>
                  <a:gd name="T55" fmla="*/ 33 h 192"/>
                  <a:gd name="T56" fmla="*/ 88 w 88"/>
                  <a:gd name="T57" fmla="*/ 27 h 192"/>
                  <a:gd name="T58" fmla="*/ 52 w 88"/>
                  <a:gd name="T59" fmla="*/ 42 h 192"/>
                  <a:gd name="T60" fmla="*/ 41 w 88"/>
                  <a:gd name="T61" fmla="*/ 148 h 192"/>
                  <a:gd name="T62" fmla="*/ 84 w 88"/>
                  <a:gd name="T63" fmla="*/ 180 h 192"/>
                  <a:gd name="T64" fmla="*/ 68 w 88"/>
                  <a:gd name="T65" fmla="*/ 186 h 192"/>
                  <a:gd name="T66" fmla="*/ 64 w 88"/>
                  <a:gd name="T67" fmla="*/ 184 h 192"/>
                  <a:gd name="T68" fmla="*/ 31 w 88"/>
                  <a:gd name="T69" fmla="*/ 161 h 192"/>
                  <a:gd name="T70" fmla="*/ 31 w 88"/>
                  <a:gd name="T71" fmla="*/ 161 h 192"/>
                  <a:gd name="T72" fmla="*/ 31 w 88"/>
                  <a:gd name="T73" fmla="*/ 161 h 192"/>
                  <a:gd name="T74" fmla="*/ 8 w 88"/>
                  <a:gd name="T75" fmla="*/ 78 h 192"/>
                  <a:gd name="T76" fmla="*/ 12 w 88"/>
                  <a:gd name="T77" fmla="*/ 68 h 192"/>
                  <a:gd name="T78" fmla="*/ 13 w 88"/>
                  <a:gd name="T79" fmla="*/ 64 h 192"/>
                  <a:gd name="T80" fmla="*/ 85 w 88"/>
                  <a:gd name="T81" fmla="*/ 6 h 192"/>
                  <a:gd name="T82" fmla="*/ 88 w 88"/>
                  <a:gd name="T83" fmla="*/ 5 h 192"/>
                  <a:gd name="T84" fmla="*/ 88 w 88"/>
                  <a:gd name="T85" fmla="*/ 2 h 192"/>
                  <a:gd name="T86" fmla="*/ 82 w 88"/>
                  <a:gd name="T87" fmla="*/ 0 h 192"/>
                  <a:gd name="T88" fmla="*/ 54 w 88"/>
                  <a:gd name="T89" fmla="*/ 1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88" h="192">
                    <a:moveTo>
                      <a:pt x="54" y="10"/>
                    </a:moveTo>
                    <a:cubicBezTo>
                      <a:pt x="52" y="11"/>
                      <a:pt x="50" y="12"/>
                      <a:pt x="49" y="13"/>
                    </a:cubicBezTo>
                    <a:cubicBezTo>
                      <a:pt x="47" y="14"/>
                      <a:pt x="46" y="15"/>
                      <a:pt x="44" y="16"/>
                    </a:cubicBezTo>
                    <a:cubicBezTo>
                      <a:pt x="39" y="20"/>
                      <a:pt x="34" y="24"/>
                      <a:pt x="29" y="29"/>
                    </a:cubicBezTo>
                    <a:cubicBezTo>
                      <a:pt x="28" y="30"/>
                      <a:pt x="26" y="32"/>
                      <a:pt x="25" y="34"/>
                    </a:cubicBezTo>
                    <a:cubicBezTo>
                      <a:pt x="20" y="39"/>
                      <a:pt x="16" y="45"/>
                      <a:pt x="12" y="52"/>
                    </a:cubicBezTo>
                    <a:cubicBezTo>
                      <a:pt x="10" y="56"/>
                      <a:pt x="9" y="59"/>
                      <a:pt x="7" y="63"/>
                    </a:cubicBezTo>
                    <a:cubicBezTo>
                      <a:pt x="7" y="64"/>
                      <a:pt x="6" y="65"/>
                      <a:pt x="6" y="65"/>
                    </a:cubicBezTo>
                    <a:cubicBezTo>
                      <a:pt x="5" y="69"/>
                      <a:pt x="4" y="73"/>
                      <a:pt x="3" y="76"/>
                    </a:cubicBezTo>
                    <a:cubicBezTo>
                      <a:pt x="2" y="80"/>
                      <a:pt x="1" y="84"/>
                      <a:pt x="1" y="87"/>
                    </a:cubicBezTo>
                    <a:cubicBezTo>
                      <a:pt x="0" y="97"/>
                      <a:pt x="0" y="106"/>
                      <a:pt x="2" y="115"/>
                    </a:cubicBezTo>
                    <a:cubicBezTo>
                      <a:pt x="2" y="117"/>
                      <a:pt x="2" y="119"/>
                      <a:pt x="3" y="121"/>
                    </a:cubicBezTo>
                    <a:cubicBezTo>
                      <a:pt x="3" y="121"/>
                      <a:pt x="3" y="121"/>
                      <a:pt x="3" y="122"/>
                    </a:cubicBezTo>
                    <a:cubicBezTo>
                      <a:pt x="4" y="124"/>
                      <a:pt x="4" y="126"/>
                      <a:pt x="5" y="128"/>
                    </a:cubicBezTo>
                    <a:cubicBezTo>
                      <a:pt x="8" y="136"/>
                      <a:pt x="12" y="145"/>
                      <a:pt x="17" y="153"/>
                    </a:cubicBezTo>
                    <a:cubicBezTo>
                      <a:pt x="20" y="157"/>
                      <a:pt x="23" y="161"/>
                      <a:pt x="26" y="165"/>
                    </a:cubicBezTo>
                    <a:cubicBezTo>
                      <a:pt x="32" y="173"/>
                      <a:pt x="38" y="179"/>
                      <a:pt x="45" y="182"/>
                    </a:cubicBezTo>
                    <a:cubicBezTo>
                      <a:pt x="50" y="185"/>
                      <a:pt x="56" y="187"/>
                      <a:pt x="61" y="190"/>
                    </a:cubicBezTo>
                    <a:cubicBezTo>
                      <a:pt x="66" y="191"/>
                      <a:pt x="66" y="191"/>
                      <a:pt x="66" y="191"/>
                    </a:cubicBezTo>
                    <a:cubicBezTo>
                      <a:pt x="67" y="192"/>
                      <a:pt x="67" y="192"/>
                      <a:pt x="67" y="192"/>
                    </a:cubicBezTo>
                    <a:cubicBezTo>
                      <a:pt x="68" y="192"/>
                      <a:pt x="68" y="192"/>
                      <a:pt x="68" y="192"/>
                    </a:cubicBezTo>
                    <a:cubicBezTo>
                      <a:pt x="68" y="192"/>
                      <a:pt x="69" y="192"/>
                      <a:pt x="69" y="192"/>
                    </a:cubicBezTo>
                    <a:cubicBezTo>
                      <a:pt x="70" y="191"/>
                      <a:pt x="71" y="191"/>
                      <a:pt x="72" y="191"/>
                    </a:cubicBezTo>
                    <a:cubicBezTo>
                      <a:pt x="77" y="188"/>
                      <a:pt x="82" y="186"/>
                      <a:pt x="88" y="185"/>
                    </a:cubicBezTo>
                    <a:cubicBezTo>
                      <a:pt x="88" y="174"/>
                      <a:pt x="88" y="174"/>
                      <a:pt x="88" y="174"/>
                    </a:cubicBezTo>
                    <a:cubicBezTo>
                      <a:pt x="71" y="170"/>
                      <a:pt x="56" y="160"/>
                      <a:pt x="46" y="145"/>
                    </a:cubicBezTo>
                    <a:cubicBezTo>
                      <a:pt x="19" y="104"/>
                      <a:pt x="31" y="67"/>
                      <a:pt x="56" y="47"/>
                    </a:cubicBezTo>
                    <a:cubicBezTo>
                      <a:pt x="65" y="40"/>
                      <a:pt x="76" y="35"/>
                      <a:pt x="88" y="33"/>
                    </a:cubicBezTo>
                    <a:cubicBezTo>
                      <a:pt x="88" y="27"/>
                      <a:pt x="88" y="27"/>
                      <a:pt x="88" y="27"/>
                    </a:cubicBezTo>
                    <a:cubicBezTo>
                      <a:pt x="74" y="29"/>
                      <a:pt x="62" y="34"/>
                      <a:pt x="52" y="42"/>
                    </a:cubicBezTo>
                    <a:cubicBezTo>
                      <a:pt x="25" y="64"/>
                      <a:pt x="11" y="105"/>
                      <a:pt x="41" y="148"/>
                    </a:cubicBezTo>
                    <a:cubicBezTo>
                      <a:pt x="52" y="164"/>
                      <a:pt x="67" y="175"/>
                      <a:pt x="84" y="180"/>
                    </a:cubicBezTo>
                    <a:cubicBezTo>
                      <a:pt x="79" y="181"/>
                      <a:pt x="73" y="183"/>
                      <a:pt x="68" y="186"/>
                    </a:cubicBezTo>
                    <a:cubicBezTo>
                      <a:pt x="64" y="184"/>
                      <a:pt x="64" y="184"/>
                      <a:pt x="64" y="184"/>
                    </a:cubicBezTo>
                    <a:cubicBezTo>
                      <a:pt x="51" y="179"/>
                      <a:pt x="41" y="175"/>
                      <a:pt x="31" y="161"/>
                    </a:cubicBezTo>
                    <a:cubicBezTo>
                      <a:pt x="31" y="161"/>
                      <a:pt x="31" y="161"/>
                      <a:pt x="31" y="161"/>
                    </a:cubicBezTo>
                    <a:cubicBezTo>
                      <a:pt x="31" y="161"/>
                      <a:pt x="31" y="161"/>
                      <a:pt x="31" y="161"/>
                    </a:cubicBezTo>
                    <a:cubicBezTo>
                      <a:pt x="9" y="136"/>
                      <a:pt x="2" y="107"/>
                      <a:pt x="8" y="78"/>
                    </a:cubicBezTo>
                    <a:cubicBezTo>
                      <a:pt x="9" y="75"/>
                      <a:pt x="10" y="71"/>
                      <a:pt x="12" y="68"/>
                    </a:cubicBezTo>
                    <a:cubicBezTo>
                      <a:pt x="12" y="66"/>
                      <a:pt x="12" y="65"/>
                      <a:pt x="13" y="64"/>
                    </a:cubicBezTo>
                    <a:cubicBezTo>
                      <a:pt x="26" y="34"/>
                      <a:pt x="54" y="10"/>
                      <a:pt x="85" y="6"/>
                    </a:cubicBezTo>
                    <a:cubicBezTo>
                      <a:pt x="86" y="6"/>
                      <a:pt x="87" y="5"/>
                      <a:pt x="88" y="5"/>
                    </a:cubicBezTo>
                    <a:cubicBezTo>
                      <a:pt x="88" y="2"/>
                      <a:pt x="88" y="2"/>
                      <a:pt x="88" y="2"/>
                    </a:cubicBezTo>
                    <a:cubicBezTo>
                      <a:pt x="86" y="1"/>
                      <a:pt x="84" y="1"/>
                      <a:pt x="82" y="0"/>
                    </a:cubicBezTo>
                    <a:cubicBezTo>
                      <a:pt x="72" y="2"/>
                      <a:pt x="63" y="5"/>
                      <a:pt x="5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9" name="Freeform 1242"/>
              <p:cNvSpPr>
                <a:spLocks/>
              </p:cNvSpPr>
              <p:nvPr/>
            </p:nvSpPr>
            <p:spPr bwMode="auto">
              <a:xfrm>
                <a:off x="7777163" y="3548186"/>
                <a:ext cx="60325" cy="161931"/>
              </a:xfrm>
              <a:custGeom>
                <a:avLst/>
                <a:gdLst>
                  <a:gd name="T0" fmla="*/ 7 w 16"/>
                  <a:gd name="T1" fmla="*/ 32 h 43"/>
                  <a:gd name="T2" fmla="*/ 16 w 16"/>
                  <a:gd name="T3" fmla="*/ 43 h 43"/>
                  <a:gd name="T4" fmla="*/ 16 w 16"/>
                  <a:gd name="T5" fmla="*/ 34 h 43"/>
                  <a:gd name="T6" fmla="*/ 12 w 16"/>
                  <a:gd name="T7" fmla="*/ 29 h 43"/>
                  <a:gd name="T8" fmla="*/ 16 w 16"/>
                  <a:gd name="T9" fmla="*/ 8 h 43"/>
                  <a:gd name="T10" fmla="*/ 16 w 16"/>
                  <a:gd name="T11" fmla="*/ 0 h 43"/>
                  <a:gd name="T12" fmla="*/ 15 w 16"/>
                  <a:gd name="T13" fmla="*/ 0 h 43"/>
                  <a:gd name="T14" fmla="*/ 7 w 16"/>
                  <a:gd name="T15" fmla="*/ 3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43">
                    <a:moveTo>
                      <a:pt x="7" y="32"/>
                    </a:moveTo>
                    <a:cubicBezTo>
                      <a:pt x="10" y="37"/>
                      <a:pt x="12" y="40"/>
                      <a:pt x="16" y="43"/>
                    </a:cubicBezTo>
                    <a:cubicBezTo>
                      <a:pt x="16" y="34"/>
                      <a:pt x="16" y="34"/>
                      <a:pt x="16" y="34"/>
                    </a:cubicBezTo>
                    <a:cubicBezTo>
                      <a:pt x="14" y="33"/>
                      <a:pt x="13" y="31"/>
                      <a:pt x="12" y="29"/>
                    </a:cubicBezTo>
                    <a:cubicBezTo>
                      <a:pt x="8" y="21"/>
                      <a:pt x="11" y="13"/>
                      <a:pt x="16" y="8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6" y="6"/>
                      <a:pt x="0" y="19"/>
                      <a:pt x="7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0" name="Freeform 1243"/>
              <p:cNvSpPr>
                <a:spLocks/>
              </p:cNvSpPr>
              <p:nvPr/>
            </p:nvSpPr>
            <p:spPr bwMode="auto">
              <a:xfrm>
                <a:off x="5657852" y="3232263"/>
                <a:ext cx="142875" cy="33339"/>
              </a:xfrm>
              <a:custGeom>
                <a:avLst/>
                <a:gdLst>
                  <a:gd name="T0" fmla="*/ 36 w 38"/>
                  <a:gd name="T1" fmla="*/ 8 h 9"/>
                  <a:gd name="T2" fmla="*/ 36 w 38"/>
                  <a:gd name="T3" fmla="*/ 8 h 9"/>
                  <a:gd name="T4" fmla="*/ 38 w 38"/>
                  <a:gd name="T5" fmla="*/ 2 h 9"/>
                  <a:gd name="T6" fmla="*/ 0 w 38"/>
                  <a:gd name="T7" fmla="*/ 0 h 9"/>
                  <a:gd name="T8" fmla="*/ 0 w 38"/>
                  <a:gd name="T9" fmla="*/ 6 h 9"/>
                  <a:gd name="T10" fmla="*/ 36 w 38"/>
                  <a:gd name="T11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9">
                    <a:moveTo>
                      <a:pt x="36" y="8"/>
                    </a:moveTo>
                    <a:cubicBezTo>
                      <a:pt x="36" y="8"/>
                      <a:pt x="36" y="8"/>
                      <a:pt x="36" y="8"/>
                    </a:cubicBezTo>
                    <a:cubicBezTo>
                      <a:pt x="37" y="6"/>
                      <a:pt x="37" y="4"/>
                      <a:pt x="38" y="2"/>
                    </a:cubicBezTo>
                    <a:cubicBezTo>
                      <a:pt x="23" y="3"/>
                      <a:pt x="10" y="3"/>
                      <a:pt x="0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0" y="9"/>
                      <a:pt x="22" y="9"/>
                      <a:pt x="36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1" name="Freeform 1244"/>
              <p:cNvSpPr>
                <a:spLocks/>
              </p:cNvSpPr>
              <p:nvPr/>
            </p:nvSpPr>
            <p:spPr bwMode="auto">
              <a:xfrm>
                <a:off x="5657852" y="2644867"/>
                <a:ext cx="319088" cy="195270"/>
              </a:xfrm>
              <a:custGeom>
                <a:avLst/>
                <a:gdLst>
                  <a:gd name="T0" fmla="*/ 56 w 85"/>
                  <a:gd name="T1" fmla="*/ 18 h 52"/>
                  <a:gd name="T2" fmla="*/ 85 w 85"/>
                  <a:gd name="T3" fmla="*/ 52 h 52"/>
                  <a:gd name="T4" fmla="*/ 81 w 85"/>
                  <a:gd name="T5" fmla="*/ 35 h 52"/>
                  <a:gd name="T6" fmla="*/ 59 w 85"/>
                  <a:gd name="T7" fmla="*/ 13 h 52"/>
                  <a:gd name="T8" fmla="*/ 13 w 85"/>
                  <a:gd name="T9" fmla="*/ 2 h 52"/>
                  <a:gd name="T10" fmla="*/ 0 w 85"/>
                  <a:gd name="T11" fmla="*/ 4 h 52"/>
                  <a:gd name="T12" fmla="*/ 0 w 85"/>
                  <a:gd name="T13" fmla="*/ 11 h 52"/>
                  <a:gd name="T14" fmla="*/ 56 w 85"/>
                  <a:gd name="T15" fmla="*/ 18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5" h="52">
                    <a:moveTo>
                      <a:pt x="56" y="18"/>
                    </a:moveTo>
                    <a:cubicBezTo>
                      <a:pt x="69" y="27"/>
                      <a:pt x="78" y="39"/>
                      <a:pt x="85" y="52"/>
                    </a:cubicBezTo>
                    <a:cubicBezTo>
                      <a:pt x="83" y="46"/>
                      <a:pt x="82" y="41"/>
                      <a:pt x="81" y="35"/>
                    </a:cubicBezTo>
                    <a:cubicBezTo>
                      <a:pt x="76" y="27"/>
                      <a:pt x="68" y="19"/>
                      <a:pt x="59" y="13"/>
                    </a:cubicBezTo>
                    <a:cubicBezTo>
                      <a:pt x="49" y="6"/>
                      <a:pt x="33" y="0"/>
                      <a:pt x="13" y="2"/>
                    </a:cubicBezTo>
                    <a:cubicBezTo>
                      <a:pt x="9" y="2"/>
                      <a:pt x="4" y="3"/>
                      <a:pt x="0" y="4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20" y="4"/>
                      <a:pt x="39" y="7"/>
                      <a:pt x="56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2" name="Freeform 1245"/>
              <p:cNvSpPr>
                <a:spLocks/>
              </p:cNvSpPr>
              <p:nvPr/>
            </p:nvSpPr>
            <p:spPr bwMode="auto">
              <a:xfrm>
                <a:off x="5995988" y="2833786"/>
                <a:ext cx="30163" cy="74616"/>
              </a:xfrm>
              <a:custGeom>
                <a:avLst/>
                <a:gdLst>
                  <a:gd name="T0" fmla="*/ 8 w 8"/>
                  <a:gd name="T1" fmla="*/ 20 h 20"/>
                  <a:gd name="T2" fmla="*/ 0 w 8"/>
                  <a:gd name="T3" fmla="*/ 0 h 20"/>
                  <a:gd name="T4" fmla="*/ 8 w 8"/>
                  <a:gd name="T5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20">
                    <a:moveTo>
                      <a:pt x="8" y="20"/>
                    </a:moveTo>
                    <a:cubicBezTo>
                      <a:pt x="6" y="14"/>
                      <a:pt x="3" y="7"/>
                      <a:pt x="0" y="0"/>
                    </a:cubicBezTo>
                    <a:cubicBezTo>
                      <a:pt x="2" y="7"/>
                      <a:pt x="4" y="14"/>
                      <a:pt x="8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3" name="Freeform 1246"/>
              <p:cNvSpPr>
                <a:spLocks/>
              </p:cNvSpPr>
              <p:nvPr/>
            </p:nvSpPr>
            <p:spPr bwMode="auto">
              <a:xfrm>
                <a:off x="6003927" y="2916339"/>
                <a:ext cx="30163" cy="79378"/>
              </a:xfrm>
              <a:custGeom>
                <a:avLst/>
                <a:gdLst>
                  <a:gd name="T0" fmla="*/ 8 w 8"/>
                  <a:gd name="T1" fmla="*/ 16 h 21"/>
                  <a:gd name="T2" fmla="*/ 0 w 8"/>
                  <a:gd name="T3" fmla="*/ 0 h 21"/>
                  <a:gd name="T4" fmla="*/ 3 w 8"/>
                  <a:gd name="T5" fmla="*/ 21 h 21"/>
                  <a:gd name="T6" fmla="*/ 8 w 8"/>
                  <a:gd name="T7" fmla="*/ 18 h 21"/>
                  <a:gd name="T8" fmla="*/ 8 w 8"/>
                  <a:gd name="T9" fmla="*/ 16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21">
                    <a:moveTo>
                      <a:pt x="8" y="16"/>
                    </a:moveTo>
                    <a:cubicBezTo>
                      <a:pt x="5" y="11"/>
                      <a:pt x="2" y="5"/>
                      <a:pt x="0" y="0"/>
                    </a:cubicBezTo>
                    <a:cubicBezTo>
                      <a:pt x="2" y="7"/>
                      <a:pt x="3" y="14"/>
                      <a:pt x="3" y="21"/>
                    </a:cubicBezTo>
                    <a:cubicBezTo>
                      <a:pt x="5" y="20"/>
                      <a:pt x="6" y="19"/>
                      <a:pt x="8" y="18"/>
                    </a:cubicBezTo>
                    <a:cubicBezTo>
                      <a:pt x="8" y="17"/>
                      <a:pt x="8" y="16"/>
                      <a:pt x="8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4" name="Freeform 1247"/>
              <p:cNvSpPr>
                <a:spLocks/>
              </p:cNvSpPr>
              <p:nvPr/>
            </p:nvSpPr>
            <p:spPr bwMode="auto">
              <a:xfrm>
                <a:off x="6600826" y="3383081"/>
                <a:ext cx="104775" cy="119067"/>
              </a:xfrm>
              <a:custGeom>
                <a:avLst/>
                <a:gdLst>
                  <a:gd name="T0" fmla="*/ 21 w 28"/>
                  <a:gd name="T1" fmla="*/ 29 h 32"/>
                  <a:gd name="T2" fmla="*/ 24 w 28"/>
                  <a:gd name="T3" fmla="*/ 32 h 32"/>
                  <a:gd name="T4" fmla="*/ 26 w 28"/>
                  <a:gd name="T5" fmla="*/ 30 h 32"/>
                  <a:gd name="T6" fmla="*/ 28 w 28"/>
                  <a:gd name="T7" fmla="*/ 28 h 32"/>
                  <a:gd name="T8" fmla="*/ 26 w 28"/>
                  <a:gd name="T9" fmla="*/ 26 h 32"/>
                  <a:gd name="T10" fmla="*/ 6 w 28"/>
                  <a:gd name="T11" fmla="*/ 1 h 32"/>
                  <a:gd name="T12" fmla="*/ 5 w 28"/>
                  <a:gd name="T13" fmla="*/ 0 h 32"/>
                  <a:gd name="T14" fmla="*/ 3 w 28"/>
                  <a:gd name="T15" fmla="*/ 2 h 32"/>
                  <a:gd name="T16" fmla="*/ 0 w 28"/>
                  <a:gd name="T17" fmla="*/ 3 h 32"/>
                  <a:gd name="T18" fmla="*/ 4 w 28"/>
                  <a:gd name="T19" fmla="*/ 10 h 32"/>
                  <a:gd name="T20" fmla="*/ 21 w 28"/>
                  <a:gd name="T21" fmla="*/ 29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32">
                    <a:moveTo>
                      <a:pt x="21" y="29"/>
                    </a:moveTo>
                    <a:cubicBezTo>
                      <a:pt x="22" y="30"/>
                      <a:pt x="23" y="31"/>
                      <a:pt x="24" y="32"/>
                    </a:cubicBezTo>
                    <a:cubicBezTo>
                      <a:pt x="26" y="30"/>
                      <a:pt x="26" y="30"/>
                      <a:pt x="26" y="30"/>
                    </a:cubicBezTo>
                    <a:cubicBezTo>
                      <a:pt x="28" y="28"/>
                      <a:pt x="28" y="28"/>
                      <a:pt x="28" y="28"/>
                    </a:cubicBezTo>
                    <a:cubicBezTo>
                      <a:pt x="27" y="27"/>
                      <a:pt x="27" y="26"/>
                      <a:pt x="26" y="26"/>
                    </a:cubicBezTo>
                    <a:cubicBezTo>
                      <a:pt x="18" y="18"/>
                      <a:pt x="11" y="11"/>
                      <a:pt x="6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6"/>
                      <a:pt x="3" y="8"/>
                      <a:pt x="4" y="10"/>
                    </a:cubicBezTo>
                    <a:cubicBezTo>
                      <a:pt x="9" y="18"/>
                      <a:pt x="15" y="23"/>
                      <a:pt x="21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5" name="Freeform 1248"/>
              <p:cNvSpPr>
                <a:spLocks/>
              </p:cNvSpPr>
              <p:nvPr/>
            </p:nvSpPr>
            <p:spPr bwMode="auto">
              <a:xfrm>
                <a:off x="6570663" y="3498972"/>
                <a:ext cx="63500" cy="68266"/>
              </a:xfrm>
              <a:custGeom>
                <a:avLst/>
                <a:gdLst>
                  <a:gd name="T0" fmla="*/ 12 w 17"/>
                  <a:gd name="T1" fmla="*/ 17 h 18"/>
                  <a:gd name="T2" fmla="*/ 13 w 17"/>
                  <a:gd name="T3" fmla="*/ 18 h 18"/>
                  <a:gd name="T4" fmla="*/ 15 w 17"/>
                  <a:gd name="T5" fmla="*/ 16 h 18"/>
                  <a:gd name="T6" fmla="*/ 17 w 17"/>
                  <a:gd name="T7" fmla="*/ 14 h 18"/>
                  <a:gd name="T8" fmla="*/ 16 w 17"/>
                  <a:gd name="T9" fmla="*/ 12 h 18"/>
                  <a:gd name="T10" fmla="*/ 11 w 17"/>
                  <a:gd name="T11" fmla="*/ 7 h 18"/>
                  <a:gd name="T12" fmla="*/ 7 w 17"/>
                  <a:gd name="T13" fmla="*/ 1 h 18"/>
                  <a:gd name="T14" fmla="*/ 6 w 17"/>
                  <a:gd name="T15" fmla="*/ 0 h 18"/>
                  <a:gd name="T16" fmla="*/ 3 w 17"/>
                  <a:gd name="T17" fmla="*/ 1 h 18"/>
                  <a:gd name="T18" fmla="*/ 0 w 17"/>
                  <a:gd name="T19" fmla="*/ 2 h 18"/>
                  <a:gd name="T20" fmla="*/ 4 w 17"/>
                  <a:gd name="T21" fmla="*/ 8 h 18"/>
                  <a:gd name="T22" fmla="*/ 7 w 17"/>
                  <a:gd name="T23" fmla="*/ 11 h 18"/>
                  <a:gd name="T24" fmla="*/ 12 w 17"/>
                  <a:gd name="T25" fmla="*/ 1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" h="18">
                    <a:moveTo>
                      <a:pt x="12" y="17"/>
                    </a:moveTo>
                    <a:cubicBezTo>
                      <a:pt x="12" y="17"/>
                      <a:pt x="12" y="17"/>
                      <a:pt x="13" y="18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3"/>
                      <a:pt x="16" y="13"/>
                      <a:pt x="16" y="12"/>
                    </a:cubicBezTo>
                    <a:cubicBezTo>
                      <a:pt x="14" y="10"/>
                      <a:pt x="12" y="8"/>
                      <a:pt x="11" y="7"/>
                    </a:cubicBezTo>
                    <a:cubicBezTo>
                      <a:pt x="9" y="5"/>
                      <a:pt x="8" y="3"/>
                      <a:pt x="7" y="1"/>
                    </a:cubicBezTo>
                    <a:cubicBezTo>
                      <a:pt x="6" y="1"/>
                      <a:pt x="6" y="0"/>
                      <a:pt x="6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" y="4"/>
                      <a:pt x="3" y="6"/>
                      <a:pt x="4" y="8"/>
                    </a:cubicBezTo>
                    <a:cubicBezTo>
                      <a:pt x="5" y="9"/>
                      <a:pt x="6" y="10"/>
                      <a:pt x="7" y="11"/>
                    </a:cubicBezTo>
                    <a:cubicBezTo>
                      <a:pt x="8" y="13"/>
                      <a:pt x="10" y="14"/>
                      <a:pt x="12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6" name="Freeform 1249"/>
              <p:cNvSpPr>
                <a:spLocks/>
              </p:cNvSpPr>
              <p:nvPr/>
            </p:nvSpPr>
            <p:spPr bwMode="auto">
              <a:xfrm>
                <a:off x="6600826" y="2570252"/>
                <a:ext cx="74613" cy="282585"/>
              </a:xfrm>
              <a:custGeom>
                <a:avLst/>
                <a:gdLst>
                  <a:gd name="T0" fmla="*/ 8 w 20"/>
                  <a:gd name="T1" fmla="*/ 74 h 75"/>
                  <a:gd name="T2" fmla="*/ 8 w 20"/>
                  <a:gd name="T3" fmla="*/ 75 h 75"/>
                  <a:gd name="T4" fmla="*/ 10 w 20"/>
                  <a:gd name="T5" fmla="*/ 71 h 75"/>
                  <a:gd name="T6" fmla="*/ 12 w 20"/>
                  <a:gd name="T7" fmla="*/ 73 h 75"/>
                  <a:gd name="T8" fmla="*/ 12 w 20"/>
                  <a:gd name="T9" fmla="*/ 73 h 75"/>
                  <a:gd name="T10" fmla="*/ 14 w 20"/>
                  <a:gd name="T11" fmla="*/ 70 h 75"/>
                  <a:gd name="T12" fmla="*/ 16 w 20"/>
                  <a:gd name="T13" fmla="*/ 71 h 75"/>
                  <a:gd name="T14" fmla="*/ 20 w 20"/>
                  <a:gd name="T15" fmla="*/ 50 h 75"/>
                  <a:gd name="T16" fmla="*/ 16 w 20"/>
                  <a:gd name="T17" fmla="*/ 48 h 75"/>
                  <a:gd name="T18" fmla="*/ 17 w 20"/>
                  <a:gd name="T19" fmla="*/ 45 h 75"/>
                  <a:gd name="T20" fmla="*/ 18 w 20"/>
                  <a:gd name="T21" fmla="*/ 43 h 75"/>
                  <a:gd name="T22" fmla="*/ 20 w 20"/>
                  <a:gd name="T23" fmla="*/ 43 h 75"/>
                  <a:gd name="T24" fmla="*/ 15 w 20"/>
                  <a:gd name="T25" fmla="*/ 19 h 75"/>
                  <a:gd name="T26" fmla="*/ 9 w 20"/>
                  <a:gd name="T27" fmla="*/ 17 h 75"/>
                  <a:gd name="T28" fmla="*/ 11 w 20"/>
                  <a:gd name="T29" fmla="*/ 14 h 75"/>
                  <a:gd name="T30" fmla="*/ 12 w 20"/>
                  <a:gd name="T31" fmla="*/ 12 h 75"/>
                  <a:gd name="T32" fmla="*/ 13 w 20"/>
                  <a:gd name="T33" fmla="*/ 12 h 75"/>
                  <a:gd name="T34" fmla="*/ 7 w 20"/>
                  <a:gd name="T35" fmla="*/ 0 h 75"/>
                  <a:gd name="T36" fmla="*/ 0 w 20"/>
                  <a:gd name="T37" fmla="*/ 0 h 75"/>
                  <a:gd name="T38" fmla="*/ 8 w 20"/>
                  <a:gd name="T39" fmla="*/ 74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0" h="75">
                    <a:moveTo>
                      <a:pt x="8" y="74"/>
                    </a:moveTo>
                    <a:cubicBezTo>
                      <a:pt x="8" y="74"/>
                      <a:pt x="8" y="74"/>
                      <a:pt x="8" y="75"/>
                    </a:cubicBezTo>
                    <a:cubicBezTo>
                      <a:pt x="8" y="73"/>
                      <a:pt x="9" y="72"/>
                      <a:pt x="10" y="71"/>
                    </a:cubicBezTo>
                    <a:cubicBezTo>
                      <a:pt x="12" y="73"/>
                      <a:pt x="12" y="73"/>
                      <a:pt x="12" y="73"/>
                    </a:cubicBezTo>
                    <a:cubicBezTo>
                      <a:pt x="12" y="73"/>
                      <a:pt x="12" y="73"/>
                      <a:pt x="12" y="73"/>
                    </a:cubicBezTo>
                    <a:cubicBezTo>
                      <a:pt x="14" y="70"/>
                      <a:pt x="14" y="70"/>
                      <a:pt x="14" y="70"/>
                    </a:cubicBezTo>
                    <a:cubicBezTo>
                      <a:pt x="14" y="70"/>
                      <a:pt x="15" y="70"/>
                      <a:pt x="16" y="71"/>
                    </a:cubicBezTo>
                    <a:cubicBezTo>
                      <a:pt x="18" y="64"/>
                      <a:pt x="19" y="57"/>
                      <a:pt x="20" y="50"/>
                    </a:cubicBezTo>
                    <a:cubicBezTo>
                      <a:pt x="18" y="49"/>
                      <a:pt x="17" y="49"/>
                      <a:pt x="16" y="48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8" y="43"/>
                      <a:pt x="18" y="43"/>
                      <a:pt x="18" y="43"/>
                    </a:cubicBezTo>
                    <a:cubicBezTo>
                      <a:pt x="18" y="43"/>
                      <a:pt x="19" y="43"/>
                      <a:pt x="20" y="43"/>
                    </a:cubicBezTo>
                    <a:cubicBezTo>
                      <a:pt x="19" y="35"/>
                      <a:pt x="18" y="27"/>
                      <a:pt x="15" y="19"/>
                    </a:cubicBezTo>
                    <a:cubicBezTo>
                      <a:pt x="13" y="19"/>
                      <a:pt x="11" y="18"/>
                      <a:pt x="9" y="17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12"/>
                      <a:pt x="12" y="12"/>
                      <a:pt x="13" y="12"/>
                    </a:cubicBezTo>
                    <a:cubicBezTo>
                      <a:pt x="11" y="8"/>
                      <a:pt x="9" y="4"/>
                      <a:pt x="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5" y="26"/>
                      <a:pt x="18" y="52"/>
                      <a:pt x="8" y="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7" name="Freeform 1250"/>
              <p:cNvSpPr>
                <a:spLocks/>
              </p:cNvSpPr>
              <p:nvPr/>
            </p:nvSpPr>
            <p:spPr bwMode="auto">
              <a:xfrm>
                <a:off x="6278563" y="3070332"/>
                <a:ext cx="261938" cy="74616"/>
              </a:xfrm>
              <a:custGeom>
                <a:avLst/>
                <a:gdLst>
                  <a:gd name="T0" fmla="*/ 41 w 70"/>
                  <a:gd name="T1" fmla="*/ 17 h 20"/>
                  <a:gd name="T2" fmla="*/ 39 w 70"/>
                  <a:gd name="T3" fmla="*/ 15 h 20"/>
                  <a:gd name="T4" fmla="*/ 42 w 70"/>
                  <a:gd name="T5" fmla="*/ 14 h 20"/>
                  <a:gd name="T6" fmla="*/ 44 w 70"/>
                  <a:gd name="T7" fmla="*/ 12 h 20"/>
                  <a:gd name="T8" fmla="*/ 47 w 70"/>
                  <a:gd name="T9" fmla="*/ 16 h 20"/>
                  <a:gd name="T10" fmla="*/ 67 w 70"/>
                  <a:gd name="T11" fmla="*/ 8 h 20"/>
                  <a:gd name="T12" fmla="*/ 69 w 70"/>
                  <a:gd name="T13" fmla="*/ 7 h 20"/>
                  <a:gd name="T14" fmla="*/ 70 w 70"/>
                  <a:gd name="T15" fmla="*/ 0 h 20"/>
                  <a:gd name="T16" fmla="*/ 1 w 70"/>
                  <a:gd name="T17" fmla="*/ 12 h 20"/>
                  <a:gd name="T18" fmla="*/ 0 w 70"/>
                  <a:gd name="T19" fmla="*/ 11 h 20"/>
                  <a:gd name="T20" fmla="*/ 10 w 70"/>
                  <a:gd name="T21" fmla="*/ 19 h 20"/>
                  <a:gd name="T22" fmla="*/ 41 w 70"/>
                  <a:gd name="T23" fmla="*/ 1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0" h="20">
                    <a:moveTo>
                      <a:pt x="41" y="17"/>
                    </a:moveTo>
                    <a:cubicBezTo>
                      <a:pt x="40" y="17"/>
                      <a:pt x="40" y="16"/>
                      <a:pt x="39" y="15"/>
                    </a:cubicBezTo>
                    <a:cubicBezTo>
                      <a:pt x="42" y="14"/>
                      <a:pt x="42" y="14"/>
                      <a:pt x="42" y="14"/>
                    </a:cubicBezTo>
                    <a:cubicBezTo>
                      <a:pt x="44" y="12"/>
                      <a:pt x="44" y="12"/>
                      <a:pt x="44" y="12"/>
                    </a:cubicBezTo>
                    <a:cubicBezTo>
                      <a:pt x="45" y="13"/>
                      <a:pt x="46" y="15"/>
                      <a:pt x="47" y="16"/>
                    </a:cubicBezTo>
                    <a:cubicBezTo>
                      <a:pt x="54" y="14"/>
                      <a:pt x="61" y="12"/>
                      <a:pt x="67" y="8"/>
                    </a:cubicBezTo>
                    <a:cubicBezTo>
                      <a:pt x="67" y="8"/>
                      <a:pt x="68" y="8"/>
                      <a:pt x="69" y="7"/>
                    </a:cubicBezTo>
                    <a:cubicBezTo>
                      <a:pt x="69" y="5"/>
                      <a:pt x="69" y="2"/>
                      <a:pt x="70" y="0"/>
                    </a:cubicBezTo>
                    <a:cubicBezTo>
                      <a:pt x="52" y="11"/>
                      <a:pt x="25" y="16"/>
                      <a:pt x="1" y="12"/>
                    </a:cubicBezTo>
                    <a:cubicBezTo>
                      <a:pt x="0" y="12"/>
                      <a:pt x="0" y="11"/>
                      <a:pt x="0" y="11"/>
                    </a:cubicBezTo>
                    <a:cubicBezTo>
                      <a:pt x="3" y="14"/>
                      <a:pt x="7" y="16"/>
                      <a:pt x="10" y="19"/>
                    </a:cubicBezTo>
                    <a:cubicBezTo>
                      <a:pt x="20" y="20"/>
                      <a:pt x="31" y="19"/>
                      <a:pt x="41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8" name="Freeform 1251"/>
              <p:cNvSpPr>
                <a:spLocks/>
              </p:cNvSpPr>
              <p:nvPr/>
            </p:nvSpPr>
            <p:spPr bwMode="auto">
              <a:xfrm>
                <a:off x="6608763" y="2863950"/>
                <a:ext cx="41275" cy="63503"/>
              </a:xfrm>
              <a:custGeom>
                <a:avLst/>
                <a:gdLst>
                  <a:gd name="T0" fmla="*/ 0 w 11"/>
                  <a:gd name="T1" fmla="*/ 17 h 17"/>
                  <a:gd name="T2" fmla="*/ 11 w 11"/>
                  <a:gd name="T3" fmla="*/ 0 h 17"/>
                  <a:gd name="T4" fmla="*/ 0 w 11"/>
                  <a:gd name="T5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17">
                    <a:moveTo>
                      <a:pt x="0" y="17"/>
                    </a:moveTo>
                    <a:cubicBezTo>
                      <a:pt x="4" y="12"/>
                      <a:pt x="8" y="6"/>
                      <a:pt x="11" y="0"/>
                    </a:cubicBezTo>
                    <a:cubicBezTo>
                      <a:pt x="7" y="5"/>
                      <a:pt x="3" y="11"/>
                      <a:pt x="0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9" name="Freeform 1252"/>
              <p:cNvSpPr>
                <a:spLocks/>
              </p:cNvSpPr>
              <p:nvPr/>
            </p:nvSpPr>
            <p:spPr bwMode="auto">
              <a:xfrm>
                <a:off x="6176964" y="3103671"/>
                <a:ext cx="88900" cy="30164"/>
              </a:xfrm>
              <a:custGeom>
                <a:avLst/>
                <a:gdLst>
                  <a:gd name="T0" fmla="*/ 0 w 24"/>
                  <a:gd name="T1" fmla="*/ 0 h 8"/>
                  <a:gd name="T2" fmla="*/ 24 w 24"/>
                  <a:gd name="T3" fmla="*/ 8 h 8"/>
                  <a:gd name="T4" fmla="*/ 0 w 24"/>
                  <a:gd name="T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4" h="8">
                    <a:moveTo>
                      <a:pt x="0" y="0"/>
                    </a:moveTo>
                    <a:cubicBezTo>
                      <a:pt x="9" y="4"/>
                      <a:pt x="17" y="7"/>
                      <a:pt x="24" y="8"/>
                    </a:cubicBezTo>
                    <a:cubicBezTo>
                      <a:pt x="17" y="4"/>
                      <a:pt x="9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0" name="Freeform 1253"/>
              <p:cNvSpPr>
                <a:spLocks/>
              </p:cNvSpPr>
              <p:nvPr/>
            </p:nvSpPr>
            <p:spPr bwMode="auto">
              <a:xfrm>
                <a:off x="6116638" y="2567078"/>
                <a:ext cx="487363" cy="387363"/>
              </a:xfrm>
              <a:custGeom>
                <a:avLst/>
                <a:gdLst>
                  <a:gd name="T0" fmla="*/ 12 w 130"/>
                  <a:gd name="T1" fmla="*/ 65 h 103"/>
                  <a:gd name="T2" fmla="*/ 64 w 130"/>
                  <a:gd name="T3" fmla="*/ 103 h 103"/>
                  <a:gd name="T4" fmla="*/ 119 w 130"/>
                  <a:gd name="T5" fmla="*/ 66 h 103"/>
                  <a:gd name="T6" fmla="*/ 108 w 130"/>
                  <a:gd name="T7" fmla="*/ 1 h 103"/>
                  <a:gd name="T8" fmla="*/ 100 w 130"/>
                  <a:gd name="T9" fmla="*/ 1 h 103"/>
                  <a:gd name="T10" fmla="*/ 114 w 130"/>
                  <a:gd name="T11" fmla="*/ 64 h 103"/>
                  <a:gd name="T12" fmla="*/ 64 w 130"/>
                  <a:gd name="T13" fmla="*/ 97 h 103"/>
                  <a:gd name="T14" fmla="*/ 18 w 130"/>
                  <a:gd name="T15" fmla="*/ 63 h 103"/>
                  <a:gd name="T16" fmla="*/ 39 w 130"/>
                  <a:gd name="T17" fmla="*/ 7 h 103"/>
                  <a:gd name="T18" fmla="*/ 88 w 130"/>
                  <a:gd name="T19" fmla="*/ 25 h 103"/>
                  <a:gd name="T20" fmla="*/ 89 w 130"/>
                  <a:gd name="T21" fmla="*/ 57 h 103"/>
                  <a:gd name="T22" fmla="*/ 65 w 130"/>
                  <a:gd name="T23" fmla="*/ 71 h 103"/>
                  <a:gd name="T24" fmla="*/ 42 w 130"/>
                  <a:gd name="T25" fmla="*/ 54 h 103"/>
                  <a:gd name="T26" fmla="*/ 48 w 130"/>
                  <a:gd name="T27" fmla="*/ 30 h 103"/>
                  <a:gd name="T28" fmla="*/ 68 w 130"/>
                  <a:gd name="T29" fmla="*/ 35 h 103"/>
                  <a:gd name="T30" fmla="*/ 70 w 130"/>
                  <a:gd name="T31" fmla="*/ 43 h 103"/>
                  <a:gd name="T32" fmla="*/ 65 w 130"/>
                  <a:gd name="T33" fmla="*/ 47 h 103"/>
                  <a:gd name="T34" fmla="*/ 62 w 130"/>
                  <a:gd name="T35" fmla="*/ 46 h 103"/>
                  <a:gd name="T36" fmla="*/ 60 w 130"/>
                  <a:gd name="T37" fmla="*/ 48 h 103"/>
                  <a:gd name="T38" fmla="*/ 57 w 130"/>
                  <a:gd name="T39" fmla="*/ 50 h 103"/>
                  <a:gd name="T40" fmla="*/ 66 w 130"/>
                  <a:gd name="T41" fmla="*/ 53 h 103"/>
                  <a:gd name="T42" fmla="*/ 75 w 130"/>
                  <a:gd name="T43" fmla="*/ 45 h 103"/>
                  <a:gd name="T44" fmla="*/ 73 w 130"/>
                  <a:gd name="T45" fmla="*/ 31 h 103"/>
                  <a:gd name="T46" fmla="*/ 45 w 130"/>
                  <a:gd name="T47" fmla="*/ 25 h 103"/>
                  <a:gd name="T48" fmla="*/ 37 w 130"/>
                  <a:gd name="T49" fmla="*/ 57 h 103"/>
                  <a:gd name="T50" fmla="*/ 65 w 130"/>
                  <a:gd name="T51" fmla="*/ 77 h 103"/>
                  <a:gd name="T52" fmla="*/ 94 w 130"/>
                  <a:gd name="T53" fmla="*/ 60 h 103"/>
                  <a:gd name="T54" fmla="*/ 93 w 130"/>
                  <a:gd name="T55" fmla="*/ 22 h 103"/>
                  <a:gd name="T56" fmla="*/ 71 w 130"/>
                  <a:gd name="T57" fmla="*/ 1 h 103"/>
                  <a:gd name="T58" fmla="*/ 39 w 130"/>
                  <a:gd name="T59" fmla="*/ 1 h 103"/>
                  <a:gd name="T60" fmla="*/ 36 w 130"/>
                  <a:gd name="T61" fmla="*/ 2 h 103"/>
                  <a:gd name="T62" fmla="*/ 12 w 130"/>
                  <a:gd name="T63" fmla="*/ 65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30" h="103">
                    <a:moveTo>
                      <a:pt x="12" y="65"/>
                    </a:moveTo>
                    <a:cubicBezTo>
                      <a:pt x="23" y="89"/>
                      <a:pt x="41" y="103"/>
                      <a:pt x="64" y="103"/>
                    </a:cubicBezTo>
                    <a:cubicBezTo>
                      <a:pt x="87" y="103"/>
                      <a:pt x="110" y="88"/>
                      <a:pt x="119" y="66"/>
                    </a:cubicBezTo>
                    <a:cubicBezTo>
                      <a:pt x="125" y="54"/>
                      <a:pt x="130" y="29"/>
                      <a:pt x="108" y="1"/>
                    </a:cubicBezTo>
                    <a:cubicBezTo>
                      <a:pt x="100" y="1"/>
                      <a:pt x="100" y="1"/>
                      <a:pt x="100" y="1"/>
                    </a:cubicBezTo>
                    <a:cubicBezTo>
                      <a:pt x="124" y="29"/>
                      <a:pt x="119" y="52"/>
                      <a:pt x="114" y="64"/>
                    </a:cubicBezTo>
                    <a:cubicBezTo>
                      <a:pt x="105" y="83"/>
                      <a:pt x="85" y="97"/>
                      <a:pt x="64" y="97"/>
                    </a:cubicBezTo>
                    <a:cubicBezTo>
                      <a:pt x="52" y="97"/>
                      <a:pt x="31" y="92"/>
                      <a:pt x="18" y="63"/>
                    </a:cubicBezTo>
                    <a:cubicBezTo>
                      <a:pt x="7" y="39"/>
                      <a:pt x="21" y="16"/>
                      <a:pt x="39" y="7"/>
                    </a:cubicBezTo>
                    <a:cubicBezTo>
                      <a:pt x="53" y="0"/>
                      <a:pt x="75" y="1"/>
                      <a:pt x="88" y="25"/>
                    </a:cubicBezTo>
                    <a:cubicBezTo>
                      <a:pt x="94" y="36"/>
                      <a:pt x="94" y="47"/>
                      <a:pt x="89" y="57"/>
                    </a:cubicBezTo>
                    <a:cubicBezTo>
                      <a:pt x="84" y="65"/>
                      <a:pt x="75" y="71"/>
                      <a:pt x="65" y="71"/>
                    </a:cubicBezTo>
                    <a:cubicBezTo>
                      <a:pt x="56" y="71"/>
                      <a:pt x="48" y="65"/>
                      <a:pt x="42" y="54"/>
                    </a:cubicBezTo>
                    <a:cubicBezTo>
                      <a:pt x="37" y="45"/>
                      <a:pt x="42" y="35"/>
                      <a:pt x="48" y="30"/>
                    </a:cubicBezTo>
                    <a:cubicBezTo>
                      <a:pt x="55" y="26"/>
                      <a:pt x="63" y="27"/>
                      <a:pt x="68" y="35"/>
                    </a:cubicBezTo>
                    <a:cubicBezTo>
                      <a:pt x="71" y="38"/>
                      <a:pt x="71" y="42"/>
                      <a:pt x="70" y="43"/>
                    </a:cubicBezTo>
                    <a:cubicBezTo>
                      <a:pt x="69" y="45"/>
                      <a:pt x="67" y="47"/>
                      <a:pt x="65" y="47"/>
                    </a:cubicBezTo>
                    <a:cubicBezTo>
                      <a:pt x="64" y="48"/>
                      <a:pt x="63" y="47"/>
                      <a:pt x="62" y="46"/>
                    </a:cubicBezTo>
                    <a:cubicBezTo>
                      <a:pt x="60" y="48"/>
                      <a:pt x="60" y="48"/>
                      <a:pt x="60" y="48"/>
                    </a:cubicBezTo>
                    <a:cubicBezTo>
                      <a:pt x="57" y="50"/>
                      <a:pt x="57" y="50"/>
                      <a:pt x="57" y="50"/>
                    </a:cubicBezTo>
                    <a:cubicBezTo>
                      <a:pt x="59" y="52"/>
                      <a:pt x="62" y="54"/>
                      <a:pt x="66" y="53"/>
                    </a:cubicBezTo>
                    <a:cubicBezTo>
                      <a:pt x="70" y="53"/>
                      <a:pt x="74" y="50"/>
                      <a:pt x="75" y="45"/>
                    </a:cubicBezTo>
                    <a:cubicBezTo>
                      <a:pt x="77" y="41"/>
                      <a:pt x="77" y="35"/>
                      <a:pt x="73" y="31"/>
                    </a:cubicBezTo>
                    <a:cubicBezTo>
                      <a:pt x="64" y="19"/>
                      <a:pt x="52" y="21"/>
                      <a:pt x="45" y="25"/>
                    </a:cubicBezTo>
                    <a:cubicBezTo>
                      <a:pt x="36" y="31"/>
                      <a:pt x="30" y="44"/>
                      <a:pt x="37" y="57"/>
                    </a:cubicBezTo>
                    <a:cubicBezTo>
                      <a:pt x="44" y="70"/>
                      <a:pt x="54" y="77"/>
                      <a:pt x="65" y="77"/>
                    </a:cubicBezTo>
                    <a:cubicBezTo>
                      <a:pt x="77" y="77"/>
                      <a:pt x="88" y="70"/>
                      <a:pt x="94" y="60"/>
                    </a:cubicBezTo>
                    <a:cubicBezTo>
                      <a:pt x="101" y="48"/>
                      <a:pt x="100" y="34"/>
                      <a:pt x="93" y="22"/>
                    </a:cubicBezTo>
                    <a:cubicBezTo>
                      <a:pt x="87" y="11"/>
                      <a:pt x="79" y="4"/>
                      <a:pt x="71" y="1"/>
                    </a:cubicBezTo>
                    <a:cubicBezTo>
                      <a:pt x="39" y="1"/>
                      <a:pt x="39" y="1"/>
                      <a:pt x="39" y="1"/>
                    </a:cubicBezTo>
                    <a:cubicBezTo>
                      <a:pt x="38" y="1"/>
                      <a:pt x="37" y="1"/>
                      <a:pt x="36" y="2"/>
                    </a:cubicBezTo>
                    <a:cubicBezTo>
                      <a:pt x="16" y="12"/>
                      <a:pt x="0" y="38"/>
                      <a:pt x="12" y="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1" name="Freeform 1254"/>
              <p:cNvSpPr>
                <a:spLocks/>
              </p:cNvSpPr>
              <p:nvPr/>
            </p:nvSpPr>
            <p:spPr bwMode="auto">
              <a:xfrm>
                <a:off x="6018213" y="2570253"/>
                <a:ext cx="571500" cy="484205"/>
              </a:xfrm>
              <a:custGeom>
                <a:avLst/>
                <a:gdLst>
                  <a:gd name="T0" fmla="*/ 25 w 152"/>
                  <a:gd name="T1" fmla="*/ 92 h 129"/>
                  <a:gd name="T2" fmla="*/ 96 w 152"/>
                  <a:gd name="T3" fmla="*/ 126 h 129"/>
                  <a:gd name="T4" fmla="*/ 145 w 152"/>
                  <a:gd name="T5" fmla="*/ 106 h 129"/>
                  <a:gd name="T6" fmla="*/ 152 w 152"/>
                  <a:gd name="T7" fmla="*/ 92 h 129"/>
                  <a:gd name="T8" fmla="*/ 96 w 152"/>
                  <a:gd name="T9" fmla="*/ 121 h 129"/>
                  <a:gd name="T10" fmla="*/ 30 w 152"/>
                  <a:gd name="T11" fmla="*/ 89 h 129"/>
                  <a:gd name="T12" fmla="*/ 31 w 152"/>
                  <a:gd name="T13" fmla="*/ 0 h 129"/>
                  <a:gd name="T14" fmla="*/ 23 w 152"/>
                  <a:gd name="T15" fmla="*/ 0 h 129"/>
                  <a:gd name="T16" fmla="*/ 25 w 152"/>
                  <a:gd name="T17" fmla="*/ 92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2" h="129">
                    <a:moveTo>
                      <a:pt x="25" y="92"/>
                    </a:moveTo>
                    <a:cubicBezTo>
                      <a:pt x="41" y="117"/>
                      <a:pt x="67" y="129"/>
                      <a:pt x="96" y="126"/>
                    </a:cubicBezTo>
                    <a:cubicBezTo>
                      <a:pt x="115" y="125"/>
                      <a:pt x="132" y="118"/>
                      <a:pt x="145" y="106"/>
                    </a:cubicBezTo>
                    <a:cubicBezTo>
                      <a:pt x="147" y="101"/>
                      <a:pt x="149" y="96"/>
                      <a:pt x="152" y="92"/>
                    </a:cubicBezTo>
                    <a:cubicBezTo>
                      <a:pt x="138" y="108"/>
                      <a:pt x="118" y="119"/>
                      <a:pt x="96" y="121"/>
                    </a:cubicBezTo>
                    <a:cubicBezTo>
                      <a:pt x="69" y="123"/>
                      <a:pt x="45" y="111"/>
                      <a:pt x="30" y="89"/>
                    </a:cubicBezTo>
                    <a:cubicBezTo>
                      <a:pt x="6" y="54"/>
                      <a:pt x="12" y="20"/>
                      <a:pt x="31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6" y="22"/>
                      <a:pt x="0" y="56"/>
                      <a:pt x="25" y="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2" name="Freeform 1255"/>
              <p:cNvSpPr>
                <a:spLocks/>
              </p:cNvSpPr>
              <p:nvPr/>
            </p:nvSpPr>
            <p:spPr bwMode="auto">
              <a:xfrm>
                <a:off x="5962652" y="2570253"/>
                <a:ext cx="220663" cy="511193"/>
              </a:xfrm>
              <a:custGeom>
                <a:avLst/>
                <a:gdLst>
                  <a:gd name="T0" fmla="*/ 9 w 59"/>
                  <a:gd name="T1" fmla="*/ 9 h 136"/>
                  <a:gd name="T2" fmla="*/ 9 w 59"/>
                  <a:gd name="T3" fmla="*/ 12 h 136"/>
                  <a:gd name="T4" fmla="*/ 8 w 59"/>
                  <a:gd name="T5" fmla="*/ 15 h 136"/>
                  <a:gd name="T6" fmla="*/ 4 w 59"/>
                  <a:gd name="T7" fmla="*/ 14 h 136"/>
                  <a:gd name="T8" fmla="*/ 2 w 59"/>
                  <a:gd name="T9" fmla="*/ 21 h 136"/>
                  <a:gd name="T10" fmla="*/ 7 w 59"/>
                  <a:gd name="T11" fmla="*/ 26 h 136"/>
                  <a:gd name="T12" fmla="*/ 5 w 59"/>
                  <a:gd name="T13" fmla="*/ 28 h 136"/>
                  <a:gd name="T14" fmla="*/ 2 w 59"/>
                  <a:gd name="T15" fmla="*/ 30 h 136"/>
                  <a:gd name="T16" fmla="*/ 1 w 59"/>
                  <a:gd name="T17" fmla="*/ 28 h 136"/>
                  <a:gd name="T18" fmla="*/ 0 w 59"/>
                  <a:gd name="T19" fmla="*/ 55 h 136"/>
                  <a:gd name="T20" fmla="*/ 4 w 59"/>
                  <a:gd name="T21" fmla="*/ 72 h 136"/>
                  <a:gd name="T22" fmla="*/ 11 w 59"/>
                  <a:gd name="T23" fmla="*/ 92 h 136"/>
                  <a:gd name="T24" fmla="*/ 19 w 59"/>
                  <a:gd name="T25" fmla="*/ 108 h 136"/>
                  <a:gd name="T26" fmla="*/ 21 w 59"/>
                  <a:gd name="T27" fmla="*/ 110 h 136"/>
                  <a:gd name="T28" fmla="*/ 25 w 59"/>
                  <a:gd name="T29" fmla="*/ 108 h 136"/>
                  <a:gd name="T30" fmla="*/ 26 w 59"/>
                  <a:gd name="T31" fmla="*/ 111 h 136"/>
                  <a:gd name="T32" fmla="*/ 27 w 59"/>
                  <a:gd name="T33" fmla="*/ 114 h 136"/>
                  <a:gd name="T34" fmla="*/ 24 w 59"/>
                  <a:gd name="T35" fmla="*/ 115 h 136"/>
                  <a:gd name="T36" fmla="*/ 47 w 59"/>
                  <a:gd name="T37" fmla="*/ 136 h 136"/>
                  <a:gd name="T38" fmla="*/ 59 w 59"/>
                  <a:gd name="T39" fmla="*/ 136 h 136"/>
                  <a:gd name="T40" fmla="*/ 26 w 59"/>
                  <a:gd name="T41" fmla="*/ 106 h 136"/>
                  <a:gd name="T42" fmla="*/ 17 w 59"/>
                  <a:gd name="T43" fmla="*/ 90 h 136"/>
                  <a:gd name="T44" fmla="*/ 9 w 59"/>
                  <a:gd name="T45" fmla="*/ 70 h 136"/>
                  <a:gd name="T46" fmla="*/ 16 w 59"/>
                  <a:gd name="T47" fmla="*/ 0 h 136"/>
                  <a:gd name="T48" fmla="*/ 10 w 59"/>
                  <a:gd name="T49" fmla="*/ 0 h 136"/>
                  <a:gd name="T50" fmla="*/ 6 w 59"/>
                  <a:gd name="T51" fmla="*/ 8 h 136"/>
                  <a:gd name="T52" fmla="*/ 9 w 59"/>
                  <a:gd name="T53" fmla="*/ 9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9" h="136">
                    <a:moveTo>
                      <a:pt x="9" y="9"/>
                    </a:moveTo>
                    <a:cubicBezTo>
                      <a:pt x="9" y="12"/>
                      <a:pt x="9" y="12"/>
                      <a:pt x="9" y="12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7" y="15"/>
                      <a:pt x="5" y="15"/>
                      <a:pt x="4" y="14"/>
                    </a:cubicBezTo>
                    <a:cubicBezTo>
                      <a:pt x="4" y="16"/>
                      <a:pt x="3" y="19"/>
                      <a:pt x="2" y="21"/>
                    </a:cubicBezTo>
                    <a:cubicBezTo>
                      <a:pt x="4" y="23"/>
                      <a:pt x="6" y="24"/>
                      <a:pt x="7" y="26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2" y="29"/>
                      <a:pt x="2" y="29"/>
                      <a:pt x="1" y="28"/>
                    </a:cubicBezTo>
                    <a:cubicBezTo>
                      <a:pt x="0" y="37"/>
                      <a:pt x="0" y="46"/>
                      <a:pt x="0" y="55"/>
                    </a:cubicBezTo>
                    <a:cubicBezTo>
                      <a:pt x="1" y="61"/>
                      <a:pt x="2" y="66"/>
                      <a:pt x="4" y="72"/>
                    </a:cubicBezTo>
                    <a:cubicBezTo>
                      <a:pt x="5" y="79"/>
                      <a:pt x="8" y="86"/>
                      <a:pt x="11" y="92"/>
                    </a:cubicBezTo>
                    <a:cubicBezTo>
                      <a:pt x="13" y="97"/>
                      <a:pt x="16" y="103"/>
                      <a:pt x="19" y="108"/>
                    </a:cubicBezTo>
                    <a:cubicBezTo>
                      <a:pt x="20" y="108"/>
                      <a:pt x="20" y="109"/>
                      <a:pt x="21" y="110"/>
                    </a:cubicBezTo>
                    <a:cubicBezTo>
                      <a:pt x="22" y="109"/>
                      <a:pt x="23" y="108"/>
                      <a:pt x="25" y="108"/>
                    </a:cubicBezTo>
                    <a:cubicBezTo>
                      <a:pt x="26" y="111"/>
                      <a:pt x="26" y="111"/>
                      <a:pt x="26" y="111"/>
                    </a:cubicBezTo>
                    <a:cubicBezTo>
                      <a:pt x="27" y="114"/>
                      <a:pt x="27" y="114"/>
                      <a:pt x="27" y="114"/>
                    </a:cubicBezTo>
                    <a:cubicBezTo>
                      <a:pt x="26" y="114"/>
                      <a:pt x="25" y="114"/>
                      <a:pt x="24" y="115"/>
                    </a:cubicBezTo>
                    <a:cubicBezTo>
                      <a:pt x="31" y="124"/>
                      <a:pt x="39" y="131"/>
                      <a:pt x="47" y="136"/>
                    </a:cubicBezTo>
                    <a:cubicBezTo>
                      <a:pt x="51" y="135"/>
                      <a:pt x="55" y="136"/>
                      <a:pt x="59" y="136"/>
                    </a:cubicBezTo>
                    <a:cubicBezTo>
                      <a:pt x="47" y="130"/>
                      <a:pt x="35" y="121"/>
                      <a:pt x="26" y="106"/>
                    </a:cubicBezTo>
                    <a:cubicBezTo>
                      <a:pt x="22" y="101"/>
                      <a:pt x="19" y="96"/>
                      <a:pt x="17" y="90"/>
                    </a:cubicBezTo>
                    <a:cubicBezTo>
                      <a:pt x="13" y="84"/>
                      <a:pt x="11" y="77"/>
                      <a:pt x="9" y="70"/>
                    </a:cubicBezTo>
                    <a:cubicBezTo>
                      <a:pt x="3" y="44"/>
                      <a:pt x="6" y="20"/>
                      <a:pt x="16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8" y="2"/>
                      <a:pt x="7" y="5"/>
                      <a:pt x="6" y="8"/>
                    </a:cubicBezTo>
                    <a:cubicBezTo>
                      <a:pt x="7" y="9"/>
                      <a:pt x="8" y="9"/>
                      <a:pt x="9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3" name="Freeform 1256"/>
              <p:cNvSpPr>
                <a:spLocks/>
              </p:cNvSpPr>
              <p:nvPr/>
            </p:nvSpPr>
            <p:spPr bwMode="auto">
              <a:xfrm>
                <a:off x="6142038" y="4573748"/>
                <a:ext cx="38100" cy="23814"/>
              </a:xfrm>
              <a:custGeom>
                <a:avLst/>
                <a:gdLst>
                  <a:gd name="T0" fmla="*/ 10 w 10"/>
                  <a:gd name="T1" fmla="*/ 0 h 6"/>
                  <a:gd name="T2" fmla="*/ 0 w 10"/>
                  <a:gd name="T3" fmla="*/ 6 h 6"/>
                  <a:gd name="T4" fmla="*/ 10 w 10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6">
                    <a:moveTo>
                      <a:pt x="10" y="0"/>
                    </a:moveTo>
                    <a:cubicBezTo>
                      <a:pt x="6" y="2"/>
                      <a:pt x="3" y="4"/>
                      <a:pt x="0" y="6"/>
                    </a:cubicBezTo>
                    <a:cubicBezTo>
                      <a:pt x="4" y="4"/>
                      <a:pt x="7" y="2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4" name="Freeform 1257"/>
              <p:cNvSpPr>
                <a:spLocks/>
              </p:cNvSpPr>
              <p:nvPr/>
            </p:nvSpPr>
            <p:spPr bwMode="auto">
              <a:xfrm>
                <a:off x="6262689" y="4746791"/>
                <a:ext cx="120650" cy="19050"/>
              </a:xfrm>
              <a:custGeom>
                <a:avLst/>
                <a:gdLst>
                  <a:gd name="T0" fmla="*/ 0 w 32"/>
                  <a:gd name="T1" fmla="*/ 5 h 5"/>
                  <a:gd name="T2" fmla="*/ 32 w 32"/>
                  <a:gd name="T3" fmla="*/ 5 h 5"/>
                  <a:gd name="T4" fmla="*/ 0 w 32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2" h="5">
                    <a:moveTo>
                      <a:pt x="0" y="5"/>
                    </a:moveTo>
                    <a:cubicBezTo>
                      <a:pt x="32" y="5"/>
                      <a:pt x="32" y="5"/>
                      <a:pt x="32" y="5"/>
                    </a:cubicBezTo>
                    <a:cubicBezTo>
                      <a:pt x="22" y="0"/>
                      <a:pt x="10" y="1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5" name="Freeform 1258"/>
              <p:cNvSpPr>
                <a:spLocks/>
              </p:cNvSpPr>
              <p:nvPr/>
            </p:nvSpPr>
            <p:spPr bwMode="auto">
              <a:xfrm>
                <a:off x="5999164" y="4615025"/>
                <a:ext cx="153988" cy="150818"/>
              </a:xfrm>
              <a:custGeom>
                <a:avLst/>
                <a:gdLst>
                  <a:gd name="T0" fmla="*/ 38 w 41"/>
                  <a:gd name="T1" fmla="*/ 2 h 40"/>
                  <a:gd name="T2" fmla="*/ 41 w 41"/>
                  <a:gd name="T3" fmla="*/ 0 h 40"/>
                  <a:gd name="T4" fmla="*/ 26 w 41"/>
                  <a:gd name="T5" fmla="*/ 4 h 40"/>
                  <a:gd name="T6" fmla="*/ 9 w 41"/>
                  <a:gd name="T7" fmla="*/ 23 h 40"/>
                  <a:gd name="T8" fmla="*/ 10 w 41"/>
                  <a:gd name="T9" fmla="*/ 23 h 40"/>
                  <a:gd name="T10" fmla="*/ 10 w 41"/>
                  <a:gd name="T11" fmla="*/ 26 h 40"/>
                  <a:gd name="T12" fmla="*/ 10 w 41"/>
                  <a:gd name="T13" fmla="*/ 29 h 40"/>
                  <a:gd name="T14" fmla="*/ 6 w 41"/>
                  <a:gd name="T15" fmla="*/ 28 h 40"/>
                  <a:gd name="T16" fmla="*/ 0 w 41"/>
                  <a:gd name="T17" fmla="*/ 40 h 40"/>
                  <a:gd name="T18" fmla="*/ 6 w 41"/>
                  <a:gd name="T19" fmla="*/ 40 h 40"/>
                  <a:gd name="T20" fmla="*/ 38 w 41"/>
                  <a:gd name="T21" fmla="*/ 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1" h="40">
                    <a:moveTo>
                      <a:pt x="38" y="2"/>
                    </a:moveTo>
                    <a:cubicBezTo>
                      <a:pt x="39" y="1"/>
                      <a:pt x="40" y="1"/>
                      <a:pt x="41" y="0"/>
                    </a:cubicBezTo>
                    <a:cubicBezTo>
                      <a:pt x="36" y="2"/>
                      <a:pt x="31" y="3"/>
                      <a:pt x="26" y="4"/>
                    </a:cubicBezTo>
                    <a:cubicBezTo>
                      <a:pt x="20" y="10"/>
                      <a:pt x="14" y="16"/>
                      <a:pt x="9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10" y="29"/>
                      <a:pt x="10" y="29"/>
                      <a:pt x="10" y="29"/>
                    </a:cubicBezTo>
                    <a:cubicBezTo>
                      <a:pt x="8" y="29"/>
                      <a:pt x="7" y="28"/>
                      <a:pt x="6" y="28"/>
                    </a:cubicBezTo>
                    <a:cubicBezTo>
                      <a:pt x="3" y="32"/>
                      <a:pt x="1" y="36"/>
                      <a:pt x="0" y="40"/>
                    </a:cubicBezTo>
                    <a:cubicBezTo>
                      <a:pt x="6" y="40"/>
                      <a:pt x="6" y="40"/>
                      <a:pt x="6" y="40"/>
                    </a:cubicBezTo>
                    <a:cubicBezTo>
                      <a:pt x="14" y="24"/>
                      <a:pt x="25" y="11"/>
                      <a:pt x="3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6" name="Freeform 1259"/>
              <p:cNvSpPr>
                <a:spLocks/>
              </p:cNvSpPr>
              <p:nvPr/>
            </p:nvSpPr>
            <p:spPr bwMode="auto">
              <a:xfrm>
                <a:off x="6191251" y="4543584"/>
                <a:ext cx="436563" cy="222258"/>
              </a:xfrm>
              <a:custGeom>
                <a:avLst/>
                <a:gdLst>
                  <a:gd name="T0" fmla="*/ 74 w 116"/>
                  <a:gd name="T1" fmla="*/ 11 h 59"/>
                  <a:gd name="T2" fmla="*/ 74 w 116"/>
                  <a:gd name="T3" fmla="*/ 13 h 59"/>
                  <a:gd name="T4" fmla="*/ 71 w 116"/>
                  <a:gd name="T5" fmla="*/ 14 h 59"/>
                  <a:gd name="T6" fmla="*/ 68 w 116"/>
                  <a:gd name="T7" fmla="*/ 15 h 59"/>
                  <a:gd name="T8" fmla="*/ 66 w 116"/>
                  <a:gd name="T9" fmla="*/ 7 h 59"/>
                  <a:gd name="T10" fmla="*/ 47 w 116"/>
                  <a:gd name="T11" fmla="*/ 1 h 59"/>
                  <a:gd name="T12" fmla="*/ 47 w 116"/>
                  <a:gd name="T13" fmla="*/ 2 h 59"/>
                  <a:gd name="T14" fmla="*/ 44 w 116"/>
                  <a:gd name="T15" fmla="*/ 2 h 59"/>
                  <a:gd name="T16" fmla="*/ 41 w 116"/>
                  <a:gd name="T17" fmla="*/ 3 h 59"/>
                  <a:gd name="T18" fmla="*/ 41 w 116"/>
                  <a:gd name="T19" fmla="*/ 0 h 59"/>
                  <a:gd name="T20" fmla="*/ 41 w 116"/>
                  <a:gd name="T21" fmla="*/ 0 h 59"/>
                  <a:gd name="T22" fmla="*/ 39 w 116"/>
                  <a:gd name="T23" fmla="*/ 4 h 59"/>
                  <a:gd name="T24" fmla="*/ 36 w 116"/>
                  <a:gd name="T25" fmla="*/ 3 h 59"/>
                  <a:gd name="T26" fmla="*/ 33 w 116"/>
                  <a:gd name="T27" fmla="*/ 1 h 59"/>
                  <a:gd name="T28" fmla="*/ 34 w 116"/>
                  <a:gd name="T29" fmla="*/ 0 h 59"/>
                  <a:gd name="T30" fmla="*/ 11 w 116"/>
                  <a:gd name="T31" fmla="*/ 3 h 59"/>
                  <a:gd name="T32" fmla="*/ 0 w 116"/>
                  <a:gd name="T33" fmla="*/ 13 h 59"/>
                  <a:gd name="T34" fmla="*/ 100 w 116"/>
                  <a:gd name="T35" fmla="*/ 44 h 59"/>
                  <a:gd name="T36" fmla="*/ 109 w 116"/>
                  <a:gd name="T37" fmla="*/ 59 h 59"/>
                  <a:gd name="T38" fmla="*/ 116 w 116"/>
                  <a:gd name="T39" fmla="*/ 59 h 59"/>
                  <a:gd name="T40" fmla="*/ 105 w 116"/>
                  <a:gd name="T41" fmla="*/ 41 h 59"/>
                  <a:gd name="T42" fmla="*/ 74 w 116"/>
                  <a:gd name="T43" fmla="*/ 11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16" h="59">
                    <a:moveTo>
                      <a:pt x="74" y="11"/>
                    </a:moveTo>
                    <a:cubicBezTo>
                      <a:pt x="74" y="12"/>
                      <a:pt x="74" y="13"/>
                      <a:pt x="74" y="13"/>
                    </a:cubicBezTo>
                    <a:cubicBezTo>
                      <a:pt x="71" y="14"/>
                      <a:pt x="71" y="14"/>
                      <a:pt x="71" y="14"/>
                    </a:cubicBezTo>
                    <a:cubicBezTo>
                      <a:pt x="68" y="15"/>
                      <a:pt x="68" y="15"/>
                      <a:pt x="68" y="15"/>
                    </a:cubicBezTo>
                    <a:cubicBezTo>
                      <a:pt x="68" y="12"/>
                      <a:pt x="67" y="10"/>
                      <a:pt x="66" y="7"/>
                    </a:cubicBezTo>
                    <a:cubicBezTo>
                      <a:pt x="60" y="4"/>
                      <a:pt x="53" y="2"/>
                      <a:pt x="47" y="1"/>
                    </a:cubicBezTo>
                    <a:cubicBezTo>
                      <a:pt x="47" y="1"/>
                      <a:pt x="47" y="2"/>
                      <a:pt x="47" y="2"/>
                    </a:cubicBezTo>
                    <a:cubicBezTo>
                      <a:pt x="44" y="2"/>
                      <a:pt x="44" y="2"/>
                      <a:pt x="44" y="2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1" y="2"/>
                      <a:pt x="41" y="1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0" y="1"/>
                      <a:pt x="39" y="3"/>
                      <a:pt x="39" y="4"/>
                    </a:cubicBezTo>
                    <a:cubicBezTo>
                      <a:pt x="36" y="3"/>
                      <a:pt x="36" y="3"/>
                      <a:pt x="36" y="3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4" y="1"/>
                      <a:pt x="34" y="0"/>
                      <a:pt x="34" y="0"/>
                    </a:cubicBezTo>
                    <a:cubicBezTo>
                      <a:pt x="26" y="0"/>
                      <a:pt x="18" y="1"/>
                      <a:pt x="11" y="3"/>
                    </a:cubicBezTo>
                    <a:cubicBezTo>
                      <a:pt x="8" y="7"/>
                      <a:pt x="5" y="10"/>
                      <a:pt x="0" y="13"/>
                    </a:cubicBezTo>
                    <a:cubicBezTo>
                      <a:pt x="29" y="0"/>
                      <a:pt x="68" y="1"/>
                      <a:pt x="100" y="44"/>
                    </a:cubicBezTo>
                    <a:cubicBezTo>
                      <a:pt x="103" y="49"/>
                      <a:pt x="107" y="54"/>
                      <a:pt x="109" y="59"/>
                    </a:cubicBezTo>
                    <a:cubicBezTo>
                      <a:pt x="116" y="59"/>
                      <a:pt x="116" y="59"/>
                      <a:pt x="116" y="59"/>
                    </a:cubicBezTo>
                    <a:cubicBezTo>
                      <a:pt x="113" y="53"/>
                      <a:pt x="109" y="47"/>
                      <a:pt x="105" y="41"/>
                    </a:cubicBezTo>
                    <a:cubicBezTo>
                      <a:pt x="95" y="27"/>
                      <a:pt x="84" y="18"/>
                      <a:pt x="74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7" name="Freeform 1260"/>
              <p:cNvSpPr>
                <a:spLocks/>
              </p:cNvSpPr>
              <p:nvPr/>
            </p:nvSpPr>
            <p:spPr bwMode="auto">
              <a:xfrm>
                <a:off x="6105526" y="4622962"/>
                <a:ext cx="415925" cy="142880"/>
              </a:xfrm>
              <a:custGeom>
                <a:avLst/>
                <a:gdLst>
                  <a:gd name="T0" fmla="*/ 13 w 111"/>
                  <a:gd name="T1" fmla="*/ 25 h 38"/>
                  <a:gd name="T2" fmla="*/ 0 w 111"/>
                  <a:gd name="T3" fmla="*/ 38 h 38"/>
                  <a:gd name="T4" fmla="*/ 8 w 111"/>
                  <a:gd name="T5" fmla="*/ 38 h 38"/>
                  <a:gd name="T6" fmla="*/ 16 w 111"/>
                  <a:gd name="T7" fmla="*/ 30 h 38"/>
                  <a:gd name="T8" fmla="*/ 100 w 111"/>
                  <a:gd name="T9" fmla="*/ 35 h 38"/>
                  <a:gd name="T10" fmla="*/ 103 w 111"/>
                  <a:gd name="T11" fmla="*/ 38 h 38"/>
                  <a:gd name="T12" fmla="*/ 111 w 111"/>
                  <a:gd name="T13" fmla="*/ 38 h 38"/>
                  <a:gd name="T14" fmla="*/ 105 w 111"/>
                  <a:gd name="T15" fmla="*/ 31 h 38"/>
                  <a:gd name="T16" fmla="*/ 13 w 111"/>
                  <a:gd name="T17" fmla="*/ 2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1" h="38">
                    <a:moveTo>
                      <a:pt x="13" y="25"/>
                    </a:moveTo>
                    <a:cubicBezTo>
                      <a:pt x="8" y="29"/>
                      <a:pt x="4" y="33"/>
                      <a:pt x="0" y="38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10" y="35"/>
                      <a:pt x="13" y="32"/>
                      <a:pt x="16" y="30"/>
                    </a:cubicBezTo>
                    <a:cubicBezTo>
                      <a:pt x="38" y="12"/>
                      <a:pt x="74" y="6"/>
                      <a:pt x="100" y="35"/>
                    </a:cubicBezTo>
                    <a:cubicBezTo>
                      <a:pt x="101" y="36"/>
                      <a:pt x="102" y="37"/>
                      <a:pt x="103" y="38"/>
                    </a:cubicBezTo>
                    <a:cubicBezTo>
                      <a:pt x="111" y="38"/>
                      <a:pt x="111" y="38"/>
                      <a:pt x="111" y="38"/>
                    </a:cubicBezTo>
                    <a:cubicBezTo>
                      <a:pt x="109" y="35"/>
                      <a:pt x="107" y="33"/>
                      <a:pt x="105" y="31"/>
                    </a:cubicBezTo>
                    <a:cubicBezTo>
                      <a:pt x="77" y="0"/>
                      <a:pt x="38" y="5"/>
                      <a:pt x="13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8" name="Freeform 1261"/>
              <p:cNvSpPr>
                <a:spLocks/>
              </p:cNvSpPr>
              <p:nvPr/>
            </p:nvSpPr>
            <p:spPr bwMode="auto">
              <a:xfrm>
                <a:off x="5872164" y="3078270"/>
                <a:ext cx="582613" cy="519132"/>
              </a:xfrm>
              <a:custGeom>
                <a:avLst/>
                <a:gdLst>
                  <a:gd name="T0" fmla="*/ 85 w 155"/>
                  <a:gd name="T1" fmla="*/ 138 h 138"/>
                  <a:gd name="T2" fmla="*/ 143 w 155"/>
                  <a:gd name="T3" fmla="*/ 100 h 138"/>
                  <a:gd name="T4" fmla="*/ 125 w 155"/>
                  <a:gd name="T5" fmla="*/ 23 h 138"/>
                  <a:gd name="T6" fmla="*/ 118 w 155"/>
                  <a:gd name="T7" fmla="*/ 17 h 138"/>
                  <a:gd name="T8" fmla="*/ 108 w 155"/>
                  <a:gd name="T9" fmla="*/ 9 h 138"/>
                  <a:gd name="T10" fmla="*/ 83 w 155"/>
                  <a:gd name="T11" fmla="*/ 1 h 138"/>
                  <a:gd name="T12" fmla="*/ 71 w 155"/>
                  <a:gd name="T13" fmla="*/ 1 h 138"/>
                  <a:gd name="T14" fmla="*/ 54 w 155"/>
                  <a:gd name="T15" fmla="*/ 4 h 138"/>
                  <a:gd name="T16" fmla="*/ 1 w 155"/>
                  <a:gd name="T17" fmla="*/ 61 h 138"/>
                  <a:gd name="T18" fmla="*/ 0 w 155"/>
                  <a:gd name="T19" fmla="*/ 66 h 138"/>
                  <a:gd name="T20" fmla="*/ 3 w 155"/>
                  <a:gd name="T21" fmla="*/ 66 h 138"/>
                  <a:gd name="T22" fmla="*/ 6 w 155"/>
                  <a:gd name="T23" fmla="*/ 67 h 138"/>
                  <a:gd name="T24" fmla="*/ 7 w 155"/>
                  <a:gd name="T25" fmla="*/ 66 h 138"/>
                  <a:gd name="T26" fmla="*/ 56 w 155"/>
                  <a:gd name="T27" fmla="*/ 10 h 138"/>
                  <a:gd name="T28" fmla="*/ 81 w 155"/>
                  <a:gd name="T29" fmla="*/ 7 h 138"/>
                  <a:gd name="T30" fmla="*/ 105 w 155"/>
                  <a:gd name="T31" fmla="*/ 15 h 138"/>
                  <a:gd name="T32" fmla="*/ 121 w 155"/>
                  <a:gd name="T33" fmla="*/ 28 h 138"/>
                  <a:gd name="T34" fmla="*/ 138 w 155"/>
                  <a:gd name="T35" fmla="*/ 97 h 138"/>
                  <a:gd name="T36" fmla="*/ 85 w 155"/>
                  <a:gd name="T37" fmla="*/ 132 h 138"/>
                  <a:gd name="T38" fmla="*/ 37 w 155"/>
                  <a:gd name="T39" fmla="*/ 97 h 138"/>
                  <a:gd name="T40" fmla="*/ 59 w 155"/>
                  <a:gd name="T41" fmla="*/ 38 h 138"/>
                  <a:gd name="T42" fmla="*/ 110 w 155"/>
                  <a:gd name="T43" fmla="*/ 56 h 138"/>
                  <a:gd name="T44" fmla="*/ 112 w 155"/>
                  <a:gd name="T45" fmla="*/ 90 h 138"/>
                  <a:gd name="T46" fmla="*/ 87 w 155"/>
                  <a:gd name="T47" fmla="*/ 105 h 138"/>
                  <a:gd name="T48" fmla="*/ 63 w 155"/>
                  <a:gd name="T49" fmla="*/ 88 h 138"/>
                  <a:gd name="T50" fmla="*/ 69 w 155"/>
                  <a:gd name="T51" fmla="*/ 62 h 138"/>
                  <a:gd name="T52" fmla="*/ 90 w 155"/>
                  <a:gd name="T53" fmla="*/ 67 h 138"/>
                  <a:gd name="T54" fmla="*/ 92 w 155"/>
                  <a:gd name="T55" fmla="*/ 76 h 138"/>
                  <a:gd name="T56" fmla="*/ 87 w 155"/>
                  <a:gd name="T57" fmla="*/ 80 h 138"/>
                  <a:gd name="T58" fmla="*/ 84 w 155"/>
                  <a:gd name="T59" fmla="*/ 79 h 138"/>
                  <a:gd name="T60" fmla="*/ 81 w 155"/>
                  <a:gd name="T61" fmla="*/ 81 h 138"/>
                  <a:gd name="T62" fmla="*/ 79 w 155"/>
                  <a:gd name="T63" fmla="*/ 82 h 138"/>
                  <a:gd name="T64" fmla="*/ 87 w 155"/>
                  <a:gd name="T65" fmla="*/ 86 h 138"/>
                  <a:gd name="T66" fmla="*/ 97 w 155"/>
                  <a:gd name="T67" fmla="*/ 78 h 138"/>
                  <a:gd name="T68" fmla="*/ 95 w 155"/>
                  <a:gd name="T69" fmla="*/ 63 h 138"/>
                  <a:gd name="T70" fmla="*/ 66 w 155"/>
                  <a:gd name="T71" fmla="*/ 57 h 138"/>
                  <a:gd name="T72" fmla="*/ 57 w 155"/>
                  <a:gd name="T73" fmla="*/ 90 h 138"/>
                  <a:gd name="T74" fmla="*/ 87 w 155"/>
                  <a:gd name="T75" fmla="*/ 111 h 138"/>
                  <a:gd name="T76" fmla="*/ 117 w 155"/>
                  <a:gd name="T77" fmla="*/ 93 h 138"/>
                  <a:gd name="T78" fmla="*/ 116 w 155"/>
                  <a:gd name="T79" fmla="*/ 53 h 138"/>
                  <a:gd name="T80" fmla="*/ 56 w 155"/>
                  <a:gd name="T81" fmla="*/ 33 h 138"/>
                  <a:gd name="T82" fmla="*/ 29 w 155"/>
                  <a:gd name="T83" fmla="*/ 93 h 138"/>
                  <a:gd name="T84" fmla="*/ 31 w 155"/>
                  <a:gd name="T85" fmla="*/ 99 h 138"/>
                  <a:gd name="T86" fmla="*/ 40 w 155"/>
                  <a:gd name="T87" fmla="*/ 113 h 138"/>
                  <a:gd name="T88" fmla="*/ 85 w 155"/>
                  <a:gd name="T89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55" h="138">
                    <a:moveTo>
                      <a:pt x="85" y="138"/>
                    </a:moveTo>
                    <a:cubicBezTo>
                      <a:pt x="110" y="138"/>
                      <a:pt x="134" y="122"/>
                      <a:pt x="143" y="100"/>
                    </a:cubicBezTo>
                    <a:cubicBezTo>
                      <a:pt x="150" y="86"/>
                      <a:pt x="155" y="57"/>
                      <a:pt x="125" y="23"/>
                    </a:cubicBezTo>
                    <a:cubicBezTo>
                      <a:pt x="123" y="21"/>
                      <a:pt x="121" y="19"/>
                      <a:pt x="118" y="17"/>
                    </a:cubicBezTo>
                    <a:cubicBezTo>
                      <a:pt x="115" y="14"/>
                      <a:pt x="111" y="12"/>
                      <a:pt x="108" y="9"/>
                    </a:cubicBezTo>
                    <a:cubicBezTo>
                      <a:pt x="100" y="5"/>
                      <a:pt x="92" y="2"/>
                      <a:pt x="83" y="1"/>
                    </a:cubicBezTo>
                    <a:cubicBezTo>
                      <a:pt x="79" y="1"/>
                      <a:pt x="75" y="0"/>
                      <a:pt x="71" y="1"/>
                    </a:cubicBezTo>
                    <a:cubicBezTo>
                      <a:pt x="65" y="1"/>
                      <a:pt x="60" y="2"/>
                      <a:pt x="54" y="4"/>
                    </a:cubicBezTo>
                    <a:cubicBezTo>
                      <a:pt x="27" y="12"/>
                      <a:pt x="7" y="34"/>
                      <a:pt x="1" y="61"/>
                    </a:cubicBezTo>
                    <a:cubicBezTo>
                      <a:pt x="1" y="63"/>
                      <a:pt x="1" y="64"/>
                      <a:pt x="0" y="66"/>
                    </a:cubicBezTo>
                    <a:cubicBezTo>
                      <a:pt x="3" y="66"/>
                      <a:pt x="3" y="66"/>
                      <a:pt x="3" y="66"/>
                    </a:cubicBezTo>
                    <a:cubicBezTo>
                      <a:pt x="6" y="67"/>
                      <a:pt x="6" y="67"/>
                      <a:pt x="6" y="67"/>
                    </a:cubicBezTo>
                    <a:cubicBezTo>
                      <a:pt x="6" y="66"/>
                      <a:pt x="6" y="66"/>
                      <a:pt x="7" y="66"/>
                    </a:cubicBezTo>
                    <a:cubicBezTo>
                      <a:pt x="11" y="40"/>
                      <a:pt x="30" y="18"/>
                      <a:pt x="56" y="10"/>
                    </a:cubicBezTo>
                    <a:cubicBezTo>
                      <a:pt x="64" y="7"/>
                      <a:pt x="73" y="6"/>
                      <a:pt x="81" y="7"/>
                    </a:cubicBezTo>
                    <a:cubicBezTo>
                      <a:pt x="90" y="8"/>
                      <a:pt x="98" y="11"/>
                      <a:pt x="105" y="15"/>
                    </a:cubicBezTo>
                    <a:cubicBezTo>
                      <a:pt x="111" y="18"/>
                      <a:pt x="116" y="22"/>
                      <a:pt x="121" y="28"/>
                    </a:cubicBezTo>
                    <a:cubicBezTo>
                      <a:pt x="149" y="58"/>
                      <a:pt x="144" y="85"/>
                      <a:pt x="138" y="97"/>
                    </a:cubicBezTo>
                    <a:cubicBezTo>
                      <a:pt x="129" y="118"/>
                      <a:pt x="107" y="132"/>
                      <a:pt x="85" y="132"/>
                    </a:cubicBezTo>
                    <a:cubicBezTo>
                      <a:pt x="73" y="132"/>
                      <a:pt x="50" y="128"/>
                      <a:pt x="37" y="97"/>
                    </a:cubicBezTo>
                    <a:cubicBezTo>
                      <a:pt x="26" y="71"/>
                      <a:pt x="40" y="47"/>
                      <a:pt x="59" y="38"/>
                    </a:cubicBezTo>
                    <a:cubicBezTo>
                      <a:pt x="74" y="30"/>
                      <a:pt x="97" y="31"/>
                      <a:pt x="110" y="56"/>
                    </a:cubicBezTo>
                    <a:cubicBezTo>
                      <a:pt x="117" y="68"/>
                      <a:pt x="118" y="80"/>
                      <a:pt x="112" y="90"/>
                    </a:cubicBezTo>
                    <a:cubicBezTo>
                      <a:pt x="106" y="99"/>
                      <a:pt x="97" y="105"/>
                      <a:pt x="87" y="105"/>
                    </a:cubicBezTo>
                    <a:cubicBezTo>
                      <a:pt x="77" y="105"/>
                      <a:pt x="68" y="99"/>
                      <a:pt x="63" y="88"/>
                    </a:cubicBezTo>
                    <a:cubicBezTo>
                      <a:pt x="57" y="77"/>
                      <a:pt x="62" y="67"/>
                      <a:pt x="69" y="62"/>
                    </a:cubicBezTo>
                    <a:cubicBezTo>
                      <a:pt x="76" y="57"/>
                      <a:pt x="84" y="59"/>
                      <a:pt x="90" y="67"/>
                    </a:cubicBezTo>
                    <a:cubicBezTo>
                      <a:pt x="93" y="71"/>
                      <a:pt x="93" y="74"/>
                      <a:pt x="92" y="76"/>
                    </a:cubicBezTo>
                    <a:cubicBezTo>
                      <a:pt x="91" y="78"/>
                      <a:pt x="89" y="80"/>
                      <a:pt x="87" y="80"/>
                    </a:cubicBezTo>
                    <a:cubicBezTo>
                      <a:pt x="85" y="80"/>
                      <a:pt x="84" y="80"/>
                      <a:pt x="84" y="79"/>
                    </a:cubicBezTo>
                    <a:cubicBezTo>
                      <a:pt x="81" y="81"/>
                      <a:pt x="81" y="81"/>
                      <a:pt x="81" y="81"/>
                    </a:cubicBezTo>
                    <a:cubicBezTo>
                      <a:pt x="79" y="82"/>
                      <a:pt x="79" y="82"/>
                      <a:pt x="79" y="82"/>
                    </a:cubicBezTo>
                    <a:cubicBezTo>
                      <a:pt x="81" y="85"/>
                      <a:pt x="84" y="87"/>
                      <a:pt x="87" y="86"/>
                    </a:cubicBezTo>
                    <a:cubicBezTo>
                      <a:pt x="91" y="86"/>
                      <a:pt x="96" y="82"/>
                      <a:pt x="97" y="78"/>
                    </a:cubicBezTo>
                    <a:cubicBezTo>
                      <a:pt x="99" y="73"/>
                      <a:pt x="98" y="67"/>
                      <a:pt x="95" y="63"/>
                    </a:cubicBezTo>
                    <a:cubicBezTo>
                      <a:pt x="85" y="51"/>
                      <a:pt x="73" y="52"/>
                      <a:pt x="66" y="57"/>
                    </a:cubicBezTo>
                    <a:cubicBezTo>
                      <a:pt x="56" y="63"/>
                      <a:pt x="50" y="77"/>
                      <a:pt x="57" y="90"/>
                    </a:cubicBezTo>
                    <a:cubicBezTo>
                      <a:pt x="64" y="103"/>
                      <a:pt x="75" y="111"/>
                      <a:pt x="87" y="111"/>
                    </a:cubicBezTo>
                    <a:cubicBezTo>
                      <a:pt x="99" y="111"/>
                      <a:pt x="111" y="104"/>
                      <a:pt x="117" y="93"/>
                    </a:cubicBezTo>
                    <a:cubicBezTo>
                      <a:pt x="124" y="81"/>
                      <a:pt x="123" y="66"/>
                      <a:pt x="116" y="53"/>
                    </a:cubicBezTo>
                    <a:cubicBezTo>
                      <a:pt x="101" y="26"/>
                      <a:pt x="75" y="23"/>
                      <a:pt x="56" y="33"/>
                    </a:cubicBezTo>
                    <a:cubicBezTo>
                      <a:pt x="36" y="42"/>
                      <a:pt x="21" y="66"/>
                      <a:pt x="29" y="93"/>
                    </a:cubicBezTo>
                    <a:cubicBezTo>
                      <a:pt x="30" y="95"/>
                      <a:pt x="30" y="97"/>
                      <a:pt x="31" y="99"/>
                    </a:cubicBezTo>
                    <a:cubicBezTo>
                      <a:pt x="34" y="104"/>
                      <a:pt x="36" y="109"/>
                      <a:pt x="40" y="113"/>
                    </a:cubicBezTo>
                    <a:cubicBezTo>
                      <a:pt x="51" y="129"/>
                      <a:pt x="67" y="138"/>
                      <a:pt x="85" y="1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9" name="Freeform 1262"/>
              <p:cNvSpPr>
                <a:spLocks/>
              </p:cNvSpPr>
              <p:nvPr/>
            </p:nvSpPr>
            <p:spPr bwMode="auto">
              <a:xfrm>
                <a:off x="6029326" y="3114784"/>
                <a:ext cx="530225" cy="609622"/>
              </a:xfrm>
              <a:custGeom>
                <a:avLst/>
                <a:gdLst>
                  <a:gd name="T0" fmla="*/ 111 w 141"/>
                  <a:gd name="T1" fmla="*/ 124 h 162"/>
                  <a:gd name="T2" fmla="*/ 113 w 141"/>
                  <a:gd name="T3" fmla="*/ 4 h 162"/>
                  <a:gd name="T4" fmla="*/ 110 w 141"/>
                  <a:gd name="T5" fmla="*/ 0 h 162"/>
                  <a:gd name="T6" fmla="*/ 108 w 141"/>
                  <a:gd name="T7" fmla="*/ 2 h 162"/>
                  <a:gd name="T8" fmla="*/ 105 w 141"/>
                  <a:gd name="T9" fmla="*/ 3 h 162"/>
                  <a:gd name="T10" fmla="*/ 107 w 141"/>
                  <a:gd name="T11" fmla="*/ 5 h 162"/>
                  <a:gd name="T12" fmla="*/ 106 w 141"/>
                  <a:gd name="T13" fmla="*/ 120 h 162"/>
                  <a:gd name="T14" fmla="*/ 4 w 141"/>
                  <a:gd name="T15" fmla="*/ 137 h 162"/>
                  <a:gd name="T16" fmla="*/ 3 w 141"/>
                  <a:gd name="T17" fmla="*/ 137 h 162"/>
                  <a:gd name="T18" fmla="*/ 2 w 141"/>
                  <a:gd name="T19" fmla="*/ 139 h 162"/>
                  <a:gd name="T20" fmla="*/ 0 w 141"/>
                  <a:gd name="T21" fmla="*/ 142 h 162"/>
                  <a:gd name="T22" fmla="*/ 4 w 141"/>
                  <a:gd name="T23" fmla="*/ 144 h 162"/>
                  <a:gd name="T24" fmla="*/ 111 w 141"/>
                  <a:gd name="T25" fmla="*/ 124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1" h="162">
                    <a:moveTo>
                      <a:pt x="111" y="124"/>
                    </a:moveTo>
                    <a:cubicBezTo>
                      <a:pt x="141" y="93"/>
                      <a:pt x="141" y="48"/>
                      <a:pt x="113" y="4"/>
                    </a:cubicBezTo>
                    <a:cubicBezTo>
                      <a:pt x="112" y="3"/>
                      <a:pt x="111" y="1"/>
                      <a:pt x="110" y="0"/>
                    </a:cubicBezTo>
                    <a:cubicBezTo>
                      <a:pt x="108" y="2"/>
                      <a:pt x="108" y="2"/>
                      <a:pt x="108" y="2"/>
                    </a:cubicBezTo>
                    <a:cubicBezTo>
                      <a:pt x="105" y="3"/>
                      <a:pt x="105" y="3"/>
                      <a:pt x="105" y="3"/>
                    </a:cubicBezTo>
                    <a:cubicBezTo>
                      <a:pt x="106" y="4"/>
                      <a:pt x="106" y="5"/>
                      <a:pt x="107" y="5"/>
                    </a:cubicBezTo>
                    <a:cubicBezTo>
                      <a:pt x="135" y="47"/>
                      <a:pt x="135" y="90"/>
                      <a:pt x="106" y="120"/>
                    </a:cubicBezTo>
                    <a:cubicBezTo>
                      <a:pt x="80" y="149"/>
                      <a:pt x="36" y="156"/>
                      <a:pt x="4" y="137"/>
                    </a:cubicBezTo>
                    <a:cubicBezTo>
                      <a:pt x="4" y="137"/>
                      <a:pt x="3" y="137"/>
                      <a:pt x="3" y="137"/>
                    </a:cubicBezTo>
                    <a:cubicBezTo>
                      <a:pt x="2" y="139"/>
                      <a:pt x="2" y="139"/>
                      <a:pt x="2" y="139"/>
                    </a:cubicBezTo>
                    <a:cubicBezTo>
                      <a:pt x="0" y="142"/>
                      <a:pt x="0" y="142"/>
                      <a:pt x="0" y="142"/>
                    </a:cubicBezTo>
                    <a:cubicBezTo>
                      <a:pt x="1" y="143"/>
                      <a:pt x="3" y="143"/>
                      <a:pt x="4" y="144"/>
                    </a:cubicBezTo>
                    <a:cubicBezTo>
                      <a:pt x="38" y="162"/>
                      <a:pt x="83" y="154"/>
                      <a:pt x="111" y="1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0" name="Freeform 1263"/>
              <p:cNvSpPr>
                <a:spLocks/>
              </p:cNvSpPr>
              <p:nvPr/>
            </p:nvSpPr>
            <p:spPr bwMode="auto">
              <a:xfrm>
                <a:off x="5792789" y="2976667"/>
                <a:ext cx="271463" cy="300048"/>
              </a:xfrm>
              <a:custGeom>
                <a:avLst/>
                <a:gdLst>
                  <a:gd name="T0" fmla="*/ 69 w 72"/>
                  <a:gd name="T1" fmla="*/ 7 h 80"/>
                  <a:gd name="T2" fmla="*/ 72 w 72"/>
                  <a:gd name="T3" fmla="*/ 6 h 80"/>
                  <a:gd name="T4" fmla="*/ 71 w 72"/>
                  <a:gd name="T5" fmla="*/ 3 h 80"/>
                  <a:gd name="T6" fmla="*/ 70 w 72"/>
                  <a:gd name="T7" fmla="*/ 0 h 80"/>
                  <a:gd name="T8" fmla="*/ 66 w 72"/>
                  <a:gd name="T9" fmla="*/ 2 h 80"/>
                  <a:gd name="T10" fmla="*/ 64 w 72"/>
                  <a:gd name="T11" fmla="*/ 2 h 80"/>
                  <a:gd name="T12" fmla="*/ 59 w 72"/>
                  <a:gd name="T13" fmla="*/ 5 h 80"/>
                  <a:gd name="T14" fmla="*/ 35 w 72"/>
                  <a:gd name="T15" fmla="*/ 20 h 80"/>
                  <a:gd name="T16" fmla="*/ 34 w 72"/>
                  <a:gd name="T17" fmla="*/ 25 h 80"/>
                  <a:gd name="T18" fmla="*/ 12 w 72"/>
                  <a:gd name="T19" fmla="*/ 48 h 80"/>
                  <a:gd name="T20" fmla="*/ 2 w 72"/>
                  <a:gd name="T21" fmla="*/ 70 h 80"/>
                  <a:gd name="T22" fmla="*/ 0 w 72"/>
                  <a:gd name="T23" fmla="*/ 76 h 80"/>
                  <a:gd name="T24" fmla="*/ 0 w 72"/>
                  <a:gd name="T25" fmla="*/ 76 h 80"/>
                  <a:gd name="T26" fmla="*/ 0 w 72"/>
                  <a:gd name="T27" fmla="*/ 79 h 80"/>
                  <a:gd name="T28" fmla="*/ 2 w 72"/>
                  <a:gd name="T29" fmla="*/ 79 h 80"/>
                  <a:gd name="T30" fmla="*/ 5 w 72"/>
                  <a:gd name="T31" fmla="*/ 80 h 80"/>
                  <a:gd name="T32" fmla="*/ 6 w 72"/>
                  <a:gd name="T33" fmla="*/ 78 h 80"/>
                  <a:gd name="T34" fmla="*/ 69 w 72"/>
                  <a:gd name="T35" fmla="*/ 7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2" h="80">
                    <a:moveTo>
                      <a:pt x="69" y="7"/>
                    </a:moveTo>
                    <a:cubicBezTo>
                      <a:pt x="70" y="6"/>
                      <a:pt x="71" y="6"/>
                      <a:pt x="72" y="6"/>
                    </a:cubicBezTo>
                    <a:cubicBezTo>
                      <a:pt x="71" y="3"/>
                      <a:pt x="71" y="3"/>
                      <a:pt x="71" y="3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68" y="0"/>
                      <a:pt x="67" y="1"/>
                      <a:pt x="66" y="2"/>
                    </a:cubicBezTo>
                    <a:cubicBezTo>
                      <a:pt x="65" y="2"/>
                      <a:pt x="65" y="2"/>
                      <a:pt x="64" y="2"/>
                    </a:cubicBezTo>
                    <a:cubicBezTo>
                      <a:pt x="62" y="3"/>
                      <a:pt x="61" y="4"/>
                      <a:pt x="59" y="5"/>
                    </a:cubicBezTo>
                    <a:cubicBezTo>
                      <a:pt x="50" y="9"/>
                      <a:pt x="42" y="14"/>
                      <a:pt x="35" y="20"/>
                    </a:cubicBezTo>
                    <a:cubicBezTo>
                      <a:pt x="35" y="22"/>
                      <a:pt x="34" y="23"/>
                      <a:pt x="34" y="25"/>
                    </a:cubicBezTo>
                    <a:cubicBezTo>
                      <a:pt x="29" y="35"/>
                      <a:pt x="22" y="43"/>
                      <a:pt x="12" y="48"/>
                    </a:cubicBezTo>
                    <a:cubicBezTo>
                      <a:pt x="8" y="55"/>
                      <a:pt x="5" y="62"/>
                      <a:pt x="2" y="70"/>
                    </a:cubicBezTo>
                    <a:cubicBezTo>
                      <a:pt x="1" y="72"/>
                      <a:pt x="1" y="74"/>
                      <a:pt x="0" y="76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77"/>
                      <a:pt x="0" y="78"/>
                      <a:pt x="0" y="79"/>
                    </a:cubicBezTo>
                    <a:cubicBezTo>
                      <a:pt x="2" y="79"/>
                      <a:pt x="2" y="79"/>
                      <a:pt x="2" y="79"/>
                    </a:cubicBezTo>
                    <a:cubicBezTo>
                      <a:pt x="5" y="80"/>
                      <a:pt x="5" y="80"/>
                      <a:pt x="5" y="80"/>
                    </a:cubicBezTo>
                    <a:cubicBezTo>
                      <a:pt x="5" y="79"/>
                      <a:pt x="6" y="79"/>
                      <a:pt x="6" y="78"/>
                    </a:cubicBezTo>
                    <a:cubicBezTo>
                      <a:pt x="14" y="46"/>
                      <a:pt x="39" y="18"/>
                      <a:pt x="6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1" name="Freeform 1264"/>
              <p:cNvSpPr>
                <a:spLocks/>
              </p:cNvSpPr>
              <p:nvPr/>
            </p:nvSpPr>
            <p:spPr bwMode="auto">
              <a:xfrm>
                <a:off x="5759451" y="2570253"/>
                <a:ext cx="228600" cy="112717"/>
              </a:xfrm>
              <a:custGeom>
                <a:avLst/>
                <a:gdLst>
                  <a:gd name="T0" fmla="*/ 1 w 61"/>
                  <a:gd name="T1" fmla="*/ 4 h 30"/>
                  <a:gd name="T2" fmla="*/ 3 w 61"/>
                  <a:gd name="T3" fmla="*/ 3 h 30"/>
                  <a:gd name="T4" fmla="*/ 55 w 61"/>
                  <a:gd name="T5" fmla="*/ 28 h 30"/>
                  <a:gd name="T6" fmla="*/ 56 w 61"/>
                  <a:gd name="T7" fmla="*/ 30 h 30"/>
                  <a:gd name="T8" fmla="*/ 59 w 61"/>
                  <a:gd name="T9" fmla="*/ 28 h 30"/>
                  <a:gd name="T10" fmla="*/ 61 w 61"/>
                  <a:gd name="T11" fmla="*/ 26 h 30"/>
                  <a:gd name="T12" fmla="*/ 56 w 61"/>
                  <a:gd name="T13" fmla="*/ 21 h 30"/>
                  <a:gd name="T14" fmla="*/ 40 w 61"/>
                  <a:gd name="T15" fmla="*/ 9 h 30"/>
                  <a:gd name="T16" fmla="*/ 24 w 61"/>
                  <a:gd name="T17" fmla="*/ 1 h 30"/>
                  <a:gd name="T18" fmla="*/ 20 w 61"/>
                  <a:gd name="T19" fmla="*/ 0 h 30"/>
                  <a:gd name="T20" fmla="*/ 0 w 61"/>
                  <a:gd name="T21" fmla="*/ 0 h 30"/>
                  <a:gd name="T22" fmla="*/ 1 w 61"/>
                  <a:gd name="T23" fmla="*/ 1 h 30"/>
                  <a:gd name="T24" fmla="*/ 1 w 61"/>
                  <a:gd name="T25" fmla="*/ 4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1" h="30">
                    <a:moveTo>
                      <a:pt x="1" y="4"/>
                    </a:moveTo>
                    <a:cubicBezTo>
                      <a:pt x="2" y="4"/>
                      <a:pt x="2" y="3"/>
                      <a:pt x="3" y="3"/>
                    </a:cubicBezTo>
                    <a:cubicBezTo>
                      <a:pt x="21" y="2"/>
                      <a:pt x="45" y="18"/>
                      <a:pt x="55" y="28"/>
                    </a:cubicBezTo>
                    <a:cubicBezTo>
                      <a:pt x="56" y="29"/>
                      <a:pt x="56" y="29"/>
                      <a:pt x="56" y="30"/>
                    </a:cubicBezTo>
                    <a:cubicBezTo>
                      <a:pt x="59" y="28"/>
                      <a:pt x="59" y="28"/>
                      <a:pt x="59" y="28"/>
                    </a:cubicBezTo>
                    <a:cubicBezTo>
                      <a:pt x="61" y="26"/>
                      <a:pt x="61" y="26"/>
                      <a:pt x="61" y="26"/>
                    </a:cubicBezTo>
                    <a:cubicBezTo>
                      <a:pt x="60" y="24"/>
                      <a:pt x="58" y="23"/>
                      <a:pt x="56" y="21"/>
                    </a:cubicBezTo>
                    <a:cubicBezTo>
                      <a:pt x="52" y="17"/>
                      <a:pt x="47" y="13"/>
                      <a:pt x="40" y="9"/>
                    </a:cubicBezTo>
                    <a:cubicBezTo>
                      <a:pt x="34" y="7"/>
                      <a:pt x="29" y="4"/>
                      <a:pt x="24" y="1"/>
                    </a:cubicBezTo>
                    <a:cubicBezTo>
                      <a:pt x="23" y="1"/>
                      <a:pt x="21" y="0"/>
                      <a:pt x="2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lnTo>
                      <a:pt x="1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2" name="Freeform 1265"/>
              <p:cNvSpPr>
                <a:spLocks/>
              </p:cNvSpPr>
              <p:nvPr/>
            </p:nvSpPr>
            <p:spPr bwMode="auto">
              <a:xfrm>
                <a:off x="6416677" y="3705355"/>
                <a:ext cx="158750" cy="63503"/>
              </a:xfrm>
              <a:custGeom>
                <a:avLst/>
                <a:gdLst>
                  <a:gd name="T0" fmla="*/ 37 w 42"/>
                  <a:gd name="T1" fmla="*/ 16 h 17"/>
                  <a:gd name="T2" fmla="*/ 39 w 42"/>
                  <a:gd name="T3" fmla="*/ 17 h 17"/>
                  <a:gd name="T4" fmla="*/ 40 w 42"/>
                  <a:gd name="T5" fmla="*/ 14 h 17"/>
                  <a:gd name="T6" fmla="*/ 42 w 42"/>
                  <a:gd name="T7" fmla="*/ 12 h 17"/>
                  <a:gd name="T8" fmla="*/ 37 w 42"/>
                  <a:gd name="T9" fmla="*/ 9 h 17"/>
                  <a:gd name="T10" fmla="*/ 9 w 42"/>
                  <a:gd name="T11" fmla="*/ 0 h 17"/>
                  <a:gd name="T12" fmla="*/ 0 w 42"/>
                  <a:gd name="T13" fmla="*/ 1 h 17"/>
                  <a:gd name="T14" fmla="*/ 0 w 42"/>
                  <a:gd name="T15" fmla="*/ 4 h 17"/>
                  <a:gd name="T16" fmla="*/ 0 w 42"/>
                  <a:gd name="T17" fmla="*/ 7 h 17"/>
                  <a:gd name="T18" fmla="*/ 0 w 42"/>
                  <a:gd name="T19" fmla="*/ 7 h 17"/>
                  <a:gd name="T20" fmla="*/ 37 w 42"/>
                  <a:gd name="T21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" h="17">
                    <a:moveTo>
                      <a:pt x="37" y="16"/>
                    </a:moveTo>
                    <a:cubicBezTo>
                      <a:pt x="37" y="16"/>
                      <a:pt x="38" y="16"/>
                      <a:pt x="39" y="17"/>
                    </a:cubicBezTo>
                    <a:cubicBezTo>
                      <a:pt x="40" y="14"/>
                      <a:pt x="40" y="14"/>
                      <a:pt x="40" y="14"/>
                    </a:cubicBezTo>
                    <a:cubicBezTo>
                      <a:pt x="42" y="12"/>
                      <a:pt x="42" y="12"/>
                      <a:pt x="42" y="12"/>
                    </a:cubicBezTo>
                    <a:cubicBezTo>
                      <a:pt x="40" y="11"/>
                      <a:pt x="39" y="10"/>
                      <a:pt x="37" y="9"/>
                    </a:cubicBezTo>
                    <a:cubicBezTo>
                      <a:pt x="27" y="3"/>
                      <a:pt x="18" y="1"/>
                      <a:pt x="9" y="0"/>
                    </a:cubicBezTo>
                    <a:cubicBezTo>
                      <a:pt x="6" y="0"/>
                      <a:pt x="3" y="0"/>
                      <a:pt x="0" y="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3" y="5"/>
                      <a:pt x="23" y="8"/>
                      <a:pt x="37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3" name="Freeform 1266"/>
              <p:cNvSpPr>
                <a:spLocks/>
              </p:cNvSpPr>
              <p:nvPr/>
            </p:nvSpPr>
            <p:spPr bwMode="auto">
              <a:xfrm>
                <a:off x="6867527" y="4043504"/>
                <a:ext cx="709613" cy="722339"/>
              </a:xfrm>
              <a:custGeom>
                <a:avLst/>
                <a:gdLst>
                  <a:gd name="T0" fmla="*/ 179 w 189"/>
                  <a:gd name="T1" fmla="*/ 69 h 192"/>
                  <a:gd name="T2" fmla="*/ 165 w 189"/>
                  <a:gd name="T3" fmla="*/ 44 h 192"/>
                  <a:gd name="T4" fmla="*/ 151 w 189"/>
                  <a:gd name="T5" fmla="*/ 28 h 192"/>
                  <a:gd name="T6" fmla="*/ 120 w 189"/>
                  <a:gd name="T7" fmla="*/ 8 h 192"/>
                  <a:gd name="T8" fmla="*/ 97 w 189"/>
                  <a:gd name="T9" fmla="*/ 3 h 192"/>
                  <a:gd name="T10" fmla="*/ 78 w 189"/>
                  <a:gd name="T11" fmla="*/ 5 h 192"/>
                  <a:gd name="T12" fmla="*/ 44 w 189"/>
                  <a:gd name="T13" fmla="*/ 20 h 192"/>
                  <a:gd name="T14" fmla="*/ 28 w 189"/>
                  <a:gd name="T15" fmla="*/ 34 h 192"/>
                  <a:gd name="T16" fmla="*/ 24 w 189"/>
                  <a:gd name="T17" fmla="*/ 44 h 192"/>
                  <a:gd name="T18" fmla="*/ 20 w 189"/>
                  <a:gd name="T19" fmla="*/ 48 h 192"/>
                  <a:gd name="T20" fmla="*/ 7 w 189"/>
                  <a:gd name="T21" fmla="*/ 67 h 192"/>
                  <a:gd name="T22" fmla="*/ 8 w 189"/>
                  <a:gd name="T23" fmla="*/ 72 h 192"/>
                  <a:gd name="T24" fmla="*/ 5 w 189"/>
                  <a:gd name="T25" fmla="*/ 73 h 192"/>
                  <a:gd name="T26" fmla="*/ 4 w 189"/>
                  <a:gd name="T27" fmla="*/ 107 h 192"/>
                  <a:gd name="T28" fmla="*/ 47 w 189"/>
                  <a:gd name="T29" fmla="*/ 25 h 192"/>
                  <a:gd name="T30" fmla="*/ 155 w 189"/>
                  <a:gd name="T31" fmla="*/ 42 h 192"/>
                  <a:gd name="T32" fmla="*/ 180 w 189"/>
                  <a:gd name="T33" fmla="*/ 129 h 192"/>
                  <a:gd name="T34" fmla="*/ 173 w 189"/>
                  <a:gd name="T35" fmla="*/ 145 h 192"/>
                  <a:gd name="T36" fmla="*/ 44 w 189"/>
                  <a:gd name="T37" fmla="*/ 152 h 192"/>
                  <a:gd name="T38" fmla="*/ 138 w 189"/>
                  <a:gd name="T39" fmla="*/ 59 h 192"/>
                  <a:gd name="T40" fmla="*/ 104 w 189"/>
                  <a:gd name="T41" fmla="*/ 159 h 192"/>
                  <a:gd name="T42" fmla="*/ 79 w 189"/>
                  <a:gd name="T43" fmla="*/ 69 h 192"/>
                  <a:gd name="T44" fmla="*/ 129 w 189"/>
                  <a:gd name="T45" fmla="*/ 118 h 192"/>
                  <a:gd name="T46" fmla="*/ 83 w 189"/>
                  <a:gd name="T47" fmla="*/ 116 h 192"/>
                  <a:gd name="T48" fmla="*/ 109 w 189"/>
                  <a:gd name="T49" fmla="*/ 96 h 192"/>
                  <a:gd name="T50" fmla="*/ 105 w 189"/>
                  <a:gd name="T51" fmla="*/ 109 h 192"/>
                  <a:gd name="T52" fmla="*/ 100 w 189"/>
                  <a:gd name="T53" fmla="*/ 110 h 192"/>
                  <a:gd name="T54" fmla="*/ 106 w 189"/>
                  <a:gd name="T55" fmla="*/ 115 h 192"/>
                  <a:gd name="T56" fmla="*/ 113 w 189"/>
                  <a:gd name="T57" fmla="*/ 93 h 192"/>
                  <a:gd name="T58" fmla="*/ 77 w 189"/>
                  <a:gd name="T59" fmla="*/ 119 h 192"/>
                  <a:gd name="T60" fmla="*/ 134 w 189"/>
                  <a:gd name="T61" fmla="*/ 121 h 192"/>
                  <a:gd name="T62" fmla="*/ 76 w 189"/>
                  <a:gd name="T63" fmla="*/ 64 h 192"/>
                  <a:gd name="T64" fmla="*/ 104 w 189"/>
                  <a:gd name="T65" fmla="*/ 165 h 192"/>
                  <a:gd name="T66" fmla="*/ 142 w 189"/>
                  <a:gd name="T67" fmla="*/ 55 h 192"/>
                  <a:gd name="T68" fmla="*/ 39 w 189"/>
                  <a:gd name="T69" fmla="*/ 155 h 192"/>
                  <a:gd name="T70" fmla="*/ 152 w 189"/>
                  <a:gd name="T71" fmla="*/ 175 h 192"/>
                  <a:gd name="T72" fmla="*/ 172 w 189"/>
                  <a:gd name="T73" fmla="*/ 157 h 192"/>
                  <a:gd name="T74" fmla="*/ 182 w 189"/>
                  <a:gd name="T75" fmla="*/ 140 h 192"/>
                  <a:gd name="T76" fmla="*/ 188 w 189"/>
                  <a:gd name="T77" fmla="*/ 120 h 192"/>
                  <a:gd name="T78" fmla="*/ 187 w 189"/>
                  <a:gd name="T79" fmla="*/ 91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89" h="192">
                    <a:moveTo>
                      <a:pt x="182" y="74"/>
                    </a:moveTo>
                    <a:cubicBezTo>
                      <a:pt x="181" y="72"/>
                      <a:pt x="180" y="70"/>
                      <a:pt x="179" y="69"/>
                    </a:cubicBezTo>
                    <a:cubicBezTo>
                      <a:pt x="176" y="62"/>
                      <a:pt x="172" y="55"/>
                      <a:pt x="167" y="48"/>
                    </a:cubicBezTo>
                    <a:cubicBezTo>
                      <a:pt x="167" y="47"/>
                      <a:pt x="166" y="46"/>
                      <a:pt x="165" y="44"/>
                    </a:cubicBezTo>
                    <a:cubicBezTo>
                      <a:pt x="163" y="42"/>
                      <a:pt x="161" y="40"/>
                      <a:pt x="160" y="38"/>
                    </a:cubicBezTo>
                    <a:cubicBezTo>
                      <a:pt x="157" y="34"/>
                      <a:pt x="154" y="31"/>
                      <a:pt x="151" y="28"/>
                    </a:cubicBezTo>
                    <a:cubicBezTo>
                      <a:pt x="147" y="25"/>
                      <a:pt x="144" y="22"/>
                      <a:pt x="140" y="19"/>
                    </a:cubicBezTo>
                    <a:cubicBezTo>
                      <a:pt x="134" y="14"/>
                      <a:pt x="127" y="11"/>
                      <a:pt x="120" y="8"/>
                    </a:cubicBezTo>
                    <a:cubicBezTo>
                      <a:pt x="118" y="8"/>
                      <a:pt x="116" y="7"/>
                      <a:pt x="114" y="6"/>
                    </a:cubicBezTo>
                    <a:cubicBezTo>
                      <a:pt x="109" y="5"/>
                      <a:pt x="103" y="4"/>
                      <a:pt x="97" y="3"/>
                    </a:cubicBezTo>
                    <a:cubicBezTo>
                      <a:pt x="95" y="3"/>
                      <a:pt x="93" y="3"/>
                      <a:pt x="92" y="3"/>
                    </a:cubicBezTo>
                    <a:cubicBezTo>
                      <a:pt x="87" y="3"/>
                      <a:pt x="82" y="4"/>
                      <a:pt x="78" y="5"/>
                    </a:cubicBezTo>
                    <a:cubicBezTo>
                      <a:pt x="76" y="5"/>
                      <a:pt x="74" y="6"/>
                      <a:pt x="72" y="6"/>
                    </a:cubicBezTo>
                    <a:cubicBezTo>
                      <a:pt x="62" y="9"/>
                      <a:pt x="52" y="14"/>
                      <a:pt x="44" y="20"/>
                    </a:cubicBezTo>
                    <a:cubicBezTo>
                      <a:pt x="41" y="22"/>
                      <a:pt x="37" y="25"/>
                      <a:pt x="34" y="27"/>
                    </a:cubicBezTo>
                    <a:cubicBezTo>
                      <a:pt x="32" y="29"/>
                      <a:pt x="30" y="32"/>
                      <a:pt x="28" y="34"/>
                    </a:cubicBezTo>
                    <a:cubicBezTo>
                      <a:pt x="25" y="36"/>
                      <a:pt x="23" y="39"/>
                      <a:pt x="22" y="41"/>
                    </a:cubicBezTo>
                    <a:cubicBezTo>
                      <a:pt x="23" y="42"/>
                      <a:pt x="23" y="43"/>
                      <a:pt x="24" y="44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0" y="48"/>
                      <a:pt x="20" y="48"/>
                      <a:pt x="20" y="48"/>
                    </a:cubicBezTo>
                    <a:cubicBezTo>
                      <a:pt x="20" y="47"/>
                      <a:pt x="19" y="47"/>
                      <a:pt x="18" y="46"/>
                    </a:cubicBezTo>
                    <a:cubicBezTo>
                      <a:pt x="14" y="53"/>
                      <a:pt x="10" y="60"/>
                      <a:pt x="7" y="67"/>
                    </a:cubicBezTo>
                    <a:cubicBezTo>
                      <a:pt x="8" y="68"/>
                      <a:pt x="9" y="69"/>
                      <a:pt x="10" y="70"/>
                    </a:cubicBezTo>
                    <a:cubicBezTo>
                      <a:pt x="8" y="72"/>
                      <a:pt x="8" y="72"/>
                      <a:pt x="8" y="72"/>
                    </a:cubicBezTo>
                    <a:cubicBezTo>
                      <a:pt x="6" y="74"/>
                      <a:pt x="6" y="74"/>
                      <a:pt x="6" y="74"/>
                    </a:cubicBezTo>
                    <a:cubicBezTo>
                      <a:pt x="5" y="74"/>
                      <a:pt x="5" y="73"/>
                      <a:pt x="5" y="73"/>
                    </a:cubicBezTo>
                    <a:cubicBezTo>
                      <a:pt x="2" y="81"/>
                      <a:pt x="0" y="89"/>
                      <a:pt x="0" y="97"/>
                    </a:cubicBezTo>
                    <a:cubicBezTo>
                      <a:pt x="1" y="100"/>
                      <a:pt x="3" y="103"/>
                      <a:pt x="4" y="107"/>
                    </a:cubicBezTo>
                    <a:cubicBezTo>
                      <a:pt x="5" y="108"/>
                      <a:pt x="5" y="109"/>
                      <a:pt x="5" y="111"/>
                    </a:cubicBezTo>
                    <a:cubicBezTo>
                      <a:pt x="4" y="75"/>
                      <a:pt x="22" y="43"/>
                      <a:pt x="47" y="25"/>
                    </a:cubicBezTo>
                    <a:cubicBezTo>
                      <a:pt x="73" y="7"/>
                      <a:pt x="112" y="0"/>
                      <a:pt x="146" y="32"/>
                    </a:cubicBezTo>
                    <a:cubicBezTo>
                      <a:pt x="149" y="35"/>
                      <a:pt x="152" y="38"/>
                      <a:pt x="155" y="42"/>
                    </a:cubicBezTo>
                    <a:cubicBezTo>
                      <a:pt x="157" y="44"/>
                      <a:pt x="159" y="46"/>
                      <a:pt x="160" y="48"/>
                    </a:cubicBezTo>
                    <a:cubicBezTo>
                      <a:pt x="181" y="76"/>
                      <a:pt x="187" y="104"/>
                      <a:pt x="180" y="129"/>
                    </a:cubicBezTo>
                    <a:cubicBezTo>
                      <a:pt x="179" y="132"/>
                      <a:pt x="178" y="135"/>
                      <a:pt x="177" y="137"/>
                    </a:cubicBezTo>
                    <a:cubicBezTo>
                      <a:pt x="176" y="140"/>
                      <a:pt x="174" y="143"/>
                      <a:pt x="173" y="145"/>
                    </a:cubicBezTo>
                    <a:cubicBezTo>
                      <a:pt x="160" y="166"/>
                      <a:pt x="136" y="181"/>
                      <a:pt x="110" y="183"/>
                    </a:cubicBezTo>
                    <a:cubicBezTo>
                      <a:pt x="83" y="186"/>
                      <a:pt x="59" y="174"/>
                      <a:pt x="44" y="152"/>
                    </a:cubicBezTo>
                    <a:cubicBezTo>
                      <a:pt x="17" y="112"/>
                      <a:pt x="29" y="74"/>
                      <a:pt x="54" y="54"/>
                    </a:cubicBezTo>
                    <a:cubicBezTo>
                      <a:pt x="76" y="37"/>
                      <a:pt x="111" y="31"/>
                      <a:pt x="138" y="59"/>
                    </a:cubicBezTo>
                    <a:cubicBezTo>
                      <a:pt x="164" y="89"/>
                      <a:pt x="159" y="114"/>
                      <a:pt x="154" y="126"/>
                    </a:cubicBezTo>
                    <a:cubicBezTo>
                      <a:pt x="146" y="145"/>
                      <a:pt x="125" y="159"/>
                      <a:pt x="104" y="159"/>
                    </a:cubicBezTo>
                    <a:cubicBezTo>
                      <a:pt x="92" y="159"/>
                      <a:pt x="71" y="154"/>
                      <a:pt x="58" y="125"/>
                    </a:cubicBezTo>
                    <a:cubicBezTo>
                      <a:pt x="47" y="101"/>
                      <a:pt x="61" y="78"/>
                      <a:pt x="79" y="69"/>
                    </a:cubicBezTo>
                    <a:cubicBezTo>
                      <a:pt x="94" y="62"/>
                      <a:pt x="115" y="62"/>
                      <a:pt x="128" y="87"/>
                    </a:cubicBezTo>
                    <a:cubicBezTo>
                      <a:pt x="134" y="97"/>
                      <a:pt x="135" y="109"/>
                      <a:pt x="129" y="118"/>
                    </a:cubicBezTo>
                    <a:cubicBezTo>
                      <a:pt x="124" y="127"/>
                      <a:pt x="115" y="133"/>
                      <a:pt x="105" y="133"/>
                    </a:cubicBezTo>
                    <a:cubicBezTo>
                      <a:pt x="96" y="133"/>
                      <a:pt x="88" y="127"/>
                      <a:pt x="83" y="116"/>
                    </a:cubicBezTo>
                    <a:cubicBezTo>
                      <a:pt x="77" y="107"/>
                      <a:pt x="82" y="97"/>
                      <a:pt x="89" y="92"/>
                    </a:cubicBezTo>
                    <a:cubicBezTo>
                      <a:pt x="95" y="88"/>
                      <a:pt x="103" y="89"/>
                      <a:pt x="109" y="96"/>
                    </a:cubicBezTo>
                    <a:cubicBezTo>
                      <a:pt x="112" y="100"/>
                      <a:pt x="111" y="103"/>
                      <a:pt x="110" y="105"/>
                    </a:cubicBezTo>
                    <a:cubicBezTo>
                      <a:pt x="109" y="107"/>
                      <a:pt x="107" y="109"/>
                      <a:pt x="105" y="109"/>
                    </a:cubicBezTo>
                    <a:cubicBezTo>
                      <a:pt x="104" y="109"/>
                      <a:pt x="103" y="109"/>
                      <a:pt x="103" y="108"/>
                    </a:cubicBezTo>
                    <a:cubicBezTo>
                      <a:pt x="100" y="110"/>
                      <a:pt x="100" y="110"/>
                      <a:pt x="100" y="110"/>
                    </a:cubicBezTo>
                    <a:cubicBezTo>
                      <a:pt x="98" y="111"/>
                      <a:pt x="98" y="111"/>
                      <a:pt x="98" y="111"/>
                    </a:cubicBezTo>
                    <a:cubicBezTo>
                      <a:pt x="100" y="114"/>
                      <a:pt x="103" y="116"/>
                      <a:pt x="106" y="115"/>
                    </a:cubicBezTo>
                    <a:cubicBezTo>
                      <a:pt x="110" y="115"/>
                      <a:pt x="114" y="112"/>
                      <a:pt x="116" y="107"/>
                    </a:cubicBezTo>
                    <a:cubicBezTo>
                      <a:pt x="118" y="103"/>
                      <a:pt x="117" y="97"/>
                      <a:pt x="113" y="93"/>
                    </a:cubicBezTo>
                    <a:cubicBezTo>
                      <a:pt x="104" y="81"/>
                      <a:pt x="93" y="82"/>
                      <a:pt x="85" y="87"/>
                    </a:cubicBezTo>
                    <a:cubicBezTo>
                      <a:pt x="76" y="93"/>
                      <a:pt x="71" y="106"/>
                      <a:pt x="77" y="119"/>
                    </a:cubicBezTo>
                    <a:cubicBezTo>
                      <a:pt x="84" y="132"/>
                      <a:pt x="94" y="139"/>
                      <a:pt x="105" y="139"/>
                    </a:cubicBezTo>
                    <a:cubicBezTo>
                      <a:pt x="117" y="139"/>
                      <a:pt x="128" y="132"/>
                      <a:pt x="134" y="121"/>
                    </a:cubicBezTo>
                    <a:cubicBezTo>
                      <a:pt x="141" y="110"/>
                      <a:pt x="141" y="96"/>
                      <a:pt x="133" y="84"/>
                    </a:cubicBezTo>
                    <a:cubicBezTo>
                      <a:pt x="119" y="58"/>
                      <a:pt x="95" y="55"/>
                      <a:pt x="76" y="64"/>
                    </a:cubicBezTo>
                    <a:cubicBezTo>
                      <a:pt x="56" y="74"/>
                      <a:pt x="40" y="100"/>
                      <a:pt x="53" y="127"/>
                    </a:cubicBezTo>
                    <a:cubicBezTo>
                      <a:pt x="63" y="151"/>
                      <a:pt x="82" y="165"/>
                      <a:pt x="104" y="165"/>
                    </a:cubicBezTo>
                    <a:cubicBezTo>
                      <a:pt x="127" y="165"/>
                      <a:pt x="150" y="150"/>
                      <a:pt x="160" y="128"/>
                    </a:cubicBezTo>
                    <a:cubicBezTo>
                      <a:pt x="166" y="115"/>
                      <a:pt x="171" y="87"/>
                      <a:pt x="142" y="55"/>
                    </a:cubicBezTo>
                    <a:cubicBezTo>
                      <a:pt x="115" y="25"/>
                      <a:pt x="75" y="30"/>
                      <a:pt x="50" y="49"/>
                    </a:cubicBezTo>
                    <a:cubicBezTo>
                      <a:pt x="23" y="71"/>
                      <a:pt x="9" y="112"/>
                      <a:pt x="39" y="155"/>
                    </a:cubicBezTo>
                    <a:cubicBezTo>
                      <a:pt x="55" y="180"/>
                      <a:pt x="81" y="192"/>
                      <a:pt x="111" y="189"/>
                    </a:cubicBezTo>
                    <a:cubicBezTo>
                      <a:pt x="126" y="188"/>
                      <a:pt x="140" y="183"/>
                      <a:pt x="152" y="175"/>
                    </a:cubicBezTo>
                    <a:cubicBezTo>
                      <a:pt x="153" y="174"/>
                      <a:pt x="155" y="173"/>
                      <a:pt x="157" y="171"/>
                    </a:cubicBezTo>
                    <a:cubicBezTo>
                      <a:pt x="162" y="167"/>
                      <a:pt x="168" y="162"/>
                      <a:pt x="172" y="157"/>
                    </a:cubicBezTo>
                    <a:cubicBezTo>
                      <a:pt x="174" y="154"/>
                      <a:pt x="177" y="151"/>
                      <a:pt x="179" y="147"/>
                    </a:cubicBezTo>
                    <a:cubicBezTo>
                      <a:pt x="180" y="145"/>
                      <a:pt x="181" y="142"/>
                      <a:pt x="182" y="140"/>
                    </a:cubicBezTo>
                    <a:cubicBezTo>
                      <a:pt x="184" y="137"/>
                      <a:pt x="184" y="135"/>
                      <a:pt x="185" y="132"/>
                    </a:cubicBezTo>
                    <a:cubicBezTo>
                      <a:pt x="187" y="128"/>
                      <a:pt x="187" y="124"/>
                      <a:pt x="188" y="120"/>
                    </a:cubicBezTo>
                    <a:cubicBezTo>
                      <a:pt x="189" y="113"/>
                      <a:pt x="189" y="105"/>
                      <a:pt x="188" y="97"/>
                    </a:cubicBezTo>
                    <a:cubicBezTo>
                      <a:pt x="188" y="95"/>
                      <a:pt x="187" y="93"/>
                      <a:pt x="187" y="91"/>
                    </a:cubicBezTo>
                    <a:cubicBezTo>
                      <a:pt x="186" y="86"/>
                      <a:pt x="184" y="80"/>
                      <a:pt x="182" y="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4" name="Freeform 1267"/>
              <p:cNvSpPr>
                <a:spLocks/>
              </p:cNvSpPr>
              <p:nvPr/>
            </p:nvSpPr>
            <p:spPr bwMode="auto">
              <a:xfrm>
                <a:off x="6883401" y="4518184"/>
                <a:ext cx="165100" cy="247659"/>
              </a:xfrm>
              <a:custGeom>
                <a:avLst/>
                <a:gdLst>
                  <a:gd name="T0" fmla="*/ 21 w 44"/>
                  <a:gd name="T1" fmla="*/ 43 h 66"/>
                  <a:gd name="T2" fmla="*/ 3 w 44"/>
                  <a:gd name="T3" fmla="*/ 0 h 66"/>
                  <a:gd name="T4" fmla="*/ 0 w 44"/>
                  <a:gd name="T5" fmla="*/ 12 h 66"/>
                  <a:gd name="T6" fmla="*/ 9 w 44"/>
                  <a:gd name="T7" fmla="*/ 36 h 66"/>
                  <a:gd name="T8" fmla="*/ 11 w 44"/>
                  <a:gd name="T9" fmla="*/ 34 h 66"/>
                  <a:gd name="T10" fmla="*/ 13 w 44"/>
                  <a:gd name="T11" fmla="*/ 36 h 66"/>
                  <a:gd name="T12" fmla="*/ 16 w 44"/>
                  <a:gd name="T13" fmla="*/ 37 h 66"/>
                  <a:gd name="T14" fmla="*/ 13 w 44"/>
                  <a:gd name="T15" fmla="*/ 41 h 66"/>
                  <a:gd name="T16" fmla="*/ 16 w 44"/>
                  <a:gd name="T17" fmla="*/ 47 h 66"/>
                  <a:gd name="T18" fmla="*/ 25 w 44"/>
                  <a:gd name="T19" fmla="*/ 58 h 66"/>
                  <a:gd name="T20" fmla="*/ 27 w 44"/>
                  <a:gd name="T21" fmla="*/ 56 h 66"/>
                  <a:gd name="T22" fmla="*/ 29 w 44"/>
                  <a:gd name="T23" fmla="*/ 58 h 66"/>
                  <a:gd name="T24" fmla="*/ 31 w 44"/>
                  <a:gd name="T25" fmla="*/ 59 h 66"/>
                  <a:gd name="T26" fmla="*/ 29 w 44"/>
                  <a:gd name="T27" fmla="*/ 62 h 66"/>
                  <a:gd name="T28" fmla="*/ 34 w 44"/>
                  <a:gd name="T29" fmla="*/ 66 h 66"/>
                  <a:gd name="T30" fmla="*/ 44 w 44"/>
                  <a:gd name="T31" fmla="*/ 66 h 66"/>
                  <a:gd name="T32" fmla="*/ 21 w 44"/>
                  <a:gd name="T33" fmla="*/ 43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4" h="66">
                    <a:moveTo>
                      <a:pt x="21" y="43"/>
                    </a:moveTo>
                    <a:cubicBezTo>
                      <a:pt x="11" y="29"/>
                      <a:pt x="6" y="14"/>
                      <a:pt x="3" y="0"/>
                    </a:cubicBezTo>
                    <a:cubicBezTo>
                      <a:pt x="3" y="4"/>
                      <a:pt x="2" y="8"/>
                      <a:pt x="0" y="12"/>
                    </a:cubicBezTo>
                    <a:cubicBezTo>
                      <a:pt x="2" y="20"/>
                      <a:pt x="5" y="28"/>
                      <a:pt x="9" y="36"/>
                    </a:cubicBezTo>
                    <a:cubicBezTo>
                      <a:pt x="10" y="35"/>
                      <a:pt x="10" y="35"/>
                      <a:pt x="11" y="34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6" y="37"/>
                      <a:pt x="16" y="37"/>
                      <a:pt x="16" y="37"/>
                    </a:cubicBezTo>
                    <a:cubicBezTo>
                      <a:pt x="15" y="39"/>
                      <a:pt x="14" y="40"/>
                      <a:pt x="13" y="41"/>
                    </a:cubicBezTo>
                    <a:cubicBezTo>
                      <a:pt x="14" y="43"/>
                      <a:pt x="15" y="45"/>
                      <a:pt x="16" y="47"/>
                    </a:cubicBezTo>
                    <a:cubicBezTo>
                      <a:pt x="19" y="51"/>
                      <a:pt x="22" y="54"/>
                      <a:pt x="25" y="58"/>
                    </a:cubicBezTo>
                    <a:cubicBezTo>
                      <a:pt x="25" y="57"/>
                      <a:pt x="26" y="56"/>
                      <a:pt x="27" y="56"/>
                    </a:cubicBezTo>
                    <a:cubicBezTo>
                      <a:pt x="29" y="58"/>
                      <a:pt x="29" y="58"/>
                      <a:pt x="29" y="58"/>
                    </a:cubicBezTo>
                    <a:cubicBezTo>
                      <a:pt x="31" y="59"/>
                      <a:pt x="31" y="59"/>
                      <a:pt x="31" y="59"/>
                    </a:cubicBezTo>
                    <a:cubicBezTo>
                      <a:pt x="31" y="60"/>
                      <a:pt x="30" y="61"/>
                      <a:pt x="29" y="62"/>
                    </a:cubicBezTo>
                    <a:cubicBezTo>
                      <a:pt x="31" y="63"/>
                      <a:pt x="32" y="65"/>
                      <a:pt x="34" y="66"/>
                    </a:cubicBezTo>
                    <a:cubicBezTo>
                      <a:pt x="44" y="66"/>
                      <a:pt x="44" y="66"/>
                      <a:pt x="44" y="66"/>
                    </a:cubicBezTo>
                    <a:cubicBezTo>
                      <a:pt x="35" y="60"/>
                      <a:pt x="27" y="52"/>
                      <a:pt x="21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5" name="Freeform 1268"/>
              <p:cNvSpPr>
                <a:spLocks/>
              </p:cNvSpPr>
              <p:nvPr/>
            </p:nvSpPr>
            <p:spPr bwMode="auto">
              <a:xfrm>
                <a:off x="6864351" y="4465795"/>
                <a:ext cx="6350" cy="52390"/>
              </a:xfrm>
              <a:custGeom>
                <a:avLst/>
                <a:gdLst>
                  <a:gd name="T0" fmla="*/ 0 w 2"/>
                  <a:gd name="T1" fmla="*/ 0 h 14"/>
                  <a:gd name="T2" fmla="*/ 2 w 2"/>
                  <a:gd name="T3" fmla="*/ 14 h 14"/>
                  <a:gd name="T4" fmla="*/ 0 w 2"/>
                  <a:gd name="T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4">
                    <a:moveTo>
                      <a:pt x="0" y="0"/>
                    </a:moveTo>
                    <a:cubicBezTo>
                      <a:pt x="1" y="4"/>
                      <a:pt x="1" y="9"/>
                      <a:pt x="2" y="14"/>
                    </a:cubicBezTo>
                    <a:cubicBezTo>
                      <a:pt x="2" y="10"/>
                      <a:pt x="2" y="5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6" name="Freeform 1269"/>
              <p:cNvSpPr>
                <a:spLocks/>
              </p:cNvSpPr>
              <p:nvPr/>
            </p:nvSpPr>
            <p:spPr bwMode="auto">
              <a:xfrm>
                <a:off x="7461252" y="4757905"/>
                <a:ext cx="15875" cy="7938"/>
              </a:xfrm>
              <a:custGeom>
                <a:avLst/>
                <a:gdLst>
                  <a:gd name="T0" fmla="*/ 1 w 4"/>
                  <a:gd name="T1" fmla="*/ 1 h 2"/>
                  <a:gd name="T2" fmla="*/ 0 w 4"/>
                  <a:gd name="T3" fmla="*/ 2 h 2"/>
                  <a:gd name="T4" fmla="*/ 4 w 4"/>
                  <a:gd name="T5" fmla="*/ 2 h 2"/>
                  <a:gd name="T6" fmla="*/ 2 w 4"/>
                  <a:gd name="T7" fmla="*/ 0 h 2"/>
                  <a:gd name="T8" fmla="*/ 1 w 4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1" y="1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7" name="Freeform 1270"/>
              <p:cNvSpPr>
                <a:spLocks/>
              </p:cNvSpPr>
              <p:nvPr/>
            </p:nvSpPr>
            <p:spPr bwMode="auto">
              <a:xfrm>
                <a:off x="6510339" y="4299100"/>
                <a:ext cx="431800" cy="466741"/>
              </a:xfrm>
              <a:custGeom>
                <a:avLst/>
                <a:gdLst>
                  <a:gd name="T0" fmla="*/ 95 w 115"/>
                  <a:gd name="T1" fmla="*/ 29 h 124"/>
                  <a:gd name="T2" fmla="*/ 41 w 115"/>
                  <a:gd name="T3" fmla="*/ 6 h 124"/>
                  <a:gd name="T4" fmla="*/ 10 w 115"/>
                  <a:gd name="T5" fmla="*/ 76 h 124"/>
                  <a:gd name="T6" fmla="*/ 57 w 115"/>
                  <a:gd name="T7" fmla="*/ 120 h 124"/>
                  <a:gd name="T8" fmla="*/ 112 w 115"/>
                  <a:gd name="T9" fmla="*/ 99 h 124"/>
                  <a:gd name="T10" fmla="*/ 115 w 115"/>
                  <a:gd name="T11" fmla="*/ 95 h 124"/>
                  <a:gd name="T12" fmla="*/ 112 w 115"/>
                  <a:gd name="T13" fmla="*/ 94 h 124"/>
                  <a:gd name="T14" fmla="*/ 110 w 115"/>
                  <a:gd name="T15" fmla="*/ 92 h 124"/>
                  <a:gd name="T16" fmla="*/ 108 w 115"/>
                  <a:gd name="T17" fmla="*/ 94 h 124"/>
                  <a:gd name="T18" fmla="*/ 58 w 115"/>
                  <a:gd name="T19" fmla="*/ 115 h 124"/>
                  <a:gd name="T20" fmla="*/ 16 w 115"/>
                  <a:gd name="T21" fmla="*/ 74 h 124"/>
                  <a:gd name="T22" fmla="*/ 43 w 115"/>
                  <a:gd name="T23" fmla="*/ 12 h 124"/>
                  <a:gd name="T24" fmla="*/ 93 w 115"/>
                  <a:gd name="T25" fmla="*/ 41 h 124"/>
                  <a:gd name="T26" fmla="*/ 94 w 115"/>
                  <a:gd name="T27" fmla="*/ 44 h 124"/>
                  <a:gd name="T28" fmla="*/ 96 w 115"/>
                  <a:gd name="T29" fmla="*/ 58 h 124"/>
                  <a:gd name="T30" fmla="*/ 89 w 115"/>
                  <a:gd name="T31" fmla="*/ 74 h 124"/>
                  <a:gd name="T32" fmla="*/ 61 w 115"/>
                  <a:gd name="T33" fmla="*/ 84 h 124"/>
                  <a:gd name="T34" fmla="*/ 41 w 115"/>
                  <a:gd name="T35" fmla="*/ 65 h 124"/>
                  <a:gd name="T36" fmla="*/ 55 w 115"/>
                  <a:gd name="T37" fmla="*/ 37 h 124"/>
                  <a:gd name="T38" fmla="*/ 74 w 115"/>
                  <a:gd name="T39" fmla="*/ 47 h 124"/>
                  <a:gd name="T40" fmla="*/ 73 w 115"/>
                  <a:gd name="T41" fmla="*/ 58 h 124"/>
                  <a:gd name="T42" fmla="*/ 64 w 115"/>
                  <a:gd name="T43" fmla="*/ 58 h 124"/>
                  <a:gd name="T44" fmla="*/ 62 w 115"/>
                  <a:gd name="T45" fmla="*/ 53 h 124"/>
                  <a:gd name="T46" fmla="*/ 59 w 115"/>
                  <a:gd name="T47" fmla="*/ 52 h 124"/>
                  <a:gd name="T48" fmla="*/ 56 w 115"/>
                  <a:gd name="T49" fmla="*/ 52 h 124"/>
                  <a:gd name="T50" fmla="*/ 61 w 115"/>
                  <a:gd name="T51" fmla="*/ 64 h 124"/>
                  <a:gd name="T52" fmla="*/ 77 w 115"/>
                  <a:gd name="T53" fmla="*/ 62 h 124"/>
                  <a:gd name="T54" fmla="*/ 80 w 115"/>
                  <a:gd name="T55" fmla="*/ 45 h 124"/>
                  <a:gd name="T56" fmla="*/ 53 w 115"/>
                  <a:gd name="T57" fmla="*/ 31 h 124"/>
                  <a:gd name="T58" fmla="*/ 35 w 115"/>
                  <a:gd name="T59" fmla="*/ 67 h 124"/>
                  <a:gd name="T60" fmla="*/ 60 w 115"/>
                  <a:gd name="T61" fmla="*/ 90 h 124"/>
                  <a:gd name="T62" fmla="*/ 94 w 115"/>
                  <a:gd name="T63" fmla="*/ 77 h 124"/>
                  <a:gd name="T64" fmla="*/ 99 w 115"/>
                  <a:gd name="T65" fmla="*/ 70 h 124"/>
                  <a:gd name="T66" fmla="*/ 102 w 115"/>
                  <a:gd name="T67" fmla="*/ 58 h 124"/>
                  <a:gd name="T68" fmla="*/ 100 w 115"/>
                  <a:gd name="T69" fmla="*/ 43 h 124"/>
                  <a:gd name="T70" fmla="*/ 99 w 115"/>
                  <a:gd name="T71" fmla="*/ 39 h 124"/>
                  <a:gd name="T72" fmla="*/ 95 w 115"/>
                  <a:gd name="T73" fmla="*/ 29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15" h="124">
                    <a:moveTo>
                      <a:pt x="95" y="29"/>
                    </a:moveTo>
                    <a:cubicBezTo>
                      <a:pt x="81" y="5"/>
                      <a:pt x="59" y="0"/>
                      <a:pt x="41" y="6"/>
                    </a:cubicBezTo>
                    <a:cubicBezTo>
                      <a:pt x="18" y="14"/>
                      <a:pt x="0" y="41"/>
                      <a:pt x="10" y="76"/>
                    </a:cubicBezTo>
                    <a:cubicBezTo>
                      <a:pt x="17" y="101"/>
                      <a:pt x="34" y="117"/>
                      <a:pt x="57" y="120"/>
                    </a:cubicBezTo>
                    <a:cubicBezTo>
                      <a:pt x="77" y="124"/>
                      <a:pt x="98" y="116"/>
                      <a:pt x="112" y="99"/>
                    </a:cubicBezTo>
                    <a:cubicBezTo>
                      <a:pt x="113" y="98"/>
                      <a:pt x="114" y="97"/>
                      <a:pt x="115" y="95"/>
                    </a:cubicBezTo>
                    <a:cubicBezTo>
                      <a:pt x="112" y="94"/>
                      <a:pt x="112" y="94"/>
                      <a:pt x="112" y="94"/>
                    </a:cubicBezTo>
                    <a:cubicBezTo>
                      <a:pt x="110" y="92"/>
                      <a:pt x="110" y="92"/>
                      <a:pt x="110" y="92"/>
                    </a:cubicBezTo>
                    <a:cubicBezTo>
                      <a:pt x="109" y="93"/>
                      <a:pt x="109" y="93"/>
                      <a:pt x="108" y="94"/>
                    </a:cubicBezTo>
                    <a:cubicBezTo>
                      <a:pt x="97" y="109"/>
                      <a:pt x="77" y="118"/>
                      <a:pt x="58" y="115"/>
                    </a:cubicBezTo>
                    <a:cubicBezTo>
                      <a:pt x="37" y="111"/>
                      <a:pt x="22" y="97"/>
                      <a:pt x="16" y="74"/>
                    </a:cubicBezTo>
                    <a:cubicBezTo>
                      <a:pt x="6" y="43"/>
                      <a:pt x="22" y="19"/>
                      <a:pt x="43" y="12"/>
                    </a:cubicBezTo>
                    <a:cubicBezTo>
                      <a:pt x="59" y="6"/>
                      <a:pt x="82" y="11"/>
                      <a:pt x="93" y="41"/>
                    </a:cubicBezTo>
                    <a:cubicBezTo>
                      <a:pt x="94" y="42"/>
                      <a:pt x="94" y="43"/>
                      <a:pt x="94" y="44"/>
                    </a:cubicBezTo>
                    <a:cubicBezTo>
                      <a:pt x="96" y="49"/>
                      <a:pt x="96" y="54"/>
                      <a:pt x="96" y="58"/>
                    </a:cubicBezTo>
                    <a:cubicBezTo>
                      <a:pt x="95" y="64"/>
                      <a:pt x="93" y="69"/>
                      <a:pt x="89" y="74"/>
                    </a:cubicBezTo>
                    <a:cubicBezTo>
                      <a:pt x="83" y="82"/>
                      <a:pt x="71" y="86"/>
                      <a:pt x="61" y="84"/>
                    </a:cubicBezTo>
                    <a:cubicBezTo>
                      <a:pt x="51" y="82"/>
                      <a:pt x="44" y="75"/>
                      <a:pt x="41" y="65"/>
                    </a:cubicBezTo>
                    <a:cubicBezTo>
                      <a:pt x="37" y="52"/>
                      <a:pt x="44" y="41"/>
                      <a:pt x="55" y="37"/>
                    </a:cubicBezTo>
                    <a:cubicBezTo>
                      <a:pt x="61" y="35"/>
                      <a:pt x="70" y="36"/>
                      <a:pt x="74" y="47"/>
                    </a:cubicBezTo>
                    <a:cubicBezTo>
                      <a:pt x="76" y="52"/>
                      <a:pt x="75" y="55"/>
                      <a:pt x="73" y="58"/>
                    </a:cubicBezTo>
                    <a:cubicBezTo>
                      <a:pt x="71" y="59"/>
                      <a:pt x="67" y="60"/>
                      <a:pt x="64" y="58"/>
                    </a:cubicBezTo>
                    <a:cubicBezTo>
                      <a:pt x="63" y="58"/>
                      <a:pt x="61" y="56"/>
                      <a:pt x="62" y="53"/>
                    </a:cubicBezTo>
                    <a:cubicBezTo>
                      <a:pt x="59" y="52"/>
                      <a:pt x="59" y="52"/>
                      <a:pt x="59" y="52"/>
                    </a:cubicBezTo>
                    <a:cubicBezTo>
                      <a:pt x="56" y="52"/>
                      <a:pt x="56" y="52"/>
                      <a:pt x="56" y="52"/>
                    </a:cubicBezTo>
                    <a:cubicBezTo>
                      <a:pt x="55" y="57"/>
                      <a:pt x="57" y="61"/>
                      <a:pt x="61" y="64"/>
                    </a:cubicBezTo>
                    <a:cubicBezTo>
                      <a:pt x="66" y="66"/>
                      <a:pt x="73" y="66"/>
                      <a:pt x="77" y="62"/>
                    </a:cubicBezTo>
                    <a:cubicBezTo>
                      <a:pt x="79" y="60"/>
                      <a:pt x="83" y="55"/>
                      <a:pt x="80" y="45"/>
                    </a:cubicBezTo>
                    <a:cubicBezTo>
                      <a:pt x="74" y="31"/>
                      <a:pt x="62" y="28"/>
                      <a:pt x="53" y="31"/>
                    </a:cubicBezTo>
                    <a:cubicBezTo>
                      <a:pt x="40" y="36"/>
                      <a:pt x="30" y="51"/>
                      <a:pt x="35" y="67"/>
                    </a:cubicBezTo>
                    <a:cubicBezTo>
                      <a:pt x="39" y="79"/>
                      <a:pt x="48" y="87"/>
                      <a:pt x="60" y="90"/>
                    </a:cubicBezTo>
                    <a:cubicBezTo>
                      <a:pt x="72" y="92"/>
                      <a:pt x="86" y="87"/>
                      <a:pt x="94" y="77"/>
                    </a:cubicBezTo>
                    <a:cubicBezTo>
                      <a:pt x="96" y="75"/>
                      <a:pt x="97" y="73"/>
                      <a:pt x="99" y="70"/>
                    </a:cubicBezTo>
                    <a:cubicBezTo>
                      <a:pt x="101" y="66"/>
                      <a:pt x="102" y="62"/>
                      <a:pt x="102" y="58"/>
                    </a:cubicBezTo>
                    <a:cubicBezTo>
                      <a:pt x="102" y="53"/>
                      <a:pt x="102" y="48"/>
                      <a:pt x="100" y="43"/>
                    </a:cubicBezTo>
                    <a:cubicBezTo>
                      <a:pt x="100" y="41"/>
                      <a:pt x="100" y="40"/>
                      <a:pt x="99" y="39"/>
                    </a:cubicBezTo>
                    <a:cubicBezTo>
                      <a:pt x="98" y="35"/>
                      <a:pt x="96" y="32"/>
                      <a:pt x="95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8" name="Freeform 1271"/>
              <p:cNvSpPr>
                <a:spLocks/>
              </p:cNvSpPr>
              <p:nvPr/>
            </p:nvSpPr>
            <p:spPr bwMode="auto">
              <a:xfrm>
                <a:off x="6408738" y="4202260"/>
                <a:ext cx="496888" cy="398477"/>
              </a:xfrm>
              <a:custGeom>
                <a:avLst/>
                <a:gdLst>
                  <a:gd name="T0" fmla="*/ 130 w 132"/>
                  <a:gd name="T1" fmla="*/ 30 h 106"/>
                  <a:gd name="T2" fmla="*/ 132 w 132"/>
                  <a:gd name="T3" fmla="*/ 28 h 106"/>
                  <a:gd name="T4" fmla="*/ 129 w 132"/>
                  <a:gd name="T5" fmla="*/ 25 h 106"/>
                  <a:gd name="T6" fmla="*/ 44 w 132"/>
                  <a:gd name="T7" fmla="*/ 16 h 106"/>
                  <a:gd name="T8" fmla="*/ 8 w 132"/>
                  <a:gd name="T9" fmla="*/ 98 h 106"/>
                  <a:gd name="T10" fmla="*/ 10 w 132"/>
                  <a:gd name="T11" fmla="*/ 106 h 106"/>
                  <a:gd name="T12" fmla="*/ 13 w 132"/>
                  <a:gd name="T13" fmla="*/ 105 h 106"/>
                  <a:gd name="T14" fmla="*/ 16 w 132"/>
                  <a:gd name="T15" fmla="*/ 104 h 106"/>
                  <a:gd name="T16" fmla="*/ 16 w 132"/>
                  <a:gd name="T17" fmla="*/ 102 h 106"/>
                  <a:gd name="T18" fmla="*/ 47 w 132"/>
                  <a:gd name="T19" fmla="*/ 22 h 106"/>
                  <a:gd name="T20" fmla="*/ 127 w 132"/>
                  <a:gd name="T21" fmla="*/ 31 h 106"/>
                  <a:gd name="T22" fmla="*/ 128 w 132"/>
                  <a:gd name="T23" fmla="*/ 32 h 106"/>
                  <a:gd name="T24" fmla="*/ 130 w 132"/>
                  <a:gd name="T25" fmla="*/ 3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2" h="106">
                    <a:moveTo>
                      <a:pt x="130" y="30"/>
                    </a:moveTo>
                    <a:cubicBezTo>
                      <a:pt x="132" y="28"/>
                      <a:pt x="132" y="28"/>
                      <a:pt x="132" y="28"/>
                    </a:cubicBezTo>
                    <a:cubicBezTo>
                      <a:pt x="131" y="27"/>
                      <a:pt x="130" y="26"/>
                      <a:pt x="129" y="25"/>
                    </a:cubicBezTo>
                    <a:cubicBezTo>
                      <a:pt x="107" y="4"/>
                      <a:pt x="73" y="0"/>
                      <a:pt x="44" y="16"/>
                    </a:cubicBezTo>
                    <a:cubicBezTo>
                      <a:pt x="21" y="29"/>
                      <a:pt x="0" y="57"/>
                      <a:pt x="8" y="98"/>
                    </a:cubicBezTo>
                    <a:cubicBezTo>
                      <a:pt x="9" y="101"/>
                      <a:pt x="10" y="103"/>
                      <a:pt x="10" y="106"/>
                    </a:cubicBezTo>
                    <a:cubicBezTo>
                      <a:pt x="13" y="105"/>
                      <a:pt x="13" y="105"/>
                      <a:pt x="13" y="105"/>
                    </a:cubicBezTo>
                    <a:cubicBezTo>
                      <a:pt x="16" y="104"/>
                      <a:pt x="16" y="104"/>
                      <a:pt x="16" y="104"/>
                    </a:cubicBezTo>
                    <a:cubicBezTo>
                      <a:pt x="16" y="104"/>
                      <a:pt x="16" y="103"/>
                      <a:pt x="16" y="102"/>
                    </a:cubicBezTo>
                    <a:cubicBezTo>
                      <a:pt x="5" y="62"/>
                      <a:pt x="25" y="34"/>
                      <a:pt x="47" y="22"/>
                    </a:cubicBezTo>
                    <a:cubicBezTo>
                      <a:pt x="74" y="6"/>
                      <a:pt x="107" y="10"/>
                      <a:pt x="127" y="31"/>
                    </a:cubicBezTo>
                    <a:cubicBezTo>
                      <a:pt x="127" y="31"/>
                      <a:pt x="127" y="32"/>
                      <a:pt x="128" y="32"/>
                    </a:cubicBezTo>
                    <a:lnTo>
                      <a:pt x="130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9" name="Freeform 1272"/>
              <p:cNvSpPr>
                <a:spLocks/>
              </p:cNvSpPr>
              <p:nvPr/>
            </p:nvSpPr>
            <p:spPr bwMode="auto">
              <a:xfrm>
                <a:off x="6946901" y="4727741"/>
                <a:ext cx="52388" cy="38101"/>
              </a:xfrm>
              <a:custGeom>
                <a:avLst/>
                <a:gdLst>
                  <a:gd name="T0" fmla="*/ 12 w 14"/>
                  <a:gd name="T1" fmla="*/ 6 h 10"/>
                  <a:gd name="T2" fmla="*/ 14 w 14"/>
                  <a:gd name="T3" fmla="*/ 3 h 10"/>
                  <a:gd name="T4" fmla="*/ 12 w 14"/>
                  <a:gd name="T5" fmla="*/ 2 h 10"/>
                  <a:gd name="T6" fmla="*/ 10 w 14"/>
                  <a:gd name="T7" fmla="*/ 0 h 10"/>
                  <a:gd name="T8" fmla="*/ 8 w 14"/>
                  <a:gd name="T9" fmla="*/ 2 h 10"/>
                  <a:gd name="T10" fmla="*/ 0 w 14"/>
                  <a:gd name="T11" fmla="*/ 10 h 10"/>
                  <a:gd name="T12" fmla="*/ 8 w 14"/>
                  <a:gd name="T13" fmla="*/ 10 h 10"/>
                  <a:gd name="T14" fmla="*/ 12 w 14"/>
                  <a:gd name="T15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10">
                    <a:moveTo>
                      <a:pt x="12" y="6"/>
                    </a:moveTo>
                    <a:cubicBezTo>
                      <a:pt x="13" y="5"/>
                      <a:pt x="14" y="4"/>
                      <a:pt x="14" y="3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9" y="0"/>
                      <a:pt x="8" y="1"/>
                      <a:pt x="8" y="2"/>
                    </a:cubicBezTo>
                    <a:cubicBezTo>
                      <a:pt x="5" y="5"/>
                      <a:pt x="3" y="7"/>
                      <a:pt x="0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10" y="9"/>
                      <a:pt x="11" y="7"/>
                      <a:pt x="1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0" name="Freeform 1273"/>
              <p:cNvSpPr>
                <a:spLocks/>
              </p:cNvSpPr>
              <p:nvPr/>
            </p:nvSpPr>
            <p:spPr bwMode="auto">
              <a:xfrm>
                <a:off x="6345239" y="4465794"/>
                <a:ext cx="22225" cy="90491"/>
              </a:xfrm>
              <a:custGeom>
                <a:avLst/>
                <a:gdLst>
                  <a:gd name="T0" fmla="*/ 5 w 6"/>
                  <a:gd name="T1" fmla="*/ 0 h 24"/>
                  <a:gd name="T2" fmla="*/ 0 w 6"/>
                  <a:gd name="T3" fmla="*/ 21 h 24"/>
                  <a:gd name="T4" fmla="*/ 0 w 6"/>
                  <a:gd name="T5" fmla="*/ 21 h 24"/>
                  <a:gd name="T6" fmla="*/ 0 w 6"/>
                  <a:gd name="T7" fmla="*/ 24 h 24"/>
                  <a:gd name="T8" fmla="*/ 3 w 6"/>
                  <a:gd name="T9" fmla="*/ 23 h 24"/>
                  <a:gd name="T10" fmla="*/ 6 w 6"/>
                  <a:gd name="T11" fmla="*/ 23 h 24"/>
                  <a:gd name="T12" fmla="*/ 6 w 6"/>
                  <a:gd name="T13" fmla="*/ 22 h 24"/>
                  <a:gd name="T14" fmla="*/ 5 w 6"/>
                  <a:gd name="T1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24">
                    <a:moveTo>
                      <a:pt x="5" y="0"/>
                    </a:moveTo>
                    <a:cubicBezTo>
                      <a:pt x="4" y="7"/>
                      <a:pt x="2" y="14"/>
                      <a:pt x="0" y="2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2"/>
                      <a:pt x="0" y="23"/>
                      <a:pt x="0" y="24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6" y="23"/>
                      <a:pt x="6" y="22"/>
                      <a:pt x="6" y="22"/>
                    </a:cubicBezTo>
                    <a:cubicBezTo>
                      <a:pt x="5" y="14"/>
                      <a:pt x="5" y="7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1" name="Freeform 1274"/>
              <p:cNvSpPr>
                <a:spLocks/>
              </p:cNvSpPr>
              <p:nvPr/>
            </p:nvSpPr>
            <p:spPr bwMode="auto">
              <a:xfrm>
                <a:off x="6364288" y="4119707"/>
                <a:ext cx="593725" cy="319099"/>
              </a:xfrm>
              <a:custGeom>
                <a:avLst/>
                <a:gdLst>
                  <a:gd name="T0" fmla="*/ 135 w 158"/>
                  <a:gd name="T1" fmla="*/ 8 h 85"/>
                  <a:gd name="T2" fmla="*/ 110 w 158"/>
                  <a:gd name="T3" fmla="*/ 1 h 85"/>
                  <a:gd name="T4" fmla="*/ 96 w 158"/>
                  <a:gd name="T5" fmla="*/ 0 h 85"/>
                  <a:gd name="T6" fmla="*/ 71 w 158"/>
                  <a:gd name="T7" fmla="*/ 3 h 85"/>
                  <a:gd name="T8" fmla="*/ 45 w 158"/>
                  <a:gd name="T9" fmla="*/ 13 h 85"/>
                  <a:gd name="T10" fmla="*/ 33 w 158"/>
                  <a:gd name="T11" fmla="*/ 20 h 85"/>
                  <a:gd name="T12" fmla="*/ 17 w 158"/>
                  <a:gd name="T13" fmla="*/ 35 h 85"/>
                  <a:gd name="T14" fmla="*/ 18 w 158"/>
                  <a:gd name="T15" fmla="*/ 35 h 85"/>
                  <a:gd name="T16" fmla="*/ 18 w 158"/>
                  <a:gd name="T17" fmla="*/ 38 h 85"/>
                  <a:gd name="T18" fmla="*/ 18 w 158"/>
                  <a:gd name="T19" fmla="*/ 41 h 85"/>
                  <a:gd name="T20" fmla="*/ 12 w 158"/>
                  <a:gd name="T21" fmla="*/ 40 h 85"/>
                  <a:gd name="T22" fmla="*/ 3 w 158"/>
                  <a:gd name="T23" fmla="*/ 57 h 85"/>
                  <a:gd name="T24" fmla="*/ 4 w 158"/>
                  <a:gd name="T25" fmla="*/ 57 h 85"/>
                  <a:gd name="T26" fmla="*/ 3 w 158"/>
                  <a:gd name="T27" fmla="*/ 60 h 85"/>
                  <a:gd name="T28" fmla="*/ 2 w 158"/>
                  <a:gd name="T29" fmla="*/ 63 h 85"/>
                  <a:gd name="T30" fmla="*/ 0 w 158"/>
                  <a:gd name="T31" fmla="*/ 63 h 85"/>
                  <a:gd name="T32" fmla="*/ 0 w 158"/>
                  <a:gd name="T33" fmla="*/ 64 h 85"/>
                  <a:gd name="T34" fmla="*/ 1 w 158"/>
                  <a:gd name="T35" fmla="*/ 85 h 85"/>
                  <a:gd name="T36" fmla="*/ 48 w 158"/>
                  <a:gd name="T37" fmla="*/ 18 h 85"/>
                  <a:gd name="T38" fmla="*/ 108 w 158"/>
                  <a:gd name="T39" fmla="*/ 7 h 85"/>
                  <a:gd name="T40" fmla="*/ 133 w 158"/>
                  <a:gd name="T41" fmla="*/ 14 h 85"/>
                  <a:gd name="T42" fmla="*/ 152 w 158"/>
                  <a:gd name="T43" fmla="*/ 26 h 85"/>
                  <a:gd name="T44" fmla="*/ 154 w 158"/>
                  <a:gd name="T45" fmla="*/ 28 h 85"/>
                  <a:gd name="T46" fmla="*/ 156 w 158"/>
                  <a:gd name="T47" fmla="*/ 26 h 85"/>
                  <a:gd name="T48" fmla="*/ 158 w 158"/>
                  <a:gd name="T49" fmla="*/ 24 h 85"/>
                  <a:gd name="T50" fmla="*/ 156 w 158"/>
                  <a:gd name="T51" fmla="*/ 21 h 85"/>
                  <a:gd name="T52" fmla="*/ 147 w 158"/>
                  <a:gd name="T53" fmla="*/ 15 h 85"/>
                  <a:gd name="T54" fmla="*/ 135 w 158"/>
                  <a:gd name="T55" fmla="*/ 8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58" h="85">
                    <a:moveTo>
                      <a:pt x="135" y="8"/>
                    </a:moveTo>
                    <a:cubicBezTo>
                      <a:pt x="127" y="5"/>
                      <a:pt x="119" y="3"/>
                      <a:pt x="110" y="1"/>
                    </a:cubicBezTo>
                    <a:cubicBezTo>
                      <a:pt x="106" y="1"/>
                      <a:pt x="101" y="0"/>
                      <a:pt x="96" y="0"/>
                    </a:cubicBezTo>
                    <a:cubicBezTo>
                      <a:pt x="87" y="0"/>
                      <a:pt x="79" y="1"/>
                      <a:pt x="71" y="3"/>
                    </a:cubicBezTo>
                    <a:cubicBezTo>
                      <a:pt x="62" y="5"/>
                      <a:pt x="53" y="8"/>
                      <a:pt x="45" y="13"/>
                    </a:cubicBezTo>
                    <a:cubicBezTo>
                      <a:pt x="41" y="15"/>
                      <a:pt x="36" y="18"/>
                      <a:pt x="33" y="20"/>
                    </a:cubicBezTo>
                    <a:cubicBezTo>
                      <a:pt x="27" y="25"/>
                      <a:pt x="22" y="30"/>
                      <a:pt x="17" y="35"/>
                    </a:cubicBezTo>
                    <a:cubicBezTo>
                      <a:pt x="17" y="35"/>
                      <a:pt x="18" y="35"/>
                      <a:pt x="18" y="35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8" y="41"/>
                      <a:pt x="18" y="41"/>
                      <a:pt x="18" y="41"/>
                    </a:cubicBezTo>
                    <a:cubicBezTo>
                      <a:pt x="16" y="41"/>
                      <a:pt x="14" y="41"/>
                      <a:pt x="12" y="40"/>
                    </a:cubicBezTo>
                    <a:cubicBezTo>
                      <a:pt x="9" y="46"/>
                      <a:pt x="5" y="51"/>
                      <a:pt x="3" y="57"/>
                    </a:cubicBezTo>
                    <a:cubicBezTo>
                      <a:pt x="3" y="57"/>
                      <a:pt x="4" y="57"/>
                      <a:pt x="4" y="57"/>
                    </a:cubicBezTo>
                    <a:cubicBezTo>
                      <a:pt x="3" y="60"/>
                      <a:pt x="3" y="60"/>
                      <a:pt x="3" y="60"/>
                    </a:cubicBezTo>
                    <a:cubicBezTo>
                      <a:pt x="2" y="63"/>
                      <a:pt x="2" y="63"/>
                      <a:pt x="2" y="63"/>
                    </a:cubicBezTo>
                    <a:cubicBezTo>
                      <a:pt x="2" y="63"/>
                      <a:pt x="1" y="63"/>
                      <a:pt x="0" y="63"/>
                    </a:cubicBezTo>
                    <a:cubicBezTo>
                      <a:pt x="0" y="63"/>
                      <a:pt x="0" y="64"/>
                      <a:pt x="0" y="64"/>
                    </a:cubicBezTo>
                    <a:cubicBezTo>
                      <a:pt x="1" y="71"/>
                      <a:pt x="1" y="78"/>
                      <a:pt x="1" y="85"/>
                    </a:cubicBezTo>
                    <a:cubicBezTo>
                      <a:pt x="5" y="56"/>
                      <a:pt x="21" y="32"/>
                      <a:pt x="48" y="18"/>
                    </a:cubicBezTo>
                    <a:cubicBezTo>
                      <a:pt x="67" y="8"/>
                      <a:pt x="88" y="4"/>
                      <a:pt x="108" y="7"/>
                    </a:cubicBezTo>
                    <a:cubicBezTo>
                      <a:pt x="117" y="8"/>
                      <a:pt x="126" y="11"/>
                      <a:pt x="133" y="14"/>
                    </a:cubicBezTo>
                    <a:cubicBezTo>
                      <a:pt x="140" y="17"/>
                      <a:pt x="146" y="21"/>
                      <a:pt x="152" y="26"/>
                    </a:cubicBezTo>
                    <a:cubicBezTo>
                      <a:pt x="153" y="27"/>
                      <a:pt x="154" y="27"/>
                      <a:pt x="154" y="28"/>
                    </a:cubicBezTo>
                    <a:cubicBezTo>
                      <a:pt x="156" y="26"/>
                      <a:pt x="156" y="26"/>
                      <a:pt x="156" y="26"/>
                    </a:cubicBezTo>
                    <a:cubicBezTo>
                      <a:pt x="158" y="24"/>
                      <a:pt x="158" y="24"/>
                      <a:pt x="158" y="24"/>
                    </a:cubicBezTo>
                    <a:cubicBezTo>
                      <a:pt x="157" y="23"/>
                      <a:pt x="157" y="22"/>
                      <a:pt x="156" y="21"/>
                    </a:cubicBezTo>
                    <a:cubicBezTo>
                      <a:pt x="153" y="19"/>
                      <a:pt x="150" y="17"/>
                      <a:pt x="147" y="15"/>
                    </a:cubicBezTo>
                    <a:cubicBezTo>
                      <a:pt x="143" y="13"/>
                      <a:pt x="139" y="10"/>
                      <a:pt x="135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2" name="Freeform 1275"/>
              <p:cNvSpPr>
                <a:spLocks/>
              </p:cNvSpPr>
              <p:nvPr/>
            </p:nvSpPr>
            <p:spPr bwMode="auto">
              <a:xfrm>
                <a:off x="6661152" y="2584540"/>
                <a:ext cx="412750" cy="192095"/>
              </a:xfrm>
              <a:custGeom>
                <a:avLst/>
                <a:gdLst>
                  <a:gd name="T0" fmla="*/ 75 w 110"/>
                  <a:gd name="T1" fmla="*/ 37 h 51"/>
                  <a:gd name="T2" fmla="*/ 109 w 110"/>
                  <a:gd name="T3" fmla="*/ 6 h 51"/>
                  <a:gd name="T4" fmla="*/ 110 w 110"/>
                  <a:gd name="T5" fmla="*/ 2 h 51"/>
                  <a:gd name="T6" fmla="*/ 107 w 110"/>
                  <a:gd name="T7" fmla="*/ 1 h 51"/>
                  <a:gd name="T8" fmla="*/ 105 w 110"/>
                  <a:gd name="T9" fmla="*/ 0 h 51"/>
                  <a:gd name="T10" fmla="*/ 103 w 110"/>
                  <a:gd name="T11" fmla="*/ 3 h 51"/>
                  <a:gd name="T12" fmla="*/ 73 w 110"/>
                  <a:gd name="T13" fmla="*/ 31 h 51"/>
                  <a:gd name="T14" fmla="*/ 4 w 110"/>
                  <a:gd name="T15" fmla="*/ 39 h 51"/>
                  <a:gd name="T16" fmla="*/ 2 w 110"/>
                  <a:gd name="T17" fmla="*/ 39 h 51"/>
                  <a:gd name="T18" fmla="*/ 1 w 110"/>
                  <a:gd name="T19" fmla="*/ 41 h 51"/>
                  <a:gd name="T20" fmla="*/ 0 w 110"/>
                  <a:gd name="T21" fmla="*/ 44 h 51"/>
                  <a:gd name="T22" fmla="*/ 4 w 110"/>
                  <a:gd name="T23" fmla="*/ 46 h 51"/>
                  <a:gd name="T24" fmla="*/ 75 w 110"/>
                  <a:gd name="T25" fmla="*/ 37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0" h="51">
                    <a:moveTo>
                      <a:pt x="75" y="37"/>
                    </a:moveTo>
                    <a:cubicBezTo>
                      <a:pt x="87" y="31"/>
                      <a:pt x="102" y="21"/>
                      <a:pt x="109" y="6"/>
                    </a:cubicBezTo>
                    <a:cubicBezTo>
                      <a:pt x="109" y="4"/>
                      <a:pt x="110" y="3"/>
                      <a:pt x="110" y="2"/>
                    </a:cubicBezTo>
                    <a:cubicBezTo>
                      <a:pt x="107" y="1"/>
                      <a:pt x="107" y="1"/>
                      <a:pt x="107" y="1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104" y="1"/>
                      <a:pt x="104" y="2"/>
                      <a:pt x="103" y="3"/>
                    </a:cubicBezTo>
                    <a:cubicBezTo>
                      <a:pt x="98" y="17"/>
                      <a:pt x="84" y="26"/>
                      <a:pt x="73" y="31"/>
                    </a:cubicBezTo>
                    <a:cubicBezTo>
                      <a:pt x="50" y="42"/>
                      <a:pt x="20" y="45"/>
                      <a:pt x="4" y="39"/>
                    </a:cubicBezTo>
                    <a:cubicBezTo>
                      <a:pt x="3" y="39"/>
                      <a:pt x="2" y="39"/>
                      <a:pt x="2" y="39"/>
                    </a:cubicBezTo>
                    <a:cubicBezTo>
                      <a:pt x="1" y="41"/>
                      <a:pt x="1" y="41"/>
                      <a:pt x="1" y="41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1" y="45"/>
                      <a:pt x="2" y="45"/>
                      <a:pt x="4" y="46"/>
                    </a:cubicBezTo>
                    <a:cubicBezTo>
                      <a:pt x="22" y="51"/>
                      <a:pt x="52" y="48"/>
                      <a:pt x="75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3" name="Freeform 1276"/>
              <p:cNvSpPr>
                <a:spLocks/>
              </p:cNvSpPr>
              <p:nvPr/>
            </p:nvSpPr>
            <p:spPr bwMode="auto">
              <a:xfrm>
                <a:off x="6645276" y="2690907"/>
                <a:ext cx="504825" cy="198445"/>
              </a:xfrm>
              <a:custGeom>
                <a:avLst/>
                <a:gdLst>
                  <a:gd name="T0" fmla="*/ 3 w 134"/>
                  <a:gd name="T1" fmla="*/ 43 h 53"/>
                  <a:gd name="T2" fmla="*/ 2 w 134"/>
                  <a:gd name="T3" fmla="*/ 44 h 53"/>
                  <a:gd name="T4" fmla="*/ 28 w 134"/>
                  <a:gd name="T5" fmla="*/ 49 h 53"/>
                  <a:gd name="T6" fmla="*/ 34 w 134"/>
                  <a:gd name="T7" fmla="*/ 44 h 53"/>
                  <a:gd name="T8" fmla="*/ 36 w 134"/>
                  <a:gd name="T9" fmla="*/ 47 h 53"/>
                  <a:gd name="T10" fmla="*/ 37 w 134"/>
                  <a:gd name="T11" fmla="*/ 49 h 53"/>
                  <a:gd name="T12" fmla="*/ 37 w 134"/>
                  <a:gd name="T13" fmla="*/ 49 h 53"/>
                  <a:gd name="T14" fmla="*/ 102 w 134"/>
                  <a:gd name="T15" fmla="*/ 31 h 53"/>
                  <a:gd name="T16" fmla="*/ 101 w 134"/>
                  <a:gd name="T17" fmla="*/ 31 h 53"/>
                  <a:gd name="T18" fmla="*/ 102 w 134"/>
                  <a:gd name="T19" fmla="*/ 28 h 53"/>
                  <a:gd name="T20" fmla="*/ 102 w 134"/>
                  <a:gd name="T21" fmla="*/ 25 h 53"/>
                  <a:gd name="T22" fmla="*/ 110 w 134"/>
                  <a:gd name="T23" fmla="*/ 27 h 53"/>
                  <a:gd name="T24" fmla="*/ 119 w 134"/>
                  <a:gd name="T25" fmla="*/ 20 h 53"/>
                  <a:gd name="T26" fmla="*/ 130 w 134"/>
                  <a:gd name="T27" fmla="*/ 8 h 53"/>
                  <a:gd name="T28" fmla="*/ 134 w 134"/>
                  <a:gd name="T29" fmla="*/ 2 h 53"/>
                  <a:gd name="T30" fmla="*/ 134 w 134"/>
                  <a:gd name="T31" fmla="*/ 2 h 53"/>
                  <a:gd name="T32" fmla="*/ 131 w 134"/>
                  <a:gd name="T33" fmla="*/ 1 h 53"/>
                  <a:gd name="T34" fmla="*/ 128 w 134"/>
                  <a:gd name="T35" fmla="*/ 0 h 53"/>
                  <a:gd name="T36" fmla="*/ 125 w 134"/>
                  <a:gd name="T37" fmla="*/ 5 h 53"/>
                  <a:gd name="T38" fmla="*/ 4 w 134"/>
                  <a:gd name="T39" fmla="*/ 39 h 53"/>
                  <a:gd name="T40" fmla="*/ 2 w 134"/>
                  <a:gd name="T41" fmla="*/ 38 h 53"/>
                  <a:gd name="T42" fmla="*/ 0 w 134"/>
                  <a:gd name="T43" fmla="*/ 41 h 53"/>
                  <a:gd name="T44" fmla="*/ 0 w 134"/>
                  <a:gd name="T45" fmla="*/ 41 h 53"/>
                  <a:gd name="T46" fmla="*/ 0 w 134"/>
                  <a:gd name="T47" fmla="*/ 41 h 53"/>
                  <a:gd name="T48" fmla="*/ 3 w 134"/>
                  <a:gd name="T49" fmla="*/ 4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34" h="53">
                    <a:moveTo>
                      <a:pt x="3" y="43"/>
                    </a:moveTo>
                    <a:cubicBezTo>
                      <a:pt x="2" y="44"/>
                      <a:pt x="2" y="44"/>
                      <a:pt x="2" y="44"/>
                    </a:cubicBezTo>
                    <a:cubicBezTo>
                      <a:pt x="9" y="47"/>
                      <a:pt x="18" y="49"/>
                      <a:pt x="28" y="49"/>
                    </a:cubicBezTo>
                    <a:cubicBezTo>
                      <a:pt x="30" y="47"/>
                      <a:pt x="32" y="46"/>
                      <a:pt x="34" y="44"/>
                    </a:cubicBezTo>
                    <a:cubicBezTo>
                      <a:pt x="36" y="47"/>
                      <a:pt x="36" y="47"/>
                      <a:pt x="36" y="47"/>
                    </a:cubicBezTo>
                    <a:cubicBezTo>
                      <a:pt x="37" y="49"/>
                      <a:pt x="37" y="49"/>
                      <a:pt x="37" y="49"/>
                    </a:cubicBezTo>
                    <a:cubicBezTo>
                      <a:pt x="37" y="49"/>
                      <a:pt x="37" y="49"/>
                      <a:pt x="37" y="49"/>
                    </a:cubicBezTo>
                    <a:cubicBezTo>
                      <a:pt x="59" y="48"/>
                      <a:pt x="83" y="42"/>
                      <a:pt x="102" y="31"/>
                    </a:cubicBezTo>
                    <a:cubicBezTo>
                      <a:pt x="102" y="31"/>
                      <a:pt x="102" y="31"/>
                      <a:pt x="101" y="31"/>
                    </a:cubicBezTo>
                    <a:cubicBezTo>
                      <a:pt x="102" y="28"/>
                      <a:pt x="102" y="28"/>
                      <a:pt x="102" y="28"/>
                    </a:cubicBezTo>
                    <a:cubicBezTo>
                      <a:pt x="102" y="25"/>
                      <a:pt x="102" y="25"/>
                      <a:pt x="102" y="25"/>
                    </a:cubicBezTo>
                    <a:cubicBezTo>
                      <a:pt x="105" y="26"/>
                      <a:pt x="108" y="26"/>
                      <a:pt x="110" y="27"/>
                    </a:cubicBezTo>
                    <a:cubicBezTo>
                      <a:pt x="113" y="25"/>
                      <a:pt x="116" y="23"/>
                      <a:pt x="119" y="20"/>
                    </a:cubicBezTo>
                    <a:cubicBezTo>
                      <a:pt x="124" y="17"/>
                      <a:pt x="127" y="13"/>
                      <a:pt x="130" y="8"/>
                    </a:cubicBezTo>
                    <a:cubicBezTo>
                      <a:pt x="132" y="6"/>
                      <a:pt x="133" y="4"/>
                      <a:pt x="134" y="2"/>
                    </a:cubicBezTo>
                    <a:cubicBezTo>
                      <a:pt x="134" y="2"/>
                      <a:pt x="134" y="2"/>
                      <a:pt x="134" y="2"/>
                    </a:cubicBezTo>
                    <a:cubicBezTo>
                      <a:pt x="131" y="1"/>
                      <a:pt x="131" y="1"/>
                      <a:pt x="131" y="1"/>
                    </a:cubicBezTo>
                    <a:cubicBezTo>
                      <a:pt x="128" y="0"/>
                      <a:pt x="128" y="0"/>
                      <a:pt x="128" y="0"/>
                    </a:cubicBezTo>
                    <a:cubicBezTo>
                      <a:pt x="128" y="1"/>
                      <a:pt x="127" y="3"/>
                      <a:pt x="125" y="5"/>
                    </a:cubicBezTo>
                    <a:cubicBezTo>
                      <a:pt x="106" y="32"/>
                      <a:pt x="42" y="53"/>
                      <a:pt x="4" y="39"/>
                    </a:cubicBezTo>
                    <a:cubicBezTo>
                      <a:pt x="3" y="38"/>
                      <a:pt x="2" y="38"/>
                      <a:pt x="2" y="38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41"/>
                      <a:pt x="0" y="41"/>
                      <a:pt x="0" y="41"/>
                    </a:cubicBezTo>
                    <a:lnTo>
                      <a:pt x="3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4" name="Freeform 1277"/>
              <p:cNvSpPr>
                <a:spLocks/>
              </p:cNvSpPr>
              <p:nvPr/>
            </p:nvSpPr>
            <p:spPr bwMode="auto">
              <a:xfrm>
                <a:off x="7026276" y="2784572"/>
                <a:ext cx="69850" cy="38101"/>
              </a:xfrm>
              <a:custGeom>
                <a:avLst/>
                <a:gdLst>
                  <a:gd name="T0" fmla="*/ 17 w 19"/>
                  <a:gd name="T1" fmla="*/ 10 h 10"/>
                  <a:gd name="T2" fmla="*/ 18 w 19"/>
                  <a:gd name="T3" fmla="*/ 7 h 10"/>
                  <a:gd name="T4" fmla="*/ 19 w 19"/>
                  <a:gd name="T5" fmla="*/ 4 h 10"/>
                  <a:gd name="T6" fmla="*/ 16 w 19"/>
                  <a:gd name="T7" fmla="*/ 3 h 10"/>
                  <a:gd name="T8" fmla="*/ 9 w 19"/>
                  <a:gd name="T9" fmla="*/ 2 h 10"/>
                  <a:gd name="T10" fmla="*/ 1 w 19"/>
                  <a:gd name="T11" fmla="*/ 0 h 10"/>
                  <a:gd name="T12" fmla="*/ 1 w 19"/>
                  <a:gd name="T13" fmla="*/ 3 h 10"/>
                  <a:gd name="T14" fmla="*/ 0 w 19"/>
                  <a:gd name="T15" fmla="*/ 6 h 10"/>
                  <a:gd name="T16" fmla="*/ 1 w 19"/>
                  <a:gd name="T17" fmla="*/ 6 h 10"/>
                  <a:gd name="T18" fmla="*/ 14 w 19"/>
                  <a:gd name="T19" fmla="*/ 9 h 10"/>
                  <a:gd name="T20" fmla="*/ 17 w 19"/>
                  <a:gd name="T21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" h="10">
                    <a:moveTo>
                      <a:pt x="17" y="10"/>
                    </a:moveTo>
                    <a:cubicBezTo>
                      <a:pt x="18" y="7"/>
                      <a:pt x="18" y="7"/>
                      <a:pt x="18" y="7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8" y="4"/>
                      <a:pt x="17" y="4"/>
                      <a:pt x="16" y="3"/>
                    </a:cubicBezTo>
                    <a:cubicBezTo>
                      <a:pt x="13" y="3"/>
                      <a:pt x="11" y="2"/>
                      <a:pt x="9" y="2"/>
                    </a:cubicBezTo>
                    <a:cubicBezTo>
                      <a:pt x="7" y="1"/>
                      <a:pt x="4" y="1"/>
                      <a:pt x="1" y="0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6" y="7"/>
                      <a:pt x="10" y="8"/>
                      <a:pt x="14" y="9"/>
                    </a:cubicBezTo>
                    <a:cubicBezTo>
                      <a:pt x="15" y="10"/>
                      <a:pt x="16" y="10"/>
                      <a:pt x="17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5" name="Freeform 1278"/>
              <p:cNvSpPr>
                <a:spLocks/>
              </p:cNvSpPr>
              <p:nvPr/>
            </p:nvSpPr>
            <p:spPr bwMode="auto">
              <a:xfrm>
                <a:off x="6619877" y="2856013"/>
                <a:ext cx="176213" cy="612797"/>
              </a:xfrm>
              <a:custGeom>
                <a:avLst/>
                <a:gdLst>
                  <a:gd name="T0" fmla="*/ 2 w 47"/>
                  <a:gd name="T1" fmla="*/ 68 h 163"/>
                  <a:gd name="T2" fmla="*/ 39 w 47"/>
                  <a:gd name="T3" fmla="*/ 158 h 163"/>
                  <a:gd name="T4" fmla="*/ 43 w 47"/>
                  <a:gd name="T5" fmla="*/ 163 h 163"/>
                  <a:gd name="T6" fmla="*/ 45 w 47"/>
                  <a:gd name="T7" fmla="*/ 160 h 163"/>
                  <a:gd name="T8" fmla="*/ 47 w 47"/>
                  <a:gd name="T9" fmla="*/ 158 h 163"/>
                  <a:gd name="T10" fmla="*/ 45 w 47"/>
                  <a:gd name="T11" fmla="*/ 156 h 163"/>
                  <a:gd name="T12" fmla="*/ 8 w 47"/>
                  <a:gd name="T13" fmla="*/ 69 h 163"/>
                  <a:gd name="T14" fmla="*/ 44 w 47"/>
                  <a:gd name="T15" fmla="*/ 5 h 163"/>
                  <a:gd name="T16" fmla="*/ 44 w 47"/>
                  <a:gd name="T17" fmla="*/ 5 h 163"/>
                  <a:gd name="T18" fmla="*/ 43 w 47"/>
                  <a:gd name="T19" fmla="*/ 3 h 163"/>
                  <a:gd name="T20" fmla="*/ 41 w 47"/>
                  <a:gd name="T21" fmla="*/ 0 h 163"/>
                  <a:gd name="T22" fmla="*/ 35 w 47"/>
                  <a:gd name="T23" fmla="*/ 5 h 163"/>
                  <a:gd name="T24" fmla="*/ 2 w 47"/>
                  <a:gd name="T25" fmla="*/ 68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7" h="163">
                    <a:moveTo>
                      <a:pt x="2" y="68"/>
                    </a:moveTo>
                    <a:cubicBezTo>
                      <a:pt x="0" y="90"/>
                      <a:pt x="6" y="122"/>
                      <a:pt x="39" y="158"/>
                    </a:cubicBezTo>
                    <a:cubicBezTo>
                      <a:pt x="40" y="160"/>
                      <a:pt x="41" y="161"/>
                      <a:pt x="43" y="163"/>
                    </a:cubicBezTo>
                    <a:cubicBezTo>
                      <a:pt x="45" y="160"/>
                      <a:pt x="45" y="160"/>
                      <a:pt x="45" y="160"/>
                    </a:cubicBezTo>
                    <a:cubicBezTo>
                      <a:pt x="47" y="158"/>
                      <a:pt x="47" y="158"/>
                      <a:pt x="47" y="158"/>
                    </a:cubicBezTo>
                    <a:cubicBezTo>
                      <a:pt x="46" y="158"/>
                      <a:pt x="46" y="157"/>
                      <a:pt x="45" y="156"/>
                    </a:cubicBezTo>
                    <a:cubicBezTo>
                      <a:pt x="19" y="129"/>
                      <a:pt x="6" y="98"/>
                      <a:pt x="8" y="69"/>
                    </a:cubicBezTo>
                    <a:cubicBezTo>
                      <a:pt x="10" y="44"/>
                      <a:pt x="23" y="21"/>
                      <a:pt x="44" y="5"/>
                    </a:cubicBezTo>
                    <a:cubicBezTo>
                      <a:pt x="44" y="5"/>
                      <a:pt x="44" y="5"/>
                      <a:pt x="44" y="5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39" y="2"/>
                      <a:pt x="37" y="3"/>
                      <a:pt x="35" y="5"/>
                    </a:cubicBezTo>
                    <a:cubicBezTo>
                      <a:pt x="16" y="22"/>
                      <a:pt x="4" y="44"/>
                      <a:pt x="2" y="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6" name="Freeform 1279"/>
              <p:cNvSpPr>
                <a:spLocks/>
              </p:cNvSpPr>
              <p:nvPr/>
            </p:nvSpPr>
            <p:spPr bwMode="auto">
              <a:xfrm>
                <a:off x="6537327" y="2836962"/>
                <a:ext cx="120650" cy="274648"/>
              </a:xfrm>
              <a:custGeom>
                <a:avLst/>
                <a:gdLst>
                  <a:gd name="T0" fmla="*/ 0 w 32"/>
                  <a:gd name="T1" fmla="*/ 69 h 73"/>
                  <a:gd name="T2" fmla="*/ 0 w 32"/>
                  <a:gd name="T3" fmla="*/ 72 h 73"/>
                  <a:gd name="T4" fmla="*/ 3 w 32"/>
                  <a:gd name="T5" fmla="*/ 73 h 73"/>
                  <a:gd name="T6" fmla="*/ 5 w 32"/>
                  <a:gd name="T7" fmla="*/ 73 h 73"/>
                  <a:gd name="T8" fmla="*/ 6 w 32"/>
                  <a:gd name="T9" fmla="*/ 72 h 73"/>
                  <a:gd name="T10" fmla="*/ 19 w 32"/>
                  <a:gd name="T11" fmla="*/ 24 h 73"/>
                  <a:gd name="T12" fmla="*/ 30 w 32"/>
                  <a:gd name="T13" fmla="*/ 7 h 73"/>
                  <a:gd name="T14" fmla="*/ 31 w 32"/>
                  <a:gd name="T15" fmla="*/ 5 h 73"/>
                  <a:gd name="T16" fmla="*/ 32 w 32"/>
                  <a:gd name="T17" fmla="*/ 4 h 73"/>
                  <a:gd name="T18" fmla="*/ 29 w 32"/>
                  <a:gd name="T19" fmla="*/ 2 h 73"/>
                  <a:gd name="T20" fmla="*/ 29 w 32"/>
                  <a:gd name="T21" fmla="*/ 2 h 73"/>
                  <a:gd name="T22" fmla="*/ 27 w 32"/>
                  <a:gd name="T23" fmla="*/ 0 h 73"/>
                  <a:gd name="T24" fmla="*/ 25 w 32"/>
                  <a:gd name="T25" fmla="*/ 4 h 73"/>
                  <a:gd name="T26" fmla="*/ 14 w 32"/>
                  <a:gd name="T27" fmla="*/ 21 h 73"/>
                  <a:gd name="T28" fmla="*/ 7 w 32"/>
                  <a:gd name="T29" fmla="*/ 35 h 73"/>
                  <a:gd name="T30" fmla="*/ 1 w 32"/>
                  <a:gd name="T31" fmla="*/ 62 h 73"/>
                  <a:gd name="T32" fmla="*/ 0 w 32"/>
                  <a:gd name="T33" fmla="*/ 69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2" h="73">
                    <a:moveTo>
                      <a:pt x="0" y="69"/>
                    </a:moveTo>
                    <a:cubicBezTo>
                      <a:pt x="0" y="70"/>
                      <a:pt x="0" y="71"/>
                      <a:pt x="0" y="72"/>
                    </a:cubicBezTo>
                    <a:cubicBezTo>
                      <a:pt x="3" y="73"/>
                      <a:pt x="3" y="73"/>
                      <a:pt x="3" y="73"/>
                    </a:cubicBezTo>
                    <a:cubicBezTo>
                      <a:pt x="5" y="73"/>
                      <a:pt x="5" y="73"/>
                      <a:pt x="5" y="73"/>
                    </a:cubicBezTo>
                    <a:cubicBezTo>
                      <a:pt x="6" y="73"/>
                      <a:pt x="6" y="72"/>
                      <a:pt x="6" y="72"/>
                    </a:cubicBezTo>
                    <a:cubicBezTo>
                      <a:pt x="7" y="55"/>
                      <a:pt x="11" y="39"/>
                      <a:pt x="19" y="24"/>
                    </a:cubicBezTo>
                    <a:cubicBezTo>
                      <a:pt x="22" y="18"/>
                      <a:pt x="26" y="12"/>
                      <a:pt x="30" y="7"/>
                    </a:cubicBezTo>
                    <a:cubicBezTo>
                      <a:pt x="30" y="6"/>
                      <a:pt x="30" y="6"/>
                      <a:pt x="31" y="5"/>
                    </a:cubicBezTo>
                    <a:cubicBezTo>
                      <a:pt x="31" y="5"/>
                      <a:pt x="31" y="5"/>
                      <a:pt x="32" y="4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6" y="1"/>
                      <a:pt x="25" y="2"/>
                      <a:pt x="25" y="4"/>
                    </a:cubicBezTo>
                    <a:cubicBezTo>
                      <a:pt x="21" y="9"/>
                      <a:pt x="17" y="15"/>
                      <a:pt x="14" y="21"/>
                    </a:cubicBezTo>
                    <a:cubicBezTo>
                      <a:pt x="11" y="25"/>
                      <a:pt x="9" y="30"/>
                      <a:pt x="7" y="35"/>
                    </a:cubicBezTo>
                    <a:cubicBezTo>
                      <a:pt x="4" y="44"/>
                      <a:pt x="2" y="53"/>
                      <a:pt x="1" y="62"/>
                    </a:cubicBezTo>
                    <a:cubicBezTo>
                      <a:pt x="0" y="64"/>
                      <a:pt x="0" y="67"/>
                      <a:pt x="0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7" name="Freeform 1280"/>
              <p:cNvSpPr>
                <a:spLocks/>
              </p:cNvSpPr>
              <p:nvPr/>
            </p:nvSpPr>
            <p:spPr bwMode="auto">
              <a:xfrm>
                <a:off x="6059488" y="4364191"/>
                <a:ext cx="49213" cy="90491"/>
              </a:xfrm>
              <a:custGeom>
                <a:avLst/>
                <a:gdLst>
                  <a:gd name="T0" fmla="*/ 1 w 13"/>
                  <a:gd name="T1" fmla="*/ 24 h 24"/>
                  <a:gd name="T2" fmla="*/ 13 w 13"/>
                  <a:gd name="T3" fmla="*/ 12 h 24"/>
                  <a:gd name="T4" fmla="*/ 8 w 13"/>
                  <a:gd name="T5" fmla="*/ 1 h 24"/>
                  <a:gd name="T6" fmla="*/ 5 w 13"/>
                  <a:gd name="T7" fmla="*/ 0 h 24"/>
                  <a:gd name="T8" fmla="*/ 4 w 13"/>
                  <a:gd name="T9" fmla="*/ 3 h 24"/>
                  <a:gd name="T10" fmla="*/ 3 w 13"/>
                  <a:gd name="T11" fmla="*/ 5 h 24"/>
                  <a:gd name="T12" fmla="*/ 6 w 13"/>
                  <a:gd name="T13" fmla="*/ 8 h 24"/>
                  <a:gd name="T14" fmla="*/ 7 w 13"/>
                  <a:gd name="T15" fmla="*/ 11 h 24"/>
                  <a:gd name="T16" fmla="*/ 1 w 13"/>
                  <a:gd name="T17" fmla="*/ 18 h 24"/>
                  <a:gd name="T18" fmla="*/ 0 w 13"/>
                  <a:gd name="T19" fmla="*/ 18 h 24"/>
                  <a:gd name="T20" fmla="*/ 0 w 13"/>
                  <a:gd name="T21" fmla="*/ 20 h 24"/>
                  <a:gd name="T22" fmla="*/ 0 w 13"/>
                  <a:gd name="T23" fmla="*/ 21 h 24"/>
                  <a:gd name="T24" fmla="*/ 1 w 13"/>
                  <a:gd name="T25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" h="24">
                    <a:moveTo>
                      <a:pt x="1" y="24"/>
                    </a:moveTo>
                    <a:cubicBezTo>
                      <a:pt x="8" y="23"/>
                      <a:pt x="12" y="17"/>
                      <a:pt x="13" y="12"/>
                    </a:cubicBezTo>
                    <a:cubicBezTo>
                      <a:pt x="13" y="7"/>
                      <a:pt x="11" y="4"/>
                      <a:pt x="8" y="1"/>
                    </a:cubicBezTo>
                    <a:cubicBezTo>
                      <a:pt x="7" y="1"/>
                      <a:pt x="6" y="0"/>
                      <a:pt x="5" y="0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5" y="6"/>
                      <a:pt x="5" y="7"/>
                      <a:pt x="6" y="8"/>
                    </a:cubicBezTo>
                    <a:cubicBezTo>
                      <a:pt x="7" y="9"/>
                      <a:pt x="7" y="10"/>
                      <a:pt x="7" y="11"/>
                    </a:cubicBezTo>
                    <a:cubicBezTo>
                      <a:pt x="7" y="14"/>
                      <a:pt x="5" y="16"/>
                      <a:pt x="1" y="18"/>
                    </a:cubicBezTo>
                    <a:cubicBezTo>
                      <a:pt x="1" y="18"/>
                      <a:pt x="0" y="18"/>
                      <a:pt x="0" y="18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1"/>
                      <a:pt x="0" y="21"/>
                      <a:pt x="0" y="21"/>
                    </a:cubicBezTo>
                    <a:lnTo>
                      <a:pt x="1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8" name="Freeform 1281"/>
              <p:cNvSpPr>
                <a:spLocks/>
              </p:cNvSpPr>
              <p:nvPr/>
            </p:nvSpPr>
            <p:spPr bwMode="auto">
              <a:xfrm>
                <a:off x="5999164" y="4281638"/>
                <a:ext cx="203200" cy="261948"/>
              </a:xfrm>
              <a:custGeom>
                <a:avLst/>
                <a:gdLst>
                  <a:gd name="T0" fmla="*/ 52 w 54"/>
                  <a:gd name="T1" fmla="*/ 43 h 70"/>
                  <a:gd name="T2" fmla="*/ 26 w 54"/>
                  <a:gd name="T3" fmla="*/ 1 h 70"/>
                  <a:gd name="T4" fmla="*/ 24 w 54"/>
                  <a:gd name="T5" fmla="*/ 0 h 70"/>
                  <a:gd name="T6" fmla="*/ 23 w 54"/>
                  <a:gd name="T7" fmla="*/ 3 h 70"/>
                  <a:gd name="T8" fmla="*/ 23 w 54"/>
                  <a:gd name="T9" fmla="*/ 6 h 70"/>
                  <a:gd name="T10" fmla="*/ 26 w 54"/>
                  <a:gd name="T11" fmla="*/ 7 h 70"/>
                  <a:gd name="T12" fmla="*/ 46 w 54"/>
                  <a:gd name="T13" fmla="*/ 42 h 70"/>
                  <a:gd name="T14" fmla="*/ 19 w 54"/>
                  <a:gd name="T15" fmla="*/ 63 h 70"/>
                  <a:gd name="T16" fmla="*/ 6 w 54"/>
                  <a:gd name="T17" fmla="*/ 56 h 70"/>
                  <a:gd name="T18" fmla="*/ 5 w 54"/>
                  <a:gd name="T19" fmla="*/ 54 h 70"/>
                  <a:gd name="T20" fmla="*/ 2 w 54"/>
                  <a:gd name="T21" fmla="*/ 56 h 70"/>
                  <a:gd name="T22" fmla="*/ 0 w 54"/>
                  <a:gd name="T23" fmla="*/ 58 h 70"/>
                  <a:gd name="T24" fmla="*/ 2 w 54"/>
                  <a:gd name="T25" fmla="*/ 60 h 70"/>
                  <a:gd name="T26" fmla="*/ 19 w 54"/>
                  <a:gd name="T27" fmla="*/ 69 h 70"/>
                  <a:gd name="T28" fmla="*/ 52 w 54"/>
                  <a:gd name="T29" fmla="*/ 43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4" h="70">
                    <a:moveTo>
                      <a:pt x="52" y="43"/>
                    </a:moveTo>
                    <a:cubicBezTo>
                      <a:pt x="54" y="26"/>
                      <a:pt x="45" y="6"/>
                      <a:pt x="26" y="1"/>
                    </a:cubicBezTo>
                    <a:cubicBezTo>
                      <a:pt x="25" y="0"/>
                      <a:pt x="25" y="0"/>
                      <a:pt x="24" y="0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4" y="6"/>
                      <a:pt x="25" y="7"/>
                      <a:pt x="26" y="7"/>
                    </a:cubicBezTo>
                    <a:cubicBezTo>
                      <a:pt x="41" y="12"/>
                      <a:pt x="48" y="28"/>
                      <a:pt x="46" y="42"/>
                    </a:cubicBezTo>
                    <a:cubicBezTo>
                      <a:pt x="44" y="56"/>
                      <a:pt x="34" y="64"/>
                      <a:pt x="19" y="63"/>
                    </a:cubicBezTo>
                    <a:cubicBezTo>
                      <a:pt x="14" y="62"/>
                      <a:pt x="9" y="59"/>
                      <a:pt x="6" y="56"/>
                    </a:cubicBezTo>
                    <a:cubicBezTo>
                      <a:pt x="6" y="55"/>
                      <a:pt x="5" y="55"/>
                      <a:pt x="5" y="54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59"/>
                      <a:pt x="1" y="59"/>
                      <a:pt x="2" y="60"/>
                    </a:cubicBezTo>
                    <a:cubicBezTo>
                      <a:pt x="6" y="64"/>
                      <a:pt x="12" y="68"/>
                      <a:pt x="19" y="69"/>
                    </a:cubicBezTo>
                    <a:cubicBezTo>
                      <a:pt x="36" y="70"/>
                      <a:pt x="49" y="60"/>
                      <a:pt x="52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9" name="Freeform 1282"/>
              <p:cNvSpPr>
                <a:spLocks/>
              </p:cNvSpPr>
              <p:nvPr/>
            </p:nvSpPr>
            <p:spPr bwMode="auto">
              <a:xfrm>
                <a:off x="5927726" y="4175271"/>
                <a:ext cx="357188" cy="458804"/>
              </a:xfrm>
              <a:custGeom>
                <a:avLst/>
                <a:gdLst>
                  <a:gd name="T0" fmla="*/ 39 w 95"/>
                  <a:gd name="T1" fmla="*/ 0 h 122"/>
                  <a:gd name="T2" fmla="*/ 37 w 95"/>
                  <a:gd name="T3" fmla="*/ 0 h 122"/>
                  <a:gd name="T4" fmla="*/ 36 w 95"/>
                  <a:gd name="T5" fmla="*/ 3 h 122"/>
                  <a:gd name="T6" fmla="*/ 36 w 95"/>
                  <a:gd name="T7" fmla="*/ 6 h 122"/>
                  <a:gd name="T8" fmla="*/ 41 w 95"/>
                  <a:gd name="T9" fmla="*/ 7 h 122"/>
                  <a:gd name="T10" fmla="*/ 87 w 95"/>
                  <a:gd name="T11" fmla="*/ 67 h 122"/>
                  <a:gd name="T12" fmla="*/ 67 w 95"/>
                  <a:gd name="T13" fmla="*/ 106 h 122"/>
                  <a:gd name="T14" fmla="*/ 57 w 95"/>
                  <a:gd name="T15" fmla="*/ 112 h 122"/>
                  <a:gd name="T16" fmla="*/ 32 w 95"/>
                  <a:gd name="T17" fmla="*/ 115 h 122"/>
                  <a:gd name="T18" fmla="*/ 7 w 95"/>
                  <a:gd name="T19" fmla="*/ 99 h 122"/>
                  <a:gd name="T20" fmla="*/ 6 w 95"/>
                  <a:gd name="T21" fmla="*/ 98 h 122"/>
                  <a:gd name="T22" fmla="*/ 3 w 95"/>
                  <a:gd name="T23" fmla="*/ 99 h 122"/>
                  <a:gd name="T24" fmla="*/ 0 w 95"/>
                  <a:gd name="T25" fmla="*/ 99 h 122"/>
                  <a:gd name="T26" fmla="*/ 1 w 95"/>
                  <a:gd name="T27" fmla="*/ 102 h 122"/>
                  <a:gd name="T28" fmla="*/ 32 w 95"/>
                  <a:gd name="T29" fmla="*/ 121 h 122"/>
                  <a:gd name="T30" fmla="*/ 45 w 95"/>
                  <a:gd name="T31" fmla="*/ 121 h 122"/>
                  <a:gd name="T32" fmla="*/ 60 w 95"/>
                  <a:gd name="T33" fmla="*/ 117 h 122"/>
                  <a:gd name="T34" fmla="*/ 70 w 95"/>
                  <a:gd name="T35" fmla="*/ 111 h 122"/>
                  <a:gd name="T36" fmla="*/ 81 w 95"/>
                  <a:gd name="T37" fmla="*/ 101 h 122"/>
                  <a:gd name="T38" fmla="*/ 93 w 95"/>
                  <a:gd name="T39" fmla="*/ 68 h 122"/>
                  <a:gd name="T40" fmla="*/ 39 w 95"/>
                  <a:gd name="T41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5" h="122">
                    <a:moveTo>
                      <a:pt x="39" y="0"/>
                    </a:moveTo>
                    <a:cubicBezTo>
                      <a:pt x="38" y="0"/>
                      <a:pt x="37" y="0"/>
                      <a:pt x="37" y="0"/>
                    </a:cubicBezTo>
                    <a:cubicBezTo>
                      <a:pt x="36" y="3"/>
                      <a:pt x="36" y="3"/>
                      <a:pt x="36" y="3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8" y="6"/>
                      <a:pt x="40" y="6"/>
                      <a:pt x="41" y="7"/>
                    </a:cubicBezTo>
                    <a:cubicBezTo>
                      <a:pt x="73" y="12"/>
                      <a:pt x="89" y="40"/>
                      <a:pt x="87" y="67"/>
                    </a:cubicBezTo>
                    <a:cubicBezTo>
                      <a:pt x="86" y="82"/>
                      <a:pt x="79" y="97"/>
                      <a:pt x="67" y="106"/>
                    </a:cubicBezTo>
                    <a:cubicBezTo>
                      <a:pt x="64" y="108"/>
                      <a:pt x="61" y="110"/>
                      <a:pt x="57" y="112"/>
                    </a:cubicBezTo>
                    <a:cubicBezTo>
                      <a:pt x="50" y="115"/>
                      <a:pt x="42" y="116"/>
                      <a:pt x="32" y="115"/>
                    </a:cubicBezTo>
                    <a:cubicBezTo>
                      <a:pt x="20" y="115"/>
                      <a:pt x="10" y="107"/>
                      <a:pt x="7" y="99"/>
                    </a:cubicBezTo>
                    <a:cubicBezTo>
                      <a:pt x="6" y="99"/>
                      <a:pt x="6" y="98"/>
                      <a:pt x="6" y="98"/>
                    </a:cubicBezTo>
                    <a:cubicBezTo>
                      <a:pt x="3" y="99"/>
                      <a:pt x="3" y="99"/>
                      <a:pt x="3" y="99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0" y="100"/>
                      <a:pt x="1" y="101"/>
                      <a:pt x="1" y="102"/>
                    </a:cubicBezTo>
                    <a:cubicBezTo>
                      <a:pt x="6" y="111"/>
                      <a:pt x="17" y="121"/>
                      <a:pt x="32" y="121"/>
                    </a:cubicBezTo>
                    <a:cubicBezTo>
                      <a:pt x="37" y="122"/>
                      <a:pt x="41" y="122"/>
                      <a:pt x="45" y="121"/>
                    </a:cubicBezTo>
                    <a:cubicBezTo>
                      <a:pt x="50" y="120"/>
                      <a:pt x="55" y="119"/>
                      <a:pt x="60" y="117"/>
                    </a:cubicBezTo>
                    <a:cubicBezTo>
                      <a:pt x="64" y="116"/>
                      <a:pt x="67" y="114"/>
                      <a:pt x="70" y="111"/>
                    </a:cubicBezTo>
                    <a:cubicBezTo>
                      <a:pt x="75" y="108"/>
                      <a:pt x="78" y="105"/>
                      <a:pt x="81" y="101"/>
                    </a:cubicBezTo>
                    <a:cubicBezTo>
                      <a:pt x="88" y="91"/>
                      <a:pt x="92" y="80"/>
                      <a:pt x="93" y="68"/>
                    </a:cubicBezTo>
                    <a:cubicBezTo>
                      <a:pt x="95" y="38"/>
                      <a:pt x="77" y="5"/>
                      <a:pt x="3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0" name="Freeform 1283"/>
              <p:cNvSpPr>
                <a:spLocks/>
              </p:cNvSpPr>
              <p:nvPr/>
            </p:nvSpPr>
            <p:spPr bwMode="auto">
              <a:xfrm>
                <a:off x="5827713" y="4578510"/>
                <a:ext cx="209550" cy="146055"/>
              </a:xfrm>
              <a:custGeom>
                <a:avLst/>
                <a:gdLst>
                  <a:gd name="T0" fmla="*/ 7 w 56"/>
                  <a:gd name="T1" fmla="*/ 4 h 39"/>
                  <a:gd name="T2" fmla="*/ 4 w 56"/>
                  <a:gd name="T3" fmla="*/ 0 h 39"/>
                  <a:gd name="T4" fmla="*/ 2 w 56"/>
                  <a:gd name="T5" fmla="*/ 2 h 39"/>
                  <a:gd name="T6" fmla="*/ 0 w 56"/>
                  <a:gd name="T7" fmla="*/ 3 h 39"/>
                  <a:gd name="T8" fmla="*/ 1 w 56"/>
                  <a:gd name="T9" fmla="*/ 5 h 39"/>
                  <a:gd name="T10" fmla="*/ 52 w 56"/>
                  <a:gd name="T11" fmla="*/ 38 h 39"/>
                  <a:gd name="T12" fmla="*/ 56 w 56"/>
                  <a:gd name="T13" fmla="*/ 39 h 39"/>
                  <a:gd name="T14" fmla="*/ 56 w 56"/>
                  <a:gd name="T15" fmla="*/ 36 h 39"/>
                  <a:gd name="T16" fmla="*/ 56 w 56"/>
                  <a:gd name="T17" fmla="*/ 33 h 39"/>
                  <a:gd name="T18" fmla="*/ 55 w 56"/>
                  <a:gd name="T19" fmla="*/ 33 h 39"/>
                  <a:gd name="T20" fmla="*/ 7 w 56"/>
                  <a:gd name="T21" fmla="*/ 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6" h="39">
                    <a:moveTo>
                      <a:pt x="7" y="4"/>
                    </a:moveTo>
                    <a:cubicBezTo>
                      <a:pt x="6" y="2"/>
                      <a:pt x="5" y="1"/>
                      <a:pt x="4" y="0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4"/>
                      <a:pt x="1" y="5"/>
                    </a:cubicBezTo>
                    <a:cubicBezTo>
                      <a:pt x="14" y="25"/>
                      <a:pt x="29" y="34"/>
                      <a:pt x="52" y="38"/>
                    </a:cubicBezTo>
                    <a:cubicBezTo>
                      <a:pt x="53" y="38"/>
                      <a:pt x="54" y="39"/>
                      <a:pt x="56" y="39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56" y="33"/>
                      <a:pt x="56" y="33"/>
                      <a:pt x="56" y="33"/>
                    </a:cubicBezTo>
                    <a:cubicBezTo>
                      <a:pt x="56" y="33"/>
                      <a:pt x="56" y="33"/>
                      <a:pt x="55" y="33"/>
                    </a:cubicBezTo>
                    <a:cubicBezTo>
                      <a:pt x="33" y="30"/>
                      <a:pt x="20" y="22"/>
                      <a:pt x="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1" name="Freeform 1284"/>
              <p:cNvSpPr>
                <a:spLocks/>
              </p:cNvSpPr>
              <p:nvPr/>
            </p:nvSpPr>
            <p:spPr bwMode="auto">
              <a:xfrm>
                <a:off x="6273801" y="4175271"/>
                <a:ext cx="15875" cy="15875"/>
              </a:xfrm>
              <a:custGeom>
                <a:avLst/>
                <a:gdLst>
                  <a:gd name="T0" fmla="*/ 4 w 4"/>
                  <a:gd name="T1" fmla="*/ 4 h 4"/>
                  <a:gd name="T2" fmla="*/ 0 w 4"/>
                  <a:gd name="T3" fmla="*/ 0 h 4"/>
                  <a:gd name="T4" fmla="*/ 4 w 4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4">
                    <a:moveTo>
                      <a:pt x="4" y="4"/>
                    </a:moveTo>
                    <a:cubicBezTo>
                      <a:pt x="3" y="3"/>
                      <a:pt x="1" y="1"/>
                      <a:pt x="0" y="0"/>
                    </a:cubicBezTo>
                    <a:cubicBezTo>
                      <a:pt x="1" y="1"/>
                      <a:pt x="3" y="3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2" name="Freeform 1285"/>
              <p:cNvSpPr>
                <a:spLocks/>
              </p:cNvSpPr>
              <p:nvPr/>
            </p:nvSpPr>
            <p:spPr bwMode="auto">
              <a:xfrm>
                <a:off x="6018213" y="4078430"/>
                <a:ext cx="236538" cy="112717"/>
              </a:xfrm>
              <a:custGeom>
                <a:avLst/>
                <a:gdLst>
                  <a:gd name="T0" fmla="*/ 63 w 63"/>
                  <a:gd name="T1" fmla="*/ 30 h 30"/>
                  <a:gd name="T2" fmla="*/ 60 w 63"/>
                  <a:gd name="T3" fmla="*/ 25 h 30"/>
                  <a:gd name="T4" fmla="*/ 53 w 63"/>
                  <a:gd name="T5" fmla="*/ 14 h 30"/>
                  <a:gd name="T6" fmla="*/ 27 w 63"/>
                  <a:gd name="T7" fmla="*/ 3 h 30"/>
                  <a:gd name="T8" fmla="*/ 25 w 63"/>
                  <a:gd name="T9" fmla="*/ 4 h 30"/>
                  <a:gd name="T10" fmla="*/ 22 w 63"/>
                  <a:gd name="T11" fmla="*/ 5 h 30"/>
                  <a:gd name="T12" fmla="*/ 21 w 63"/>
                  <a:gd name="T13" fmla="*/ 2 h 30"/>
                  <a:gd name="T14" fmla="*/ 2 w 63"/>
                  <a:gd name="T15" fmla="*/ 0 h 30"/>
                  <a:gd name="T16" fmla="*/ 3 w 63"/>
                  <a:gd name="T17" fmla="*/ 2 h 30"/>
                  <a:gd name="T18" fmla="*/ 0 w 63"/>
                  <a:gd name="T19" fmla="*/ 3 h 30"/>
                  <a:gd name="T20" fmla="*/ 0 w 63"/>
                  <a:gd name="T21" fmla="*/ 3 h 30"/>
                  <a:gd name="T22" fmla="*/ 0 w 63"/>
                  <a:gd name="T23" fmla="*/ 3 h 30"/>
                  <a:gd name="T24" fmla="*/ 0 w 63"/>
                  <a:gd name="T25" fmla="*/ 6 h 30"/>
                  <a:gd name="T26" fmla="*/ 6 w 63"/>
                  <a:gd name="T27" fmla="*/ 6 h 30"/>
                  <a:gd name="T28" fmla="*/ 63 w 63"/>
                  <a:gd name="T2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3" h="30">
                    <a:moveTo>
                      <a:pt x="63" y="30"/>
                    </a:moveTo>
                    <a:cubicBezTo>
                      <a:pt x="62" y="28"/>
                      <a:pt x="61" y="27"/>
                      <a:pt x="60" y="25"/>
                    </a:cubicBezTo>
                    <a:cubicBezTo>
                      <a:pt x="57" y="21"/>
                      <a:pt x="55" y="17"/>
                      <a:pt x="53" y="14"/>
                    </a:cubicBezTo>
                    <a:cubicBezTo>
                      <a:pt x="45" y="9"/>
                      <a:pt x="36" y="5"/>
                      <a:pt x="27" y="3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2" y="4"/>
                      <a:pt x="21" y="3"/>
                      <a:pt x="21" y="2"/>
                    </a:cubicBezTo>
                    <a:cubicBezTo>
                      <a:pt x="15" y="1"/>
                      <a:pt x="9" y="0"/>
                      <a:pt x="2" y="0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2" y="6"/>
                      <a:pt x="4" y="6"/>
                      <a:pt x="6" y="6"/>
                    </a:cubicBezTo>
                    <a:cubicBezTo>
                      <a:pt x="29" y="7"/>
                      <a:pt x="49" y="15"/>
                      <a:pt x="63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3" name="Freeform 1286"/>
              <p:cNvSpPr>
                <a:spLocks/>
              </p:cNvSpPr>
              <p:nvPr/>
            </p:nvSpPr>
            <p:spPr bwMode="auto">
              <a:xfrm>
                <a:off x="6273801" y="4205435"/>
                <a:ext cx="93663" cy="354026"/>
              </a:xfrm>
              <a:custGeom>
                <a:avLst/>
                <a:gdLst>
                  <a:gd name="T0" fmla="*/ 24 w 25"/>
                  <a:gd name="T1" fmla="*/ 69 h 94"/>
                  <a:gd name="T2" fmla="*/ 25 w 25"/>
                  <a:gd name="T3" fmla="*/ 62 h 94"/>
                  <a:gd name="T4" fmla="*/ 24 w 25"/>
                  <a:gd name="T5" fmla="*/ 41 h 94"/>
                  <a:gd name="T6" fmla="*/ 24 w 25"/>
                  <a:gd name="T7" fmla="*/ 40 h 94"/>
                  <a:gd name="T8" fmla="*/ 20 w 25"/>
                  <a:gd name="T9" fmla="*/ 39 h 94"/>
                  <a:gd name="T10" fmla="*/ 21 w 25"/>
                  <a:gd name="T11" fmla="*/ 36 h 94"/>
                  <a:gd name="T12" fmla="*/ 22 w 25"/>
                  <a:gd name="T13" fmla="*/ 34 h 94"/>
                  <a:gd name="T14" fmla="*/ 22 w 25"/>
                  <a:gd name="T15" fmla="*/ 34 h 94"/>
                  <a:gd name="T16" fmla="*/ 14 w 25"/>
                  <a:gd name="T17" fmla="*/ 11 h 94"/>
                  <a:gd name="T18" fmla="*/ 0 w 25"/>
                  <a:gd name="T19" fmla="*/ 0 h 94"/>
                  <a:gd name="T20" fmla="*/ 5 w 25"/>
                  <a:gd name="T21" fmla="*/ 8 h 94"/>
                  <a:gd name="T22" fmla="*/ 12 w 25"/>
                  <a:gd name="T23" fmla="*/ 90 h 94"/>
                  <a:gd name="T24" fmla="*/ 11 w 25"/>
                  <a:gd name="T25" fmla="*/ 91 h 94"/>
                  <a:gd name="T26" fmla="*/ 14 w 25"/>
                  <a:gd name="T27" fmla="*/ 93 h 94"/>
                  <a:gd name="T28" fmla="*/ 17 w 25"/>
                  <a:gd name="T29" fmla="*/ 94 h 94"/>
                  <a:gd name="T30" fmla="*/ 19 w 25"/>
                  <a:gd name="T31" fmla="*/ 90 h 94"/>
                  <a:gd name="T32" fmla="*/ 19 w 25"/>
                  <a:gd name="T33" fmla="*/ 90 h 94"/>
                  <a:gd name="T34" fmla="*/ 24 w 25"/>
                  <a:gd name="T35" fmla="*/ 69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5" h="94">
                    <a:moveTo>
                      <a:pt x="24" y="69"/>
                    </a:moveTo>
                    <a:cubicBezTo>
                      <a:pt x="24" y="67"/>
                      <a:pt x="25" y="64"/>
                      <a:pt x="25" y="62"/>
                    </a:cubicBezTo>
                    <a:cubicBezTo>
                      <a:pt x="25" y="55"/>
                      <a:pt x="25" y="48"/>
                      <a:pt x="24" y="41"/>
                    </a:cubicBezTo>
                    <a:cubicBezTo>
                      <a:pt x="24" y="41"/>
                      <a:pt x="24" y="40"/>
                      <a:pt x="24" y="40"/>
                    </a:cubicBezTo>
                    <a:cubicBezTo>
                      <a:pt x="23" y="40"/>
                      <a:pt x="21" y="40"/>
                      <a:pt x="20" y="39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1" y="26"/>
                      <a:pt x="18" y="18"/>
                      <a:pt x="14" y="11"/>
                    </a:cubicBezTo>
                    <a:cubicBezTo>
                      <a:pt x="9" y="8"/>
                      <a:pt x="4" y="5"/>
                      <a:pt x="0" y="0"/>
                    </a:cubicBezTo>
                    <a:cubicBezTo>
                      <a:pt x="2" y="3"/>
                      <a:pt x="4" y="5"/>
                      <a:pt x="5" y="8"/>
                    </a:cubicBezTo>
                    <a:cubicBezTo>
                      <a:pt x="21" y="32"/>
                      <a:pt x="23" y="64"/>
                      <a:pt x="12" y="90"/>
                    </a:cubicBezTo>
                    <a:cubicBezTo>
                      <a:pt x="12" y="90"/>
                      <a:pt x="12" y="91"/>
                      <a:pt x="11" y="91"/>
                    </a:cubicBezTo>
                    <a:cubicBezTo>
                      <a:pt x="14" y="93"/>
                      <a:pt x="14" y="93"/>
                      <a:pt x="14" y="93"/>
                    </a:cubicBezTo>
                    <a:cubicBezTo>
                      <a:pt x="17" y="94"/>
                      <a:pt x="17" y="94"/>
                      <a:pt x="17" y="94"/>
                    </a:cubicBezTo>
                    <a:cubicBezTo>
                      <a:pt x="17" y="93"/>
                      <a:pt x="18" y="91"/>
                      <a:pt x="19" y="90"/>
                    </a:cubicBezTo>
                    <a:cubicBezTo>
                      <a:pt x="19" y="90"/>
                      <a:pt x="19" y="90"/>
                      <a:pt x="19" y="90"/>
                    </a:cubicBezTo>
                    <a:cubicBezTo>
                      <a:pt x="21" y="83"/>
                      <a:pt x="23" y="76"/>
                      <a:pt x="24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4" name="Freeform 1287"/>
              <p:cNvSpPr>
                <a:spLocks/>
              </p:cNvSpPr>
              <p:nvPr/>
            </p:nvSpPr>
            <p:spPr bwMode="auto">
              <a:xfrm>
                <a:off x="5981701" y="3757745"/>
                <a:ext cx="88900" cy="331800"/>
              </a:xfrm>
              <a:custGeom>
                <a:avLst/>
                <a:gdLst>
                  <a:gd name="T0" fmla="*/ 13 w 24"/>
                  <a:gd name="T1" fmla="*/ 87 h 88"/>
                  <a:gd name="T2" fmla="*/ 12 w 24"/>
                  <a:gd name="T3" fmla="*/ 85 h 88"/>
                  <a:gd name="T4" fmla="*/ 23 w 24"/>
                  <a:gd name="T5" fmla="*/ 5 h 88"/>
                  <a:gd name="T6" fmla="*/ 24 w 24"/>
                  <a:gd name="T7" fmla="*/ 3 h 88"/>
                  <a:gd name="T8" fmla="*/ 21 w 24"/>
                  <a:gd name="T9" fmla="*/ 2 h 88"/>
                  <a:gd name="T10" fmla="*/ 19 w 24"/>
                  <a:gd name="T11" fmla="*/ 0 h 88"/>
                  <a:gd name="T12" fmla="*/ 17 w 24"/>
                  <a:gd name="T13" fmla="*/ 3 h 88"/>
                  <a:gd name="T14" fmla="*/ 4 w 24"/>
                  <a:gd name="T15" fmla="*/ 75 h 88"/>
                  <a:gd name="T16" fmla="*/ 7 w 24"/>
                  <a:gd name="T17" fmla="*/ 88 h 88"/>
                  <a:gd name="T18" fmla="*/ 10 w 24"/>
                  <a:gd name="T19" fmla="*/ 88 h 88"/>
                  <a:gd name="T20" fmla="*/ 10 w 24"/>
                  <a:gd name="T21" fmla="*/ 88 h 88"/>
                  <a:gd name="T22" fmla="*/ 13 w 24"/>
                  <a:gd name="T23" fmla="*/ 87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" h="88">
                    <a:moveTo>
                      <a:pt x="13" y="87"/>
                    </a:moveTo>
                    <a:cubicBezTo>
                      <a:pt x="13" y="86"/>
                      <a:pt x="13" y="86"/>
                      <a:pt x="12" y="85"/>
                    </a:cubicBezTo>
                    <a:cubicBezTo>
                      <a:pt x="4" y="53"/>
                      <a:pt x="13" y="24"/>
                      <a:pt x="23" y="5"/>
                    </a:cubicBezTo>
                    <a:cubicBezTo>
                      <a:pt x="23" y="4"/>
                      <a:pt x="24" y="4"/>
                      <a:pt x="24" y="3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8" y="1"/>
                      <a:pt x="18" y="2"/>
                      <a:pt x="17" y="3"/>
                    </a:cubicBezTo>
                    <a:cubicBezTo>
                      <a:pt x="8" y="20"/>
                      <a:pt x="0" y="46"/>
                      <a:pt x="4" y="75"/>
                    </a:cubicBezTo>
                    <a:cubicBezTo>
                      <a:pt x="5" y="79"/>
                      <a:pt x="6" y="84"/>
                      <a:pt x="7" y="88"/>
                    </a:cubicBezTo>
                    <a:cubicBezTo>
                      <a:pt x="10" y="88"/>
                      <a:pt x="10" y="88"/>
                      <a:pt x="10" y="88"/>
                    </a:cubicBezTo>
                    <a:cubicBezTo>
                      <a:pt x="10" y="88"/>
                      <a:pt x="10" y="88"/>
                      <a:pt x="10" y="88"/>
                    </a:cubicBezTo>
                    <a:lnTo>
                      <a:pt x="13" y="8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5" name="Freeform 1288"/>
              <p:cNvSpPr>
                <a:spLocks/>
              </p:cNvSpPr>
              <p:nvPr/>
            </p:nvSpPr>
            <p:spPr bwMode="auto">
              <a:xfrm>
                <a:off x="6146801" y="3776795"/>
                <a:ext cx="285750" cy="496905"/>
              </a:xfrm>
              <a:custGeom>
                <a:avLst/>
                <a:gdLst>
                  <a:gd name="T0" fmla="*/ 76 w 76"/>
                  <a:gd name="T1" fmla="*/ 132 h 132"/>
                  <a:gd name="T2" fmla="*/ 76 w 76"/>
                  <a:gd name="T3" fmla="*/ 129 h 132"/>
                  <a:gd name="T4" fmla="*/ 76 w 76"/>
                  <a:gd name="T5" fmla="*/ 126 h 132"/>
                  <a:gd name="T6" fmla="*/ 75 w 76"/>
                  <a:gd name="T7" fmla="*/ 126 h 132"/>
                  <a:gd name="T8" fmla="*/ 38 w 76"/>
                  <a:gd name="T9" fmla="*/ 110 h 132"/>
                  <a:gd name="T10" fmla="*/ 34 w 76"/>
                  <a:gd name="T11" fmla="*/ 106 h 132"/>
                  <a:gd name="T12" fmla="*/ 31 w 76"/>
                  <a:gd name="T13" fmla="*/ 102 h 132"/>
                  <a:gd name="T14" fmla="*/ 32 w 76"/>
                  <a:gd name="T15" fmla="*/ 4 h 132"/>
                  <a:gd name="T16" fmla="*/ 32 w 76"/>
                  <a:gd name="T17" fmla="*/ 4 h 132"/>
                  <a:gd name="T18" fmla="*/ 30 w 76"/>
                  <a:gd name="T19" fmla="*/ 2 h 132"/>
                  <a:gd name="T20" fmla="*/ 28 w 76"/>
                  <a:gd name="T21" fmla="*/ 0 h 132"/>
                  <a:gd name="T22" fmla="*/ 23 w 76"/>
                  <a:gd name="T23" fmla="*/ 6 h 132"/>
                  <a:gd name="T24" fmla="*/ 19 w 76"/>
                  <a:gd name="T25" fmla="*/ 94 h 132"/>
                  <a:gd name="T26" fmla="*/ 26 w 76"/>
                  <a:gd name="T27" fmla="*/ 105 h 132"/>
                  <a:gd name="T28" fmla="*/ 29 w 76"/>
                  <a:gd name="T29" fmla="*/ 110 h 132"/>
                  <a:gd name="T30" fmla="*/ 34 w 76"/>
                  <a:gd name="T31" fmla="*/ 114 h 132"/>
                  <a:gd name="T32" fmla="*/ 48 w 76"/>
                  <a:gd name="T33" fmla="*/ 125 h 132"/>
                  <a:gd name="T34" fmla="*/ 70 w 76"/>
                  <a:gd name="T35" fmla="*/ 131 h 132"/>
                  <a:gd name="T36" fmla="*/ 76 w 76"/>
                  <a:gd name="T37" fmla="*/ 132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6" h="132">
                    <a:moveTo>
                      <a:pt x="76" y="132"/>
                    </a:moveTo>
                    <a:cubicBezTo>
                      <a:pt x="76" y="129"/>
                      <a:pt x="76" y="129"/>
                      <a:pt x="76" y="129"/>
                    </a:cubicBezTo>
                    <a:cubicBezTo>
                      <a:pt x="76" y="126"/>
                      <a:pt x="76" y="126"/>
                      <a:pt x="76" y="126"/>
                    </a:cubicBezTo>
                    <a:cubicBezTo>
                      <a:pt x="76" y="126"/>
                      <a:pt x="75" y="126"/>
                      <a:pt x="75" y="126"/>
                    </a:cubicBezTo>
                    <a:cubicBezTo>
                      <a:pt x="61" y="125"/>
                      <a:pt x="48" y="120"/>
                      <a:pt x="38" y="110"/>
                    </a:cubicBezTo>
                    <a:cubicBezTo>
                      <a:pt x="37" y="109"/>
                      <a:pt x="35" y="107"/>
                      <a:pt x="34" y="106"/>
                    </a:cubicBezTo>
                    <a:cubicBezTo>
                      <a:pt x="33" y="104"/>
                      <a:pt x="32" y="103"/>
                      <a:pt x="31" y="102"/>
                    </a:cubicBezTo>
                    <a:cubicBezTo>
                      <a:pt x="3" y="62"/>
                      <a:pt x="12" y="24"/>
                      <a:pt x="32" y="4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6" y="2"/>
                      <a:pt x="25" y="4"/>
                      <a:pt x="23" y="6"/>
                    </a:cubicBezTo>
                    <a:cubicBezTo>
                      <a:pt x="6" y="26"/>
                      <a:pt x="0" y="59"/>
                      <a:pt x="19" y="94"/>
                    </a:cubicBezTo>
                    <a:cubicBezTo>
                      <a:pt x="21" y="97"/>
                      <a:pt x="23" y="101"/>
                      <a:pt x="26" y="105"/>
                    </a:cubicBezTo>
                    <a:cubicBezTo>
                      <a:pt x="27" y="107"/>
                      <a:pt x="28" y="108"/>
                      <a:pt x="29" y="110"/>
                    </a:cubicBezTo>
                    <a:cubicBezTo>
                      <a:pt x="31" y="111"/>
                      <a:pt x="32" y="113"/>
                      <a:pt x="34" y="114"/>
                    </a:cubicBezTo>
                    <a:cubicBezTo>
                      <a:pt x="38" y="119"/>
                      <a:pt x="43" y="122"/>
                      <a:pt x="48" y="125"/>
                    </a:cubicBezTo>
                    <a:cubicBezTo>
                      <a:pt x="55" y="128"/>
                      <a:pt x="62" y="131"/>
                      <a:pt x="70" y="131"/>
                    </a:cubicBezTo>
                    <a:cubicBezTo>
                      <a:pt x="72" y="132"/>
                      <a:pt x="74" y="132"/>
                      <a:pt x="76" y="1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6" name="Freeform 1289"/>
              <p:cNvSpPr>
                <a:spLocks/>
              </p:cNvSpPr>
              <p:nvPr/>
            </p:nvSpPr>
            <p:spPr bwMode="auto">
              <a:xfrm>
                <a:off x="6067426" y="3781557"/>
                <a:ext cx="90488" cy="315924"/>
              </a:xfrm>
              <a:custGeom>
                <a:avLst/>
                <a:gdLst>
                  <a:gd name="T0" fmla="*/ 23 w 24"/>
                  <a:gd name="T1" fmla="*/ 4 h 84"/>
                  <a:gd name="T2" fmla="*/ 24 w 24"/>
                  <a:gd name="T3" fmla="*/ 3 h 84"/>
                  <a:gd name="T4" fmla="*/ 21 w 24"/>
                  <a:gd name="T5" fmla="*/ 1 h 84"/>
                  <a:gd name="T6" fmla="*/ 19 w 24"/>
                  <a:gd name="T7" fmla="*/ 0 h 84"/>
                  <a:gd name="T8" fmla="*/ 17 w 24"/>
                  <a:gd name="T9" fmla="*/ 4 h 84"/>
                  <a:gd name="T10" fmla="*/ 8 w 24"/>
                  <a:gd name="T11" fmla="*/ 81 h 84"/>
                  <a:gd name="T12" fmla="*/ 9 w 24"/>
                  <a:gd name="T13" fmla="*/ 84 h 84"/>
                  <a:gd name="T14" fmla="*/ 12 w 24"/>
                  <a:gd name="T15" fmla="*/ 83 h 84"/>
                  <a:gd name="T16" fmla="*/ 14 w 24"/>
                  <a:gd name="T17" fmla="*/ 82 h 84"/>
                  <a:gd name="T18" fmla="*/ 15 w 24"/>
                  <a:gd name="T19" fmla="*/ 82 h 84"/>
                  <a:gd name="T20" fmla="*/ 23 w 24"/>
                  <a:gd name="T21" fmla="*/ 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" h="84">
                    <a:moveTo>
                      <a:pt x="23" y="4"/>
                    </a:moveTo>
                    <a:cubicBezTo>
                      <a:pt x="23" y="4"/>
                      <a:pt x="24" y="3"/>
                      <a:pt x="24" y="3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8" y="1"/>
                      <a:pt x="17" y="2"/>
                      <a:pt x="17" y="4"/>
                    </a:cubicBezTo>
                    <a:cubicBezTo>
                      <a:pt x="3" y="26"/>
                      <a:pt x="0" y="53"/>
                      <a:pt x="8" y="81"/>
                    </a:cubicBezTo>
                    <a:cubicBezTo>
                      <a:pt x="8" y="82"/>
                      <a:pt x="9" y="83"/>
                      <a:pt x="9" y="84"/>
                    </a:cubicBezTo>
                    <a:cubicBezTo>
                      <a:pt x="12" y="83"/>
                      <a:pt x="12" y="83"/>
                      <a:pt x="12" y="83"/>
                    </a:cubicBezTo>
                    <a:cubicBezTo>
                      <a:pt x="14" y="82"/>
                      <a:pt x="14" y="82"/>
                      <a:pt x="14" y="82"/>
                    </a:cubicBezTo>
                    <a:cubicBezTo>
                      <a:pt x="15" y="82"/>
                      <a:pt x="15" y="82"/>
                      <a:pt x="15" y="82"/>
                    </a:cubicBezTo>
                    <a:cubicBezTo>
                      <a:pt x="6" y="54"/>
                      <a:pt x="9" y="27"/>
                      <a:pt x="2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7" name="Freeform 1290"/>
              <p:cNvSpPr>
                <a:spLocks/>
              </p:cNvSpPr>
              <p:nvPr/>
            </p:nvSpPr>
            <p:spPr bwMode="auto">
              <a:xfrm>
                <a:off x="6350001" y="4334026"/>
                <a:ext cx="28575" cy="22226"/>
              </a:xfrm>
              <a:custGeom>
                <a:avLst/>
                <a:gdLst>
                  <a:gd name="T0" fmla="*/ 4 w 8"/>
                  <a:gd name="T1" fmla="*/ 6 h 6"/>
                  <a:gd name="T2" fmla="*/ 6 w 8"/>
                  <a:gd name="T3" fmla="*/ 6 h 6"/>
                  <a:gd name="T4" fmla="*/ 7 w 8"/>
                  <a:gd name="T5" fmla="*/ 3 h 6"/>
                  <a:gd name="T6" fmla="*/ 8 w 8"/>
                  <a:gd name="T7" fmla="*/ 0 h 6"/>
                  <a:gd name="T8" fmla="*/ 7 w 8"/>
                  <a:gd name="T9" fmla="*/ 0 h 6"/>
                  <a:gd name="T10" fmla="*/ 4 w 8"/>
                  <a:gd name="T11" fmla="*/ 0 h 6"/>
                  <a:gd name="T12" fmla="*/ 2 w 8"/>
                  <a:gd name="T13" fmla="*/ 0 h 6"/>
                  <a:gd name="T14" fmla="*/ 2 w 8"/>
                  <a:gd name="T15" fmla="*/ 0 h 6"/>
                  <a:gd name="T16" fmla="*/ 1 w 8"/>
                  <a:gd name="T17" fmla="*/ 2 h 6"/>
                  <a:gd name="T18" fmla="*/ 0 w 8"/>
                  <a:gd name="T19" fmla="*/ 5 h 6"/>
                  <a:gd name="T20" fmla="*/ 4 w 8"/>
                  <a:gd name="T21" fmla="*/ 6 h 6"/>
                  <a:gd name="T22" fmla="*/ 4 w 8"/>
                  <a:gd name="T23" fmla="*/ 6 h 6"/>
                  <a:gd name="T24" fmla="*/ 4 w 8"/>
                  <a:gd name="T2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6">
                    <a:moveTo>
                      <a:pt x="4" y="6"/>
                    </a:moveTo>
                    <a:cubicBezTo>
                      <a:pt x="5" y="6"/>
                      <a:pt x="6" y="6"/>
                      <a:pt x="6" y="6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6" y="0"/>
                      <a:pt x="5" y="0"/>
                      <a:pt x="4" y="0"/>
                    </a:cubicBezTo>
                    <a:cubicBezTo>
                      <a:pt x="4" y="0"/>
                      <a:pt x="3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6"/>
                      <a:pt x="3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8" name="Freeform 1291"/>
              <p:cNvSpPr>
                <a:spLocks/>
              </p:cNvSpPr>
              <p:nvPr/>
            </p:nvSpPr>
            <p:spPr bwMode="auto">
              <a:xfrm>
                <a:off x="5894388" y="3924437"/>
                <a:ext cx="41275" cy="44452"/>
              </a:xfrm>
              <a:custGeom>
                <a:avLst/>
                <a:gdLst>
                  <a:gd name="T0" fmla="*/ 10 w 11"/>
                  <a:gd name="T1" fmla="*/ 7 h 12"/>
                  <a:gd name="T2" fmla="*/ 11 w 11"/>
                  <a:gd name="T3" fmla="*/ 5 h 12"/>
                  <a:gd name="T4" fmla="*/ 11 w 11"/>
                  <a:gd name="T5" fmla="*/ 6 h 12"/>
                  <a:gd name="T6" fmla="*/ 10 w 11"/>
                  <a:gd name="T7" fmla="*/ 3 h 12"/>
                  <a:gd name="T8" fmla="*/ 9 w 11"/>
                  <a:gd name="T9" fmla="*/ 0 h 12"/>
                  <a:gd name="T10" fmla="*/ 7 w 11"/>
                  <a:gd name="T11" fmla="*/ 1 h 12"/>
                  <a:gd name="T12" fmla="*/ 5 w 11"/>
                  <a:gd name="T13" fmla="*/ 3 h 12"/>
                  <a:gd name="T14" fmla="*/ 0 w 11"/>
                  <a:gd name="T15" fmla="*/ 6 h 12"/>
                  <a:gd name="T16" fmla="*/ 0 w 11"/>
                  <a:gd name="T17" fmla="*/ 7 h 12"/>
                  <a:gd name="T18" fmla="*/ 0 w 11"/>
                  <a:gd name="T19" fmla="*/ 9 h 12"/>
                  <a:gd name="T20" fmla="*/ 0 w 11"/>
                  <a:gd name="T21" fmla="*/ 12 h 12"/>
                  <a:gd name="T22" fmla="*/ 6 w 11"/>
                  <a:gd name="T23" fmla="*/ 11 h 12"/>
                  <a:gd name="T24" fmla="*/ 7 w 11"/>
                  <a:gd name="T25" fmla="*/ 10 h 12"/>
                  <a:gd name="T26" fmla="*/ 10 w 11"/>
                  <a:gd name="T27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" h="12">
                    <a:moveTo>
                      <a:pt x="10" y="7"/>
                    </a:moveTo>
                    <a:cubicBezTo>
                      <a:pt x="11" y="6"/>
                      <a:pt x="11" y="6"/>
                      <a:pt x="11" y="5"/>
                    </a:cubicBezTo>
                    <a:cubicBezTo>
                      <a:pt x="11" y="5"/>
                      <a:pt x="11" y="6"/>
                      <a:pt x="11" y="6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8" y="0"/>
                      <a:pt x="7" y="1"/>
                      <a:pt x="7" y="1"/>
                    </a:cubicBezTo>
                    <a:cubicBezTo>
                      <a:pt x="6" y="2"/>
                      <a:pt x="6" y="3"/>
                      <a:pt x="5" y="3"/>
                    </a:cubicBezTo>
                    <a:cubicBezTo>
                      <a:pt x="4" y="5"/>
                      <a:pt x="4" y="6"/>
                      <a:pt x="0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3" y="12"/>
                      <a:pt x="5" y="11"/>
                      <a:pt x="6" y="11"/>
                    </a:cubicBezTo>
                    <a:cubicBezTo>
                      <a:pt x="6" y="11"/>
                      <a:pt x="6" y="10"/>
                      <a:pt x="7" y="10"/>
                    </a:cubicBezTo>
                    <a:cubicBezTo>
                      <a:pt x="8" y="9"/>
                      <a:pt x="10" y="8"/>
                      <a:pt x="1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9" name="Freeform 1292"/>
              <p:cNvSpPr>
                <a:spLocks/>
              </p:cNvSpPr>
              <p:nvPr/>
            </p:nvSpPr>
            <p:spPr bwMode="auto">
              <a:xfrm>
                <a:off x="6634164" y="2570252"/>
                <a:ext cx="342900" cy="112717"/>
              </a:xfrm>
              <a:custGeom>
                <a:avLst/>
                <a:gdLst>
                  <a:gd name="T0" fmla="*/ 4 w 91"/>
                  <a:gd name="T1" fmla="*/ 12 h 30"/>
                  <a:gd name="T2" fmla="*/ 3 w 91"/>
                  <a:gd name="T3" fmla="*/ 12 h 30"/>
                  <a:gd name="T4" fmla="*/ 2 w 91"/>
                  <a:gd name="T5" fmla="*/ 14 h 30"/>
                  <a:gd name="T6" fmla="*/ 0 w 91"/>
                  <a:gd name="T7" fmla="*/ 17 h 30"/>
                  <a:gd name="T8" fmla="*/ 6 w 91"/>
                  <a:gd name="T9" fmla="*/ 19 h 30"/>
                  <a:gd name="T10" fmla="*/ 91 w 91"/>
                  <a:gd name="T11" fmla="*/ 0 h 30"/>
                  <a:gd name="T12" fmla="*/ 83 w 91"/>
                  <a:gd name="T13" fmla="*/ 0 h 30"/>
                  <a:gd name="T14" fmla="*/ 4 w 91"/>
                  <a:gd name="T15" fmla="*/ 1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1" h="30">
                    <a:moveTo>
                      <a:pt x="4" y="12"/>
                    </a:moveTo>
                    <a:cubicBezTo>
                      <a:pt x="3" y="12"/>
                      <a:pt x="3" y="12"/>
                      <a:pt x="3" y="12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2" y="18"/>
                      <a:pt x="4" y="19"/>
                      <a:pt x="6" y="19"/>
                    </a:cubicBezTo>
                    <a:cubicBezTo>
                      <a:pt x="36" y="30"/>
                      <a:pt x="69" y="22"/>
                      <a:pt x="91" y="0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61" y="18"/>
                      <a:pt x="31" y="23"/>
                      <a:pt x="4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0" name="Freeform 1293"/>
              <p:cNvSpPr>
                <a:spLocks/>
              </p:cNvSpPr>
              <p:nvPr/>
            </p:nvSpPr>
            <p:spPr bwMode="auto">
              <a:xfrm>
                <a:off x="5842001" y="2570253"/>
                <a:ext cx="153988" cy="55565"/>
              </a:xfrm>
              <a:custGeom>
                <a:avLst/>
                <a:gdLst>
                  <a:gd name="T0" fmla="*/ 18 w 41"/>
                  <a:gd name="T1" fmla="*/ 9 h 15"/>
                  <a:gd name="T2" fmla="*/ 36 w 41"/>
                  <a:gd name="T3" fmla="*/ 14 h 15"/>
                  <a:gd name="T4" fmla="*/ 40 w 41"/>
                  <a:gd name="T5" fmla="*/ 15 h 15"/>
                  <a:gd name="T6" fmla="*/ 41 w 41"/>
                  <a:gd name="T7" fmla="*/ 12 h 15"/>
                  <a:gd name="T8" fmla="*/ 41 w 41"/>
                  <a:gd name="T9" fmla="*/ 9 h 15"/>
                  <a:gd name="T10" fmla="*/ 38 w 41"/>
                  <a:gd name="T11" fmla="*/ 8 h 15"/>
                  <a:gd name="T12" fmla="*/ 12 w 41"/>
                  <a:gd name="T13" fmla="*/ 0 h 15"/>
                  <a:gd name="T14" fmla="*/ 0 w 41"/>
                  <a:gd name="T15" fmla="*/ 0 h 15"/>
                  <a:gd name="T16" fmla="*/ 2 w 41"/>
                  <a:gd name="T17" fmla="*/ 1 h 15"/>
                  <a:gd name="T18" fmla="*/ 18 w 41"/>
                  <a:gd name="T19" fmla="*/ 9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" h="15">
                    <a:moveTo>
                      <a:pt x="18" y="9"/>
                    </a:moveTo>
                    <a:cubicBezTo>
                      <a:pt x="24" y="11"/>
                      <a:pt x="30" y="13"/>
                      <a:pt x="36" y="14"/>
                    </a:cubicBezTo>
                    <a:cubicBezTo>
                      <a:pt x="37" y="15"/>
                      <a:pt x="39" y="15"/>
                      <a:pt x="40" y="15"/>
                    </a:cubicBezTo>
                    <a:cubicBezTo>
                      <a:pt x="41" y="12"/>
                      <a:pt x="41" y="12"/>
                      <a:pt x="41" y="12"/>
                    </a:cubicBezTo>
                    <a:cubicBezTo>
                      <a:pt x="41" y="9"/>
                      <a:pt x="41" y="9"/>
                      <a:pt x="41" y="9"/>
                    </a:cubicBezTo>
                    <a:cubicBezTo>
                      <a:pt x="40" y="9"/>
                      <a:pt x="39" y="9"/>
                      <a:pt x="38" y="8"/>
                    </a:cubicBezTo>
                    <a:cubicBezTo>
                      <a:pt x="28" y="6"/>
                      <a:pt x="19" y="3"/>
                      <a:pt x="1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2" y="1"/>
                      <a:pt x="2" y="1"/>
                    </a:cubicBezTo>
                    <a:cubicBezTo>
                      <a:pt x="7" y="4"/>
                      <a:pt x="12" y="7"/>
                      <a:pt x="18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1" name="Freeform 1294"/>
              <p:cNvSpPr>
                <a:spLocks/>
              </p:cNvSpPr>
              <p:nvPr/>
            </p:nvSpPr>
            <p:spPr bwMode="auto">
              <a:xfrm>
                <a:off x="5797551" y="4699164"/>
                <a:ext cx="88900" cy="66678"/>
              </a:xfrm>
              <a:custGeom>
                <a:avLst/>
                <a:gdLst>
                  <a:gd name="T0" fmla="*/ 2 w 24"/>
                  <a:gd name="T1" fmla="*/ 0 h 18"/>
                  <a:gd name="T2" fmla="*/ 0 w 24"/>
                  <a:gd name="T3" fmla="*/ 7 h 18"/>
                  <a:gd name="T4" fmla="*/ 12 w 24"/>
                  <a:gd name="T5" fmla="*/ 18 h 18"/>
                  <a:gd name="T6" fmla="*/ 24 w 24"/>
                  <a:gd name="T7" fmla="*/ 18 h 18"/>
                  <a:gd name="T8" fmla="*/ 2 w 24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8">
                    <a:moveTo>
                      <a:pt x="2" y="0"/>
                    </a:moveTo>
                    <a:cubicBezTo>
                      <a:pt x="1" y="2"/>
                      <a:pt x="1" y="5"/>
                      <a:pt x="0" y="7"/>
                    </a:cubicBezTo>
                    <a:cubicBezTo>
                      <a:pt x="3" y="11"/>
                      <a:pt x="7" y="15"/>
                      <a:pt x="12" y="18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15" y="13"/>
                      <a:pt x="8" y="8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2" name="Freeform 1295"/>
              <p:cNvSpPr>
                <a:spLocks/>
              </p:cNvSpPr>
              <p:nvPr/>
            </p:nvSpPr>
            <p:spPr bwMode="auto">
              <a:xfrm>
                <a:off x="5657852" y="2848074"/>
                <a:ext cx="203200" cy="249247"/>
              </a:xfrm>
              <a:custGeom>
                <a:avLst/>
                <a:gdLst>
                  <a:gd name="T0" fmla="*/ 19 w 54"/>
                  <a:gd name="T1" fmla="*/ 65 h 66"/>
                  <a:gd name="T2" fmla="*/ 50 w 54"/>
                  <a:gd name="T3" fmla="*/ 48 h 66"/>
                  <a:gd name="T4" fmla="*/ 46 w 54"/>
                  <a:gd name="T5" fmla="*/ 17 h 66"/>
                  <a:gd name="T6" fmla="*/ 11 w 54"/>
                  <a:gd name="T7" fmla="*/ 2 h 66"/>
                  <a:gd name="T8" fmla="*/ 0 w 54"/>
                  <a:gd name="T9" fmla="*/ 3 h 66"/>
                  <a:gd name="T10" fmla="*/ 0 w 54"/>
                  <a:gd name="T11" fmla="*/ 10 h 66"/>
                  <a:gd name="T12" fmla="*/ 12 w 54"/>
                  <a:gd name="T13" fmla="*/ 8 h 66"/>
                  <a:gd name="T14" fmla="*/ 41 w 54"/>
                  <a:gd name="T15" fmla="*/ 20 h 66"/>
                  <a:gd name="T16" fmla="*/ 44 w 54"/>
                  <a:gd name="T17" fmla="*/ 46 h 66"/>
                  <a:gd name="T18" fmla="*/ 19 w 54"/>
                  <a:gd name="T19" fmla="*/ 59 h 66"/>
                  <a:gd name="T20" fmla="*/ 2 w 54"/>
                  <a:gd name="T21" fmla="*/ 45 h 66"/>
                  <a:gd name="T22" fmla="*/ 12 w 54"/>
                  <a:gd name="T23" fmla="*/ 28 h 66"/>
                  <a:gd name="T24" fmla="*/ 21 w 54"/>
                  <a:gd name="T25" fmla="*/ 30 h 66"/>
                  <a:gd name="T26" fmla="*/ 23 w 54"/>
                  <a:gd name="T27" fmla="*/ 36 h 66"/>
                  <a:gd name="T28" fmla="*/ 17 w 54"/>
                  <a:gd name="T29" fmla="*/ 41 h 66"/>
                  <a:gd name="T30" fmla="*/ 18 w 54"/>
                  <a:gd name="T31" fmla="*/ 44 h 66"/>
                  <a:gd name="T32" fmla="*/ 18 w 54"/>
                  <a:gd name="T33" fmla="*/ 47 h 66"/>
                  <a:gd name="T34" fmla="*/ 28 w 54"/>
                  <a:gd name="T35" fmla="*/ 38 h 66"/>
                  <a:gd name="T36" fmla="*/ 26 w 54"/>
                  <a:gd name="T37" fmla="*/ 26 h 66"/>
                  <a:gd name="T38" fmla="*/ 11 w 54"/>
                  <a:gd name="T39" fmla="*/ 22 h 66"/>
                  <a:gd name="T40" fmla="*/ 0 w 54"/>
                  <a:gd name="T41" fmla="*/ 30 h 66"/>
                  <a:gd name="T42" fmla="*/ 0 w 54"/>
                  <a:gd name="T43" fmla="*/ 55 h 66"/>
                  <a:gd name="T44" fmla="*/ 19 w 54"/>
                  <a:gd name="T45" fmla="*/ 65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4" h="66">
                    <a:moveTo>
                      <a:pt x="19" y="65"/>
                    </a:moveTo>
                    <a:cubicBezTo>
                      <a:pt x="34" y="65"/>
                      <a:pt x="45" y="59"/>
                      <a:pt x="50" y="48"/>
                    </a:cubicBezTo>
                    <a:cubicBezTo>
                      <a:pt x="54" y="39"/>
                      <a:pt x="53" y="27"/>
                      <a:pt x="46" y="17"/>
                    </a:cubicBezTo>
                    <a:cubicBezTo>
                      <a:pt x="39" y="6"/>
                      <a:pt x="26" y="0"/>
                      <a:pt x="11" y="2"/>
                    </a:cubicBezTo>
                    <a:cubicBezTo>
                      <a:pt x="7" y="2"/>
                      <a:pt x="3" y="3"/>
                      <a:pt x="0" y="3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3" y="9"/>
                      <a:pt x="7" y="8"/>
                      <a:pt x="12" y="8"/>
                    </a:cubicBezTo>
                    <a:cubicBezTo>
                      <a:pt x="24" y="6"/>
                      <a:pt x="35" y="11"/>
                      <a:pt x="41" y="20"/>
                    </a:cubicBezTo>
                    <a:cubicBezTo>
                      <a:pt x="47" y="28"/>
                      <a:pt x="48" y="38"/>
                      <a:pt x="44" y="46"/>
                    </a:cubicBezTo>
                    <a:cubicBezTo>
                      <a:pt x="40" y="54"/>
                      <a:pt x="31" y="59"/>
                      <a:pt x="19" y="59"/>
                    </a:cubicBezTo>
                    <a:cubicBezTo>
                      <a:pt x="9" y="60"/>
                      <a:pt x="3" y="52"/>
                      <a:pt x="2" y="45"/>
                    </a:cubicBezTo>
                    <a:cubicBezTo>
                      <a:pt x="1" y="39"/>
                      <a:pt x="3" y="30"/>
                      <a:pt x="12" y="28"/>
                    </a:cubicBezTo>
                    <a:cubicBezTo>
                      <a:pt x="16" y="27"/>
                      <a:pt x="19" y="28"/>
                      <a:pt x="21" y="30"/>
                    </a:cubicBezTo>
                    <a:cubicBezTo>
                      <a:pt x="23" y="31"/>
                      <a:pt x="23" y="34"/>
                      <a:pt x="23" y="36"/>
                    </a:cubicBezTo>
                    <a:cubicBezTo>
                      <a:pt x="22" y="38"/>
                      <a:pt x="20" y="40"/>
                      <a:pt x="17" y="41"/>
                    </a:cubicBezTo>
                    <a:cubicBezTo>
                      <a:pt x="18" y="44"/>
                      <a:pt x="18" y="44"/>
                      <a:pt x="18" y="44"/>
                    </a:cubicBezTo>
                    <a:cubicBezTo>
                      <a:pt x="18" y="47"/>
                      <a:pt x="18" y="47"/>
                      <a:pt x="18" y="47"/>
                    </a:cubicBezTo>
                    <a:cubicBezTo>
                      <a:pt x="23" y="46"/>
                      <a:pt x="27" y="42"/>
                      <a:pt x="28" y="38"/>
                    </a:cubicBezTo>
                    <a:cubicBezTo>
                      <a:pt x="30" y="34"/>
                      <a:pt x="29" y="29"/>
                      <a:pt x="26" y="26"/>
                    </a:cubicBezTo>
                    <a:cubicBezTo>
                      <a:pt x="24" y="24"/>
                      <a:pt x="19" y="20"/>
                      <a:pt x="11" y="22"/>
                    </a:cubicBezTo>
                    <a:cubicBezTo>
                      <a:pt x="6" y="24"/>
                      <a:pt x="2" y="27"/>
                      <a:pt x="0" y="30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3" y="61"/>
                      <a:pt x="10" y="66"/>
                      <a:pt x="19" y="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3" name="Freeform 1296"/>
              <p:cNvSpPr>
                <a:spLocks/>
              </p:cNvSpPr>
              <p:nvPr/>
            </p:nvSpPr>
            <p:spPr bwMode="auto">
              <a:xfrm>
                <a:off x="5657852" y="2735359"/>
                <a:ext cx="293688" cy="447691"/>
              </a:xfrm>
              <a:custGeom>
                <a:avLst/>
                <a:gdLst>
                  <a:gd name="T0" fmla="*/ 48 w 78"/>
                  <a:gd name="T1" fmla="*/ 112 h 119"/>
                  <a:gd name="T2" fmla="*/ 70 w 78"/>
                  <a:gd name="T3" fmla="*/ 89 h 119"/>
                  <a:gd name="T4" fmla="*/ 71 w 78"/>
                  <a:gd name="T5" fmla="*/ 84 h 119"/>
                  <a:gd name="T6" fmla="*/ 57 w 78"/>
                  <a:gd name="T7" fmla="*/ 22 h 119"/>
                  <a:gd name="T8" fmla="*/ 0 w 78"/>
                  <a:gd name="T9" fmla="*/ 5 h 119"/>
                  <a:gd name="T10" fmla="*/ 0 w 78"/>
                  <a:gd name="T11" fmla="*/ 11 h 119"/>
                  <a:gd name="T12" fmla="*/ 53 w 78"/>
                  <a:gd name="T13" fmla="*/ 26 h 119"/>
                  <a:gd name="T14" fmla="*/ 64 w 78"/>
                  <a:gd name="T15" fmla="*/ 86 h 119"/>
                  <a:gd name="T16" fmla="*/ 21 w 78"/>
                  <a:gd name="T17" fmla="*/ 113 h 119"/>
                  <a:gd name="T18" fmla="*/ 0 w 78"/>
                  <a:gd name="T19" fmla="*/ 107 h 119"/>
                  <a:gd name="T20" fmla="*/ 0 w 78"/>
                  <a:gd name="T21" fmla="*/ 114 h 119"/>
                  <a:gd name="T22" fmla="*/ 21 w 78"/>
                  <a:gd name="T23" fmla="*/ 119 h 119"/>
                  <a:gd name="T24" fmla="*/ 48 w 78"/>
                  <a:gd name="T25" fmla="*/ 112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8" h="119">
                    <a:moveTo>
                      <a:pt x="48" y="112"/>
                    </a:moveTo>
                    <a:cubicBezTo>
                      <a:pt x="58" y="107"/>
                      <a:pt x="65" y="99"/>
                      <a:pt x="70" y="89"/>
                    </a:cubicBezTo>
                    <a:cubicBezTo>
                      <a:pt x="70" y="87"/>
                      <a:pt x="71" y="86"/>
                      <a:pt x="71" y="84"/>
                    </a:cubicBezTo>
                    <a:cubicBezTo>
                      <a:pt x="78" y="64"/>
                      <a:pt x="73" y="39"/>
                      <a:pt x="57" y="22"/>
                    </a:cubicBezTo>
                    <a:cubicBezTo>
                      <a:pt x="49" y="13"/>
                      <a:pt x="30" y="0"/>
                      <a:pt x="0" y="5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28" y="6"/>
                      <a:pt x="45" y="18"/>
                      <a:pt x="53" y="26"/>
                    </a:cubicBezTo>
                    <a:cubicBezTo>
                      <a:pt x="68" y="42"/>
                      <a:pt x="73" y="67"/>
                      <a:pt x="64" y="86"/>
                    </a:cubicBezTo>
                    <a:cubicBezTo>
                      <a:pt x="57" y="103"/>
                      <a:pt x="42" y="113"/>
                      <a:pt x="21" y="113"/>
                    </a:cubicBezTo>
                    <a:cubicBezTo>
                      <a:pt x="13" y="113"/>
                      <a:pt x="6" y="111"/>
                      <a:pt x="0" y="107"/>
                    </a:cubicBezTo>
                    <a:cubicBezTo>
                      <a:pt x="0" y="114"/>
                      <a:pt x="0" y="114"/>
                      <a:pt x="0" y="114"/>
                    </a:cubicBezTo>
                    <a:cubicBezTo>
                      <a:pt x="6" y="117"/>
                      <a:pt x="13" y="119"/>
                      <a:pt x="21" y="119"/>
                    </a:cubicBezTo>
                    <a:cubicBezTo>
                      <a:pt x="31" y="119"/>
                      <a:pt x="40" y="116"/>
                      <a:pt x="48" y="1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4" name="Freeform 1297"/>
              <p:cNvSpPr>
                <a:spLocks/>
              </p:cNvSpPr>
              <p:nvPr/>
            </p:nvSpPr>
            <p:spPr bwMode="auto">
              <a:xfrm>
                <a:off x="5657852" y="4446743"/>
                <a:ext cx="93663" cy="311161"/>
              </a:xfrm>
              <a:custGeom>
                <a:avLst/>
                <a:gdLst>
                  <a:gd name="T0" fmla="*/ 15 w 25"/>
                  <a:gd name="T1" fmla="*/ 63 h 83"/>
                  <a:gd name="T2" fmla="*/ 0 w 25"/>
                  <a:gd name="T3" fmla="*/ 0 h 83"/>
                  <a:gd name="T4" fmla="*/ 0 w 25"/>
                  <a:gd name="T5" fmla="*/ 9 h 83"/>
                  <a:gd name="T6" fmla="*/ 10 w 25"/>
                  <a:gd name="T7" fmla="*/ 61 h 83"/>
                  <a:gd name="T8" fmla="*/ 0 w 25"/>
                  <a:gd name="T9" fmla="*/ 75 h 83"/>
                  <a:gd name="T10" fmla="*/ 0 w 25"/>
                  <a:gd name="T11" fmla="*/ 83 h 83"/>
                  <a:gd name="T12" fmla="*/ 15 w 25"/>
                  <a:gd name="T13" fmla="*/ 6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83">
                    <a:moveTo>
                      <a:pt x="15" y="63"/>
                    </a:moveTo>
                    <a:cubicBezTo>
                      <a:pt x="20" y="51"/>
                      <a:pt x="25" y="28"/>
                      <a:pt x="0" y="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3" y="27"/>
                      <a:pt x="17" y="45"/>
                      <a:pt x="10" y="61"/>
                    </a:cubicBezTo>
                    <a:cubicBezTo>
                      <a:pt x="7" y="66"/>
                      <a:pt x="4" y="70"/>
                      <a:pt x="0" y="75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6" y="77"/>
                      <a:pt x="12" y="71"/>
                      <a:pt x="15" y="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5" name="Freeform 1298"/>
              <p:cNvSpPr>
                <a:spLocks/>
              </p:cNvSpPr>
              <p:nvPr/>
            </p:nvSpPr>
            <p:spPr bwMode="auto">
              <a:xfrm>
                <a:off x="5657851" y="4337202"/>
                <a:ext cx="157163" cy="428640"/>
              </a:xfrm>
              <a:custGeom>
                <a:avLst/>
                <a:gdLst>
                  <a:gd name="T0" fmla="*/ 33 w 42"/>
                  <a:gd name="T1" fmla="*/ 112 h 114"/>
                  <a:gd name="T2" fmla="*/ 35 w 42"/>
                  <a:gd name="T3" fmla="*/ 108 h 114"/>
                  <a:gd name="T4" fmla="*/ 37 w 42"/>
                  <a:gd name="T5" fmla="*/ 103 h 114"/>
                  <a:gd name="T6" fmla="*/ 39 w 42"/>
                  <a:gd name="T7" fmla="*/ 96 h 114"/>
                  <a:gd name="T8" fmla="*/ 41 w 42"/>
                  <a:gd name="T9" fmla="*/ 69 h 114"/>
                  <a:gd name="T10" fmla="*/ 40 w 42"/>
                  <a:gd name="T11" fmla="*/ 63 h 114"/>
                  <a:gd name="T12" fmla="*/ 35 w 42"/>
                  <a:gd name="T13" fmla="*/ 45 h 114"/>
                  <a:gd name="T14" fmla="*/ 32 w 42"/>
                  <a:gd name="T15" fmla="*/ 39 h 114"/>
                  <a:gd name="T16" fmla="*/ 20 w 42"/>
                  <a:gd name="T17" fmla="*/ 19 h 114"/>
                  <a:gd name="T18" fmla="*/ 0 w 42"/>
                  <a:gd name="T19" fmla="*/ 0 h 114"/>
                  <a:gd name="T20" fmla="*/ 0 w 42"/>
                  <a:gd name="T21" fmla="*/ 7 h 114"/>
                  <a:gd name="T22" fmla="*/ 15 w 42"/>
                  <a:gd name="T23" fmla="*/ 22 h 114"/>
                  <a:gd name="T24" fmla="*/ 29 w 42"/>
                  <a:gd name="T25" fmla="*/ 106 h 114"/>
                  <a:gd name="T26" fmla="*/ 25 w 42"/>
                  <a:gd name="T27" fmla="*/ 114 h 114"/>
                  <a:gd name="T28" fmla="*/ 27 w 42"/>
                  <a:gd name="T29" fmla="*/ 114 h 114"/>
                  <a:gd name="T30" fmla="*/ 27 w 42"/>
                  <a:gd name="T31" fmla="*/ 112 h 114"/>
                  <a:gd name="T32" fmla="*/ 33 w 42"/>
                  <a:gd name="T33" fmla="*/ 112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2" h="114">
                    <a:moveTo>
                      <a:pt x="33" y="112"/>
                    </a:moveTo>
                    <a:cubicBezTo>
                      <a:pt x="34" y="110"/>
                      <a:pt x="34" y="109"/>
                      <a:pt x="35" y="108"/>
                    </a:cubicBezTo>
                    <a:cubicBezTo>
                      <a:pt x="36" y="107"/>
                      <a:pt x="36" y="105"/>
                      <a:pt x="37" y="103"/>
                    </a:cubicBezTo>
                    <a:cubicBezTo>
                      <a:pt x="38" y="101"/>
                      <a:pt x="38" y="98"/>
                      <a:pt x="39" y="96"/>
                    </a:cubicBezTo>
                    <a:cubicBezTo>
                      <a:pt x="41" y="88"/>
                      <a:pt x="42" y="79"/>
                      <a:pt x="41" y="69"/>
                    </a:cubicBezTo>
                    <a:cubicBezTo>
                      <a:pt x="41" y="67"/>
                      <a:pt x="40" y="65"/>
                      <a:pt x="40" y="63"/>
                    </a:cubicBezTo>
                    <a:cubicBezTo>
                      <a:pt x="39" y="57"/>
                      <a:pt x="37" y="51"/>
                      <a:pt x="35" y="45"/>
                    </a:cubicBezTo>
                    <a:cubicBezTo>
                      <a:pt x="34" y="43"/>
                      <a:pt x="33" y="41"/>
                      <a:pt x="32" y="39"/>
                    </a:cubicBezTo>
                    <a:cubicBezTo>
                      <a:pt x="29" y="32"/>
                      <a:pt x="25" y="25"/>
                      <a:pt x="20" y="19"/>
                    </a:cubicBezTo>
                    <a:cubicBezTo>
                      <a:pt x="14" y="10"/>
                      <a:pt x="7" y="4"/>
                      <a:pt x="0" y="0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5" y="11"/>
                      <a:pt x="11" y="16"/>
                      <a:pt x="15" y="22"/>
                    </a:cubicBezTo>
                    <a:cubicBezTo>
                      <a:pt x="36" y="51"/>
                      <a:pt x="41" y="80"/>
                      <a:pt x="29" y="106"/>
                    </a:cubicBezTo>
                    <a:cubicBezTo>
                      <a:pt x="28" y="109"/>
                      <a:pt x="27" y="111"/>
                      <a:pt x="25" y="114"/>
                    </a:cubicBezTo>
                    <a:cubicBezTo>
                      <a:pt x="27" y="114"/>
                      <a:pt x="27" y="114"/>
                      <a:pt x="27" y="114"/>
                    </a:cubicBezTo>
                    <a:cubicBezTo>
                      <a:pt x="27" y="112"/>
                      <a:pt x="27" y="112"/>
                      <a:pt x="27" y="112"/>
                    </a:cubicBezTo>
                    <a:cubicBezTo>
                      <a:pt x="29" y="112"/>
                      <a:pt x="31" y="112"/>
                      <a:pt x="33" y="1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6" name="Freeform 1299"/>
              <p:cNvSpPr>
                <a:spLocks/>
              </p:cNvSpPr>
              <p:nvPr/>
            </p:nvSpPr>
            <p:spPr bwMode="auto">
              <a:xfrm>
                <a:off x="7818437" y="2960792"/>
                <a:ext cx="19050" cy="93666"/>
              </a:xfrm>
              <a:custGeom>
                <a:avLst/>
                <a:gdLst>
                  <a:gd name="T0" fmla="*/ 1 w 5"/>
                  <a:gd name="T1" fmla="*/ 16 h 25"/>
                  <a:gd name="T2" fmla="*/ 5 w 5"/>
                  <a:gd name="T3" fmla="*/ 25 h 25"/>
                  <a:gd name="T4" fmla="*/ 5 w 5"/>
                  <a:gd name="T5" fmla="*/ 0 h 25"/>
                  <a:gd name="T6" fmla="*/ 1 w 5"/>
                  <a:gd name="T7" fmla="*/ 1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5">
                    <a:moveTo>
                      <a:pt x="1" y="16"/>
                    </a:moveTo>
                    <a:cubicBezTo>
                      <a:pt x="2" y="19"/>
                      <a:pt x="3" y="22"/>
                      <a:pt x="5" y="25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1" y="5"/>
                      <a:pt x="0" y="10"/>
                      <a:pt x="1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7" name="Freeform 1300"/>
              <p:cNvSpPr>
                <a:spLocks/>
              </p:cNvSpPr>
              <p:nvPr/>
            </p:nvSpPr>
            <p:spPr bwMode="auto">
              <a:xfrm>
                <a:off x="7731125" y="2859189"/>
                <a:ext cx="106363" cy="304810"/>
              </a:xfrm>
              <a:custGeom>
                <a:avLst/>
                <a:gdLst>
                  <a:gd name="T0" fmla="*/ 4 w 28"/>
                  <a:gd name="T1" fmla="*/ 19 h 81"/>
                  <a:gd name="T2" fmla="*/ 1 w 28"/>
                  <a:gd name="T3" fmla="*/ 29 h 81"/>
                  <a:gd name="T4" fmla="*/ 0 w 28"/>
                  <a:gd name="T5" fmla="*/ 38 h 81"/>
                  <a:gd name="T6" fmla="*/ 0 w 28"/>
                  <a:gd name="T7" fmla="*/ 43 h 81"/>
                  <a:gd name="T8" fmla="*/ 28 w 28"/>
                  <a:gd name="T9" fmla="*/ 81 h 81"/>
                  <a:gd name="T10" fmla="*/ 28 w 28"/>
                  <a:gd name="T11" fmla="*/ 74 h 81"/>
                  <a:gd name="T12" fmla="*/ 6 w 28"/>
                  <a:gd name="T13" fmla="*/ 38 h 81"/>
                  <a:gd name="T14" fmla="*/ 6 w 28"/>
                  <a:gd name="T15" fmla="*/ 31 h 81"/>
                  <a:gd name="T16" fmla="*/ 10 w 28"/>
                  <a:gd name="T17" fmla="*/ 21 h 81"/>
                  <a:gd name="T18" fmla="*/ 28 w 28"/>
                  <a:gd name="T19" fmla="*/ 7 h 81"/>
                  <a:gd name="T20" fmla="*/ 28 w 28"/>
                  <a:gd name="T21" fmla="*/ 0 h 81"/>
                  <a:gd name="T22" fmla="*/ 12 w 28"/>
                  <a:gd name="T23" fmla="*/ 9 h 81"/>
                  <a:gd name="T24" fmla="*/ 4 w 28"/>
                  <a:gd name="T25" fmla="*/ 19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8" h="81">
                    <a:moveTo>
                      <a:pt x="4" y="19"/>
                    </a:moveTo>
                    <a:cubicBezTo>
                      <a:pt x="2" y="22"/>
                      <a:pt x="1" y="26"/>
                      <a:pt x="1" y="29"/>
                    </a:cubicBezTo>
                    <a:cubicBezTo>
                      <a:pt x="0" y="32"/>
                      <a:pt x="0" y="35"/>
                      <a:pt x="0" y="38"/>
                    </a:cubicBezTo>
                    <a:cubicBezTo>
                      <a:pt x="0" y="40"/>
                      <a:pt x="0" y="41"/>
                      <a:pt x="0" y="43"/>
                    </a:cubicBezTo>
                    <a:cubicBezTo>
                      <a:pt x="2" y="58"/>
                      <a:pt x="12" y="73"/>
                      <a:pt x="28" y="81"/>
                    </a:cubicBezTo>
                    <a:cubicBezTo>
                      <a:pt x="28" y="74"/>
                      <a:pt x="28" y="74"/>
                      <a:pt x="28" y="74"/>
                    </a:cubicBezTo>
                    <a:cubicBezTo>
                      <a:pt x="14" y="67"/>
                      <a:pt x="6" y="52"/>
                      <a:pt x="6" y="38"/>
                    </a:cubicBezTo>
                    <a:cubicBezTo>
                      <a:pt x="6" y="36"/>
                      <a:pt x="6" y="33"/>
                      <a:pt x="6" y="31"/>
                    </a:cubicBezTo>
                    <a:cubicBezTo>
                      <a:pt x="7" y="27"/>
                      <a:pt x="8" y="24"/>
                      <a:pt x="10" y="21"/>
                    </a:cubicBezTo>
                    <a:cubicBezTo>
                      <a:pt x="13" y="15"/>
                      <a:pt x="19" y="10"/>
                      <a:pt x="28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1" y="2"/>
                      <a:pt x="16" y="5"/>
                      <a:pt x="12" y="9"/>
                    </a:cubicBezTo>
                    <a:cubicBezTo>
                      <a:pt x="9" y="12"/>
                      <a:pt x="6" y="15"/>
                      <a:pt x="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8" name="Freeform 1301"/>
              <p:cNvSpPr>
                <a:spLocks/>
              </p:cNvSpPr>
              <p:nvPr/>
            </p:nvSpPr>
            <p:spPr bwMode="auto">
              <a:xfrm>
                <a:off x="7758112" y="2754410"/>
                <a:ext cx="79375" cy="41276"/>
              </a:xfrm>
              <a:custGeom>
                <a:avLst/>
                <a:gdLst>
                  <a:gd name="T0" fmla="*/ 0 w 21"/>
                  <a:gd name="T1" fmla="*/ 6 h 11"/>
                  <a:gd name="T2" fmla="*/ 1 w 21"/>
                  <a:gd name="T3" fmla="*/ 8 h 11"/>
                  <a:gd name="T4" fmla="*/ 2 w 21"/>
                  <a:gd name="T5" fmla="*/ 11 h 11"/>
                  <a:gd name="T6" fmla="*/ 4 w 21"/>
                  <a:gd name="T7" fmla="*/ 10 h 11"/>
                  <a:gd name="T8" fmla="*/ 21 w 21"/>
                  <a:gd name="T9" fmla="*/ 6 h 11"/>
                  <a:gd name="T10" fmla="*/ 21 w 21"/>
                  <a:gd name="T11" fmla="*/ 0 h 11"/>
                  <a:gd name="T12" fmla="*/ 3 w 21"/>
                  <a:gd name="T13" fmla="*/ 5 h 11"/>
                  <a:gd name="T14" fmla="*/ 0 w 21"/>
                  <a:gd name="T15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11">
                    <a:moveTo>
                      <a:pt x="0" y="6"/>
                    </a:moveTo>
                    <a:cubicBezTo>
                      <a:pt x="1" y="8"/>
                      <a:pt x="1" y="8"/>
                      <a:pt x="1" y="8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3" y="11"/>
                      <a:pt x="3" y="11"/>
                      <a:pt x="4" y="10"/>
                    </a:cubicBezTo>
                    <a:cubicBezTo>
                      <a:pt x="10" y="8"/>
                      <a:pt x="16" y="7"/>
                      <a:pt x="21" y="6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15" y="1"/>
                      <a:pt x="9" y="2"/>
                      <a:pt x="3" y="5"/>
                    </a:cubicBezTo>
                    <a:cubicBezTo>
                      <a:pt x="2" y="5"/>
                      <a:pt x="1" y="5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9" name="Freeform 1302"/>
              <p:cNvSpPr>
                <a:spLocks/>
              </p:cNvSpPr>
              <p:nvPr/>
            </p:nvSpPr>
            <p:spPr bwMode="auto">
              <a:xfrm>
                <a:off x="7659687" y="3081446"/>
                <a:ext cx="177800" cy="173044"/>
              </a:xfrm>
              <a:custGeom>
                <a:avLst/>
                <a:gdLst>
                  <a:gd name="T0" fmla="*/ 6 w 47"/>
                  <a:gd name="T1" fmla="*/ 2 h 46"/>
                  <a:gd name="T2" fmla="*/ 5 w 47"/>
                  <a:gd name="T3" fmla="*/ 0 h 46"/>
                  <a:gd name="T4" fmla="*/ 2 w 47"/>
                  <a:gd name="T5" fmla="*/ 1 h 46"/>
                  <a:gd name="T6" fmla="*/ 0 w 47"/>
                  <a:gd name="T7" fmla="*/ 3 h 46"/>
                  <a:gd name="T8" fmla="*/ 1 w 47"/>
                  <a:gd name="T9" fmla="*/ 6 h 46"/>
                  <a:gd name="T10" fmla="*/ 41 w 47"/>
                  <a:gd name="T11" fmla="*/ 44 h 46"/>
                  <a:gd name="T12" fmla="*/ 47 w 47"/>
                  <a:gd name="T13" fmla="*/ 46 h 46"/>
                  <a:gd name="T14" fmla="*/ 47 w 47"/>
                  <a:gd name="T15" fmla="*/ 40 h 46"/>
                  <a:gd name="T16" fmla="*/ 6 w 47"/>
                  <a:gd name="T17" fmla="*/ 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" h="46">
                    <a:moveTo>
                      <a:pt x="6" y="2"/>
                    </a:moveTo>
                    <a:cubicBezTo>
                      <a:pt x="6" y="1"/>
                      <a:pt x="5" y="1"/>
                      <a:pt x="5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1" y="5"/>
                      <a:pt x="1" y="6"/>
                    </a:cubicBezTo>
                    <a:cubicBezTo>
                      <a:pt x="10" y="26"/>
                      <a:pt x="23" y="38"/>
                      <a:pt x="41" y="44"/>
                    </a:cubicBezTo>
                    <a:cubicBezTo>
                      <a:pt x="43" y="45"/>
                      <a:pt x="45" y="45"/>
                      <a:pt x="47" y="46"/>
                    </a:cubicBezTo>
                    <a:cubicBezTo>
                      <a:pt x="47" y="40"/>
                      <a:pt x="47" y="40"/>
                      <a:pt x="47" y="40"/>
                    </a:cubicBezTo>
                    <a:cubicBezTo>
                      <a:pt x="28" y="35"/>
                      <a:pt x="15" y="22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0" name="Freeform 1303"/>
              <p:cNvSpPr>
                <a:spLocks/>
              </p:cNvSpPr>
              <p:nvPr/>
            </p:nvSpPr>
            <p:spPr bwMode="auto">
              <a:xfrm>
                <a:off x="7791450" y="2660743"/>
                <a:ext cx="46038" cy="36514"/>
              </a:xfrm>
              <a:custGeom>
                <a:avLst/>
                <a:gdLst>
                  <a:gd name="T0" fmla="*/ 0 w 12"/>
                  <a:gd name="T1" fmla="*/ 5 h 10"/>
                  <a:gd name="T2" fmla="*/ 0 w 12"/>
                  <a:gd name="T3" fmla="*/ 5 h 10"/>
                  <a:gd name="T4" fmla="*/ 1 w 12"/>
                  <a:gd name="T5" fmla="*/ 7 h 10"/>
                  <a:gd name="T6" fmla="*/ 2 w 12"/>
                  <a:gd name="T7" fmla="*/ 10 h 10"/>
                  <a:gd name="T8" fmla="*/ 11 w 12"/>
                  <a:gd name="T9" fmla="*/ 7 h 10"/>
                  <a:gd name="T10" fmla="*/ 12 w 12"/>
                  <a:gd name="T11" fmla="*/ 7 h 10"/>
                  <a:gd name="T12" fmla="*/ 12 w 12"/>
                  <a:gd name="T13" fmla="*/ 0 h 10"/>
                  <a:gd name="T14" fmla="*/ 8 w 12"/>
                  <a:gd name="T15" fmla="*/ 2 h 10"/>
                  <a:gd name="T16" fmla="*/ 0 w 12"/>
                  <a:gd name="T17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0"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5" y="9"/>
                      <a:pt x="8" y="8"/>
                      <a:pt x="11" y="7"/>
                    </a:cubicBezTo>
                    <a:cubicBezTo>
                      <a:pt x="11" y="7"/>
                      <a:pt x="11" y="7"/>
                      <a:pt x="12" y="7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0" y="1"/>
                      <a:pt x="9" y="1"/>
                      <a:pt x="8" y="2"/>
                    </a:cubicBezTo>
                    <a:cubicBezTo>
                      <a:pt x="5" y="2"/>
                      <a:pt x="3" y="3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1" name="Freeform 1304"/>
              <p:cNvSpPr>
                <a:spLocks/>
              </p:cNvSpPr>
              <p:nvPr/>
            </p:nvSpPr>
            <p:spPr bwMode="auto">
              <a:xfrm>
                <a:off x="7743825" y="4126057"/>
                <a:ext cx="93663" cy="180981"/>
              </a:xfrm>
              <a:custGeom>
                <a:avLst/>
                <a:gdLst>
                  <a:gd name="T0" fmla="*/ 7 w 25"/>
                  <a:gd name="T1" fmla="*/ 17 h 48"/>
                  <a:gd name="T2" fmla="*/ 0 w 25"/>
                  <a:gd name="T3" fmla="*/ 34 h 48"/>
                  <a:gd name="T4" fmla="*/ 1 w 25"/>
                  <a:gd name="T5" fmla="*/ 46 h 48"/>
                  <a:gd name="T6" fmla="*/ 1 w 25"/>
                  <a:gd name="T7" fmla="*/ 48 h 48"/>
                  <a:gd name="T8" fmla="*/ 4 w 25"/>
                  <a:gd name="T9" fmla="*/ 48 h 48"/>
                  <a:gd name="T10" fmla="*/ 7 w 25"/>
                  <a:gd name="T11" fmla="*/ 47 h 48"/>
                  <a:gd name="T12" fmla="*/ 7 w 25"/>
                  <a:gd name="T13" fmla="*/ 47 h 48"/>
                  <a:gd name="T14" fmla="*/ 6 w 25"/>
                  <a:gd name="T15" fmla="*/ 36 h 48"/>
                  <a:gd name="T16" fmla="*/ 12 w 25"/>
                  <a:gd name="T17" fmla="*/ 19 h 48"/>
                  <a:gd name="T18" fmla="*/ 25 w 25"/>
                  <a:gd name="T19" fmla="*/ 7 h 48"/>
                  <a:gd name="T20" fmla="*/ 25 w 25"/>
                  <a:gd name="T21" fmla="*/ 0 h 48"/>
                  <a:gd name="T22" fmla="*/ 14 w 25"/>
                  <a:gd name="T23" fmla="*/ 8 h 48"/>
                  <a:gd name="T24" fmla="*/ 7 w 25"/>
                  <a:gd name="T25" fmla="*/ 17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" h="48">
                    <a:moveTo>
                      <a:pt x="7" y="17"/>
                    </a:moveTo>
                    <a:cubicBezTo>
                      <a:pt x="4" y="22"/>
                      <a:pt x="1" y="28"/>
                      <a:pt x="0" y="34"/>
                    </a:cubicBezTo>
                    <a:cubicBezTo>
                      <a:pt x="0" y="38"/>
                      <a:pt x="0" y="42"/>
                      <a:pt x="1" y="46"/>
                    </a:cubicBezTo>
                    <a:cubicBezTo>
                      <a:pt x="1" y="47"/>
                      <a:pt x="1" y="47"/>
                      <a:pt x="1" y="48"/>
                    </a:cubicBezTo>
                    <a:cubicBezTo>
                      <a:pt x="4" y="48"/>
                      <a:pt x="4" y="48"/>
                      <a:pt x="4" y="48"/>
                    </a:cubicBezTo>
                    <a:cubicBezTo>
                      <a:pt x="7" y="47"/>
                      <a:pt x="7" y="47"/>
                      <a:pt x="7" y="47"/>
                    </a:cubicBezTo>
                    <a:cubicBezTo>
                      <a:pt x="7" y="47"/>
                      <a:pt x="7" y="47"/>
                      <a:pt x="7" y="47"/>
                    </a:cubicBezTo>
                    <a:cubicBezTo>
                      <a:pt x="6" y="43"/>
                      <a:pt x="6" y="40"/>
                      <a:pt x="6" y="36"/>
                    </a:cubicBezTo>
                    <a:cubicBezTo>
                      <a:pt x="7" y="30"/>
                      <a:pt x="9" y="24"/>
                      <a:pt x="12" y="19"/>
                    </a:cubicBezTo>
                    <a:cubicBezTo>
                      <a:pt x="16" y="14"/>
                      <a:pt x="20" y="10"/>
                      <a:pt x="25" y="7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1" y="2"/>
                      <a:pt x="17" y="5"/>
                      <a:pt x="14" y="8"/>
                    </a:cubicBezTo>
                    <a:cubicBezTo>
                      <a:pt x="11" y="11"/>
                      <a:pt x="9" y="14"/>
                      <a:pt x="7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2" name="Freeform 1305"/>
              <p:cNvSpPr>
                <a:spLocks/>
              </p:cNvSpPr>
              <p:nvPr/>
            </p:nvSpPr>
            <p:spPr bwMode="auto">
              <a:xfrm>
                <a:off x="7772400" y="4021279"/>
                <a:ext cx="65088" cy="49214"/>
              </a:xfrm>
              <a:custGeom>
                <a:avLst/>
                <a:gdLst>
                  <a:gd name="T0" fmla="*/ 0 w 17"/>
                  <a:gd name="T1" fmla="*/ 8 h 13"/>
                  <a:gd name="T2" fmla="*/ 2 w 17"/>
                  <a:gd name="T3" fmla="*/ 10 h 13"/>
                  <a:gd name="T4" fmla="*/ 4 w 17"/>
                  <a:gd name="T5" fmla="*/ 13 h 13"/>
                  <a:gd name="T6" fmla="*/ 6 w 17"/>
                  <a:gd name="T7" fmla="*/ 11 h 13"/>
                  <a:gd name="T8" fmla="*/ 17 w 17"/>
                  <a:gd name="T9" fmla="*/ 6 h 13"/>
                  <a:gd name="T10" fmla="*/ 17 w 17"/>
                  <a:gd name="T11" fmla="*/ 0 h 13"/>
                  <a:gd name="T12" fmla="*/ 5 w 17"/>
                  <a:gd name="T13" fmla="*/ 5 h 13"/>
                  <a:gd name="T14" fmla="*/ 0 w 17"/>
                  <a:gd name="T15" fmla="*/ 8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13">
                    <a:moveTo>
                      <a:pt x="0" y="8"/>
                    </a:moveTo>
                    <a:cubicBezTo>
                      <a:pt x="2" y="10"/>
                      <a:pt x="2" y="10"/>
                      <a:pt x="2" y="10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2"/>
                      <a:pt x="5" y="12"/>
                      <a:pt x="6" y="11"/>
                    </a:cubicBezTo>
                    <a:cubicBezTo>
                      <a:pt x="9" y="9"/>
                      <a:pt x="13" y="8"/>
                      <a:pt x="17" y="6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3" y="1"/>
                      <a:pt x="9" y="3"/>
                      <a:pt x="5" y="5"/>
                    </a:cubicBezTo>
                    <a:cubicBezTo>
                      <a:pt x="4" y="6"/>
                      <a:pt x="2" y="7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3" name="Freeform 1306"/>
              <p:cNvSpPr>
                <a:spLocks/>
              </p:cNvSpPr>
              <p:nvPr/>
            </p:nvSpPr>
            <p:spPr bwMode="auto">
              <a:xfrm>
                <a:off x="5759451" y="4757738"/>
                <a:ext cx="74613" cy="7938"/>
              </a:xfrm>
              <a:custGeom>
                <a:avLst/>
                <a:gdLst>
                  <a:gd name="T0" fmla="*/ 0 w 20"/>
                  <a:gd name="T1" fmla="*/ 0 h 2"/>
                  <a:gd name="T2" fmla="*/ 0 w 20"/>
                  <a:gd name="T3" fmla="*/ 2 h 2"/>
                  <a:gd name="T4" fmla="*/ 20 w 20"/>
                  <a:gd name="T5" fmla="*/ 2 h 2"/>
                  <a:gd name="T6" fmla="*/ 6 w 20"/>
                  <a:gd name="T7" fmla="*/ 0 h 2"/>
                  <a:gd name="T8" fmla="*/ 0 w 20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15" y="0"/>
                      <a:pt x="11" y="0"/>
                      <a:pt x="6" y="0"/>
                    </a:cubicBezTo>
                    <a:cubicBezTo>
                      <a:pt x="4" y="0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326" name="组合 1325"/>
          <p:cNvGrpSpPr/>
          <p:nvPr/>
        </p:nvGrpSpPr>
        <p:grpSpPr>
          <a:xfrm>
            <a:off x="-184716" y="4540506"/>
            <a:ext cx="9746232" cy="2082603"/>
            <a:chOff x="-184716" y="4540506"/>
            <a:chExt cx="9746232" cy="2082603"/>
          </a:xfrm>
        </p:grpSpPr>
        <p:grpSp>
          <p:nvGrpSpPr>
            <p:cNvPr id="1046" name="组合 1045"/>
            <p:cNvGrpSpPr/>
            <p:nvPr/>
          </p:nvGrpSpPr>
          <p:grpSpPr>
            <a:xfrm>
              <a:off x="-184716" y="4540506"/>
              <a:ext cx="1967812" cy="1967812"/>
              <a:chOff x="22230" y="4477298"/>
              <a:chExt cx="1967812" cy="1967812"/>
            </a:xfrm>
            <a:solidFill>
              <a:srgbClr val="F6DFC2"/>
            </a:solidFill>
            <a:effectLst/>
          </p:grpSpPr>
          <p:sp>
            <p:nvSpPr>
              <p:cNvPr id="1047" name="椭圆 1046"/>
              <p:cNvSpPr/>
              <p:nvPr/>
            </p:nvSpPr>
            <p:spPr>
              <a:xfrm>
                <a:off x="22230" y="4477298"/>
                <a:ext cx="1967812" cy="1967812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8" name="椭圆 1047"/>
              <p:cNvSpPr/>
              <p:nvPr/>
            </p:nvSpPr>
            <p:spPr>
              <a:xfrm>
                <a:off x="113259" y="4568327"/>
                <a:ext cx="1785754" cy="1785754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9" name="椭圆 1048"/>
              <p:cNvSpPr/>
              <p:nvPr/>
            </p:nvSpPr>
            <p:spPr>
              <a:xfrm>
                <a:off x="230475" y="4685543"/>
                <a:ext cx="1551322" cy="1551322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0" name="椭圆 1049"/>
              <p:cNvSpPr/>
              <p:nvPr/>
            </p:nvSpPr>
            <p:spPr>
              <a:xfrm>
                <a:off x="379959" y="4835027"/>
                <a:ext cx="1252354" cy="1252354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1" name="椭圆 1050"/>
              <p:cNvSpPr/>
              <p:nvPr/>
            </p:nvSpPr>
            <p:spPr>
              <a:xfrm>
                <a:off x="530761" y="4985829"/>
                <a:ext cx="950750" cy="950750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2" name="椭圆 1051"/>
              <p:cNvSpPr/>
              <p:nvPr/>
            </p:nvSpPr>
            <p:spPr>
              <a:xfrm>
                <a:off x="682878" y="5137946"/>
                <a:ext cx="646516" cy="646516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53" name="组合 1052"/>
            <p:cNvGrpSpPr/>
            <p:nvPr/>
          </p:nvGrpSpPr>
          <p:grpSpPr>
            <a:xfrm>
              <a:off x="1435336" y="4713133"/>
              <a:ext cx="1622558" cy="1622558"/>
              <a:chOff x="22230" y="4477298"/>
              <a:chExt cx="1967812" cy="1967812"/>
            </a:xfrm>
            <a:solidFill>
              <a:srgbClr val="F6DFC2"/>
            </a:solidFill>
            <a:effectLst/>
          </p:grpSpPr>
          <p:sp>
            <p:nvSpPr>
              <p:cNvPr id="1054" name="椭圆 1053"/>
              <p:cNvSpPr/>
              <p:nvPr/>
            </p:nvSpPr>
            <p:spPr>
              <a:xfrm>
                <a:off x="22230" y="4477298"/>
                <a:ext cx="1967812" cy="1967812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5" name="椭圆 1054"/>
              <p:cNvSpPr/>
              <p:nvPr/>
            </p:nvSpPr>
            <p:spPr>
              <a:xfrm>
                <a:off x="113259" y="4568327"/>
                <a:ext cx="1785754" cy="1785754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6" name="椭圆 1055"/>
              <p:cNvSpPr/>
              <p:nvPr/>
            </p:nvSpPr>
            <p:spPr>
              <a:xfrm>
                <a:off x="230475" y="4685543"/>
                <a:ext cx="1551322" cy="1551322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7" name="椭圆 1056"/>
              <p:cNvSpPr/>
              <p:nvPr/>
            </p:nvSpPr>
            <p:spPr>
              <a:xfrm>
                <a:off x="379959" y="4835027"/>
                <a:ext cx="1252354" cy="1252354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8" name="椭圆 1057"/>
              <p:cNvSpPr/>
              <p:nvPr/>
            </p:nvSpPr>
            <p:spPr>
              <a:xfrm>
                <a:off x="530761" y="4985829"/>
                <a:ext cx="950750" cy="950750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9" name="椭圆 1058"/>
              <p:cNvSpPr/>
              <p:nvPr/>
            </p:nvSpPr>
            <p:spPr>
              <a:xfrm>
                <a:off x="682878" y="5137946"/>
                <a:ext cx="646516" cy="646516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60" name="组合 1059"/>
            <p:cNvGrpSpPr/>
            <p:nvPr/>
          </p:nvGrpSpPr>
          <p:grpSpPr>
            <a:xfrm>
              <a:off x="2614318" y="4616510"/>
              <a:ext cx="1822576" cy="1822576"/>
              <a:chOff x="22230" y="4477298"/>
              <a:chExt cx="1967812" cy="1967812"/>
            </a:xfrm>
            <a:solidFill>
              <a:srgbClr val="F6DFC2"/>
            </a:solidFill>
            <a:effectLst/>
          </p:grpSpPr>
          <p:sp>
            <p:nvSpPr>
              <p:cNvPr id="1061" name="椭圆 1060"/>
              <p:cNvSpPr/>
              <p:nvPr/>
            </p:nvSpPr>
            <p:spPr>
              <a:xfrm>
                <a:off x="22230" y="4477298"/>
                <a:ext cx="1967812" cy="1967812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2" name="椭圆 1061"/>
              <p:cNvSpPr/>
              <p:nvPr/>
            </p:nvSpPr>
            <p:spPr>
              <a:xfrm>
                <a:off x="113259" y="4568327"/>
                <a:ext cx="1785754" cy="1785754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3" name="椭圆 1062"/>
              <p:cNvSpPr/>
              <p:nvPr/>
            </p:nvSpPr>
            <p:spPr>
              <a:xfrm>
                <a:off x="230475" y="4685543"/>
                <a:ext cx="1551322" cy="1551322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4" name="椭圆 1063"/>
              <p:cNvSpPr/>
              <p:nvPr/>
            </p:nvSpPr>
            <p:spPr>
              <a:xfrm>
                <a:off x="379959" y="4835027"/>
                <a:ext cx="1252354" cy="1252354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5" name="椭圆 1064"/>
              <p:cNvSpPr/>
              <p:nvPr/>
            </p:nvSpPr>
            <p:spPr>
              <a:xfrm>
                <a:off x="530761" y="4985829"/>
                <a:ext cx="950750" cy="950750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6" name="椭圆 1065"/>
              <p:cNvSpPr/>
              <p:nvPr/>
            </p:nvSpPr>
            <p:spPr>
              <a:xfrm>
                <a:off x="682878" y="5137946"/>
                <a:ext cx="646516" cy="646516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67" name="组合 1066"/>
            <p:cNvGrpSpPr/>
            <p:nvPr/>
          </p:nvGrpSpPr>
          <p:grpSpPr>
            <a:xfrm>
              <a:off x="3951457" y="4800533"/>
              <a:ext cx="1822576" cy="1822576"/>
              <a:chOff x="22230" y="4477298"/>
              <a:chExt cx="1967812" cy="1967812"/>
            </a:xfrm>
            <a:solidFill>
              <a:srgbClr val="F6DFC2"/>
            </a:solidFill>
            <a:effectLst/>
          </p:grpSpPr>
          <p:sp>
            <p:nvSpPr>
              <p:cNvPr id="1068" name="椭圆 1067"/>
              <p:cNvSpPr/>
              <p:nvPr/>
            </p:nvSpPr>
            <p:spPr>
              <a:xfrm>
                <a:off x="22230" y="4477298"/>
                <a:ext cx="1967812" cy="1967812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9" name="椭圆 1068"/>
              <p:cNvSpPr/>
              <p:nvPr/>
            </p:nvSpPr>
            <p:spPr>
              <a:xfrm>
                <a:off x="113259" y="4568327"/>
                <a:ext cx="1785754" cy="1785754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70" name="椭圆 1069"/>
              <p:cNvSpPr/>
              <p:nvPr/>
            </p:nvSpPr>
            <p:spPr>
              <a:xfrm>
                <a:off x="230475" y="4685543"/>
                <a:ext cx="1551322" cy="1551322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71" name="椭圆 1070"/>
              <p:cNvSpPr/>
              <p:nvPr/>
            </p:nvSpPr>
            <p:spPr>
              <a:xfrm>
                <a:off x="379959" y="4835027"/>
                <a:ext cx="1252354" cy="1252354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72" name="椭圆 1071"/>
              <p:cNvSpPr/>
              <p:nvPr/>
            </p:nvSpPr>
            <p:spPr>
              <a:xfrm>
                <a:off x="530761" y="4985829"/>
                <a:ext cx="950750" cy="950750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73" name="椭圆 1072"/>
              <p:cNvSpPr/>
              <p:nvPr/>
            </p:nvSpPr>
            <p:spPr>
              <a:xfrm>
                <a:off x="682878" y="5137946"/>
                <a:ext cx="646516" cy="646516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74" name="组合 1073"/>
            <p:cNvGrpSpPr/>
            <p:nvPr/>
          </p:nvGrpSpPr>
          <p:grpSpPr>
            <a:xfrm>
              <a:off x="5405264" y="4757025"/>
              <a:ext cx="1687455" cy="1687455"/>
              <a:chOff x="22230" y="4477298"/>
              <a:chExt cx="1967812" cy="1967812"/>
            </a:xfrm>
            <a:solidFill>
              <a:srgbClr val="F6DFC2"/>
            </a:solidFill>
            <a:effectLst/>
          </p:grpSpPr>
          <p:sp>
            <p:nvSpPr>
              <p:cNvPr id="1075" name="椭圆 1074"/>
              <p:cNvSpPr/>
              <p:nvPr/>
            </p:nvSpPr>
            <p:spPr>
              <a:xfrm>
                <a:off x="22230" y="4477298"/>
                <a:ext cx="1967812" cy="1967812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76" name="椭圆 1075"/>
              <p:cNvSpPr/>
              <p:nvPr/>
            </p:nvSpPr>
            <p:spPr>
              <a:xfrm>
                <a:off x="113259" y="4568327"/>
                <a:ext cx="1785754" cy="1785754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77" name="椭圆 1076"/>
              <p:cNvSpPr/>
              <p:nvPr/>
            </p:nvSpPr>
            <p:spPr>
              <a:xfrm>
                <a:off x="230475" y="4685543"/>
                <a:ext cx="1551322" cy="1551322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78" name="椭圆 1077"/>
              <p:cNvSpPr/>
              <p:nvPr/>
            </p:nvSpPr>
            <p:spPr>
              <a:xfrm>
                <a:off x="379959" y="4835027"/>
                <a:ext cx="1252354" cy="1252354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79" name="椭圆 1078"/>
              <p:cNvSpPr/>
              <p:nvPr/>
            </p:nvSpPr>
            <p:spPr>
              <a:xfrm>
                <a:off x="530761" y="4985829"/>
                <a:ext cx="950750" cy="950750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80" name="椭圆 1079"/>
              <p:cNvSpPr/>
              <p:nvPr/>
            </p:nvSpPr>
            <p:spPr>
              <a:xfrm>
                <a:off x="682878" y="5137946"/>
                <a:ext cx="646516" cy="646516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81" name="组合 1080"/>
            <p:cNvGrpSpPr/>
            <p:nvPr/>
          </p:nvGrpSpPr>
          <p:grpSpPr>
            <a:xfrm>
              <a:off x="6805042" y="4665248"/>
              <a:ext cx="1687455" cy="1687455"/>
              <a:chOff x="22230" y="4477298"/>
              <a:chExt cx="1967812" cy="1967812"/>
            </a:xfrm>
            <a:solidFill>
              <a:srgbClr val="F6DFC2"/>
            </a:solidFill>
            <a:effectLst/>
          </p:grpSpPr>
          <p:sp>
            <p:nvSpPr>
              <p:cNvPr id="1082" name="椭圆 1081"/>
              <p:cNvSpPr/>
              <p:nvPr/>
            </p:nvSpPr>
            <p:spPr>
              <a:xfrm>
                <a:off x="22230" y="4477298"/>
                <a:ext cx="1967812" cy="1967812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83" name="椭圆 1082"/>
              <p:cNvSpPr/>
              <p:nvPr/>
            </p:nvSpPr>
            <p:spPr>
              <a:xfrm>
                <a:off x="113259" y="4568327"/>
                <a:ext cx="1785754" cy="1785754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84" name="椭圆 1083"/>
              <p:cNvSpPr/>
              <p:nvPr/>
            </p:nvSpPr>
            <p:spPr>
              <a:xfrm>
                <a:off x="230475" y="4685543"/>
                <a:ext cx="1551322" cy="1551322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85" name="椭圆 1084"/>
              <p:cNvSpPr/>
              <p:nvPr/>
            </p:nvSpPr>
            <p:spPr>
              <a:xfrm>
                <a:off x="379959" y="4835027"/>
                <a:ext cx="1252354" cy="1252354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86" name="椭圆 1085"/>
              <p:cNvSpPr/>
              <p:nvPr/>
            </p:nvSpPr>
            <p:spPr>
              <a:xfrm>
                <a:off x="530761" y="4985829"/>
                <a:ext cx="950750" cy="950750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87" name="椭圆 1086"/>
              <p:cNvSpPr/>
              <p:nvPr/>
            </p:nvSpPr>
            <p:spPr>
              <a:xfrm>
                <a:off x="682878" y="5137946"/>
                <a:ext cx="646516" cy="646516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88" name="组合 1087"/>
            <p:cNvGrpSpPr/>
            <p:nvPr/>
          </p:nvGrpSpPr>
          <p:grpSpPr>
            <a:xfrm>
              <a:off x="7874061" y="4665248"/>
              <a:ext cx="1687455" cy="1687455"/>
              <a:chOff x="22230" y="4477298"/>
              <a:chExt cx="1967812" cy="1967812"/>
            </a:xfrm>
            <a:solidFill>
              <a:srgbClr val="F6DFC2"/>
            </a:solidFill>
            <a:effectLst/>
          </p:grpSpPr>
          <p:sp>
            <p:nvSpPr>
              <p:cNvPr id="1089" name="椭圆 1088"/>
              <p:cNvSpPr/>
              <p:nvPr/>
            </p:nvSpPr>
            <p:spPr>
              <a:xfrm>
                <a:off x="22230" y="4477298"/>
                <a:ext cx="1967812" cy="1967812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0" name="椭圆 1089"/>
              <p:cNvSpPr/>
              <p:nvPr/>
            </p:nvSpPr>
            <p:spPr>
              <a:xfrm>
                <a:off x="113259" y="4568327"/>
                <a:ext cx="1785754" cy="1785754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1" name="椭圆 1090"/>
              <p:cNvSpPr/>
              <p:nvPr/>
            </p:nvSpPr>
            <p:spPr>
              <a:xfrm>
                <a:off x="230475" y="4685543"/>
                <a:ext cx="1551322" cy="1551322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2" name="椭圆 1091"/>
              <p:cNvSpPr/>
              <p:nvPr/>
            </p:nvSpPr>
            <p:spPr>
              <a:xfrm>
                <a:off x="379959" y="4835027"/>
                <a:ext cx="1252354" cy="1252354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3" name="椭圆 1092"/>
              <p:cNvSpPr/>
              <p:nvPr/>
            </p:nvSpPr>
            <p:spPr>
              <a:xfrm>
                <a:off x="530761" y="4985829"/>
                <a:ext cx="950750" cy="950750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4" name="椭圆 1093"/>
              <p:cNvSpPr/>
              <p:nvPr/>
            </p:nvSpPr>
            <p:spPr>
              <a:xfrm>
                <a:off x="682878" y="5137946"/>
                <a:ext cx="646516" cy="646516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325" name="组合 1324"/>
          <p:cNvGrpSpPr/>
          <p:nvPr/>
        </p:nvGrpSpPr>
        <p:grpSpPr>
          <a:xfrm>
            <a:off x="-354563" y="5000289"/>
            <a:ext cx="10402032" cy="2034572"/>
            <a:chOff x="-354563" y="5000289"/>
            <a:chExt cx="10402032" cy="2034572"/>
          </a:xfrm>
        </p:grpSpPr>
        <p:grpSp>
          <p:nvGrpSpPr>
            <p:cNvPr id="1095" name="组合 1094"/>
            <p:cNvGrpSpPr/>
            <p:nvPr/>
          </p:nvGrpSpPr>
          <p:grpSpPr>
            <a:xfrm>
              <a:off x="738807" y="5032572"/>
              <a:ext cx="1967812" cy="1967812"/>
              <a:chOff x="22230" y="4477298"/>
              <a:chExt cx="1967812" cy="1967812"/>
            </a:xfrm>
            <a:solidFill>
              <a:srgbClr val="F6DFC2"/>
            </a:solidFill>
            <a:effectLst/>
          </p:grpSpPr>
          <p:sp>
            <p:nvSpPr>
              <p:cNvPr id="1096" name="椭圆 1095"/>
              <p:cNvSpPr/>
              <p:nvPr/>
            </p:nvSpPr>
            <p:spPr>
              <a:xfrm>
                <a:off x="22230" y="4477298"/>
                <a:ext cx="1967812" cy="1967812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7" name="椭圆 1096"/>
              <p:cNvSpPr/>
              <p:nvPr/>
            </p:nvSpPr>
            <p:spPr>
              <a:xfrm>
                <a:off x="113259" y="4568327"/>
                <a:ext cx="1785754" cy="1785754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8" name="椭圆 1097"/>
              <p:cNvSpPr/>
              <p:nvPr/>
            </p:nvSpPr>
            <p:spPr>
              <a:xfrm>
                <a:off x="230475" y="4685543"/>
                <a:ext cx="1551322" cy="1551322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9" name="椭圆 1098"/>
              <p:cNvSpPr/>
              <p:nvPr/>
            </p:nvSpPr>
            <p:spPr>
              <a:xfrm>
                <a:off x="379959" y="4835027"/>
                <a:ext cx="1252354" cy="1252354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0" name="椭圆 1099"/>
              <p:cNvSpPr/>
              <p:nvPr/>
            </p:nvSpPr>
            <p:spPr>
              <a:xfrm>
                <a:off x="530761" y="4985829"/>
                <a:ext cx="950750" cy="950750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1" name="椭圆 1100"/>
              <p:cNvSpPr/>
              <p:nvPr/>
            </p:nvSpPr>
            <p:spPr>
              <a:xfrm>
                <a:off x="682878" y="5137946"/>
                <a:ext cx="646516" cy="646516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02" name="组合 1101"/>
            <p:cNvGrpSpPr/>
            <p:nvPr/>
          </p:nvGrpSpPr>
          <p:grpSpPr>
            <a:xfrm>
              <a:off x="1890072" y="5000289"/>
              <a:ext cx="2034572" cy="2034572"/>
              <a:chOff x="22230" y="4477298"/>
              <a:chExt cx="1967812" cy="1967812"/>
            </a:xfrm>
            <a:solidFill>
              <a:srgbClr val="F6DFC2"/>
            </a:solidFill>
            <a:effectLst/>
          </p:grpSpPr>
          <p:sp>
            <p:nvSpPr>
              <p:cNvPr id="1103" name="椭圆 1102"/>
              <p:cNvSpPr/>
              <p:nvPr/>
            </p:nvSpPr>
            <p:spPr>
              <a:xfrm>
                <a:off x="22230" y="4477298"/>
                <a:ext cx="1967812" cy="1967812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4" name="椭圆 1103"/>
              <p:cNvSpPr/>
              <p:nvPr/>
            </p:nvSpPr>
            <p:spPr>
              <a:xfrm>
                <a:off x="113259" y="4568327"/>
                <a:ext cx="1785754" cy="1785754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5" name="椭圆 1104"/>
              <p:cNvSpPr/>
              <p:nvPr/>
            </p:nvSpPr>
            <p:spPr>
              <a:xfrm>
                <a:off x="230475" y="4685543"/>
                <a:ext cx="1551322" cy="1551322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6" name="椭圆 1105"/>
              <p:cNvSpPr/>
              <p:nvPr/>
            </p:nvSpPr>
            <p:spPr>
              <a:xfrm>
                <a:off x="379959" y="4835027"/>
                <a:ext cx="1252354" cy="1252354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7" name="椭圆 1106"/>
              <p:cNvSpPr/>
              <p:nvPr/>
            </p:nvSpPr>
            <p:spPr>
              <a:xfrm>
                <a:off x="530761" y="4985829"/>
                <a:ext cx="950750" cy="950750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8" name="椭圆 1107"/>
              <p:cNvSpPr/>
              <p:nvPr/>
            </p:nvSpPr>
            <p:spPr>
              <a:xfrm>
                <a:off x="682878" y="5137946"/>
                <a:ext cx="646516" cy="646516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09" name="组合 1108"/>
            <p:cNvGrpSpPr/>
            <p:nvPr/>
          </p:nvGrpSpPr>
          <p:grpSpPr>
            <a:xfrm>
              <a:off x="3291442" y="5041943"/>
              <a:ext cx="1822576" cy="1822576"/>
              <a:chOff x="22230" y="4477298"/>
              <a:chExt cx="1967812" cy="1967812"/>
            </a:xfrm>
            <a:solidFill>
              <a:srgbClr val="F6DFC2"/>
            </a:solidFill>
            <a:effectLst/>
          </p:grpSpPr>
          <p:sp>
            <p:nvSpPr>
              <p:cNvPr id="1110" name="椭圆 1109"/>
              <p:cNvSpPr/>
              <p:nvPr/>
            </p:nvSpPr>
            <p:spPr>
              <a:xfrm>
                <a:off x="22230" y="4477298"/>
                <a:ext cx="1967812" cy="1967812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11" name="椭圆 1110"/>
              <p:cNvSpPr/>
              <p:nvPr/>
            </p:nvSpPr>
            <p:spPr>
              <a:xfrm>
                <a:off x="113259" y="4568327"/>
                <a:ext cx="1785754" cy="1785754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12" name="椭圆 1111"/>
              <p:cNvSpPr/>
              <p:nvPr/>
            </p:nvSpPr>
            <p:spPr>
              <a:xfrm>
                <a:off x="230475" y="4685543"/>
                <a:ext cx="1551322" cy="1551322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13" name="椭圆 1112"/>
              <p:cNvSpPr/>
              <p:nvPr/>
            </p:nvSpPr>
            <p:spPr>
              <a:xfrm>
                <a:off x="379959" y="4835027"/>
                <a:ext cx="1252354" cy="1252354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14" name="椭圆 1113"/>
              <p:cNvSpPr/>
              <p:nvPr/>
            </p:nvSpPr>
            <p:spPr>
              <a:xfrm>
                <a:off x="530761" y="4985829"/>
                <a:ext cx="950750" cy="950750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15" name="椭圆 1114"/>
              <p:cNvSpPr/>
              <p:nvPr/>
            </p:nvSpPr>
            <p:spPr>
              <a:xfrm>
                <a:off x="682878" y="5137946"/>
                <a:ext cx="646516" cy="646516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16" name="组合 1115"/>
            <p:cNvGrpSpPr/>
            <p:nvPr/>
          </p:nvGrpSpPr>
          <p:grpSpPr>
            <a:xfrm>
              <a:off x="4679887" y="5146086"/>
              <a:ext cx="1822576" cy="1822576"/>
              <a:chOff x="22230" y="4477298"/>
              <a:chExt cx="1967812" cy="1967812"/>
            </a:xfrm>
            <a:solidFill>
              <a:srgbClr val="F6DFC2"/>
            </a:solidFill>
            <a:effectLst/>
          </p:grpSpPr>
          <p:sp>
            <p:nvSpPr>
              <p:cNvPr id="1117" name="椭圆 1116"/>
              <p:cNvSpPr/>
              <p:nvPr/>
            </p:nvSpPr>
            <p:spPr>
              <a:xfrm>
                <a:off x="22230" y="4477298"/>
                <a:ext cx="1967812" cy="1967812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18" name="椭圆 1117"/>
              <p:cNvSpPr/>
              <p:nvPr/>
            </p:nvSpPr>
            <p:spPr>
              <a:xfrm>
                <a:off x="113259" y="4568327"/>
                <a:ext cx="1785754" cy="1785754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19" name="椭圆 1118"/>
              <p:cNvSpPr/>
              <p:nvPr/>
            </p:nvSpPr>
            <p:spPr>
              <a:xfrm>
                <a:off x="230475" y="4685543"/>
                <a:ext cx="1551322" cy="1551322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20" name="椭圆 1119"/>
              <p:cNvSpPr/>
              <p:nvPr/>
            </p:nvSpPr>
            <p:spPr>
              <a:xfrm>
                <a:off x="379959" y="4835027"/>
                <a:ext cx="1252354" cy="1252354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21" name="椭圆 1120"/>
              <p:cNvSpPr/>
              <p:nvPr/>
            </p:nvSpPr>
            <p:spPr>
              <a:xfrm>
                <a:off x="530761" y="4985829"/>
                <a:ext cx="950750" cy="950750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22" name="椭圆 1121"/>
              <p:cNvSpPr/>
              <p:nvPr/>
            </p:nvSpPr>
            <p:spPr>
              <a:xfrm>
                <a:off x="682878" y="5137946"/>
                <a:ext cx="646516" cy="646516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23" name="组合 1122"/>
            <p:cNvGrpSpPr/>
            <p:nvPr/>
          </p:nvGrpSpPr>
          <p:grpSpPr>
            <a:xfrm>
              <a:off x="5991283" y="5101014"/>
              <a:ext cx="1687455" cy="1687455"/>
              <a:chOff x="22230" y="4477298"/>
              <a:chExt cx="1967812" cy="1967812"/>
            </a:xfrm>
            <a:solidFill>
              <a:srgbClr val="F6DFC2"/>
            </a:solidFill>
            <a:effectLst/>
          </p:grpSpPr>
          <p:sp>
            <p:nvSpPr>
              <p:cNvPr id="1124" name="椭圆 1123"/>
              <p:cNvSpPr/>
              <p:nvPr/>
            </p:nvSpPr>
            <p:spPr>
              <a:xfrm>
                <a:off x="22230" y="4477298"/>
                <a:ext cx="1967812" cy="1967812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25" name="椭圆 1124"/>
              <p:cNvSpPr/>
              <p:nvPr/>
            </p:nvSpPr>
            <p:spPr>
              <a:xfrm>
                <a:off x="113259" y="4568327"/>
                <a:ext cx="1785754" cy="1785754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26" name="椭圆 1125"/>
              <p:cNvSpPr/>
              <p:nvPr/>
            </p:nvSpPr>
            <p:spPr>
              <a:xfrm>
                <a:off x="230475" y="4685543"/>
                <a:ext cx="1551322" cy="1551322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27" name="椭圆 1126"/>
              <p:cNvSpPr/>
              <p:nvPr/>
            </p:nvSpPr>
            <p:spPr>
              <a:xfrm>
                <a:off x="379959" y="4835027"/>
                <a:ext cx="1252354" cy="1252354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28" name="椭圆 1127"/>
              <p:cNvSpPr/>
              <p:nvPr/>
            </p:nvSpPr>
            <p:spPr>
              <a:xfrm>
                <a:off x="530761" y="4985829"/>
                <a:ext cx="950750" cy="950750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29" name="椭圆 1128"/>
              <p:cNvSpPr/>
              <p:nvPr/>
            </p:nvSpPr>
            <p:spPr>
              <a:xfrm>
                <a:off x="682878" y="5137946"/>
                <a:ext cx="646516" cy="646516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30" name="组合 1129"/>
            <p:cNvGrpSpPr/>
            <p:nvPr/>
          </p:nvGrpSpPr>
          <p:grpSpPr>
            <a:xfrm>
              <a:off x="7212013" y="5044614"/>
              <a:ext cx="1687455" cy="1687455"/>
              <a:chOff x="22230" y="4477298"/>
              <a:chExt cx="1967812" cy="1967812"/>
            </a:xfrm>
            <a:solidFill>
              <a:srgbClr val="F6DFC2"/>
            </a:solidFill>
            <a:effectLst/>
          </p:grpSpPr>
          <p:sp>
            <p:nvSpPr>
              <p:cNvPr id="1131" name="椭圆 1130"/>
              <p:cNvSpPr/>
              <p:nvPr/>
            </p:nvSpPr>
            <p:spPr>
              <a:xfrm>
                <a:off x="22230" y="4477298"/>
                <a:ext cx="1967812" cy="1967812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32" name="椭圆 1131"/>
              <p:cNvSpPr/>
              <p:nvPr/>
            </p:nvSpPr>
            <p:spPr>
              <a:xfrm>
                <a:off x="113259" y="4568327"/>
                <a:ext cx="1785754" cy="1785754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33" name="椭圆 1132"/>
              <p:cNvSpPr/>
              <p:nvPr/>
            </p:nvSpPr>
            <p:spPr>
              <a:xfrm>
                <a:off x="230475" y="4685543"/>
                <a:ext cx="1551322" cy="1551322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34" name="椭圆 1133"/>
              <p:cNvSpPr/>
              <p:nvPr/>
            </p:nvSpPr>
            <p:spPr>
              <a:xfrm>
                <a:off x="379959" y="4835027"/>
                <a:ext cx="1252354" cy="1252354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35" name="椭圆 1134"/>
              <p:cNvSpPr/>
              <p:nvPr/>
            </p:nvSpPr>
            <p:spPr>
              <a:xfrm>
                <a:off x="530761" y="4985829"/>
                <a:ext cx="950750" cy="950750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36" name="椭圆 1135"/>
              <p:cNvSpPr/>
              <p:nvPr/>
            </p:nvSpPr>
            <p:spPr>
              <a:xfrm>
                <a:off x="682878" y="5137946"/>
                <a:ext cx="646516" cy="646516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37" name="组合 1136"/>
            <p:cNvGrpSpPr/>
            <p:nvPr/>
          </p:nvGrpSpPr>
          <p:grpSpPr>
            <a:xfrm>
              <a:off x="-354563" y="5097445"/>
              <a:ext cx="1687455" cy="1687455"/>
              <a:chOff x="22230" y="4477298"/>
              <a:chExt cx="1967812" cy="1967812"/>
            </a:xfrm>
            <a:solidFill>
              <a:srgbClr val="F6DFC2"/>
            </a:solidFill>
            <a:effectLst/>
          </p:grpSpPr>
          <p:sp>
            <p:nvSpPr>
              <p:cNvPr id="1138" name="椭圆 1137"/>
              <p:cNvSpPr/>
              <p:nvPr/>
            </p:nvSpPr>
            <p:spPr>
              <a:xfrm>
                <a:off x="22230" y="4477298"/>
                <a:ext cx="1967812" cy="1967812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39" name="椭圆 1138"/>
              <p:cNvSpPr/>
              <p:nvPr/>
            </p:nvSpPr>
            <p:spPr>
              <a:xfrm>
                <a:off x="113259" y="4568327"/>
                <a:ext cx="1785754" cy="1785754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40" name="椭圆 1139"/>
              <p:cNvSpPr/>
              <p:nvPr/>
            </p:nvSpPr>
            <p:spPr>
              <a:xfrm>
                <a:off x="230475" y="4685543"/>
                <a:ext cx="1551322" cy="1551322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41" name="椭圆 1140"/>
              <p:cNvSpPr/>
              <p:nvPr/>
            </p:nvSpPr>
            <p:spPr>
              <a:xfrm>
                <a:off x="379959" y="4835027"/>
                <a:ext cx="1252354" cy="1252354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42" name="椭圆 1141"/>
              <p:cNvSpPr/>
              <p:nvPr/>
            </p:nvSpPr>
            <p:spPr>
              <a:xfrm>
                <a:off x="530761" y="4985829"/>
                <a:ext cx="950750" cy="950750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43" name="椭圆 1142"/>
              <p:cNvSpPr/>
              <p:nvPr/>
            </p:nvSpPr>
            <p:spPr>
              <a:xfrm>
                <a:off x="682878" y="5137946"/>
                <a:ext cx="646516" cy="646516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44" name="组合 1143"/>
            <p:cNvGrpSpPr/>
            <p:nvPr/>
          </p:nvGrpSpPr>
          <p:grpSpPr>
            <a:xfrm>
              <a:off x="8360014" y="5114476"/>
              <a:ext cx="1687455" cy="1687455"/>
              <a:chOff x="22230" y="4477298"/>
              <a:chExt cx="1967812" cy="1967812"/>
            </a:xfrm>
            <a:solidFill>
              <a:srgbClr val="F6DFC2"/>
            </a:solidFill>
            <a:effectLst/>
          </p:grpSpPr>
          <p:sp>
            <p:nvSpPr>
              <p:cNvPr id="1145" name="椭圆 1144"/>
              <p:cNvSpPr/>
              <p:nvPr/>
            </p:nvSpPr>
            <p:spPr>
              <a:xfrm>
                <a:off x="22230" y="4477298"/>
                <a:ext cx="1967812" cy="1967812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46" name="椭圆 1145"/>
              <p:cNvSpPr/>
              <p:nvPr/>
            </p:nvSpPr>
            <p:spPr>
              <a:xfrm>
                <a:off x="113259" y="4568327"/>
                <a:ext cx="1785754" cy="1785754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47" name="椭圆 1146"/>
              <p:cNvSpPr/>
              <p:nvPr/>
            </p:nvSpPr>
            <p:spPr>
              <a:xfrm>
                <a:off x="230475" y="4685543"/>
                <a:ext cx="1551322" cy="1551322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48" name="椭圆 1147"/>
              <p:cNvSpPr/>
              <p:nvPr/>
            </p:nvSpPr>
            <p:spPr>
              <a:xfrm>
                <a:off x="379959" y="4835027"/>
                <a:ext cx="1252354" cy="1252354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49" name="椭圆 1148"/>
              <p:cNvSpPr/>
              <p:nvPr/>
            </p:nvSpPr>
            <p:spPr>
              <a:xfrm>
                <a:off x="530761" y="4985829"/>
                <a:ext cx="950750" cy="950750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50" name="椭圆 1149"/>
              <p:cNvSpPr/>
              <p:nvPr/>
            </p:nvSpPr>
            <p:spPr>
              <a:xfrm>
                <a:off x="682878" y="5137946"/>
                <a:ext cx="646516" cy="646516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22" name="任意多边形 1321"/>
          <p:cNvSpPr/>
          <p:nvPr/>
        </p:nvSpPr>
        <p:spPr>
          <a:xfrm>
            <a:off x="0" y="0"/>
            <a:ext cx="9143174" cy="4130040"/>
          </a:xfrm>
          <a:custGeom>
            <a:avLst/>
            <a:gdLst>
              <a:gd name="connsiteX0" fmla="*/ 0 w 8393806"/>
              <a:gd name="connsiteY0" fmla="*/ 0 h 3791545"/>
              <a:gd name="connsiteX1" fmla="*/ 4037820 w 8393806"/>
              <a:gd name="connsiteY1" fmla="*/ 0 h 3791545"/>
              <a:gd name="connsiteX2" fmla="*/ 4355986 w 8393806"/>
              <a:gd name="connsiteY2" fmla="*/ 0 h 3791545"/>
              <a:gd name="connsiteX3" fmla="*/ 8393806 w 8393806"/>
              <a:gd name="connsiteY3" fmla="*/ 0 h 3791545"/>
              <a:gd name="connsiteX4" fmla="*/ 8393806 w 8393806"/>
              <a:gd name="connsiteY4" fmla="*/ 2947484 h 3791545"/>
              <a:gd name="connsiteX5" fmla="*/ 5682991 w 8393806"/>
              <a:gd name="connsiteY5" fmla="*/ 2956520 h 3791545"/>
              <a:gd name="connsiteX6" fmla="*/ 5292466 w 8393806"/>
              <a:gd name="connsiteY6" fmla="*/ 3112095 h 3791545"/>
              <a:gd name="connsiteX7" fmla="*/ 4835266 w 8393806"/>
              <a:gd name="connsiteY7" fmla="*/ 3483570 h 3791545"/>
              <a:gd name="connsiteX8" fmla="*/ 4384416 w 8393806"/>
              <a:gd name="connsiteY8" fmla="*/ 3632795 h 3791545"/>
              <a:gd name="connsiteX9" fmla="*/ 4197091 w 8393806"/>
              <a:gd name="connsiteY9" fmla="*/ 3791545 h 3791545"/>
              <a:gd name="connsiteX10" fmla="*/ 4196923 w 8393806"/>
              <a:gd name="connsiteY10" fmla="*/ 3791027 h 3791545"/>
              <a:gd name="connsiteX11" fmla="*/ 4196715 w 8393806"/>
              <a:gd name="connsiteY11" fmla="*/ 3791545 h 3791545"/>
              <a:gd name="connsiteX12" fmla="*/ 4009390 w 8393806"/>
              <a:gd name="connsiteY12" fmla="*/ 3632795 h 3791545"/>
              <a:gd name="connsiteX13" fmla="*/ 3558540 w 8393806"/>
              <a:gd name="connsiteY13" fmla="*/ 3483570 h 3791545"/>
              <a:gd name="connsiteX14" fmla="*/ 3101340 w 8393806"/>
              <a:gd name="connsiteY14" fmla="*/ 3112095 h 3791545"/>
              <a:gd name="connsiteX15" fmla="*/ 2710815 w 8393806"/>
              <a:gd name="connsiteY15" fmla="*/ 2956520 h 3791545"/>
              <a:gd name="connsiteX16" fmla="*/ 0 w 8393806"/>
              <a:gd name="connsiteY16" fmla="*/ 2947484 h 3791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393806" h="3791545">
                <a:moveTo>
                  <a:pt x="0" y="0"/>
                </a:moveTo>
                <a:lnTo>
                  <a:pt x="4037820" y="0"/>
                </a:lnTo>
                <a:lnTo>
                  <a:pt x="4355986" y="0"/>
                </a:lnTo>
                <a:lnTo>
                  <a:pt x="8393806" y="0"/>
                </a:lnTo>
                <a:lnTo>
                  <a:pt x="8393806" y="2947484"/>
                </a:lnTo>
                <a:lnTo>
                  <a:pt x="5682991" y="2956520"/>
                </a:lnTo>
                <a:cubicBezTo>
                  <a:pt x="5626635" y="3115535"/>
                  <a:pt x="5475029" y="3169775"/>
                  <a:pt x="5292466" y="3112095"/>
                </a:cubicBezTo>
                <a:cubicBezTo>
                  <a:pt x="5273417" y="3431183"/>
                  <a:pt x="4968616" y="3502620"/>
                  <a:pt x="4835266" y="3483570"/>
                </a:cubicBezTo>
                <a:cubicBezTo>
                  <a:pt x="4720701" y="3661899"/>
                  <a:pt x="4484693" y="3614010"/>
                  <a:pt x="4384416" y="3632795"/>
                </a:cubicBezTo>
                <a:cubicBezTo>
                  <a:pt x="4276731" y="3676187"/>
                  <a:pt x="4240483" y="3729103"/>
                  <a:pt x="4197091" y="3791545"/>
                </a:cubicBezTo>
                <a:lnTo>
                  <a:pt x="4196923" y="3791027"/>
                </a:lnTo>
                <a:lnTo>
                  <a:pt x="4196715" y="3791545"/>
                </a:lnTo>
                <a:cubicBezTo>
                  <a:pt x="4153323" y="3729103"/>
                  <a:pt x="4117075" y="3676187"/>
                  <a:pt x="4009390" y="3632795"/>
                </a:cubicBezTo>
                <a:cubicBezTo>
                  <a:pt x="3909113" y="3614010"/>
                  <a:pt x="3673105" y="3661899"/>
                  <a:pt x="3558540" y="3483570"/>
                </a:cubicBezTo>
                <a:cubicBezTo>
                  <a:pt x="3425190" y="3502620"/>
                  <a:pt x="3120389" y="3431183"/>
                  <a:pt x="3101340" y="3112095"/>
                </a:cubicBezTo>
                <a:cubicBezTo>
                  <a:pt x="2918777" y="3169775"/>
                  <a:pt x="2767171" y="3115535"/>
                  <a:pt x="2710815" y="2956520"/>
                </a:cubicBezTo>
                <a:lnTo>
                  <a:pt x="0" y="2947484"/>
                </a:lnTo>
                <a:close/>
              </a:path>
            </a:pathLst>
          </a:custGeom>
          <a:solidFill>
            <a:srgbClr val="D2042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0" y="3183201"/>
            <a:ext cx="9144000" cy="1960299"/>
            <a:chOff x="0" y="3183201"/>
            <a:chExt cx="9144000" cy="1960299"/>
          </a:xfrm>
        </p:grpSpPr>
        <p:sp>
          <p:nvSpPr>
            <p:cNvPr id="157" name="任意多边形 156"/>
            <p:cNvSpPr/>
            <p:nvPr/>
          </p:nvSpPr>
          <p:spPr>
            <a:xfrm>
              <a:off x="0" y="3226500"/>
              <a:ext cx="9143174" cy="1917000"/>
            </a:xfrm>
            <a:custGeom>
              <a:avLst/>
              <a:gdLst>
                <a:gd name="connsiteX0" fmla="*/ 0 w 9143174"/>
                <a:gd name="connsiteY0" fmla="*/ 0 h 1917000"/>
                <a:gd name="connsiteX1" fmla="*/ 2952827 w 9143174"/>
                <a:gd name="connsiteY1" fmla="*/ 9842 h 1917000"/>
                <a:gd name="connsiteX2" fmla="*/ 3378217 w 9143174"/>
                <a:gd name="connsiteY2" fmla="*/ 179306 h 1917000"/>
                <a:gd name="connsiteX3" fmla="*/ 3876234 w 9143174"/>
                <a:gd name="connsiteY3" fmla="*/ 583945 h 1917000"/>
                <a:gd name="connsiteX4" fmla="*/ 4367334 w 9143174"/>
                <a:gd name="connsiteY4" fmla="*/ 746493 h 1917000"/>
                <a:gd name="connsiteX5" fmla="*/ 4571382 w 9143174"/>
                <a:gd name="connsiteY5" fmla="*/ 919415 h 1917000"/>
                <a:gd name="connsiteX6" fmla="*/ 4571609 w 9143174"/>
                <a:gd name="connsiteY6" fmla="*/ 918851 h 1917000"/>
                <a:gd name="connsiteX7" fmla="*/ 4571792 w 9143174"/>
                <a:gd name="connsiteY7" fmla="*/ 919415 h 1917000"/>
                <a:gd name="connsiteX8" fmla="*/ 4775841 w 9143174"/>
                <a:gd name="connsiteY8" fmla="*/ 746493 h 1917000"/>
                <a:gd name="connsiteX9" fmla="*/ 5266941 w 9143174"/>
                <a:gd name="connsiteY9" fmla="*/ 583945 h 1917000"/>
                <a:gd name="connsiteX10" fmla="*/ 5764958 w 9143174"/>
                <a:gd name="connsiteY10" fmla="*/ 179306 h 1917000"/>
                <a:gd name="connsiteX11" fmla="*/ 6190348 w 9143174"/>
                <a:gd name="connsiteY11" fmla="*/ 9842 h 1917000"/>
                <a:gd name="connsiteX12" fmla="*/ 9143174 w 9143174"/>
                <a:gd name="connsiteY12" fmla="*/ 0 h 1917000"/>
                <a:gd name="connsiteX13" fmla="*/ 9143174 w 9143174"/>
                <a:gd name="connsiteY13" fmla="*/ 1917000 h 1917000"/>
                <a:gd name="connsiteX14" fmla="*/ 0 w 9143174"/>
                <a:gd name="connsiteY14" fmla="*/ 1917000 h 191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143174" h="1917000">
                  <a:moveTo>
                    <a:pt x="0" y="0"/>
                  </a:moveTo>
                  <a:lnTo>
                    <a:pt x="2952827" y="9842"/>
                  </a:lnTo>
                  <a:cubicBezTo>
                    <a:pt x="3014214" y="183053"/>
                    <a:pt x="3179355" y="242136"/>
                    <a:pt x="3378217" y="179306"/>
                  </a:cubicBezTo>
                  <a:cubicBezTo>
                    <a:pt x="3398966" y="526881"/>
                    <a:pt x="3730978" y="604696"/>
                    <a:pt x="3876234" y="583945"/>
                  </a:cubicBezTo>
                  <a:cubicBezTo>
                    <a:pt x="4001026" y="778195"/>
                    <a:pt x="4258104" y="726030"/>
                    <a:pt x="4367334" y="746493"/>
                  </a:cubicBezTo>
                  <a:cubicBezTo>
                    <a:pt x="4484633" y="793758"/>
                    <a:pt x="4524117" y="851399"/>
                    <a:pt x="4571382" y="919415"/>
                  </a:cubicBezTo>
                  <a:lnTo>
                    <a:pt x="4571609" y="918851"/>
                  </a:lnTo>
                  <a:lnTo>
                    <a:pt x="4571792" y="919415"/>
                  </a:lnTo>
                  <a:cubicBezTo>
                    <a:pt x="4619058" y="851399"/>
                    <a:pt x="4658542" y="793758"/>
                    <a:pt x="4775841" y="746493"/>
                  </a:cubicBezTo>
                  <a:cubicBezTo>
                    <a:pt x="4885070" y="726030"/>
                    <a:pt x="5142148" y="778195"/>
                    <a:pt x="5266941" y="583945"/>
                  </a:cubicBezTo>
                  <a:cubicBezTo>
                    <a:pt x="5412196" y="604696"/>
                    <a:pt x="5744208" y="526881"/>
                    <a:pt x="5764958" y="179306"/>
                  </a:cubicBezTo>
                  <a:cubicBezTo>
                    <a:pt x="5963820" y="242136"/>
                    <a:pt x="6128960" y="183053"/>
                    <a:pt x="6190348" y="9842"/>
                  </a:cubicBezTo>
                  <a:lnTo>
                    <a:pt x="9143174" y="0"/>
                  </a:lnTo>
                  <a:lnTo>
                    <a:pt x="9143174" y="1917000"/>
                  </a:lnTo>
                  <a:lnTo>
                    <a:pt x="0" y="1917000"/>
                  </a:lnTo>
                  <a:close/>
                </a:path>
              </a:pathLst>
            </a:custGeom>
            <a:solidFill>
              <a:srgbClr val="F5DD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3" name="任意多边形 1322"/>
            <p:cNvSpPr/>
            <p:nvPr/>
          </p:nvSpPr>
          <p:spPr>
            <a:xfrm>
              <a:off x="826" y="3183201"/>
              <a:ext cx="9143174" cy="946839"/>
            </a:xfrm>
            <a:custGeom>
              <a:avLst/>
              <a:gdLst>
                <a:gd name="connsiteX0" fmla="*/ 0 w 9143174"/>
                <a:gd name="connsiteY0" fmla="*/ 0 h 946839"/>
                <a:gd name="connsiteX1" fmla="*/ 9143174 w 9143174"/>
                <a:gd name="connsiteY1" fmla="*/ 0 h 946839"/>
                <a:gd name="connsiteX2" fmla="*/ 9143174 w 9143174"/>
                <a:gd name="connsiteY2" fmla="*/ 27424 h 946839"/>
                <a:gd name="connsiteX3" fmla="*/ 6190348 w 9143174"/>
                <a:gd name="connsiteY3" fmla="*/ 37266 h 946839"/>
                <a:gd name="connsiteX4" fmla="*/ 5764958 w 9143174"/>
                <a:gd name="connsiteY4" fmla="*/ 206730 h 946839"/>
                <a:gd name="connsiteX5" fmla="*/ 5266941 w 9143174"/>
                <a:gd name="connsiteY5" fmla="*/ 611369 h 946839"/>
                <a:gd name="connsiteX6" fmla="*/ 4775841 w 9143174"/>
                <a:gd name="connsiteY6" fmla="*/ 773917 h 946839"/>
                <a:gd name="connsiteX7" fmla="*/ 4571792 w 9143174"/>
                <a:gd name="connsiteY7" fmla="*/ 946839 h 946839"/>
                <a:gd name="connsiteX8" fmla="*/ 4571609 w 9143174"/>
                <a:gd name="connsiteY8" fmla="*/ 946275 h 946839"/>
                <a:gd name="connsiteX9" fmla="*/ 4571382 w 9143174"/>
                <a:gd name="connsiteY9" fmla="*/ 946839 h 946839"/>
                <a:gd name="connsiteX10" fmla="*/ 4367334 w 9143174"/>
                <a:gd name="connsiteY10" fmla="*/ 773917 h 946839"/>
                <a:gd name="connsiteX11" fmla="*/ 3876233 w 9143174"/>
                <a:gd name="connsiteY11" fmla="*/ 611369 h 946839"/>
                <a:gd name="connsiteX12" fmla="*/ 3378216 w 9143174"/>
                <a:gd name="connsiteY12" fmla="*/ 206730 h 946839"/>
                <a:gd name="connsiteX13" fmla="*/ 2952827 w 9143174"/>
                <a:gd name="connsiteY13" fmla="*/ 37266 h 946839"/>
                <a:gd name="connsiteX14" fmla="*/ 0 w 9143174"/>
                <a:gd name="connsiteY14" fmla="*/ 27424 h 946839"/>
                <a:gd name="connsiteX0" fmla="*/ 0 w 9143174"/>
                <a:gd name="connsiteY0" fmla="*/ 5397 h 952236"/>
                <a:gd name="connsiteX1" fmla="*/ 4520377 w 9143174"/>
                <a:gd name="connsiteY1" fmla="*/ 0 h 952236"/>
                <a:gd name="connsiteX2" fmla="*/ 9143174 w 9143174"/>
                <a:gd name="connsiteY2" fmla="*/ 5397 h 952236"/>
                <a:gd name="connsiteX3" fmla="*/ 9143174 w 9143174"/>
                <a:gd name="connsiteY3" fmla="*/ 32821 h 952236"/>
                <a:gd name="connsiteX4" fmla="*/ 6190348 w 9143174"/>
                <a:gd name="connsiteY4" fmla="*/ 42663 h 952236"/>
                <a:gd name="connsiteX5" fmla="*/ 5764958 w 9143174"/>
                <a:gd name="connsiteY5" fmla="*/ 212127 h 952236"/>
                <a:gd name="connsiteX6" fmla="*/ 5266941 w 9143174"/>
                <a:gd name="connsiteY6" fmla="*/ 616766 h 952236"/>
                <a:gd name="connsiteX7" fmla="*/ 4775841 w 9143174"/>
                <a:gd name="connsiteY7" fmla="*/ 779314 h 952236"/>
                <a:gd name="connsiteX8" fmla="*/ 4571792 w 9143174"/>
                <a:gd name="connsiteY8" fmla="*/ 952236 h 952236"/>
                <a:gd name="connsiteX9" fmla="*/ 4571609 w 9143174"/>
                <a:gd name="connsiteY9" fmla="*/ 951672 h 952236"/>
                <a:gd name="connsiteX10" fmla="*/ 4571382 w 9143174"/>
                <a:gd name="connsiteY10" fmla="*/ 952236 h 952236"/>
                <a:gd name="connsiteX11" fmla="*/ 4367334 w 9143174"/>
                <a:gd name="connsiteY11" fmla="*/ 779314 h 952236"/>
                <a:gd name="connsiteX12" fmla="*/ 3876233 w 9143174"/>
                <a:gd name="connsiteY12" fmla="*/ 616766 h 952236"/>
                <a:gd name="connsiteX13" fmla="*/ 3378216 w 9143174"/>
                <a:gd name="connsiteY13" fmla="*/ 212127 h 952236"/>
                <a:gd name="connsiteX14" fmla="*/ 2952827 w 9143174"/>
                <a:gd name="connsiteY14" fmla="*/ 42663 h 952236"/>
                <a:gd name="connsiteX15" fmla="*/ 0 w 9143174"/>
                <a:gd name="connsiteY15" fmla="*/ 32821 h 952236"/>
                <a:gd name="connsiteX16" fmla="*/ 0 w 9143174"/>
                <a:gd name="connsiteY16" fmla="*/ 5397 h 952236"/>
                <a:gd name="connsiteX0" fmla="*/ 4520377 w 9143174"/>
                <a:gd name="connsiteY0" fmla="*/ 0 h 952236"/>
                <a:gd name="connsiteX1" fmla="*/ 9143174 w 9143174"/>
                <a:gd name="connsiteY1" fmla="*/ 5397 h 952236"/>
                <a:gd name="connsiteX2" fmla="*/ 9143174 w 9143174"/>
                <a:gd name="connsiteY2" fmla="*/ 32821 h 952236"/>
                <a:gd name="connsiteX3" fmla="*/ 6190348 w 9143174"/>
                <a:gd name="connsiteY3" fmla="*/ 42663 h 952236"/>
                <a:gd name="connsiteX4" fmla="*/ 5764958 w 9143174"/>
                <a:gd name="connsiteY4" fmla="*/ 212127 h 952236"/>
                <a:gd name="connsiteX5" fmla="*/ 5266941 w 9143174"/>
                <a:gd name="connsiteY5" fmla="*/ 616766 h 952236"/>
                <a:gd name="connsiteX6" fmla="*/ 4775841 w 9143174"/>
                <a:gd name="connsiteY6" fmla="*/ 779314 h 952236"/>
                <a:gd name="connsiteX7" fmla="*/ 4571792 w 9143174"/>
                <a:gd name="connsiteY7" fmla="*/ 952236 h 952236"/>
                <a:gd name="connsiteX8" fmla="*/ 4571609 w 9143174"/>
                <a:gd name="connsiteY8" fmla="*/ 951672 h 952236"/>
                <a:gd name="connsiteX9" fmla="*/ 4571382 w 9143174"/>
                <a:gd name="connsiteY9" fmla="*/ 952236 h 952236"/>
                <a:gd name="connsiteX10" fmla="*/ 4367334 w 9143174"/>
                <a:gd name="connsiteY10" fmla="*/ 779314 h 952236"/>
                <a:gd name="connsiteX11" fmla="*/ 3876233 w 9143174"/>
                <a:gd name="connsiteY11" fmla="*/ 616766 h 952236"/>
                <a:gd name="connsiteX12" fmla="*/ 3378216 w 9143174"/>
                <a:gd name="connsiteY12" fmla="*/ 212127 h 952236"/>
                <a:gd name="connsiteX13" fmla="*/ 2952827 w 9143174"/>
                <a:gd name="connsiteY13" fmla="*/ 42663 h 952236"/>
                <a:gd name="connsiteX14" fmla="*/ 0 w 9143174"/>
                <a:gd name="connsiteY14" fmla="*/ 32821 h 952236"/>
                <a:gd name="connsiteX15" fmla="*/ 0 w 9143174"/>
                <a:gd name="connsiteY15" fmla="*/ 5397 h 952236"/>
                <a:gd name="connsiteX16" fmla="*/ 4611817 w 9143174"/>
                <a:gd name="connsiteY16" fmla="*/ 91440 h 952236"/>
                <a:gd name="connsiteX0" fmla="*/ 4520377 w 9143174"/>
                <a:gd name="connsiteY0" fmla="*/ 0 h 952236"/>
                <a:gd name="connsiteX1" fmla="*/ 9143174 w 9143174"/>
                <a:gd name="connsiteY1" fmla="*/ 5397 h 952236"/>
                <a:gd name="connsiteX2" fmla="*/ 9143174 w 9143174"/>
                <a:gd name="connsiteY2" fmla="*/ 32821 h 952236"/>
                <a:gd name="connsiteX3" fmla="*/ 6190348 w 9143174"/>
                <a:gd name="connsiteY3" fmla="*/ 42663 h 952236"/>
                <a:gd name="connsiteX4" fmla="*/ 5764958 w 9143174"/>
                <a:gd name="connsiteY4" fmla="*/ 212127 h 952236"/>
                <a:gd name="connsiteX5" fmla="*/ 5266941 w 9143174"/>
                <a:gd name="connsiteY5" fmla="*/ 616766 h 952236"/>
                <a:gd name="connsiteX6" fmla="*/ 4775841 w 9143174"/>
                <a:gd name="connsiteY6" fmla="*/ 779314 h 952236"/>
                <a:gd name="connsiteX7" fmla="*/ 4571792 w 9143174"/>
                <a:gd name="connsiteY7" fmla="*/ 952236 h 952236"/>
                <a:gd name="connsiteX8" fmla="*/ 4571609 w 9143174"/>
                <a:gd name="connsiteY8" fmla="*/ 951672 h 952236"/>
                <a:gd name="connsiteX9" fmla="*/ 4571382 w 9143174"/>
                <a:gd name="connsiteY9" fmla="*/ 952236 h 952236"/>
                <a:gd name="connsiteX10" fmla="*/ 4367334 w 9143174"/>
                <a:gd name="connsiteY10" fmla="*/ 779314 h 952236"/>
                <a:gd name="connsiteX11" fmla="*/ 3876233 w 9143174"/>
                <a:gd name="connsiteY11" fmla="*/ 616766 h 952236"/>
                <a:gd name="connsiteX12" fmla="*/ 3378216 w 9143174"/>
                <a:gd name="connsiteY12" fmla="*/ 212127 h 952236"/>
                <a:gd name="connsiteX13" fmla="*/ 2952827 w 9143174"/>
                <a:gd name="connsiteY13" fmla="*/ 42663 h 952236"/>
                <a:gd name="connsiteX14" fmla="*/ 0 w 9143174"/>
                <a:gd name="connsiteY14" fmla="*/ 32821 h 952236"/>
                <a:gd name="connsiteX15" fmla="*/ 0 w 9143174"/>
                <a:gd name="connsiteY15" fmla="*/ 5397 h 952236"/>
                <a:gd name="connsiteX0" fmla="*/ 9143174 w 9143174"/>
                <a:gd name="connsiteY0" fmla="*/ 0 h 946839"/>
                <a:gd name="connsiteX1" fmla="*/ 9143174 w 9143174"/>
                <a:gd name="connsiteY1" fmla="*/ 27424 h 946839"/>
                <a:gd name="connsiteX2" fmla="*/ 6190348 w 9143174"/>
                <a:gd name="connsiteY2" fmla="*/ 37266 h 946839"/>
                <a:gd name="connsiteX3" fmla="*/ 5764958 w 9143174"/>
                <a:gd name="connsiteY3" fmla="*/ 206730 h 946839"/>
                <a:gd name="connsiteX4" fmla="*/ 5266941 w 9143174"/>
                <a:gd name="connsiteY4" fmla="*/ 611369 h 946839"/>
                <a:gd name="connsiteX5" fmla="*/ 4775841 w 9143174"/>
                <a:gd name="connsiteY5" fmla="*/ 773917 h 946839"/>
                <a:gd name="connsiteX6" fmla="*/ 4571792 w 9143174"/>
                <a:gd name="connsiteY6" fmla="*/ 946839 h 946839"/>
                <a:gd name="connsiteX7" fmla="*/ 4571609 w 9143174"/>
                <a:gd name="connsiteY7" fmla="*/ 946275 h 946839"/>
                <a:gd name="connsiteX8" fmla="*/ 4571382 w 9143174"/>
                <a:gd name="connsiteY8" fmla="*/ 946839 h 946839"/>
                <a:gd name="connsiteX9" fmla="*/ 4367334 w 9143174"/>
                <a:gd name="connsiteY9" fmla="*/ 773917 h 946839"/>
                <a:gd name="connsiteX10" fmla="*/ 3876233 w 9143174"/>
                <a:gd name="connsiteY10" fmla="*/ 611369 h 946839"/>
                <a:gd name="connsiteX11" fmla="*/ 3378216 w 9143174"/>
                <a:gd name="connsiteY11" fmla="*/ 206730 h 946839"/>
                <a:gd name="connsiteX12" fmla="*/ 2952827 w 9143174"/>
                <a:gd name="connsiteY12" fmla="*/ 37266 h 946839"/>
                <a:gd name="connsiteX13" fmla="*/ 0 w 9143174"/>
                <a:gd name="connsiteY13" fmla="*/ 27424 h 946839"/>
                <a:gd name="connsiteX14" fmla="*/ 0 w 9143174"/>
                <a:gd name="connsiteY14" fmla="*/ 0 h 946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143174" h="946839">
                  <a:moveTo>
                    <a:pt x="9143174" y="0"/>
                  </a:moveTo>
                  <a:lnTo>
                    <a:pt x="9143174" y="27424"/>
                  </a:lnTo>
                  <a:lnTo>
                    <a:pt x="6190348" y="37266"/>
                  </a:lnTo>
                  <a:cubicBezTo>
                    <a:pt x="6128960" y="210477"/>
                    <a:pt x="5963820" y="269560"/>
                    <a:pt x="5764958" y="206730"/>
                  </a:cubicBezTo>
                  <a:cubicBezTo>
                    <a:pt x="5744208" y="554305"/>
                    <a:pt x="5412196" y="632120"/>
                    <a:pt x="5266941" y="611369"/>
                  </a:cubicBezTo>
                  <a:cubicBezTo>
                    <a:pt x="5142148" y="805619"/>
                    <a:pt x="4885070" y="753454"/>
                    <a:pt x="4775841" y="773917"/>
                  </a:cubicBezTo>
                  <a:cubicBezTo>
                    <a:pt x="4658542" y="821182"/>
                    <a:pt x="4619058" y="878823"/>
                    <a:pt x="4571792" y="946839"/>
                  </a:cubicBezTo>
                  <a:lnTo>
                    <a:pt x="4571609" y="946275"/>
                  </a:lnTo>
                  <a:cubicBezTo>
                    <a:pt x="4571533" y="946463"/>
                    <a:pt x="4571458" y="946651"/>
                    <a:pt x="4571382" y="946839"/>
                  </a:cubicBezTo>
                  <a:cubicBezTo>
                    <a:pt x="4524117" y="878823"/>
                    <a:pt x="4484633" y="821182"/>
                    <a:pt x="4367334" y="773917"/>
                  </a:cubicBezTo>
                  <a:cubicBezTo>
                    <a:pt x="4258104" y="753454"/>
                    <a:pt x="4001026" y="805619"/>
                    <a:pt x="3876233" y="611369"/>
                  </a:cubicBezTo>
                  <a:cubicBezTo>
                    <a:pt x="3730978" y="632120"/>
                    <a:pt x="3398966" y="554305"/>
                    <a:pt x="3378216" y="206730"/>
                  </a:cubicBezTo>
                  <a:cubicBezTo>
                    <a:pt x="3179355" y="269560"/>
                    <a:pt x="3014214" y="210477"/>
                    <a:pt x="2952827" y="37266"/>
                  </a:cubicBezTo>
                  <a:lnTo>
                    <a:pt x="0" y="27424"/>
                  </a:lnTo>
                  <a:lnTo>
                    <a:pt x="0" y="0"/>
                  </a:lnTo>
                </a:path>
              </a:pathLst>
            </a:custGeom>
            <a:noFill/>
            <a:ln w="28575">
              <a:solidFill>
                <a:srgbClr val="F7B317"/>
              </a:solidFill>
            </a:ln>
            <a:effectLst>
              <a:outerShdw blurRad="50800" dist="38100" dir="5400000" algn="t" rotWithShape="0">
                <a:prstClr val="black">
                  <a:alpha val="6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Freeform 1310"/>
          <p:cNvSpPr>
            <a:spLocks noEditPoints="1"/>
          </p:cNvSpPr>
          <p:nvPr/>
        </p:nvSpPr>
        <p:spPr bwMode="auto">
          <a:xfrm>
            <a:off x="4289877" y="647700"/>
            <a:ext cx="564246" cy="658614"/>
          </a:xfrm>
          <a:custGeom>
            <a:avLst/>
            <a:gdLst>
              <a:gd name="T0" fmla="*/ 381 w 483"/>
              <a:gd name="T1" fmla="*/ 64 h 564"/>
              <a:gd name="T2" fmla="*/ 0 w 483"/>
              <a:gd name="T3" fmla="*/ 253 h 564"/>
              <a:gd name="T4" fmla="*/ 136 w 483"/>
              <a:gd name="T5" fmla="*/ 564 h 564"/>
              <a:gd name="T6" fmla="*/ 174 w 483"/>
              <a:gd name="T7" fmla="*/ 538 h 564"/>
              <a:gd name="T8" fmla="*/ 201 w 483"/>
              <a:gd name="T9" fmla="*/ 419 h 564"/>
              <a:gd name="T10" fmla="*/ 249 w 483"/>
              <a:gd name="T11" fmla="*/ 564 h 564"/>
              <a:gd name="T12" fmla="*/ 350 w 483"/>
              <a:gd name="T13" fmla="*/ 343 h 564"/>
              <a:gd name="T14" fmla="*/ 365 w 483"/>
              <a:gd name="T15" fmla="*/ 407 h 564"/>
              <a:gd name="T16" fmla="*/ 378 w 483"/>
              <a:gd name="T17" fmla="*/ 302 h 564"/>
              <a:gd name="T18" fmla="*/ 467 w 483"/>
              <a:gd name="T19" fmla="*/ 90 h 564"/>
              <a:gd name="T20" fmla="*/ 429 w 483"/>
              <a:gd name="T21" fmla="*/ 344 h 564"/>
              <a:gd name="T22" fmla="*/ 393 w 483"/>
              <a:gd name="T23" fmla="*/ 93 h 564"/>
              <a:gd name="T24" fmla="*/ 376 w 483"/>
              <a:gd name="T25" fmla="*/ 88 h 564"/>
              <a:gd name="T26" fmla="*/ 331 w 483"/>
              <a:gd name="T27" fmla="*/ 77 h 564"/>
              <a:gd name="T28" fmla="*/ 357 w 483"/>
              <a:gd name="T29" fmla="*/ 112 h 564"/>
              <a:gd name="T30" fmla="*/ 304 w 483"/>
              <a:gd name="T31" fmla="*/ 69 h 564"/>
              <a:gd name="T32" fmla="*/ 344 w 483"/>
              <a:gd name="T33" fmla="*/ 130 h 564"/>
              <a:gd name="T34" fmla="*/ 241 w 483"/>
              <a:gd name="T35" fmla="*/ 115 h 564"/>
              <a:gd name="T36" fmla="*/ 255 w 483"/>
              <a:gd name="T37" fmla="*/ 280 h 564"/>
              <a:gd name="T38" fmla="*/ 335 w 483"/>
              <a:gd name="T39" fmla="*/ 265 h 564"/>
              <a:gd name="T40" fmla="*/ 312 w 483"/>
              <a:gd name="T41" fmla="*/ 177 h 564"/>
              <a:gd name="T42" fmla="*/ 323 w 483"/>
              <a:gd name="T43" fmla="*/ 163 h 564"/>
              <a:gd name="T44" fmla="*/ 297 w 483"/>
              <a:gd name="T45" fmla="*/ 200 h 564"/>
              <a:gd name="T46" fmla="*/ 276 w 483"/>
              <a:gd name="T47" fmla="*/ 204 h 564"/>
              <a:gd name="T48" fmla="*/ 276 w 483"/>
              <a:gd name="T49" fmla="*/ 204 h 564"/>
              <a:gd name="T50" fmla="*/ 241 w 483"/>
              <a:gd name="T51" fmla="*/ 166 h 564"/>
              <a:gd name="T52" fmla="*/ 282 w 483"/>
              <a:gd name="T53" fmla="*/ 58 h 564"/>
              <a:gd name="T54" fmla="*/ 254 w 483"/>
              <a:gd name="T55" fmla="*/ 75 h 564"/>
              <a:gd name="T56" fmla="*/ 245 w 483"/>
              <a:gd name="T57" fmla="*/ 80 h 564"/>
              <a:gd name="T58" fmla="*/ 206 w 483"/>
              <a:gd name="T59" fmla="*/ 85 h 564"/>
              <a:gd name="T60" fmla="*/ 206 w 483"/>
              <a:gd name="T61" fmla="*/ 85 h 564"/>
              <a:gd name="T62" fmla="*/ 198 w 483"/>
              <a:gd name="T63" fmla="*/ 135 h 564"/>
              <a:gd name="T64" fmla="*/ 228 w 483"/>
              <a:gd name="T65" fmla="*/ 153 h 564"/>
              <a:gd name="T66" fmla="*/ 142 w 483"/>
              <a:gd name="T67" fmla="*/ 297 h 564"/>
              <a:gd name="T68" fmla="*/ 148 w 483"/>
              <a:gd name="T69" fmla="*/ 311 h 564"/>
              <a:gd name="T70" fmla="*/ 81 w 483"/>
              <a:gd name="T71" fmla="*/ 326 h 564"/>
              <a:gd name="T72" fmla="*/ 95 w 483"/>
              <a:gd name="T73" fmla="*/ 404 h 564"/>
              <a:gd name="T74" fmla="*/ 145 w 483"/>
              <a:gd name="T75" fmla="*/ 447 h 564"/>
              <a:gd name="T76" fmla="*/ 125 w 483"/>
              <a:gd name="T77" fmla="*/ 368 h 564"/>
              <a:gd name="T78" fmla="*/ 186 w 483"/>
              <a:gd name="T79" fmla="*/ 228 h 564"/>
              <a:gd name="T80" fmla="*/ 241 w 483"/>
              <a:gd name="T81" fmla="*/ 218 h 564"/>
              <a:gd name="T82" fmla="*/ 213 w 483"/>
              <a:gd name="T83" fmla="*/ 233 h 564"/>
              <a:gd name="T84" fmla="*/ 219 w 483"/>
              <a:gd name="T85" fmla="*/ 360 h 564"/>
              <a:gd name="T86" fmla="*/ 333 w 483"/>
              <a:gd name="T87" fmla="*/ 336 h 564"/>
              <a:gd name="T88" fmla="*/ 358 w 483"/>
              <a:gd name="T89" fmla="*/ 304 h 564"/>
              <a:gd name="T90" fmla="*/ 370 w 483"/>
              <a:gd name="T91" fmla="*/ 222 h 564"/>
              <a:gd name="T92" fmla="*/ 347 w 483"/>
              <a:gd name="T93" fmla="*/ 191 h 564"/>
              <a:gd name="T94" fmla="*/ 372 w 483"/>
              <a:gd name="T95" fmla="*/ 186 h 564"/>
              <a:gd name="T96" fmla="*/ 386 w 483"/>
              <a:gd name="T97" fmla="*/ 181 h 564"/>
              <a:gd name="T98" fmla="*/ 386 w 483"/>
              <a:gd name="T99" fmla="*/ 127 h 564"/>
              <a:gd name="T100" fmla="*/ 451 w 483"/>
              <a:gd name="T101" fmla="*/ 75 h 5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83" h="564">
                <a:moveTo>
                  <a:pt x="467" y="90"/>
                </a:moveTo>
                <a:cubicBezTo>
                  <a:pt x="474" y="88"/>
                  <a:pt x="467" y="84"/>
                  <a:pt x="467" y="84"/>
                </a:cubicBezTo>
                <a:cubicBezTo>
                  <a:pt x="470" y="78"/>
                  <a:pt x="467" y="72"/>
                  <a:pt x="467" y="72"/>
                </a:cubicBezTo>
                <a:cubicBezTo>
                  <a:pt x="391" y="59"/>
                  <a:pt x="391" y="59"/>
                  <a:pt x="391" y="59"/>
                </a:cubicBezTo>
                <a:cubicBezTo>
                  <a:pt x="381" y="64"/>
                  <a:pt x="381" y="64"/>
                  <a:pt x="381" y="64"/>
                </a:cubicBezTo>
                <a:cubicBezTo>
                  <a:pt x="381" y="64"/>
                  <a:pt x="305" y="0"/>
                  <a:pt x="228" y="48"/>
                </a:cubicBezTo>
                <a:cubicBezTo>
                  <a:pt x="124" y="113"/>
                  <a:pt x="218" y="191"/>
                  <a:pt x="218" y="191"/>
                </a:cubicBezTo>
                <a:cubicBezTo>
                  <a:pt x="120" y="215"/>
                  <a:pt x="120" y="215"/>
                  <a:pt x="120" y="215"/>
                </a:cubicBezTo>
                <a:cubicBezTo>
                  <a:pt x="120" y="215"/>
                  <a:pt x="69" y="244"/>
                  <a:pt x="60" y="251"/>
                </a:cubicBezTo>
                <a:cubicBezTo>
                  <a:pt x="51" y="258"/>
                  <a:pt x="0" y="253"/>
                  <a:pt x="0" y="253"/>
                </a:cubicBezTo>
                <a:cubicBezTo>
                  <a:pt x="3" y="294"/>
                  <a:pt x="54" y="308"/>
                  <a:pt x="54" y="308"/>
                </a:cubicBezTo>
                <a:cubicBezTo>
                  <a:pt x="44" y="336"/>
                  <a:pt x="92" y="372"/>
                  <a:pt x="92" y="372"/>
                </a:cubicBezTo>
                <a:cubicBezTo>
                  <a:pt x="91" y="387"/>
                  <a:pt x="58" y="409"/>
                  <a:pt x="58" y="409"/>
                </a:cubicBezTo>
                <a:cubicBezTo>
                  <a:pt x="136" y="536"/>
                  <a:pt x="136" y="536"/>
                  <a:pt x="136" y="536"/>
                </a:cubicBezTo>
                <a:cubicBezTo>
                  <a:pt x="136" y="564"/>
                  <a:pt x="136" y="564"/>
                  <a:pt x="136" y="564"/>
                </a:cubicBezTo>
                <a:cubicBezTo>
                  <a:pt x="165" y="564"/>
                  <a:pt x="165" y="564"/>
                  <a:pt x="165" y="564"/>
                </a:cubicBezTo>
                <a:cubicBezTo>
                  <a:pt x="165" y="531"/>
                  <a:pt x="165" y="531"/>
                  <a:pt x="165" y="531"/>
                </a:cubicBezTo>
                <a:cubicBezTo>
                  <a:pt x="136" y="499"/>
                  <a:pt x="129" y="457"/>
                  <a:pt x="129" y="457"/>
                </a:cubicBezTo>
                <a:cubicBezTo>
                  <a:pt x="147" y="477"/>
                  <a:pt x="147" y="477"/>
                  <a:pt x="147" y="477"/>
                </a:cubicBezTo>
                <a:cubicBezTo>
                  <a:pt x="147" y="477"/>
                  <a:pt x="175" y="518"/>
                  <a:pt x="174" y="538"/>
                </a:cubicBezTo>
                <a:cubicBezTo>
                  <a:pt x="174" y="541"/>
                  <a:pt x="170" y="564"/>
                  <a:pt x="170" y="564"/>
                </a:cubicBezTo>
                <a:cubicBezTo>
                  <a:pt x="206" y="564"/>
                  <a:pt x="206" y="564"/>
                  <a:pt x="206" y="564"/>
                </a:cubicBezTo>
                <a:cubicBezTo>
                  <a:pt x="206" y="533"/>
                  <a:pt x="206" y="533"/>
                  <a:pt x="206" y="533"/>
                </a:cubicBezTo>
                <a:cubicBezTo>
                  <a:pt x="170" y="445"/>
                  <a:pt x="170" y="445"/>
                  <a:pt x="170" y="445"/>
                </a:cubicBezTo>
                <a:cubicBezTo>
                  <a:pt x="183" y="440"/>
                  <a:pt x="201" y="419"/>
                  <a:pt x="201" y="419"/>
                </a:cubicBezTo>
                <a:cubicBezTo>
                  <a:pt x="237" y="422"/>
                  <a:pt x="259" y="406"/>
                  <a:pt x="259" y="406"/>
                </a:cubicBezTo>
                <a:cubicBezTo>
                  <a:pt x="267" y="430"/>
                  <a:pt x="238" y="453"/>
                  <a:pt x="238" y="453"/>
                </a:cubicBezTo>
                <a:cubicBezTo>
                  <a:pt x="237" y="520"/>
                  <a:pt x="211" y="534"/>
                  <a:pt x="211" y="534"/>
                </a:cubicBezTo>
                <a:cubicBezTo>
                  <a:pt x="213" y="564"/>
                  <a:pt x="213" y="564"/>
                  <a:pt x="213" y="564"/>
                </a:cubicBezTo>
                <a:cubicBezTo>
                  <a:pt x="249" y="564"/>
                  <a:pt x="249" y="564"/>
                  <a:pt x="249" y="564"/>
                </a:cubicBezTo>
                <a:cubicBezTo>
                  <a:pt x="248" y="542"/>
                  <a:pt x="248" y="542"/>
                  <a:pt x="248" y="542"/>
                </a:cubicBezTo>
                <a:cubicBezTo>
                  <a:pt x="249" y="540"/>
                  <a:pt x="250" y="497"/>
                  <a:pt x="267" y="478"/>
                </a:cubicBezTo>
                <a:cubicBezTo>
                  <a:pt x="277" y="467"/>
                  <a:pt x="282" y="453"/>
                  <a:pt x="284" y="445"/>
                </a:cubicBezTo>
                <a:cubicBezTo>
                  <a:pt x="280" y="462"/>
                  <a:pt x="298" y="394"/>
                  <a:pt x="306" y="390"/>
                </a:cubicBezTo>
                <a:cubicBezTo>
                  <a:pt x="337" y="376"/>
                  <a:pt x="350" y="343"/>
                  <a:pt x="350" y="343"/>
                </a:cubicBezTo>
                <a:cubicBezTo>
                  <a:pt x="363" y="344"/>
                  <a:pt x="404" y="340"/>
                  <a:pt x="404" y="340"/>
                </a:cubicBezTo>
                <a:cubicBezTo>
                  <a:pt x="377" y="377"/>
                  <a:pt x="377" y="377"/>
                  <a:pt x="377" y="377"/>
                </a:cubicBezTo>
                <a:cubicBezTo>
                  <a:pt x="371" y="372"/>
                  <a:pt x="371" y="372"/>
                  <a:pt x="371" y="372"/>
                </a:cubicBezTo>
                <a:cubicBezTo>
                  <a:pt x="355" y="386"/>
                  <a:pt x="355" y="386"/>
                  <a:pt x="355" y="386"/>
                </a:cubicBezTo>
                <a:cubicBezTo>
                  <a:pt x="365" y="407"/>
                  <a:pt x="365" y="407"/>
                  <a:pt x="365" y="407"/>
                </a:cubicBezTo>
                <a:cubicBezTo>
                  <a:pt x="374" y="411"/>
                  <a:pt x="374" y="411"/>
                  <a:pt x="374" y="411"/>
                </a:cubicBezTo>
                <a:cubicBezTo>
                  <a:pt x="395" y="399"/>
                  <a:pt x="395" y="399"/>
                  <a:pt x="395" y="399"/>
                </a:cubicBezTo>
                <a:cubicBezTo>
                  <a:pt x="404" y="378"/>
                  <a:pt x="442" y="341"/>
                  <a:pt x="442" y="341"/>
                </a:cubicBezTo>
                <a:cubicBezTo>
                  <a:pt x="440" y="334"/>
                  <a:pt x="432" y="313"/>
                  <a:pt x="432" y="313"/>
                </a:cubicBezTo>
                <a:cubicBezTo>
                  <a:pt x="378" y="302"/>
                  <a:pt x="378" y="302"/>
                  <a:pt x="378" y="302"/>
                </a:cubicBezTo>
                <a:cubicBezTo>
                  <a:pt x="388" y="297"/>
                  <a:pt x="400" y="250"/>
                  <a:pt x="397" y="203"/>
                </a:cubicBezTo>
                <a:cubicBezTo>
                  <a:pt x="402" y="171"/>
                  <a:pt x="409" y="143"/>
                  <a:pt x="409" y="143"/>
                </a:cubicBezTo>
                <a:cubicBezTo>
                  <a:pt x="440" y="133"/>
                  <a:pt x="452" y="103"/>
                  <a:pt x="452" y="103"/>
                </a:cubicBezTo>
                <a:cubicBezTo>
                  <a:pt x="480" y="126"/>
                  <a:pt x="483" y="119"/>
                  <a:pt x="483" y="119"/>
                </a:cubicBezTo>
                <a:cubicBezTo>
                  <a:pt x="468" y="108"/>
                  <a:pt x="467" y="90"/>
                  <a:pt x="467" y="90"/>
                </a:cubicBezTo>
                <a:close/>
                <a:moveTo>
                  <a:pt x="50" y="288"/>
                </a:moveTo>
                <a:cubicBezTo>
                  <a:pt x="30" y="287"/>
                  <a:pt x="24" y="264"/>
                  <a:pt x="24" y="264"/>
                </a:cubicBezTo>
                <a:cubicBezTo>
                  <a:pt x="54" y="272"/>
                  <a:pt x="54" y="272"/>
                  <a:pt x="54" y="272"/>
                </a:cubicBezTo>
                <a:lnTo>
                  <a:pt x="50" y="288"/>
                </a:lnTo>
                <a:close/>
                <a:moveTo>
                  <a:pt x="429" y="344"/>
                </a:moveTo>
                <a:cubicBezTo>
                  <a:pt x="400" y="376"/>
                  <a:pt x="400" y="376"/>
                  <a:pt x="400" y="376"/>
                </a:cubicBezTo>
                <a:cubicBezTo>
                  <a:pt x="420" y="341"/>
                  <a:pt x="420" y="341"/>
                  <a:pt x="420" y="341"/>
                </a:cubicBezTo>
                <a:lnTo>
                  <a:pt x="429" y="344"/>
                </a:lnTo>
                <a:close/>
                <a:moveTo>
                  <a:pt x="411" y="79"/>
                </a:moveTo>
                <a:cubicBezTo>
                  <a:pt x="398" y="85"/>
                  <a:pt x="393" y="93"/>
                  <a:pt x="393" y="93"/>
                </a:cubicBezTo>
                <a:cubicBezTo>
                  <a:pt x="383" y="76"/>
                  <a:pt x="406" y="76"/>
                  <a:pt x="411" y="79"/>
                </a:cubicBezTo>
                <a:close/>
                <a:moveTo>
                  <a:pt x="391" y="75"/>
                </a:moveTo>
                <a:cubicBezTo>
                  <a:pt x="376" y="84"/>
                  <a:pt x="375" y="87"/>
                  <a:pt x="376" y="88"/>
                </a:cubicBezTo>
                <a:cubicBezTo>
                  <a:pt x="376" y="89"/>
                  <a:pt x="376" y="89"/>
                  <a:pt x="376" y="89"/>
                </a:cubicBezTo>
                <a:cubicBezTo>
                  <a:pt x="376" y="89"/>
                  <a:pt x="376" y="89"/>
                  <a:pt x="376" y="88"/>
                </a:cubicBezTo>
                <a:cubicBezTo>
                  <a:pt x="359" y="74"/>
                  <a:pt x="393" y="74"/>
                  <a:pt x="391" y="75"/>
                </a:cubicBezTo>
                <a:close/>
                <a:moveTo>
                  <a:pt x="342" y="57"/>
                </a:moveTo>
                <a:cubicBezTo>
                  <a:pt x="360" y="68"/>
                  <a:pt x="360" y="68"/>
                  <a:pt x="360" y="68"/>
                </a:cubicBezTo>
                <a:cubicBezTo>
                  <a:pt x="350" y="87"/>
                  <a:pt x="350" y="87"/>
                  <a:pt x="350" y="87"/>
                </a:cubicBezTo>
                <a:cubicBezTo>
                  <a:pt x="331" y="77"/>
                  <a:pt x="331" y="77"/>
                  <a:pt x="331" y="77"/>
                </a:cubicBezTo>
                <a:cubicBezTo>
                  <a:pt x="342" y="70"/>
                  <a:pt x="342" y="70"/>
                  <a:pt x="342" y="70"/>
                </a:cubicBezTo>
                <a:lnTo>
                  <a:pt x="342" y="57"/>
                </a:lnTo>
                <a:close/>
                <a:moveTo>
                  <a:pt x="359" y="123"/>
                </a:moveTo>
                <a:cubicBezTo>
                  <a:pt x="359" y="123"/>
                  <a:pt x="350" y="124"/>
                  <a:pt x="341" y="119"/>
                </a:cubicBezTo>
                <a:cubicBezTo>
                  <a:pt x="341" y="119"/>
                  <a:pt x="351" y="120"/>
                  <a:pt x="357" y="112"/>
                </a:cubicBezTo>
                <a:lnTo>
                  <a:pt x="359" y="123"/>
                </a:lnTo>
                <a:close/>
                <a:moveTo>
                  <a:pt x="310" y="48"/>
                </a:moveTo>
                <a:cubicBezTo>
                  <a:pt x="330" y="52"/>
                  <a:pt x="330" y="52"/>
                  <a:pt x="330" y="52"/>
                </a:cubicBezTo>
                <a:cubicBezTo>
                  <a:pt x="319" y="73"/>
                  <a:pt x="319" y="73"/>
                  <a:pt x="319" y="73"/>
                </a:cubicBezTo>
                <a:cubicBezTo>
                  <a:pt x="304" y="69"/>
                  <a:pt x="304" y="69"/>
                  <a:pt x="304" y="69"/>
                </a:cubicBezTo>
                <a:cubicBezTo>
                  <a:pt x="312" y="63"/>
                  <a:pt x="312" y="63"/>
                  <a:pt x="312" y="63"/>
                </a:cubicBezTo>
                <a:lnTo>
                  <a:pt x="310" y="48"/>
                </a:lnTo>
                <a:close/>
                <a:moveTo>
                  <a:pt x="338" y="101"/>
                </a:moveTo>
                <a:cubicBezTo>
                  <a:pt x="342" y="108"/>
                  <a:pt x="320" y="108"/>
                  <a:pt x="320" y="108"/>
                </a:cubicBezTo>
                <a:cubicBezTo>
                  <a:pt x="326" y="127"/>
                  <a:pt x="344" y="130"/>
                  <a:pt x="344" y="130"/>
                </a:cubicBezTo>
                <a:cubicBezTo>
                  <a:pt x="340" y="135"/>
                  <a:pt x="340" y="135"/>
                  <a:pt x="340" y="135"/>
                </a:cubicBezTo>
                <a:cubicBezTo>
                  <a:pt x="319" y="116"/>
                  <a:pt x="319" y="116"/>
                  <a:pt x="319" y="116"/>
                </a:cubicBezTo>
                <a:cubicBezTo>
                  <a:pt x="246" y="102"/>
                  <a:pt x="255" y="131"/>
                  <a:pt x="255" y="131"/>
                </a:cubicBezTo>
                <a:cubicBezTo>
                  <a:pt x="324" y="120"/>
                  <a:pt x="304" y="155"/>
                  <a:pt x="298" y="166"/>
                </a:cubicBezTo>
                <a:cubicBezTo>
                  <a:pt x="291" y="178"/>
                  <a:pt x="217" y="174"/>
                  <a:pt x="241" y="115"/>
                </a:cubicBezTo>
                <a:cubicBezTo>
                  <a:pt x="284" y="58"/>
                  <a:pt x="338" y="101"/>
                  <a:pt x="338" y="101"/>
                </a:cubicBezTo>
                <a:close/>
                <a:moveTo>
                  <a:pt x="264" y="308"/>
                </a:moveTo>
                <a:cubicBezTo>
                  <a:pt x="275" y="306"/>
                  <a:pt x="296" y="297"/>
                  <a:pt x="284" y="283"/>
                </a:cubicBezTo>
                <a:cubicBezTo>
                  <a:pt x="271" y="267"/>
                  <a:pt x="258" y="292"/>
                  <a:pt x="258" y="292"/>
                </a:cubicBezTo>
                <a:cubicBezTo>
                  <a:pt x="254" y="292"/>
                  <a:pt x="248" y="291"/>
                  <a:pt x="255" y="280"/>
                </a:cubicBezTo>
                <a:cubicBezTo>
                  <a:pt x="261" y="269"/>
                  <a:pt x="295" y="263"/>
                  <a:pt x="298" y="281"/>
                </a:cubicBezTo>
                <a:cubicBezTo>
                  <a:pt x="298" y="287"/>
                  <a:pt x="304" y="317"/>
                  <a:pt x="260" y="321"/>
                </a:cubicBezTo>
                <a:cubicBezTo>
                  <a:pt x="210" y="327"/>
                  <a:pt x="221" y="279"/>
                  <a:pt x="224" y="273"/>
                </a:cubicBezTo>
                <a:cubicBezTo>
                  <a:pt x="226" y="267"/>
                  <a:pt x="237" y="248"/>
                  <a:pt x="273" y="242"/>
                </a:cubicBezTo>
                <a:cubicBezTo>
                  <a:pt x="330" y="232"/>
                  <a:pt x="335" y="265"/>
                  <a:pt x="335" y="265"/>
                </a:cubicBezTo>
                <a:cubicBezTo>
                  <a:pt x="316" y="247"/>
                  <a:pt x="301" y="249"/>
                  <a:pt x="299" y="248"/>
                </a:cubicBezTo>
                <a:cubicBezTo>
                  <a:pt x="296" y="248"/>
                  <a:pt x="252" y="248"/>
                  <a:pt x="241" y="278"/>
                </a:cubicBezTo>
                <a:cubicBezTo>
                  <a:pt x="231" y="305"/>
                  <a:pt x="257" y="311"/>
                  <a:pt x="264" y="308"/>
                </a:cubicBezTo>
                <a:close/>
                <a:moveTo>
                  <a:pt x="322" y="186"/>
                </a:moveTo>
                <a:cubicBezTo>
                  <a:pt x="312" y="177"/>
                  <a:pt x="312" y="177"/>
                  <a:pt x="312" y="177"/>
                </a:cubicBezTo>
                <a:cubicBezTo>
                  <a:pt x="318" y="171"/>
                  <a:pt x="318" y="171"/>
                  <a:pt x="318" y="171"/>
                </a:cubicBezTo>
                <a:cubicBezTo>
                  <a:pt x="322" y="177"/>
                  <a:pt x="322" y="177"/>
                  <a:pt x="322" y="177"/>
                </a:cubicBezTo>
                <a:cubicBezTo>
                  <a:pt x="330" y="178"/>
                  <a:pt x="330" y="178"/>
                  <a:pt x="330" y="178"/>
                </a:cubicBezTo>
                <a:lnTo>
                  <a:pt x="322" y="186"/>
                </a:lnTo>
                <a:close/>
                <a:moveTo>
                  <a:pt x="323" y="163"/>
                </a:moveTo>
                <a:cubicBezTo>
                  <a:pt x="330" y="145"/>
                  <a:pt x="318" y="131"/>
                  <a:pt x="318" y="131"/>
                </a:cubicBezTo>
                <a:cubicBezTo>
                  <a:pt x="341" y="150"/>
                  <a:pt x="335" y="166"/>
                  <a:pt x="335" y="166"/>
                </a:cubicBezTo>
                <a:lnTo>
                  <a:pt x="323" y="163"/>
                </a:lnTo>
                <a:close/>
                <a:moveTo>
                  <a:pt x="309" y="196"/>
                </a:moveTo>
                <a:cubicBezTo>
                  <a:pt x="297" y="200"/>
                  <a:pt x="297" y="200"/>
                  <a:pt x="297" y="200"/>
                </a:cubicBezTo>
                <a:cubicBezTo>
                  <a:pt x="292" y="185"/>
                  <a:pt x="292" y="185"/>
                  <a:pt x="292" y="185"/>
                </a:cubicBezTo>
                <a:cubicBezTo>
                  <a:pt x="302" y="184"/>
                  <a:pt x="302" y="184"/>
                  <a:pt x="302" y="184"/>
                </a:cubicBezTo>
                <a:cubicBezTo>
                  <a:pt x="303" y="190"/>
                  <a:pt x="303" y="190"/>
                  <a:pt x="303" y="190"/>
                </a:cubicBezTo>
                <a:lnTo>
                  <a:pt x="309" y="196"/>
                </a:lnTo>
                <a:close/>
                <a:moveTo>
                  <a:pt x="276" y="204"/>
                </a:moveTo>
                <a:cubicBezTo>
                  <a:pt x="261" y="199"/>
                  <a:pt x="261" y="199"/>
                  <a:pt x="261" y="199"/>
                </a:cubicBezTo>
                <a:cubicBezTo>
                  <a:pt x="264" y="182"/>
                  <a:pt x="264" y="182"/>
                  <a:pt x="264" y="182"/>
                </a:cubicBezTo>
                <a:cubicBezTo>
                  <a:pt x="278" y="185"/>
                  <a:pt x="278" y="185"/>
                  <a:pt x="278" y="185"/>
                </a:cubicBezTo>
                <a:cubicBezTo>
                  <a:pt x="272" y="195"/>
                  <a:pt x="272" y="195"/>
                  <a:pt x="272" y="195"/>
                </a:cubicBezTo>
                <a:lnTo>
                  <a:pt x="276" y="204"/>
                </a:lnTo>
                <a:close/>
                <a:moveTo>
                  <a:pt x="251" y="175"/>
                </a:moveTo>
                <a:cubicBezTo>
                  <a:pt x="242" y="179"/>
                  <a:pt x="242" y="179"/>
                  <a:pt x="242" y="179"/>
                </a:cubicBezTo>
                <a:cubicBezTo>
                  <a:pt x="240" y="189"/>
                  <a:pt x="240" y="189"/>
                  <a:pt x="240" y="189"/>
                </a:cubicBezTo>
                <a:cubicBezTo>
                  <a:pt x="229" y="177"/>
                  <a:pt x="229" y="177"/>
                  <a:pt x="229" y="177"/>
                </a:cubicBezTo>
                <a:cubicBezTo>
                  <a:pt x="241" y="166"/>
                  <a:pt x="241" y="166"/>
                  <a:pt x="241" y="166"/>
                </a:cubicBezTo>
                <a:lnTo>
                  <a:pt x="251" y="175"/>
                </a:lnTo>
                <a:close/>
                <a:moveTo>
                  <a:pt x="294" y="46"/>
                </a:moveTo>
                <a:cubicBezTo>
                  <a:pt x="291" y="68"/>
                  <a:pt x="291" y="68"/>
                  <a:pt x="291" y="68"/>
                </a:cubicBezTo>
                <a:cubicBezTo>
                  <a:pt x="277" y="68"/>
                  <a:pt x="277" y="68"/>
                  <a:pt x="277" y="68"/>
                </a:cubicBezTo>
                <a:cubicBezTo>
                  <a:pt x="282" y="58"/>
                  <a:pt x="282" y="58"/>
                  <a:pt x="282" y="58"/>
                </a:cubicBezTo>
                <a:cubicBezTo>
                  <a:pt x="276" y="47"/>
                  <a:pt x="276" y="47"/>
                  <a:pt x="276" y="47"/>
                </a:cubicBezTo>
                <a:lnTo>
                  <a:pt x="294" y="46"/>
                </a:lnTo>
                <a:close/>
                <a:moveTo>
                  <a:pt x="261" y="49"/>
                </a:moveTo>
                <a:cubicBezTo>
                  <a:pt x="271" y="69"/>
                  <a:pt x="271" y="69"/>
                  <a:pt x="271" y="69"/>
                </a:cubicBezTo>
                <a:cubicBezTo>
                  <a:pt x="254" y="75"/>
                  <a:pt x="254" y="75"/>
                  <a:pt x="254" y="75"/>
                </a:cubicBezTo>
                <a:cubicBezTo>
                  <a:pt x="253" y="63"/>
                  <a:pt x="253" y="63"/>
                  <a:pt x="253" y="63"/>
                </a:cubicBezTo>
                <a:cubicBezTo>
                  <a:pt x="243" y="55"/>
                  <a:pt x="243" y="55"/>
                  <a:pt x="243" y="55"/>
                </a:cubicBezTo>
                <a:lnTo>
                  <a:pt x="261" y="49"/>
                </a:lnTo>
                <a:close/>
                <a:moveTo>
                  <a:pt x="229" y="64"/>
                </a:moveTo>
                <a:cubicBezTo>
                  <a:pt x="245" y="80"/>
                  <a:pt x="245" y="80"/>
                  <a:pt x="245" y="80"/>
                </a:cubicBezTo>
                <a:cubicBezTo>
                  <a:pt x="232" y="89"/>
                  <a:pt x="232" y="89"/>
                  <a:pt x="232" y="89"/>
                </a:cubicBezTo>
                <a:cubicBezTo>
                  <a:pt x="229" y="80"/>
                  <a:pt x="229" y="80"/>
                  <a:pt x="229" y="80"/>
                </a:cubicBezTo>
                <a:cubicBezTo>
                  <a:pt x="215" y="76"/>
                  <a:pt x="215" y="76"/>
                  <a:pt x="215" y="76"/>
                </a:cubicBezTo>
                <a:lnTo>
                  <a:pt x="229" y="64"/>
                </a:lnTo>
                <a:close/>
                <a:moveTo>
                  <a:pt x="206" y="85"/>
                </a:moveTo>
                <a:cubicBezTo>
                  <a:pt x="228" y="98"/>
                  <a:pt x="228" y="98"/>
                  <a:pt x="228" y="98"/>
                </a:cubicBezTo>
                <a:cubicBezTo>
                  <a:pt x="219" y="110"/>
                  <a:pt x="219" y="110"/>
                  <a:pt x="219" y="110"/>
                </a:cubicBezTo>
                <a:cubicBezTo>
                  <a:pt x="211" y="102"/>
                  <a:pt x="211" y="102"/>
                  <a:pt x="211" y="102"/>
                </a:cubicBezTo>
                <a:cubicBezTo>
                  <a:pt x="199" y="100"/>
                  <a:pt x="199" y="100"/>
                  <a:pt x="199" y="100"/>
                </a:cubicBezTo>
                <a:lnTo>
                  <a:pt x="206" y="85"/>
                </a:lnTo>
                <a:close/>
                <a:moveTo>
                  <a:pt x="195" y="120"/>
                </a:moveTo>
                <a:cubicBezTo>
                  <a:pt x="217" y="119"/>
                  <a:pt x="217" y="119"/>
                  <a:pt x="217" y="119"/>
                </a:cubicBezTo>
                <a:cubicBezTo>
                  <a:pt x="216" y="134"/>
                  <a:pt x="216" y="134"/>
                  <a:pt x="216" y="134"/>
                </a:cubicBezTo>
                <a:cubicBezTo>
                  <a:pt x="208" y="130"/>
                  <a:pt x="208" y="130"/>
                  <a:pt x="208" y="130"/>
                </a:cubicBezTo>
                <a:cubicBezTo>
                  <a:pt x="198" y="135"/>
                  <a:pt x="198" y="135"/>
                  <a:pt x="198" y="135"/>
                </a:cubicBezTo>
                <a:lnTo>
                  <a:pt x="195" y="120"/>
                </a:lnTo>
                <a:close/>
                <a:moveTo>
                  <a:pt x="213" y="161"/>
                </a:moveTo>
                <a:cubicBezTo>
                  <a:pt x="203" y="148"/>
                  <a:pt x="203" y="148"/>
                  <a:pt x="203" y="148"/>
                </a:cubicBezTo>
                <a:cubicBezTo>
                  <a:pt x="221" y="143"/>
                  <a:pt x="221" y="143"/>
                  <a:pt x="221" y="143"/>
                </a:cubicBezTo>
                <a:cubicBezTo>
                  <a:pt x="228" y="153"/>
                  <a:pt x="228" y="153"/>
                  <a:pt x="228" y="153"/>
                </a:cubicBezTo>
                <a:cubicBezTo>
                  <a:pt x="219" y="156"/>
                  <a:pt x="219" y="156"/>
                  <a:pt x="219" y="156"/>
                </a:cubicBezTo>
                <a:lnTo>
                  <a:pt x="213" y="161"/>
                </a:lnTo>
                <a:close/>
                <a:moveTo>
                  <a:pt x="142" y="297"/>
                </a:moveTo>
                <a:cubicBezTo>
                  <a:pt x="142" y="297"/>
                  <a:pt x="152" y="253"/>
                  <a:pt x="112" y="244"/>
                </a:cubicBezTo>
                <a:cubicBezTo>
                  <a:pt x="112" y="244"/>
                  <a:pt x="185" y="228"/>
                  <a:pt x="142" y="297"/>
                </a:cubicBezTo>
                <a:close/>
                <a:moveTo>
                  <a:pt x="192" y="260"/>
                </a:moveTo>
                <a:cubicBezTo>
                  <a:pt x="192" y="260"/>
                  <a:pt x="230" y="324"/>
                  <a:pt x="151" y="305"/>
                </a:cubicBezTo>
                <a:cubicBezTo>
                  <a:pt x="151" y="305"/>
                  <a:pt x="196" y="300"/>
                  <a:pt x="192" y="260"/>
                </a:cubicBezTo>
                <a:close/>
                <a:moveTo>
                  <a:pt x="206" y="328"/>
                </a:moveTo>
                <a:cubicBezTo>
                  <a:pt x="206" y="328"/>
                  <a:pt x="165" y="390"/>
                  <a:pt x="148" y="311"/>
                </a:cubicBezTo>
                <a:cubicBezTo>
                  <a:pt x="148" y="311"/>
                  <a:pt x="172" y="349"/>
                  <a:pt x="206" y="328"/>
                </a:cubicBezTo>
                <a:close/>
                <a:moveTo>
                  <a:pt x="145" y="368"/>
                </a:moveTo>
                <a:cubicBezTo>
                  <a:pt x="145" y="368"/>
                  <a:pt x="72" y="354"/>
                  <a:pt x="139" y="308"/>
                </a:cubicBezTo>
                <a:cubicBezTo>
                  <a:pt x="139" y="308"/>
                  <a:pt x="112" y="345"/>
                  <a:pt x="145" y="368"/>
                </a:cubicBezTo>
                <a:close/>
                <a:moveTo>
                  <a:pt x="81" y="326"/>
                </a:moveTo>
                <a:cubicBezTo>
                  <a:pt x="81" y="326"/>
                  <a:pt x="69" y="252"/>
                  <a:pt x="135" y="299"/>
                </a:cubicBezTo>
                <a:cubicBezTo>
                  <a:pt x="135" y="299"/>
                  <a:pt x="92" y="286"/>
                  <a:pt x="81" y="326"/>
                </a:cubicBezTo>
                <a:close/>
                <a:moveTo>
                  <a:pt x="85" y="414"/>
                </a:moveTo>
                <a:cubicBezTo>
                  <a:pt x="91" y="412"/>
                  <a:pt x="91" y="412"/>
                  <a:pt x="91" y="412"/>
                </a:cubicBezTo>
                <a:cubicBezTo>
                  <a:pt x="95" y="404"/>
                  <a:pt x="95" y="404"/>
                  <a:pt x="95" y="404"/>
                </a:cubicBezTo>
                <a:cubicBezTo>
                  <a:pt x="96" y="425"/>
                  <a:pt x="96" y="425"/>
                  <a:pt x="96" y="425"/>
                </a:cubicBezTo>
                <a:cubicBezTo>
                  <a:pt x="122" y="478"/>
                  <a:pt x="122" y="478"/>
                  <a:pt x="122" y="478"/>
                </a:cubicBezTo>
                <a:lnTo>
                  <a:pt x="85" y="414"/>
                </a:lnTo>
                <a:close/>
                <a:moveTo>
                  <a:pt x="179" y="499"/>
                </a:moveTo>
                <a:cubicBezTo>
                  <a:pt x="145" y="447"/>
                  <a:pt x="145" y="447"/>
                  <a:pt x="145" y="447"/>
                </a:cubicBezTo>
                <a:cubicBezTo>
                  <a:pt x="157" y="454"/>
                  <a:pt x="157" y="454"/>
                  <a:pt x="157" y="454"/>
                </a:cubicBezTo>
                <a:lnTo>
                  <a:pt x="179" y="499"/>
                </a:lnTo>
                <a:close/>
                <a:moveTo>
                  <a:pt x="202" y="375"/>
                </a:moveTo>
                <a:cubicBezTo>
                  <a:pt x="202" y="375"/>
                  <a:pt x="198" y="428"/>
                  <a:pt x="133" y="419"/>
                </a:cubicBezTo>
                <a:cubicBezTo>
                  <a:pt x="100" y="415"/>
                  <a:pt x="127" y="361"/>
                  <a:pt x="125" y="368"/>
                </a:cubicBezTo>
                <a:cubicBezTo>
                  <a:pt x="124" y="376"/>
                  <a:pt x="120" y="427"/>
                  <a:pt x="165" y="394"/>
                </a:cubicBezTo>
                <a:cubicBezTo>
                  <a:pt x="168" y="392"/>
                  <a:pt x="172" y="382"/>
                  <a:pt x="167" y="378"/>
                </a:cubicBezTo>
                <a:cubicBezTo>
                  <a:pt x="167" y="378"/>
                  <a:pt x="194" y="381"/>
                  <a:pt x="208" y="357"/>
                </a:cubicBezTo>
                <a:lnTo>
                  <a:pt x="202" y="375"/>
                </a:lnTo>
                <a:close/>
                <a:moveTo>
                  <a:pt x="186" y="228"/>
                </a:moveTo>
                <a:cubicBezTo>
                  <a:pt x="200" y="245"/>
                  <a:pt x="200" y="245"/>
                  <a:pt x="200" y="245"/>
                </a:cubicBezTo>
                <a:cubicBezTo>
                  <a:pt x="144" y="222"/>
                  <a:pt x="144" y="222"/>
                  <a:pt x="144" y="222"/>
                </a:cubicBezTo>
                <a:cubicBezTo>
                  <a:pt x="230" y="204"/>
                  <a:pt x="230" y="204"/>
                  <a:pt x="230" y="204"/>
                </a:cubicBezTo>
                <a:cubicBezTo>
                  <a:pt x="230" y="204"/>
                  <a:pt x="281" y="231"/>
                  <a:pt x="310" y="216"/>
                </a:cubicBezTo>
                <a:cubicBezTo>
                  <a:pt x="310" y="216"/>
                  <a:pt x="292" y="241"/>
                  <a:pt x="241" y="218"/>
                </a:cubicBezTo>
                <a:cubicBezTo>
                  <a:pt x="246" y="228"/>
                  <a:pt x="246" y="228"/>
                  <a:pt x="246" y="228"/>
                </a:cubicBezTo>
                <a:cubicBezTo>
                  <a:pt x="219" y="221"/>
                  <a:pt x="219" y="221"/>
                  <a:pt x="219" y="221"/>
                </a:cubicBezTo>
                <a:cubicBezTo>
                  <a:pt x="233" y="233"/>
                  <a:pt x="233" y="233"/>
                  <a:pt x="233" y="233"/>
                </a:cubicBezTo>
                <a:cubicBezTo>
                  <a:pt x="203" y="224"/>
                  <a:pt x="203" y="224"/>
                  <a:pt x="203" y="224"/>
                </a:cubicBezTo>
                <a:cubicBezTo>
                  <a:pt x="213" y="233"/>
                  <a:pt x="213" y="233"/>
                  <a:pt x="213" y="233"/>
                </a:cubicBezTo>
                <a:lnTo>
                  <a:pt x="186" y="228"/>
                </a:lnTo>
                <a:close/>
                <a:moveTo>
                  <a:pt x="219" y="360"/>
                </a:moveTo>
                <a:cubicBezTo>
                  <a:pt x="236" y="342"/>
                  <a:pt x="223" y="332"/>
                  <a:pt x="223" y="332"/>
                </a:cubicBezTo>
                <a:cubicBezTo>
                  <a:pt x="269" y="363"/>
                  <a:pt x="311" y="304"/>
                  <a:pt x="311" y="304"/>
                </a:cubicBezTo>
                <a:cubicBezTo>
                  <a:pt x="292" y="366"/>
                  <a:pt x="219" y="360"/>
                  <a:pt x="219" y="360"/>
                </a:cubicBezTo>
                <a:close/>
                <a:moveTo>
                  <a:pt x="241" y="514"/>
                </a:moveTo>
                <a:cubicBezTo>
                  <a:pt x="253" y="461"/>
                  <a:pt x="253" y="461"/>
                  <a:pt x="253" y="461"/>
                </a:cubicBezTo>
                <a:cubicBezTo>
                  <a:pt x="263" y="454"/>
                  <a:pt x="263" y="454"/>
                  <a:pt x="263" y="454"/>
                </a:cubicBezTo>
                <a:lnTo>
                  <a:pt x="241" y="514"/>
                </a:lnTo>
                <a:close/>
                <a:moveTo>
                  <a:pt x="333" y="336"/>
                </a:moveTo>
                <a:cubicBezTo>
                  <a:pt x="301" y="407"/>
                  <a:pt x="262" y="392"/>
                  <a:pt x="262" y="392"/>
                </a:cubicBezTo>
                <a:cubicBezTo>
                  <a:pt x="286" y="383"/>
                  <a:pt x="288" y="359"/>
                  <a:pt x="288" y="359"/>
                </a:cubicBezTo>
                <a:cubicBezTo>
                  <a:pt x="372" y="303"/>
                  <a:pt x="313" y="266"/>
                  <a:pt x="301" y="263"/>
                </a:cubicBezTo>
                <a:cubicBezTo>
                  <a:pt x="292" y="261"/>
                  <a:pt x="362" y="265"/>
                  <a:pt x="333" y="336"/>
                </a:cubicBezTo>
                <a:close/>
                <a:moveTo>
                  <a:pt x="358" y="304"/>
                </a:moveTo>
                <a:cubicBezTo>
                  <a:pt x="386" y="267"/>
                  <a:pt x="349" y="236"/>
                  <a:pt x="349" y="236"/>
                </a:cubicBezTo>
                <a:cubicBezTo>
                  <a:pt x="410" y="260"/>
                  <a:pt x="358" y="304"/>
                  <a:pt x="358" y="304"/>
                </a:cubicBezTo>
                <a:close/>
                <a:moveTo>
                  <a:pt x="382" y="219"/>
                </a:moveTo>
                <a:cubicBezTo>
                  <a:pt x="377" y="214"/>
                  <a:pt x="377" y="214"/>
                  <a:pt x="377" y="214"/>
                </a:cubicBezTo>
                <a:cubicBezTo>
                  <a:pt x="370" y="222"/>
                  <a:pt x="370" y="222"/>
                  <a:pt x="370" y="222"/>
                </a:cubicBezTo>
                <a:cubicBezTo>
                  <a:pt x="364" y="210"/>
                  <a:pt x="364" y="210"/>
                  <a:pt x="364" y="210"/>
                </a:cubicBezTo>
                <a:cubicBezTo>
                  <a:pt x="356" y="221"/>
                  <a:pt x="356" y="221"/>
                  <a:pt x="356" y="221"/>
                </a:cubicBezTo>
                <a:cubicBezTo>
                  <a:pt x="353" y="201"/>
                  <a:pt x="353" y="201"/>
                  <a:pt x="353" y="201"/>
                </a:cubicBezTo>
                <a:cubicBezTo>
                  <a:pt x="331" y="209"/>
                  <a:pt x="331" y="209"/>
                  <a:pt x="331" y="209"/>
                </a:cubicBezTo>
                <a:cubicBezTo>
                  <a:pt x="347" y="191"/>
                  <a:pt x="347" y="191"/>
                  <a:pt x="347" y="191"/>
                </a:cubicBezTo>
                <a:cubicBezTo>
                  <a:pt x="347" y="191"/>
                  <a:pt x="372" y="203"/>
                  <a:pt x="385" y="203"/>
                </a:cubicBezTo>
                <a:lnTo>
                  <a:pt x="382" y="219"/>
                </a:lnTo>
                <a:close/>
                <a:moveTo>
                  <a:pt x="386" y="181"/>
                </a:moveTo>
                <a:cubicBezTo>
                  <a:pt x="386" y="183"/>
                  <a:pt x="381" y="177"/>
                  <a:pt x="381" y="177"/>
                </a:cubicBezTo>
                <a:cubicBezTo>
                  <a:pt x="372" y="186"/>
                  <a:pt x="372" y="186"/>
                  <a:pt x="372" y="186"/>
                </a:cubicBezTo>
                <a:cubicBezTo>
                  <a:pt x="367" y="175"/>
                  <a:pt x="367" y="175"/>
                  <a:pt x="367" y="175"/>
                </a:cubicBezTo>
                <a:cubicBezTo>
                  <a:pt x="352" y="178"/>
                  <a:pt x="352" y="178"/>
                  <a:pt x="352" y="178"/>
                </a:cubicBezTo>
                <a:cubicBezTo>
                  <a:pt x="358" y="166"/>
                  <a:pt x="358" y="166"/>
                  <a:pt x="358" y="166"/>
                </a:cubicBezTo>
                <a:cubicBezTo>
                  <a:pt x="358" y="166"/>
                  <a:pt x="387" y="174"/>
                  <a:pt x="391" y="171"/>
                </a:cubicBezTo>
                <a:cubicBezTo>
                  <a:pt x="391" y="171"/>
                  <a:pt x="385" y="180"/>
                  <a:pt x="386" y="181"/>
                </a:cubicBezTo>
                <a:close/>
                <a:moveTo>
                  <a:pt x="361" y="153"/>
                </a:moveTo>
                <a:cubicBezTo>
                  <a:pt x="365" y="142"/>
                  <a:pt x="365" y="142"/>
                  <a:pt x="365" y="142"/>
                </a:cubicBezTo>
                <a:cubicBezTo>
                  <a:pt x="365" y="142"/>
                  <a:pt x="384" y="152"/>
                  <a:pt x="391" y="149"/>
                </a:cubicBezTo>
                <a:cubicBezTo>
                  <a:pt x="391" y="149"/>
                  <a:pt x="382" y="159"/>
                  <a:pt x="361" y="153"/>
                </a:cubicBezTo>
                <a:close/>
                <a:moveTo>
                  <a:pt x="386" y="127"/>
                </a:moveTo>
                <a:cubicBezTo>
                  <a:pt x="386" y="127"/>
                  <a:pt x="389" y="125"/>
                  <a:pt x="382" y="111"/>
                </a:cubicBezTo>
                <a:cubicBezTo>
                  <a:pt x="382" y="111"/>
                  <a:pt x="411" y="136"/>
                  <a:pt x="434" y="105"/>
                </a:cubicBezTo>
                <a:cubicBezTo>
                  <a:pt x="434" y="105"/>
                  <a:pt x="434" y="138"/>
                  <a:pt x="386" y="127"/>
                </a:cubicBezTo>
                <a:close/>
                <a:moveTo>
                  <a:pt x="454" y="83"/>
                </a:moveTo>
                <a:cubicBezTo>
                  <a:pt x="451" y="75"/>
                  <a:pt x="451" y="75"/>
                  <a:pt x="451" y="75"/>
                </a:cubicBezTo>
                <a:cubicBezTo>
                  <a:pt x="462" y="75"/>
                  <a:pt x="462" y="75"/>
                  <a:pt x="462" y="75"/>
                </a:cubicBezTo>
                <a:lnTo>
                  <a:pt x="454" y="83"/>
                </a:lnTo>
                <a:close/>
              </a:path>
            </a:pathLst>
          </a:custGeom>
          <a:solidFill>
            <a:srgbClr val="F6AB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316" name="组合 1315"/>
          <p:cNvGrpSpPr/>
          <p:nvPr/>
        </p:nvGrpSpPr>
        <p:grpSpPr>
          <a:xfrm>
            <a:off x="3695701" y="1420604"/>
            <a:ext cx="1752598" cy="623196"/>
            <a:chOff x="3914775" y="1581306"/>
            <a:chExt cx="1122897" cy="399284"/>
          </a:xfrm>
        </p:grpSpPr>
        <p:sp>
          <p:nvSpPr>
            <p:cNvPr id="1021" name="Freeform 35"/>
            <p:cNvSpPr>
              <a:spLocks noEditPoints="1"/>
            </p:cNvSpPr>
            <p:nvPr/>
          </p:nvSpPr>
          <p:spPr bwMode="auto">
            <a:xfrm>
              <a:off x="3914775" y="1709113"/>
              <a:ext cx="323357" cy="271477"/>
            </a:xfrm>
            <a:custGeom>
              <a:avLst/>
              <a:gdLst>
                <a:gd name="T0" fmla="*/ 223 w 451"/>
                <a:gd name="T1" fmla="*/ 378 h 378"/>
                <a:gd name="T2" fmla="*/ 148 w 451"/>
                <a:gd name="T3" fmla="*/ 378 h 378"/>
                <a:gd name="T4" fmla="*/ 169 w 451"/>
                <a:gd name="T5" fmla="*/ 287 h 378"/>
                <a:gd name="T6" fmla="*/ 0 w 451"/>
                <a:gd name="T7" fmla="*/ 287 h 378"/>
                <a:gd name="T8" fmla="*/ 4 w 451"/>
                <a:gd name="T9" fmla="*/ 269 h 378"/>
                <a:gd name="T10" fmla="*/ 173 w 451"/>
                <a:gd name="T11" fmla="*/ 269 h 378"/>
                <a:gd name="T12" fmla="*/ 192 w 451"/>
                <a:gd name="T13" fmla="*/ 187 h 378"/>
                <a:gd name="T14" fmla="*/ 54 w 451"/>
                <a:gd name="T15" fmla="*/ 187 h 378"/>
                <a:gd name="T16" fmla="*/ 58 w 451"/>
                <a:gd name="T17" fmla="*/ 171 h 378"/>
                <a:gd name="T18" fmla="*/ 196 w 451"/>
                <a:gd name="T19" fmla="*/ 171 h 378"/>
                <a:gd name="T20" fmla="*/ 213 w 451"/>
                <a:gd name="T21" fmla="*/ 98 h 378"/>
                <a:gd name="T22" fmla="*/ 57 w 451"/>
                <a:gd name="T23" fmla="*/ 98 h 378"/>
                <a:gd name="T24" fmla="*/ 61 w 451"/>
                <a:gd name="T25" fmla="*/ 80 h 378"/>
                <a:gd name="T26" fmla="*/ 451 w 451"/>
                <a:gd name="T27" fmla="*/ 80 h 378"/>
                <a:gd name="T28" fmla="*/ 447 w 451"/>
                <a:gd name="T29" fmla="*/ 98 h 378"/>
                <a:gd name="T30" fmla="*/ 288 w 451"/>
                <a:gd name="T31" fmla="*/ 98 h 378"/>
                <a:gd name="T32" fmla="*/ 271 w 451"/>
                <a:gd name="T33" fmla="*/ 171 h 378"/>
                <a:gd name="T34" fmla="*/ 414 w 451"/>
                <a:gd name="T35" fmla="*/ 171 h 378"/>
                <a:gd name="T36" fmla="*/ 410 w 451"/>
                <a:gd name="T37" fmla="*/ 187 h 378"/>
                <a:gd name="T38" fmla="*/ 267 w 451"/>
                <a:gd name="T39" fmla="*/ 187 h 378"/>
                <a:gd name="T40" fmla="*/ 248 w 451"/>
                <a:gd name="T41" fmla="*/ 269 h 378"/>
                <a:gd name="T42" fmla="*/ 421 w 451"/>
                <a:gd name="T43" fmla="*/ 269 h 378"/>
                <a:gd name="T44" fmla="*/ 417 w 451"/>
                <a:gd name="T45" fmla="*/ 287 h 378"/>
                <a:gd name="T46" fmla="*/ 244 w 451"/>
                <a:gd name="T47" fmla="*/ 287 h 378"/>
                <a:gd name="T48" fmla="*/ 223 w 451"/>
                <a:gd name="T49" fmla="*/ 378 h 378"/>
                <a:gd name="T50" fmla="*/ 111 w 451"/>
                <a:gd name="T51" fmla="*/ 0 h 378"/>
                <a:gd name="T52" fmla="*/ 188 w 451"/>
                <a:gd name="T53" fmla="*/ 0 h 378"/>
                <a:gd name="T54" fmla="*/ 240 w 451"/>
                <a:gd name="T55" fmla="*/ 69 h 378"/>
                <a:gd name="T56" fmla="*/ 141 w 451"/>
                <a:gd name="T57" fmla="*/ 59 h 378"/>
                <a:gd name="T58" fmla="*/ 111 w 451"/>
                <a:gd name="T59" fmla="*/ 0 h 378"/>
                <a:gd name="T60" fmla="*/ 363 w 451"/>
                <a:gd name="T61" fmla="*/ 0 h 378"/>
                <a:gd name="T62" fmla="*/ 439 w 451"/>
                <a:gd name="T63" fmla="*/ 0 h 378"/>
                <a:gd name="T64" fmla="*/ 382 w 451"/>
                <a:gd name="T65" fmla="*/ 59 h 378"/>
                <a:gd name="T66" fmla="*/ 279 w 451"/>
                <a:gd name="T67" fmla="*/ 69 h 378"/>
                <a:gd name="T68" fmla="*/ 363 w 451"/>
                <a:gd name="T69" fmla="*/ 0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51" h="378">
                  <a:moveTo>
                    <a:pt x="223" y="378"/>
                  </a:moveTo>
                  <a:cubicBezTo>
                    <a:pt x="148" y="378"/>
                    <a:pt x="148" y="378"/>
                    <a:pt x="148" y="378"/>
                  </a:cubicBezTo>
                  <a:cubicBezTo>
                    <a:pt x="169" y="287"/>
                    <a:pt x="169" y="287"/>
                    <a:pt x="169" y="287"/>
                  </a:cubicBezTo>
                  <a:cubicBezTo>
                    <a:pt x="0" y="287"/>
                    <a:pt x="0" y="287"/>
                    <a:pt x="0" y="287"/>
                  </a:cubicBezTo>
                  <a:cubicBezTo>
                    <a:pt x="4" y="269"/>
                    <a:pt x="4" y="269"/>
                    <a:pt x="4" y="269"/>
                  </a:cubicBezTo>
                  <a:cubicBezTo>
                    <a:pt x="173" y="269"/>
                    <a:pt x="173" y="269"/>
                    <a:pt x="173" y="269"/>
                  </a:cubicBezTo>
                  <a:cubicBezTo>
                    <a:pt x="192" y="187"/>
                    <a:pt x="192" y="187"/>
                    <a:pt x="192" y="187"/>
                  </a:cubicBezTo>
                  <a:cubicBezTo>
                    <a:pt x="54" y="187"/>
                    <a:pt x="54" y="187"/>
                    <a:pt x="54" y="187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196" y="171"/>
                    <a:pt x="196" y="171"/>
                    <a:pt x="196" y="171"/>
                  </a:cubicBezTo>
                  <a:cubicBezTo>
                    <a:pt x="213" y="98"/>
                    <a:pt x="213" y="98"/>
                    <a:pt x="213" y="98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61" y="80"/>
                    <a:pt x="61" y="80"/>
                    <a:pt x="61" y="80"/>
                  </a:cubicBezTo>
                  <a:cubicBezTo>
                    <a:pt x="451" y="80"/>
                    <a:pt x="451" y="80"/>
                    <a:pt x="451" y="80"/>
                  </a:cubicBezTo>
                  <a:cubicBezTo>
                    <a:pt x="447" y="98"/>
                    <a:pt x="447" y="98"/>
                    <a:pt x="447" y="98"/>
                  </a:cubicBezTo>
                  <a:cubicBezTo>
                    <a:pt x="288" y="98"/>
                    <a:pt x="288" y="98"/>
                    <a:pt x="288" y="98"/>
                  </a:cubicBezTo>
                  <a:cubicBezTo>
                    <a:pt x="271" y="171"/>
                    <a:pt x="271" y="171"/>
                    <a:pt x="271" y="171"/>
                  </a:cubicBezTo>
                  <a:cubicBezTo>
                    <a:pt x="414" y="171"/>
                    <a:pt x="414" y="171"/>
                    <a:pt x="414" y="171"/>
                  </a:cubicBezTo>
                  <a:cubicBezTo>
                    <a:pt x="410" y="187"/>
                    <a:pt x="410" y="187"/>
                    <a:pt x="410" y="187"/>
                  </a:cubicBezTo>
                  <a:cubicBezTo>
                    <a:pt x="267" y="187"/>
                    <a:pt x="267" y="187"/>
                    <a:pt x="267" y="187"/>
                  </a:cubicBezTo>
                  <a:cubicBezTo>
                    <a:pt x="248" y="269"/>
                    <a:pt x="248" y="269"/>
                    <a:pt x="248" y="269"/>
                  </a:cubicBezTo>
                  <a:cubicBezTo>
                    <a:pt x="421" y="269"/>
                    <a:pt x="421" y="269"/>
                    <a:pt x="421" y="269"/>
                  </a:cubicBezTo>
                  <a:cubicBezTo>
                    <a:pt x="417" y="287"/>
                    <a:pt x="417" y="287"/>
                    <a:pt x="417" y="287"/>
                  </a:cubicBezTo>
                  <a:cubicBezTo>
                    <a:pt x="244" y="287"/>
                    <a:pt x="244" y="287"/>
                    <a:pt x="244" y="287"/>
                  </a:cubicBezTo>
                  <a:lnTo>
                    <a:pt x="223" y="378"/>
                  </a:lnTo>
                  <a:close/>
                  <a:moveTo>
                    <a:pt x="111" y="0"/>
                  </a:moveTo>
                  <a:cubicBezTo>
                    <a:pt x="188" y="0"/>
                    <a:pt x="188" y="0"/>
                    <a:pt x="188" y="0"/>
                  </a:cubicBezTo>
                  <a:cubicBezTo>
                    <a:pt x="200" y="35"/>
                    <a:pt x="217" y="58"/>
                    <a:pt x="240" y="69"/>
                  </a:cubicBezTo>
                  <a:cubicBezTo>
                    <a:pt x="187" y="70"/>
                    <a:pt x="153" y="67"/>
                    <a:pt x="141" y="59"/>
                  </a:cubicBezTo>
                  <a:cubicBezTo>
                    <a:pt x="129" y="54"/>
                    <a:pt x="119" y="34"/>
                    <a:pt x="111" y="0"/>
                  </a:cubicBezTo>
                  <a:close/>
                  <a:moveTo>
                    <a:pt x="363" y="0"/>
                  </a:moveTo>
                  <a:cubicBezTo>
                    <a:pt x="439" y="0"/>
                    <a:pt x="439" y="0"/>
                    <a:pt x="439" y="0"/>
                  </a:cubicBezTo>
                  <a:cubicBezTo>
                    <a:pt x="416" y="34"/>
                    <a:pt x="397" y="54"/>
                    <a:pt x="382" y="59"/>
                  </a:cubicBezTo>
                  <a:cubicBezTo>
                    <a:pt x="366" y="67"/>
                    <a:pt x="332" y="70"/>
                    <a:pt x="279" y="69"/>
                  </a:cubicBezTo>
                  <a:cubicBezTo>
                    <a:pt x="307" y="58"/>
                    <a:pt x="335" y="35"/>
                    <a:pt x="363" y="0"/>
                  </a:cubicBezTo>
                  <a:close/>
                </a:path>
              </a:pathLst>
            </a:custGeom>
            <a:solidFill>
              <a:srgbClr val="F6A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2" name="Freeform 36"/>
            <p:cNvSpPr>
              <a:spLocks noEditPoints="1"/>
            </p:cNvSpPr>
            <p:nvPr/>
          </p:nvSpPr>
          <p:spPr bwMode="auto">
            <a:xfrm>
              <a:off x="4230195" y="1581306"/>
              <a:ext cx="330513" cy="271030"/>
            </a:xfrm>
            <a:custGeom>
              <a:avLst/>
              <a:gdLst>
                <a:gd name="T0" fmla="*/ 457 w 461"/>
                <a:gd name="T1" fmla="*/ 63 h 378"/>
                <a:gd name="T2" fmla="*/ 328 w 461"/>
                <a:gd name="T3" fmla="*/ 63 h 378"/>
                <a:gd name="T4" fmla="*/ 309 w 461"/>
                <a:gd name="T5" fmla="*/ 144 h 378"/>
                <a:gd name="T6" fmla="*/ 407 w 461"/>
                <a:gd name="T7" fmla="*/ 144 h 378"/>
                <a:gd name="T8" fmla="*/ 403 w 461"/>
                <a:gd name="T9" fmla="*/ 160 h 378"/>
                <a:gd name="T10" fmla="*/ 305 w 461"/>
                <a:gd name="T11" fmla="*/ 160 h 378"/>
                <a:gd name="T12" fmla="*/ 283 w 461"/>
                <a:gd name="T13" fmla="*/ 258 h 378"/>
                <a:gd name="T14" fmla="*/ 423 w 461"/>
                <a:gd name="T15" fmla="*/ 258 h 378"/>
                <a:gd name="T16" fmla="*/ 419 w 461"/>
                <a:gd name="T17" fmla="*/ 276 h 378"/>
                <a:gd name="T18" fmla="*/ 279 w 461"/>
                <a:gd name="T19" fmla="*/ 276 h 378"/>
                <a:gd name="T20" fmla="*/ 255 w 461"/>
                <a:gd name="T21" fmla="*/ 378 h 378"/>
                <a:gd name="T22" fmla="*/ 177 w 461"/>
                <a:gd name="T23" fmla="*/ 378 h 378"/>
                <a:gd name="T24" fmla="*/ 200 w 461"/>
                <a:gd name="T25" fmla="*/ 276 h 378"/>
                <a:gd name="T26" fmla="*/ 0 w 461"/>
                <a:gd name="T27" fmla="*/ 276 h 378"/>
                <a:gd name="T28" fmla="*/ 4 w 461"/>
                <a:gd name="T29" fmla="*/ 258 h 378"/>
                <a:gd name="T30" fmla="*/ 65 w 461"/>
                <a:gd name="T31" fmla="*/ 258 h 378"/>
                <a:gd name="T32" fmla="*/ 81 w 461"/>
                <a:gd name="T33" fmla="*/ 186 h 378"/>
                <a:gd name="T34" fmla="*/ 154 w 461"/>
                <a:gd name="T35" fmla="*/ 144 h 378"/>
                <a:gd name="T36" fmla="*/ 231 w 461"/>
                <a:gd name="T37" fmla="*/ 144 h 378"/>
                <a:gd name="T38" fmla="*/ 249 w 461"/>
                <a:gd name="T39" fmla="*/ 63 h 378"/>
                <a:gd name="T40" fmla="*/ 183 w 461"/>
                <a:gd name="T41" fmla="*/ 63 h 378"/>
                <a:gd name="T42" fmla="*/ 160 w 461"/>
                <a:gd name="T43" fmla="*/ 96 h 378"/>
                <a:gd name="T44" fmla="*/ 154 w 461"/>
                <a:gd name="T45" fmla="*/ 104 h 378"/>
                <a:gd name="T46" fmla="*/ 22 w 461"/>
                <a:gd name="T47" fmla="*/ 149 h 378"/>
                <a:gd name="T48" fmla="*/ 116 w 461"/>
                <a:gd name="T49" fmla="*/ 26 h 378"/>
                <a:gd name="T50" fmla="*/ 224 w 461"/>
                <a:gd name="T51" fmla="*/ 0 h 378"/>
                <a:gd name="T52" fmla="*/ 210 w 461"/>
                <a:gd name="T53" fmla="*/ 23 h 378"/>
                <a:gd name="T54" fmla="*/ 194 w 461"/>
                <a:gd name="T55" fmla="*/ 45 h 378"/>
                <a:gd name="T56" fmla="*/ 461 w 461"/>
                <a:gd name="T57" fmla="*/ 45 h 378"/>
                <a:gd name="T58" fmla="*/ 457 w 461"/>
                <a:gd name="T59" fmla="*/ 63 h 378"/>
                <a:gd name="T60" fmla="*/ 154 w 461"/>
                <a:gd name="T61" fmla="*/ 197 h 378"/>
                <a:gd name="T62" fmla="*/ 140 w 461"/>
                <a:gd name="T63" fmla="*/ 258 h 378"/>
                <a:gd name="T64" fmla="*/ 204 w 461"/>
                <a:gd name="T65" fmla="*/ 258 h 378"/>
                <a:gd name="T66" fmla="*/ 227 w 461"/>
                <a:gd name="T67" fmla="*/ 160 h 378"/>
                <a:gd name="T68" fmla="*/ 197 w 461"/>
                <a:gd name="T69" fmla="*/ 160 h 378"/>
                <a:gd name="T70" fmla="*/ 154 w 461"/>
                <a:gd name="T71" fmla="*/ 197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61" h="378">
                  <a:moveTo>
                    <a:pt x="457" y="63"/>
                  </a:moveTo>
                  <a:cubicBezTo>
                    <a:pt x="328" y="63"/>
                    <a:pt x="328" y="63"/>
                    <a:pt x="328" y="63"/>
                  </a:cubicBezTo>
                  <a:cubicBezTo>
                    <a:pt x="309" y="144"/>
                    <a:pt x="309" y="144"/>
                    <a:pt x="309" y="144"/>
                  </a:cubicBezTo>
                  <a:cubicBezTo>
                    <a:pt x="407" y="144"/>
                    <a:pt x="407" y="144"/>
                    <a:pt x="407" y="144"/>
                  </a:cubicBezTo>
                  <a:cubicBezTo>
                    <a:pt x="403" y="160"/>
                    <a:pt x="403" y="160"/>
                    <a:pt x="403" y="160"/>
                  </a:cubicBezTo>
                  <a:cubicBezTo>
                    <a:pt x="305" y="160"/>
                    <a:pt x="305" y="160"/>
                    <a:pt x="305" y="160"/>
                  </a:cubicBezTo>
                  <a:cubicBezTo>
                    <a:pt x="283" y="258"/>
                    <a:pt x="283" y="258"/>
                    <a:pt x="283" y="258"/>
                  </a:cubicBezTo>
                  <a:cubicBezTo>
                    <a:pt x="423" y="258"/>
                    <a:pt x="423" y="258"/>
                    <a:pt x="423" y="258"/>
                  </a:cubicBezTo>
                  <a:cubicBezTo>
                    <a:pt x="419" y="276"/>
                    <a:pt x="419" y="276"/>
                    <a:pt x="419" y="276"/>
                  </a:cubicBezTo>
                  <a:cubicBezTo>
                    <a:pt x="279" y="276"/>
                    <a:pt x="279" y="276"/>
                    <a:pt x="279" y="276"/>
                  </a:cubicBezTo>
                  <a:cubicBezTo>
                    <a:pt x="255" y="378"/>
                    <a:pt x="255" y="378"/>
                    <a:pt x="255" y="378"/>
                  </a:cubicBezTo>
                  <a:cubicBezTo>
                    <a:pt x="177" y="378"/>
                    <a:pt x="177" y="378"/>
                    <a:pt x="177" y="378"/>
                  </a:cubicBezTo>
                  <a:cubicBezTo>
                    <a:pt x="200" y="276"/>
                    <a:pt x="200" y="276"/>
                    <a:pt x="200" y="276"/>
                  </a:cubicBezTo>
                  <a:cubicBezTo>
                    <a:pt x="0" y="276"/>
                    <a:pt x="0" y="276"/>
                    <a:pt x="0" y="276"/>
                  </a:cubicBezTo>
                  <a:cubicBezTo>
                    <a:pt x="4" y="258"/>
                    <a:pt x="4" y="258"/>
                    <a:pt x="4" y="258"/>
                  </a:cubicBezTo>
                  <a:cubicBezTo>
                    <a:pt x="65" y="258"/>
                    <a:pt x="65" y="258"/>
                    <a:pt x="65" y="258"/>
                  </a:cubicBezTo>
                  <a:cubicBezTo>
                    <a:pt x="81" y="186"/>
                    <a:pt x="81" y="186"/>
                    <a:pt x="81" y="186"/>
                  </a:cubicBezTo>
                  <a:cubicBezTo>
                    <a:pt x="88" y="158"/>
                    <a:pt x="112" y="144"/>
                    <a:pt x="154" y="144"/>
                  </a:cubicBezTo>
                  <a:cubicBezTo>
                    <a:pt x="231" y="144"/>
                    <a:pt x="231" y="144"/>
                    <a:pt x="231" y="144"/>
                  </a:cubicBezTo>
                  <a:cubicBezTo>
                    <a:pt x="249" y="63"/>
                    <a:pt x="249" y="63"/>
                    <a:pt x="249" y="63"/>
                  </a:cubicBezTo>
                  <a:cubicBezTo>
                    <a:pt x="183" y="63"/>
                    <a:pt x="183" y="63"/>
                    <a:pt x="183" y="63"/>
                  </a:cubicBezTo>
                  <a:cubicBezTo>
                    <a:pt x="178" y="71"/>
                    <a:pt x="170" y="82"/>
                    <a:pt x="160" y="96"/>
                  </a:cubicBezTo>
                  <a:cubicBezTo>
                    <a:pt x="165" y="90"/>
                    <a:pt x="163" y="93"/>
                    <a:pt x="154" y="104"/>
                  </a:cubicBezTo>
                  <a:cubicBezTo>
                    <a:pt x="141" y="137"/>
                    <a:pt x="97" y="152"/>
                    <a:pt x="22" y="149"/>
                  </a:cubicBezTo>
                  <a:cubicBezTo>
                    <a:pt x="49" y="136"/>
                    <a:pt x="103" y="97"/>
                    <a:pt x="116" y="26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220" y="4"/>
                    <a:pt x="216" y="12"/>
                    <a:pt x="210" y="23"/>
                  </a:cubicBezTo>
                  <a:cubicBezTo>
                    <a:pt x="203" y="32"/>
                    <a:pt x="198" y="40"/>
                    <a:pt x="194" y="45"/>
                  </a:cubicBezTo>
                  <a:cubicBezTo>
                    <a:pt x="461" y="45"/>
                    <a:pt x="461" y="45"/>
                    <a:pt x="461" y="45"/>
                  </a:cubicBezTo>
                  <a:lnTo>
                    <a:pt x="457" y="63"/>
                  </a:lnTo>
                  <a:close/>
                  <a:moveTo>
                    <a:pt x="154" y="197"/>
                  </a:moveTo>
                  <a:cubicBezTo>
                    <a:pt x="140" y="258"/>
                    <a:pt x="140" y="258"/>
                    <a:pt x="140" y="258"/>
                  </a:cubicBezTo>
                  <a:cubicBezTo>
                    <a:pt x="204" y="258"/>
                    <a:pt x="204" y="258"/>
                    <a:pt x="204" y="258"/>
                  </a:cubicBezTo>
                  <a:cubicBezTo>
                    <a:pt x="227" y="160"/>
                    <a:pt x="227" y="160"/>
                    <a:pt x="227" y="160"/>
                  </a:cubicBezTo>
                  <a:cubicBezTo>
                    <a:pt x="197" y="160"/>
                    <a:pt x="197" y="160"/>
                    <a:pt x="197" y="160"/>
                  </a:cubicBezTo>
                  <a:cubicBezTo>
                    <a:pt x="173" y="159"/>
                    <a:pt x="159" y="171"/>
                    <a:pt x="154" y="197"/>
                  </a:cubicBezTo>
                  <a:close/>
                </a:path>
              </a:pathLst>
            </a:custGeom>
            <a:solidFill>
              <a:srgbClr val="F6A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3" name="Freeform 37"/>
            <p:cNvSpPr>
              <a:spLocks noEditPoints="1"/>
            </p:cNvSpPr>
            <p:nvPr/>
          </p:nvSpPr>
          <p:spPr bwMode="auto">
            <a:xfrm>
              <a:off x="4738913" y="1662769"/>
              <a:ext cx="298759" cy="250457"/>
            </a:xfrm>
            <a:custGeom>
              <a:avLst/>
              <a:gdLst>
                <a:gd name="T0" fmla="*/ 370 w 417"/>
                <a:gd name="T1" fmla="*/ 160 h 349"/>
                <a:gd name="T2" fmla="*/ 36 w 417"/>
                <a:gd name="T3" fmla="*/ 160 h 349"/>
                <a:gd name="T4" fmla="*/ 40 w 417"/>
                <a:gd name="T5" fmla="*/ 145 h 349"/>
                <a:gd name="T6" fmla="*/ 170 w 417"/>
                <a:gd name="T7" fmla="*/ 145 h 349"/>
                <a:gd name="T8" fmla="*/ 185 w 417"/>
                <a:gd name="T9" fmla="*/ 79 h 349"/>
                <a:gd name="T10" fmla="*/ 29 w 417"/>
                <a:gd name="T11" fmla="*/ 79 h 349"/>
                <a:gd name="T12" fmla="*/ 33 w 417"/>
                <a:gd name="T13" fmla="*/ 63 h 349"/>
                <a:gd name="T14" fmla="*/ 189 w 417"/>
                <a:gd name="T15" fmla="*/ 63 h 349"/>
                <a:gd name="T16" fmla="*/ 204 w 417"/>
                <a:gd name="T17" fmla="*/ 0 h 349"/>
                <a:gd name="T18" fmla="*/ 277 w 417"/>
                <a:gd name="T19" fmla="*/ 0 h 349"/>
                <a:gd name="T20" fmla="*/ 262 w 417"/>
                <a:gd name="T21" fmla="*/ 63 h 349"/>
                <a:gd name="T22" fmla="*/ 417 w 417"/>
                <a:gd name="T23" fmla="*/ 63 h 349"/>
                <a:gd name="T24" fmla="*/ 413 w 417"/>
                <a:gd name="T25" fmla="*/ 79 h 349"/>
                <a:gd name="T26" fmla="*/ 259 w 417"/>
                <a:gd name="T27" fmla="*/ 79 h 349"/>
                <a:gd name="T28" fmla="*/ 243 w 417"/>
                <a:gd name="T29" fmla="*/ 145 h 349"/>
                <a:gd name="T30" fmla="*/ 374 w 417"/>
                <a:gd name="T31" fmla="*/ 145 h 349"/>
                <a:gd name="T32" fmla="*/ 370 w 417"/>
                <a:gd name="T33" fmla="*/ 160 h 349"/>
                <a:gd name="T34" fmla="*/ 102 w 417"/>
                <a:gd name="T35" fmla="*/ 206 h 349"/>
                <a:gd name="T36" fmla="*/ 98 w 417"/>
                <a:gd name="T37" fmla="*/ 224 h 349"/>
                <a:gd name="T38" fmla="*/ 139 w 417"/>
                <a:gd name="T39" fmla="*/ 208 h 349"/>
                <a:gd name="T40" fmla="*/ 294 w 417"/>
                <a:gd name="T41" fmla="*/ 208 h 349"/>
                <a:gd name="T42" fmla="*/ 348 w 417"/>
                <a:gd name="T43" fmla="*/ 251 h 349"/>
                <a:gd name="T44" fmla="*/ 334 w 417"/>
                <a:gd name="T45" fmla="*/ 312 h 349"/>
                <a:gd name="T46" fmla="*/ 263 w 417"/>
                <a:gd name="T47" fmla="*/ 348 h 349"/>
                <a:gd name="T48" fmla="*/ 109 w 417"/>
                <a:gd name="T49" fmla="*/ 348 h 349"/>
                <a:gd name="T50" fmla="*/ 75 w 417"/>
                <a:gd name="T51" fmla="*/ 326 h 349"/>
                <a:gd name="T52" fmla="*/ 70 w 417"/>
                <a:gd name="T53" fmla="*/ 347 h 349"/>
                <a:gd name="T54" fmla="*/ 0 w 417"/>
                <a:gd name="T55" fmla="*/ 347 h 349"/>
                <a:gd name="T56" fmla="*/ 32 w 417"/>
                <a:gd name="T57" fmla="*/ 206 h 349"/>
                <a:gd name="T58" fmla="*/ 102 w 417"/>
                <a:gd name="T59" fmla="*/ 206 h 349"/>
                <a:gd name="T60" fmla="*/ 129 w 417"/>
                <a:gd name="T61" fmla="*/ 226 h 349"/>
                <a:gd name="T62" fmla="*/ 95 w 417"/>
                <a:gd name="T63" fmla="*/ 239 h 349"/>
                <a:gd name="T64" fmla="*/ 77 w 417"/>
                <a:gd name="T65" fmla="*/ 315 h 349"/>
                <a:gd name="T66" fmla="*/ 108 w 417"/>
                <a:gd name="T67" fmla="*/ 332 h 349"/>
                <a:gd name="T68" fmla="*/ 223 w 417"/>
                <a:gd name="T69" fmla="*/ 332 h 349"/>
                <a:gd name="T70" fmla="*/ 264 w 417"/>
                <a:gd name="T71" fmla="*/ 309 h 349"/>
                <a:gd name="T72" fmla="*/ 278 w 417"/>
                <a:gd name="T73" fmla="*/ 248 h 349"/>
                <a:gd name="T74" fmla="*/ 248 w 417"/>
                <a:gd name="T75" fmla="*/ 226 h 349"/>
                <a:gd name="T76" fmla="*/ 129 w 417"/>
                <a:gd name="T77" fmla="*/ 226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17" h="349">
                  <a:moveTo>
                    <a:pt x="370" y="160"/>
                  </a:moveTo>
                  <a:cubicBezTo>
                    <a:pt x="36" y="160"/>
                    <a:pt x="36" y="160"/>
                    <a:pt x="36" y="160"/>
                  </a:cubicBezTo>
                  <a:cubicBezTo>
                    <a:pt x="40" y="145"/>
                    <a:pt x="40" y="145"/>
                    <a:pt x="40" y="145"/>
                  </a:cubicBezTo>
                  <a:cubicBezTo>
                    <a:pt x="170" y="145"/>
                    <a:pt x="170" y="145"/>
                    <a:pt x="170" y="145"/>
                  </a:cubicBezTo>
                  <a:cubicBezTo>
                    <a:pt x="185" y="79"/>
                    <a:pt x="185" y="79"/>
                    <a:pt x="185" y="79"/>
                  </a:cubicBezTo>
                  <a:cubicBezTo>
                    <a:pt x="29" y="79"/>
                    <a:pt x="29" y="79"/>
                    <a:pt x="29" y="79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189" y="63"/>
                    <a:pt x="189" y="63"/>
                    <a:pt x="189" y="63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277" y="0"/>
                    <a:pt x="277" y="0"/>
                    <a:pt x="277" y="0"/>
                  </a:cubicBezTo>
                  <a:cubicBezTo>
                    <a:pt x="262" y="63"/>
                    <a:pt x="262" y="63"/>
                    <a:pt x="262" y="63"/>
                  </a:cubicBezTo>
                  <a:cubicBezTo>
                    <a:pt x="417" y="63"/>
                    <a:pt x="417" y="63"/>
                    <a:pt x="417" y="63"/>
                  </a:cubicBezTo>
                  <a:cubicBezTo>
                    <a:pt x="413" y="79"/>
                    <a:pt x="413" y="79"/>
                    <a:pt x="413" y="79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43" y="145"/>
                    <a:pt x="243" y="145"/>
                    <a:pt x="243" y="145"/>
                  </a:cubicBezTo>
                  <a:cubicBezTo>
                    <a:pt x="374" y="145"/>
                    <a:pt x="374" y="145"/>
                    <a:pt x="374" y="145"/>
                  </a:cubicBezTo>
                  <a:lnTo>
                    <a:pt x="370" y="160"/>
                  </a:lnTo>
                  <a:close/>
                  <a:moveTo>
                    <a:pt x="102" y="206"/>
                  </a:moveTo>
                  <a:cubicBezTo>
                    <a:pt x="98" y="224"/>
                    <a:pt x="98" y="224"/>
                    <a:pt x="98" y="224"/>
                  </a:cubicBezTo>
                  <a:cubicBezTo>
                    <a:pt x="107" y="213"/>
                    <a:pt x="121" y="208"/>
                    <a:pt x="139" y="208"/>
                  </a:cubicBezTo>
                  <a:cubicBezTo>
                    <a:pt x="294" y="208"/>
                    <a:pt x="294" y="208"/>
                    <a:pt x="294" y="208"/>
                  </a:cubicBezTo>
                  <a:cubicBezTo>
                    <a:pt x="338" y="207"/>
                    <a:pt x="356" y="221"/>
                    <a:pt x="348" y="251"/>
                  </a:cubicBezTo>
                  <a:cubicBezTo>
                    <a:pt x="334" y="312"/>
                    <a:pt x="334" y="312"/>
                    <a:pt x="334" y="312"/>
                  </a:cubicBezTo>
                  <a:cubicBezTo>
                    <a:pt x="329" y="336"/>
                    <a:pt x="306" y="348"/>
                    <a:pt x="263" y="348"/>
                  </a:cubicBezTo>
                  <a:cubicBezTo>
                    <a:pt x="109" y="348"/>
                    <a:pt x="109" y="348"/>
                    <a:pt x="109" y="348"/>
                  </a:cubicBezTo>
                  <a:cubicBezTo>
                    <a:pt x="86" y="349"/>
                    <a:pt x="74" y="342"/>
                    <a:pt x="75" y="326"/>
                  </a:cubicBezTo>
                  <a:cubicBezTo>
                    <a:pt x="70" y="347"/>
                    <a:pt x="70" y="347"/>
                    <a:pt x="70" y="347"/>
                  </a:cubicBezTo>
                  <a:cubicBezTo>
                    <a:pt x="0" y="347"/>
                    <a:pt x="0" y="347"/>
                    <a:pt x="0" y="347"/>
                  </a:cubicBezTo>
                  <a:cubicBezTo>
                    <a:pt x="32" y="206"/>
                    <a:pt x="32" y="206"/>
                    <a:pt x="32" y="206"/>
                  </a:cubicBezTo>
                  <a:lnTo>
                    <a:pt x="102" y="206"/>
                  </a:lnTo>
                  <a:close/>
                  <a:moveTo>
                    <a:pt x="129" y="226"/>
                  </a:moveTo>
                  <a:cubicBezTo>
                    <a:pt x="112" y="225"/>
                    <a:pt x="100" y="229"/>
                    <a:pt x="95" y="239"/>
                  </a:cubicBezTo>
                  <a:cubicBezTo>
                    <a:pt x="77" y="315"/>
                    <a:pt x="77" y="315"/>
                    <a:pt x="77" y="315"/>
                  </a:cubicBezTo>
                  <a:cubicBezTo>
                    <a:pt x="75" y="328"/>
                    <a:pt x="85" y="334"/>
                    <a:pt x="108" y="332"/>
                  </a:cubicBezTo>
                  <a:cubicBezTo>
                    <a:pt x="223" y="332"/>
                    <a:pt x="223" y="332"/>
                    <a:pt x="223" y="332"/>
                  </a:cubicBezTo>
                  <a:cubicBezTo>
                    <a:pt x="248" y="332"/>
                    <a:pt x="262" y="324"/>
                    <a:pt x="264" y="309"/>
                  </a:cubicBezTo>
                  <a:cubicBezTo>
                    <a:pt x="278" y="248"/>
                    <a:pt x="278" y="248"/>
                    <a:pt x="278" y="248"/>
                  </a:cubicBezTo>
                  <a:cubicBezTo>
                    <a:pt x="283" y="232"/>
                    <a:pt x="273" y="225"/>
                    <a:pt x="248" y="226"/>
                  </a:cubicBezTo>
                  <a:lnTo>
                    <a:pt x="129" y="226"/>
                  </a:lnTo>
                  <a:close/>
                </a:path>
              </a:pathLst>
            </a:custGeom>
            <a:solidFill>
              <a:srgbClr val="F6A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315" name="组合 1314"/>
            <p:cNvGrpSpPr/>
            <p:nvPr/>
          </p:nvGrpSpPr>
          <p:grpSpPr>
            <a:xfrm>
              <a:off x="4445793" y="1706406"/>
              <a:ext cx="328199" cy="247012"/>
              <a:chOff x="4457871" y="1695696"/>
              <a:chExt cx="379568" cy="285674"/>
            </a:xfrm>
          </p:grpSpPr>
          <p:sp>
            <p:nvSpPr>
              <p:cNvPr id="1024" name="Freeform 38"/>
              <p:cNvSpPr>
                <a:spLocks/>
              </p:cNvSpPr>
              <p:nvPr/>
            </p:nvSpPr>
            <p:spPr bwMode="auto">
              <a:xfrm>
                <a:off x="4457871" y="1762133"/>
                <a:ext cx="249644" cy="219237"/>
              </a:xfrm>
              <a:custGeom>
                <a:avLst/>
                <a:gdLst>
                  <a:gd name="T0" fmla="*/ 709 w 1511"/>
                  <a:gd name="T1" fmla="*/ 37 h 490"/>
                  <a:gd name="T2" fmla="*/ 356 w 1511"/>
                  <a:gd name="T3" fmla="*/ 350 h 490"/>
                  <a:gd name="T4" fmla="*/ 179 w 1511"/>
                  <a:gd name="T5" fmla="*/ 355 h 490"/>
                  <a:gd name="T6" fmla="*/ 173 w 1511"/>
                  <a:gd name="T7" fmla="*/ 213 h 490"/>
                  <a:gd name="T8" fmla="*/ 152 w 1511"/>
                  <a:gd name="T9" fmla="*/ 219 h 490"/>
                  <a:gd name="T10" fmla="*/ 174 w 1511"/>
                  <a:gd name="T11" fmla="*/ 213 h 490"/>
                  <a:gd name="T12" fmla="*/ 109 w 1511"/>
                  <a:gd name="T13" fmla="*/ 230 h 490"/>
                  <a:gd name="T14" fmla="*/ 315 w 1511"/>
                  <a:gd name="T15" fmla="*/ 276 h 490"/>
                  <a:gd name="T16" fmla="*/ 553 w 1511"/>
                  <a:gd name="T17" fmla="*/ 390 h 490"/>
                  <a:gd name="T18" fmla="*/ 992 w 1511"/>
                  <a:gd name="T19" fmla="*/ 486 h 490"/>
                  <a:gd name="T20" fmla="*/ 1511 w 1511"/>
                  <a:gd name="T21" fmla="*/ 242 h 490"/>
                  <a:gd name="T22" fmla="*/ 1411 w 1511"/>
                  <a:gd name="T23" fmla="*/ 268 h 490"/>
                  <a:gd name="T24" fmla="*/ 1194 w 1511"/>
                  <a:gd name="T25" fmla="*/ 449 h 490"/>
                  <a:gd name="T26" fmla="*/ 838 w 1511"/>
                  <a:gd name="T27" fmla="*/ 434 h 490"/>
                  <a:gd name="T28" fmla="*/ 424 w 1511"/>
                  <a:gd name="T29" fmla="*/ 265 h 490"/>
                  <a:gd name="T30" fmla="*/ 140 w 1511"/>
                  <a:gd name="T31" fmla="*/ 221 h 490"/>
                  <a:gd name="T32" fmla="*/ 48 w 1511"/>
                  <a:gd name="T33" fmla="*/ 259 h 490"/>
                  <a:gd name="T34" fmla="*/ 74 w 1511"/>
                  <a:gd name="T35" fmla="*/ 374 h 490"/>
                  <a:gd name="T36" fmla="*/ 325 w 1511"/>
                  <a:gd name="T37" fmla="*/ 363 h 490"/>
                  <a:gd name="T38" fmla="*/ 783 w 1511"/>
                  <a:gd name="T39" fmla="*/ 56 h 490"/>
                  <a:gd name="T40" fmla="*/ 747 w 1511"/>
                  <a:gd name="T41" fmla="*/ 19 h 490"/>
                  <a:gd name="T42" fmla="*/ 709 w 1511"/>
                  <a:gd name="T43" fmla="*/ 37 h 490"/>
                  <a:gd name="connsiteX0" fmla="*/ 4537 w 9866"/>
                  <a:gd name="connsiteY0" fmla="*/ 431 h 9599"/>
                  <a:gd name="connsiteX1" fmla="*/ 2201 w 9866"/>
                  <a:gd name="connsiteY1" fmla="*/ 6819 h 9599"/>
                  <a:gd name="connsiteX2" fmla="*/ 1030 w 9866"/>
                  <a:gd name="connsiteY2" fmla="*/ 6921 h 9599"/>
                  <a:gd name="connsiteX3" fmla="*/ 990 w 9866"/>
                  <a:gd name="connsiteY3" fmla="*/ 4023 h 9599"/>
                  <a:gd name="connsiteX4" fmla="*/ 851 w 9866"/>
                  <a:gd name="connsiteY4" fmla="*/ 4145 h 9599"/>
                  <a:gd name="connsiteX5" fmla="*/ 997 w 9866"/>
                  <a:gd name="connsiteY5" fmla="*/ 4023 h 9599"/>
                  <a:gd name="connsiteX6" fmla="*/ 566 w 9866"/>
                  <a:gd name="connsiteY6" fmla="*/ 4370 h 9599"/>
                  <a:gd name="connsiteX7" fmla="*/ 1930 w 9866"/>
                  <a:gd name="connsiteY7" fmla="*/ 5309 h 9599"/>
                  <a:gd name="connsiteX8" fmla="*/ 3505 w 9866"/>
                  <a:gd name="connsiteY8" fmla="*/ 7635 h 9599"/>
                  <a:gd name="connsiteX9" fmla="*/ 6410 w 9866"/>
                  <a:gd name="connsiteY9" fmla="*/ 9594 h 9599"/>
                  <a:gd name="connsiteX10" fmla="*/ 9845 w 9866"/>
                  <a:gd name="connsiteY10" fmla="*/ 4615 h 9599"/>
                  <a:gd name="connsiteX11" fmla="*/ 7747 w 9866"/>
                  <a:gd name="connsiteY11" fmla="*/ 8839 h 9599"/>
                  <a:gd name="connsiteX12" fmla="*/ 5391 w 9866"/>
                  <a:gd name="connsiteY12" fmla="*/ 8533 h 9599"/>
                  <a:gd name="connsiteX13" fmla="*/ 2651 w 9866"/>
                  <a:gd name="connsiteY13" fmla="*/ 5084 h 9599"/>
                  <a:gd name="connsiteX14" fmla="*/ 772 w 9866"/>
                  <a:gd name="connsiteY14" fmla="*/ 4186 h 9599"/>
                  <a:gd name="connsiteX15" fmla="*/ 163 w 9866"/>
                  <a:gd name="connsiteY15" fmla="*/ 4962 h 9599"/>
                  <a:gd name="connsiteX16" fmla="*/ 335 w 9866"/>
                  <a:gd name="connsiteY16" fmla="*/ 7309 h 9599"/>
                  <a:gd name="connsiteX17" fmla="*/ 1996 w 9866"/>
                  <a:gd name="connsiteY17" fmla="*/ 7084 h 9599"/>
                  <a:gd name="connsiteX18" fmla="*/ 5027 w 9866"/>
                  <a:gd name="connsiteY18" fmla="*/ 819 h 9599"/>
                  <a:gd name="connsiteX19" fmla="*/ 4789 w 9866"/>
                  <a:gd name="connsiteY19" fmla="*/ 64 h 9599"/>
                  <a:gd name="connsiteX20" fmla="*/ 4537 w 9866"/>
                  <a:gd name="connsiteY20" fmla="*/ 431 h 9599"/>
                  <a:gd name="connsiteX0" fmla="*/ 4599 w 7875"/>
                  <a:gd name="connsiteY0" fmla="*/ 449 h 10029"/>
                  <a:gd name="connsiteX1" fmla="*/ 2231 w 7875"/>
                  <a:gd name="connsiteY1" fmla="*/ 7104 h 10029"/>
                  <a:gd name="connsiteX2" fmla="*/ 1044 w 7875"/>
                  <a:gd name="connsiteY2" fmla="*/ 7210 h 10029"/>
                  <a:gd name="connsiteX3" fmla="*/ 1003 w 7875"/>
                  <a:gd name="connsiteY3" fmla="*/ 4191 h 10029"/>
                  <a:gd name="connsiteX4" fmla="*/ 863 w 7875"/>
                  <a:gd name="connsiteY4" fmla="*/ 4318 h 10029"/>
                  <a:gd name="connsiteX5" fmla="*/ 1011 w 7875"/>
                  <a:gd name="connsiteY5" fmla="*/ 4191 h 10029"/>
                  <a:gd name="connsiteX6" fmla="*/ 574 w 7875"/>
                  <a:gd name="connsiteY6" fmla="*/ 4553 h 10029"/>
                  <a:gd name="connsiteX7" fmla="*/ 1956 w 7875"/>
                  <a:gd name="connsiteY7" fmla="*/ 5531 h 10029"/>
                  <a:gd name="connsiteX8" fmla="*/ 3553 w 7875"/>
                  <a:gd name="connsiteY8" fmla="*/ 7954 h 10029"/>
                  <a:gd name="connsiteX9" fmla="*/ 6497 w 7875"/>
                  <a:gd name="connsiteY9" fmla="*/ 9995 h 10029"/>
                  <a:gd name="connsiteX10" fmla="*/ 7852 w 7875"/>
                  <a:gd name="connsiteY10" fmla="*/ 9208 h 10029"/>
                  <a:gd name="connsiteX11" fmla="*/ 5464 w 7875"/>
                  <a:gd name="connsiteY11" fmla="*/ 8889 h 10029"/>
                  <a:gd name="connsiteX12" fmla="*/ 2687 w 7875"/>
                  <a:gd name="connsiteY12" fmla="*/ 5296 h 10029"/>
                  <a:gd name="connsiteX13" fmla="*/ 782 w 7875"/>
                  <a:gd name="connsiteY13" fmla="*/ 4361 h 10029"/>
                  <a:gd name="connsiteX14" fmla="*/ 165 w 7875"/>
                  <a:gd name="connsiteY14" fmla="*/ 5169 h 10029"/>
                  <a:gd name="connsiteX15" fmla="*/ 340 w 7875"/>
                  <a:gd name="connsiteY15" fmla="*/ 7614 h 10029"/>
                  <a:gd name="connsiteX16" fmla="*/ 2023 w 7875"/>
                  <a:gd name="connsiteY16" fmla="*/ 7380 h 10029"/>
                  <a:gd name="connsiteX17" fmla="*/ 5095 w 7875"/>
                  <a:gd name="connsiteY17" fmla="*/ 853 h 10029"/>
                  <a:gd name="connsiteX18" fmla="*/ 4854 w 7875"/>
                  <a:gd name="connsiteY18" fmla="*/ 67 h 10029"/>
                  <a:gd name="connsiteX19" fmla="*/ 4599 w 7875"/>
                  <a:gd name="connsiteY19" fmla="*/ 449 h 10029"/>
                  <a:gd name="connsiteX0" fmla="*/ 5839 w 8348"/>
                  <a:gd name="connsiteY0" fmla="*/ 448 h 9995"/>
                  <a:gd name="connsiteX1" fmla="*/ 2832 w 8348"/>
                  <a:gd name="connsiteY1" fmla="*/ 7083 h 9995"/>
                  <a:gd name="connsiteX2" fmla="*/ 1325 w 8348"/>
                  <a:gd name="connsiteY2" fmla="*/ 7189 h 9995"/>
                  <a:gd name="connsiteX3" fmla="*/ 1273 w 8348"/>
                  <a:gd name="connsiteY3" fmla="*/ 4179 h 9995"/>
                  <a:gd name="connsiteX4" fmla="*/ 1095 w 8348"/>
                  <a:gd name="connsiteY4" fmla="*/ 4306 h 9995"/>
                  <a:gd name="connsiteX5" fmla="*/ 1283 w 8348"/>
                  <a:gd name="connsiteY5" fmla="*/ 4179 h 9995"/>
                  <a:gd name="connsiteX6" fmla="*/ 728 w 8348"/>
                  <a:gd name="connsiteY6" fmla="*/ 4540 h 9995"/>
                  <a:gd name="connsiteX7" fmla="*/ 2483 w 8348"/>
                  <a:gd name="connsiteY7" fmla="*/ 5515 h 9995"/>
                  <a:gd name="connsiteX8" fmla="*/ 4511 w 8348"/>
                  <a:gd name="connsiteY8" fmla="*/ 7931 h 9995"/>
                  <a:gd name="connsiteX9" fmla="*/ 8249 w 8348"/>
                  <a:gd name="connsiteY9" fmla="*/ 9966 h 9995"/>
                  <a:gd name="connsiteX10" fmla="*/ 6937 w 8348"/>
                  <a:gd name="connsiteY10" fmla="*/ 8863 h 9995"/>
                  <a:gd name="connsiteX11" fmla="*/ 3411 w 8348"/>
                  <a:gd name="connsiteY11" fmla="*/ 5281 h 9995"/>
                  <a:gd name="connsiteX12" fmla="*/ 992 w 8348"/>
                  <a:gd name="connsiteY12" fmla="*/ 4348 h 9995"/>
                  <a:gd name="connsiteX13" fmla="*/ 209 w 8348"/>
                  <a:gd name="connsiteY13" fmla="*/ 5154 h 9995"/>
                  <a:gd name="connsiteX14" fmla="*/ 431 w 8348"/>
                  <a:gd name="connsiteY14" fmla="*/ 7592 h 9995"/>
                  <a:gd name="connsiteX15" fmla="*/ 2568 w 8348"/>
                  <a:gd name="connsiteY15" fmla="*/ 7359 h 9995"/>
                  <a:gd name="connsiteX16" fmla="*/ 6469 w 8348"/>
                  <a:gd name="connsiteY16" fmla="*/ 851 h 9995"/>
                  <a:gd name="connsiteX17" fmla="*/ 6163 w 8348"/>
                  <a:gd name="connsiteY17" fmla="*/ 67 h 9995"/>
                  <a:gd name="connsiteX18" fmla="*/ 5839 w 8348"/>
                  <a:gd name="connsiteY18" fmla="*/ 448 h 9995"/>
                  <a:gd name="connsiteX0" fmla="*/ 8310 w 11183"/>
                  <a:gd name="connsiteY0" fmla="*/ 8867 h 12671"/>
                  <a:gd name="connsiteX1" fmla="*/ 4086 w 11183"/>
                  <a:gd name="connsiteY1" fmla="*/ 5284 h 12671"/>
                  <a:gd name="connsiteX2" fmla="*/ 1188 w 11183"/>
                  <a:gd name="connsiteY2" fmla="*/ 4350 h 12671"/>
                  <a:gd name="connsiteX3" fmla="*/ 250 w 11183"/>
                  <a:gd name="connsiteY3" fmla="*/ 5157 h 12671"/>
                  <a:gd name="connsiteX4" fmla="*/ 516 w 11183"/>
                  <a:gd name="connsiteY4" fmla="*/ 7596 h 12671"/>
                  <a:gd name="connsiteX5" fmla="*/ 3076 w 11183"/>
                  <a:gd name="connsiteY5" fmla="*/ 7363 h 12671"/>
                  <a:gd name="connsiteX6" fmla="*/ 7749 w 11183"/>
                  <a:gd name="connsiteY6" fmla="*/ 851 h 12671"/>
                  <a:gd name="connsiteX7" fmla="*/ 7383 w 11183"/>
                  <a:gd name="connsiteY7" fmla="*/ 67 h 12671"/>
                  <a:gd name="connsiteX8" fmla="*/ 6994 w 11183"/>
                  <a:gd name="connsiteY8" fmla="*/ 448 h 12671"/>
                  <a:gd name="connsiteX9" fmla="*/ 3392 w 11183"/>
                  <a:gd name="connsiteY9" fmla="*/ 7087 h 12671"/>
                  <a:gd name="connsiteX10" fmla="*/ 1587 w 11183"/>
                  <a:gd name="connsiteY10" fmla="*/ 7193 h 12671"/>
                  <a:gd name="connsiteX11" fmla="*/ 1525 w 11183"/>
                  <a:gd name="connsiteY11" fmla="*/ 4181 h 12671"/>
                  <a:gd name="connsiteX12" fmla="*/ 1312 w 11183"/>
                  <a:gd name="connsiteY12" fmla="*/ 4308 h 12671"/>
                  <a:gd name="connsiteX13" fmla="*/ 1537 w 11183"/>
                  <a:gd name="connsiteY13" fmla="*/ 4181 h 12671"/>
                  <a:gd name="connsiteX14" fmla="*/ 872 w 11183"/>
                  <a:gd name="connsiteY14" fmla="*/ 4542 h 12671"/>
                  <a:gd name="connsiteX15" fmla="*/ 2974 w 11183"/>
                  <a:gd name="connsiteY15" fmla="*/ 5518 h 12671"/>
                  <a:gd name="connsiteX16" fmla="*/ 5404 w 11183"/>
                  <a:gd name="connsiteY16" fmla="*/ 7935 h 12671"/>
                  <a:gd name="connsiteX17" fmla="*/ 11183 w 11183"/>
                  <a:gd name="connsiteY17" fmla="*/ 12671 h 12671"/>
                  <a:gd name="connsiteX0" fmla="*/ 4086 w 11183"/>
                  <a:gd name="connsiteY0" fmla="*/ 5284 h 12671"/>
                  <a:gd name="connsiteX1" fmla="*/ 1188 w 11183"/>
                  <a:gd name="connsiteY1" fmla="*/ 4350 h 12671"/>
                  <a:gd name="connsiteX2" fmla="*/ 250 w 11183"/>
                  <a:gd name="connsiteY2" fmla="*/ 5157 h 12671"/>
                  <a:gd name="connsiteX3" fmla="*/ 516 w 11183"/>
                  <a:gd name="connsiteY3" fmla="*/ 7596 h 12671"/>
                  <a:gd name="connsiteX4" fmla="*/ 3076 w 11183"/>
                  <a:gd name="connsiteY4" fmla="*/ 7363 h 12671"/>
                  <a:gd name="connsiteX5" fmla="*/ 7749 w 11183"/>
                  <a:gd name="connsiteY5" fmla="*/ 851 h 12671"/>
                  <a:gd name="connsiteX6" fmla="*/ 7383 w 11183"/>
                  <a:gd name="connsiteY6" fmla="*/ 67 h 12671"/>
                  <a:gd name="connsiteX7" fmla="*/ 6994 w 11183"/>
                  <a:gd name="connsiteY7" fmla="*/ 448 h 12671"/>
                  <a:gd name="connsiteX8" fmla="*/ 3392 w 11183"/>
                  <a:gd name="connsiteY8" fmla="*/ 7087 h 12671"/>
                  <a:gd name="connsiteX9" fmla="*/ 1587 w 11183"/>
                  <a:gd name="connsiteY9" fmla="*/ 7193 h 12671"/>
                  <a:gd name="connsiteX10" fmla="*/ 1525 w 11183"/>
                  <a:gd name="connsiteY10" fmla="*/ 4181 h 12671"/>
                  <a:gd name="connsiteX11" fmla="*/ 1312 w 11183"/>
                  <a:gd name="connsiteY11" fmla="*/ 4308 h 12671"/>
                  <a:gd name="connsiteX12" fmla="*/ 1537 w 11183"/>
                  <a:gd name="connsiteY12" fmla="*/ 4181 h 12671"/>
                  <a:gd name="connsiteX13" fmla="*/ 872 w 11183"/>
                  <a:gd name="connsiteY13" fmla="*/ 4542 h 12671"/>
                  <a:gd name="connsiteX14" fmla="*/ 2974 w 11183"/>
                  <a:gd name="connsiteY14" fmla="*/ 5518 h 12671"/>
                  <a:gd name="connsiteX15" fmla="*/ 5404 w 11183"/>
                  <a:gd name="connsiteY15" fmla="*/ 7935 h 12671"/>
                  <a:gd name="connsiteX16" fmla="*/ 11183 w 11183"/>
                  <a:gd name="connsiteY16" fmla="*/ 12671 h 12671"/>
                  <a:gd name="connsiteX0" fmla="*/ 4086 w 7749"/>
                  <a:gd name="connsiteY0" fmla="*/ 5284 h 7935"/>
                  <a:gd name="connsiteX1" fmla="*/ 1188 w 7749"/>
                  <a:gd name="connsiteY1" fmla="*/ 4350 h 7935"/>
                  <a:gd name="connsiteX2" fmla="*/ 250 w 7749"/>
                  <a:gd name="connsiteY2" fmla="*/ 5157 h 7935"/>
                  <a:gd name="connsiteX3" fmla="*/ 516 w 7749"/>
                  <a:gd name="connsiteY3" fmla="*/ 7596 h 7935"/>
                  <a:gd name="connsiteX4" fmla="*/ 3076 w 7749"/>
                  <a:gd name="connsiteY4" fmla="*/ 7363 h 7935"/>
                  <a:gd name="connsiteX5" fmla="*/ 7749 w 7749"/>
                  <a:gd name="connsiteY5" fmla="*/ 851 h 7935"/>
                  <a:gd name="connsiteX6" fmla="*/ 7383 w 7749"/>
                  <a:gd name="connsiteY6" fmla="*/ 67 h 7935"/>
                  <a:gd name="connsiteX7" fmla="*/ 6994 w 7749"/>
                  <a:gd name="connsiteY7" fmla="*/ 448 h 7935"/>
                  <a:gd name="connsiteX8" fmla="*/ 3392 w 7749"/>
                  <a:gd name="connsiteY8" fmla="*/ 7087 h 7935"/>
                  <a:gd name="connsiteX9" fmla="*/ 1587 w 7749"/>
                  <a:gd name="connsiteY9" fmla="*/ 7193 h 7935"/>
                  <a:gd name="connsiteX10" fmla="*/ 1525 w 7749"/>
                  <a:gd name="connsiteY10" fmla="*/ 4181 h 7935"/>
                  <a:gd name="connsiteX11" fmla="*/ 1312 w 7749"/>
                  <a:gd name="connsiteY11" fmla="*/ 4308 h 7935"/>
                  <a:gd name="connsiteX12" fmla="*/ 1537 w 7749"/>
                  <a:gd name="connsiteY12" fmla="*/ 4181 h 7935"/>
                  <a:gd name="connsiteX13" fmla="*/ 872 w 7749"/>
                  <a:gd name="connsiteY13" fmla="*/ 4542 h 7935"/>
                  <a:gd name="connsiteX14" fmla="*/ 2974 w 7749"/>
                  <a:gd name="connsiteY14" fmla="*/ 5518 h 7935"/>
                  <a:gd name="connsiteX15" fmla="*/ 5404 w 7749"/>
                  <a:gd name="connsiteY15" fmla="*/ 7935 h 7935"/>
                  <a:gd name="connsiteX0" fmla="*/ 5273 w 10000"/>
                  <a:gd name="connsiteY0" fmla="*/ 6659 h 9936"/>
                  <a:gd name="connsiteX1" fmla="*/ 1533 w 10000"/>
                  <a:gd name="connsiteY1" fmla="*/ 5482 h 9936"/>
                  <a:gd name="connsiteX2" fmla="*/ 323 w 10000"/>
                  <a:gd name="connsiteY2" fmla="*/ 6499 h 9936"/>
                  <a:gd name="connsiteX3" fmla="*/ 666 w 10000"/>
                  <a:gd name="connsiteY3" fmla="*/ 9573 h 9936"/>
                  <a:gd name="connsiteX4" fmla="*/ 3970 w 10000"/>
                  <a:gd name="connsiteY4" fmla="*/ 9279 h 9936"/>
                  <a:gd name="connsiteX5" fmla="*/ 10000 w 10000"/>
                  <a:gd name="connsiteY5" fmla="*/ 1072 h 9936"/>
                  <a:gd name="connsiteX6" fmla="*/ 9528 w 10000"/>
                  <a:gd name="connsiteY6" fmla="*/ 84 h 9936"/>
                  <a:gd name="connsiteX7" fmla="*/ 9026 w 10000"/>
                  <a:gd name="connsiteY7" fmla="*/ 565 h 9936"/>
                  <a:gd name="connsiteX8" fmla="*/ 4377 w 10000"/>
                  <a:gd name="connsiteY8" fmla="*/ 8931 h 9936"/>
                  <a:gd name="connsiteX9" fmla="*/ 2048 w 10000"/>
                  <a:gd name="connsiteY9" fmla="*/ 9065 h 9936"/>
                  <a:gd name="connsiteX10" fmla="*/ 1968 w 10000"/>
                  <a:gd name="connsiteY10" fmla="*/ 5269 h 9936"/>
                  <a:gd name="connsiteX11" fmla="*/ 1693 w 10000"/>
                  <a:gd name="connsiteY11" fmla="*/ 5429 h 9936"/>
                  <a:gd name="connsiteX12" fmla="*/ 1983 w 10000"/>
                  <a:gd name="connsiteY12" fmla="*/ 5269 h 9936"/>
                  <a:gd name="connsiteX13" fmla="*/ 1125 w 10000"/>
                  <a:gd name="connsiteY13" fmla="*/ 5724 h 9936"/>
                  <a:gd name="connsiteX14" fmla="*/ 3838 w 10000"/>
                  <a:gd name="connsiteY14" fmla="*/ 6954 h 9936"/>
                  <a:gd name="connsiteX0" fmla="*/ 1533 w 10000"/>
                  <a:gd name="connsiteY0" fmla="*/ 5517 h 10000"/>
                  <a:gd name="connsiteX1" fmla="*/ 323 w 10000"/>
                  <a:gd name="connsiteY1" fmla="*/ 6541 h 10000"/>
                  <a:gd name="connsiteX2" fmla="*/ 666 w 10000"/>
                  <a:gd name="connsiteY2" fmla="*/ 9635 h 10000"/>
                  <a:gd name="connsiteX3" fmla="*/ 3970 w 10000"/>
                  <a:gd name="connsiteY3" fmla="*/ 9339 h 10000"/>
                  <a:gd name="connsiteX4" fmla="*/ 10000 w 10000"/>
                  <a:gd name="connsiteY4" fmla="*/ 1079 h 10000"/>
                  <a:gd name="connsiteX5" fmla="*/ 9528 w 10000"/>
                  <a:gd name="connsiteY5" fmla="*/ 85 h 10000"/>
                  <a:gd name="connsiteX6" fmla="*/ 9026 w 10000"/>
                  <a:gd name="connsiteY6" fmla="*/ 569 h 10000"/>
                  <a:gd name="connsiteX7" fmla="*/ 4377 w 10000"/>
                  <a:gd name="connsiteY7" fmla="*/ 8989 h 10000"/>
                  <a:gd name="connsiteX8" fmla="*/ 2048 w 10000"/>
                  <a:gd name="connsiteY8" fmla="*/ 9123 h 10000"/>
                  <a:gd name="connsiteX9" fmla="*/ 1968 w 10000"/>
                  <a:gd name="connsiteY9" fmla="*/ 5303 h 10000"/>
                  <a:gd name="connsiteX10" fmla="*/ 1693 w 10000"/>
                  <a:gd name="connsiteY10" fmla="*/ 5464 h 10000"/>
                  <a:gd name="connsiteX11" fmla="*/ 1983 w 10000"/>
                  <a:gd name="connsiteY11" fmla="*/ 5303 h 10000"/>
                  <a:gd name="connsiteX12" fmla="*/ 1125 w 10000"/>
                  <a:gd name="connsiteY12" fmla="*/ 5761 h 10000"/>
                  <a:gd name="connsiteX13" fmla="*/ 3838 w 10000"/>
                  <a:gd name="connsiteY13" fmla="*/ 6999 h 10000"/>
                  <a:gd name="connsiteX0" fmla="*/ 1533 w 10000"/>
                  <a:gd name="connsiteY0" fmla="*/ 5517 h 10000"/>
                  <a:gd name="connsiteX1" fmla="*/ 323 w 10000"/>
                  <a:gd name="connsiteY1" fmla="*/ 6541 h 10000"/>
                  <a:gd name="connsiteX2" fmla="*/ 666 w 10000"/>
                  <a:gd name="connsiteY2" fmla="*/ 9635 h 10000"/>
                  <a:gd name="connsiteX3" fmla="*/ 3970 w 10000"/>
                  <a:gd name="connsiteY3" fmla="*/ 9339 h 10000"/>
                  <a:gd name="connsiteX4" fmla="*/ 10000 w 10000"/>
                  <a:gd name="connsiteY4" fmla="*/ 1079 h 10000"/>
                  <a:gd name="connsiteX5" fmla="*/ 9528 w 10000"/>
                  <a:gd name="connsiteY5" fmla="*/ 85 h 10000"/>
                  <a:gd name="connsiteX6" fmla="*/ 9026 w 10000"/>
                  <a:gd name="connsiteY6" fmla="*/ 569 h 10000"/>
                  <a:gd name="connsiteX7" fmla="*/ 4377 w 10000"/>
                  <a:gd name="connsiteY7" fmla="*/ 8989 h 10000"/>
                  <a:gd name="connsiteX8" fmla="*/ 2048 w 10000"/>
                  <a:gd name="connsiteY8" fmla="*/ 9123 h 10000"/>
                  <a:gd name="connsiteX9" fmla="*/ 1968 w 10000"/>
                  <a:gd name="connsiteY9" fmla="*/ 5303 h 10000"/>
                  <a:gd name="connsiteX10" fmla="*/ 1693 w 10000"/>
                  <a:gd name="connsiteY10" fmla="*/ 5464 h 10000"/>
                  <a:gd name="connsiteX11" fmla="*/ 1983 w 10000"/>
                  <a:gd name="connsiteY11" fmla="*/ 5303 h 10000"/>
                  <a:gd name="connsiteX12" fmla="*/ 1125 w 10000"/>
                  <a:gd name="connsiteY12" fmla="*/ 5761 h 10000"/>
                  <a:gd name="connsiteX0" fmla="*/ 1533 w 10000"/>
                  <a:gd name="connsiteY0" fmla="*/ 5517 h 10000"/>
                  <a:gd name="connsiteX1" fmla="*/ 323 w 10000"/>
                  <a:gd name="connsiteY1" fmla="*/ 6541 h 10000"/>
                  <a:gd name="connsiteX2" fmla="*/ 666 w 10000"/>
                  <a:gd name="connsiteY2" fmla="*/ 9635 h 10000"/>
                  <a:gd name="connsiteX3" fmla="*/ 3970 w 10000"/>
                  <a:gd name="connsiteY3" fmla="*/ 9339 h 10000"/>
                  <a:gd name="connsiteX4" fmla="*/ 10000 w 10000"/>
                  <a:gd name="connsiteY4" fmla="*/ 1079 h 10000"/>
                  <a:gd name="connsiteX5" fmla="*/ 9528 w 10000"/>
                  <a:gd name="connsiteY5" fmla="*/ 85 h 10000"/>
                  <a:gd name="connsiteX6" fmla="*/ 9026 w 10000"/>
                  <a:gd name="connsiteY6" fmla="*/ 569 h 10000"/>
                  <a:gd name="connsiteX7" fmla="*/ 4377 w 10000"/>
                  <a:gd name="connsiteY7" fmla="*/ 8989 h 10000"/>
                  <a:gd name="connsiteX8" fmla="*/ 2048 w 10000"/>
                  <a:gd name="connsiteY8" fmla="*/ 9123 h 10000"/>
                  <a:gd name="connsiteX9" fmla="*/ 1968 w 10000"/>
                  <a:gd name="connsiteY9" fmla="*/ 5303 h 10000"/>
                  <a:gd name="connsiteX10" fmla="*/ 1693 w 10000"/>
                  <a:gd name="connsiteY10" fmla="*/ 5464 h 10000"/>
                  <a:gd name="connsiteX11" fmla="*/ 1125 w 10000"/>
                  <a:gd name="connsiteY11" fmla="*/ 5761 h 10000"/>
                  <a:gd name="connsiteX0" fmla="*/ 1533 w 10000"/>
                  <a:gd name="connsiteY0" fmla="*/ 5517 h 10000"/>
                  <a:gd name="connsiteX1" fmla="*/ 323 w 10000"/>
                  <a:gd name="connsiteY1" fmla="*/ 6541 h 10000"/>
                  <a:gd name="connsiteX2" fmla="*/ 666 w 10000"/>
                  <a:gd name="connsiteY2" fmla="*/ 9635 h 10000"/>
                  <a:gd name="connsiteX3" fmla="*/ 3970 w 10000"/>
                  <a:gd name="connsiteY3" fmla="*/ 9339 h 10000"/>
                  <a:gd name="connsiteX4" fmla="*/ 10000 w 10000"/>
                  <a:gd name="connsiteY4" fmla="*/ 1079 h 10000"/>
                  <a:gd name="connsiteX5" fmla="*/ 9528 w 10000"/>
                  <a:gd name="connsiteY5" fmla="*/ 85 h 10000"/>
                  <a:gd name="connsiteX6" fmla="*/ 9026 w 10000"/>
                  <a:gd name="connsiteY6" fmla="*/ 569 h 10000"/>
                  <a:gd name="connsiteX7" fmla="*/ 4377 w 10000"/>
                  <a:gd name="connsiteY7" fmla="*/ 8989 h 10000"/>
                  <a:gd name="connsiteX8" fmla="*/ 2048 w 10000"/>
                  <a:gd name="connsiteY8" fmla="*/ 9123 h 10000"/>
                  <a:gd name="connsiteX9" fmla="*/ 1693 w 10000"/>
                  <a:gd name="connsiteY9" fmla="*/ 5464 h 10000"/>
                  <a:gd name="connsiteX10" fmla="*/ 1125 w 10000"/>
                  <a:gd name="connsiteY10" fmla="*/ 5761 h 10000"/>
                  <a:gd name="connsiteX0" fmla="*/ 1533 w 10000"/>
                  <a:gd name="connsiteY0" fmla="*/ 5517 h 10000"/>
                  <a:gd name="connsiteX1" fmla="*/ 323 w 10000"/>
                  <a:gd name="connsiteY1" fmla="*/ 6541 h 10000"/>
                  <a:gd name="connsiteX2" fmla="*/ 666 w 10000"/>
                  <a:gd name="connsiteY2" fmla="*/ 9635 h 10000"/>
                  <a:gd name="connsiteX3" fmla="*/ 3970 w 10000"/>
                  <a:gd name="connsiteY3" fmla="*/ 9339 h 10000"/>
                  <a:gd name="connsiteX4" fmla="*/ 10000 w 10000"/>
                  <a:gd name="connsiteY4" fmla="*/ 1079 h 10000"/>
                  <a:gd name="connsiteX5" fmla="*/ 9528 w 10000"/>
                  <a:gd name="connsiteY5" fmla="*/ 85 h 10000"/>
                  <a:gd name="connsiteX6" fmla="*/ 9026 w 10000"/>
                  <a:gd name="connsiteY6" fmla="*/ 569 h 10000"/>
                  <a:gd name="connsiteX7" fmla="*/ 4377 w 10000"/>
                  <a:gd name="connsiteY7" fmla="*/ 8989 h 10000"/>
                  <a:gd name="connsiteX8" fmla="*/ 2048 w 10000"/>
                  <a:gd name="connsiteY8" fmla="*/ 9123 h 10000"/>
                  <a:gd name="connsiteX9" fmla="*/ 1125 w 10000"/>
                  <a:gd name="connsiteY9" fmla="*/ 5761 h 10000"/>
                  <a:gd name="connsiteX0" fmla="*/ 323 w 10000"/>
                  <a:gd name="connsiteY0" fmla="*/ 6541 h 10000"/>
                  <a:gd name="connsiteX1" fmla="*/ 666 w 10000"/>
                  <a:gd name="connsiteY1" fmla="*/ 9635 h 10000"/>
                  <a:gd name="connsiteX2" fmla="*/ 3970 w 10000"/>
                  <a:gd name="connsiteY2" fmla="*/ 9339 h 10000"/>
                  <a:gd name="connsiteX3" fmla="*/ 10000 w 10000"/>
                  <a:gd name="connsiteY3" fmla="*/ 1079 h 10000"/>
                  <a:gd name="connsiteX4" fmla="*/ 9528 w 10000"/>
                  <a:gd name="connsiteY4" fmla="*/ 85 h 10000"/>
                  <a:gd name="connsiteX5" fmla="*/ 9026 w 10000"/>
                  <a:gd name="connsiteY5" fmla="*/ 569 h 10000"/>
                  <a:gd name="connsiteX6" fmla="*/ 4377 w 10000"/>
                  <a:gd name="connsiteY6" fmla="*/ 8989 h 10000"/>
                  <a:gd name="connsiteX7" fmla="*/ 2048 w 10000"/>
                  <a:gd name="connsiteY7" fmla="*/ 9123 h 10000"/>
                  <a:gd name="connsiteX8" fmla="*/ 1125 w 10000"/>
                  <a:gd name="connsiteY8" fmla="*/ 5761 h 10000"/>
                  <a:gd name="connsiteX0" fmla="*/ 323 w 10000"/>
                  <a:gd name="connsiteY0" fmla="*/ 6541 h 10000"/>
                  <a:gd name="connsiteX1" fmla="*/ 666 w 10000"/>
                  <a:gd name="connsiteY1" fmla="*/ 9635 h 10000"/>
                  <a:gd name="connsiteX2" fmla="*/ 3970 w 10000"/>
                  <a:gd name="connsiteY2" fmla="*/ 9339 h 10000"/>
                  <a:gd name="connsiteX3" fmla="*/ 10000 w 10000"/>
                  <a:gd name="connsiteY3" fmla="*/ 1079 h 10000"/>
                  <a:gd name="connsiteX4" fmla="*/ 9528 w 10000"/>
                  <a:gd name="connsiteY4" fmla="*/ 85 h 10000"/>
                  <a:gd name="connsiteX5" fmla="*/ 9026 w 10000"/>
                  <a:gd name="connsiteY5" fmla="*/ 569 h 10000"/>
                  <a:gd name="connsiteX6" fmla="*/ 4377 w 10000"/>
                  <a:gd name="connsiteY6" fmla="*/ 8989 h 10000"/>
                  <a:gd name="connsiteX7" fmla="*/ 2048 w 10000"/>
                  <a:gd name="connsiteY7" fmla="*/ 9123 h 10000"/>
                  <a:gd name="connsiteX0" fmla="*/ 0 w 9334"/>
                  <a:gd name="connsiteY0" fmla="*/ 9635 h 10000"/>
                  <a:gd name="connsiteX1" fmla="*/ 3304 w 9334"/>
                  <a:gd name="connsiteY1" fmla="*/ 9339 h 10000"/>
                  <a:gd name="connsiteX2" fmla="*/ 9334 w 9334"/>
                  <a:gd name="connsiteY2" fmla="*/ 1079 h 10000"/>
                  <a:gd name="connsiteX3" fmla="*/ 8862 w 9334"/>
                  <a:gd name="connsiteY3" fmla="*/ 85 h 10000"/>
                  <a:gd name="connsiteX4" fmla="*/ 8360 w 9334"/>
                  <a:gd name="connsiteY4" fmla="*/ 569 h 10000"/>
                  <a:gd name="connsiteX5" fmla="*/ 3711 w 9334"/>
                  <a:gd name="connsiteY5" fmla="*/ 8989 h 10000"/>
                  <a:gd name="connsiteX6" fmla="*/ 1382 w 9334"/>
                  <a:gd name="connsiteY6" fmla="*/ 9123 h 10000"/>
                  <a:gd name="connsiteX0" fmla="*/ 0 w 10000"/>
                  <a:gd name="connsiteY0" fmla="*/ 9635 h 10000"/>
                  <a:gd name="connsiteX1" fmla="*/ 3540 w 10000"/>
                  <a:gd name="connsiteY1" fmla="*/ 9339 h 10000"/>
                  <a:gd name="connsiteX2" fmla="*/ 10000 w 10000"/>
                  <a:gd name="connsiteY2" fmla="*/ 1079 h 10000"/>
                  <a:gd name="connsiteX3" fmla="*/ 9494 w 10000"/>
                  <a:gd name="connsiteY3" fmla="*/ 85 h 10000"/>
                  <a:gd name="connsiteX4" fmla="*/ 8957 w 10000"/>
                  <a:gd name="connsiteY4" fmla="*/ 569 h 10000"/>
                  <a:gd name="connsiteX5" fmla="*/ 3976 w 10000"/>
                  <a:gd name="connsiteY5" fmla="*/ 8989 h 10000"/>
                  <a:gd name="connsiteX0" fmla="*/ 0 w 6460"/>
                  <a:gd name="connsiteY0" fmla="*/ 9339 h 9339"/>
                  <a:gd name="connsiteX1" fmla="*/ 6460 w 6460"/>
                  <a:gd name="connsiteY1" fmla="*/ 1079 h 9339"/>
                  <a:gd name="connsiteX2" fmla="*/ 5954 w 6460"/>
                  <a:gd name="connsiteY2" fmla="*/ 85 h 9339"/>
                  <a:gd name="connsiteX3" fmla="*/ 5417 w 6460"/>
                  <a:gd name="connsiteY3" fmla="*/ 569 h 9339"/>
                  <a:gd name="connsiteX4" fmla="*/ 436 w 6460"/>
                  <a:gd name="connsiteY4" fmla="*/ 8989 h 9339"/>
                  <a:gd name="connsiteX0" fmla="*/ 0 w 10000"/>
                  <a:gd name="connsiteY0" fmla="*/ 10000 h 10000"/>
                  <a:gd name="connsiteX1" fmla="*/ 10000 w 10000"/>
                  <a:gd name="connsiteY1" fmla="*/ 1155 h 10000"/>
                  <a:gd name="connsiteX2" fmla="*/ 9217 w 10000"/>
                  <a:gd name="connsiteY2" fmla="*/ 91 h 10000"/>
                  <a:gd name="connsiteX3" fmla="*/ 8385 w 10000"/>
                  <a:gd name="connsiteY3" fmla="*/ 609 h 10000"/>
                  <a:gd name="connsiteX4" fmla="*/ 2054 w 10000"/>
                  <a:gd name="connsiteY4" fmla="*/ 8861 h 10000"/>
                  <a:gd name="connsiteX0" fmla="*/ 0 w 7968"/>
                  <a:gd name="connsiteY0" fmla="*/ 8950 h 8950"/>
                  <a:gd name="connsiteX1" fmla="*/ 7968 w 7968"/>
                  <a:gd name="connsiteY1" fmla="*/ 1155 h 8950"/>
                  <a:gd name="connsiteX2" fmla="*/ 7185 w 7968"/>
                  <a:gd name="connsiteY2" fmla="*/ 91 h 8950"/>
                  <a:gd name="connsiteX3" fmla="*/ 6353 w 7968"/>
                  <a:gd name="connsiteY3" fmla="*/ 609 h 8950"/>
                  <a:gd name="connsiteX4" fmla="*/ 22 w 7968"/>
                  <a:gd name="connsiteY4" fmla="*/ 8861 h 8950"/>
                  <a:gd name="connsiteX0" fmla="*/ 0 w 10000"/>
                  <a:gd name="connsiteY0" fmla="*/ 9999 h 9999"/>
                  <a:gd name="connsiteX1" fmla="*/ 10000 w 10000"/>
                  <a:gd name="connsiteY1" fmla="*/ 1290 h 9999"/>
                  <a:gd name="connsiteX2" fmla="*/ 9017 w 10000"/>
                  <a:gd name="connsiteY2" fmla="*/ 101 h 9999"/>
                  <a:gd name="connsiteX3" fmla="*/ 7973 w 10000"/>
                  <a:gd name="connsiteY3" fmla="*/ 679 h 9999"/>
                  <a:gd name="connsiteX4" fmla="*/ 429 w 10000"/>
                  <a:gd name="connsiteY4" fmla="*/ 9665 h 9999"/>
                  <a:gd name="connsiteX0" fmla="*/ 23 w 9571"/>
                  <a:gd name="connsiteY0" fmla="*/ 9824 h 9824"/>
                  <a:gd name="connsiteX1" fmla="*/ 9571 w 9571"/>
                  <a:gd name="connsiteY1" fmla="*/ 1290 h 9824"/>
                  <a:gd name="connsiteX2" fmla="*/ 8588 w 9571"/>
                  <a:gd name="connsiteY2" fmla="*/ 101 h 9824"/>
                  <a:gd name="connsiteX3" fmla="*/ 7544 w 9571"/>
                  <a:gd name="connsiteY3" fmla="*/ 679 h 9824"/>
                  <a:gd name="connsiteX4" fmla="*/ 0 w 9571"/>
                  <a:gd name="connsiteY4" fmla="*/ 9666 h 9824"/>
                  <a:gd name="connsiteX0" fmla="*/ 0 w 9976"/>
                  <a:gd name="connsiteY0" fmla="*/ 10000 h 10000"/>
                  <a:gd name="connsiteX1" fmla="*/ 9976 w 9976"/>
                  <a:gd name="connsiteY1" fmla="*/ 1313 h 10000"/>
                  <a:gd name="connsiteX2" fmla="*/ 8949 w 9976"/>
                  <a:gd name="connsiteY2" fmla="*/ 103 h 10000"/>
                  <a:gd name="connsiteX3" fmla="*/ 7858 w 9976"/>
                  <a:gd name="connsiteY3" fmla="*/ 691 h 10000"/>
                  <a:gd name="connsiteX4" fmla="*/ 28 w 9976"/>
                  <a:gd name="connsiteY4" fmla="*/ 9939 h 10000"/>
                  <a:gd name="connsiteX0" fmla="*/ 0 w 10000"/>
                  <a:gd name="connsiteY0" fmla="*/ 10000 h 10000"/>
                  <a:gd name="connsiteX1" fmla="*/ 10000 w 10000"/>
                  <a:gd name="connsiteY1" fmla="*/ 1313 h 10000"/>
                  <a:gd name="connsiteX2" fmla="*/ 8971 w 10000"/>
                  <a:gd name="connsiteY2" fmla="*/ 103 h 10000"/>
                  <a:gd name="connsiteX3" fmla="*/ 7877 w 10000"/>
                  <a:gd name="connsiteY3" fmla="*/ 691 h 10000"/>
                  <a:gd name="connsiteX4" fmla="*/ 28 w 10000"/>
                  <a:gd name="connsiteY4" fmla="*/ 9939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00" h="10000">
                    <a:moveTo>
                      <a:pt x="0" y="10000"/>
                    </a:moveTo>
                    <a:cubicBezTo>
                      <a:pt x="5629" y="8428"/>
                      <a:pt x="6844" y="7147"/>
                      <a:pt x="10000" y="1313"/>
                    </a:cubicBezTo>
                    <a:cubicBezTo>
                      <a:pt x="9685" y="1936"/>
                      <a:pt x="9286" y="-522"/>
                      <a:pt x="8971" y="103"/>
                    </a:cubicBezTo>
                    <a:lnTo>
                      <a:pt x="7877" y="691"/>
                    </a:lnTo>
                    <a:cubicBezTo>
                      <a:pt x="5979" y="5605"/>
                      <a:pt x="3708" y="8965"/>
                      <a:pt x="28" y="9939"/>
                    </a:cubicBezTo>
                  </a:path>
                </a:pathLst>
              </a:custGeom>
              <a:solidFill>
                <a:srgbClr val="F6AB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5" name="Freeform 39"/>
              <p:cNvSpPr>
                <a:spLocks/>
              </p:cNvSpPr>
              <p:nvPr/>
            </p:nvSpPr>
            <p:spPr bwMode="auto">
              <a:xfrm>
                <a:off x="4540469" y="1695696"/>
                <a:ext cx="296970" cy="273266"/>
              </a:xfrm>
              <a:custGeom>
                <a:avLst/>
                <a:gdLst>
                  <a:gd name="T0" fmla="*/ 414 w 414"/>
                  <a:gd name="T1" fmla="*/ 96 h 381"/>
                  <a:gd name="T2" fmla="*/ 248 w 414"/>
                  <a:gd name="T3" fmla="*/ 96 h 381"/>
                  <a:gd name="T4" fmla="*/ 271 w 414"/>
                  <a:gd name="T5" fmla="*/ 0 h 381"/>
                  <a:gd name="T6" fmla="*/ 196 w 414"/>
                  <a:gd name="T7" fmla="*/ 0 h 381"/>
                  <a:gd name="T8" fmla="*/ 173 w 414"/>
                  <a:gd name="T9" fmla="*/ 96 h 381"/>
                  <a:gd name="T10" fmla="*/ 4 w 414"/>
                  <a:gd name="T11" fmla="*/ 96 h 381"/>
                  <a:gd name="T12" fmla="*/ 0 w 414"/>
                  <a:gd name="T13" fmla="*/ 114 h 381"/>
                  <a:gd name="T14" fmla="*/ 162 w 414"/>
                  <a:gd name="T15" fmla="*/ 114 h 381"/>
                  <a:gd name="T16" fmla="*/ 190 w 414"/>
                  <a:gd name="T17" fmla="*/ 190 h 381"/>
                  <a:gd name="T18" fmla="*/ 190 w 414"/>
                  <a:gd name="T19" fmla="*/ 189 h 381"/>
                  <a:gd name="T20" fmla="*/ 232 w 414"/>
                  <a:gd name="T21" fmla="*/ 336 h 381"/>
                  <a:gd name="T22" fmla="*/ 265 w 414"/>
                  <a:gd name="T23" fmla="*/ 373 h 381"/>
                  <a:gd name="T24" fmla="*/ 356 w 414"/>
                  <a:gd name="T25" fmla="*/ 381 h 381"/>
                  <a:gd name="T26" fmla="*/ 301 w 414"/>
                  <a:gd name="T27" fmla="*/ 306 h 381"/>
                  <a:gd name="T28" fmla="*/ 251 w 414"/>
                  <a:gd name="T29" fmla="*/ 114 h 381"/>
                  <a:gd name="T30" fmla="*/ 410 w 414"/>
                  <a:gd name="T31" fmla="*/ 114 h 381"/>
                  <a:gd name="T32" fmla="*/ 414 w 414"/>
                  <a:gd name="T33" fmla="*/ 96 h 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14" h="381">
                    <a:moveTo>
                      <a:pt x="414" y="96"/>
                    </a:moveTo>
                    <a:cubicBezTo>
                      <a:pt x="248" y="96"/>
                      <a:pt x="248" y="96"/>
                      <a:pt x="248" y="96"/>
                    </a:cubicBezTo>
                    <a:cubicBezTo>
                      <a:pt x="271" y="0"/>
                      <a:pt x="271" y="0"/>
                      <a:pt x="271" y="0"/>
                    </a:cubicBezTo>
                    <a:cubicBezTo>
                      <a:pt x="196" y="0"/>
                      <a:pt x="196" y="0"/>
                      <a:pt x="196" y="0"/>
                    </a:cubicBezTo>
                    <a:cubicBezTo>
                      <a:pt x="173" y="96"/>
                      <a:pt x="173" y="96"/>
                      <a:pt x="173" y="96"/>
                    </a:cubicBezTo>
                    <a:cubicBezTo>
                      <a:pt x="4" y="96"/>
                      <a:pt x="4" y="96"/>
                      <a:pt x="4" y="96"/>
                    </a:cubicBezTo>
                    <a:cubicBezTo>
                      <a:pt x="0" y="114"/>
                      <a:pt x="0" y="114"/>
                      <a:pt x="0" y="114"/>
                    </a:cubicBezTo>
                    <a:cubicBezTo>
                      <a:pt x="162" y="114"/>
                      <a:pt x="162" y="114"/>
                      <a:pt x="162" y="114"/>
                    </a:cubicBezTo>
                    <a:cubicBezTo>
                      <a:pt x="190" y="190"/>
                      <a:pt x="190" y="190"/>
                      <a:pt x="190" y="190"/>
                    </a:cubicBezTo>
                    <a:cubicBezTo>
                      <a:pt x="190" y="190"/>
                      <a:pt x="190" y="189"/>
                      <a:pt x="190" y="189"/>
                    </a:cubicBezTo>
                    <a:cubicBezTo>
                      <a:pt x="201" y="238"/>
                      <a:pt x="215" y="287"/>
                      <a:pt x="232" y="336"/>
                    </a:cubicBezTo>
                    <a:cubicBezTo>
                      <a:pt x="238" y="355"/>
                      <a:pt x="249" y="368"/>
                      <a:pt x="265" y="373"/>
                    </a:cubicBezTo>
                    <a:cubicBezTo>
                      <a:pt x="278" y="378"/>
                      <a:pt x="308" y="381"/>
                      <a:pt x="356" y="381"/>
                    </a:cubicBezTo>
                    <a:cubicBezTo>
                      <a:pt x="332" y="368"/>
                      <a:pt x="314" y="343"/>
                      <a:pt x="301" y="306"/>
                    </a:cubicBezTo>
                    <a:cubicBezTo>
                      <a:pt x="281" y="234"/>
                      <a:pt x="264" y="170"/>
                      <a:pt x="251" y="114"/>
                    </a:cubicBezTo>
                    <a:cubicBezTo>
                      <a:pt x="410" y="114"/>
                      <a:pt x="410" y="114"/>
                      <a:pt x="410" y="114"/>
                    </a:cubicBezTo>
                    <a:lnTo>
                      <a:pt x="414" y="96"/>
                    </a:lnTo>
                    <a:close/>
                  </a:path>
                </a:pathLst>
              </a:custGeom>
              <a:solidFill>
                <a:srgbClr val="F6AB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1307" name="Freeform 5"/>
          <p:cNvSpPr>
            <a:spLocks noEditPoints="1"/>
          </p:cNvSpPr>
          <p:nvPr/>
        </p:nvSpPr>
        <p:spPr bwMode="auto">
          <a:xfrm>
            <a:off x="3771074" y="2449512"/>
            <a:ext cx="1257300" cy="1189038"/>
          </a:xfrm>
          <a:custGeom>
            <a:avLst/>
            <a:gdLst>
              <a:gd name="T0" fmla="*/ 563 w 792"/>
              <a:gd name="T1" fmla="*/ 694 h 749"/>
              <a:gd name="T2" fmla="*/ 505 w 792"/>
              <a:gd name="T3" fmla="*/ 655 h 749"/>
              <a:gd name="T4" fmla="*/ 399 w 792"/>
              <a:gd name="T5" fmla="*/ 733 h 749"/>
              <a:gd name="T6" fmla="*/ 404 w 792"/>
              <a:gd name="T7" fmla="*/ 691 h 749"/>
              <a:gd name="T8" fmla="*/ 413 w 792"/>
              <a:gd name="T9" fmla="*/ 636 h 749"/>
              <a:gd name="T10" fmla="*/ 379 w 792"/>
              <a:gd name="T11" fmla="*/ 570 h 749"/>
              <a:gd name="T12" fmla="*/ 387 w 792"/>
              <a:gd name="T13" fmla="*/ 402 h 749"/>
              <a:gd name="T14" fmla="*/ 426 w 792"/>
              <a:gd name="T15" fmla="*/ 366 h 749"/>
              <a:gd name="T16" fmla="*/ 508 w 792"/>
              <a:gd name="T17" fmla="*/ 300 h 749"/>
              <a:gd name="T18" fmla="*/ 558 w 792"/>
              <a:gd name="T19" fmla="*/ 185 h 749"/>
              <a:gd name="T20" fmla="*/ 541 w 792"/>
              <a:gd name="T21" fmla="*/ 95 h 749"/>
              <a:gd name="T22" fmla="*/ 618 w 792"/>
              <a:gd name="T23" fmla="*/ 112 h 749"/>
              <a:gd name="T24" fmla="*/ 660 w 792"/>
              <a:gd name="T25" fmla="*/ 117 h 749"/>
              <a:gd name="T26" fmla="*/ 786 w 792"/>
              <a:gd name="T27" fmla="*/ 70 h 749"/>
              <a:gd name="T28" fmla="*/ 781 w 792"/>
              <a:gd name="T29" fmla="*/ 121 h 749"/>
              <a:gd name="T30" fmla="*/ 708 w 792"/>
              <a:gd name="T31" fmla="*/ 218 h 749"/>
              <a:gd name="T32" fmla="*/ 639 w 792"/>
              <a:gd name="T33" fmla="*/ 269 h 749"/>
              <a:gd name="T34" fmla="*/ 672 w 792"/>
              <a:gd name="T35" fmla="*/ 327 h 749"/>
              <a:gd name="T36" fmla="*/ 641 w 792"/>
              <a:gd name="T37" fmla="*/ 378 h 749"/>
              <a:gd name="T38" fmla="*/ 641 w 792"/>
              <a:gd name="T39" fmla="*/ 622 h 749"/>
              <a:gd name="T40" fmla="*/ 652 w 792"/>
              <a:gd name="T41" fmla="*/ 699 h 749"/>
              <a:gd name="T42" fmla="*/ 536 w 792"/>
              <a:gd name="T43" fmla="*/ 640 h 749"/>
              <a:gd name="T44" fmla="*/ 582 w 792"/>
              <a:gd name="T45" fmla="*/ 546 h 749"/>
              <a:gd name="T46" fmla="*/ 571 w 792"/>
              <a:gd name="T47" fmla="*/ 641 h 749"/>
              <a:gd name="T48" fmla="*/ 448 w 792"/>
              <a:gd name="T49" fmla="*/ 518 h 749"/>
              <a:gd name="T50" fmla="*/ 532 w 792"/>
              <a:gd name="T51" fmla="*/ 492 h 749"/>
              <a:gd name="T52" fmla="*/ 555 w 792"/>
              <a:gd name="T53" fmla="*/ 524 h 749"/>
              <a:gd name="T54" fmla="*/ 510 w 792"/>
              <a:gd name="T55" fmla="*/ 543 h 749"/>
              <a:gd name="T56" fmla="*/ 70 w 792"/>
              <a:gd name="T57" fmla="*/ 531 h 749"/>
              <a:gd name="T58" fmla="*/ 1 w 792"/>
              <a:gd name="T59" fmla="*/ 484 h 749"/>
              <a:gd name="T60" fmla="*/ 99 w 792"/>
              <a:gd name="T61" fmla="*/ 381 h 749"/>
              <a:gd name="T62" fmla="*/ 157 w 792"/>
              <a:gd name="T63" fmla="*/ 324 h 749"/>
              <a:gd name="T64" fmla="*/ 212 w 792"/>
              <a:gd name="T65" fmla="*/ 271 h 749"/>
              <a:gd name="T66" fmla="*/ 227 w 792"/>
              <a:gd name="T67" fmla="*/ 218 h 749"/>
              <a:gd name="T68" fmla="*/ 168 w 792"/>
              <a:gd name="T69" fmla="*/ 179 h 749"/>
              <a:gd name="T70" fmla="*/ 207 w 792"/>
              <a:gd name="T71" fmla="*/ 159 h 749"/>
              <a:gd name="T72" fmla="*/ 330 w 792"/>
              <a:gd name="T73" fmla="*/ 106 h 749"/>
              <a:gd name="T74" fmla="*/ 429 w 792"/>
              <a:gd name="T75" fmla="*/ 22 h 749"/>
              <a:gd name="T76" fmla="*/ 491 w 792"/>
              <a:gd name="T77" fmla="*/ 25 h 749"/>
              <a:gd name="T78" fmla="*/ 529 w 792"/>
              <a:gd name="T79" fmla="*/ 75 h 749"/>
              <a:gd name="T80" fmla="*/ 480 w 792"/>
              <a:gd name="T81" fmla="*/ 87 h 749"/>
              <a:gd name="T82" fmla="*/ 532 w 792"/>
              <a:gd name="T83" fmla="*/ 145 h 749"/>
              <a:gd name="T84" fmla="*/ 513 w 792"/>
              <a:gd name="T85" fmla="*/ 260 h 749"/>
              <a:gd name="T86" fmla="*/ 349 w 792"/>
              <a:gd name="T87" fmla="*/ 358 h 749"/>
              <a:gd name="T88" fmla="*/ 315 w 792"/>
              <a:gd name="T89" fmla="*/ 302 h 749"/>
              <a:gd name="T90" fmla="*/ 248 w 792"/>
              <a:gd name="T91" fmla="*/ 317 h 749"/>
              <a:gd name="T92" fmla="*/ 201 w 792"/>
              <a:gd name="T93" fmla="*/ 389 h 749"/>
              <a:gd name="T94" fmla="*/ 262 w 792"/>
              <a:gd name="T95" fmla="*/ 338 h 749"/>
              <a:gd name="T96" fmla="*/ 178 w 792"/>
              <a:gd name="T97" fmla="*/ 431 h 749"/>
              <a:gd name="T98" fmla="*/ 112 w 792"/>
              <a:gd name="T99" fmla="*/ 507 h 749"/>
              <a:gd name="T100" fmla="*/ 451 w 792"/>
              <a:gd name="T101" fmla="*/ 473 h 749"/>
              <a:gd name="T102" fmla="*/ 482 w 792"/>
              <a:gd name="T103" fmla="*/ 444 h 749"/>
              <a:gd name="T104" fmla="*/ 555 w 792"/>
              <a:gd name="T105" fmla="*/ 419 h 749"/>
              <a:gd name="T106" fmla="*/ 454 w 792"/>
              <a:gd name="T107" fmla="*/ 481 h 749"/>
              <a:gd name="T108" fmla="*/ 142 w 792"/>
              <a:gd name="T109" fmla="*/ 411 h 749"/>
              <a:gd name="T110" fmla="*/ 491 w 792"/>
              <a:gd name="T111" fmla="*/ 358 h 749"/>
              <a:gd name="T112" fmla="*/ 572 w 792"/>
              <a:gd name="T113" fmla="*/ 363 h 749"/>
              <a:gd name="T114" fmla="*/ 516 w 792"/>
              <a:gd name="T115" fmla="*/ 384 h 749"/>
              <a:gd name="T116" fmla="*/ 401 w 792"/>
              <a:gd name="T117" fmla="*/ 201 h 749"/>
              <a:gd name="T118" fmla="*/ 451 w 792"/>
              <a:gd name="T119" fmla="*/ 174 h 749"/>
              <a:gd name="T120" fmla="*/ 624 w 792"/>
              <a:gd name="T121" fmla="*/ 199 h 749"/>
              <a:gd name="T122" fmla="*/ 685 w 792"/>
              <a:gd name="T123" fmla="*/ 157 h 7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792" h="749">
                <a:moveTo>
                  <a:pt x="627" y="749"/>
                </a:moveTo>
                <a:lnTo>
                  <a:pt x="625" y="747"/>
                </a:lnTo>
                <a:lnTo>
                  <a:pt x="624" y="747"/>
                </a:lnTo>
                <a:lnTo>
                  <a:pt x="622" y="745"/>
                </a:lnTo>
                <a:lnTo>
                  <a:pt x="621" y="744"/>
                </a:lnTo>
                <a:lnTo>
                  <a:pt x="616" y="742"/>
                </a:lnTo>
                <a:lnTo>
                  <a:pt x="613" y="741"/>
                </a:lnTo>
                <a:lnTo>
                  <a:pt x="610" y="739"/>
                </a:lnTo>
                <a:lnTo>
                  <a:pt x="608" y="736"/>
                </a:lnTo>
                <a:lnTo>
                  <a:pt x="607" y="736"/>
                </a:lnTo>
                <a:lnTo>
                  <a:pt x="607" y="736"/>
                </a:lnTo>
                <a:lnTo>
                  <a:pt x="605" y="736"/>
                </a:lnTo>
                <a:lnTo>
                  <a:pt x="605" y="736"/>
                </a:lnTo>
                <a:lnTo>
                  <a:pt x="602" y="731"/>
                </a:lnTo>
                <a:lnTo>
                  <a:pt x="600" y="728"/>
                </a:lnTo>
                <a:lnTo>
                  <a:pt x="599" y="725"/>
                </a:lnTo>
                <a:lnTo>
                  <a:pt x="596" y="722"/>
                </a:lnTo>
                <a:lnTo>
                  <a:pt x="594" y="719"/>
                </a:lnTo>
                <a:lnTo>
                  <a:pt x="593" y="717"/>
                </a:lnTo>
                <a:lnTo>
                  <a:pt x="591" y="716"/>
                </a:lnTo>
                <a:lnTo>
                  <a:pt x="591" y="714"/>
                </a:lnTo>
                <a:lnTo>
                  <a:pt x="590" y="714"/>
                </a:lnTo>
                <a:lnTo>
                  <a:pt x="590" y="714"/>
                </a:lnTo>
                <a:lnTo>
                  <a:pt x="586" y="711"/>
                </a:lnTo>
                <a:lnTo>
                  <a:pt x="583" y="710"/>
                </a:lnTo>
                <a:lnTo>
                  <a:pt x="582" y="707"/>
                </a:lnTo>
                <a:lnTo>
                  <a:pt x="579" y="705"/>
                </a:lnTo>
                <a:lnTo>
                  <a:pt x="575" y="702"/>
                </a:lnTo>
                <a:lnTo>
                  <a:pt x="574" y="700"/>
                </a:lnTo>
                <a:lnTo>
                  <a:pt x="571" y="699"/>
                </a:lnTo>
                <a:lnTo>
                  <a:pt x="569" y="696"/>
                </a:lnTo>
                <a:lnTo>
                  <a:pt x="563" y="694"/>
                </a:lnTo>
                <a:lnTo>
                  <a:pt x="557" y="691"/>
                </a:lnTo>
                <a:lnTo>
                  <a:pt x="554" y="689"/>
                </a:lnTo>
                <a:lnTo>
                  <a:pt x="551" y="689"/>
                </a:lnTo>
                <a:lnTo>
                  <a:pt x="549" y="688"/>
                </a:lnTo>
                <a:lnTo>
                  <a:pt x="546" y="688"/>
                </a:lnTo>
                <a:lnTo>
                  <a:pt x="543" y="686"/>
                </a:lnTo>
                <a:lnTo>
                  <a:pt x="541" y="686"/>
                </a:lnTo>
                <a:lnTo>
                  <a:pt x="538" y="686"/>
                </a:lnTo>
                <a:lnTo>
                  <a:pt x="535" y="686"/>
                </a:lnTo>
                <a:lnTo>
                  <a:pt x="532" y="686"/>
                </a:lnTo>
                <a:lnTo>
                  <a:pt x="530" y="686"/>
                </a:lnTo>
                <a:lnTo>
                  <a:pt x="527" y="686"/>
                </a:lnTo>
                <a:lnTo>
                  <a:pt x="524" y="686"/>
                </a:lnTo>
                <a:lnTo>
                  <a:pt x="522" y="685"/>
                </a:lnTo>
                <a:lnTo>
                  <a:pt x="522" y="685"/>
                </a:lnTo>
                <a:lnTo>
                  <a:pt x="521" y="683"/>
                </a:lnTo>
                <a:lnTo>
                  <a:pt x="521" y="683"/>
                </a:lnTo>
                <a:lnTo>
                  <a:pt x="519" y="682"/>
                </a:lnTo>
                <a:lnTo>
                  <a:pt x="519" y="682"/>
                </a:lnTo>
                <a:lnTo>
                  <a:pt x="519" y="680"/>
                </a:lnTo>
                <a:lnTo>
                  <a:pt x="519" y="678"/>
                </a:lnTo>
                <a:lnTo>
                  <a:pt x="518" y="677"/>
                </a:lnTo>
                <a:lnTo>
                  <a:pt x="518" y="675"/>
                </a:lnTo>
                <a:lnTo>
                  <a:pt x="518" y="674"/>
                </a:lnTo>
                <a:lnTo>
                  <a:pt x="518" y="672"/>
                </a:lnTo>
                <a:lnTo>
                  <a:pt x="516" y="668"/>
                </a:lnTo>
                <a:lnTo>
                  <a:pt x="513" y="664"/>
                </a:lnTo>
                <a:lnTo>
                  <a:pt x="512" y="660"/>
                </a:lnTo>
                <a:lnTo>
                  <a:pt x="510" y="657"/>
                </a:lnTo>
                <a:lnTo>
                  <a:pt x="508" y="657"/>
                </a:lnTo>
                <a:lnTo>
                  <a:pt x="507" y="655"/>
                </a:lnTo>
                <a:lnTo>
                  <a:pt x="505" y="655"/>
                </a:lnTo>
                <a:lnTo>
                  <a:pt x="504" y="655"/>
                </a:lnTo>
                <a:lnTo>
                  <a:pt x="502" y="658"/>
                </a:lnTo>
                <a:lnTo>
                  <a:pt x="501" y="661"/>
                </a:lnTo>
                <a:lnTo>
                  <a:pt x="499" y="664"/>
                </a:lnTo>
                <a:lnTo>
                  <a:pt x="497" y="666"/>
                </a:lnTo>
                <a:lnTo>
                  <a:pt x="494" y="672"/>
                </a:lnTo>
                <a:lnTo>
                  <a:pt x="491" y="677"/>
                </a:lnTo>
                <a:lnTo>
                  <a:pt x="487" y="683"/>
                </a:lnTo>
                <a:lnTo>
                  <a:pt x="483" y="689"/>
                </a:lnTo>
                <a:lnTo>
                  <a:pt x="479" y="694"/>
                </a:lnTo>
                <a:lnTo>
                  <a:pt x="476" y="700"/>
                </a:lnTo>
                <a:lnTo>
                  <a:pt x="472" y="703"/>
                </a:lnTo>
                <a:lnTo>
                  <a:pt x="469" y="705"/>
                </a:lnTo>
                <a:lnTo>
                  <a:pt x="468" y="707"/>
                </a:lnTo>
                <a:lnTo>
                  <a:pt x="465" y="710"/>
                </a:lnTo>
                <a:lnTo>
                  <a:pt x="462" y="711"/>
                </a:lnTo>
                <a:lnTo>
                  <a:pt x="460" y="713"/>
                </a:lnTo>
                <a:lnTo>
                  <a:pt x="457" y="716"/>
                </a:lnTo>
                <a:lnTo>
                  <a:pt x="454" y="717"/>
                </a:lnTo>
                <a:lnTo>
                  <a:pt x="451" y="721"/>
                </a:lnTo>
                <a:lnTo>
                  <a:pt x="446" y="722"/>
                </a:lnTo>
                <a:lnTo>
                  <a:pt x="441" y="724"/>
                </a:lnTo>
                <a:lnTo>
                  <a:pt x="437" y="725"/>
                </a:lnTo>
                <a:lnTo>
                  <a:pt x="433" y="727"/>
                </a:lnTo>
                <a:lnTo>
                  <a:pt x="429" y="728"/>
                </a:lnTo>
                <a:lnTo>
                  <a:pt x="426" y="730"/>
                </a:lnTo>
                <a:lnTo>
                  <a:pt x="423" y="730"/>
                </a:lnTo>
                <a:lnTo>
                  <a:pt x="418" y="730"/>
                </a:lnTo>
                <a:lnTo>
                  <a:pt x="415" y="731"/>
                </a:lnTo>
                <a:lnTo>
                  <a:pt x="410" y="731"/>
                </a:lnTo>
                <a:lnTo>
                  <a:pt x="407" y="731"/>
                </a:lnTo>
                <a:lnTo>
                  <a:pt x="399" y="733"/>
                </a:lnTo>
                <a:lnTo>
                  <a:pt x="391" y="733"/>
                </a:lnTo>
                <a:lnTo>
                  <a:pt x="388" y="733"/>
                </a:lnTo>
                <a:lnTo>
                  <a:pt x="385" y="733"/>
                </a:lnTo>
                <a:lnTo>
                  <a:pt x="382" y="733"/>
                </a:lnTo>
                <a:lnTo>
                  <a:pt x="380" y="731"/>
                </a:lnTo>
                <a:lnTo>
                  <a:pt x="377" y="731"/>
                </a:lnTo>
                <a:lnTo>
                  <a:pt x="374" y="731"/>
                </a:lnTo>
                <a:lnTo>
                  <a:pt x="371" y="731"/>
                </a:lnTo>
                <a:lnTo>
                  <a:pt x="368" y="731"/>
                </a:lnTo>
                <a:lnTo>
                  <a:pt x="368" y="730"/>
                </a:lnTo>
                <a:lnTo>
                  <a:pt x="369" y="728"/>
                </a:lnTo>
                <a:lnTo>
                  <a:pt x="369" y="727"/>
                </a:lnTo>
                <a:lnTo>
                  <a:pt x="369" y="727"/>
                </a:lnTo>
                <a:lnTo>
                  <a:pt x="369" y="725"/>
                </a:lnTo>
                <a:lnTo>
                  <a:pt x="371" y="724"/>
                </a:lnTo>
                <a:lnTo>
                  <a:pt x="371" y="722"/>
                </a:lnTo>
                <a:lnTo>
                  <a:pt x="371" y="721"/>
                </a:lnTo>
                <a:lnTo>
                  <a:pt x="373" y="717"/>
                </a:lnTo>
                <a:lnTo>
                  <a:pt x="374" y="716"/>
                </a:lnTo>
                <a:lnTo>
                  <a:pt x="376" y="713"/>
                </a:lnTo>
                <a:lnTo>
                  <a:pt x="379" y="710"/>
                </a:lnTo>
                <a:lnTo>
                  <a:pt x="380" y="708"/>
                </a:lnTo>
                <a:lnTo>
                  <a:pt x="382" y="705"/>
                </a:lnTo>
                <a:lnTo>
                  <a:pt x="384" y="703"/>
                </a:lnTo>
                <a:lnTo>
                  <a:pt x="387" y="700"/>
                </a:lnTo>
                <a:lnTo>
                  <a:pt x="388" y="699"/>
                </a:lnTo>
                <a:lnTo>
                  <a:pt x="390" y="697"/>
                </a:lnTo>
                <a:lnTo>
                  <a:pt x="391" y="696"/>
                </a:lnTo>
                <a:lnTo>
                  <a:pt x="393" y="694"/>
                </a:lnTo>
                <a:lnTo>
                  <a:pt x="396" y="692"/>
                </a:lnTo>
                <a:lnTo>
                  <a:pt x="401" y="692"/>
                </a:lnTo>
                <a:lnTo>
                  <a:pt x="404" y="691"/>
                </a:lnTo>
                <a:lnTo>
                  <a:pt x="407" y="691"/>
                </a:lnTo>
                <a:lnTo>
                  <a:pt x="410" y="686"/>
                </a:lnTo>
                <a:lnTo>
                  <a:pt x="412" y="683"/>
                </a:lnTo>
                <a:lnTo>
                  <a:pt x="413" y="678"/>
                </a:lnTo>
                <a:lnTo>
                  <a:pt x="416" y="675"/>
                </a:lnTo>
                <a:lnTo>
                  <a:pt x="418" y="671"/>
                </a:lnTo>
                <a:lnTo>
                  <a:pt x="421" y="668"/>
                </a:lnTo>
                <a:lnTo>
                  <a:pt x="423" y="664"/>
                </a:lnTo>
                <a:lnTo>
                  <a:pt x="426" y="660"/>
                </a:lnTo>
                <a:lnTo>
                  <a:pt x="432" y="655"/>
                </a:lnTo>
                <a:lnTo>
                  <a:pt x="438" y="650"/>
                </a:lnTo>
                <a:lnTo>
                  <a:pt x="444" y="646"/>
                </a:lnTo>
                <a:lnTo>
                  <a:pt x="451" y="640"/>
                </a:lnTo>
                <a:lnTo>
                  <a:pt x="457" y="635"/>
                </a:lnTo>
                <a:lnTo>
                  <a:pt x="463" y="630"/>
                </a:lnTo>
                <a:lnTo>
                  <a:pt x="469" y="626"/>
                </a:lnTo>
                <a:lnTo>
                  <a:pt x="476" y="619"/>
                </a:lnTo>
                <a:lnTo>
                  <a:pt x="476" y="619"/>
                </a:lnTo>
                <a:lnTo>
                  <a:pt x="476" y="618"/>
                </a:lnTo>
                <a:lnTo>
                  <a:pt x="476" y="618"/>
                </a:lnTo>
                <a:lnTo>
                  <a:pt x="476" y="616"/>
                </a:lnTo>
                <a:lnTo>
                  <a:pt x="466" y="619"/>
                </a:lnTo>
                <a:lnTo>
                  <a:pt x="457" y="624"/>
                </a:lnTo>
                <a:lnTo>
                  <a:pt x="452" y="626"/>
                </a:lnTo>
                <a:lnTo>
                  <a:pt x="448" y="627"/>
                </a:lnTo>
                <a:lnTo>
                  <a:pt x="441" y="629"/>
                </a:lnTo>
                <a:lnTo>
                  <a:pt x="437" y="630"/>
                </a:lnTo>
                <a:lnTo>
                  <a:pt x="432" y="632"/>
                </a:lnTo>
                <a:lnTo>
                  <a:pt x="427" y="633"/>
                </a:lnTo>
                <a:lnTo>
                  <a:pt x="423" y="635"/>
                </a:lnTo>
                <a:lnTo>
                  <a:pt x="418" y="635"/>
                </a:lnTo>
                <a:lnTo>
                  <a:pt x="413" y="636"/>
                </a:lnTo>
                <a:lnTo>
                  <a:pt x="409" y="636"/>
                </a:lnTo>
                <a:lnTo>
                  <a:pt x="405" y="638"/>
                </a:lnTo>
                <a:lnTo>
                  <a:pt x="404" y="638"/>
                </a:lnTo>
                <a:lnTo>
                  <a:pt x="401" y="638"/>
                </a:lnTo>
                <a:lnTo>
                  <a:pt x="399" y="638"/>
                </a:lnTo>
                <a:lnTo>
                  <a:pt x="396" y="636"/>
                </a:lnTo>
                <a:lnTo>
                  <a:pt x="391" y="635"/>
                </a:lnTo>
                <a:lnTo>
                  <a:pt x="390" y="635"/>
                </a:lnTo>
                <a:lnTo>
                  <a:pt x="390" y="633"/>
                </a:lnTo>
                <a:lnTo>
                  <a:pt x="388" y="633"/>
                </a:lnTo>
                <a:lnTo>
                  <a:pt x="387" y="633"/>
                </a:lnTo>
                <a:lnTo>
                  <a:pt x="385" y="632"/>
                </a:lnTo>
                <a:lnTo>
                  <a:pt x="385" y="632"/>
                </a:lnTo>
                <a:lnTo>
                  <a:pt x="384" y="630"/>
                </a:lnTo>
                <a:lnTo>
                  <a:pt x="384" y="630"/>
                </a:lnTo>
                <a:lnTo>
                  <a:pt x="382" y="629"/>
                </a:lnTo>
                <a:lnTo>
                  <a:pt x="382" y="629"/>
                </a:lnTo>
                <a:lnTo>
                  <a:pt x="380" y="627"/>
                </a:lnTo>
                <a:lnTo>
                  <a:pt x="380" y="627"/>
                </a:lnTo>
                <a:lnTo>
                  <a:pt x="380" y="626"/>
                </a:lnTo>
                <a:lnTo>
                  <a:pt x="380" y="626"/>
                </a:lnTo>
                <a:lnTo>
                  <a:pt x="379" y="624"/>
                </a:lnTo>
                <a:lnTo>
                  <a:pt x="379" y="624"/>
                </a:lnTo>
                <a:lnTo>
                  <a:pt x="379" y="621"/>
                </a:lnTo>
                <a:lnTo>
                  <a:pt x="379" y="619"/>
                </a:lnTo>
                <a:lnTo>
                  <a:pt x="379" y="615"/>
                </a:lnTo>
                <a:lnTo>
                  <a:pt x="377" y="610"/>
                </a:lnTo>
                <a:lnTo>
                  <a:pt x="377" y="602"/>
                </a:lnTo>
                <a:lnTo>
                  <a:pt x="379" y="593"/>
                </a:lnTo>
                <a:lnTo>
                  <a:pt x="379" y="585"/>
                </a:lnTo>
                <a:lnTo>
                  <a:pt x="379" y="577"/>
                </a:lnTo>
                <a:lnTo>
                  <a:pt x="379" y="570"/>
                </a:lnTo>
                <a:lnTo>
                  <a:pt x="380" y="562"/>
                </a:lnTo>
                <a:lnTo>
                  <a:pt x="380" y="554"/>
                </a:lnTo>
                <a:lnTo>
                  <a:pt x="382" y="546"/>
                </a:lnTo>
                <a:lnTo>
                  <a:pt x="382" y="538"/>
                </a:lnTo>
                <a:lnTo>
                  <a:pt x="384" y="531"/>
                </a:lnTo>
                <a:lnTo>
                  <a:pt x="385" y="523"/>
                </a:lnTo>
                <a:lnTo>
                  <a:pt x="385" y="515"/>
                </a:lnTo>
                <a:lnTo>
                  <a:pt x="387" y="509"/>
                </a:lnTo>
                <a:lnTo>
                  <a:pt x="388" y="501"/>
                </a:lnTo>
                <a:lnTo>
                  <a:pt x="388" y="493"/>
                </a:lnTo>
                <a:lnTo>
                  <a:pt x="390" y="487"/>
                </a:lnTo>
                <a:lnTo>
                  <a:pt x="390" y="484"/>
                </a:lnTo>
                <a:lnTo>
                  <a:pt x="390" y="479"/>
                </a:lnTo>
                <a:lnTo>
                  <a:pt x="390" y="475"/>
                </a:lnTo>
                <a:lnTo>
                  <a:pt x="390" y="468"/>
                </a:lnTo>
                <a:lnTo>
                  <a:pt x="391" y="464"/>
                </a:lnTo>
                <a:lnTo>
                  <a:pt x="391" y="458"/>
                </a:lnTo>
                <a:lnTo>
                  <a:pt x="391" y="451"/>
                </a:lnTo>
                <a:lnTo>
                  <a:pt x="391" y="445"/>
                </a:lnTo>
                <a:lnTo>
                  <a:pt x="391" y="439"/>
                </a:lnTo>
                <a:lnTo>
                  <a:pt x="391" y="434"/>
                </a:lnTo>
                <a:lnTo>
                  <a:pt x="391" y="428"/>
                </a:lnTo>
                <a:lnTo>
                  <a:pt x="391" y="423"/>
                </a:lnTo>
                <a:lnTo>
                  <a:pt x="390" y="420"/>
                </a:lnTo>
                <a:lnTo>
                  <a:pt x="390" y="419"/>
                </a:lnTo>
                <a:lnTo>
                  <a:pt x="390" y="416"/>
                </a:lnTo>
                <a:lnTo>
                  <a:pt x="390" y="414"/>
                </a:lnTo>
                <a:lnTo>
                  <a:pt x="388" y="412"/>
                </a:lnTo>
                <a:lnTo>
                  <a:pt x="388" y="409"/>
                </a:lnTo>
                <a:lnTo>
                  <a:pt x="388" y="408"/>
                </a:lnTo>
                <a:lnTo>
                  <a:pt x="387" y="406"/>
                </a:lnTo>
                <a:lnTo>
                  <a:pt x="387" y="402"/>
                </a:lnTo>
                <a:lnTo>
                  <a:pt x="387" y="397"/>
                </a:lnTo>
                <a:lnTo>
                  <a:pt x="387" y="391"/>
                </a:lnTo>
                <a:lnTo>
                  <a:pt x="387" y="388"/>
                </a:lnTo>
                <a:lnTo>
                  <a:pt x="388" y="384"/>
                </a:lnTo>
                <a:lnTo>
                  <a:pt x="388" y="383"/>
                </a:lnTo>
                <a:lnTo>
                  <a:pt x="388" y="381"/>
                </a:lnTo>
                <a:lnTo>
                  <a:pt x="388" y="380"/>
                </a:lnTo>
                <a:lnTo>
                  <a:pt x="388" y="378"/>
                </a:lnTo>
                <a:lnTo>
                  <a:pt x="390" y="377"/>
                </a:lnTo>
                <a:lnTo>
                  <a:pt x="390" y="375"/>
                </a:lnTo>
                <a:lnTo>
                  <a:pt x="391" y="374"/>
                </a:lnTo>
                <a:lnTo>
                  <a:pt x="391" y="372"/>
                </a:lnTo>
                <a:lnTo>
                  <a:pt x="393" y="370"/>
                </a:lnTo>
                <a:lnTo>
                  <a:pt x="393" y="370"/>
                </a:lnTo>
                <a:lnTo>
                  <a:pt x="394" y="369"/>
                </a:lnTo>
                <a:lnTo>
                  <a:pt x="396" y="367"/>
                </a:lnTo>
                <a:lnTo>
                  <a:pt x="398" y="367"/>
                </a:lnTo>
                <a:lnTo>
                  <a:pt x="399" y="366"/>
                </a:lnTo>
                <a:lnTo>
                  <a:pt x="401" y="366"/>
                </a:lnTo>
                <a:lnTo>
                  <a:pt x="402" y="364"/>
                </a:lnTo>
                <a:lnTo>
                  <a:pt x="404" y="364"/>
                </a:lnTo>
                <a:lnTo>
                  <a:pt x="407" y="364"/>
                </a:lnTo>
                <a:lnTo>
                  <a:pt x="409" y="364"/>
                </a:lnTo>
                <a:lnTo>
                  <a:pt x="412" y="363"/>
                </a:lnTo>
                <a:lnTo>
                  <a:pt x="415" y="363"/>
                </a:lnTo>
                <a:lnTo>
                  <a:pt x="418" y="363"/>
                </a:lnTo>
                <a:lnTo>
                  <a:pt x="421" y="363"/>
                </a:lnTo>
                <a:lnTo>
                  <a:pt x="423" y="364"/>
                </a:lnTo>
                <a:lnTo>
                  <a:pt x="424" y="364"/>
                </a:lnTo>
                <a:lnTo>
                  <a:pt x="424" y="366"/>
                </a:lnTo>
                <a:lnTo>
                  <a:pt x="426" y="366"/>
                </a:lnTo>
                <a:lnTo>
                  <a:pt x="426" y="366"/>
                </a:lnTo>
                <a:lnTo>
                  <a:pt x="427" y="364"/>
                </a:lnTo>
                <a:lnTo>
                  <a:pt x="429" y="361"/>
                </a:lnTo>
                <a:lnTo>
                  <a:pt x="430" y="356"/>
                </a:lnTo>
                <a:lnTo>
                  <a:pt x="432" y="353"/>
                </a:lnTo>
                <a:lnTo>
                  <a:pt x="435" y="349"/>
                </a:lnTo>
                <a:lnTo>
                  <a:pt x="437" y="345"/>
                </a:lnTo>
                <a:lnTo>
                  <a:pt x="438" y="344"/>
                </a:lnTo>
                <a:lnTo>
                  <a:pt x="441" y="341"/>
                </a:lnTo>
                <a:lnTo>
                  <a:pt x="443" y="338"/>
                </a:lnTo>
                <a:lnTo>
                  <a:pt x="444" y="338"/>
                </a:lnTo>
                <a:lnTo>
                  <a:pt x="446" y="338"/>
                </a:lnTo>
                <a:lnTo>
                  <a:pt x="446" y="338"/>
                </a:lnTo>
                <a:lnTo>
                  <a:pt x="446" y="336"/>
                </a:lnTo>
                <a:lnTo>
                  <a:pt x="448" y="335"/>
                </a:lnTo>
                <a:lnTo>
                  <a:pt x="449" y="335"/>
                </a:lnTo>
                <a:lnTo>
                  <a:pt x="451" y="333"/>
                </a:lnTo>
                <a:lnTo>
                  <a:pt x="452" y="331"/>
                </a:lnTo>
                <a:lnTo>
                  <a:pt x="458" y="328"/>
                </a:lnTo>
                <a:lnTo>
                  <a:pt x="465" y="327"/>
                </a:lnTo>
                <a:lnTo>
                  <a:pt x="469" y="325"/>
                </a:lnTo>
                <a:lnTo>
                  <a:pt x="472" y="324"/>
                </a:lnTo>
                <a:lnTo>
                  <a:pt x="476" y="321"/>
                </a:lnTo>
                <a:lnTo>
                  <a:pt x="480" y="319"/>
                </a:lnTo>
                <a:lnTo>
                  <a:pt x="483" y="317"/>
                </a:lnTo>
                <a:lnTo>
                  <a:pt x="488" y="316"/>
                </a:lnTo>
                <a:lnTo>
                  <a:pt x="491" y="313"/>
                </a:lnTo>
                <a:lnTo>
                  <a:pt x="494" y="311"/>
                </a:lnTo>
                <a:lnTo>
                  <a:pt x="497" y="308"/>
                </a:lnTo>
                <a:lnTo>
                  <a:pt x="501" y="307"/>
                </a:lnTo>
                <a:lnTo>
                  <a:pt x="504" y="303"/>
                </a:lnTo>
                <a:lnTo>
                  <a:pt x="507" y="302"/>
                </a:lnTo>
                <a:lnTo>
                  <a:pt x="508" y="300"/>
                </a:lnTo>
                <a:lnTo>
                  <a:pt x="512" y="299"/>
                </a:lnTo>
                <a:lnTo>
                  <a:pt x="513" y="297"/>
                </a:lnTo>
                <a:lnTo>
                  <a:pt x="516" y="296"/>
                </a:lnTo>
                <a:lnTo>
                  <a:pt x="519" y="291"/>
                </a:lnTo>
                <a:lnTo>
                  <a:pt x="524" y="286"/>
                </a:lnTo>
                <a:lnTo>
                  <a:pt x="529" y="282"/>
                </a:lnTo>
                <a:lnTo>
                  <a:pt x="532" y="277"/>
                </a:lnTo>
                <a:lnTo>
                  <a:pt x="535" y="272"/>
                </a:lnTo>
                <a:lnTo>
                  <a:pt x="540" y="268"/>
                </a:lnTo>
                <a:lnTo>
                  <a:pt x="541" y="266"/>
                </a:lnTo>
                <a:lnTo>
                  <a:pt x="543" y="263"/>
                </a:lnTo>
                <a:lnTo>
                  <a:pt x="543" y="261"/>
                </a:lnTo>
                <a:lnTo>
                  <a:pt x="544" y="258"/>
                </a:lnTo>
                <a:lnTo>
                  <a:pt x="546" y="258"/>
                </a:lnTo>
                <a:lnTo>
                  <a:pt x="546" y="258"/>
                </a:lnTo>
                <a:lnTo>
                  <a:pt x="547" y="254"/>
                </a:lnTo>
                <a:lnTo>
                  <a:pt x="549" y="249"/>
                </a:lnTo>
                <a:lnTo>
                  <a:pt x="551" y="244"/>
                </a:lnTo>
                <a:lnTo>
                  <a:pt x="552" y="240"/>
                </a:lnTo>
                <a:lnTo>
                  <a:pt x="554" y="235"/>
                </a:lnTo>
                <a:lnTo>
                  <a:pt x="555" y="230"/>
                </a:lnTo>
                <a:lnTo>
                  <a:pt x="557" y="226"/>
                </a:lnTo>
                <a:lnTo>
                  <a:pt x="558" y="221"/>
                </a:lnTo>
                <a:lnTo>
                  <a:pt x="558" y="216"/>
                </a:lnTo>
                <a:lnTo>
                  <a:pt x="558" y="213"/>
                </a:lnTo>
                <a:lnTo>
                  <a:pt x="558" y="209"/>
                </a:lnTo>
                <a:lnTo>
                  <a:pt x="558" y="204"/>
                </a:lnTo>
                <a:lnTo>
                  <a:pt x="558" y="201"/>
                </a:lnTo>
                <a:lnTo>
                  <a:pt x="558" y="196"/>
                </a:lnTo>
                <a:lnTo>
                  <a:pt x="558" y="193"/>
                </a:lnTo>
                <a:lnTo>
                  <a:pt x="558" y="188"/>
                </a:lnTo>
                <a:lnTo>
                  <a:pt x="558" y="185"/>
                </a:lnTo>
                <a:lnTo>
                  <a:pt x="558" y="181"/>
                </a:lnTo>
                <a:lnTo>
                  <a:pt x="557" y="176"/>
                </a:lnTo>
                <a:lnTo>
                  <a:pt x="557" y="171"/>
                </a:lnTo>
                <a:lnTo>
                  <a:pt x="557" y="167"/>
                </a:lnTo>
                <a:lnTo>
                  <a:pt x="555" y="162"/>
                </a:lnTo>
                <a:lnTo>
                  <a:pt x="554" y="157"/>
                </a:lnTo>
                <a:lnTo>
                  <a:pt x="554" y="153"/>
                </a:lnTo>
                <a:lnTo>
                  <a:pt x="552" y="148"/>
                </a:lnTo>
                <a:lnTo>
                  <a:pt x="551" y="143"/>
                </a:lnTo>
                <a:lnTo>
                  <a:pt x="549" y="139"/>
                </a:lnTo>
                <a:lnTo>
                  <a:pt x="549" y="135"/>
                </a:lnTo>
                <a:lnTo>
                  <a:pt x="547" y="132"/>
                </a:lnTo>
                <a:lnTo>
                  <a:pt x="546" y="128"/>
                </a:lnTo>
                <a:lnTo>
                  <a:pt x="544" y="126"/>
                </a:lnTo>
                <a:lnTo>
                  <a:pt x="543" y="125"/>
                </a:lnTo>
                <a:lnTo>
                  <a:pt x="543" y="125"/>
                </a:lnTo>
                <a:lnTo>
                  <a:pt x="541" y="123"/>
                </a:lnTo>
                <a:lnTo>
                  <a:pt x="541" y="118"/>
                </a:lnTo>
                <a:lnTo>
                  <a:pt x="540" y="115"/>
                </a:lnTo>
                <a:lnTo>
                  <a:pt x="540" y="112"/>
                </a:lnTo>
                <a:lnTo>
                  <a:pt x="540" y="109"/>
                </a:lnTo>
                <a:lnTo>
                  <a:pt x="540" y="107"/>
                </a:lnTo>
                <a:lnTo>
                  <a:pt x="540" y="104"/>
                </a:lnTo>
                <a:lnTo>
                  <a:pt x="540" y="104"/>
                </a:lnTo>
                <a:lnTo>
                  <a:pt x="540" y="103"/>
                </a:lnTo>
                <a:lnTo>
                  <a:pt x="540" y="101"/>
                </a:lnTo>
                <a:lnTo>
                  <a:pt x="540" y="101"/>
                </a:lnTo>
                <a:lnTo>
                  <a:pt x="540" y="100"/>
                </a:lnTo>
                <a:lnTo>
                  <a:pt x="540" y="98"/>
                </a:lnTo>
                <a:lnTo>
                  <a:pt x="541" y="98"/>
                </a:lnTo>
                <a:lnTo>
                  <a:pt x="541" y="97"/>
                </a:lnTo>
                <a:lnTo>
                  <a:pt x="541" y="95"/>
                </a:lnTo>
                <a:lnTo>
                  <a:pt x="543" y="93"/>
                </a:lnTo>
                <a:lnTo>
                  <a:pt x="544" y="92"/>
                </a:lnTo>
                <a:lnTo>
                  <a:pt x="547" y="90"/>
                </a:lnTo>
                <a:lnTo>
                  <a:pt x="549" y="87"/>
                </a:lnTo>
                <a:lnTo>
                  <a:pt x="552" y="86"/>
                </a:lnTo>
                <a:lnTo>
                  <a:pt x="555" y="87"/>
                </a:lnTo>
                <a:lnTo>
                  <a:pt x="560" y="87"/>
                </a:lnTo>
                <a:lnTo>
                  <a:pt x="563" y="89"/>
                </a:lnTo>
                <a:lnTo>
                  <a:pt x="568" y="90"/>
                </a:lnTo>
                <a:lnTo>
                  <a:pt x="571" y="90"/>
                </a:lnTo>
                <a:lnTo>
                  <a:pt x="575" y="92"/>
                </a:lnTo>
                <a:lnTo>
                  <a:pt x="580" y="92"/>
                </a:lnTo>
                <a:lnTo>
                  <a:pt x="583" y="93"/>
                </a:lnTo>
                <a:lnTo>
                  <a:pt x="588" y="93"/>
                </a:lnTo>
                <a:lnTo>
                  <a:pt x="591" y="93"/>
                </a:lnTo>
                <a:lnTo>
                  <a:pt x="596" y="93"/>
                </a:lnTo>
                <a:lnTo>
                  <a:pt x="599" y="92"/>
                </a:lnTo>
                <a:lnTo>
                  <a:pt x="602" y="92"/>
                </a:lnTo>
                <a:lnTo>
                  <a:pt x="607" y="92"/>
                </a:lnTo>
                <a:lnTo>
                  <a:pt x="610" y="92"/>
                </a:lnTo>
                <a:lnTo>
                  <a:pt x="615" y="92"/>
                </a:lnTo>
                <a:lnTo>
                  <a:pt x="615" y="93"/>
                </a:lnTo>
                <a:lnTo>
                  <a:pt x="615" y="95"/>
                </a:lnTo>
                <a:lnTo>
                  <a:pt x="616" y="95"/>
                </a:lnTo>
                <a:lnTo>
                  <a:pt x="616" y="97"/>
                </a:lnTo>
                <a:lnTo>
                  <a:pt x="616" y="98"/>
                </a:lnTo>
                <a:lnTo>
                  <a:pt x="616" y="100"/>
                </a:lnTo>
                <a:lnTo>
                  <a:pt x="618" y="101"/>
                </a:lnTo>
                <a:lnTo>
                  <a:pt x="618" y="103"/>
                </a:lnTo>
                <a:lnTo>
                  <a:pt x="618" y="106"/>
                </a:lnTo>
                <a:lnTo>
                  <a:pt x="618" y="109"/>
                </a:lnTo>
                <a:lnTo>
                  <a:pt x="618" y="112"/>
                </a:lnTo>
                <a:lnTo>
                  <a:pt x="618" y="117"/>
                </a:lnTo>
                <a:lnTo>
                  <a:pt x="618" y="121"/>
                </a:lnTo>
                <a:lnTo>
                  <a:pt x="618" y="125"/>
                </a:lnTo>
                <a:lnTo>
                  <a:pt x="618" y="129"/>
                </a:lnTo>
                <a:lnTo>
                  <a:pt x="618" y="132"/>
                </a:lnTo>
                <a:lnTo>
                  <a:pt x="618" y="134"/>
                </a:lnTo>
                <a:lnTo>
                  <a:pt x="618" y="137"/>
                </a:lnTo>
                <a:lnTo>
                  <a:pt x="618" y="139"/>
                </a:lnTo>
                <a:lnTo>
                  <a:pt x="618" y="140"/>
                </a:lnTo>
                <a:lnTo>
                  <a:pt x="619" y="142"/>
                </a:lnTo>
                <a:lnTo>
                  <a:pt x="619" y="143"/>
                </a:lnTo>
                <a:lnTo>
                  <a:pt x="619" y="145"/>
                </a:lnTo>
                <a:lnTo>
                  <a:pt x="621" y="146"/>
                </a:lnTo>
                <a:lnTo>
                  <a:pt x="621" y="146"/>
                </a:lnTo>
                <a:lnTo>
                  <a:pt x="622" y="145"/>
                </a:lnTo>
                <a:lnTo>
                  <a:pt x="622" y="145"/>
                </a:lnTo>
                <a:lnTo>
                  <a:pt x="624" y="145"/>
                </a:lnTo>
                <a:lnTo>
                  <a:pt x="625" y="143"/>
                </a:lnTo>
                <a:lnTo>
                  <a:pt x="629" y="142"/>
                </a:lnTo>
                <a:lnTo>
                  <a:pt x="630" y="140"/>
                </a:lnTo>
                <a:lnTo>
                  <a:pt x="632" y="139"/>
                </a:lnTo>
                <a:lnTo>
                  <a:pt x="633" y="139"/>
                </a:lnTo>
                <a:lnTo>
                  <a:pt x="633" y="137"/>
                </a:lnTo>
                <a:lnTo>
                  <a:pt x="635" y="137"/>
                </a:lnTo>
                <a:lnTo>
                  <a:pt x="636" y="135"/>
                </a:lnTo>
                <a:lnTo>
                  <a:pt x="636" y="134"/>
                </a:lnTo>
                <a:lnTo>
                  <a:pt x="636" y="134"/>
                </a:lnTo>
                <a:lnTo>
                  <a:pt x="641" y="131"/>
                </a:lnTo>
                <a:lnTo>
                  <a:pt x="646" y="126"/>
                </a:lnTo>
                <a:lnTo>
                  <a:pt x="650" y="123"/>
                </a:lnTo>
                <a:lnTo>
                  <a:pt x="655" y="120"/>
                </a:lnTo>
                <a:lnTo>
                  <a:pt x="660" y="117"/>
                </a:lnTo>
                <a:lnTo>
                  <a:pt x="664" y="114"/>
                </a:lnTo>
                <a:lnTo>
                  <a:pt x="669" y="109"/>
                </a:lnTo>
                <a:lnTo>
                  <a:pt x="674" y="106"/>
                </a:lnTo>
                <a:lnTo>
                  <a:pt x="680" y="103"/>
                </a:lnTo>
                <a:lnTo>
                  <a:pt x="686" y="100"/>
                </a:lnTo>
                <a:lnTo>
                  <a:pt x="691" y="95"/>
                </a:lnTo>
                <a:lnTo>
                  <a:pt x="697" y="92"/>
                </a:lnTo>
                <a:lnTo>
                  <a:pt x="703" y="89"/>
                </a:lnTo>
                <a:lnTo>
                  <a:pt x="708" y="86"/>
                </a:lnTo>
                <a:lnTo>
                  <a:pt x="714" y="83"/>
                </a:lnTo>
                <a:lnTo>
                  <a:pt x="721" y="78"/>
                </a:lnTo>
                <a:lnTo>
                  <a:pt x="727" y="76"/>
                </a:lnTo>
                <a:lnTo>
                  <a:pt x="732" y="73"/>
                </a:lnTo>
                <a:lnTo>
                  <a:pt x="738" y="72"/>
                </a:lnTo>
                <a:lnTo>
                  <a:pt x="742" y="69"/>
                </a:lnTo>
                <a:lnTo>
                  <a:pt x="747" y="67"/>
                </a:lnTo>
                <a:lnTo>
                  <a:pt x="753" y="65"/>
                </a:lnTo>
                <a:lnTo>
                  <a:pt x="760" y="64"/>
                </a:lnTo>
                <a:lnTo>
                  <a:pt x="767" y="61"/>
                </a:lnTo>
                <a:lnTo>
                  <a:pt x="771" y="62"/>
                </a:lnTo>
                <a:lnTo>
                  <a:pt x="774" y="62"/>
                </a:lnTo>
                <a:lnTo>
                  <a:pt x="775" y="64"/>
                </a:lnTo>
                <a:lnTo>
                  <a:pt x="777" y="64"/>
                </a:lnTo>
                <a:lnTo>
                  <a:pt x="777" y="64"/>
                </a:lnTo>
                <a:lnTo>
                  <a:pt x="778" y="65"/>
                </a:lnTo>
                <a:lnTo>
                  <a:pt x="780" y="65"/>
                </a:lnTo>
                <a:lnTo>
                  <a:pt x="781" y="65"/>
                </a:lnTo>
                <a:lnTo>
                  <a:pt x="783" y="67"/>
                </a:lnTo>
                <a:lnTo>
                  <a:pt x="783" y="67"/>
                </a:lnTo>
                <a:lnTo>
                  <a:pt x="785" y="69"/>
                </a:lnTo>
                <a:lnTo>
                  <a:pt x="786" y="70"/>
                </a:lnTo>
                <a:lnTo>
                  <a:pt x="786" y="70"/>
                </a:lnTo>
                <a:lnTo>
                  <a:pt x="788" y="72"/>
                </a:lnTo>
                <a:lnTo>
                  <a:pt x="789" y="73"/>
                </a:lnTo>
                <a:lnTo>
                  <a:pt x="789" y="75"/>
                </a:lnTo>
                <a:lnTo>
                  <a:pt x="789" y="76"/>
                </a:lnTo>
                <a:lnTo>
                  <a:pt x="791" y="78"/>
                </a:lnTo>
                <a:lnTo>
                  <a:pt x="791" y="79"/>
                </a:lnTo>
                <a:lnTo>
                  <a:pt x="792" y="81"/>
                </a:lnTo>
                <a:lnTo>
                  <a:pt x="792" y="83"/>
                </a:lnTo>
                <a:lnTo>
                  <a:pt x="792" y="84"/>
                </a:lnTo>
                <a:lnTo>
                  <a:pt x="792" y="86"/>
                </a:lnTo>
                <a:lnTo>
                  <a:pt x="792" y="87"/>
                </a:lnTo>
                <a:lnTo>
                  <a:pt x="792" y="90"/>
                </a:lnTo>
                <a:lnTo>
                  <a:pt x="792" y="92"/>
                </a:lnTo>
                <a:lnTo>
                  <a:pt x="792" y="95"/>
                </a:lnTo>
                <a:lnTo>
                  <a:pt x="792" y="97"/>
                </a:lnTo>
                <a:lnTo>
                  <a:pt x="792" y="100"/>
                </a:lnTo>
                <a:lnTo>
                  <a:pt x="791" y="103"/>
                </a:lnTo>
                <a:lnTo>
                  <a:pt x="791" y="104"/>
                </a:lnTo>
                <a:lnTo>
                  <a:pt x="789" y="106"/>
                </a:lnTo>
                <a:lnTo>
                  <a:pt x="788" y="107"/>
                </a:lnTo>
                <a:lnTo>
                  <a:pt x="786" y="109"/>
                </a:lnTo>
                <a:lnTo>
                  <a:pt x="786" y="111"/>
                </a:lnTo>
                <a:lnTo>
                  <a:pt x="786" y="111"/>
                </a:lnTo>
                <a:lnTo>
                  <a:pt x="786" y="112"/>
                </a:lnTo>
                <a:lnTo>
                  <a:pt x="785" y="114"/>
                </a:lnTo>
                <a:lnTo>
                  <a:pt x="785" y="114"/>
                </a:lnTo>
                <a:lnTo>
                  <a:pt x="785" y="115"/>
                </a:lnTo>
                <a:lnTo>
                  <a:pt x="786" y="117"/>
                </a:lnTo>
                <a:lnTo>
                  <a:pt x="786" y="117"/>
                </a:lnTo>
                <a:lnTo>
                  <a:pt x="785" y="118"/>
                </a:lnTo>
                <a:lnTo>
                  <a:pt x="783" y="120"/>
                </a:lnTo>
                <a:lnTo>
                  <a:pt x="781" y="121"/>
                </a:lnTo>
                <a:lnTo>
                  <a:pt x="780" y="125"/>
                </a:lnTo>
                <a:lnTo>
                  <a:pt x="778" y="126"/>
                </a:lnTo>
                <a:lnTo>
                  <a:pt x="778" y="128"/>
                </a:lnTo>
                <a:lnTo>
                  <a:pt x="777" y="129"/>
                </a:lnTo>
                <a:lnTo>
                  <a:pt x="775" y="131"/>
                </a:lnTo>
                <a:lnTo>
                  <a:pt x="774" y="135"/>
                </a:lnTo>
                <a:lnTo>
                  <a:pt x="772" y="140"/>
                </a:lnTo>
                <a:lnTo>
                  <a:pt x="769" y="143"/>
                </a:lnTo>
                <a:lnTo>
                  <a:pt x="767" y="148"/>
                </a:lnTo>
                <a:lnTo>
                  <a:pt x="764" y="156"/>
                </a:lnTo>
                <a:lnTo>
                  <a:pt x="761" y="165"/>
                </a:lnTo>
                <a:lnTo>
                  <a:pt x="760" y="168"/>
                </a:lnTo>
                <a:lnTo>
                  <a:pt x="757" y="173"/>
                </a:lnTo>
                <a:lnTo>
                  <a:pt x="757" y="174"/>
                </a:lnTo>
                <a:lnTo>
                  <a:pt x="755" y="177"/>
                </a:lnTo>
                <a:lnTo>
                  <a:pt x="753" y="179"/>
                </a:lnTo>
                <a:lnTo>
                  <a:pt x="752" y="181"/>
                </a:lnTo>
                <a:lnTo>
                  <a:pt x="746" y="185"/>
                </a:lnTo>
                <a:lnTo>
                  <a:pt x="741" y="188"/>
                </a:lnTo>
                <a:lnTo>
                  <a:pt x="738" y="190"/>
                </a:lnTo>
                <a:lnTo>
                  <a:pt x="735" y="193"/>
                </a:lnTo>
                <a:lnTo>
                  <a:pt x="732" y="195"/>
                </a:lnTo>
                <a:lnTo>
                  <a:pt x="730" y="196"/>
                </a:lnTo>
                <a:lnTo>
                  <a:pt x="727" y="199"/>
                </a:lnTo>
                <a:lnTo>
                  <a:pt x="724" y="201"/>
                </a:lnTo>
                <a:lnTo>
                  <a:pt x="722" y="204"/>
                </a:lnTo>
                <a:lnTo>
                  <a:pt x="719" y="205"/>
                </a:lnTo>
                <a:lnTo>
                  <a:pt x="718" y="209"/>
                </a:lnTo>
                <a:lnTo>
                  <a:pt x="714" y="210"/>
                </a:lnTo>
                <a:lnTo>
                  <a:pt x="713" y="213"/>
                </a:lnTo>
                <a:lnTo>
                  <a:pt x="711" y="215"/>
                </a:lnTo>
                <a:lnTo>
                  <a:pt x="708" y="218"/>
                </a:lnTo>
                <a:lnTo>
                  <a:pt x="707" y="221"/>
                </a:lnTo>
                <a:lnTo>
                  <a:pt x="705" y="223"/>
                </a:lnTo>
                <a:lnTo>
                  <a:pt x="702" y="226"/>
                </a:lnTo>
                <a:lnTo>
                  <a:pt x="700" y="229"/>
                </a:lnTo>
                <a:lnTo>
                  <a:pt x="699" y="230"/>
                </a:lnTo>
                <a:lnTo>
                  <a:pt x="697" y="233"/>
                </a:lnTo>
                <a:lnTo>
                  <a:pt x="696" y="237"/>
                </a:lnTo>
                <a:lnTo>
                  <a:pt x="694" y="240"/>
                </a:lnTo>
                <a:lnTo>
                  <a:pt x="693" y="243"/>
                </a:lnTo>
                <a:lnTo>
                  <a:pt x="691" y="244"/>
                </a:lnTo>
                <a:lnTo>
                  <a:pt x="689" y="247"/>
                </a:lnTo>
                <a:lnTo>
                  <a:pt x="688" y="251"/>
                </a:lnTo>
                <a:lnTo>
                  <a:pt x="686" y="254"/>
                </a:lnTo>
                <a:lnTo>
                  <a:pt x="685" y="257"/>
                </a:lnTo>
                <a:lnTo>
                  <a:pt x="683" y="261"/>
                </a:lnTo>
                <a:lnTo>
                  <a:pt x="675" y="260"/>
                </a:lnTo>
                <a:lnTo>
                  <a:pt x="669" y="260"/>
                </a:lnTo>
                <a:lnTo>
                  <a:pt x="664" y="260"/>
                </a:lnTo>
                <a:lnTo>
                  <a:pt x="661" y="261"/>
                </a:lnTo>
                <a:lnTo>
                  <a:pt x="658" y="261"/>
                </a:lnTo>
                <a:lnTo>
                  <a:pt x="655" y="261"/>
                </a:lnTo>
                <a:lnTo>
                  <a:pt x="654" y="261"/>
                </a:lnTo>
                <a:lnTo>
                  <a:pt x="652" y="263"/>
                </a:lnTo>
                <a:lnTo>
                  <a:pt x="650" y="263"/>
                </a:lnTo>
                <a:lnTo>
                  <a:pt x="649" y="263"/>
                </a:lnTo>
                <a:lnTo>
                  <a:pt x="647" y="265"/>
                </a:lnTo>
                <a:lnTo>
                  <a:pt x="646" y="265"/>
                </a:lnTo>
                <a:lnTo>
                  <a:pt x="644" y="266"/>
                </a:lnTo>
                <a:lnTo>
                  <a:pt x="643" y="266"/>
                </a:lnTo>
                <a:lnTo>
                  <a:pt x="643" y="268"/>
                </a:lnTo>
                <a:lnTo>
                  <a:pt x="641" y="269"/>
                </a:lnTo>
                <a:lnTo>
                  <a:pt x="639" y="269"/>
                </a:lnTo>
                <a:lnTo>
                  <a:pt x="639" y="271"/>
                </a:lnTo>
                <a:lnTo>
                  <a:pt x="638" y="272"/>
                </a:lnTo>
                <a:lnTo>
                  <a:pt x="638" y="274"/>
                </a:lnTo>
                <a:lnTo>
                  <a:pt x="638" y="275"/>
                </a:lnTo>
                <a:lnTo>
                  <a:pt x="636" y="277"/>
                </a:lnTo>
                <a:lnTo>
                  <a:pt x="638" y="280"/>
                </a:lnTo>
                <a:lnTo>
                  <a:pt x="639" y="283"/>
                </a:lnTo>
                <a:lnTo>
                  <a:pt x="639" y="286"/>
                </a:lnTo>
                <a:lnTo>
                  <a:pt x="641" y="288"/>
                </a:lnTo>
                <a:lnTo>
                  <a:pt x="643" y="291"/>
                </a:lnTo>
                <a:lnTo>
                  <a:pt x="644" y="293"/>
                </a:lnTo>
                <a:lnTo>
                  <a:pt x="646" y="294"/>
                </a:lnTo>
                <a:lnTo>
                  <a:pt x="647" y="297"/>
                </a:lnTo>
                <a:lnTo>
                  <a:pt x="649" y="299"/>
                </a:lnTo>
                <a:lnTo>
                  <a:pt x="650" y="302"/>
                </a:lnTo>
                <a:lnTo>
                  <a:pt x="652" y="302"/>
                </a:lnTo>
                <a:lnTo>
                  <a:pt x="654" y="303"/>
                </a:lnTo>
                <a:lnTo>
                  <a:pt x="654" y="303"/>
                </a:lnTo>
                <a:lnTo>
                  <a:pt x="655" y="305"/>
                </a:lnTo>
                <a:lnTo>
                  <a:pt x="657" y="307"/>
                </a:lnTo>
                <a:lnTo>
                  <a:pt x="657" y="307"/>
                </a:lnTo>
                <a:lnTo>
                  <a:pt x="658" y="307"/>
                </a:lnTo>
                <a:lnTo>
                  <a:pt x="660" y="308"/>
                </a:lnTo>
                <a:lnTo>
                  <a:pt x="660" y="308"/>
                </a:lnTo>
                <a:lnTo>
                  <a:pt x="660" y="310"/>
                </a:lnTo>
                <a:lnTo>
                  <a:pt x="661" y="311"/>
                </a:lnTo>
                <a:lnTo>
                  <a:pt x="663" y="313"/>
                </a:lnTo>
                <a:lnTo>
                  <a:pt x="664" y="316"/>
                </a:lnTo>
                <a:lnTo>
                  <a:pt x="668" y="317"/>
                </a:lnTo>
                <a:lnTo>
                  <a:pt x="669" y="321"/>
                </a:lnTo>
                <a:lnTo>
                  <a:pt x="671" y="324"/>
                </a:lnTo>
                <a:lnTo>
                  <a:pt x="672" y="327"/>
                </a:lnTo>
                <a:lnTo>
                  <a:pt x="675" y="330"/>
                </a:lnTo>
                <a:lnTo>
                  <a:pt x="675" y="333"/>
                </a:lnTo>
                <a:lnTo>
                  <a:pt x="675" y="336"/>
                </a:lnTo>
                <a:lnTo>
                  <a:pt x="675" y="338"/>
                </a:lnTo>
                <a:lnTo>
                  <a:pt x="675" y="341"/>
                </a:lnTo>
                <a:lnTo>
                  <a:pt x="674" y="345"/>
                </a:lnTo>
                <a:lnTo>
                  <a:pt x="671" y="347"/>
                </a:lnTo>
                <a:lnTo>
                  <a:pt x="671" y="349"/>
                </a:lnTo>
                <a:lnTo>
                  <a:pt x="669" y="350"/>
                </a:lnTo>
                <a:lnTo>
                  <a:pt x="669" y="350"/>
                </a:lnTo>
                <a:lnTo>
                  <a:pt x="669" y="352"/>
                </a:lnTo>
                <a:lnTo>
                  <a:pt x="669" y="352"/>
                </a:lnTo>
                <a:lnTo>
                  <a:pt x="669" y="353"/>
                </a:lnTo>
                <a:lnTo>
                  <a:pt x="668" y="353"/>
                </a:lnTo>
                <a:lnTo>
                  <a:pt x="668" y="353"/>
                </a:lnTo>
                <a:lnTo>
                  <a:pt x="666" y="353"/>
                </a:lnTo>
                <a:lnTo>
                  <a:pt x="666" y="353"/>
                </a:lnTo>
                <a:lnTo>
                  <a:pt x="664" y="355"/>
                </a:lnTo>
                <a:lnTo>
                  <a:pt x="663" y="355"/>
                </a:lnTo>
                <a:lnTo>
                  <a:pt x="661" y="356"/>
                </a:lnTo>
                <a:lnTo>
                  <a:pt x="660" y="358"/>
                </a:lnTo>
                <a:lnTo>
                  <a:pt x="658" y="360"/>
                </a:lnTo>
                <a:lnTo>
                  <a:pt x="657" y="361"/>
                </a:lnTo>
                <a:lnTo>
                  <a:pt x="654" y="364"/>
                </a:lnTo>
                <a:lnTo>
                  <a:pt x="650" y="366"/>
                </a:lnTo>
                <a:lnTo>
                  <a:pt x="649" y="369"/>
                </a:lnTo>
                <a:lnTo>
                  <a:pt x="647" y="369"/>
                </a:lnTo>
                <a:lnTo>
                  <a:pt x="646" y="372"/>
                </a:lnTo>
                <a:lnTo>
                  <a:pt x="644" y="374"/>
                </a:lnTo>
                <a:lnTo>
                  <a:pt x="643" y="375"/>
                </a:lnTo>
                <a:lnTo>
                  <a:pt x="643" y="377"/>
                </a:lnTo>
                <a:lnTo>
                  <a:pt x="641" y="378"/>
                </a:lnTo>
                <a:lnTo>
                  <a:pt x="641" y="380"/>
                </a:lnTo>
                <a:lnTo>
                  <a:pt x="639" y="381"/>
                </a:lnTo>
                <a:lnTo>
                  <a:pt x="639" y="383"/>
                </a:lnTo>
                <a:lnTo>
                  <a:pt x="639" y="386"/>
                </a:lnTo>
                <a:lnTo>
                  <a:pt x="638" y="388"/>
                </a:lnTo>
                <a:lnTo>
                  <a:pt x="638" y="389"/>
                </a:lnTo>
                <a:lnTo>
                  <a:pt x="638" y="392"/>
                </a:lnTo>
                <a:lnTo>
                  <a:pt x="636" y="395"/>
                </a:lnTo>
                <a:lnTo>
                  <a:pt x="636" y="400"/>
                </a:lnTo>
                <a:lnTo>
                  <a:pt x="635" y="405"/>
                </a:lnTo>
                <a:lnTo>
                  <a:pt x="635" y="409"/>
                </a:lnTo>
                <a:lnTo>
                  <a:pt x="635" y="412"/>
                </a:lnTo>
                <a:lnTo>
                  <a:pt x="635" y="417"/>
                </a:lnTo>
                <a:lnTo>
                  <a:pt x="633" y="426"/>
                </a:lnTo>
                <a:lnTo>
                  <a:pt x="632" y="436"/>
                </a:lnTo>
                <a:lnTo>
                  <a:pt x="632" y="447"/>
                </a:lnTo>
                <a:lnTo>
                  <a:pt x="633" y="458"/>
                </a:lnTo>
                <a:lnTo>
                  <a:pt x="633" y="470"/>
                </a:lnTo>
                <a:lnTo>
                  <a:pt x="633" y="481"/>
                </a:lnTo>
                <a:lnTo>
                  <a:pt x="633" y="492"/>
                </a:lnTo>
                <a:lnTo>
                  <a:pt x="633" y="504"/>
                </a:lnTo>
                <a:lnTo>
                  <a:pt x="633" y="515"/>
                </a:lnTo>
                <a:lnTo>
                  <a:pt x="635" y="528"/>
                </a:lnTo>
                <a:lnTo>
                  <a:pt x="635" y="538"/>
                </a:lnTo>
                <a:lnTo>
                  <a:pt x="635" y="551"/>
                </a:lnTo>
                <a:lnTo>
                  <a:pt x="636" y="563"/>
                </a:lnTo>
                <a:lnTo>
                  <a:pt x="638" y="574"/>
                </a:lnTo>
                <a:lnTo>
                  <a:pt x="638" y="587"/>
                </a:lnTo>
                <a:lnTo>
                  <a:pt x="639" y="599"/>
                </a:lnTo>
                <a:lnTo>
                  <a:pt x="641" y="610"/>
                </a:lnTo>
                <a:lnTo>
                  <a:pt x="641" y="622"/>
                </a:lnTo>
                <a:lnTo>
                  <a:pt x="641" y="622"/>
                </a:lnTo>
                <a:lnTo>
                  <a:pt x="641" y="624"/>
                </a:lnTo>
                <a:lnTo>
                  <a:pt x="641" y="624"/>
                </a:lnTo>
                <a:lnTo>
                  <a:pt x="641" y="626"/>
                </a:lnTo>
                <a:lnTo>
                  <a:pt x="641" y="627"/>
                </a:lnTo>
                <a:lnTo>
                  <a:pt x="639" y="629"/>
                </a:lnTo>
                <a:lnTo>
                  <a:pt x="638" y="630"/>
                </a:lnTo>
                <a:lnTo>
                  <a:pt x="638" y="632"/>
                </a:lnTo>
                <a:lnTo>
                  <a:pt x="636" y="633"/>
                </a:lnTo>
                <a:lnTo>
                  <a:pt x="635" y="635"/>
                </a:lnTo>
                <a:lnTo>
                  <a:pt x="632" y="638"/>
                </a:lnTo>
                <a:lnTo>
                  <a:pt x="629" y="641"/>
                </a:lnTo>
                <a:lnTo>
                  <a:pt x="625" y="644"/>
                </a:lnTo>
                <a:lnTo>
                  <a:pt x="622" y="646"/>
                </a:lnTo>
                <a:lnTo>
                  <a:pt x="622" y="646"/>
                </a:lnTo>
                <a:lnTo>
                  <a:pt x="622" y="647"/>
                </a:lnTo>
                <a:lnTo>
                  <a:pt x="624" y="647"/>
                </a:lnTo>
                <a:lnTo>
                  <a:pt x="624" y="649"/>
                </a:lnTo>
                <a:lnTo>
                  <a:pt x="625" y="650"/>
                </a:lnTo>
                <a:lnTo>
                  <a:pt x="627" y="652"/>
                </a:lnTo>
                <a:lnTo>
                  <a:pt x="629" y="655"/>
                </a:lnTo>
                <a:lnTo>
                  <a:pt x="632" y="657"/>
                </a:lnTo>
                <a:lnTo>
                  <a:pt x="633" y="660"/>
                </a:lnTo>
                <a:lnTo>
                  <a:pt x="636" y="663"/>
                </a:lnTo>
                <a:lnTo>
                  <a:pt x="643" y="669"/>
                </a:lnTo>
                <a:lnTo>
                  <a:pt x="647" y="674"/>
                </a:lnTo>
                <a:lnTo>
                  <a:pt x="652" y="678"/>
                </a:lnTo>
                <a:lnTo>
                  <a:pt x="655" y="682"/>
                </a:lnTo>
                <a:lnTo>
                  <a:pt x="655" y="685"/>
                </a:lnTo>
                <a:lnTo>
                  <a:pt x="654" y="688"/>
                </a:lnTo>
                <a:lnTo>
                  <a:pt x="654" y="691"/>
                </a:lnTo>
                <a:lnTo>
                  <a:pt x="652" y="696"/>
                </a:lnTo>
                <a:lnTo>
                  <a:pt x="652" y="699"/>
                </a:lnTo>
                <a:lnTo>
                  <a:pt x="650" y="703"/>
                </a:lnTo>
                <a:lnTo>
                  <a:pt x="650" y="707"/>
                </a:lnTo>
                <a:lnTo>
                  <a:pt x="650" y="711"/>
                </a:lnTo>
                <a:lnTo>
                  <a:pt x="649" y="719"/>
                </a:lnTo>
                <a:lnTo>
                  <a:pt x="649" y="728"/>
                </a:lnTo>
                <a:lnTo>
                  <a:pt x="647" y="736"/>
                </a:lnTo>
                <a:lnTo>
                  <a:pt x="646" y="744"/>
                </a:lnTo>
                <a:lnTo>
                  <a:pt x="644" y="745"/>
                </a:lnTo>
                <a:lnTo>
                  <a:pt x="644" y="745"/>
                </a:lnTo>
                <a:lnTo>
                  <a:pt x="643" y="747"/>
                </a:lnTo>
                <a:lnTo>
                  <a:pt x="641" y="747"/>
                </a:lnTo>
                <a:lnTo>
                  <a:pt x="639" y="747"/>
                </a:lnTo>
                <a:lnTo>
                  <a:pt x="638" y="747"/>
                </a:lnTo>
                <a:lnTo>
                  <a:pt x="636" y="749"/>
                </a:lnTo>
                <a:lnTo>
                  <a:pt x="635" y="749"/>
                </a:lnTo>
                <a:lnTo>
                  <a:pt x="633" y="749"/>
                </a:lnTo>
                <a:lnTo>
                  <a:pt x="630" y="749"/>
                </a:lnTo>
                <a:lnTo>
                  <a:pt x="629" y="749"/>
                </a:lnTo>
                <a:lnTo>
                  <a:pt x="627" y="749"/>
                </a:lnTo>
                <a:lnTo>
                  <a:pt x="627" y="749"/>
                </a:lnTo>
                <a:close/>
                <a:moveTo>
                  <a:pt x="568" y="641"/>
                </a:moveTo>
                <a:lnTo>
                  <a:pt x="565" y="641"/>
                </a:lnTo>
                <a:lnTo>
                  <a:pt x="563" y="641"/>
                </a:lnTo>
                <a:lnTo>
                  <a:pt x="561" y="640"/>
                </a:lnTo>
                <a:lnTo>
                  <a:pt x="558" y="640"/>
                </a:lnTo>
                <a:lnTo>
                  <a:pt x="557" y="640"/>
                </a:lnTo>
                <a:lnTo>
                  <a:pt x="555" y="640"/>
                </a:lnTo>
                <a:lnTo>
                  <a:pt x="552" y="640"/>
                </a:lnTo>
                <a:lnTo>
                  <a:pt x="551" y="638"/>
                </a:lnTo>
                <a:lnTo>
                  <a:pt x="546" y="640"/>
                </a:lnTo>
                <a:lnTo>
                  <a:pt x="541" y="640"/>
                </a:lnTo>
                <a:lnTo>
                  <a:pt x="536" y="640"/>
                </a:lnTo>
                <a:lnTo>
                  <a:pt x="533" y="640"/>
                </a:lnTo>
                <a:lnTo>
                  <a:pt x="529" y="640"/>
                </a:lnTo>
                <a:lnTo>
                  <a:pt x="526" y="640"/>
                </a:lnTo>
                <a:lnTo>
                  <a:pt x="524" y="640"/>
                </a:lnTo>
                <a:lnTo>
                  <a:pt x="522" y="638"/>
                </a:lnTo>
                <a:lnTo>
                  <a:pt x="521" y="638"/>
                </a:lnTo>
                <a:lnTo>
                  <a:pt x="519" y="638"/>
                </a:lnTo>
                <a:lnTo>
                  <a:pt x="521" y="633"/>
                </a:lnTo>
                <a:lnTo>
                  <a:pt x="524" y="629"/>
                </a:lnTo>
                <a:lnTo>
                  <a:pt x="526" y="624"/>
                </a:lnTo>
                <a:lnTo>
                  <a:pt x="529" y="619"/>
                </a:lnTo>
                <a:lnTo>
                  <a:pt x="530" y="615"/>
                </a:lnTo>
                <a:lnTo>
                  <a:pt x="533" y="610"/>
                </a:lnTo>
                <a:lnTo>
                  <a:pt x="536" y="605"/>
                </a:lnTo>
                <a:lnTo>
                  <a:pt x="538" y="602"/>
                </a:lnTo>
                <a:lnTo>
                  <a:pt x="544" y="593"/>
                </a:lnTo>
                <a:lnTo>
                  <a:pt x="549" y="585"/>
                </a:lnTo>
                <a:lnTo>
                  <a:pt x="555" y="577"/>
                </a:lnTo>
                <a:lnTo>
                  <a:pt x="560" y="570"/>
                </a:lnTo>
                <a:lnTo>
                  <a:pt x="561" y="570"/>
                </a:lnTo>
                <a:lnTo>
                  <a:pt x="561" y="570"/>
                </a:lnTo>
                <a:lnTo>
                  <a:pt x="563" y="566"/>
                </a:lnTo>
                <a:lnTo>
                  <a:pt x="566" y="563"/>
                </a:lnTo>
                <a:lnTo>
                  <a:pt x="568" y="560"/>
                </a:lnTo>
                <a:lnTo>
                  <a:pt x="569" y="559"/>
                </a:lnTo>
                <a:lnTo>
                  <a:pt x="571" y="556"/>
                </a:lnTo>
                <a:lnTo>
                  <a:pt x="572" y="552"/>
                </a:lnTo>
                <a:lnTo>
                  <a:pt x="575" y="551"/>
                </a:lnTo>
                <a:lnTo>
                  <a:pt x="577" y="548"/>
                </a:lnTo>
                <a:lnTo>
                  <a:pt x="579" y="546"/>
                </a:lnTo>
                <a:lnTo>
                  <a:pt x="580" y="546"/>
                </a:lnTo>
                <a:lnTo>
                  <a:pt x="582" y="546"/>
                </a:lnTo>
                <a:lnTo>
                  <a:pt x="583" y="545"/>
                </a:lnTo>
                <a:lnTo>
                  <a:pt x="583" y="546"/>
                </a:lnTo>
                <a:lnTo>
                  <a:pt x="583" y="549"/>
                </a:lnTo>
                <a:lnTo>
                  <a:pt x="585" y="551"/>
                </a:lnTo>
                <a:lnTo>
                  <a:pt x="585" y="552"/>
                </a:lnTo>
                <a:lnTo>
                  <a:pt x="585" y="556"/>
                </a:lnTo>
                <a:lnTo>
                  <a:pt x="585" y="557"/>
                </a:lnTo>
                <a:lnTo>
                  <a:pt x="585" y="560"/>
                </a:lnTo>
                <a:lnTo>
                  <a:pt x="585" y="562"/>
                </a:lnTo>
                <a:lnTo>
                  <a:pt x="585" y="565"/>
                </a:lnTo>
                <a:lnTo>
                  <a:pt x="585" y="568"/>
                </a:lnTo>
                <a:lnTo>
                  <a:pt x="585" y="571"/>
                </a:lnTo>
                <a:lnTo>
                  <a:pt x="585" y="574"/>
                </a:lnTo>
                <a:lnTo>
                  <a:pt x="583" y="580"/>
                </a:lnTo>
                <a:lnTo>
                  <a:pt x="583" y="587"/>
                </a:lnTo>
                <a:lnTo>
                  <a:pt x="582" y="593"/>
                </a:lnTo>
                <a:lnTo>
                  <a:pt x="580" y="599"/>
                </a:lnTo>
                <a:lnTo>
                  <a:pt x="580" y="605"/>
                </a:lnTo>
                <a:lnTo>
                  <a:pt x="579" y="612"/>
                </a:lnTo>
                <a:lnTo>
                  <a:pt x="577" y="618"/>
                </a:lnTo>
                <a:lnTo>
                  <a:pt x="575" y="622"/>
                </a:lnTo>
                <a:lnTo>
                  <a:pt x="574" y="627"/>
                </a:lnTo>
                <a:lnTo>
                  <a:pt x="574" y="632"/>
                </a:lnTo>
                <a:lnTo>
                  <a:pt x="572" y="633"/>
                </a:lnTo>
                <a:lnTo>
                  <a:pt x="572" y="633"/>
                </a:lnTo>
                <a:lnTo>
                  <a:pt x="572" y="633"/>
                </a:lnTo>
                <a:lnTo>
                  <a:pt x="571" y="635"/>
                </a:lnTo>
                <a:lnTo>
                  <a:pt x="571" y="636"/>
                </a:lnTo>
                <a:lnTo>
                  <a:pt x="571" y="636"/>
                </a:lnTo>
                <a:lnTo>
                  <a:pt x="571" y="640"/>
                </a:lnTo>
                <a:lnTo>
                  <a:pt x="571" y="641"/>
                </a:lnTo>
                <a:lnTo>
                  <a:pt x="571" y="641"/>
                </a:lnTo>
                <a:lnTo>
                  <a:pt x="569" y="641"/>
                </a:lnTo>
                <a:lnTo>
                  <a:pt x="568" y="641"/>
                </a:lnTo>
                <a:lnTo>
                  <a:pt x="568" y="641"/>
                </a:lnTo>
                <a:lnTo>
                  <a:pt x="568" y="641"/>
                </a:lnTo>
                <a:close/>
                <a:moveTo>
                  <a:pt x="446" y="576"/>
                </a:moveTo>
                <a:lnTo>
                  <a:pt x="444" y="574"/>
                </a:lnTo>
                <a:lnTo>
                  <a:pt x="443" y="573"/>
                </a:lnTo>
                <a:lnTo>
                  <a:pt x="443" y="571"/>
                </a:lnTo>
                <a:lnTo>
                  <a:pt x="441" y="570"/>
                </a:lnTo>
                <a:lnTo>
                  <a:pt x="441" y="568"/>
                </a:lnTo>
                <a:lnTo>
                  <a:pt x="441" y="566"/>
                </a:lnTo>
                <a:lnTo>
                  <a:pt x="441" y="565"/>
                </a:lnTo>
                <a:lnTo>
                  <a:pt x="441" y="563"/>
                </a:lnTo>
                <a:lnTo>
                  <a:pt x="440" y="560"/>
                </a:lnTo>
                <a:lnTo>
                  <a:pt x="440" y="557"/>
                </a:lnTo>
                <a:lnTo>
                  <a:pt x="440" y="556"/>
                </a:lnTo>
                <a:lnTo>
                  <a:pt x="440" y="556"/>
                </a:lnTo>
                <a:lnTo>
                  <a:pt x="440" y="543"/>
                </a:lnTo>
                <a:lnTo>
                  <a:pt x="440" y="535"/>
                </a:lnTo>
                <a:lnTo>
                  <a:pt x="440" y="534"/>
                </a:lnTo>
                <a:lnTo>
                  <a:pt x="441" y="531"/>
                </a:lnTo>
                <a:lnTo>
                  <a:pt x="441" y="529"/>
                </a:lnTo>
                <a:lnTo>
                  <a:pt x="441" y="528"/>
                </a:lnTo>
                <a:lnTo>
                  <a:pt x="441" y="526"/>
                </a:lnTo>
                <a:lnTo>
                  <a:pt x="441" y="526"/>
                </a:lnTo>
                <a:lnTo>
                  <a:pt x="443" y="524"/>
                </a:lnTo>
                <a:lnTo>
                  <a:pt x="443" y="523"/>
                </a:lnTo>
                <a:lnTo>
                  <a:pt x="443" y="521"/>
                </a:lnTo>
                <a:lnTo>
                  <a:pt x="444" y="521"/>
                </a:lnTo>
                <a:lnTo>
                  <a:pt x="444" y="520"/>
                </a:lnTo>
                <a:lnTo>
                  <a:pt x="446" y="520"/>
                </a:lnTo>
                <a:lnTo>
                  <a:pt x="448" y="518"/>
                </a:lnTo>
                <a:lnTo>
                  <a:pt x="448" y="518"/>
                </a:lnTo>
                <a:lnTo>
                  <a:pt x="449" y="518"/>
                </a:lnTo>
                <a:lnTo>
                  <a:pt x="451" y="517"/>
                </a:lnTo>
                <a:lnTo>
                  <a:pt x="452" y="517"/>
                </a:lnTo>
                <a:lnTo>
                  <a:pt x="454" y="517"/>
                </a:lnTo>
                <a:lnTo>
                  <a:pt x="457" y="517"/>
                </a:lnTo>
                <a:lnTo>
                  <a:pt x="458" y="517"/>
                </a:lnTo>
                <a:lnTo>
                  <a:pt x="463" y="517"/>
                </a:lnTo>
                <a:lnTo>
                  <a:pt x="469" y="515"/>
                </a:lnTo>
                <a:lnTo>
                  <a:pt x="472" y="517"/>
                </a:lnTo>
                <a:lnTo>
                  <a:pt x="477" y="518"/>
                </a:lnTo>
                <a:lnTo>
                  <a:pt x="480" y="520"/>
                </a:lnTo>
                <a:lnTo>
                  <a:pt x="483" y="521"/>
                </a:lnTo>
                <a:lnTo>
                  <a:pt x="483" y="521"/>
                </a:lnTo>
                <a:lnTo>
                  <a:pt x="485" y="520"/>
                </a:lnTo>
                <a:lnTo>
                  <a:pt x="485" y="518"/>
                </a:lnTo>
                <a:lnTo>
                  <a:pt x="487" y="517"/>
                </a:lnTo>
                <a:lnTo>
                  <a:pt x="487" y="515"/>
                </a:lnTo>
                <a:lnTo>
                  <a:pt x="488" y="515"/>
                </a:lnTo>
                <a:lnTo>
                  <a:pt x="490" y="514"/>
                </a:lnTo>
                <a:lnTo>
                  <a:pt x="491" y="512"/>
                </a:lnTo>
                <a:lnTo>
                  <a:pt x="493" y="510"/>
                </a:lnTo>
                <a:lnTo>
                  <a:pt x="494" y="509"/>
                </a:lnTo>
                <a:lnTo>
                  <a:pt x="497" y="507"/>
                </a:lnTo>
                <a:lnTo>
                  <a:pt x="499" y="507"/>
                </a:lnTo>
                <a:lnTo>
                  <a:pt x="504" y="504"/>
                </a:lnTo>
                <a:lnTo>
                  <a:pt x="508" y="503"/>
                </a:lnTo>
                <a:lnTo>
                  <a:pt x="513" y="500"/>
                </a:lnTo>
                <a:lnTo>
                  <a:pt x="518" y="498"/>
                </a:lnTo>
                <a:lnTo>
                  <a:pt x="522" y="495"/>
                </a:lnTo>
                <a:lnTo>
                  <a:pt x="527" y="493"/>
                </a:lnTo>
                <a:lnTo>
                  <a:pt x="532" y="492"/>
                </a:lnTo>
                <a:lnTo>
                  <a:pt x="535" y="492"/>
                </a:lnTo>
                <a:lnTo>
                  <a:pt x="538" y="490"/>
                </a:lnTo>
                <a:lnTo>
                  <a:pt x="541" y="490"/>
                </a:lnTo>
                <a:lnTo>
                  <a:pt x="543" y="490"/>
                </a:lnTo>
                <a:lnTo>
                  <a:pt x="546" y="490"/>
                </a:lnTo>
                <a:lnTo>
                  <a:pt x="547" y="490"/>
                </a:lnTo>
                <a:lnTo>
                  <a:pt x="551" y="490"/>
                </a:lnTo>
                <a:lnTo>
                  <a:pt x="552" y="490"/>
                </a:lnTo>
                <a:lnTo>
                  <a:pt x="555" y="490"/>
                </a:lnTo>
                <a:lnTo>
                  <a:pt x="558" y="490"/>
                </a:lnTo>
                <a:lnTo>
                  <a:pt x="560" y="490"/>
                </a:lnTo>
                <a:lnTo>
                  <a:pt x="561" y="490"/>
                </a:lnTo>
                <a:lnTo>
                  <a:pt x="561" y="490"/>
                </a:lnTo>
                <a:lnTo>
                  <a:pt x="561" y="492"/>
                </a:lnTo>
                <a:lnTo>
                  <a:pt x="563" y="493"/>
                </a:lnTo>
                <a:lnTo>
                  <a:pt x="563" y="493"/>
                </a:lnTo>
                <a:lnTo>
                  <a:pt x="563" y="495"/>
                </a:lnTo>
                <a:lnTo>
                  <a:pt x="565" y="496"/>
                </a:lnTo>
                <a:lnTo>
                  <a:pt x="565" y="498"/>
                </a:lnTo>
                <a:lnTo>
                  <a:pt x="565" y="500"/>
                </a:lnTo>
                <a:lnTo>
                  <a:pt x="565" y="501"/>
                </a:lnTo>
                <a:lnTo>
                  <a:pt x="565" y="503"/>
                </a:lnTo>
                <a:lnTo>
                  <a:pt x="565" y="504"/>
                </a:lnTo>
                <a:lnTo>
                  <a:pt x="565" y="509"/>
                </a:lnTo>
                <a:lnTo>
                  <a:pt x="565" y="512"/>
                </a:lnTo>
                <a:lnTo>
                  <a:pt x="563" y="515"/>
                </a:lnTo>
                <a:lnTo>
                  <a:pt x="561" y="518"/>
                </a:lnTo>
                <a:lnTo>
                  <a:pt x="560" y="521"/>
                </a:lnTo>
                <a:lnTo>
                  <a:pt x="558" y="524"/>
                </a:lnTo>
                <a:lnTo>
                  <a:pt x="557" y="524"/>
                </a:lnTo>
                <a:lnTo>
                  <a:pt x="557" y="524"/>
                </a:lnTo>
                <a:lnTo>
                  <a:pt x="555" y="524"/>
                </a:lnTo>
                <a:lnTo>
                  <a:pt x="555" y="526"/>
                </a:lnTo>
                <a:lnTo>
                  <a:pt x="551" y="524"/>
                </a:lnTo>
                <a:lnTo>
                  <a:pt x="547" y="523"/>
                </a:lnTo>
                <a:lnTo>
                  <a:pt x="544" y="523"/>
                </a:lnTo>
                <a:lnTo>
                  <a:pt x="541" y="521"/>
                </a:lnTo>
                <a:lnTo>
                  <a:pt x="538" y="521"/>
                </a:lnTo>
                <a:lnTo>
                  <a:pt x="535" y="520"/>
                </a:lnTo>
                <a:lnTo>
                  <a:pt x="532" y="520"/>
                </a:lnTo>
                <a:lnTo>
                  <a:pt x="530" y="520"/>
                </a:lnTo>
                <a:lnTo>
                  <a:pt x="529" y="520"/>
                </a:lnTo>
                <a:lnTo>
                  <a:pt x="527" y="520"/>
                </a:lnTo>
                <a:lnTo>
                  <a:pt x="526" y="520"/>
                </a:lnTo>
                <a:lnTo>
                  <a:pt x="524" y="521"/>
                </a:lnTo>
                <a:lnTo>
                  <a:pt x="524" y="521"/>
                </a:lnTo>
                <a:lnTo>
                  <a:pt x="522" y="521"/>
                </a:lnTo>
                <a:lnTo>
                  <a:pt x="521" y="523"/>
                </a:lnTo>
                <a:lnTo>
                  <a:pt x="519" y="523"/>
                </a:lnTo>
                <a:lnTo>
                  <a:pt x="518" y="523"/>
                </a:lnTo>
                <a:lnTo>
                  <a:pt x="518" y="524"/>
                </a:lnTo>
                <a:lnTo>
                  <a:pt x="516" y="524"/>
                </a:lnTo>
                <a:lnTo>
                  <a:pt x="515" y="526"/>
                </a:lnTo>
                <a:lnTo>
                  <a:pt x="515" y="528"/>
                </a:lnTo>
                <a:lnTo>
                  <a:pt x="513" y="528"/>
                </a:lnTo>
                <a:lnTo>
                  <a:pt x="512" y="529"/>
                </a:lnTo>
                <a:lnTo>
                  <a:pt x="512" y="531"/>
                </a:lnTo>
                <a:lnTo>
                  <a:pt x="512" y="532"/>
                </a:lnTo>
                <a:lnTo>
                  <a:pt x="510" y="534"/>
                </a:lnTo>
                <a:lnTo>
                  <a:pt x="510" y="537"/>
                </a:lnTo>
                <a:lnTo>
                  <a:pt x="510" y="538"/>
                </a:lnTo>
                <a:lnTo>
                  <a:pt x="510" y="540"/>
                </a:lnTo>
                <a:lnTo>
                  <a:pt x="510" y="542"/>
                </a:lnTo>
                <a:lnTo>
                  <a:pt x="510" y="543"/>
                </a:lnTo>
                <a:lnTo>
                  <a:pt x="510" y="545"/>
                </a:lnTo>
                <a:lnTo>
                  <a:pt x="510" y="546"/>
                </a:lnTo>
                <a:lnTo>
                  <a:pt x="512" y="548"/>
                </a:lnTo>
                <a:lnTo>
                  <a:pt x="512" y="549"/>
                </a:lnTo>
                <a:lnTo>
                  <a:pt x="512" y="551"/>
                </a:lnTo>
                <a:lnTo>
                  <a:pt x="508" y="551"/>
                </a:lnTo>
                <a:lnTo>
                  <a:pt x="505" y="549"/>
                </a:lnTo>
                <a:lnTo>
                  <a:pt x="502" y="549"/>
                </a:lnTo>
                <a:lnTo>
                  <a:pt x="499" y="549"/>
                </a:lnTo>
                <a:lnTo>
                  <a:pt x="496" y="549"/>
                </a:lnTo>
                <a:lnTo>
                  <a:pt x="493" y="548"/>
                </a:lnTo>
                <a:lnTo>
                  <a:pt x="490" y="548"/>
                </a:lnTo>
                <a:lnTo>
                  <a:pt x="487" y="548"/>
                </a:lnTo>
                <a:lnTo>
                  <a:pt x="483" y="549"/>
                </a:lnTo>
                <a:lnTo>
                  <a:pt x="480" y="551"/>
                </a:lnTo>
                <a:lnTo>
                  <a:pt x="477" y="552"/>
                </a:lnTo>
                <a:lnTo>
                  <a:pt x="474" y="554"/>
                </a:lnTo>
                <a:lnTo>
                  <a:pt x="471" y="556"/>
                </a:lnTo>
                <a:lnTo>
                  <a:pt x="469" y="557"/>
                </a:lnTo>
                <a:lnTo>
                  <a:pt x="466" y="559"/>
                </a:lnTo>
                <a:lnTo>
                  <a:pt x="463" y="560"/>
                </a:lnTo>
                <a:lnTo>
                  <a:pt x="462" y="562"/>
                </a:lnTo>
                <a:lnTo>
                  <a:pt x="458" y="563"/>
                </a:lnTo>
                <a:lnTo>
                  <a:pt x="457" y="565"/>
                </a:lnTo>
                <a:lnTo>
                  <a:pt x="455" y="566"/>
                </a:lnTo>
                <a:lnTo>
                  <a:pt x="452" y="568"/>
                </a:lnTo>
                <a:lnTo>
                  <a:pt x="451" y="571"/>
                </a:lnTo>
                <a:lnTo>
                  <a:pt x="448" y="573"/>
                </a:lnTo>
                <a:lnTo>
                  <a:pt x="446" y="576"/>
                </a:lnTo>
                <a:lnTo>
                  <a:pt x="446" y="576"/>
                </a:lnTo>
                <a:close/>
                <a:moveTo>
                  <a:pt x="76" y="531"/>
                </a:moveTo>
                <a:lnTo>
                  <a:pt x="70" y="531"/>
                </a:lnTo>
                <a:lnTo>
                  <a:pt x="65" y="529"/>
                </a:lnTo>
                <a:lnTo>
                  <a:pt x="60" y="529"/>
                </a:lnTo>
                <a:lnTo>
                  <a:pt x="56" y="529"/>
                </a:lnTo>
                <a:lnTo>
                  <a:pt x="51" y="528"/>
                </a:lnTo>
                <a:lnTo>
                  <a:pt x="46" y="528"/>
                </a:lnTo>
                <a:lnTo>
                  <a:pt x="42" y="528"/>
                </a:lnTo>
                <a:lnTo>
                  <a:pt x="37" y="528"/>
                </a:lnTo>
                <a:lnTo>
                  <a:pt x="36" y="526"/>
                </a:lnTo>
                <a:lnTo>
                  <a:pt x="32" y="524"/>
                </a:lnTo>
                <a:lnTo>
                  <a:pt x="31" y="524"/>
                </a:lnTo>
                <a:lnTo>
                  <a:pt x="29" y="523"/>
                </a:lnTo>
                <a:lnTo>
                  <a:pt x="28" y="523"/>
                </a:lnTo>
                <a:lnTo>
                  <a:pt x="26" y="521"/>
                </a:lnTo>
                <a:lnTo>
                  <a:pt x="25" y="520"/>
                </a:lnTo>
                <a:lnTo>
                  <a:pt x="23" y="520"/>
                </a:lnTo>
                <a:lnTo>
                  <a:pt x="21" y="518"/>
                </a:lnTo>
                <a:lnTo>
                  <a:pt x="20" y="517"/>
                </a:lnTo>
                <a:lnTo>
                  <a:pt x="18" y="515"/>
                </a:lnTo>
                <a:lnTo>
                  <a:pt x="17" y="515"/>
                </a:lnTo>
                <a:lnTo>
                  <a:pt x="15" y="512"/>
                </a:lnTo>
                <a:lnTo>
                  <a:pt x="12" y="509"/>
                </a:lnTo>
                <a:lnTo>
                  <a:pt x="11" y="507"/>
                </a:lnTo>
                <a:lnTo>
                  <a:pt x="9" y="504"/>
                </a:lnTo>
                <a:lnTo>
                  <a:pt x="7" y="501"/>
                </a:lnTo>
                <a:lnTo>
                  <a:pt x="6" y="498"/>
                </a:lnTo>
                <a:lnTo>
                  <a:pt x="4" y="496"/>
                </a:lnTo>
                <a:lnTo>
                  <a:pt x="3" y="493"/>
                </a:lnTo>
                <a:lnTo>
                  <a:pt x="1" y="490"/>
                </a:lnTo>
                <a:lnTo>
                  <a:pt x="0" y="487"/>
                </a:lnTo>
                <a:lnTo>
                  <a:pt x="0" y="486"/>
                </a:lnTo>
                <a:lnTo>
                  <a:pt x="0" y="484"/>
                </a:lnTo>
                <a:lnTo>
                  <a:pt x="1" y="484"/>
                </a:lnTo>
                <a:lnTo>
                  <a:pt x="1" y="482"/>
                </a:lnTo>
                <a:lnTo>
                  <a:pt x="1" y="481"/>
                </a:lnTo>
                <a:lnTo>
                  <a:pt x="3" y="479"/>
                </a:lnTo>
                <a:lnTo>
                  <a:pt x="3" y="478"/>
                </a:lnTo>
                <a:lnTo>
                  <a:pt x="4" y="476"/>
                </a:lnTo>
                <a:lnTo>
                  <a:pt x="4" y="476"/>
                </a:lnTo>
                <a:lnTo>
                  <a:pt x="6" y="475"/>
                </a:lnTo>
                <a:lnTo>
                  <a:pt x="6" y="473"/>
                </a:lnTo>
                <a:lnTo>
                  <a:pt x="7" y="473"/>
                </a:lnTo>
                <a:lnTo>
                  <a:pt x="11" y="470"/>
                </a:lnTo>
                <a:lnTo>
                  <a:pt x="12" y="468"/>
                </a:lnTo>
                <a:lnTo>
                  <a:pt x="15" y="467"/>
                </a:lnTo>
                <a:lnTo>
                  <a:pt x="18" y="465"/>
                </a:lnTo>
                <a:lnTo>
                  <a:pt x="21" y="464"/>
                </a:lnTo>
                <a:lnTo>
                  <a:pt x="23" y="462"/>
                </a:lnTo>
                <a:lnTo>
                  <a:pt x="29" y="459"/>
                </a:lnTo>
                <a:lnTo>
                  <a:pt x="34" y="456"/>
                </a:lnTo>
                <a:lnTo>
                  <a:pt x="36" y="453"/>
                </a:lnTo>
                <a:lnTo>
                  <a:pt x="39" y="450"/>
                </a:lnTo>
                <a:lnTo>
                  <a:pt x="40" y="445"/>
                </a:lnTo>
                <a:lnTo>
                  <a:pt x="43" y="442"/>
                </a:lnTo>
                <a:lnTo>
                  <a:pt x="45" y="439"/>
                </a:lnTo>
                <a:lnTo>
                  <a:pt x="48" y="436"/>
                </a:lnTo>
                <a:lnTo>
                  <a:pt x="50" y="433"/>
                </a:lnTo>
                <a:lnTo>
                  <a:pt x="53" y="430"/>
                </a:lnTo>
                <a:lnTo>
                  <a:pt x="59" y="423"/>
                </a:lnTo>
                <a:lnTo>
                  <a:pt x="65" y="416"/>
                </a:lnTo>
                <a:lnTo>
                  <a:pt x="71" y="409"/>
                </a:lnTo>
                <a:lnTo>
                  <a:pt x="79" y="402"/>
                </a:lnTo>
                <a:lnTo>
                  <a:pt x="85" y="395"/>
                </a:lnTo>
                <a:lnTo>
                  <a:pt x="92" y="389"/>
                </a:lnTo>
                <a:lnTo>
                  <a:pt x="99" y="381"/>
                </a:lnTo>
                <a:lnTo>
                  <a:pt x="106" y="375"/>
                </a:lnTo>
                <a:lnTo>
                  <a:pt x="107" y="375"/>
                </a:lnTo>
                <a:lnTo>
                  <a:pt x="107" y="375"/>
                </a:lnTo>
                <a:lnTo>
                  <a:pt x="107" y="374"/>
                </a:lnTo>
                <a:lnTo>
                  <a:pt x="107" y="374"/>
                </a:lnTo>
                <a:lnTo>
                  <a:pt x="112" y="369"/>
                </a:lnTo>
                <a:lnTo>
                  <a:pt x="117" y="364"/>
                </a:lnTo>
                <a:lnTo>
                  <a:pt x="118" y="361"/>
                </a:lnTo>
                <a:lnTo>
                  <a:pt x="121" y="360"/>
                </a:lnTo>
                <a:lnTo>
                  <a:pt x="123" y="358"/>
                </a:lnTo>
                <a:lnTo>
                  <a:pt x="124" y="355"/>
                </a:lnTo>
                <a:lnTo>
                  <a:pt x="128" y="353"/>
                </a:lnTo>
                <a:lnTo>
                  <a:pt x="129" y="352"/>
                </a:lnTo>
                <a:lnTo>
                  <a:pt x="132" y="350"/>
                </a:lnTo>
                <a:lnTo>
                  <a:pt x="134" y="349"/>
                </a:lnTo>
                <a:lnTo>
                  <a:pt x="137" y="347"/>
                </a:lnTo>
                <a:lnTo>
                  <a:pt x="140" y="345"/>
                </a:lnTo>
                <a:lnTo>
                  <a:pt x="142" y="345"/>
                </a:lnTo>
                <a:lnTo>
                  <a:pt x="143" y="344"/>
                </a:lnTo>
                <a:lnTo>
                  <a:pt x="145" y="344"/>
                </a:lnTo>
                <a:lnTo>
                  <a:pt x="148" y="344"/>
                </a:lnTo>
                <a:lnTo>
                  <a:pt x="148" y="342"/>
                </a:lnTo>
                <a:lnTo>
                  <a:pt x="149" y="339"/>
                </a:lnTo>
                <a:lnTo>
                  <a:pt x="151" y="339"/>
                </a:lnTo>
                <a:lnTo>
                  <a:pt x="153" y="338"/>
                </a:lnTo>
                <a:lnTo>
                  <a:pt x="154" y="336"/>
                </a:lnTo>
                <a:lnTo>
                  <a:pt x="154" y="335"/>
                </a:lnTo>
                <a:lnTo>
                  <a:pt x="154" y="331"/>
                </a:lnTo>
                <a:lnTo>
                  <a:pt x="156" y="330"/>
                </a:lnTo>
                <a:lnTo>
                  <a:pt x="156" y="328"/>
                </a:lnTo>
                <a:lnTo>
                  <a:pt x="157" y="327"/>
                </a:lnTo>
                <a:lnTo>
                  <a:pt x="157" y="324"/>
                </a:lnTo>
                <a:lnTo>
                  <a:pt x="159" y="322"/>
                </a:lnTo>
                <a:lnTo>
                  <a:pt x="160" y="321"/>
                </a:lnTo>
                <a:lnTo>
                  <a:pt x="162" y="319"/>
                </a:lnTo>
                <a:lnTo>
                  <a:pt x="162" y="317"/>
                </a:lnTo>
                <a:lnTo>
                  <a:pt x="163" y="316"/>
                </a:lnTo>
                <a:lnTo>
                  <a:pt x="165" y="316"/>
                </a:lnTo>
                <a:lnTo>
                  <a:pt x="165" y="316"/>
                </a:lnTo>
                <a:lnTo>
                  <a:pt x="165" y="314"/>
                </a:lnTo>
                <a:lnTo>
                  <a:pt x="167" y="314"/>
                </a:lnTo>
                <a:lnTo>
                  <a:pt x="167" y="314"/>
                </a:lnTo>
                <a:lnTo>
                  <a:pt x="168" y="314"/>
                </a:lnTo>
                <a:lnTo>
                  <a:pt x="168" y="314"/>
                </a:lnTo>
                <a:lnTo>
                  <a:pt x="170" y="314"/>
                </a:lnTo>
                <a:lnTo>
                  <a:pt x="170" y="313"/>
                </a:lnTo>
                <a:lnTo>
                  <a:pt x="170" y="313"/>
                </a:lnTo>
                <a:lnTo>
                  <a:pt x="170" y="311"/>
                </a:lnTo>
                <a:lnTo>
                  <a:pt x="171" y="311"/>
                </a:lnTo>
                <a:lnTo>
                  <a:pt x="173" y="308"/>
                </a:lnTo>
                <a:lnTo>
                  <a:pt x="174" y="307"/>
                </a:lnTo>
                <a:lnTo>
                  <a:pt x="178" y="303"/>
                </a:lnTo>
                <a:lnTo>
                  <a:pt x="181" y="300"/>
                </a:lnTo>
                <a:lnTo>
                  <a:pt x="184" y="296"/>
                </a:lnTo>
                <a:lnTo>
                  <a:pt x="188" y="293"/>
                </a:lnTo>
                <a:lnTo>
                  <a:pt x="192" y="289"/>
                </a:lnTo>
                <a:lnTo>
                  <a:pt x="195" y="286"/>
                </a:lnTo>
                <a:lnTo>
                  <a:pt x="198" y="283"/>
                </a:lnTo>
                <a:lnTo>
                  <a:pt x="202" y="280"/>
                </a:lnTo>
                <a:lnTo>
                  <a:pt x="206" y="277"/>
                </a:lnTo>
                <a:lnTo>
                  <a:pt x="207" y="275"/>
                </a:lnTo>
                <a:lnTo>
                  <a:pt x="209" y="274"/>
                </a:lnTo>
                <a:lnTo>
                  <a:pt x="210" y="272"/>
                </a:lnTo>
                <a:lnTo>
                  <a:pt x="212" y="271"/>
                </a:lnTo>
                <a:lnTo>
                  <a:pt x="213" y="269"/>
                </a:lnTo>
                <a:lnTo>
                  <a:pt x="215" y="266"/>
                </a:lnTo>
                <a:lnTo>
                  <a:pt x="217" y="265"/>
                </a:lnTo>
                <a:lnTo>
                  <a:pt x="218" y="263"/>
                </a:lnTo>
                <a:lnTo>
                  <a:pt x="221" y="260"/>
                </a:lnTo>
                <a:lnTo>
                  <a:pt x="223" y="258"/>
                </a:lnTo>
                <a:lnTo>
                  <a:pt x="224" y="257"/>
                </a:lnTo>
                <a:lnTo>
                  <a:pt x="229" y="252"/>
                </a:lnTo>
                <a:lnTo>
                  <a:pt x="234" y="249"/>
                </a:lnTo>
                <a:lnTo>
                  <a:pt x="238" y="246"/>
                </a:lnTo>
                <a:lnTo>
                  <a:pt x="243" y="241"/>
                </a:lnTo>
                <a:lnTo>
                  <a:pt x="243" y="241"/>
                </a:lnTo>
                <a:lnTo>
                  <a:pt x="243" y="241"/>
                </a:lnTo>
                <a:lnTo>
                  <a:pt x="245" y="241"/>
                </a:lnTo>
                <a:lnTo>
                  <a:pt x="245" y="241"/>
                </a:lnTo>
                <a:lnTo>
                  <a:pt x="245" y="240"/>
                </a:lnTo>
                <a:lnTo>
                  <a:pt x="245" y="238"/>
                </a:lnTo>
                <a:lnTo>
                  <a:pt x="248" y="237"/>
                </a:lnTo>
                <a:lnTo>
                  <a:pt x="249" y="235"/>
                </a:lnTo>
                <a:lnTo>
                  <a:pt x="251" y="233"/>
                </a:lnTo>
                <a:lnTo>
                  <a:pt x="254" y="230"/>
                </a:lnTo>
                <a:lnTo>
                  <a:pt x="256" y="229"/>
                </a:lnTo>
                <a:lnTo>
                  <a:pt x="257" y="227"/>
                </a:lnTo>
                <a:lnTo>
                  <a:pt x="259" y="226"/>
                </a:lnTo>
                <a:lnTo>
                  <a:pt x="259" y="224"/>
                </a:lnTo>
                <a:lnTo>
                  <a:pt x="259" y="223"/>
                </a:lnTo>
                <a:lnTo>
                  <a:pt x="260" y="223"/>
                </a:lnTo>
                <a:lnTo>
                  <a:pt x="254" y="221"/>
                </a:lnTo>
                <a:lnTo>
                  <a:pt x="246" y="221"/>
                </a:lnTo>
                <a:lnTo>
                  <a:pt x="240" y="219"/>
                </a:lnTo>
                <a:lnTo>
                  <a:pt x="234" y="218"/>
                </a:lnTo>
                <a:lnTo>
                  <a:pt x="227" y="218"/>
                </a:lnTo>
                <a:lnTo>
                  <a:pt x="221" y="216"/>
                </a:lnTo>
                <a:lnTo>
                  <a:pt x="215" y="216"/>
                </a:lnTo>
                <a:lnTo>
                  <a:pt x="207" y="215"/>
                </a:lnTo>
                <a:lnTo>
                  <a:pt x="206" y="215"/>
                </a:lnTo>
                <a:lnTo>
                  <a:pt x="202" y="213"/>
                </a:lnTo>
                <a:lnTo>
                  <a:pt x="201" y="212"/>
                </a:lnTo>
                <a:lnTo>
                  <a:pt x="199" y="212"/>
                </a:lnTo>
                <a:lnTo>
                  <a:pt x="196" y="210"/>
                </a:lnTo>
                <a:lnTo>
                  <a:pt x="195" y="209"/>
                </a:lnTo>
                <a:lnTo>
                  <a:pt x="192" y="207"/>
                </a:lnTo>
                <a:lnTo>
                  <a:pt x="190" y="205"/>
                </a:lnTo>
                <a:lnTo>
                  <a:pt x="188" y="204"/>
                </a:lnTo>
                <a:lnTo>
                  <a:pt x="185" y="202"/>
                </a:lnTo>
                <a:lnTo>
                  <a:pt x="184" y="202"/>
                </a:lnTo>
                <a:lnTo>
                  <a:pt x="182" y="201"/>
                </a:lnTo>
                <a:lnTo>
                  <a:pt x="182" y="199"/>
                </a:lnTo>
                <a:lnTo>
                  <a:pt x="182" y="198"/>
                </a:lnTo>
                <a:lnTo>
                  <a:pt x="181" y="198"/>
                </a:lnTo>
                <a:lnTo>
                  <a:pt x="181" y="198"/>
                </a:lnTo>
                <a:lnTo>
                  <a:pt x="179" y="198"/>
                </a:lnTo>
                <a:lnTo>
                  <a:pt x="179" y="196"/>
                </a:lnTo>
                <a:lnTo>
                  <a:pt x="178" y="196"/>
                </a:lnTo>
                <a:lnTo>
                  <a:pt x="178" y="196"/>
                </a:lnTo>
                <a:lnTo>
                  <a:pt x="176" y="195"/>
                </a:lnTo>
                <a:lnTo>
                  <a:pt x="176" y="195"/>
                </a:lnTo>
                <a:lnTo>
                  <a:pt x="174" y="193"/>
                </a:lnTo>
                <a:lnTo>
                  <a:pt x="173" y="190"/>
                </a:lnTo>
                <a:lnTo>
                  <a:pt x="171" y="188"/>
                </a:lnTo>
                <a:lnTo>
                  <a:pt x="171" y="185"/>
                </a:lnTo>
                <a:lnTo>
                  <a:pt x="170" y="184"/>
                </a:lnTo>
                <a:lnTo>
                  <a:pt x="168" y="182"/>
                </a:lnTo>
                <a:lnTo>
                  <a:pt x="168" y="179"/>
                </a:lnTo>
                <a:lnTo>
                  <a:pt x="168" y="177"/>
                </a:lnTo>
                <a:lnTo>
                  <a:pt x="167" y="174"/>
                </a:lnTo>
                <a:lnTo>
                  <a:pt x="167" y="173"/>
                </a:lnTo>
                <a:lnTo>
                  <a:pt x="165" y="173"/>
                </a:lnTo>
                <a:lnTo>
                  <a:pt x="165" y="171"/>
                </a:lnTo>
                <a:lnTo>
                  <a:pt x="163" y="170"/>
                </a:lnTo>
                <a:lnTo>
                  <a:pt x="163" y="168"/>
                </a:lnTo>
                <a:lnTo>
                  <a:pt x="163" y="168"/>
                </a:lnTo>
                <a:lnTo>
                  <a:pt x="163" y="167"/>
                </a:lnTo>
                <a:lnTo>
                  <a:pt x="163" y="165"/>
                </a:lnTo>
                <a:lnTo>
                  <a:pt x="163" y="163"/>
                </a:lnTo>
                <a:lnTo>
                  <a:pt x="163" y="162"/>
                </a:lnTo>
                <a:lnTo>
                  <a:pt x="163" y="160"/>
                </a:lnTo>
                <a:lnTo>
                  <a:pt x="163" y="159"/>
                </a:lnTo>
                <a:lnTo>
                  <a:pt x="165" y="157"/>
                </a:lnTo>
                <a:lnTo>
                  <a:pt x="165" y="157"/>
                </a:lnTo>
                <a:lnTo>
                  <a:pt x="167" y="157"/>
                </a:lnTo>
                <a:lnTo>
                  <a:pt x="167" y="156"/>
                </a:lnTo>
                <a:lnTo>
                  <a:pt x="168" y="156"/>
                </a:lnTo>
                <a:lnTo>
                  <a:pt x="171" y="157"/>
                </a:lnTo>
                <a:lnTo>
                  <a:pt x="173" y="157"/>
                </a:lnTo>
                <a:lnTo>
                  <a:pt x="176" y="157"/>
                </a:lnTo>
                <a:lnTo>
                  <a:pt x="179" y="159"/>
                </a:lnTo>
                <a:lnTo>
                  <a:pt x="182" y="159"/>
                </a:lnTo>
                <a:lnTo>
                  <a:pt x="184" y="159"/>
                </a:lnTo>
                <a:lnTo>
                  <a:pt x="187" y="160"/>
                </a:lnTo>
                <a:lnTo>
                  <a:pt x="190" y="160"/>
                </a:lnTo>
                <a:lnTo>
                  <a:pt x="193" y="160"/>
                </a:lnTo>
                <a:lnTo>
                  <a:pt x="196" y="160"/>
                </a:lnTo>
                <a:lnTo>
                  <a:pt x="199" y="160"/>
                </a:lnTo>
                <a:lnTo>
                  <a:pt x="204" y="159"/>
                </a:lnTo>
                <a:lnTo>
                  <a:pt x="207" y="159"/>
                </a:lnTo>
                <a:lnTo>
                  <a:pt x="210" y="157"/>
                </a:lnTo>
                <a:lnTo>
                  <a:pt x="215" y="157"/>
                </a:lnTo>
                <a:lnTo>
                  <a:pt x="218" y="156"/>
                </a:lnTo>
                <a:lnTo>
                  <a:pt x="223" y="156"/>
                </a:lnTo>
                <a:lnTo>
                  <a:pt x="226" y="154"/>
                </a:lnTo>
                <a:lnTo>
                  <a:pt x="231" y="153"/>
                </a:lnTo>
                <a:lnTo>
                  <a:pt x="234" y="151"/>
                </a:lnTo>
                <a:lnTo>
                  <a:pt x="238" y="149"/>
                </a:lnTo>
                <a:lnTo>
                  <a:pt x="242" y="148"/>
                </a:lnTo>
                <a:lnTo>
                  <a:pt x="246" y="146"/>
                </a:lnTo>
                <a:lnTo>
                  <a:pt x="249" y="145"/>
                </a:lnTo>
                <a:lnTo>
                  <a:pt x="259" y="142"/>
                </a:lnTo>
                <a:lnTo>
                  <a:pt x="266" y="139"/>
                </a:lnTo>
                <a:lnTo>
                  <a:pt x="274" y="135"/>
                </a:lnTo>
                <a:lnTo>
                  <a:pt x="281" y="131"/>
                </a:lnTo>
                <a:lnTo>
                  <a:pt x="288" y="128"/>
                </a:lnTo>
                <a:lnTo>
                  <a:pt x="296" y="125"/>
                </a:lnTo>
                <a:lnTo>
                  <a:pt x="302" y="120"/>
                </a:lnTo>
                <a:lnTo>
                  <a:pt x="309" y="117"/>
                </a:lnTo>
                <a:lnTo>
                  <a:pt x="310" y="117"/>
                </a:lnTo>
                <a:lnTo>
                  <a:pt x="310" y="117"/>
                </a:lnTo>
                <a:lnTo>
                  <a:pt x="312" y="115"/>
                </a:lnTo>
                <a:lnTo>
                  <a:pt x="313" y="115"/>
                </a:lnTo>
                <a:lnTo>
                  <a:pt x="315" y="115"/>
                </a:lnTo>
                <a:lnTo>
                  <a:pt x="316" y="114"/>
                </a:lnTo>
                <a:lnTo>
                  <a:pt x="316" y="114"/>
                </a:lnTo>
                <a:lnTo>
                  <a:pt x="316" y="114"/>
                </a:lnTo>
                <a:lnTo>
                  <a:pt x="318" y="112"/>
                </a:lnTo>
                <a:lnTo>
                  <a:pt x="318" y="112"/>
                </a:lnTo>
                <a:lnTo>
                  <a:pt x="323" y="111"/>
                </a:lnTo>
                <a:lnTo>
                  <a:pt x="327" y="107"/>
                </a:lnTo>
                <a:lnTo>
                  <a:pt x="330" y="106"/>
                </a:lnTo>
                <a:lnTo>
                  <a:pt x="335" y="104"/>
                </a:lnTo>
                <a:lnTo>
                  <a:pt x="338" y="101"/>
                </a:lnTo>
                <a:lnTo>
                  <a:pt x="341" y="100"/>
                </a:lnTo>
                <a:lnTo>
                  <a:pt x="346" y="97"/>
                </a:lnTo>
                <a:lnTo>
                  <a:pt x="349" y="95"/>
                </a:lnTo>
                <a:lnTo>
                  <a:pt x="352" y="92"/>
                </a:lnTo>
                <a:lnTo>
                  <a:pt x="355" y="89"/>
                </a:lnTo>
                <a:lnTo>
                  <a:pt x="359" y="86"/>
                </a:lnTo>
                <a:lnTo>
                  <a:pt x="362" y="83"/>
                </a:lnTo>
                <a:lnTo>
                  <a:pt x="368" y="76"/>
                </a:lnTo>
                <a:lnTo>
                  <a:pt x="376" y="69"/>
                </a:lnTo>
                <a:lnTo>
                  <a:pt x="377" y="69"/>
                </a:lnTo>
                <a:lnTo>
                  <a:pt x="377" y="69"/>
                </a:lnTo>
                <a:lnTo>
                  <a:pt x="379" y="69"/>
                </a:lnTo>
                <a:lnTo>
                  <a:pt x="379" y="67"/>
                </a:lnTo>
                <a:lnTo>
                  <a:pt x="380" y="65"/>
                </a:lnTo>
                <a:lnTo>
                  <a:pt x="380" y="64"/>
                </a:lnTo>
                <a:lnTo>
                  <a:pt x="384" y="61"/>
                </a:lnTo>
                <a:lnTo>
                  <a:pt x="387" y="58"/>
                </a:lnTo>
                <a:lnTo>
                  <a:pt x="390" y="56"/>
                </a:lnTo>
                <a:lnTo>
                  <a:pt x="393" y="53"/>
                </a:lnTo>
                <a:lnTo>
                  <a:pt x="398" y="47"/>
                </a:lnTo>
                <a:lnTo>
                  <a:pt x="404" y="41"/>
                </a:lnTo>
                <a:lnTo>
                  <a:pt x="407" y="37"/>
                </a:lnTo>
                <a:lnTo>
                  <a:pt x="410" y="34"/>
                </a:lnTo>
                <a:lnTo>
                  <a:pt x="413" y="31"/>
                </a:lnTo>
                <a:lnTo>
                  <a:pt x="416" y="30"/>
                </a:lnTo>
                <a:lnTo>
                  <a:pt x="419" y="27"/>
                </a:lnTo>
                <a:lnTo>
                  <a:pt x="423" y="25"/>
                </a:lnTo>
                <a:lnTo>
                  <a:pt x="424" y="23"/>
                </a:lnTo>
                <a:lnTo>
                  <a:pt x="427" y="22"/>
                </a:lnTo>
                <a:lnTo>
                  <a:pt x="429" y="22"/>
                </a:lnTo>
                <a:lnTo>
                  <a:pt x="430" y="20"/>
                </a:lnTo>
                <a:lnTo>
                  <a:pt x="432" y="19"/>
                </a:lnTo>
                <a:lnTo>
                  <a:pt x="433" y="17"/>
                </a:lnTo>
                <a:lnTo>
                  <a:pt x="435" y="16"/>
                </a:lnTo>
                <a:lnTo>
                  <a:pt x="437" y="14"/>
                </a:lnTo>
                <a:lnTo>
                  <a:pt x="440" y="13"/>
                </a:lnTo>
                <a:lnTo>
                  <a:pt x="444" y="9"/>
                </a:lnTo>
                <a:lnTo>
                  <a:pt x="448" y="8"/>
                </a:lnTo>
                <a:lnTo>
                  <a:pt x="451" y="5"/>
                </a:lnTo>
                <a:lnTo>
                  <a:pt x="455" y="3"/>
                </a:lnTo>
                <a:lnTo>
                  <a:pt x="460" y="0"/>
                </a:lnTo>
                <a:lnTo>
                  <a:pt x="466" y="0"/>
                </a:lnTo>
                <a:lnTo>
                  <a:pt x="472" y="0"/>
                </a:lnTo>
                <a:lnTo>
                  <a:pt x="474" y="0"/>
                </a:lnTo>
                <a:lnTo>
                  <a:pt x="477" y="0"/>
                </a:lnTo>
                <a:lnTo>
                  <a:pt x="477" y="0"/>
                </a:lnTo>
                <a:lnTo>
                  <a:pt x="479" y="2"/>
                </a:lnTo>
                <a:lnTo>
                  <a:pt x="480" y="2"/>
                </a:lnTo>
                <a:lnTo>
                  <a:pt x="480" y="2"/>
                </a:lnTo>
                <a:lnTo>
                  <a:pt x="480" y="2"/>
                </a:lnTo>
                <a:lnTo>
                  <a:pt x="482" y="3"/>
                </a:lnTo>
                <a:lnTo>
                  <a:pt x="482" y="3"/>
                </a:lnTo>
                <a:lnTo>
                  <a:pt x="483" y="5"/>
                </a:lnTo>
                <a:lnTo>
                  <a:pt x="483" y="5"/>
                </a:lnTo>
                <a:lnTo>
                  <a:pt x="485" y="6"/>
                </a:lnTo>
                <a:lnTo>
                  <a:pt x="485" y="8"/>
                </a:lnTo>
                <a:lnTo>
                  <a:pt x="485" y="8"/>
                </a:lnTo>
                <a:lnTo>
                  <a:pt x="487" y="11"/>
                </a:lnTo>
                <a:lnTo>
                  <a:pt x="488" y="14"/>
                </a:lnTo>
                <a:lnTo>
                  <a:pt x="488" y="19"/>
                </a:lnTo>
                <a:lnTo>
                  <a:pt x="490" y="23"/>
                </a:lnTo>
                <a:lnTo>
                  <a:pt x="491" y="25"/>
                </a:lnTo>
                <a:lnTo>
                  <a:pt x="493" y="25"/>
                </a:lnTo>
                <a:lnTo>
                  <a:pt x="494" y="27"/>
                </a:lnTo>
                <a:lnTo>
                  <a:pt x="496" y="28"/>
                </a:lnTo>
                <a:lnTo>
                  <a:pt x="502" y="30"/>
                </a:lnTo>
                <a:lnTo>
                  <a:pt x="508" y="31"/>
                </a:lnTo>
                <a:lnTo>
                  <a:pt x="513" y="31"/>
                </a:lnTo>
                <a:lnTo>
                  <a:pt x="516" y="33"/>
                </a:lnTo>
                <a:lnTo>
                  <a:pt x="518" y="34"/>
                </a:lnTo>
                <a:lnTo>
                  <a:pt x="519" y="34"/>
                </a:lnTo>
                <a:lnTo>
                  <a:pt x="521" y="36"/>
                </a:lnTo>
                <a:lnTo>
                  <a:pt x="524" y="36"/>
                </a:lnTo>
                <a:lnTo>
                  <a:pt x="526" y="37"/>
                </a:lnTo>
                <a:lnTo>
                  <a:pt x="526" y="39"/>
                </a:lnTo>
                <a:lnTo>
                  <a:pt x="527" y="39"/>
                </a:lnTo>
                <a:lnTo>
                  <a:pt x="529" y="41"/>
                </a:lnTo>
                <a:lnTo>
                  <a:pt x="530" y="42"/>
                </a:lnTo>
                <a:lnTo>
                  <a:pt x="532" y="44"/>
                </a:lnTo>
                <a:lnTo>
                  <a:pt x="532" y="45"/>
                </a:lnTo>
                <a:lnTo>
                  <a:pt x="533" y="47"/>
                </a:lnTo>
                <a:lnTo>
                  <a:pt x="533" y="48"/>
                </a:lnTo>
                <a:lnTo>
                  <a:pt x="535" y="50"/>
                </a:lnTo>
                <a:lnTo>
                  <a:pt x="535" y="53"/>
                </a:lnTo>
                <a:lnTo>
                  <a:pt x="535" y="55"/>
                </a:lnTo>
                <a:lnTo>
                  <a:pt x="535" y="56"/>
                </a:lnTo>
                <a:lnTo>
                  <a:pt x="535" y="59"/>
                </a:lnTo>
                <a:lnTo>
                  <a:pt x="535" y="62"/>
                </a:lnTo>
                <a:lnTo>
                  <a:pt x="533" y="64"/>
                </a:lnTo>
                <a:lnTo>
                  <a:pt x="533" y="65"/>
                </a:lnTo>
                <a:lnTo>
                  <a:pt x="532" y="69"/>
                </a:lnTo>
                <a:lnTo>
                  <a:pt x="532" y="70"/>
                </a:lnTo>
                <a:lnTo>
                  <a:pt x="530" y="72"/>
                </a:lnTo>
                <a:lnTo>
                  <a:pt x="529" y="75"/>
                </a:lnTo>
                <a:lnTo>
                  <a:pt x="527" y="78"/>
                </a:lnTo>
                <a:lnTo>
                  <a:pt x="527" y="78"/>
                </a:lnTo>
                <a:lnTo>
                  <a:pt x="526" y="78"/>
                </a:lnTo>
                <a:lnTo>
                  <a:pt x="526" y="79"/>
                </a:lnTo>
                <a:lnTo>
                  <a:pt x="524" y="79"/>
                </a:lnTo>
                <a:lnTo>
                  <a:pt x="522" y="78"/>
                </a:lnTo>
                <a:lnTo>
                  <a:pt x="521" y="78"/>
                </a:lnTo>
                <a:lnTo>
                  <a:pt x="521" y="76"/>
                </a:lnTo>
                <a:lnTo>
                  <a:pt x="519" y="76"/>
                </a:lnTo>
                <a:lnTo>
                  <a:pt x="518" y="76"/>
                </a:lnTo>
                <a:lnTo>
                  <a:pt x="516" y="75"/>
                </a:lnTo>
                <a:lnTo>
                  <a:pt x="515" y="75"/>
                </a:lnTo>
                <a:lnTo>
                  <a:pt x="513" y="75"/>
                </a:lnTo>
                <a:lnTo>
                  <a:pt x="510" y="75"/>
                </a:lnTo>
                <a:lnTo>
                  <a:pt x="507" y="75"/>
                </a:lnTo>
                <a:lnTo>
                  <a:pt x="505" y="75"/>
                </a:lnTo>
                <a:lnTo>
                  <a:pt x="502" y="75"/>
                </a:lnTo>
                <a:lnTo>
                  <a:pt x="499" y="75"/>
                </a:lnTo>
                <a:lnTo>
                  <a:pt x="496" y="75"/>
                </a:lnTo>
                <a:lnTo>
                  <a:pt x="493" y="76"/>
                </a:lnTo>
                <a:lnTo>
                  <a:pt x="491" y="76"/>
                </a:lnTo>
                <a:lnTo>
                  <a:pt x="488" y="78"/>
                </a:lnTo>
                <a:lnTo>
                  <a:pt x="487" y="79"/>
                </a:lnTo>
                <a:lnTo>
                  <a:pt x="485" y="79"/>
                </a:lnTo>
                <a:lnTo>
                  <a:pt x="485" y="81"/>
                </a:lnTo>
                <a:lnTo>
                  <a:pt x="483" y="81"/>
                </a:lnTo>
                <a:lnTo>
                  <a:pt x="483" y="83"/>
                </a:lnTo>
                <a:lnTo>
                  <a:pt x="483" y="83"/>
                </a:lnTo>
                <a:lnTo>
                  <a:pt x="482" y="84"/>
                </a:lnTo>
                <a:lnTo>
                  <a:pt x="482" y="86"/>
                </a:lnTo>
                <a:lnTo>
                  <a:pt x="482" y="86"/>
                </a:lnTo>
                <a:lnTo>
                  <a:pt x="480" y="87"/>
                </a:lnTo>
                <a:lnTo>
                  <a:pt x="479" y="89"/>
                </a:lnTo>
                <a:lnTo>
                  <a:pt x="479" y="90"/>
                </a:lnTo>
                <a:lnTo>
                  <a:pt x="477" y="90"/>
                </a:lnTo>
                <a:lnTo>
                  <a:pt x="477" y="92"/>
                </a:lnTo>
                <a:lnTo>
                  <a:pt x="477" y="92"/>
                </a:lnTo>
                <a:lnTo>
                  <a:pt x="477" y="93"/>
                </a:lnTo>
                <a:lnTo>
                  <a:pt x="477" y="93"/>
                </a:lnTo>
                <a:lnTo>
                  <a:pt x="477" y="93"/>
                </a:lnTo>
                <a:lnTo>
                  <a:pt x="479" y="95"/>
                </a:lnTo>
                <a:lnTo>
                  <a:pt x="479" y="95"/>
                </a:lnTo>
                <a:lnTo>
                  <a:pt x="479" y="95"/>
                </a:lnTo>
                <a:lnTo>
                  <a:pt x="479" y="97"/>
                </a:lnTo>
                <a:lnTo>
                  <a:pt x="480" y="97"/>
                </a:lnTo>
                <a:lnTo>
                  <a:pt x="482" y="98"/>
                </a:lnTo>
                <a:lnTo>
                  <a:pt x="483" y="98"/>
                </a:lnTo>
                <a:lnTo>
                  <a:pt x="485" y="98"/>
                </a:lnTo>
                <a:lnTo>
                  <a:pt x="487" y="100"/>
                </a:lnTo>
                <a:lnTo>
                  <a:pt x="490" y="101"/>
                </a:lnTo>
                <a:lnTo>
                  <a:pt x="491" y="101"/>
                </a:lnTo>
                <a:lnTo>
                  <a:pt x="493" y="103"/>
                </a:lnTo>
                <a:lnTo>
                  <a:pt x="494" y="104"/>
                </a:lnTo>
                <a:lnTo>
                  <a:pt x="499" y="106"/>
                </a:lnTo>
                <a:lnTo>
                  <a:pt x="504" y="109"/>
                </a:lnTo>
                <a:lnTo>
                  <a:pt x="507" y="114"/>
                </a:lnTo>
                <a:lnTo>
                  <a:pt x="512" y="117"/>
                </a:lnTo>
                <a:lnTo>
                  <a:pt x="515" y="121"/>
                </a:lnTo>
                <a:lnTo>
                  <a:pt x="518" y="125"/>
                </a:lnTo>
                <a:lnTo>
                  <a:pt x="521" y="129"/>
                </a:lnTo>
                <a:lnTo>
                  <a:pt x="524" y="132"/>
                </a:lnTo>
                <a:lnTo>
                  <a:pt x="526" y="137"/>
                </a:lnTo>
                <a:lnTo>
                  <a:pt x="529" y="142"/>
                </a:lnTo>
                <a:lnTo>
                  <a:pt x="532" y="145"/>
                </a:lnTo>
                <a:lnTo>
                  <a:pt x="535" y="149"/>
                </a:lnTo>
                <a:lnTo>
                  <a:pt x="535" y="153"/>
                </a:lnTo>
                <a:lnTo>
                  <a:pt x="536" y="156"/>
                </a:lnTo>
                <a:lnTo>
                  <a:pt x="538" y="159"/>
                </a:lnTo>
                <a:lnTo>
                  <a:pt x="540" y="162"/>
                </a:lnTo>
                <a:lnTo>
                  <a:pt x="541" y="165"/>
                </a:lnTo>
                <a:lnTo>
                  <a:pt x="541" y="168"/>
                </a:lnTo>
                <a:lnTo>
                  <a:pt x="543" y="171"/>
                </a:lnTo>
                <a:lnTo>
                  <a:pt x="544" y="174"/>
                </a:lnTo>
                <a:lnTo>
                  <a:pt x="544" y="179"/>
                </a:lnTo>
                <a:lnTo>
                  <a:pt x="546" y="182"/>
                </a:lnTo>
                <a:lnTo>
                  <a:pt x="546" y="187"/>
                </a:lnTo>
                <a:lnTo>
                  <a:pt x="546" y="190"/>
                </a:lnTo>
                <a:lnTo>
                  <a:pt x="546" y="195"/>
                </a:lnTo>
                <a:lnTo>
                  <a:pt x="544" y="198"/>
                </a:lnTo>
                <a:lnTo>
                  <a:pt x="544" y="202"/>
                </a:lnTo>
                <a:lnTo>
                  <a:pt x="544" y="205"/>
                </a:lnTo>
                <a:lnTo>
                  <a:pt x="543" y="210"/>
                </a:lnTo>
                <a:lnTo>
                  <a:pt x="543" y="213"/>
                </a:lnTo>
                <a:lnTo>
                  <a:pt x="541" y="218"/>
                </a:lnTo>
                <a:lnTo>
                  <a:pt x="540" y="221"/>
                </a:lnTo>
                <a:lnTo>
                  <a:pt x="540" y="226"/>
                </a:lnTo>
                <a:lnTo>
                  <a:pt x="538" y="229"/>
                </a:lnTo>
                <a:lnTo>
                  <a:pt x="535" y="233"/>
                </a:lnTo>
                <a:lnTo>
                  <a:pt x="533" y="238"/>
                </a:lnTo>
                <a:lnTo>
                  <a:pt x="530" y="241"/>
                </a:lnTo>
                <a:lnTo>
                  <a:pt x="529" y="244"/>
                </a:lnTo>
                <a:lnTo>
                  <a:pt x="526" y="247"/>
                </a:lnTo>
                <a:lnTo>
                  <a:pt x="522" y="251"/>
                </a:lnTo>
                <a:lnTo>
                  <a:pt x="519" y="254"/>
                </a:lnTo>
                <a:lnTo>
                  <a:pt x="516" y="257"/>
                </a:lnTo>
                <a:lnTo>
                  <a:pt x="513" y="260"/>
                </a:lnTo>
                <a:lnTo>
                  <a:pt x="510" y="263"/>
                </a:lnTo>
                <a:lnTo>
                  <a:pt x="504" y="269"/>
                </a:lnTo>
                <a:lnTo>
                  <a:pt x="497" y="275"/>
                </a:lnTo>
                <a:lnTo>
                  <a:pt x="491" y="280"/>
                </a:lnTo>
                <a:lnTo>
                  <a:pt x="485" y="286"/>
                </a:lnTo>
                <a:lnTo>
                  <a:pt x="477" y="291"/>
                </a:lnTo>
                <a:lnTo>
                  <a:pt x="471" y="297"/>
                </a:lnTo>
                <a:lnTo>
                  <a:pt x="465" y="302"/>
                </a:lnTo>
                <a:lnTo>
                  <a:pt x="457" y="308"/>
                </a:lnTo>
                <a:lnTo>
                  <a:pt x="451" y="313"/>
                </a:lnTo>
                <a:lnTo>
                  <a:pt x="443" y="317"/>
                </a:lnTo>
                <a:lnTo>
                  <a:pt x="437" y="324"/>
                </a:lnTo>
                <a:lnTo>
                  <a:pt x="429" y="328"/>
                </a:lnTo>
                <a:lnTo>
                  <a:pt x="424" y="331"/>
                </a:lnTo>
                <a:lnTo>
                  <a:pt x="418" y="335"/>
                </a:lnTo>
                <a:lnTo>
                  <a:pt x="412" y="338"/>
                </a:lnTo>
                <a:lnTo>
                  <a:pt x="404" y="341"/>
                </a:lnTo>
                <a:lnTo>
                  <a:pt x="401" y="342"/>
                </a:lnTo>
                <a:lnTo>
                  <a:pt x="398" y="344"/>
                </a:lnTo>
                <a:lnTo>
                  <a:pt x="394" y="345"/>
                </a:lnTo>
                <a:lnTo>
                  <a:pt x="390" y="347"/>
                </a:lnTo>
                <a:lnTo>
                  <a:pt x="387" y="349"/>
                </a:lnTo>
                <a:lnTo>
                  <a:pt x="384" y="350"/>
                </a:lnTo>
                <a:lnTo>
                  <a:pt x="379" y="352"/>
                </a:lnTo>
                <a:lnTo>
                  <a:pt x="376" y="352"/>
                </a:lnTo>
                <a:lnTo>
                  <a:pt x="371" y="353"/>
                </a:lnTo>
                <a:lnTo>
                  <a:pt x="368" y="355"/>
                </a:lnTo>
                <a:lnTo>
                  <a:pt x="365" y="355"/>
                </a:lnTo>
                <a:lnTo>
                  <a:pt x="360" y="356"/>
                </a:lnTo>
                <a:lnTo>
                  <a:pt x="357" y="356"/>
                </a:lnTo>
                <a:lnTo>
                  <a:pt x="354" y="356"/>
                </a:lnTo>
                <a:lnTo>
                  <a:pt x="349" y="358"/>
                </a:lnTo>
                <a:lnTo>
                  <a:pt x="346" y="358"/>
                </a:lnTo>
                <a:lnTo>
                  <a:pt x="343" y="358"/>
                </a:lnTo>
                <a:lnTo>
                  <a:pt x="340" y="358"/>
                </a:lnTo>
                <a:lnTo>
                  <a:pt x="337" y="358"/>
                </a:lnTo>
                <a:lnTo>
                  <a:pt x="334" y="356"/>
                </a:lnTo>
                <a:lnTo>
                  <a:pt x="330" y="356"/>
                </a:lnTo>
                <a:lnTo>
                  <a:pt x="327" y="355"/>
                </a:lnTo>
                <a:lnTo>
                  <a:pt x="324" y="355"/>
                </a:lnTo>
                <a:lnTo>
                  <a:pt x="321" y="353"/>
                </a:lnTo>
                <a:lnTo>
                  <a:pt x="320" y="350"/>
                </a:lnTo>
                <a:lnTo>
                  <a:pt x="316" y="347"/>
                </a:lnTo>
                <a:lnTo>
                  <a:pt x="315" y="344"/>
                </a:lnTo>
                <a:lnTo>
                  <a:pt x="313" y="341"/>
                </a:lnTo>
                <a:lnTo>
                  <a:pt x="312" y="339"/>
                </a:lnTo>
                <a:lnTo>
                  <a:pt x="310" y="336"/>
                </a:lnTo>
                <a:lnTo>
                  <a:pt x="309" y="333"/>
                </a:lnTo>
                <a:lnTo>
                  <a:pt x="309" y="331"/>
                </a:lnTo>
                <a:lnTo>
                  <a:pt x="307" y="328"/>
                </a:lnTo>
                <a:lnTo>
                  <a:pt x="307" y="327"/>
                </a:lnTo>
                <a:lnTo>
                  <a:pt x="305" y="324"/>
                </a:lnTo>
                <a:lnTo>
                  <a:pt x="305" y="322"/>
                </a:lnTo>
                <a:lnTo>
                  <a:pt x="305" y="321"/>
                </a:lnTo>
                <a:lnTo>
                  <a:pt x="305" y="319"/>
                </a:lnTo>
                <a:lnTo>
                  <a:pt x="305" y="316"/>
                </a:lnTo>
                <a:lnTo>
                  <a:pt x="307" y="314"/>
                </a:lnTo>
                <a:lnTo>
                  <a:pt x="307" y="313"/>
                </a:lnTo>
                <a:lnTo>
                  <a:pt x="309" y="311"/>
                </a:lnTo>
                <a:lnTo>
                  <a:pt x="309" y="308"/>
                </a:lnTo>
                <a:lnTo>
                  <a:pt x="310" y="307"/>
                </a:lnTo>
                <a:lnTo>
                  <a:pt x="312" y="305"/>
                </a:lnTo>
                <a:lnTo>
                  <a:pt x="313" y="303"/>
                </a:lnTo>
                <a:lnTo>
                  <a:pt x="315" y="302"/>
                </a:lnTo>
                <a:lnTo>
                  <a:pt x="316" y="300"/>
                </a:lnTo>
                <a:lnTo>
                  <a:pt x="318" y="299"/>
                </a:lnTo>
                <a:lnTo>
                  <a:pt x="320" y="296"/>
                </a:lnTo>
                <a:lnTo>
                  <a:pt x="323" y="294"/>
                </a:lnTo>
                <a:lnTo>
                  <a:pt x="324" y="293"/>
                </a:lnTo>
                <a:lnTo>
                  <a:pt x="329" y="289"/>
                </a:lnTo>
                <a:lnTo>
                  <a:pt x="335" y="285"/>
                </a:lnTo>
                <a:lnTo>
                  <a:pt x="335" y="283"/>
                </a:lnTo>
                <a:lnTo>
                  <a:pt x="335" y="283"/>
                </a:lnTo>
                <a:lnTo>
                  <a:pt x="330" y="283"/>
                </a:lnTo>
                <a:lnTo>
                  <a:pt x="327" y="283"/>
                </a:lnTo>
                <a:lnTo>
                  <a:pt x="324" y="283"/>
                </a:lnTo>
                <a:lnTo>
                  <a:pt x="321" y="283"/>
                </a:lnTo>
                <a:lnTo>
                  <a:pt x="316" y="283"/>
                </a:lnTo>
                <a:lnTo>
                  <a:pt x="313" y="283"/>
                </a:lnTo>
                <a:lnTo>
                  <a:pt x="310" y="283"/>
                </a:lnTo>
                <a:lnTo>
                  <a:pt x="307" y="283"/>
                </a:lnTo>
                <a:lnTo>
                  <a:pt x="302" y="285"/>
                </a:lnTo>
                <a:lnTo>
                  <a:pt x="298" y="286"/>
                </a:lnTo>
                <a:lnTo>
                  <a:pt x="293" y="288"/>
                </a:lnTo>
                <a:lnTo>
                  <a:pt x="290" y="289"/>
                </a:lnTo>
                <a:lnTo>
                  <a:pt x="285" y="291"/>
                </a:lnTo>
                <a:lnTo>
                  <a:pt x="282" y="294"/>
                </a:lnTo>
                <a:lnTo>
                  <a:pt x="277" y="296"/>
                </a:lnTo>
                <a:lnTo>
                  <a:pt x="274" y="299"/>
                </a:lnTo>
                <a:lnTo>
                  <a:pt x="270" y="300"/>
                </a:lnTo>
                <a:lnTo>
                  <a:pt x="266" y="303"/>
                </a:lnTo>
                <a:lnTo>
                  <a:pt x="262" y="307"/>
                </a:lnTo>
                <a:lnTo>
                  <a:pt x="259" y="310"/>
                </a:lnTo>
                <a:lnTo>
                  <a:pt x="256" y="311"/>
                </a:lnTo>
                <a:lnTo>
                  <a:pt x="251" y="314"/>
                </a:lnTo>
                <a:lnTo>
                  <a:pt x="248" y="317"/>
                </a:lnTo>
                <a:lnTo>
                  <a:pt x="245" y="321"/>
                </a:lnTo>
                <a:lnTo>
                  <a:pt x="242" y="324"/>
                </a:lnTo>
                <a:lnTo>
                  <a:pt x="237" y="327"/>
                </a:lnTo>
                <a:lnTo>
                  <a:pt x="234" y="331"/>
                </a:lnTo>
                <a:lnTo>
                  <a:pt x="231" y="335"/>
                </a:lnTo>
                <a:lnTo>
                  <a:pt x="224" y="341"/>
                </a:lnTo>
                <a:lnTo>
                  <a:pt x="218" y="347"/>
                </a:lnTo>
                <a:lnTo>
                  <a:pt x="212" y="355"/>
                </a:lnTo>
                <a:lnTo>
                  <a:pt x="206" y="361"/>
                </a:lnTo>
                <a:lnTo>
                  <a:pt x="199" y="369"/>
                </a:lnTo>
                <a:lnTo>
                  <a:pt x="193" y="375"/>
                </a:lnTo>
                <a:lnTo>
                  <a:pt x="190" y="380"/>
                </a:lnTo>
                <a:lnTo>
                  <a:pt x="188" y="381"/>
                </a:lnTo>
                <a:lnTo>
                  <a:pt x="187" y="383"/>
                </a:lnTo>
                <a:lnTo>
                  <a:pt x="187" y="383"/>
                </a:lnTo>
                <a:lnTo>
                  <a:pt x="187" y="384"/>
                </a:lnTo>
                <a:lnTo>
                  <a:pt x="187" y="386"/>
                </a:lnTo>
                <a:lnTo>
                  <a:pt x="187" y="386"/>
                </a:lnTo>
                <a:lnTo>
                  <a:pt x="185" y="388"/>
                </a:lnTo>
                <a:lnTo>
                  <a:pt x="185" y="389"/>
                </a:lnTo>
                <a:lnTo>
                  <a:pt x="185" y="391"/>
                </a:lnTo>
                <a:lnTo>
                  <a:pt x="187" y="392"/>
                </a:lnTo>
                <a:lnTo>
                  <a:pt x="188" y="392"/>
                </a:lnTo>
                <a:lnTo>
                  <a:pt x="190" y="392"/>
                </a:lnTo>
                <a:lnTo>
                  <a:pt x="192" y="392"/>
                </a:lnTo>
                <a:lnTo>
                  <a:pt x="193" y="392"/>
                </a:lnTo>
                <a:lnTo>
                  <a:pt x="195" y="392"/>
                </a:lnTo>
                <a:lnTo>
                  <a:pt x="196" y="392"/>
                </a:lnTo>
                <a:lnTo>
                  <a:pt x="198" y="391"/>
                </a:lnTo>
                <a:lnTo>
                  <a:pt x="198" y="391"/>
                </a:lnTo>
                <a:lnTo>
                  <a:pt x="199" y="389"/>
                </a:lnTo>
                <a:lnTo>
                  <a:pt x="201" y="389"/>
                </a:lnTo>
                <a:lnTo>
                  <a:pt x="202" y="388"/>
                </a:lnTo>
                <a:lnTo>
                  <a:pt x="204" y="386"/>
                </a:lnTo>
                <a:lnTo>
                  <a:pt x="204" y="384"/>
                </a:lnTo>
                <a:lnTo>
                  <a:pt x="206" y="384"/>
                </a:lnTo>
                <a:lnTo>
                  <a:pt x="207" y="383"/>
                </a:lnTo>
                <a:lnTo>
                  <a:pt x="210" y="377"/>
                </a:lnTo>
                <a:lnTo>
                  <a:pt x="215" y="370"/>
                </a:lnTo>
                <a:lnTo>
                  <a:pt x="218" y="369"/>
                </a:lnTo>
                <a:lnTo>
                  <a:pt x="220" y="366"/>
                </a:lnTo>
                <a:lnTo>
                  <a:pt x="221" y="366"/>
                </a:lnTo>
                <a:lnTo>
                  <a:pt x="223" y="364"/>
                </a:lnTo>
                <a:lnTo>
                  <a:pt x="223" y="364"/>
                </a:lnTo>
                <a:lnTo>
                  <a:pt x="224" y="363"/>
                </a:lnTo>
                <a:lnTo>
                  <a:pt x="226" y="361"/>
                </a:lnTo>
                <a:lnTo>
                  <a:pt x="229" y="358"/>
                </a:lnTo>
                <a:lnTo>
                  <a:pt x="231" y="355"/>
                </a:lnTo>
                <a:lnTo>
                  <a:pt x="234" y="353"/>
                </a:lnTo>
                <a:lnTo>
                  <a:pt x="237" y="350"/>
                </a:lnTo>
                <a:lnTo>
                  <a:pt x="238" y="349"/>
                </a:lnTo>
                <a:lnTo>
                  <a:pt x="242" y="347"/>
                </a:lnTo>
                <a:lnTo>
                  <a:pt x="245" y="344"/>
                </a:lnTo>
                <a:lnTo>
                  <a:pt x="246" y="342"/>
                </a:lnTo>
                <a:lnTo>
                  <a:pt x="249" y="341"/>
                </a:lnTo>
                <a:lnTo>
                  <a:pt x="252" y="338"/>
                </a:lnTo>
                <a:lnTo>
                  <a:pt x="256" y="336"/>
                </a:lnTo>
                <a:lnTo>
                  <a:pt x="260" y="333"/>
                </a:lnTo>
                <a:lnTo>
                  <a:pt x="266" y="330"/>
                </a:lnTo>
                <a:lnTo>
                  <a:pt x="266" y="330"/>
                </a:lnTo>
                <a:lnTo>
                  <a:pt x="266" y="330"/>
                </a:lnTo>
                <a:lnTo>
                  <a:pt x="266" y="331"/>
                </a:lnTo>
                <a:lnTo>
                  <a:pt x="266" y="333"/>
                </a:lnTo>
                <a:lnTo>
                  <a:pt x="262" y="338"/>
                </a:lnTo>
                <a:lnTo>
                  <a:pt x="259" y="341"/>
                </a:lnTo>
                <a:lnTo>
                  <a:pt x="254" y="345"/>
                </a:lnTo>
                <a:lnTo>
                  <a:pt x="249" y="350"/>
                </a:lnTo>
                <a:lnTo>
                  <a:pt x="246" y="355"/>
                </a:lnTo>
                <a:lnTo>
                  <a:pt x="242" y="360"/>
                </a:lnTo>
                <a:lnTo>
                  <a:pt x="237" y="364"/>
                </a:lnTo>
                <a:lnTo>
                  <a:pt x="234" y="369"/>
                </a:lnTo>
                <a:lnTo>
                  <a:pt x="234" y="370"/>
                </a:lnTo>
                <a:lnTo>
                  <a:pt x="234" y="372"/>
                </a:lnTo>
                <a:lnTo>
                  <a:pt x="232" y="372"/>
                </a:lnTo>
                <a:lnTo>
                  <a:pt x="231" y="372"/>
                </a:lnTo>
                <a:lnTo>
                  <a:pt x="226" y="377"/>
                </a:lnTo>
                <a:lnTo>
                  <a:pt x="221" y="381"/>
                </a:lnTo>
                <a:lnTo>
                  <a:pt x="218" y="386"/>
                </a:lnTo>
                <a:lnTo>
                  <a:pt x="213" y="391"/>
                </a:lnTo>
                <a:lnTo>
                  <a:pt x="209" y="395"/>
                </a:lnTo>
                <a:lnTo>
                  <a:pt x="204" y="402"/>
                </a:lnTo>
                <a:lnTo>
                  <a:pt x="202" y="403"/>
                </a:lnTo>
                <a:lnTo>
                  <a:pt x="199" y="406"/>
                </a:lnTo>
                <a:lnTo>
                  <a:pt x="198" y="409"/>
                </a:lnTo>
                <a:lnTo>
                  <a:pt x="196" y="412"/>
                </a:lnTo>
                <a:lnTo>
                  <a:pt x="196" y="412"/>
                </a:lnTo>
                <a:lnTo>
                  <a:pt x="196" y="414"/>
                </a:lnTo>
                <a:lnTo>
                  <a:pt x="195" y="414"/>
                </a:lnTo>
                <a:lnTo>
                  <a:pt x="193" y="414"/>
                </a:lnTo>
                <a:lnTo>
                  <a:pt x="192" y="417"/>
                </a:lnTo>
                <a:lnTo>
                  <a:pt x="190" y="419"/>
                </a:lnTo>
                <a:lnTo>
                  <a:pt x="187" y="422"/>
                </a:lnTo>
                <a:lnTo>
                  <a:pt x="185" y="423"/>
                </a:lnTo>
                <a:lnTo>
                  <a:pt x="182" y="426"/>
                </a:lnTo>
                <a:lnTo>
                  <a:pt x="181" y="430"/>
                </a:lnTo>
                <a:lnTo>
                  <a:pt x="178" y="431"/>
                </a:lnTo>
                <a:lnTo>
                  <a:pt x="176" y="434"/>
                </a:lnTo>
                <a:lnTo>
                  <a:pt x="173" y="437"/>
                </a:lnTo>
                <a:lnTo>
                  <a:pt x="171" y="440"/>
                </a:lnTo>
                <a:lnTo>
                  <a:pt x="168" y="444"/>
                </a:lnTo>
                <a:lnTo>
                  <a:pt x="165" y="448"/>
                </a:lnTo>
                <a:lnTo>
                  <a:pt x="159" y="454"/>
                </a:lnTo>
                <a:lnTo>
                  <a:pt x="153" y="462"/>
                </a:lnTo>
                <a:lnTo>
                  <a:pt x="146" y="468"/>
                </a:lnTo>
                <a:lnTo>
                  <a:pt x="140" y="476"/>
                </a:lnTo>
                <a:lnTo>
                  <a:pt x="137" y="479"/>
                </a:lnTo>
                <a:lnTo>
                  <a:pt x="134" y="482"/>
                </a:lnTo>
                <a:lnTo>
                  <a:pt x="131" y="486"/>
                </a:lnTo>
                <a:lnTo>
                  <a:pt x="129" y="490"/>
                </a:lnTo>
                <a:lnTo>
                  <a:pt x="128" y="490"/>
                </a:lnTo>
                <a:lnTo>
                  <a:pt x="126" y="490"/>
                </a:lnTo>
                <a:lnTo>
                  <a:pt x="126" y="492"/>
                </a:lnTo>
                <a:lnTo>
                  <a:pt x="124" y="492"/>
                </a:lnTo>
                <a:lnTo>
                  <a:pt x="123" y="493"/>
                </a:lnTo>
                <a:lnTo>
                  <a:pt x="123" y="495"/>
                </a:lnTo>
                <a:lnTo>
                  <a:pt x="121" y="495"/>
                </a:lnTo>
                <a:lnTo>
                  <a:pt x="121" y="496"/>
                </a:lnTo>
                <a:lnTo>
                  <a:pt x="120" y="498"/>
                </a:lnTo>
                <a:lnTo>
                  <a:pt x="120" y="498"/>
                </a:lnTo>
                <a:lnTo>
                  <a:pt x="118" y="500"/>
                </a:lnTo>
                <a:lnTo>
                  <a:pt x="118" y="501"/>
                </a:lnTo>
                <a:lnTo>
                  <a:pt x="118" y="503"/>
                </a:lnTo>
                <a:lnTo>
                  <a:pt x="117" y="503"/>
                </a:lnTo>
                <a:lnTo>
                  <a:pt x="117" y="504"/>
                </a:lnTo>
                <a:lnTo>
                  <a:pt x="117" y="506"/>
                </a:lnTo>
                <a:lnTo>
                  <a:pt x="115" y="506"/>
                </a:lnTo>
                <a:lnTo>
                  <a:pt x="114" y="506"/>
                </a:lnTo>
                <a:lnTo>
                  <a:pt x="112" y="507"/>
                </a:lnTo>
                <a:lnTo>
                  <a:pt x="110" y="510"/>
                </a:lnTo>
                <a:lnTo>
                  <a:pt x="107" y="512"/>
                </a:lnTo>
                <a:lnTo>
                  <a:pt x="106" y="514"/>
                </a:lnTo>
                <a:lnTo>
                  <a:pt x="104" y="515"/>
                </a:lnTo>
                <a:lnTo>
                  <a:pt x="104" y="517"/>
                </a:lnTo>
                <a:lnTo>
                  <a:pt x="103" y="518"/>
                </a:lnTo>
                <a:lnTo>
                  <a:pt x="103" y="518"/>
                </a:lnTo>
                <a:lnTo>
                  <a:pt x="103" y="520"/>
                </a:lnTo>
                <a:lnTo>
                  <a:pt x="101" y="521"/>
                </a:lnTo>
                <a:lnTo>
                  <a:pt x="101" y="523"/>
                </a:lnTo>
                <a:lnTo>
                  <a:pt x="101" y="524"/>
                </a:lnTo>
                <a:lnTo>
                  <a:pt x="99" y="524"/>
                </a:lnTo>
                <a:lnTo>
                  <a:pt x="98" y="524"/>
                </a:lnTo>
                <a:lnTo>
                  <a:pt x="98" y="524"/>
                </a:lnTo>
                <a:lnTo>
                  <a:pt x="98" y="526"/>
                </a:lnTo>
                <a:lnTo>
                  <a:pt x="98" y="526"/>
                </a:lnTo>
                <a:lnTo>
                  <a:pt x="98" y="526"/>
                </a:lnTo>
                <a:lnTo>
                  <a:pt x="96" y="528"/>
                </a:lnTo>
                <a:lnTo>
                  <a:pt x="95" y="528"/>
                </a:lnTo>
                <a:lnTo>
                  <a:pt x="93" y="529"/>
                </a:lnTo>
                <a:lnTo>
                  <a:pt x="92" y="529"/>
                </a:lnTo>
                <a:lnTo>
                  <a:pt x="89" y="529"/>
                </a:lnTo>
                <a:lnTo>
                  <a:pt x="87" y="529"/>
                </a:lnTo>
                <a:lnTo>
                  <a:pt x="84" y="531"/>
                </a:lnTo>
                <a:lnTo>
                  <a:pt x="79" y="531"/>
                </a:lnTo>
                <a:lnTo>
                  <a:pt x="78" y="531"/>
                </a:lnTo>
                <a:lnTo>
                  <a:pt x="76" y="531"/>
                </a:lnTo>
                <a:lnTo>
                  <a:pt x="76" y="531"/>
                </a:lnTo>
                <a:close/>
                <a:moveTo>
                  <a:pt x="452" y="481"/>
                </a:moveTo>
                <a:lnTo>
                  <a:pt x="452" y="478"/>
                </a:lnTo>
                <a:lnTo>
                  <a:pt x="452" y="475"/>
                </a:lnTo>
                <a:lnTo>
                  <a:pt x="451" y="473"/>
                </a:lnTo>
                <a:lnTo>
                  <a:pt x="451" y="468"/>
                </a:lnTo>
                <a:lnTo>
                  <a:pt x="451" y="465"/>
                </a:lnTo>
                <a:lnTo>
                  <a:pt x="451" y="462"/>
                </a:lnTo>
                <a:lnTo>
                  <a:pt x="451" y="459"/>
                </a:lnTo>
                <a:lnTo>
                  <a:pt x="451" y="456"/>
                </a:lnTo>
                <a:lnTo>
                  <a:pt x="451" y="453"/>
                </a:lnTo>
                <a:lnTo>
                  <a:pt x="451" y="450"/>
                </a:lnTo>
                <a:lnTo>
                  <a:pt x="451" y="448"/>
                </a:lnTo>
                <a:lnTo>
                  <a:pt x="451" y="445"/>
                </a:lnTo>
                <a:lnTo>
                  <a:pt x="451" y="442"/>
                </a:lnTo>
                <a:lnTo>
                  <a:pt x="452" y="440"/>
                </a:lnTo>
                <a:lnTo>
                  <a:pt x="452" y="439"/>
                </a:lnTo>
                <a:lnTo>
                  <a:pt x="452" y="436"/>
                </a:lnTo>
                <a:lnTo>
                  <a:pt x="455" y="436"/>
                </a:lnTo>
                <a:lnTo>
                  <a:pt x="458" y="436"/>
                </a:lnTo>
                <a:lnTo>
                  <a:pt x="460" y="436"/>
                </a:lnTo>
                <a:lnTo>
                  <a:pt x="462" y="436"/>
                </a:lnTo>
                <a:lnTo>
                  <a:pt x="463" y="436"/>
                </a:lnTo>
                <a:lnTo>
                  <a:pt x="465" y="436"/>
                </a:lnTo>
                <a:lnTo>
                  <a:pt x="466" y="436"/>
                </a:lnTo>
                <a:lnTo>
                  <a:pt x="468" y="436"/>
                </a:lnTo>
                <a:lnTo>
                  <a:pt x="469" y="437"/>
                </a:lnTo>
                <a:lnTo>
                  <a:pt x="471" y="437"/>
                </a:lnTo>
                <a:lnTo>
                  <a:pt x="472" y="439"/>
                </a:lnTo>
                <a:lnTo>
                  <a:pt x="474" y="440"/>
                </a:lnTo>
                <a:lnTo>
                  <a:pt x="476" y="442"/>
                </a:lnTo>
                <a:lnTo>
                  <a:pt x="477" y="444"/>
                </a:lnTo>
                <a:lnTo>
                  <a:pt x="479" y="444"/>
                </a:lnTo>
                <a:lnTo>
                  <a:pt x="479" y="445"/>
                </a:lnTo>
                <a:lnTo>
                  <a:pt x="480" y="445"/>
                </a:lnTo>
                <a:lnTo>
                  <a:pt x="482" y="445"/>
                </a:lnTo>
                <a:lnTo>
                  <a:pt x="482" y="444"/>
                </a:lnTo>
                <a:lnTo>
                  <a:pt x="482" y="444"/>
                </a:lnTo>
                <a:lnTo>
                  <a:pt x="482" y="442"/>
                </a:lnTo>
                <a:lnTo>
                  <a:pt x="483" y="440"/>
                </a:lnTo>
                <a:lnTo>
                  <a:pt x="483" y="439"/>
                </a:lnTo>
                <a:lnTo>
                  <a:pt x="485" y="439"/>
                </a:lnTo>
                <a:lnTo>
                  <a:pt x="485" y="437"/>
                </a:lnTo>
                <a:lnTo>
                  <a:pt x="487" y="436"/>
                </a:lnTo>
                <a:lnTo>
                  <a:pt x="488" y="434"/>
                </a:lnTo>
                <a:lnTo>
                  <a:pt x="490" y="434"/>
                </a:lnTo>
                <a:lnTo>
                  <a:pt x="491" y="433"/>
                </a:lnTo>
                <a:lnTo>
                  <a:pt x="493" y="431"/>
                </a:lnTo>
                <a:lnTo>
                  <a:pt x="496" y="430"/>
                </a:lnTo>
                <a:lnTo>
                  <a:pt x="499" y="426"/>
                </a:lnTo>
                <a:lnTo>
                  <a:pt x="502" y="425"/>
                </a:lnTo>
                <a:lnTo>
                  <a:pt x="505" y="422"/>
                </a:lnTo>
                <a:lnTo>
                  <a:pt x="510" y="420"/>
                </a:lnTo>
                <a:lnTo>
                  <a:pt x="512" y="419"/>
                </a:lnTo>
                <a:lnTo>
                  <a:pt x="518" y="416"/>
                </a:lnTo>
                <a:lnTo>
                  <a:pt x="521" y="414"/>
                </a:lnTo>
                <a:lnTo>
                  <a:pt x="526" y="414"/>
                </a:lnTo>
                <a:lnTo>
                  <a:pt x="529" y="414"/>
                </a:lnTo>
                <a:lnTo>
                  <a:pt x="533" y="414"/>
                </a:lnTo>
                <a:lnTo>
                  <a:pt x="536" y="414"/>
                </a:lnTo>
                <a:lnTo>
                  <a:pt x="538" y="414"/>
                </a:lnTo>
                <a:lnTo>
                  <a:pt x="541" y="414"/>
                </a:lnTo>
                <a:lnTo>
                  <a:pt x="543" y="414"/>
                </a:lnTo>
                <a:lnTo>
                  <a:pt x="544" y="416"/>
                </a:lnTo>
                <a:lnTo>
                  <a:pt x="547" y="416"/>
                </a:lnTo>
                <a:lnTo>
                  <a:pt x="551" y="416"/>
                </a:lnTo>
                <a:lnTo>
                  <a:pt x="552" y="417"/>
                </a:lnTo>
                <a:lnTo>
                  <a:pt x="555" y="419"/>
                </a:lnTo>
                <a:lnTo>
                  <a:pt x="555" y="419"/>
                </a:lnTo>
                <a:lnTo>
                  <a:pt x="555" y="420"/>
                </a:lnTo>
                <a:lnTo>
                  <a:pt x="557" y="420"/>
                </a:lnTo>
                <a:lnTo>
                  <a:pt x="557" y="420"/>
                </a:lnTo>
                <a:lnTo>
                  <a:pt x="557" y="422"/>
                </a:lnTo>
                <a:lnTo>
                  <a:pt x="557" y="423"/>
                </a:lnTo>
                <a:lnTo>
                  <a:pt x="557" y="425"/>
                </a:lnTo>
                <a:lnTo>
                  <a:pt x="558" y="426"/>
                </a:lnTo>
                <a:lnTo>
                  <a:pt x="555" y="428"/>
                </a:lnTo>
                <a:lnTo>
                  <a:pt x="554" y="430"/>
                </a:lnTo>
                <a:lnTo>
                  <a:pt x="551" y="431"/>
                </a:lnTo>
                <a:lnTo>
                  <a:pt x="549" y="431"/>
                </a:lnTo>
                <a:lnTo>
                  <a:pt x="544" y="434"/>
                </a:lnTo>
                <a:lnTo>
                  <a:pt x="540" y="436"/>
                </a:lnTo>
                <a:lnTo>
                  <a:pt x="538" y="436"/>
                </a:lnTo>
                <a:lnTo>
                  <a:pt x="535" y="437"/>
                </a:lnTo>
                <a:lnTo>
                  <a:pt x="533" y="439"/>
                </a:lnTo>
                <a:lnTo>
                  <a:pt x="532" y="439"/>
                </a:lnTo>
                <a:lnTo>
                  <a:pt x="530" y="440"/>
                </a:lnTo>
                <a:lnTo>
                  <a:pt x="529" y="442"/>
                </a:lnTo>
                <a:lnTo>
                  <a:pt x="527" y="444"/>
                </a:lnTo>
                <a:lnTo>
                  <a:pt x="526" y="444"/>
                </a:lnTo>
                <a:lnTo>
                  <a:pt x="516" y="448"/>
                </a:lnTo>
                <a:lnTo>
                  <a:pt x="508" y="453"/>
                </a:lnTo>
                <a:lnTo>
                  <a:pt x="499" y="458"/>
                </a:lnTo>
                <a:lnTo>
                  <a:pt x="491" y="462"/>
                </a:lnTo>
                <a:lnTo>
                  <a:pt x="483" y="467"/>
                </a:lnTo>
                <a:lnTo>
                  <a:pt x="474" y="472"/>
                </a:lnTo>
                <a:lnTo>
                  <a:pt x="466" y="476"/>
                </a:lnTo>
                <a:lnTo>
                  <a:pt x="457" y="481"/>
                </a:lnTo>
                <a:lnTo>
                  <a:pt x="457" y="481"/>
                </a:lnTo>
                <a:lnTo>
                  <a:pt x="455" y="481"/>
                </a:lnTo>
                <a:lnTo>
                  <a:pt x="454" y="481"/>
                </a:lnTo>
                <a:lnTo>
                  <a:pt x="452" y="481"/>
                </a:lnTo>
                <a:lnTo>
                  <a:pt x="452" y="481"/>
                </a:lnTo>
                <a:close/>
                <a:moveTo>
                  <a:pt x="142" y="411"/>
                </a:moveTo>
                <a:lnTo>
                  <a:pt x="140" y="409"/>
                </a:lnTo>
                <a:lnTo>
                  <a:pt x="139" y="409"/>
                </a:lnTo>
                <a:lnTo>
                  <a:pt x="139" y="408"/>
                </a:lnTo>
                <a:lnTo>
                  <a:pt x="139" y="408"/>
                </a:lnTo>
                <a:lnTo>
                  <a:pt x="139" y="408"/>
                </a:lnTo>
                <a:lnTo>
                  <a:pt x="139" y="406"/>
                </a:lnTo>
                <a:lnTo>
                  <a:pt x="139" y="406"/>
                </a:lnTo>
                <a:lnTo>
                  <a:pt x="139" y="406"/>
                </a:lnTo>
                <a:lnTo>
                  <a:pt x="139" y="405"/>
                </a:lnTo>
                <a:lnTo>
                  <a:pt x="139" y="405"/>
                </a:lnTo>
                <a:lnTo>
                  <a:pt x="139" y="403"/>
                </a:lnTo>
                <a:lnTo>
                  <a:pt x="139" y="403"/>
                </a:lnTo>
                <a:lnTo>
                  <a:pt x="140" y="402"/>
                </a:lnTo>
                <a:lnTo>
                  <a:pt x="140" y="402"/>
                </a:lnTo>
                <a:lnTo>
                  <a:pt x="142" y="400"/>
                </a:lnTo>
                <a:lnTo>
                  <a:pt x="143" y="400"/>
                </a:lnTo>
                <a:lnTo>
                  <a:pt x="145" y="398"/>
                </a:lnTo>
                <a:lnTo>
                  <a:pt x="148" y="397"/>
                </a:lnTo>
                <a:lnTo>
                  <a:pt x="148" y="397"/>
                </a:lnTo>
                <a:lnTo>
                  <a:pt x="148" y="398"/>
                </a:lnTo>
                <a:lnTo>
                  <a:pt x="149" y="400"/>
                </a:lnTo>
                <a:lnTo>
                  <a:pt x="149" y="402"/>
                </a:lnTo>
                <a:lnTo>
                  <a:pt x="148" y="403"/>
                </a:lnTo>
                <a:lnTo>
                  <a:pt x="145" y="406"/>
                </a:lnTo>
                <a:lnTo>
                  <a:pt x="143" y="408"/>
                </a:lnTo>
                <a:lnTo>
                  <a:pt x="143" y="409"/>
                </a:lnTo>
                <a:lnTo>
                  <a:pt x="142" y="409"/>
                </a:lnTo>
                <a:lnTo>
                  <a:pt x="142" y="411"/>
                </a:lnTo>
                <a:lnTo>
                  <a:pt x="142" y="411"/>
                </a:lnTo>
                <a:close/>
                <a:moveTo>
                  <a:pt x="460" y="400"/>
                </a:moveTo>
                <a:lnTo>
                  <a:pt x="458" y="398"/>
                </a:lnTo>
                <a:lnTo>
                  <a:pt x="455" y="398"/>
                </a:lnTo>
                <a:lnTo>
                  <a:pt x="454" y="397"/>
                </a:lnTo>
                <a:lnTo>
                  <a:pt x="452" y="395"/>
                </a:lnTo>
                <a:lnTo>
                  <a:pt x="452" y="394"/>
                </a:lnTo>
                <a:lnTo>
                  <a:pt x="452" y="394"/>
                </a:lnTo>
                <a:lnTo>
                  <a:pt x="451" y="394"/>
                </a:lnTo>
                <a:lnTo>
                  <a:pt x="449" y="392"/>
                </a:lnTo>
                <a:lnTo>
                  <a:pt x="449" y="392"/>
                </a:lnTo>
                <a:lnTo>
                  <a:pt x="449" y="392"/>
                </a:lnTo>
                <a:lnTo>
                  <a:pt x="449" y="391"/>
                </a:lnTo>
                <a:lnTo>
                  <a:pt x="449" y="389"/>
                </a:lnTo>
                <a:lnTo>
                  <a:pt x="449" y="388"/>
                </a:lnTo>
                <a:lnTo>
                  <a:pt x="449" y="386"/>
                </a:lnTo>
                <a:lnTo>
                  <a:pt x="451" y="383"/>
                </a:lnTo>
                <a:lnTo>
                  <a:pt x="454" y="380"/>
                </a:lnTo>
                <a:lnTo>
                  <a:pt x="457" y="377"/>
                </a:lnTo>
                <a:lnTo>
                  <a:pt x="460" y="375"/>
                </a:lnTo>
                <a:lnTo>
                  <a:pt x="462" y="374"/>
                </a:lnTo>
                <a:lnTo>
                  <a:pt x="463" y="372"/>
                </a:lnTo>
                <a:lnTo>
                  <a:pt x="466" y="370"/>
                </a:lnTo>
                <a:lnTo>
                  <a:pt x="468" y="369"/>
                </a:lnTo>
                <a:lnTo>
                  <a:pt x="469" y="367"/>
                </a:lnTo>
                <a:lnTo>
                  <a:pt x="472" y="367"/>
                </a:lnTo>
                <a:lnTo>
                  <a:pt x="474" y="366"/>
                </a:lnTo>
                <a:lnTo>
                  <a:pt x="476" y="364"/>
                </a:lnTo>
                <a:lnTo>
                  <a:pt x="479" y="363"/>
                </a:lnTo>
                <a:lnTo>
                  <a:pt x="482" y="363"/>
                </a:lnTo>
                <a:lnTo>
                  <a:pt x="483" y="361"/>
                </a:lnTo>
                <a:lnTo>
                  <a:pt x="487" y="360"/>
                </a:lnTo>
                <a:lnTo>
                  <a:pt x="491" y="358"/>
                </a:lnTo>
                <a:lnTo>
                  <a:pt x="497" y="356"/>
                </a:lnTo>
                <a:lnTo>
                  <a:pt x="504" y="355"/>
                </a:lnTo>
                <a:lnTo>
                  <a:pt x="508" y="352"/>
                </a:lnTo>
                <a:lnTo>
                  <a:pt x="515" y="350"/>
                </a:lnTo>
                <a:lnTo>
                  <a:pt x="521" y="350"/>
                </a:lnTo>
                <a:lnTo>
                  <a:pt x="526" y="349"/>
                </a:lnTo>
                <a:lnTo>
                  <a:pt x="530" y="347"/>
                </a:lnTo>
                <a:lnTo>
                  <a:pt x="536" y="345"/>
                </a:lnTo>
                <a:lnTo>
                  <a:pt x="541" y="344"/>
                </a:lnTo>
                <a:lnTo>
                  <a:pt x="543" y="344"/>
                </a:lnTo>
                <a:lnTo>
                  <a:pt x="546" y="344"/>
                </a:lnTo>
                <a:lnTo>
                  <a:pt x="549" y="345"/>
                </a:lnTo>
                <a:lnTo>
                  <a:pt x="551" y="345"/>
                </a:lnTo>
                <a:lnTo>
                  <a:pt x="554" y="345"/>
                </a:lnTo>
                <a:lnTo>
                  <a:pt x="557" y="345"/>
                </a:lnTo>
                <a:lnTo>
                  <a:pt x="558" y="345"/>
                </a:lnTo>
                <a:lnTo>
                  <a:pt x="560" y="347"/>
                </a:lnTo>
                <a:lnTo>
                  <a:pt x="561" y="347"/>
                </a:lnTo>
                <a:lnTo>
                  <a:pt x="563" y="347"/>
                </a:lnTo>
                <a:lnTo>
                  <a:pt x="563" y="349"/>
                </a:lnTo>
                <a:lnTo>
                  <a:pt x="565" y="349"/>
                </a:lnTo>
                <a:lnTo>
                  <a:pt x="566" y="350"/>
                </a:lnTo>
                <a:lnTo>
                  <a:pt x="566" y="350"/>
                </a:lnTo>
                <a:lnTo>
                  <a:pt x="568" y="352"/>
                </a:lnTo>
                <a:lnTo>
                  <a:pt x="569" y="352"/>
                </a:lnTo>
                <a:lnTo>
                  <a:pt x="569" y="353"/>
                </a:lnTo>
                <a:lnTo>
                  <a:pt x="571" y="355"/>
                </a:lnTo>
                <a:lnTo>
                  <a:pt x="571" y="356"/>
                </a:lnTo>
                <a:lnTo>
                  <a:pt x="571" y="358"/>
                </a:lnTo>
                <a:lnTo>
                  <a:pt x="572" y="360"/>
                </a:lnTo>
                <a:lnTo>
                  <a:pt x="572" y="361"/>
                </a:lnTo>
                <a:lnTo>
                  <a:pt x="572" y="363"/>
                </a:lnTo>
                <a:lnTo>
                  <a:pt x="572" y="364"/>
                </a:lnTo>
                <a:lnTo>
                  <a:pt x="572" y="367"/>
                </a:lnTo>
                <a:lnTo>
                  <a:pt x="572" y="369"/>
                </a:lnTo>
                <a:lnTo>
                  <a:pt x="569" y="372"/>
                </a:lnTo>
                <a:lnTo>
                  <a:pt x="568" y="377"/>
                </a:lnTo>
                <a:lnTo>
                  <a:pt x="566" y="380"/>
                </a:lnTo>
                <a:lnTo>
                  <a:pt x="563" y="384"/>
                </a:lnTo>
                <a:lnTo>
                  <a:pt x="563" y="384"/>
                </a:lnTo>
                <a:lnTo>
                  <a:pt x="561" y="384"/>
                </a:lnTo>
                <a:lnTo>
                  <a:pt x="560" y="384"/>
                </a:lnTo>
                <a:lnTo>
                  <a:pt x="560" y="384"/>
                </a:lnTo>
                <a:lnTo>
                  <a:pt x="555" y="381"/>
                </a:lnTo>
                <a:lnTo>
                  <a:pt x="552" y="380"/>
                </a:lnTo>
                <a:lnTo>
                  <a:pt x="549" y="378"/>
                </a:lnTo>
                <a:lnTo>
                  <a:pt x="546" y="377"/>
                </a:lnTo>
                <a:lnTo>
                  <a:pt x="543" y="374"/>
                </a:lnTo>
                <a:lnTo>
                  <a:pt x="540" y="374"/>
                </a:lnTo>
                <a:lnTo>
                  <a:pt x="538" y="372"/>
                </a:lnTo>
                <a:lnTo>
                  <a:pt x="536" y="372"/>
                </a:lnTo>
                <a:lnTo>
                  <a:pt x="536" y="372"/>
                </a:lnTo>
                <a:lnTo>
                  <a:pt x="535" y="372"/>
                </a:lnTo>
                <a:lnTo>
                  <a:pt x="535" y="374"/>
                </a:lnTo>
                <a:lnTo>
                  <a:pt x="533" y="374"/>
                </a:lnTo>
                <a:lnTo>
                  <a:pt x="533" y="374"/>
                </a:lnTo>
                <a:lnTo>
                  <a:pt x="533" y="375"/>
                </a:lnTo>
                <a:lnTo>
                  <a:pt x="532" y="377"/>
                </a:lnTo>
                <a:lnTo>
                  <a:pt x="529" y="377"/>
                </a:lnTo>
                <a:lnTo>
                  <a:pt x="527" y="378"/>
                </a:lnTo>
                <a:lnTo>
                  <a:pt x="526" y="380"/>
                </a:lnTo>
                <a:lnTo>
                  <a:pt x="522" y="381"/>
                </a:lnTo>
                <a:lnTo>
                  <a:pt x="521" y="383"/>
                </a:lnTo>
                <a:lnTo>
                  <a:pt x="516" y="384"/>
                </a:lnTo>
                <a:lnTo>
                  <a:pt x="512" y="386"/>
                </a:lnTo>
                <a:lnTo>
                  <a:pt x="507" y="386"/>
                </a:lnTo>
                <a:lnTo>
                  <a:pt x="505" y="388"/>
                </a:lnTo>
                <a:lnTo>
                  <a:pt x="505" y="388"/>
                </a:lnTo>
                <a:lnTo>
                  <a:pt x="504" y="389"/>
                </a:lnTo>
                <a:lnTo>
                  <a:pt x="504" y="389"/>
                </a:lnTo>
                <a:lnTo>
                  <a:pt x="504" y="389"/>
                </a:lnTo>
                <a:lnTo>
                  <a:pt x="502" y="391"/>
                </a:lnTo>
                <a:lnTo>
                  <a:pt x="501" y="391"/>
                </a:lnTo>
                <a:lnTo>
                  <a:pt x="501" y="391"/>
                </a:lnTo>
                <a:lnTo>
                  <a:pt x="499" y="392"/>
                </a:lnTo>
                <a:lnTo>
                  <a:pt x="496" y="392"/>
                </a:lnTo>
                <a:lnTo>
                  <a:pt x="493" y="394"/>
                </a:lnTo>
                <a:lnTo>
                  <a:pt x="488" y="395"/>
                </a:lnTo>
                <a:lnTo>
                  <a:pt x="485" y="395"/>
                </a:lnTo>
                <a:lnTo>
                  <a:pt x="477" y="397"/>
                </a:lnTo>
                <a:lnTo>
                  <a:pt x="469" y="398"/>
                </a:lnTo>
                <a:lnTo>
                  <a:pt x="463" y="398"/>
                </a:lnTo>
                <a:lnTo>
                  <a:pt x="460" y="400"/>
                </a:lnTo>
                <a:lnTo>
                  <a:pt x="460" y="400"/>
                </a:lnTo>
                <a:close/>
                <a:moveTo>
                  <a:pt x="410" y="210"/>
                </a:moveTo>
                <a:lnTo>
                  <a:pt x="409" y="209"/>
                </a:lnTo>
                <a:lnTo>
                  <a:pt x="405" y="209"/>
                </a:lnTo>
                <a:lnTo>
                  <a:pt x="404" y="209"/>
                </a:lnTo>
                <a:lnTo>
                  <a:pt x="402" y="209"/>
                </a:lnTo>
                <a:lnTo>
                  <a:pt x="402" y="207"/>
                </a:lnTo>
                <a:lnTo>
                  <a:pt x="402" y="207"/>
                </a:lnTo>
                <a:lnTo>
                  <a:pt x="401" y="205"/>
                </a:lnTo>
                <a:lnTo>
                  <a:pt x="399" y="205"/>
                </a:lnTo>
                <a:lnTo>
                  <a:pt x="399" y="204"/>
                </a:lnTo>
                <a:lnTo>
                  <a:pt x="401" y="202"/>
                </a:lnTo>
                <a:lnTo>
                  <a:pt x="401" y="201"/>
                </a:lnTo>
                <a:lnTo>
                  <a:pt x="401" y="199"/>
                </a:lnTo>
                <a:lnTo>
                  <a:pt x="401" y="198"/>
                </a:lnTo>
                <a:lnTo>
                  <a:pt x="402" y="196"/>
                </a:lnTo>
                <a:lnTo>
                  <a:pt x="402" y="195"/>
                </a:lnTo>
                <a:lnTo>
                  <a:pt x="402" y="193"/>
                </a:lnTo>
                <a:lnTo>
                  <a:pt x="404" y="193"/>
                </a:lnTo>
                <a:lnTo>
                  <a:pt x="404" y="191"/>
                </a:lnTo>
                <a:lnTo>
                  <a:pt x="405" y="190"/>
                </a:lnTo>
                <a:lnTo>
                  <a:pt x="407" y="188"/>
                </a:lnTo>
                <a:lnTo>
                  <a:pt x="407" y="188"/>
                </a:lnTo>
                <a:lnTo>
                  <a:pt x="409" y="187"/>
                </a:lnTo>
                <a:lnTo>
                  <a:pt x="410" y="185"/>
                </a:lnTo>
                <a:lnTo>
                  <a:pt x="410" y="184"/>
                </a:lnTo>
                <a:lnTo>
                  <a:pt x="413" y="182"/>
                </a:lnTo>
                <a:lnTo>
                  <a:pt x="415" y="181"/>
                </a:lnTo>
                <a:lnTo>
                  <a:pt x="418" y="179"/>
                </a:lnTo>
                <a:lnTo>
                  <a:pt x="421" y="177"/>
                </a:lnTo>
                <a:lnTo>
                  <a:pt x="426" y="174"/>
                </a:lnTo>
                <a:lnTo>
                  <a:pt x="432" y="171"/>
                </a:lnTo>
                <a:lnTo>
                  <a:pt x="433" y="171"/>
                </a:lnTo>
                <a:lnTo>
                  <a:pt x="437" y="171"/>
                </a:lnTo>
                <a:lnTo>
                  <a:pt x="440" y="171"/>
                </a:lnTo>
                <a:lnTo>
                  <a:pt x="441" y="171"/>
                </a:lnTo>
                <a:lnTo>
                  <a:pt x="443" y="171"/>
                </a:lnTo>
                <a:lnTo>
                  <a:pt x="444" y="171"/>
                </a:lnTo>
                <a:lnTo>
                  <a:pt x="446" y="171"/>
                </a:lnTo>
                <a:lnTo>
                  <a:pt x="448" y="171"/>
                </a:lnTo>
                <a:lnTo>
                  <a:pt x="448" y="171"/>
                </a:lnTo>
                <a:lnTo>
                  <a:pt x="449" y="173"/>
                </a:lnTo>
                <a:lnTo>
                  <a:pt x="449" y="173"/>
                </a:lnTo>
                <a:lnTo>
                  <a:pt x="449" y="173"/>
                </a:lnTo>
                <a:lnTo>
                  <a:pt x="451" y="174"/>
                </a:lnTo>
                <a:lnTo>
                  <a:pt x="451" y="174"/>
                </a:lnTo>
                <a:lnTo>
                  <a:pt x="451" y="176"/>
                </a:lnTo>
                <a:lnTo>
                  <a:pt x="452" y="176"/>
                </a:lnTo>
                <a:lnTo>
                  <a:pt x="452" y="177"/>
                </a:lnTo>
                <a:lnTo>
                  <a:pt x="452" y="179"/>
                </a:lnTo>
                <a:lnTo>
                  <a:pt x="452" y="181"/>
                </a:lnTo>
                <a:lnTo>
                  <a:pt x="452" y="181"/>
                </a:lnTo>
                <a:lnTo>
                  <a:pt x="452" y="182"/>
                </a:lnTo>
                <a:lnTo>
                  <a:pt x="452" y="184"/>
                </a:lnTo>
                <a:lnTo>
                  <a:pt x="449" y="187"/>
                </a:lnTo>
                <a:lnTo>
                  <a:pt x="448" y="190"/>
                </a:lnTo>
                <a:lnTo>
                  <a:pt x="446" y="191"/>
                </a:lnTo>
                <a:lnTo>
                  <a:pt x="443" y="195"/>
                </a:lnTo>
                <a:lnTo>
                  <a:pt x="441" y="196"/>
                </a:lnTo>
                <a:lnTo>
                  <a:pt x="438" y="199"/>
                </a:lnTo>
                <a:lnTo>
                  <a:pt x="437" y="201"/>
                </a:lnTo>
                <a:lnTo>
                  <a:pt x="433" y="202"/>
                </a:lnTo>
                <a:lnTo>
                  <a:pt x="429" y="204"/>
                </a:lnTo>
                <a:lnTo>
                  <a:pt x="426" y="205"/>
                </a:lnTo>
                <a:lnTo>
                  <a:pt x="421" y="207"/>
                </a:lnTo>
                <a:lnTo>
                  <a:pt x="418" y="209"/>
                </a:lnTo>
                <a:lnTo>
                  <a:pt x="415" y="209"/>
                </a:lnTo>
                <a:lnTo>
                  <a:pt x="413" y="209"/>
                </a:lnTo>
                <a:lnTo>
                  <a:pt x="412" y="209"/>
                </a:lnTo>
                <a:lnTo>
                  <a:pt x="410" y="210"/>
                </a:lnTo>
                <a:lnTo>
                  <a:pt x="410" y="210"/>
                </a:lnTo>
                <a:close/>
                <a:moveTo>
                  <a:pt x="629" y="207"/>
                </a:moveTo>
                <a:lnTo>
                  <a:pt x="627" y="205"/>
                </a:lnTo>
                <a:lnTo>
                  <a:pt x="627" y="204"/>
                </a:lnTo>
                <a:lnTo>
                  <a:pt x="625" y="202"/>
                </a:lnTo>
                <a:lnTo>
                  <a:pt x="624" y="201"/>
                </a:lnTo>
                <a:lnTo>
                  <a:pt x="624" y="199"/>
                </a:lnTo>
                <a:lnTo>
                  <a:pt x="624" y="198"/>
                </a:lnTo>
                <a:lnTo>
                  <a:pt x="624" y="196"/>
                </a:lnTo>
                <a:lnTo>
                  <a:pt x="624" y="195"/>
                </a:lnTo>
                <a:lnTo>
                  <a:pt x="624" y="193"/>
                </a:lnTo>
                <a:lnTo>
                  <a:pt x="624" y="191"/>
                </a:lnTo>
                <a:lnTo>
                  <a:pt x="624" y="191"/>
                </a:lnTo>
                <a:lnTo>
                  <a:pt x="624" y="190"/>
                </a:lnTo>
                <a:lnTo>
                  <a:pt x="625" y="188"/>
                </a:lnTo>
                <a:lnTo>
                  <a:pt x="625" y="187"/>
                </a:lnTo>
                <a:lnTo>
                  <a:pt x="627" y="185"/>
                </a:lnTo>
                <a:lnTo>
                  <a:pt x="629" y="185"/>
                </a:lnTo>
                <a:lnTo>
                  <a:pt x="629" y="184"/>
                </a:lnTo>
                <a:lnTo>
                  <a:pt x="630" y="182"/>
                </a:lnTo>
                <a:lnTo>
                  <a:pt x="632" y="181"/>
                </a:lnTo>
                <a:lnTo>
                  <a:pt x="632" y="181"/>
                </a:lnTo>
                <a:lnTo>
                  <a:pt x="635" y="177"/>
                </a:lnTo>
                <a:lnTo>
                  <a:pt x="638" y="176"/>
                </a:lnTo>
                <a:lnTo>
                  <a:pt x="643" y="173"/>
                </a:lnTo>
                <a:lnTo>
                  <a:pt x="647" y="170"/>
                </a:lnTo>
                <a:lnTo>
                  <a:pt x="650" y="168"/>
                </a:lnTo>
                <a:lnTo>
                  <a:pt x="655" y="167"/>
                </a:lnTo>
                <a:lnTo>
                  <a:pt x="658" y="165"/>
                </a:lnTo>
                <a:lnTo>
                  <a:pt x="663" y="163"/>
                </a:lnTo>
                <a:lnTo>
                  <a:pt x="663" y="162"/>
                </a:lnTo>
                <a:lnTo>
                  <a:pt x="663" y="160"/>
                </a:lnTo>
                <a:lnTo>
                  <a:pt x="666" y="160"/>
                </a:lnTo>
                <a:lnTo>
                  <a:pt x="669" y="160"/>
                </a:lnTo>
                <a:lnTo>
                  <a:pt x="672" y="160"/>
                </a:lnTo>
                <a:lnTo>
                  <a:pt x="675" y="159"/>
                </a:lnTo>
                <a:lnTo>
                  <a:pt x="678" y="159"/>
                </a:lnTo>
                <a:lnTo>
                  <a:pt x="682" y="159"/>
                </a:lnTo>
                <a:lnTo>
                  <a:pt x="685" y="157"/>
                </a:lnTo>
                <a:lnTo>
                  <a:pt x="686" y="157"/>
                </a:lnTo>
                <a:lnTo>
                  <a:pt x="686" y="160"/>
                </a:lnTo>
                <a:lnTo>
                  <a:pt x="685" y="162"/>
                </a:lnTo>
                <a:lnTo>
                  <a:pt x="683" y="165"/>
                </a:lnTo>
                <a:lnTo>
                  <a:pt x="683" y="168"/>
                </a:lnTo>
                <a:lnTo>
                  <a:pt x="682" y="171"/>
                </a:lnTo>
                <a:lnTo>
                  <a:pt x="680" y="173"/>
                </a:lnTo>
                <a:lnTo>
                  <a:pt x="678" y="176"/>
                </a:lnTo>
                <a:lnTo>
                  <a:pt x="678" y="179"/>
                </a:lnTo>
                <a:lnTo>
                  <a:pt x="675" y="182"/>
                </a:lnTo>
                <a:lnTo>
                  <a:pt x="671" y="185"/>
                </a:lnTo>
                <a:lnTo>
                  <a:pt x="668" y="188"/>
                </a:lnTo>
                <a:lnTo>
                  <a:pt x="664" y="191"/>
                </a:lnTo>
                <a:lnTo>
                  <a:pt x="663" y="193"/>
                </a:lnTo>
                <a:lnTo>
                  <a:pt x="660" y="195"/>
                </a:lnTo>
                <a:lnTo>
                  <a:pt x="658" y="196"/>
                </a:lnTo>
                <a:lnTo>
                  <a:pt x="657" y="198"/>
                </a:lnTo>
                <a:lnTo>
                  <a:pt x="654" y="199"/>
                </a:lnTo>
                <a:lnTo>
                  <a:pt x="652" y="201"/>
                </a:lnTo>
                <a:lnTo>
                  <a:pt x="650" y="202"/>
                </a:lnTo>
                <a:lnTo>
                  <a:pt x="649" y="202"/>
                </a:lnTo>
                <a:lnTo>
                  <a:pt x="646" y="204"/>
                </a:lnTo>
                <a:lnTo>
                  <a:pt x="643" y="204"/>
                </a:lnTo>
                <a:lnTo>
                  <a:pt x="641" y="204"/>
                </a:lnTo>
                <a:lnTo>
                  <a:pt x="638" y="204"/>
                </a:lnTo>
                <a:lnTo>
                  <a:pt x="636" y="205"/>
                </a:lnTo>
                <a:lnTo>
                  <a:pt x="633" y="205"/>
                </a:lnTo>
                <a:lnTo>
                  <a:pt x="632" y="205"/>
                </a:lnTo>
                <a:lnTo>
                  <a:pt x="629" y="207"/>
                </a:lnTo>
                <a:lnTo>
                  <a:pt x="629" y="207"/>
                </a:lnTo>
                <a:close/>
              </a:path>
            </a:pathLst>
          </a:custGeom>
          <a:solidFill>
            <a:srgbClr val="F6AB00"/>
          </a:solidFill>
          <a:ln w="9525">
            <a:solidFill>
              <a:srgbClr val="FFFF00"/>
            </a:solidFill>
            <a:round/>
            <a:headEnd/>
            <a:tailEnd/>
          </a:ln>
          <a:effectLst>
            <a:outerShdw blurRad="381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27" name="矩形 1326"/>
          <p:cNvSpPr/>
          <p:nvPr/>
        </p:nvSpPr>
        <p:spPr>
          <a:xfrm>
            <a:off x="0" y="0"/>
            <a:ext cx="9191800" cy="4197717"/>
          </a:xfrm>
          <a:prstGeom prst="rect">
            <a:avLst/>
          </a:prstGeom>
          <a:blipFill dpi="0" rotWithShape="1">
            <a:blip r:embed="rId5">
              <a:alphaModFix amt="5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024" name="Freeform 1989"/>
          <p:cNvSpPr>
            <a:spLocks/>
          </p:cNvSpPr>
          <p:nvPr/>
        </p:nvSpPr>
        <p:spPr bwMode="auto">
          <a:xfrm rot="1930928">
            <a:off x="-532823" y="-488023"/>
            <a:ext cx="1975100" cy="1452271"/>
          </a:xfrm>
          <a:custGeom>
            <a:avLst/>
            <a:gdLst>
              <a:gd name="T0" fmla="*/ 256 w 437"/>
              <a:gd name="T1" fmla="*/ 33 h 321"/>
              <a:gd name="T2" fmla="*/ 301 w 437"/>
              <a:gd name="T3" fmla="*/ 51 h 321"/>
              <a:gd name="T4" fmla="*/ 330 w 437"/>
              <a:gd name="T5" fmla="*/ 61 h 321"/>
              <a:gd name="T6" fmla="*/ 362 w 437"/>
              <a:gd name="T7" fmla="*/ 125 h 321"/>
              <a:gd name="T8" fmla="*/ 299 w 437"/>
              <a:gd name="T9" fmla="*/ 136 h 321"/>
              <a:gd name="T10" fmla="*/ 246 w 437"/>
              <a:gd name="T11" fmla="*/ 159 h 321"/>
              <a:gd name="T12" fmla="*/ 225 w 437"/>
              <a:gd name="T13" fmla="*/ 111 h 321"/>
              <a:gd name="T14" fmla="*/ 248 w 437"/>
              <a:gd name="T15" fmla="*/ 112 h 321"/>
              <a:gd name="T16" fmla="*/ 253 w 437"/>
              <a:gd name="T17" fmla="*/ 115 h 321"/>
              <a:gd name="T18" fmla="*/ 242 w 437"/>
              <a:gd name="T19" fmla="*/ 98 h 321"/>
              <a:gd name="T20" fmla="*/ 213 w 437"/>
              <a:gd name="T21" fmla="*/ 131 h 321"/>
              <a:gd name="T22" fmla="*/ 242 w 437"/>
              <a:gd name="T23" fmla="*/ 165 h 321"/>
              <a:gd name="T24" fmla="*/ 287 w 437"/>
              <a:gd name="T25" fmla="*/ 159 h 321"/>
              <a:gd name="T26" fmla="*/ 339 w 437"/>
              <a:gd name="T27" fmla="*/ 205 h 321"/>
              <a:gd name="T28" fmla="*/ 427 w 437"/>
              <a:gd name="T29" fmla="*/ 218 h 321"/>
              <a:gd name="T30" fmla="*/ 401 w 437"/>
              <a:gd name="T31" fmla="*/ 296 h 321"/>
              <a:gd name="T32" fmla="*/ 347 w 437"/>
              <a:gd name="T33" fmla="*/ 287 h 321"/>
              <a:gd name="T34" fmla="*/ 286 w 437"/>
              <a:gd name="T35" fmla="*/ 313 h 321"/>
              <a:gd name="T36" fmla="*/ 226 w 437"/>
              <a:gd name="T37" fmla="*/ 277 h 321"/>
              <a:gd name="T38" fmla="*/ 262 w 437"/>
              <a:gd name="T39" fmla="*/ 245 h 321"/>
              <a:gd name="T40" fmla="*/ 262 w 437"/>
              <a:gd name="T41" fmla="*/ 266 h 321"/>
              <a:gd name="T42" fmla="*/ 240 w 437"/>
              <a:gd name="T43" fmla="*/ 271 h 321"/>
              <a:gd name="T44" fmla="*/ 272 w 437"/>
              <a:gd name="T45" fmla="*/ 264 h 321"/>
              <a:gd name="T46" fmla="*/ 252 w 437"/>
              <a:gd name="T47" fmla="*/ 235 h 321"/>
              <a:gd name="T48" fmla="*/ 182 w 437"/>
              <a:gd name="T49" fmla="*/ 223 h 321"/>
              <a:gd name="T50" fmla="*/ 153 w 437"/>
              <a:gd name="T51" fmla="*/ 256 h 321"/>
              <a:gd name="T52" fmla="*/ 169 w 437"/>
              <a:gd name="T53" fmla="*/ 281 h 321"/>
              <a:gd name="T54" fmla="*/ 170 w 437"/>
              <a:gd name="T55" fmla="*/ 273 h 321"/>
              <a:gd name="T56" fmla="*/ 159 w 437"/>
              <a:gd name="T57" fmla="*/ 257 h 321"/>
              <a:gd name="T58" fmla="*/ 205 w 437"/>
              <a:gd name="T59" fmla="*/ 272 h 321"/>
              <a:gd name="T60" fmla="*/ 192 w 437"/>
              <a:gd name="T61" fmla="*/ 303 h 321"/>
              <a:gd name="T62" fmla="*/ 173 w 437"/>
              <a:gd name="T63" fmla="*/ 309 h 321"/>
              <a:gd name="T64" fmla="*/ 135 w 437"/>
              <a:gd name="T65" fmla="*/ 321 h 321"/>
              <a:gd name="T66" fmla="*/ 88 w 437"/>
              <a:gd name="T67" fmla="*/ 295 h 321"/>
              <a:gd name="T68" fmla="*/ 19 w 437"/>
              <a:gd name="T69" fmla="*/ 299 h 321"/>
              <a:gd name="T70" fmla="*/ 7 w 437"/>
              <a:gd name="T71" fmla="*/ 232 h 321"/>
              <a:gd name="T72" fmla="*/ 90 w 437"/>
              <a:gd name="T73" fmla="*/ 212 h 321"/>
              <a:gd name="T74" fmla="*/ 118 w 437"/>
              <a:gd name="T75" fmla="*/ 173 h 321"/>
              <a:gd name="T76" fmla="*/ 179 w 437"/>
              <a:gd name="T77" fmla="*/ 167 h 321"/>
              <a:gd name="T78" fmla="*/ 192 w 437"/>
              <a:gd name="T79" fmla="*/ 97 h 321"/>
              <a:gd name="T80" fmla="*/ 158 w 437"/>
              <a:gd name="T81" fmla="*/ 116 h 321"/>
              <a:gd name="T82" fmla="*/ 177 w 437"/>
              <a:gd name="T83" fmla="*/ 131 h 321"/>
              <a:gd name="T84" fmla="*/ 167 w 437"/>
              <a:gd name="T85" fmla="*/ 122 h 321"/>
              <a:gd name="T86" fmla="*/ 176 w 437"/>
              <a:gd name="T87" fmla="*/ 102 h 321"/>
              <a:gd name="T88" fmla="*/ 201 w 437"/>
              <a:gd name="T89" fmla="*/ 122 h 321"/>
              <a:gd name="T90" fmla="*/ 134 w 437"/>
              <a:gd name="T91" fmla="*/ 158 h 321"/>
              <a:gd name="T92" fmla="*/ 87 w 437"/>
              <a:gd name="T93" fmla="*/ 147 h 321"/>
              <a:gd name="T94" fmla="*/ 52 w 437"/>
              <a:gd name="T95" fmla="*/ 87 h 321"/>
              <a:gd name="T96" fmla="*/ 113 w 437"/>
              <a:gd name="T97" fmla="*/ 71 h 321"/>
              <a:gd name="T98" fmla="*/ 168 w 437"/>
              <a:gd name="T99" fmla="*/ 39 h 321"/>
              <a:gd name="T100" fmla="*/ 212 w 437"/>
              <a:gd name="T101" fmla="*/ 0 h 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37" h="321">
                <a:moveTo>
                  <a:pt x="250" y="21"/>
                </a:moveTo>
                <a:cubicBezTo>
                  <a:pt x="252" y="25"/>
                  <a:pt x="251" y="31"/>
                  <a:pt x="256" y="33"/>
                </a:cubicBezTo>
                <a:cubicBezTo>
                  <a:pt x="262" y="28"/>
                  <a:pt x="271" y="27"/>
                  <a:pt x="278" y="29"/>
                </a:cubicBezTo>
                <a:cubicBezTo>
                  <a:pt x="290" y="30"/>
                  <a:pt x="297" y="41"/>
                  <a:pt x="301" y="51"/>
                </a:cubicBezTo>
                <a:cubicBezTo>
                  <a:pt x="304" y="57"/>
                  <a:pt x="296" y="65"/>
                  <a:pt x="304" y="68"/>
                </a:cubicBezTo>
                <a:cubicBezTo>
                  <a:pt x="311" y="62"/>
                  <a:pt x="321" y="63"/>
                  <a:pt x="330" y="61"/>
                </a:cubicBezTo>
                <a:cubicBezTo>
                  <a:pt x="345" y="65"/>
                  <a:pt x="364" y="72"/>
                  <a:pt x="369" y="91"/>
                </a:cubicBezTo>
                <a:cubicBezTo>
                  <a:pt x="371" y="103"/>
                  <a:pt x="369" y="116"/>
                  <a:pt x="362" y="125"/>
                </a:cubicBezTo>
                <a:cubicBezTo>
                  <a:pt x="354" y="136"/>
                  <a:pt x="342" y="138"/>
                  <a:pt x="331" y="141"/>
                </a:cubicBezTo>
                <a:cubicBezTo>
                  <a:pt x="319" y="144"/>
                  <a:pt x="309" y="139"/>
                  <a:pt x="299" y="136"/>
                </a:cubicBezTo>
                <a:cubicBezTo>
                  <a:pt x="290" y="144"/>
                  <a:pt x="283" y="155"/>
                  <a:pt x="273" y="159"/>
                </a:cubicBezTo>
                <a:cubicBezTo>
                  <a:pt x="263" y="158"/>
                  <a:pt x="255" y="163"/>
                  <a:pt x="246" y="159"/>
                </a:cubicBezTo>
                <a:cubicBezTo>
                  <a:pt x="234" y="158"/>
                  <a:pt x="223" y="148"/>
                  <a:pt x="220" y="135"/>
                </a:cubicBezTo>
                <a:cubicBezTo>
                  <a:pt x="221" y="127"/>
                  <a:pt x="220" y="117"/>
                  <a:pt x="225" y="111"/>
                </a:cubicBezTo>
                <a:cubicBezTo>
                  <a:pt x="229" y="106"/>
                  <a:pt x="236" y="105"/>
                  <a:pt x="242" y="106"/>
                </a:cubicBezTo>
                <a:cubicBezTo>
                  <a:pt x="244" y="106"/>
                  <a:pt x="248" y="109"/>
                  <a:pt x="248" y="112"/>
                </a:cubicBezTo>
                <a:cubicBezTo>
                  <a:pt x="247" y="117"/>
                  <a:pt x="236" y="117"/>
                  <a:pt x="243" y="123"/>
                </a:cubicBezTo>
                <a:cubicBezTo>
                  <a:pt x="248" y="124"/>
                  <a:pt x="252" y="119"/>
                  <a:pt x="253" y="115"/>
                </a:cubicBezTo>
                <a:cubicBezTo>
                  <a:pt x="254" y="112"/>
                  <a:pt x="254" y="108"/>
                  <a:pt x="252" y="105"/>
                </a:cubicBezTo>
                <a:cubicBezTo>
                  <a:pt x="250" y="101"/>
                  <a:pt x="246" y="98"/>
                  <a:pt x="242" y="98"/>
                </a:cubicBezTo>
                <a:cubicBezTo>
                  <a:pt x="233" y="97"/>
                  <a:pt x="225" y="100"/>
                  <a:pt x="220" y="107"/>
                </a:cubicBezTo>
                <a:cubicBezTo>
                  <a:pt x="214" y="113"/>
                  <a:pt x="216" y="123"/>
                  <a:pt x="213" y="131"/>
                </a:cubicBezTo>
                <a:cubicBezTo>
                  <a:pt x="215" y="134"/>
                  <a:pt x="213" y="137"/>
                  <a:pt x="214" y="140"/>
                </a:cubicBezTo>
                <a:cubicBezTo>
                  <a:pt x="220" y="152"/>
                  <a:pt x="229" y="164"/>
                  <a:pt x="242" y="165"/>
                </a:cubicBezTo>
                <a:cubicBezTo>
                  <a:pt x="247" y="168"/>
                  <a:pt x="254" y="167"/>
                  <a:pt x="259" y="168"/>
                </a:cubicBezTo>
                <a:cubicBezTo>
                  <a:pt x="269" y="167"/>
                  <a:pt x="279" y="166"/>
                  <a:pt x="287" y="159"/>
                </a:cubicBezTo>
                <a:cubicBezTo>
                  <a:pt x="306" y="159"/>
                  <a:pt x="325" y="168"/>
                  <a:pt x="333" y="188"/>
                </a:cubicBezTo>
                <a:cubicBezTo>
                  <a:pt x="339" y="205"/>
                  <a:pt x="339" y="205"/>
                  <a:pt x="339" y="205"/>
                </a:cubicBezTo>
                <a:cubicBezTo>
                  <a:pt x="345" y="209"/>
                  <a:pt x="347" y="202"/>
                  <a:pt x="352" y="200"/>
                </a:cubicBezTo>
                <a:cubicBezTo>
                  <a:pt x="377" y="193"/>
                  <a:pt x="408" y="198"/>
                  <a:pt x="427" y="218"/>
                </a:cubicBezTo>
                <a:cubicBezTo>
                  <a:pt x="435" y="233"/>
                  <a:pt x="437" y="253"/>
                  <a:pt x="432" y="270"/>
                </a:cubicBezTo>
                <a:cubicBezTo>
                  <a:pt x="424" y="281"/>
                  <a:pt x="415" y="295"/>
                  <a:pt x="401" y="296"/>
                </a:cubicBezTo>
                <a:cubicBezTo>
                  <a:pt x="395" y="298"/>
                  <a:pt x="389" y="293"/>
                  <a:pt x="383" y="292"/>
                </a:cubicBezTo>
                <a:cubicBezTo>
                  <a:pt x="371" y="292"/>
                  <a:pt x="358" y="293"/>
                  <a:pt x="347" y="287"/>
                </a:cubicBezTo>
                <a:cubicBezTo>
                  <a:pt x="342" y="290"/>
                  <a:pt x="343" y="280"/>
                  <a:pt x="338" y="284"/>
                </a:cubicBezTo>
                <a:cubicBezTo>
                  <a:pt x="329" y="306"/>
                  <a:pt x="306" y="314"/>
                  <a:pt x="286" y="313"/>
                </a:cubicBezTo>
                <a:cubicBezTo>
                  <a:pt x="270" y="314"/>
                  <a:pt x="255" y="310"/>
                  <a:pt x="242" y="305"/>
                </a:cubicBezTo>
                <a:cubicBezTo>
                  <a:pt x="232" y="300"/>
                  <a:pt x="226" y="289"/>
                  <a:pt x="226" y="277"/>
                </a:cubicBezTo>
                <a:cubicBezTo>
                  <a:pt x="227" y="267"/>
                  <a:pt x="229" y="259"/>
                  <a:pt x="235" y="251"/>
                </a:cubicBezTo>
                <a:cubicBezTo>
                  <a:pt x="241" y="243"/>
                  <a:pt x="252" y="240"/>
                  <a:pt x="262" y="245"/>
                </a:cubicBezTo>
                <a:cubicBezTo>
                  <a:pt x="267" y="247"/>
                  <a:pt x="267" y="254"/>
                  <a:pt x="267" y="259"/>
                </a:cubicBezTo>
                <a:cubicBezTo>
                  <a:pt x="266" y="262"/>
                  <a:pt x="265" y="265"/>
                  <a:pt x="262" y="266"/>
                </a:cubicBezTo>
                <a:cubicBezTo>
                  <a:pt x="256" y="268"/>
                  <a:pt x="248" y="270"/>
                  <a:pt x="242" y="267"/>
                </a:cubicBezTo>
                <a:cubicBezTo>
                  <a:pt x="241" y="267"/>
                  <a:pt x="239" y="269"/>
                  <a:pt x="240" y="271"/>
                </a:cubicBezTo>
                <a:cubicBezTo>
                  <a:pt x="241" y="275"/>
                  <a:pt x="246" y="275"/>
                  <a:pt x="250" y="275"/>
                </a:cubicBezTo>
                <a:cubicBezTo>
                  <a:pt x="258" y="274"/>
                  <a:pt x="267" y="273"/>
                  <a:pt x="272" y="264"/>
                </a:cubicBezTo>
                <a:cubicBezTo>
                  <a:pt x="273" y="259"/>
                  <a:pt x="274" y="252"/>
                  <a:pt x="272" y="246"/>
                </a:cubicBezTo>
                <a:cubicBezTo>
                  <a:pt x="267" y="239"/>
                  <a:pt x="260" y="236"/>
                  <a:pt x="252" y="235"/>
                </a:cubicBezTo>
                <a:cubicBezTo>
                  <a:pt x="252" y="221"/>
                  <a:pt x="243" y="209"/>
                  <a:pt x="231" y="205"/>
                </a:cubicBezTo>
                <a:cubicBezTo>
                  <a:pt x="212" y="198"/>
                  <a:pt x="195" y="209"/>
                  <a:pt x="182" y="223"/>
                </a:cubicBezTo>
                <a:cubicBezTo>
                  <a:pt x="179" y="228"/>
                  <a:pt x="174" y="233"/>
                  <a:pt x="174" y="240"/>
                </a:cubicBezTo>
                <a:cubicBezTo>
                  <a:pt x="167" y="243"/>
                  <a:pt x="157" y="246"/>
                  <a:pt x="153" y="256"/>
                </a:cubicBezTo>
                <a:cubicBezTo>
                  <a:pt x="154" y="263"/>
                  <a:pt x="152" y="271"/>
                  <a:pt x="158" y="275"/>
                </a:cubicBezTo>
                <a:cubicBezTo>
                  <a:pt x="161" y="278"/>
                  <a:pt x="165" y="280"/>
                  <a:pt x="169" y="281"/>
                </a:cubicBezTo>
                <a:cubicBezTo>
                  <a:pt x="175" y="280"/>
                  <a:pt x="180" y="276"/>
                  <a:pt x="182" y="270"/>
                </a:cubicBezTo>
                <a:cubicBezTo>
                  <a:pt x="178" y="263"/>
                  <a:pt x="175" y="274"/>
                  <a:pt x="170" y="273"/>
                </a:cubicBezTo>
                <a:cubicBezTo>
                  <a:pt x="167" y="275"/>
                  <a:pt x="163" y="270"/>
                  <a:pt x="161" y="268"/>
                </a:cubicBezTo>
                <a:cubicBezTo>
                  <a:pt x="158" y="265"/>
                  <a:pt x="158" y="260"/>
                  <a:pt x="159" y="257"/>
                </a:cubicBezTo>
                <a:cubicBezTo>
                  <a:pt x="166" y="250"/>
                  <a:pt x="176" y="245"/>
                  <a:pt x="186" y="248"/>
                </a:cubicBezTo>
                <a:cubicBezTo>
                  <a:pt x="196" y="250"/>
                  <a:pt x="201" y="263"/>
                  <a:pt x="205" y="272"/>
                </a:cubicBezTo>
                <a:cubicBezTo>
                  <a:pt x="206" y="278"/>
                  <a:pt x="205" y="285"/>
                  <a:pt x="203" y="292"/>
                </a:cubicBezTo>
                <a:cubicBezTo>
                  <a:pt x="192" y="303"/>
                  <a:pt x="192" y="303"/>
                  <a:pt x="192" y="303"/>
                </a:cubicBezTo>
                <a:cubicBezTo>
                  <a:pt x="187" y="305"/>
                  <a:pt x="183" y="309"/>
                  <a:pt x="177" y="309"/>
                </a:cubicBezTo>
                <a:cubicBezTo>
                  <a:pt x="176" y="311"/>
                  <a:pt x="175" y="309"/>
                  <a:pt x="173" y="309"/>
                </a:cubicBezTo>
                <a:cubicBezTo>
                  <a:pt x="171" y="316"/>
                  <a:pt x="164" y="313"/>
                  <a:pt x="159" y="317"/>
                </a:cubicBezTo>
                <a:cubicBezTo>
                  <a:pt x="151" y="318"/>
                  <a:pt x="143" y="320"/>
                  <a:pt x="135" y="321"/>
                </a:cubicBezTo>
                <a:cubicBezTo>
                  <a:pt x="122" y="319"/>
                  <a:pt x="111" y="314"/>
                  <a:pt x="100" y="306"/>
                </a:cubicBezTo>
                <a:cubicBezTo>
                  <a:pt x="88" y="295"/>
                  <a:pt x="88" y="295"/>
                  <a:pt x="88" y="295"/>
                </a:cubicBezTo>
                <a:cubicBezTo>
                  <a:pt x="83" y="296"/>
                  <a:pt x="79" y="301"/>
                  <a:pt x="74" y="303"/>
                </a:cubicBezTo>
                <a:cubicBezTo>
                  <a:pt x="57" y="312"/>
                  <a:pt x="36" y="305"/>
                  <a:pt x="19" y="299"/>
                </a:cubicBezTo>
                <a:cubicBezTo>
                  <a:pt x="12" y="295"/>
                  <a:pt x="2" y="288"/>
                  <a:pt x="2" y="278"/>
                </a:cubicBezTo>
                <a:cubicBezTo>
                  <a:pt x="0" y="263"/>
                  <a:pt x="0" y="245"/>
                  <a:pt x="7" y="232"/>
                </a:cubicBezTo>
                <a:cubicBezTo>
                  <a:pt x="19" y="217"/>
                  <a:pt x="37" y="214"/>
                  <a:pt x="54" y="209"/>
                </a:cubicBezTo>
                <a:cubicBezTo>
                  <a:pt x="66" y="208"/>
                  <a:pt x="80" y="207"/>
                  <a:pt x="90" y="212"/>
                </a:cubicBezTo>
                <a:cubicBezTo>
                  <a:pt x="97" y="209"/>
                  <a:pt x="96" y="200"/>
                  <a:pt x="100" y="195"/>
                </a:cubicBezTo>
                <a:cubicBezTo>
                  <a:pt x="104" y="185"/>
                  <a:pt x="111" y="179"/>
                  <a:pt x="118" y="173"/>
                </a:cubicBezTo>
                <a:cubicBezTo>
                  <a:pt x="134" y="167"/>
                  <a:pt x="134" y="167"/>
                  <a:pt x="134" y="167"/>
                </a:cubicBezTo>
                <a:cubicBezTo>
                  <a:pt x="149" y="171"/>
                  <a:pt x="164" y="169"/>
                  <a:pt x="179" y="167"/>
                </a:cubicBezTo>
                <a:cubicBezTo>
                  <a:pt x="194" y="158"/>
                  <a:pt x="208" y="142"/>
                  <a:pt x="207" y="123"/>
                </a:cubicBezTo>
                <a:cubicBezTo>
                  <a:pt x="206" y="113"/>
                  <a:pt x="200" y="103"/>
                  <a:pt x="192" y="97"/>
                </a:cubicBezTo>
                <a:cubicBezTo>
                  <a:pt x="187" y="94"/>
                  <a:pt x="179" y="93"/>
                  <a:pt x="173" y="95"/>
                </a:cubicBezTo>
                <a:cubicBezTo>
                  <a:pt x="166" y="100"/>
                  <a:pt x="159" y="106"/>
                  <a:pt x="158" y="116"/>
                </a:cubicBezTo>
                <a:cubicBezTo>
                  <a:pt x="158" y="122"/>
                  <a:pt x="161" y="127"/>
                  <a:pt x="165" y="130"/>
                </a:cubicBezTo>
                <a:cubicBezTo>
                  <a:pt x="169" y="132"/>
                  <a:pt x="174" y="134"/>
                  <a:pt x="177" y="131"/>
                </a:cubicBezTo>
                <a:cubicBezTo>
                  <a:pt x="179" y="130"/>
                  <a:pt x="179" y="126"/>
                  <a:pt x="178" y="124"/>
                </a:cubicBezTo>
                <a:cubicBezTo>
                  <a:pt x="175" y="120"/>
                  <a:pt x="170" y="128"/>
                  <a:pt x="167" y="122"/>
                </a:cubicBezTo>
                <a:cubicBezTo>
                  <a:pt x="165" y="120"/>
                  <a:pt x="165" y="116"/>
                  <a:pt x="166" y="112"/>
                </a:cubicBezTo>
                <a:cubicBezTo>
                  <a:pt x="169" y="108"/>
                  <a:pt x="172" y="104"/>
                  <a:pt x="176" y="102"/>
                </a:cubicBezTo>
                <a:cubicBezTo>
                  <a:pt x="180" y="100"/>
                  <a:pt x="184" y="103"/>
                  <a:pt x="189" y="103"/>
                </a:cubicBezTo>
                <a:cubicBezTo>
                  <a:pt x="195" y="108"/>
                  <a:pt x="199" y="114"/>
                  <a:pt x="201" y="122"/>
                </a:cubicBezTo>
                <a:cubicBezTo>
                  <a:pt x="200" y="132"/>
                  <a:pt x="198" y="142"/>
                  <a:pt x="191" y="149"/>
                </a:cubicBezTo>
                <a:cubicBezTo>
                  <a:pt x="176" y="167"/>
                  <a:pt x="151" y="163"/>
                  <a:pt x="134" y="158"/>
                </a:cubicBezTo>
                <a:cubicBezTo>
                  <a:pt x="125" y="155"/>
                  <a:pt x="124" y="144"/>
                  <a:pt x="117" y="139"/>
                </a:cubicBezTo>
                <a:cubicBezTo>
                  <a:pt x="107" y="142"/>
                  <a:pt x="98" y="147"/>
                  <a:pt x="87" y="147"/>
                </a:cubicBezTo>
                <a:cubicBezTo>
                  <a:pt x="72" y="144"/>
                  <a:pt x="56" y="140"/>
                  <a:pt x="46" y="125"/>
                </a:cubicBezTo>
                <a:cubicBezTo>
                  <a:pt x="41" y="112"/>
                  <a:pt x="46" y="98"/>
                  <a:pt x="52" y="87"/>
                </a:cubicBezTo>
                <a:cubicBezTo>
                  <a:pt x="60" y="77"/>
                  <a:pt x="71" y="68"/>
                  <a:pt x="84" y="71"/>
                </a:cubicBezTo>
                <a:cubicBezTo>
                  <a:pt x="94" y="68"/>
                  <a:pt x="103" y="69"/>
                  <a:pt x="113" y="71"/>
                </a:cubicBezTo>
                <a:cubicBezTo>
                  <a:pt x="121" y="74"/>
                  <a:pt x="120" y="62"/>
                  <a:pt x="125" y="58"/>
                </a:cubicBezTo>
                <a:cubicBezTo>
                  <a:pt x="135" y="43"/>
                  <a:pt x="151" y="35"/>
                  <a:pt x="168" y="39"/>
                </a:cubicBezTo>
                <a:cubicBezTo>
                  <a:pt x="172" y="37"/>
                  <a:pt x="172" y="31"/>
                  <a:pt x="174" y="27"/>
                </a:cubicBezTo>
                <a:cubicBezTo>
                  <a:pt x="183" y="13"/>
                  <a:pt x="197" y="4"/>
                  <a:pt x="212" y="0"/>
                </a:cubicBezTo>
                <a:cubicBezTo>
                  <a:pt x="227" y="3"/>
                  <a:pt x="243" y="4"/>
                  <a:pt x="250" y="21"/>
                </a:cubicBezTo>
                <a:close/>
              </a:path>
            </a:pathLst>
          </a:custGeom>
          <a:solidFill>
            <a:srgbClr val="FE1627"/>
          </a:solidFill>
          <a:ln>
            <a:noFill/>
          </a:ln>
          <a:effectLst>
            <a:outerShdw blurRad="76200" dist="889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25" name="Freeform 2679"/>
          <p:cNvSpPr>
            <a:spLocks/>
          </p:cNvSpPr>
          <p:nvPr/>
        </p:nvSpPr>
        <p:spPr bwMode="auto">
          <a:xfrm rot="1237196">
            <a:off x="6296299" y="-283906"/>
            <a:ext cx="1339604" cy="984997"/>
          </a:xfrm>
          <a:custGeom>
            <a:avLst/>
            <a:gdLst>
              <a:gd name="T0" fmla="*/ 256 w 437"/>
              <a:gd name="T1" fmla="*/ 33 h 321"/>
              <a:gd name="T2" fmla="*/ 302 w 437"/>
              <a:gd name="T3" fmla="*/ 51 h 321"/>
              <a:gd name="T4" fmla="*/ 331 w 437"/>
              <a:gd name="T5" fmla="*/ 61 h 321"/>
              <a:gd name="T6" fmla="*/ 363 w 437"/>
              <a:gd name="T7" fmla="*/ 125 h 321"/>
              <a:gd name="T8" fmla="*/ 299 w 437"/>
              <a:gd name="T9" fmla="*/ 136 h 321"/>
              <a:gd name="T10" fmla="*/ 247 w 437"/>
              <a:gd name="T11" fmla="*/ 159 h 321"/>
              <a:gd name="T12" fmla="*/ 225 w 437"/>
              <a:gd name="T13" fmla="*/ 111 h 321"/>
              <a:gd name="T14" fmla="*/ 248 w 437"/>
              <a:gd name="T15" fmla="*/ 112 h 321"/>
              <a:gd name="T16" fmla="*/ 254 w 437"/>
              <a:gd name="T17" fmla="*/ 115 h 321"/>
              <a:gd name="T18" fmla="*/ 243 w 437"/>
              <a:gd name="T19" fmla="*/ 98 h 321"/>
              <a:gd name="T20" fmla="*/ 214 w 437"/>
              <a:gd name="T21" fmla="*/ 131 h 321"/>
              <a:gd name="T22" fmla="*/ 243 w 437"/>
              <a:gd name="T23" fmla="*/ 165 h 321"/>
              <a:gd name="T24" fmla="*/ 288 w 437"/>
              <a:gd name="T25" fmla="*/ 159 h 321"/>
              <a:gd name="T26" fmla="*/ 340 w 437"/>
              <a:gd name="T27" fmla="*/ 205 h 321"/>
              <a:gd name="T28" fmla="*/ 427 w 437"/>
              <a:gd name="T29" fmla="*/ 218 h 321"/>
              <a:gd name="T30" fmla="*/ 402 w 437"/>
              <a:gd name="T31" fmla="*/ 296 h 321"/>
              <a:gd name="T32" fmla="*/ 348 w 437"/>
              <a:gd name="T33" fmla="*/ 287 h 321"/>
              <a:gd name="T34" fmla="*/ 286 w 437"/>
              <a:gd name="T35" fmla="*/ 313 h 321"/>
              <a:gd name="T36" fmla="*/ 226 w 437"/>
              <a:gd name="T37" fmla="*/ 277 h 321"/>
              <a:gd name="T38" fmla="*/ 263 w 437"/>
              <a:gd name="T39" fmla="*/ 245 h 321"/>
              <a:gd name="T40" fmla="*/ 263 w 437"/>
              <a:gd name="T41" fmla="*/ 266 h 321"/>
              <a:gd name="T42" fmla="*/ 240 w 437"/>
              <a:gd name="T43" fmla="*/ 271 h 321"/>
              <a:gd name="T44" fmla="*/ 272 w 437"/>
              <a:gd name="T45" fmla="*/ 264 h 321"/>
              <a:gd name="T46" fmla="*/ 253 w 437"/>
              <a:gd name="T47" fmla="*/ 235 h 321"/>
              <a:gd name="T48" fmla="*/ 183 w 437"/>
              <a:gd name="T49" fmla="*/ 223 h 321"/>
              <a:gd name="T50" fmla="*/ 154 w 437"/>
              <a:gd name="T51" fmla="*/ 256 h 321"/>
              <a:gd name="T52" fmla="*/ 170 w 437"/>
              <a:gd name="T53" fmla="*/ 281 h 321"/>
              <a:gd name="T54" fmla="*/ 171 w 437"/>
              <a:gd name="T55" fmla="*/ 273 h 321"/>
              <a:gd name="T56" fmla="*/ 159 w 437"/>
              <a:gd name="T57" fmla="*/ 257 h 321"/>
              <a:gd name="T58" fmla="*/ 205 w 437"/>
              <a:gd name="T59" fmla="*/ 272 h 321"/>
              <a:gd name="T60" fmla="*/ 193 w 437"/>
              <a:gd name="T61" fmla="*/ 303 h 321"/>
              <a:gd name="T62" fmla="*/ 174 w 437"/>
              <a:gd name="T63" fmla="*/ 309 h 321"/>
              <a:gd name="T64" fmla="*/ 135 w 437"/>
              <a:gd name="T65" fmla="*/ 321 h 321"/>
              <a:gd name="T66" fmla="*/ 88 w 437"/>
              <a:gd name="T67" fmla="*/ 295 h 321"/>
              <a:gd name="T68" fmla="*/ 20 w 437"/>
              <a:gd name="T69" fmla="*/ 299 h 321"/>
              <a:gd name="T70" fmla="*/ 8 w 437"/>
              <a:gd name="T71" fmla="*/ 232 h 321"/>
              <a:gd name="T72" fmla="*/ 91 w 437"/>
              <a:gd name="T73" fmla="*/ 212 h 321"/>
              <a:gd name="T74" fmla="*/ 119 w 437"/>
              <a:gd name="T75" fmla="*/ 173 h 321"/>
              <a:gd name="T76" fmla="*/ 180 w 437"/>
              <a:gd name="T77" fmla="*/ 167 h 321"/>
              <a:gd name="T78" fmla="*/ 192 w 437"/>
              <a:gd name="T79" fmla="*/ 97 h 321"/>
              <a:gd name="T80" fmla="*/ 159 w 437"/>
              <a:gd name="T81" fmla="*/ 116 h 321"/>
              <a:gd name="T82" fmla="*/ 178 w 437"/>
              <a:gd name="T83" fmla="*/ 131 h 321"/>
              <a:gd name="T84" fmla="*/ 168 w 437"/>
              <a:gd name="T85" fmla="*/ 122 h 321"/>
              <a:gd name="T86" fmla="*/ 176 w 437"/>
              <a:gd name="T87" fmla="*/ 102 h 321"/>
              <a:gd name="T88" fmla="*/ 201 w 437"/>
              <a:gd name="T89" fmla="*/ 122 h 321"/>
              <a:gd name="T90" fmla="*/ 134 w 437"/>
              <a:gd name="T91" fmla="*/ 158 h 321"/>
              <a:gd name="T92" fmla="*/ 87 w 437"/>
              <a:gd name="T93" fmla="*/ 147 h 321"/>
              <a:gd name="T94" fmla="*/ 52 w 437"/>
              <a:gd name="T95" fmla="*/ 87 h 321"/>
              <a:gd name="T96" fmla="*/ 113 w 437"/>
              <a:gd name="T97" fmla="*/ 71 h 321"/>
              <a:gd name="T98" fmla="*/ 169 w 437"/>
              <a:gd name="T99" fmla="*/ 39 h 321"/>
              <a:gd name="T100" fmla="*/ 213 w 437"/>
              <a:gd name="T101" fmla="*/ 0 h 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37" h="321">
                <a:moveTo>
                  <a:pt x="250" y="21"/>
                </a:moveTo>
                <a:cubicBezTo>
                  <a:pt x="253" y="25"/>
                  <a:pt x="252" y="31"/>
                  <a:pt x="256" y="33"/>
                </a:cubicBezTo>
                <a:cubicBezTo>
                  <a:pt x="263" y="28"/>
                  <a:pt x="271" y="27"/>
                  <a:pt x="279" y="29"/>
                </a:cubicBezTo>
                <a:cubicBezTo>
                  <a:pt x="290" y="30"/>
                  <a:pt x="298" y="41"/>
                  <a:pt x="302" y="51"/>
                </a:cubicBezTo>
                <a:cubicBezTo>
                  <a:pt x="305" y="57"/>
                  <a:pt x="297" y="65"/>
                  <a:pt x="304" y="68"/>
                </a:cubicBezTo>
                <a:cubicBezTo>
                  <a:pt x="311" y="62"/>
                  <a:pt x="322" y="63"/>
                  <a:pt x="331" y="61"/>
                </a:cubicBezTo>
                <a:cubicBezTo>
                  <a:pt x="346" y="65"/>
                  <a:pt x="365" y="72"/>
                  <a:pt x="369" y="91"/>
                </a:cubicBezTo>
                <a:cubicBezTo>
                  <a:pt x="371" y="103"/>
                  <a:pt x="369" y="116"/>
                  <a:pt x="363" y="125"/>
                </a:cubicBezTo>
                <a:cubicBezTo>
                  <a:pt x="354" y="136"/>
                  <a:pt x="342" y="138"/>
                  <a:pt x="331" y="141"/>
                </a:cubicBezTo>
                <a:cubicBezTo>
                  <a:pt x="320" y="144"/>
                  <a:pt x="309" y="139"/>
                  <a:pt x="299" y="136"/>
                </a:cubicBezTo>
                <a:cubicBezTo>
                  <a:pt x="291" y="144"/>
                  <a:pt x="284" y="155"/>
                  <a:pt x="273" y="159"/>
                </a:cubicBezTo>
                <a:cubicBezTo>
                  <a:pt x="264" y="158"/>
                  <a:pt x="256" y="163"/>
                  <a:pt x="247" y="159"/>
                </a:cubicBezTo>
                <a:cubicBezTo>
                  <a:pt x="235" y="158"/>
                  <a:pt x="224" y="148"/>
                  <a:pt x="220" y="135"/>
                </a:cubicBezTo>
                <a:cubicBezTo>
                  <a:pt x="222" y="127"/>
                  <a:pt x="220" y="117"/>
                  <a:pt x="225" y="111"/>
                </a:cubicBezTo>
                <a:cubicBezTo>
                  <a:pt x="230" y="106"/>
                  <a:pt x="236" y="105"/>
                  <a:pt x="242" y="106"/>
                </a:cubicBezTo>
                <a:cubicBezTo>
                  <a:pt x="245" y="106"/>
                  <a:pt x="248" y="109"/>
                  <a:pt x="248" y="112"/>
                </a:cubicBezTo>
                <a:cubicBezTo>
                  <a:pt x="248" y="117"/>
                  <a:pt x="237" y="117"/>
                  <a:pt x="244" y="123"/>
                </a:cubicBezTo>
                <a:cubicBezTo>
                  <a:pt x="248" y="124"/>
                  <a:pt x="252" y="119"/>
                  <a:pt x="254" y="115"/>
                </a:cubicBezTo>
                <a:cubicBezTo>
                  <a:pt x="255" y="112"/>
                  <a:pt x="255" y="108"/>
                  <a:pt x="253" y="105"/>
                </a:cubicBezTo>
                <a:cubicBezTo>
                  <a:pt x="250" y="101"/>
                  <a:pt x="247" y="98"/>
                  <a:pt x="243" y="98"/>
                </a:cubicBezTo>
                <a:cubicBezTo>
                  <a:pt x="234" y="97"/>
                  <a:pt x="226" y="100"/>
                  <a:pt x="221" y="107"/>
                </a:cubicBezTo>
                <a:cubicBezTo>
                  <a:pt x="215" y="113"/>
                  <a:pt x="216" y="123"/>
                  <a:pt x="214" y="131"/>
                </a:cubicBezTo>
                <a:cubicBezTo>
                  <a:pt x="216" y="134"/>
                  <a:pt x="214" y="137"/>
                  <a:pt x="215" y="140"/>
                </a:cubicBezTo>
                <a:cubicBezTo>
                  <a:pt x="220" y="152"/>
                  <a:pt x="230" y="164"/>
                  <a:pt x="243" y="165"/>
                </a:cubicBezTo>
                <a:cubicBezTo>
                  <a:pt x="248" y="168"/>
                  <a:pt x="254" y="167"/>
                  <a:pt x="260" y="168"/>
                </a:cubicBezTo>
                <a:cubicBezTo>
                  <a:pt x="270" y="167"/>
                  <a:pt x="280" y="166"/>
                  <a:pt x="288" y="159"/>
                </a:cubicBezTo>
                <a:cubicBezTo>
                  <a:pt x="307" y="159"/>
                  <a:pt x="326" y="168"/>
                  <a:pt x="333" y="188"/>
                </a:cubicBezTo>
                <a:cubicBezTo>
                  <a:pt x="340" y="205"/>
                  <a:pt x="340" y="205"/>
                  <a:pt x="340" y="205"/>
                </a:cubicBezTo>
                <a:cubicBezTo>
                  <a:pt x="346" y="209"/>
                  <a:pt x="348" y="202"/>
                  <a:pt x="352" y="200"/>
                </a:cubicBezTo>
                <a:cubicBezTo>
                  <a:pt x="377" y="193"/>
                  <a:pt x="408" y="198"/>
                  <a:pt x="427" y="218"/>
                </a:cubicBezTo>
                <a:cubicBezTo>
                  <a:pt x="435" y="233"/>
                  <a:pt x="437" y="253"/>
                  <a:pt x="433" y="270"/>
                </a:cubicBezTo>
                <a:cubicBezTo>
                  <a:pt x="425" y="281"/>
                  <a:pt x="416" y="295"/>
                  <a:pt x="402" y="296"/>
                </a:cubicBezTo>
                <a:cubicBezTo>
                  <a:pt x="395" y="298"/>
                  <a:pt x="390" y="293"/>
                  <a:pt x="384" y="292"/>
                </a:cubicBezTo>
                <a:cubicBezTo>
                  <a:pt x="372" y="292"/>
                  <a:pt x="358" y="293"/>
                  <a:pt x="348" y="287"/>
                </a:cubicBezTo>
                <a:cubicBezTo>
                  <a:pt x="343" y="290"/>
                  <a:pt x="344" y="280"/>
                  <a:pt x="339" y="284"/>
                </a:cubicBezTo>
                <a:cubicBezTo>
                  <a:pt x="329" y="306"/>
                  <a:pt x="307" y="314"/>
                  <a:pt x="286" y="313"/>
                </a:cubicBezTo>
                <a:cubicBezTo>
                  <a:pt x="271" y="314"/>
                  <a:pt x="256" y="310"/>
                  <a:pt x="242" y="305"/>
                </a:cubicBezTo>
                <a:cubicBezTo>
                  <a:pt x="233" y="300"/>
                  <a:pt x="226" y="289"/>
                  <a:pt x="226" y="277"/>
                </a:cubicBezTo>
                <a:cubicBezTo>
                  <a:pt x="227" y="267"/>
                  <a:pt x="230" y="259"/>
                  <a:pt x="235" y="251"/>
                </a:cubicBezTo>
                <a:cubicBezTo>
                  <a:pt x="242" y="243"/>
                  <a:pt x="253" y="240"/>
                  <a:pt x="263" y="245"/>
                </a:cubicBezTo>
                <a:cubicBezTo>
                  <a:pt x="267" y="247"/>
                  <a:pt x="267" y="254"/>
                  <a:pt x="267" y="259"/>
                </a:cubicBezTo>
                <a:cubicBezTo>
                  <a:pt x="267" y="262"/>
                  <a:pt x="265" y="265"/>
                  <a:pt x="263" y="266"/>
                </a:cubicBezTo>
                <a:cubicBezTo>
                  <a:pt x="256" y="268"/>
                  <a:pt x="249" y="270"/>
                  <a:pt x="243" y="267"/>
                </a:cubicBezTo>
                <a:cubicBezTo>
                  <a:pt x="241" y="267"/>
                  <a:pt x="240" y="269"/>
                  <a:pt x="240" y="271"/>
                </a:cubicBezTo>
                <a:cubicBezTo>
                  <a:pt x="242" y="275"/>
                  <a:pt x="247" y="275"/>
                  <a:pt x="251" y="275"/>
                </a:cubicBezTo>
                <a:cubicBezTo>
                  <a:pt x="259" y="274"/>
                  <a:pt x="268" y="273"/>
                  <a:pt x="272" y="264"/>
                </a:cubicBezTo>
                <a:cubicBezTo>
                  <a:pt x="274" y="259"/>
                  <a:pt x="274" y="252"/>
                  <a:pt x="272" y="246"/>
                </a:cubicBezTo>
                <a:cubicBezTo>
                  <a:pt x="267" y="239"/>
                  <a:pt x="260" y="236"/>
                  <a:pt x="253" y="235"/>
                </a:cubicBezTo>
                <a:cubicBezTo>
                  <a:pt x="253" y="221"/>
                  <a:pt x="243" y="209"/>
                  <a:pt x="231" y="205"/>
                </a:cubicBezTo>
                <a:cubicBezTo>
                  <a:pt x="212" y="198"/>
                  <a:pt x="196" y="209"/>
                  <a:pt x="183" y="223"/>
                </a:cubicBezTo>
                <a:cubicBezTo>
                  <a:pt x="180" y="228"/>
                  <a:pt x="175" y="233"/>
                  <a:pt x="174" y="240"/>
                </a:cubicBezTo>
                <a:cubicBezTo>
                  <a:pt x="167" y="243"/>
                  <a:pt x="157" y="246"/>
                  <a:pt x="154" y="256"/>
                </a:cubicBezTo>
                <a:cubicBezTo>
                  <a:pt x="154" y="263"/>
                  <a:pt x="153" y="271"/>
                  <a:pt x="158" y="275"/>
                </a:cubicBezTo>
                <a:cubicBezTo>
                  <a:pt x="161" y="278"/>
                  <a:pt x="165" y="280"/>
                  <a:pt x="170" y="281"/>
                </a:cubicBezTo>
                <a:cubicBezTo>
                  <a:pt x="175" y="280"/>
                  <a:pt x="180" y="276"/>
                  <a:pt x="183" y="270"/>
                </a:cubicBezTo>
                <a:cubicBezTo>
                  <a:pt x="179" y="263"/>
                  <a:pt x="175" y="274"/>
                  <a:pt x="171" y="273"/>
                </a:cubicBezTo>
                <a:cubicBezTo>
                  <a:pt x="167" y="275"/>
                  <a:pt x="164" y="270"/>
                  <a:pt x="161" y="268"/>
                </a:cubicBezTo>
                <a:cubicBezTo>
                  <a:pt x="159" y="265"/>
                  <a:pt x="158" y="260"/>
                  <a:pt x="159" y="257"/>
                </a:cubicBezTo>
                <a:cubicBezTo>
                  <a:pt x="166" y="250"/>
                  <a:pt x="177" y="245"/>
                  <a:pt x="187" y="248"/>
                </a:cubicBezTo>
                <a:cubicBezTo>
                  <a:pt x="197" y="250"/>
                  <a:pt x="202" y="263"/>
                  <a:pt x="205" y="272"/>
                </a:cubicBezTo>
                <a:cubicBezTo>
                  <a:pt x="206" y="278"/>
                  <a:pt x="206" y="285"/>
                  <a:pt x="204" y="292"/>
                </a:cubicBezTo>
                <a:cubicBezTo>
                  <a:pt x="193" y="303"/>
                  <a:pt x="193" y="303"/>
                  <a:pt x="193" y="303"/>
                </a:cubicBezTo>
                <a:cubicBezTo>
                  <a:pt x="188" y="305"/>
                  <a:pt x="184" y="309"/>
                  <a:pt x="178" y="309"/>
                </a:cubicBezTo>
                <a:cubicBezTo>
                  <a:pt x="177" y="311"/>
                  <a:pt x="175" y="309"/>
                  <a:pt x="174" y="309"/>
                </a:cubicBezTo>
                <a:cubicBezTo>
                  <a:pt x="171" y="316"/>
                  <a:pt x="164" y="313"/>
                  <a:pt x="160" y="317"/>
                </a:cubicBezTo>
                <a:cubicBezTo>
                  <a:pt x="152" y="318"/>
                  <a:pt x="143" y="320"/>
                  <a:pt x="135" y="321"/>
                </a:cubicBezTo>
                <a:cubicBezTo>
                  <a:pt x="122" y="319"/>
                  <a:pt x="111" y="314"/>
                  <a:pt x="101" y="306"/>
                </a:cubicBezTo>
                <a:cubicBezTo>
                  <a:pt x="88" y="295"/>
                  <a:pt x="88" y="295"/>
                  <a:pt x="88" y="295"/>
                </a:cubicBezTo>
                <a:cubicBezTo>
                  <a:pt x="83" y="296"/>
                  <a:pt x="80" y="301"/>
                  <a:pt x="75" y="303"/>
                </a:cubicBezTo>
                <a:cubicBezTo>
                  <a:pt x="58" y="312"/>
                  <a:pt x="37" y="305"/>
                  <a:pt x="20" y="299"/>
                </a:cubicBezTo>
                <a:cubicBezTo>
                  <a:pt x="13" y="295"/>
                  <a:pt x="2" y="288"/>
                  <a:pt x="3" y="278"/>
                </a:cubicBezTo>
                <a:cubicBezTo>
                  <a:pt x="0" y="263"/>
                  <a:pt x="1" y="245"/>
                  <a:pt x="8" y="232"/>
                </a:cubicBezTo>
                <a:cubicBezTo>
                  <a:pt x="19" y="217"/>
                  <a:pt x="38" y="214"/>
                  <a:pt x="54" y="209"/>
                </a:cubicBezTo>
                <a:cubicBezTo>
                  <a:pt x="67" y="208"/>
                  <a:pt x="80" y="207"/>
                  <a:pt x="91" y="212"/>
                </a:cubicBezTo>
                <a:cubicBezTo>
                  <a:pt x="97" y="209"/>
                  <a:pt x="96" y="200"/>
                  <a:pt x="101" y="195"/>
                </a:cubicBezTo>
                <a:cubicBezTo>
                  <a:pt x="104" y="185"/>
                  <a:pt x="112" y="179"/>
                  <a:pt x="119" y="173"/>
                </a:cubicBezTo>
                <a:cubicBezTo>
                  <a:pt x="134" y="167"/>
                  <a:pt x="134" y="167"/>
                  <a:pt x="134" y="167"/>
                </a:cubicBezTo>
                <a:cubicBezTo>
                  <a:pt x="149" y="171"/>
                  <a:pt x="165" y="169"/>
                  <a:pt x="180" y="167"/>
                </a:cubicBezTo>
                <a:cubicBezTo>
                  <a:pt x="195" y="158"/>
                  <a:pt x="208" y="142"/>
                  <a:pt x="207" y="123"/>
                </a:cubicBezTo>
                <a:cubicBezTo>
                  <a:pt x="207" y="113"/>
                  <a:pt x="201" y="103"/>
                  <a:pt x="192" y="97"/>
                </a:cubicBezTo>
                <a:cubicBezTo>
                  <a:pt x="187" y="94"/>
                  <a:pt x="180" y="93"/>
                  <a:pt x="174" y="95"/>
                </a:cubicBezTo>
                <a:cubicBezTo>
                  <a:pt x="167" y="100"/>
                  <a:pt x="159" y="106"/>
                  <a:pt x="159" y="116"/>
                </a:cubicBezTo>
                <a:cubicBezTo>
                  <a:pt x="159" y="122"/>
                  <a:pt x="162" y="127"/>
                  <a:pt x="166" y="130"/>
                </a:cubicBezTo>
                <a:cubicBezTo>
                  <a:pt x="169" y="132"/>
                  <a:pt x="175" y="134"/>
                  <a:pt x="178" y="131"/>
                </a:cubicBezTo>
                <a:cubicBezTo>
                  <a:pt x="180" y="130"/>
                  <a:pt x="180" y="126"/>
                  <a:pt x="179" y="124"/>
                </a:cubicBezTo>
                <a:cubicBezTo>
                  <a:pt x="175" y="120"/>
                  <a:pt x="171" y="128"/>
                  <a:pt x="168" y="122"/>
                </a:cubicBezTo>
                <a:cubicBezTo>
                  <a:pt x="165" y="120"/>
                  <a:pt x="166" y="116"/>
                  <a:pt x="167" y="112"/>
                </a:cubicBezTo>
                <a:cubicBezTo>
                  <a:pt x="169" y="108"/>
                  <a:pt x="172" y="104"/>
                  <a:pt x="176" y="102"/>
                </a:cubicBezTo>
                <a:cubicBezTo>
                  <a:pt x="181" y="100"/>
                  <a:pt x="185" y="103"/>
                  <a:pt x="189" y="103"/>
                </a:cubicBezTo>
                <a:cubicBezTo>
                  <a:pt x="195" y="108"/>
                  <a:pt x="199" y="114"/>
                  <a:pt x="201" y="122"/>
                </a:cubicBezTo>
                <a:cubicBezTo>
                  <a:pt x="200" y="132"/>
                  <a:pt x="199" y="142"/>
                  <a:pt x="191" y="149"/>
                </a:cubicBezTo>
                <a:cubicBezTo>
                  <a:pt x="177" y="167"/>
                  <a:pt x="151" y="163"/>
                  <a:pt x="134" y="158"/>
                </a:cubicBezTo>
                <a:cubicBezTo>
                  <a:pt x="125" y="155"/>
                  <a:pt x="125" y="144"/>
                  <a:pt x="118" y="139"/>
                </a:cubicBezTo>
                <a:cubicBezTo>
                  <a:pt x="108" y="142"/>
                  <a:pt x="98" y="147"/>
                  <a:pt x="87" y="147"/>
                </a:cubicBezTo>
                <a:cubicBezTo>
                  <a:pt x="72" y="144"/>
                  <a:pt x="56" y="140"/>
                  <a:pt x="47" y="125"/>
                </a:cubicBezTo>
                <a:cubicBezTo>
                  <a:pt x="42" y="112"/>
                  <a:pt x="47" y="98"/>
                  <a:pt x="52" y="87"/>
                </a:cubicBezTo>
                <a:cubicBezTo>
                  <a:pt x="60" y="77"/>
                  <a:pt x="72" y="68"/>
                  <a:pt x="85" y="71"/>
                </a:cubicBezTo>
                <a:cubicBezTo>
                  <a:pt x="94" y="68"/>
                  <a:pt x="104" y="69"/>
                  <a:pt x="113" y="71"/>
                </a:cubicBezTo>
                <a:cubicBezTo>
                  <a:pt x="122" y="74"/>
                  <a:pt x="120" y="62"/>
                  <a:pt x="126" y="58"/>
                </a:cubicBezTo>
                <a:cubicBezTo>
                  <a:pt x="136" y="43"/>
                  <a:pt x="152" y="35"/>
                  <a:pt x="169" y="39"/>
                </a:cubicBezTo>
                <a:cubicBezTo>
                  <a:pt x="172" y="37"/>
                  <a:pt x="172" y="31"/>
                  <a:pt x="174" y="27"/>
                </a:cubicBezTo>
                <a:cubicBezTo>
                  <a:pt x="184" y="13"/>
                  <a:pt x="198" y="4"/>
                  <a:pt x="213" y="0"/>
                </a:cubicBezTo>
                <a:cubicBezTo>
                  <a:pt x="227" y="3"/>
                  <a:pt x="244" y="4"/>
                  <a:pt x="250" y="21"/>
                </a:cubicBezTo>
                <a:close/>
              </a:path>
            </a:pathLst>
          </a:custGeom>
          <a:solidFill>
            <a:srgbClr val="FE162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26" name="Freeform 2611"/>
          <p:cNvSpPr>
            <a:spLocks/>
          </p:cNvSpPr>
          <p:nvPr/>
        </p:nvSpPr>
        <p:spPr bwMode="auto">
          <a:xfrm rot="21010090" flipH="1">
            <a:off x="-1588200" y="1706052"/>
            <a:ext cx="2712319" cy="1459316"/>
          </a:xfrm>
          <a:custGeom>
            <a:avLst/>
            <a:gdLst>
              <a:gd name="T0" fmla="*/ 236 w 580"/>
              <a:gd name="T1" fmla="*/ 51 h 312"/>
              <a:gd name="T2" fmla="*/ 197 w 580"/>
              <a:gd name="T3" fmla="*/ 101 h 312"/>
              <a:gd name="T4" fmla="*/ 282 w 580"/>
              <a:gd name="T5" fmla="*/ 131 h 312"/>
              <a:gd name="T6" fmla="*/ 260 w 580"/>
              <a:gd name="T7" fmla="*/ 158 h 312"/>
              <a:gd name="T8" fmla="*/ 273 w 580"/>
              <a:gd name="T9" fmla="*/ 143 h 312"/>
              <a:gd name="T10" fmla="*/ 248 w 580"/>
              <a:gd name="T11" fmla="*/ 157 h 312"/>
              <a:gd name="T12" fmla="*/ 307 w 580"/>
              <a:gd name="T13" fmla="*/ 138 h 312"/>
              <a:gd name="T14" fmla="*/ 338 w 580"/>
              <a:gd name="T15" fmla="*/ 176 h 312"/>
              <a:gd name="T16" fmla="*/ 336 w 580"/>
              <a:gd name="T17" fmla="*/ 164 h 312"/>
              <a:gd name="T18" fmla="*/ 305 w 580"/>
              <a:gd name="T19" fmla="*/ 169 h 312"/>
              <a:gd name="T20" fmla="*/ 373 w 580"/>
              <a:gd name="T21" fmla="*/ 199 h 312"/>
              <a:gd name="T22" fmla="*/ 551 w 580"/>
              <a:gd name="T23" fmla="*/ 126 h 312"/>
              <a:gd name="T24" fmla="*/ 522 w 580"/>
              <a:gd name="T25" fmla="*/ 157 h 312"/>
              <a:gd name="T26" fmla="*/ 410 w 580"/>
              <a:gd name="T27" fmla="*/ 235 h 312"/>
              <a:gd name="T28" fmla="*/ 360 w 580"/>
              <a:gd name="T29" fmla="*/ 215 h 312"/>
              <a:gd name="T30" fmla="*/ 371 w 580"/>
              <a:gd name="T31" fmla="*/ 248 h 312"/>
              <a:gd name="T32" fmla="*/ 359 w 580"/>
              <a:gd name="T33" fmla="*/ 244 h 312"/>
              <a:gd name="T34" fmla="*/ 381 w 580"/>
              <a:gd name="T35" fmla="*/ 229 h 312"/>
              <a:gd name="T36" fmla="*/ 309 w 580"/>
              <a:gd name="T37" fmla="*/ 246 h 312"/>
              <a:gd name="T38" fmla="*/ 241 w 580"/>
              <a:gd name="T39" fmla="*/ 227 h 312"/>
              <a:gd name="T40" fmla="*/ 267 w 580"/>
              <a:gd name="T41" fmla="*/ 251 h 312"/>
              <a:gd name="T42" fmla="*/ 250 w 580"/>
              <a:gd name="T43" fmla="*/ 248 h 312"/>
              <a:gd name="T44" fmla="*/ 279 w 580"/>
              <a:gd name="T45" fmla="*/ 239 h 312"/>
              <a:gd name="T46" fmla="*/ 221 w 580"/>
              <a:gd name="T47" fmla="*/ 265 h 312"/>
              <a:gd name="T48" fmla="*/ 109 w 580"/>
              <a:gd name="T49" fmla="*/ 293 h 312"/>
              <a:gd name="T50" fmla="*/ 158 w 580"/>
              <a:gd name="T51" fmla="*/ 242 h 312"/>
              <a:gd name="T52" fmla="*/ 205 w 580"/>
              <a:gd name="T53" fmla="*/ 229 h 312"/>
              <a:gd name="T54" fmla="*/ 178 w 580"/>
              <a:gd name="T55" fmla="*/ 226 h 312"/>
              <a:gd name="T56" fmla="*/ 210 w 580"/>
              <a:gd name="T57" fmla="*/ 239 h 312"/>
              <a:gd name="T58" fmla="*/ 222 w 580"/>
              <a:gd name="T59" fmla="*/ 171 h 312"/>
              <a:gd name="T60" fmla="*/ 157 w 580"/>
              <a:gd name="T61" fmla="*/ 153 h 312"/>
              <a:gd name="T62" fmla="*/ 110 w 580"/>
              <a:gd name="T63" fmla="*/ 129 h 312"/>
              <a:gd name="T64" fmla="*/ 121 w 580"/>
              <a:gd name="T65" fmla="*/ 139 h 312"/>
              <a:gd name="T66" fmla="*/ 146 w 580"/>
              <a:gd name="T67" fmla="*/ 136 h 312"/>
              <a:gd name="T68" fmla="*/ 71 w 580"/>
              <a:gd name="T69" fmla="*/ 154 h 312"/>
              <a:gd name="T70" fmla="*/ 4 w 580"/>
              <a:gd name="T71" fmla="*/ 109 h 312"/>
              <a:gd name="T72" fmla="*/ 69 w 580"/>
              <a:gd name="T73" fmla="*/ 52 h 312"/>
              <a:gd name="T74" fmla="*/ 85 w 580"/>
              <a:gd name="T75" fmla="*/ 94 h 312"/>
              <a:gd name="T76" fmla="*/ 84 w 580"/>
              <a:gd name="T77" fmla="*/ 71 h 312"/>
              <a:gd name="T78" fmla="*/ 103 w 580"/>
              <a:gd name="T79" fmla="*/ 106 h 312"/>
              <a:gd name="T80" fmla="*/ 141 w 580"/>
              <a:gd name="T81" fmla="*/ 56 h 312"/>
              <a:gd name="T82" fmla="*/ 141 w 580"/>
              <a:gd name="T83" fmla="*/ 81 h 312"/>
              <a:gd name="T84" fmla="*/ 135 w 580"/>
              <a:gd name="T85" fmla="*/ 89 h 312"/>
              <a:gd name="T86" fmla="*/ 168 w 580"/>
              <a:gd name="T87" fmla="*/ 62 h 312"/>
              <a:gd name="T88" fmla="*/ 180 w 580"/>
              <a:gd name="T89" fmla="*/ 36 h 312"/>
              <a:gd name="T90" fmla="*/ 157 w 580"/>
              <a:gd name="T91" fmla="*/ 37 h 312"/>
              <a:gd name="T92" fmla="*/ 223 w 580"/>
              <a:gd name="T93" fmla="*/ 0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580" h="312">
                <a:moveTo>
                  <a:pt x="249" y="8"/>
                </a:moveTo>
                <a:cubicBezTo>
                  <a:pt x="253" y="13"/>
                  <a:pt x="258" y="20"/>
                  <a:pt x="257" y="26"/>
                </a:cubicBezTo>
                <a:cubicBezTo>
                  <a:pt x="256" y="39"/>
                  <a:pt x="243" y="42"/>
                  <a:pt x="236" y="51"/>
                </a:cubicBezTo>
                <a:cubicBezTo>
                  <a:pt x="238" y="59"/>
                  <a:pt x="251" y="54"/>
                  <a:pt x="251" y="64"/>
                </a:cubicBezTo>
                <a:cubicBezTo>
                  <a:pt x="248" y="71"/>
                  <a:pt x="250" y="82"/>
                  <a:pt x="238" y="85"/>
                </a:cubicBezTo>
                <a:cubicBezTo>
                  <a:pt x="223" y="90"/>
                  <a:pt x="208" y="89"/>
                  <a:pt x="197" y="101"/>
                </a:cubicBezTo>
                <a:cubicBezTo>
                  <a:pt x="194" y="109"/>
                  <a:pt x="190" y="116"/>
                  <a:pt x="193" y="123"/>
                </a:cubicBezTo>
                <a:cubicBezTo>
                  <a:pt x="196" y="129"/>
                  <a:pt x="201" y="134"/>
                  <a:pt x="207" y="135"/>
                </a:cubicBezTo>
                <a:cubicBezTo>
                  <a:pt x="233" y="134"/>
                  <a:pt x="261" y="110"/>
                  <a:pt x="282" y="131"/>
                </a:cubicBezTo>
                <a:cubicBezTo>
                  <a:pt x="288" y="135"/>
                  <a:pt x="289" y="142"/>
                  <a:pt x="290" y="148"/>
                </a:cubicBezTo>
                <a:cubicBezTo>
                  <a:pt x="286" y="153"/>
                  <a:pt x="281" y="161"/>
                  <a:pt x="271" y="160"/>
                </a:cubicBezTo>
                <a:cubicBezTo>
                  <a:pt x="267" y="162"/>
                  <a:pt x="263" y="160"/>
                  <a:pt x="260" y="158"/>
                </a:cubicBezTo>
                <a:cubicBezTo>
                  <a:pt x="255" y="156"/>
                  <a:pt x="257" y="151"/>
                  <a:pt x="259" y="148"/>
                </a:cubicBezTo>
                <a:cubicBezTo>
                  <a:pt x="260" y="145"/>
                  <a:pt x="263" y="143"/>
                  <a:pt x="266" y="143"/>
                </a:cubicBezTo>
                <a:cubicBezTo>
                  <a:pt x="268" y="145"/>
                  <a:pt x="272" y="145"/>
                  <a:pt x="273" y="143"/>
                </a:cubicBezTo>
                <a:cubicBezTo>
                  <a:pt x="276" y="140"/>
                  <a:pt x="274" y="138"/>
                  <a:pt x="273" y="136"/>
                </a:cubicBezTo>
                <a:cubicBezTo>
                  <a:pt x="267" y="132"/>
                  <a:pt x="258" y="134"/>
                  <a:pt x="254" y="139"/>
                </a:cubicBezTo>
                <a:cubicBezTo>
                  <a:pt x="250" y="143"/>
                  <a:pt x="248" y="150"/>
                  <a:pt x="248" y="157"/>
                </a:cubicBezTo>
                <a:cubicBezTo>
                  <a:pt x="253" y="164"/>
                  <a:pt x="260" y="171"/>
                  <a:pt x="271" y="170"/>
                </a:cubicBezTo>
                <a:cubicBezTo>
                  <a:pt x="284" y="168"/>
                  <a:pt x="292" y="161"/>
                  <a:pt x="298" y="152"/>
                </a:cubicBezTo>
                <a:cubicBezTo>
                  <a:pt x="298" y="146"/>
                  <a:pt x="299" y="140"/>
                  <a:pt x="307" y="138"/>
                </a:cubicBezTo>
                <a:cubicBezTo>
                  <a:pt x="320" y="134"/>
                  <a:pt x="339" y="136"/>
                  <a:pt x="348" y="146"/>
                </a:cubicBezTo>
                <a:cubicBezTo>
                  <a:pt x="353" y="150"/>
                  <a:pt x="354" y="156"/>
                  <a:pt x="352" y="162"/>
                </a:cubicBezTo>
                <a:cubicBezTo>
                  <a:pt x="351" y="169"/>
                  <a:pt x="342" y="171"/>
                  <a:pt x="338" y="176"/>
                </a:cubicBezTo>
                <a:cubicBezTo>
                  <a:pt x="330" y="176"/>
                  <a:pt x="322" y="179"/>
                  <a:pt x="317" y="173"/>
                </a:cubicBezTo>
                <a:cubicBezTo>
                  <a:pt x="314" y="169"/>
                  <a:pt x="314" y="165"/>
                  <a:pt x="318" y="161"/>
                </a:cubicBezTo>
                <a:cubicBezTo>
                  <a:pt x="328" y="154"/>
                  <a:pt x="327" y="171"/>
                  <a:pt x="336" y="164"/>
                </a:cubicBezTo>
                <a:cubicBezTo>
                  <a:pt x="339" y="159"/>
                  <a:pt x="335" y="155"/>
                  <a:pt x="332" y="152"/>
                </a:cubicBezTo>
                <a:cubicBezTo>
                  <a:pt x="326" y="149"/>
                  <a:pt x="320" y="151"/>
                  <a:pt x="315" y="153"/>
                </a:cubicBezTo>
                <a:cubicBezTo>
                  <a:pt x="308" y="156"/>
                  <a:pt x="305" y="163"/>
                  <a:pt x="305" y="169"/>
                </a:cubicBezTo>
                <a:cubicBezTo>
                  <a:pt x="307" y="176"/>
                  <a:pt x="311" y="180"/>
                  <a:pt x="317" y="184"/>
                </a:cubicBezTo>
                <a:cubicBezTo>
                  <a:pt x="325" y="187"/>
                  <a:pt x="333" y="184"/>
                  <a:pt x="340" y="185"/>
                </a:cubicBezTo>
                <a:cubicBezTo>
                  <a:pt x="348" y="193"/>
                  <a:pt x="360" y="199"/>
                  <a:pt x="373" y="199"/>
                </a:cubicBezTo>
                <a:cubicBezTo>
                  <a:pt x="399" y="196"/>
                  <a:pt x="399" y="162"/>
                  <a:pt x="427" y="163"/>
                </a:cubicBezTo>
                <a:cubicBezTo>
                  <a:pt x="442" y="172"/>
                  <a:pt x="460" y="182"/>
                  <a:pt x="479" y="174"/>
                </a:cubicBezTo>
                <a:cubicBezTo>
                  <a:pt x="510" y="165"/>
                  <a:pt x="514" y="126"/>
                  <a:pt x="551" y="126"/>
                </a:cubicBezTo>
                <a:cubicBezTo>
                  <a:pt x="562" y="129"/>
                  <a:pt x="570" y="135"/>
                  <a:pt x="580" y="135"/>
                </a:cubicBezTo>
                <a:cubicBezTo>
                  <a:pt x="576" y="141"/>
                  <a:pt x="565" y="139"/>
                  <a:pt x="558" y="142"/>
                </a:cubicBezTo>
                <a:cubicBezTo>
                  <a:pt x="546" y="145"/>
                  <a:pt x="531" y="147"/>
                  <a:pt x="522" y="157"/>
                </a:cubicBezTo>
                <a:cubicBezTo>
                  <a:pt x="514" y="174"/>
                  <a:pt x="511" y="197"/>
                  <a:pt x="487" y="201"/>
                </a:cubicBezTo>
                <a:cubicBezTo>
                  <a:pt x="469" y="206"/>
                  <a:pt x="454" y="190"/>
                  <a:pt x="437" y="195"/>
                </a:cubicBezTo>
                <a:cubicBezTo>
                  <a:pt x="416" y="201"/>
                  <a:pt x="417" y="223"/>
                  <a:pt x="410" y="235"/>
                </a:cubicBezTo>
                <a:cubicBezTo>
                  <a:pt x="405" y="240"/>
                  <a:pt x="401" y="245"/>
                  <a:pt x="395" y="246"/>
                </a:cubicBezTo>
                <a:cubicBezTo>
                  <a:pt x="394" y="237"/>
                  <a:pt x="392" y="228"/>
                  <a:pt x="384" y="221"/>
                </a:cubicBezTo>
                <a:cubicBezTo>
                  <a:pt x="378" y="216"/>
                  <a:pt x="368" y="212"/>
                  <a:pt x="360" y="215"/>
                </a:cubicBezTo>
                <a:cubicBezTo>
                  <a:pt x="348" y="216"/>
                  <a:pt x="346" y="228"/>
                  <a:pt x="343" y="237"/>
                </a:cubicBezTo>
                <a:cubicBezTo>
                  <a:pt x="341" y="243"/>
                  <a:pt x="347" y="248"/>
                  <a:pt x="351" y="251"/>
                </a:cubicBezTo>
                <a:cubicBezTo>
                  <a:pt x="358" y="255"/>
                  <a:pt x="367" y="255"/>
                  <a:pt x="371" y="248"/>
                </a:cubicBezTo>
                <a:cubicBezTo>
                  <a:pt x="373" y="245"/>
                  <a:pt x="374" y="241"/>
                  <a:pt x="371" y="238"/>
                </a:cubicBezTo>
                <a:cubicBezTo>
                  <a:pt x="368" y="235"/>
                  <a:pt x="362" y="237"/>
                  <a:pt x="363" y="241"/>
                </a:cubicBezTo>
                <a:cubicBezTo>
                  <a:pt x="363" y="244"/>
                  <a:pt x="362" y="245"/>
                  <a:pt x="359" y="244"/>
                </a:cubicBezTo>
                <a:cubicBezTo>
                  <a:pt x="354" y="244"/>
                  <a:pt x="352" y="239"/>
                  <a:pt x="352" y="236"/>
                </a:cubicBezTo>
                <a:cubicBezTo>
                  <a:pt x="354" y="231"/>
                  <a:pt x="357" y="224"/>
                  <a:pt x="363" y="224"/>
                </a:cubicBezTo>
                <a:cubicBezTo>
                  <a:pt x="370" y="220"/>
                  <a:pt x="376" y="227"/>
                  <a:pt x="381" y="229"/>
                </a:cubicBezTo>
                <a:cubicBezTo>
                  <a:pt x="388" y="235"/>
                  <a:pt x="381" y="242"/>
                  <a:pt x="385" y="248"/>
                </a:cubicBezTo>
                <a:cubicBezTo>
                  <a:pt x="382" y="257"/>
                  <a:pt x="376" y="262"/>
                  <a:pt x="367" y="265"/>
                </a:cubicBezTo>
                <a:cubicBezTo>
                  <a:pt x="343" y="274"/>
                  <a:pt x="330" y="250"/>
                  <a:pt x="309" y="246"/>
                </a:cubicBezTo>
                <a:cubicBezTo>
                  <a:pt x="304" y="240"/>
                  <a:pt x="296" y="242"/>
                  <a:pt x="289" y="241"/>
                </a:cubicBezTo>
                <a:cubicBezTo>
                  <a:pt x="287" y="231"/>
                  <a:pt x="277" y="227"/>
                  <a:pt x="268" y="222"/>
                </a:cubicBezTo>
                <a:cubicBezTo>
                  <a:pt x="258" y="218"/>
                  <a:pt x="249" y="222"/>
                  <a:pt x="241" y="227"/>
                </a:cubicBezTo>
                <a:cubicBezTo>
                  <a:pt x="235" y="229"/>
                  <a:pt x="235" y="236"/>
                  <a:pt x="234" y="241"/>
                </a:cubicBezTo>
                <a:cubicBezTo>
                  <a:pt x="237" y="248"/>
                  <a:pt x="240" y="257"/>
                  <a:pt x="250" y="258"/>
                </a:cubicBezTo>
                <a:cubicBezTo>
                  <a:pt x="256" y="258"/>
                  <a:pt x="264" y="257"/>
                  <a:pt x="267" y="251"/>
                </a:cubicBezTo>
                <a:cubicBezTo>
                  <a:pt x="269" y="248"/>
                  <a:pt x="269" y="245"/>
                  <a:pt x="267" y="242"/>
                </a:cubicBezTo>
                <a:cubicBezTo>
                  <a:pt x="264" y="240"/>
                  <a:pt x="262" y="241"/>
                  <a:pt x="260" y="242"/>
                </a:cubicBezTo>
                <a:cubicBezTo>
                  <a:pt x="260" y="247"/>
                  <a:pt x="255" y="250"/>
                  <a:pt x="250" y="248"/>
                </a:cubicBezTo>
                <a:cubicBezTo>
                  <a:pt x="245" y="247"/>
                  <a:pt x="244" y="243"/>
                  <a:pt x="244" y="239"/>
                </a:cubicBezTo>
                <a:cubicBezTo>
                  <a:pt x="246" y="233"/>
                  <a:pt x="253" y="230"/>
                  <a:pt x="259" y="229"/>
                </a:cubicBezTo>
                <a:cubicBezTo>
                  <a:pt x="267" y="229"/>
                  <a:pt x="273" y="236"/>
                  <a:pt x="279" y="239"/>
                </a:cubicBezTo>
                <a:cubicBezTo>
                  <a:pt x="282" y="250"/>
                  <a:pt x="278" y="263"/>
                  <a:pt x="267" y="269"/>
                </a:cubicBezTo>
                <a:cubicBezTo>
                  <a:pt x="254" y="274"/>
                  <a:pt x="238" y="276"/>
                  <a:pt x="226" y="270"/>
                </a:cubicBezTo>
                <a:cubicBezTo>
                  <a:pt x="225" y="267"/>
                  <a:pt x="225" y="265"/>
                  <a:pt x="221" y="265"/>
                </a:cubicBezTo>
                <a:cubicBezTo>
                  <a:pt x="213" y="271"/>
                  <a:pt x="212" y="280"/>
                  <a:pt x="205" y="286"/>
                </a:cubicBezTo>
                <a:cubicBezTo>
                  <a:pt x="193" y="300"/>
                  <a:pt x="172" y="306"/>
                  <a:pt x="152" y="312"/>
                </a:cubicBezTo>
                <a:cubicBezTo>
                  <a:pt x="136" y="312"/>
                  <a:pt x="118" y="306"/>
                  <a:pt x="109" y="293"/>
                </a:cubicBezTo>
                <a:cubicBezTo>
                  <a:pt x="103" y="286"/>
                  <a:pt x="104" y="275"/>
                  <a:pt x="106" y="267"/>
                </a:cubicBezTo>
                <a:cubicBezTo>
                  <a:pt x="112" y="254"/>
                  <a:pt x="125" y="248"/>
                  <a:pt x="141" y="245"/>
                </a:cubicBezTo>
                <a:cubicBezTo>
                  <a:pt x="146" y="242"/>
                  <a:pt x="154" y="246"/>
                  <a:pt x="158" y="242"/>
                </a:cubicBezTo>
                <a:cubicBezTo>
                  <a:pt x="157" y="234"/>
                  <a:pt x="159" y="223"/>
                  <a:pt x="168" y="218"/>
                </a:cubicBezTo>
                <a:cubicBezTo>
                  <a:pt x="175" y="212"/>
                  <a:pt x="187" y="208"/>
                  <a:pt x="197" y="210"/>
                </a:cubicBezTo>
                <a:cubicBezTo>
                  <a:pt x="202" y="215"/>
                  <a:pt x="207" y="222"/>
                  <a:pt x="205" y="229"/>
                </a:cubicBezTo>
                <a:cubicBezTo>
                  <a:pt x="204" y="233"/>
                  <a:pt x="199" y="236"/>
                  <a:pt x="195" y="234"/>
                </a:cubicBezTo>
                <a:cubicBezTo>
                  <a:pt x="191" y="235"/>
                  <a:pt x="186" y="234"/>
                  <a:pt x="183" y="230"/>
                </a:cubicBezTo>
                <a:cubicBezTo>
                  <a:pt x="183" y="228"/>
                  <a:pt x="181" y="225"/>
                  <a:pt x="178" y="226"/>
                </a:cubicBezTo>
                <a:cubicBezTo>
                  <a:pt x="175" y="227"/>
                  <a:pt x="174" y="229"/>
                  <a:pt x="174" y="231"/>
                </a:cubicBezTo>
                <a:cubicBezTo>
                  <a:pt x="177" y="237"/>
                  <a:pt x="182" y="244"/>
                  <a:pt x="192" y="243"/>
                </a:cubicBezTo>
                <a:cubicBezTo>
                  <a:pt x="198" y="244"/>
                  <a:pt x="205" y="244"/>
                  <a:pt x="210" y="239"/>
                </a:cubicBezTo>
                <a:cubicBezTo>
                  <a:pt x="214" y="232"/>
                  <a:pt x="216" y="223"/>
                  <a:pt x="212" y="216"/>
                </a:cubicBezTo>
                <a:cubicBezTo>
                  <a:pt x="208" y="210"/>
                  <a:pt x="207" y="204"/>
                  <a:pt x="201" y="201"/>
                </a:cubicBezTo>
                <a:cubicBezTo>
                  <a:pt x="213" y="195"/>
                  <a:pt x="222" y="183"/>
                  <a:pt x="222" y="171"/>
                </a:cubicBezTo>
                <a:cubicBezTo>
                  <a:pt x="222" y="162"/>
                  <a:pt x="216" y="157"/>
                  <a:pt x="209" y="151"/>
                </a:cubicBezTo>
                <a:cubicBezTo>
                  <a:pt x="196" y="145"/>
                  <a:pt x="182" y="148"/>
                  <a:pt x="170" y="155"/>
                </a:cubicBezTo>
                <a:cubicBezTo>
                  <a:pt x="165" y="155"/>
                  <a:pt x="160" y="154"/>
                  <a:pt x="157" y="153"/>
                </a:cubicBezTo>
                <a:cubicBezTo>
                  <a:pt x="158" y="143"/>
                  <a:pt x="156" y="134"/>
                  <a:pt x="151" y="128"/>
                </a:cubicBezTo>
                <a:cubicBezTo>
                  <a:pt x="145" y="124"/>
                  <a:pt x="138" y="118"/>
                  <a:pt x="130" y="117"/>
                </a:cubicBezTo>
                <a:cubicBezTo>
                  <a:pt x="122" y="119"/>
                  <a:pt x="114" y="123"/>
                  <a:pt x="110" y="129"/>
                </a:cubicBezTo>
                <a:cubicBezTo>
                  <a:pt x="106" y="136"/>
                  <a:pt x="105" y="143"/>
                  <a:pt x="111" y="148"/>
                </a:cubicBezTo>
                <a:cubicBezTo>
                  <a:pt x="114" y="151"/>
                  <a:pt x="119" y="150"/>
                  <a:pt x="123" y="148"/>
                </a:cubicBezTo>
                <a:cubicBezTo>
                  <a:pt x="125" y="145"/>
                  <a:pt x="125" y="141"/>
                  <a:pt x="121" y="139"/>
                </a:cubicBezTo>
                <a:cubicBezTo>
                  <a:pt x="119" y="139"/>
                  <a:pt x="116" y="137"/>
                  <a:pt x="117" y="135"/>
                </a:cubicBezTo>
                <a:cubicBezTo>
                  <a:pt x="120" y="130"/>
                  <a:pt x="125" y="128"/>
                  <a:pt x="131" y="127"/>
                </a:cubicBezTo>
                <a:cubicBezTo>
                  <a:pt x="138" y="129"/>
                  <a:pt x="142" y="132"/>
                  <a:pt x="146" y="136"/>
                </a:cubicBezTo>
                <a:cubicBezTo>
                  <a:pt x="149" y="147"/>
                  <a:pt x="146" y="159"/>
                  <a:pt x="136" y="166"/>
                </a:cubicBezTo>
                <a:cubicBezTo>
                  <a:pt x="119" y="174"/>
                  <a:pt x="98" y="173"/>
                  <a:pt x="83" y="162"/>
                </a:cubicBezTo>
                <a:cubicBezTo>
                  <a:pt x="71" y="154"/>
                  <a:pt x="71" y="154"/>
                  <a:pt x="71" y="154"/>
                </a:cubicBezTo>
                <a:cubicBezTo>
                  <a:pt x="57" y="159"/>
                  <a:pt x="41" y="165"/>
                  <a:pt x="26" y="159"/>
                </a:cubicBezTo>
                <a:cubicBezTo>
                  <a:pt x="17" y="156"/>
                  <a:pt x="13" y="150"/>
                  <a:pt x="7" y="144"/>
                </a:cubicBezTo>
                <a:cubicBezTo>
                  <a:pt x="2" y="131"/>
                  <a:pt x="0" y="122"/>
                  <a:pt x="4" y="109"/>
                </a:cubicBezTo>
                <a:cubicBezTo>
                  <a:pt x="12" y="99"/>
                  <a:pt x="21" y="86"/>
                  <a:pt x="38" y="88"/>
                </a:cubicBezTo>
                <a:cubicBezTo>
                  <a:pt x="44" y="86"/>
                  <a:pt x="40" y="80"/>
                  <a:pt x="41" y="75"/>
                </a:cubicBezTo>
                <a:cubicBezTo>
                  <a:pt x="43" y="63"/>
                  <a:pt x="56" y="56"/>
                  <a:pt x="69" y="52"/>
                </a:cubicBezTo>
                <a:cubicBezTo>
                  <a:pt x="83" y="54"/>
                  <a:pt x="101" y="52"/>
                  <a:pt x="110" y="63"/>
                </a:cubicBezTo>
                <a:cubicBezTo>
                  <a:pt x="114" y="74"/>
                  <a:pt x="114" y="87"/>
                  <a:pt x="104" y="96"/>
                </a:cubicBezTo>
                <a:cubicBezTo>
                  <a:pt x="98" y="98"/>
                  <a:pt x="90" y="99"/>
                  <a:pt x="85" y="94"/>
                </a:cubicBezTo>
                <a:cubicBezTo>
                  <a:pt x="83" y="91"/>
                  <a:pt x="81" y="88"/>
                  <a:pt x="83" y="85"/>
                </a:cubicBezTo>
                <a:cubicBezTo>
                  <a:pt x="85" y="81"/>
                  <a:pt x="93" y="82"/>
                  <a:pt x="93" y="76"/>
                </a:cubicBezTo>
                <a:cubicBezTo>
                  <a:pt x="92" y="72"/>
                  <a:pt x="88" y="70"/>
                  <a:pt x="84" y="71"/>
                </a:cubicBezTo>
                <a:cubicBezTo>
                  <a:pt x="75" y="72"/>
                  <a:pt x="74" y="81"/>
                  <a:pt x="72" y="87"/>
                </a:cubicBezTo>
                <a:cubicBezTo>
                  <a:pt x="71" y="94"/>
                  <a:pt x="75" y="101"/>
                  <a:pt x="82" y="104"/>
                </a:cubicBezTo>
                <a:cubicBezTo>
                  <a:pt x="89" y="108"/>
                  <a:pt x="96" y="108"/>
                  <a:pt x="103" y="106"/>
                </a:cubicBezTo>
                <a:cubicBezTo>
                  <a:pt x="118" y="101"/>
                  <a:pt x="123" y="88"/>
                  <a:pt x="123" y="76"/>
                </a:cubicBezTo>
                <a:cubicBezTo>
                  <a:pt x="121" y="65"/>
                  <a:pt x="121" y="65"/>
                  <a:pt x="121" y="65"/>
                </a:cubicBezTo>
                <a:cubicBezTo>
                  <a:pt x="126" y="60"/>
                  <a:pt x="133" y="54"/>
                  <a:pt x="141" y="56"/>
                </a:cubicBezTo>
                <a:cubicBezTo>
                  <a:pt x="150" y="58"/>
                  <a:pt x="156" y="63"/>
                  <a:pt x="159" y="68"/>
                </a:cubicBezTo>
                <a:cubicBezTo>
                  <a:pt x="159" y="74"/>
                  <a:pt x="155" y="79"/>
                  <a:pt x="148" y="82"/>
                </a:cubicBezTo>
                <a:cubicBezTo>
                  <a:pt x="146" y="82"/>
                  <a:pt x="144" y="83"/>
                  <a:pt x="141" y="81"/>
                </a:cubicBezTo>
                <a:cubicBezTo>
                  <a:pt x="139" y="76"/>
                  <a:pt x="149" y="72"/>
                  <a:pt x="143" y="68"/>
                </a:cubicBezTo>
                <a:cubicBezTo>
                  <a:pt x="137" y="65"/>
                  <a:pt x="134" y="71"/>
                  <a:pt x="131" y="74"/>
                </a:cubicBezTo>
                <a:cubicBezTo>
                  <a:pt x="128" y="79"/>
                  <a:pt x="131" y="85"/>
                  <a:pt x="135" y="89"/>
                </a:cubicBezTo>
                <a:cubicBezTo>
                  <a:pt x="140" y="93"/>
                  <a:pt x="148" y="92"/>
                  <a:pt x="154" y="89"/>
                </a:cubicBezTo>
                <a:cubicBezTo>
                  <a:pt x="162" y="85"/>
                  <a:pt x="171" y="78"/>
                  <a:pt x="169" y="68"/>
                </a:cubicBezTo>
                <a:cubicBezTo>
                  <a:pt x="168" y="62"/>
                  <a:pt x="168" y="62"/>
                  <a:pt x="168" y="62"/>
                </a:cubicBezTo>
                <a:cubicBezTo>
                  <a:pt x="177" y="60"/>
                  <a:pt x="187" y="59"/>
                  <a:pt x="191" y="51"/>
                </a:cubicBezTo>
                <a:cubicBezTo>
                  <a:pt x="193" y="45"/>
                  <a:pt x="197" y="40"/>
                  <a:pt x="192" y="35"/>
                </a:cubicBezTo>
                <a:cubicBezTo>
                  <a:pt x="188" y="32"/>
                  <a:pt x="183" y="34"/>
                  <a:pt x="180" y="36"/>
                </a:cubicBezTo>
                <a:cubicBezTo>
                  <a:pt x="176" y="42"/>
                  <a:pt x="189" y="45"/>
                  <a:pt x="180" y="50"/>
                </a:cubicBezTo>
                <a:cubicBezTo>
                  <a:pt x="174" y="52"/>
                  <a:pt x="169" y="53"/>
                  <a:pt x="165" y="51"/>
                </a:cubicBezTo>
                <a:cubicBezTo>
                  <a:pt x="159" y="47"/>
                  <a:pt x="158" y="42"/>
                  <a:pt x="157" y="37"/>
                </a:cubicBezTo>
                <a:cubicBezTo>
                  <a:pt x="159" y="29"/>
                  <a:pt x="161" y="19"/>
                  <a:pt x="172" y="18"/>
                </a:cubicBezTo>
                <a:cubicBezTo>
                  <a:pt x="178" y="15"/>
                  <a:pt x="183" y="22"/>
                  <a:pt x="188" y="17"/>
                </a:cubicBezTo>
                <a:cubicBezTo>
                  <a:pt x="194" y="6"/>
                  <a:pt x="210" y="2"/>
                  <a:pt x="223" y="0"/>
                </a:cubicBezTo>
                <a:cubicBezTo>
                  <a:pt x="231" y="0"/>
                  <a:pt x="243" y="1"/>
                  <a:pt x="249" y="8"/>
                </a:cubicBezTo>
                <a:close/>
              </a:path>
            </a:pathLst>
          </a:custGeom>
          <a:solidFill>
            <a:srgbClr val="FE1627"/>
          </a:solidFill>
          <a:ln>
            <a:noFill/>
          </a:ln>
          <a:effectLst>
            <a:outerShdw blurRad="76200" dist="889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27" name="Freeform 2697"/>
          <p:cNvSpPr>
            <a:spLocks noEditPoints="1"/>
          </p:cNvSpPr>
          <p:nvPr/>
        </p:nvSpPr>
        <p:spPr bwMode="auto">
          <a:xfrm>
            <a:off x="-47907" y="1375037"/>
            <a:ext cx="1801447" cy="762263"/>
          </a:xfrm>
          <a:custGeom>
            <a:avLst/>
            <a:gdLst>
              <a:gd name="T0" fmla="*/ 391 w 522"/>
              <a:gd name="T1" fmla="*/ 158 h 221"/>
              <a:gd name="T2" fmla="*/ 411 w 522"/>
              <a:gd name="T3" fmla="*/ 134 h 221"/>
              <a:gd name="T4" fmla="*/ 402 w 522"/>
              <a:gd name="T5" fmla="*/ 108 h 221"/>
              <a:gd name="T6" fmla="*/ 398 w 522"/>
              <a:gd name="T7" fmla="*/ 126 h 221"/>
              <a:gd name="T8" fmla="*/ 379 w 522"/>
              <a:gd name="T9" fmla="*/ 106 h 221"/>
              <a:gd name="T10" fmla="*/ 424 w 522"/>
              <a:gd name="T11" fmla="*/ 120 h 221"/>
              <a:gd name="T12" fmla="*/ 391 w 522"/>
              <a:gd name="T13" fmla="*/ 158 h 221"/>
              <a:gd name="T14" fmla="*/ 391 w 522"/>
              <a:gd name="T15" fmla="*/ 158 h 221"/>
              <a:gd name="T16" fmla="*/ 512 w 522"/>
              <a:gd name="T17" fmla="*/ 103 h 221"/>
              <a:gd name="T18" fmla="*/ 489 w 522"/>
              <a:gd name="T19" fmla="*/ 74 h 221"/>
              <a:gd name="T20" fmla="*/ 438 w 522"/>
              <a:gd name="T21" fmla="*/ 83 h 221"/>
              <a:gd name="T22" fmla="*/ 387 w 522"/>
              <a:gd name="T23" fmla="*/ 73 h 221"/>
              <a:gd name="T24" fmla="*/ 413 w 522"/>
              <a:gd name="T25" fmla="*/ 39 h 221"/>
              <a:gd name="T26" fmla="*/ 416 w 522"/>
              <a:gd name="T27" fmla="*/ 70 h 221"/>
              <a:gd name="T28" fmla="*/ 403 w 522"/>
              <a:gd name="T29" fmla="*/ 62 h 221"/>
              <a:gd name="T30" fmla="*/ 413 w 522"/>
              <a:gd name="T31" fmla="*/ 58 h 221"/>
              <a:gd name="T32" fmla="*/ 399 w 522"/>
              <a:gd name="T33" fmla="*/ 56 h 221"/>
              <a:gd name="T34" fmla="*/ 403 w 522"/>
              <a:gd name="T35" fmla="*/ 76 h 221"/>
              <a:gd name="T36" fmla="*/ 444 w 522"/>
              <a:gd name="T37" fmla="*/ 60 h 221"/>
              <a:gd name="T38" fmla="*/ 420 w 522"/>
              <a:gd name="T39" fmla="*/ 24 h 221"/>
              <a:gd name="T40" fmla="*/ 402 w 522"/>
              <a:gd name="T41" fmla="*/ 8 h 221"/>
              <a:gd name="T42" fmla="*/ 362 w 522"/>
              <a:gd name="T43" fmla="*/ 33 h 221"/>
              <a:gd name="T44" fmla="*/ 326 w 522"/>
              <a:gd name="T45" fmla="*/ 51 h 221"/>
              <a:gd name="T46" fmla="*/ 362 w 522"/>
              <a:gd name="T47" fmla="*/ 70 h 221"/>
              <a:gd name="T48" fmla="*/ 378 w 522"/>
              <a:gd name="T49" fmla="*/ 85 h 221"/>
              <a:gd name="T50" fmla="*/ 360 w 522"/>
              <a:gd name="T51" fmla="*/ 94 h 221"/>
              <a:gd name="T52" fmla="*/ 320 w 522"/>
              <a:gd name="T53" fmla="*/ 75 h 221"/>
              <a:gd name="T54" fmla="*/ 317 w 522"/>
              <a:gd name="T55" fmla="*/ 54 h 221"/>
              <a:gd name="T56" fmla="*/ 270 w 522"/>
              <a:gd name="T57" fmla="*/ 38 h 221"/>
              <a:gd name="T58" fmla="*/ 276 w 522"/>
              <a:gd name="T59" fmla="*/ 73 h 221"/>
              <a:gd name="T60" fmla="*/ 301 w 522"/>
              <a:gd name="T61" fmla="*/ 57 h 221"/>
              <a:gd name="T62" fmla="*/ 296 w 522"/>
              <a:gd name="T63" fmla="*/ 84 h 221"/>
              <a:gd name="T64" fmla="*/ 228 w 522"/>
              <a:gd name="T65" fmla="*/ 77 h 221"/>
              <a:gd name="T66" fmla="*/ 165 w 522"/>
              <a:gd name="T67" fmla="*/ 66 h 221"/>
              <a:gd name="T68" fmla="*/ 235 w 522"/>
              <a:gd name="T69" fmla="*/ 91 h 221"/>
              <a:gd name="T70" fmla="*/ 286 w 522"/>
              <a:gd name="T71" fmla="*/ 107 h 221"/>
              <a:gd name="T72" fmla="*/ 320 w 522"/>
              <a:gd name="T73" fmla="*/ 146 h 221"/>
              <a:gd name="T74" fmla="*/ 339 w 522"/>
              <a:gd name="T75" fmla="*/ 112 h 221"/>
              <a:gd name="T76" fmla="*/ 327 w 522"/>
              <a:gd name="T77" fmla="*/ 125 h 221"/>
              <a:gd name="T78" fmla="*/ 319 w 522"/>
              <a:gd name="T79" fmla="*/ 100 h 221"/>
              <a:gd name="T80" fmla="*/ 349 w 522"/>
              <a:gd name="T81" fmla="*/ 105 h 221"/>
              <a:gd name="T82" fmla="*/ 351 w 522"/>
              <a:gd name="T83" fmla="*/ 157 h 221"/>
              <a:gd name="T84" fmla="*/ 274 w 522"/>
              <a:gd name="T85" fmla="*/ 144 h 221"/>
              <a:gd name="T86" fmla="*/ 126 w 522"/>
              <a:gd name="T87" fmla="*/ 75 h 221"/>
              <a:gd name="T88" fmla="*/ 2 w 522"/>
              <a:gd name="T89" fmla="*/ 150 h 221"/>
              <a:gd name="T90" fmla="*/ 115 w 522"/>
              <a:gd name="T91" fmla="*/ 85 h 221"/>
              <a:gd name="T92" fmla="*/ 246 w 522"/>
              <a:gd name="T93" fmla="*/ 148 h 221"/>
              <a:gd name="T94" fmla="*/ 329 w 522"/>
              <a:gd name="T95" fmla="*/ 203 h 221"/>
              <a:gd name="T96" fmla="*/ 428 w 522"/>
              <a:gd name="T97" fmla="*/ 158 h 221"/>
              <a:gd name="T98" fmla="*/ 460 w 522"/>
              <a:gd name="T99" fmla="*/ 105 h 221"/>
              <a:gd name="T100" fmla="*/ 498 w 522"/>
              <a:gd name="T101" fmla="*/ 114 h 221"/>
              <a:gd name="T102" fmla="*/ 478 w 522"/>
              <a:gd name="T103" fmla="*/ 125 h 221"/>
              <a:gd name="T104" fmla="*/ 484 w 522"/>
              <a:gd name="T105" fmla="*/ 111 h 221"/>
              <a:gd name="T106" fmla="*/ 467 w 522"/>
              <a:gd name="T107" fmla="*/ 115 h 221"/>
              <a:gd name="T108" fmla="*/ 490 w 522"/>
              <a:gd name="T109" fmla="*/ 146 h 221"/>
              <a:gd name="T110" fmla="*/ 509 w 522"/>
              <a:gd name="T111" fmla="*/ 107 h 221"/>
              <a:gd name="T112" fmla="*/ 512 w 522"/>
              <a:gd name="T113" fmla="*/ 103 h 221"/>
              <a:gd name="T114" fmla="*/ 509 w 522"/>
              <a:gd name="T115" fmla="*/ 107 h 221"/>
              <a:gd name="T116" fmla="*/ 512 w 522"/>
              <a:gd name="T117" fmla="*/ 103 h 221"/>
              <a:gd name="T118" fmla="*/ 509 w 522"/>
              <a:gd name="T119" fmla="*/ 107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22" h="221">
                <a:moveTo>
                  <a:pt x="391" y="158"/>
                </a:moveTo>
                <a:cubicBezTo>
                  <a:pt x="389" y="158"/>
                  <a:pt x="403" y="153"/>
                  <a:pt x="411" y="134"/>
                </a:cubicBezTo>
                <a:cubicBezTo>
                  <a:pt x="416" y="118"/>
                  <a:pt x="402" y="108"/>
                  <a:pt x="402" y="108"/>
                </a:cubicBezTo>
                <a:cubicBezTo>
                  <a:pt x="403" y="110"/>
                  <a:pt x="402" y="121"/>
                  <a:pt x="398" y="126"/>
                </a:cubicBezTo>
                <a:cubicBezTo>
                  <a:pt x="393" y="131"/>
                  <a:pt x="373" y="126"/>
                  <a:pt x="379" y="106"/>
                </a:cubicBezTo>
                <a:cubicBezTo>
                  <a:pt x="388" y="88"/>
                  <a:pt x="424" y="94"/>
                  <a:pt x="424" y="120"/>
                </a:cubicBezTo>
                <a:cubicBezTo>
                  <a:pt x="424" y="146"/>
                  <a:pt x="393" y="158"/>
                  <a:pt x="391" y="158"/>
                </a:cubicBezTo>
                <a:cubicBezTo>
                  <a:pt x="391" y="158"/>
                  <a:pt x="391" y="158"/>
                  <a:pt x="391" y="158"/>
                </a:cubicBezTo>
                <a:close/>
                <a:moveTo>
                  <a:pt x="512" y="103"/>
                </a:moveTo>
                <a:cubicBezTo>
                  <a:pt x="522" y="71"/>
                  <a:pt x="489" y="74"/>
                  <a:pt x="489" y="74"/>
                </a:cubicBezTo>
                <a:cubicBezTo>
                  <a:pt x="472" y="45"/>
                  <a:pt x="446" y="74"/>
                  <a:pt x="438" y="83"/>
                </a:cubicBezTo>
                <a:cubicBezTo>
                  <a:pt x="429" y="92"/>
                  <a:pt x="394" y="96"/>
                  <a:pt x="387" y="73"/>
                </a:cubicBezTo>
                <a:cubicBezTo>
                  <a:pt x="379" y="50"/>
                  <a:pt x="398" y="32"/>
                  <a:pt x="413" y="39"/>
                </a:cubicBezTo>
                <a:cubicBezTo>
                  <a:pt x="428" y="45"/>
                  <a:pt x="431" y="65"/>
                  <a:pt x="416" y="70"/>
                </a:cubicBezTo>
                <a:cubicBezTo>
                  <a:pt x="400" y="75"/>
                  <a:pt x="403" y="62"/>
                  <a:pt x="403" y="62"/>
                </a:cubicBezTo>
                <a:cubicBezTo>
                  <a:pt x="408" y="68"/>
                  <a:pt x="412" y="62"/>
                  <a:pt x="413" y="58"/>
                </a:cubicBezTo>
                <a:cubicBezTo>
                  <a:pt x="414" y="54"/>
                  <a:pt x="405" y="47"/>
                  <a:pt x="399" y="56"/>
                </a:cubicBezTo>
                <a:cubicBezTo>
                  <a:pt x="394" y="68"/>
                  <a:pt x="403" y="76"/>
                  <a:pt x="403" y="76"/>
                </a:cubicBezTo>
                <a:cubicBezTo>
                  <a:pt x="403" y="76"/>
                  <a:pt x="436" y="91"/>
                  <a:pt x="444" y="60"/>
                </a:cubicBezTo>
                <a:cubicBezTo>
                  <a:pt x="450" y="21"/>
                  <a:pt x="420" y="24"/>
                  <a:pt x="420" y="24"/>
                </a:cubicBezTo>
                <a:cubicBezTo>
                  <a:pt x="420" y="24"/>
                  <a:pt x="418" y="14"/>
                  <a:pt x="402" y="8"/>
                </a:cubicBezTo>
                <a:cubicBezTo>
                  <a:pt x="371" y="0"/>
                  <a:pt x="362" y="31"/>
                  <a:pt x="362" y="33"/>
                </a:cubicBezTo>
                <a:cubicBezTo>
                  <a:pt x="356" y="29"/>
                  <a:pt x="326" y="27"/>
                  <a:pt x="326" y="51"/>
                </a:cubicBezTo>
                <a:cubicBezTo>
                  <a:pt x="326" y="75"/>
                  <a:pt x="355" y="70"/>
                  <a:pt x="362" y="70"/>
                </a:cubicBezTo>
                <a:cubicBezTo>
                  <a:pt x="368" y="70"/>
                  <a:pt x="378" y="72"/>
                  <a:pt x="378" y="85"/>
                </a:cubicBezTo>
                <a:cubicBezTo>
                  <a:pt x="378" y="98"/>
                  <a:pt x="360" y="94"/>
                  <a:pt x="360" y="94"/>
                </a:cubicBezTo>
                <a:cubicBezTo>
                  <a:pt x="351" y="79"/>
                  <a:pt x="320" y="75"/>
                  <a:pt x="320" y="75"/>
                </a:cubicBezTo>
                <a:cubicBezTo>
                  <a:pt x="321" y="66"/>
                  <a:pt x="317" y="54"/>
                  <a:pt x="317" y="54"/>
                </a:cubicBezTo>
                <a:cubicBezTo>
                  <a:pt x="309" y="27"/>
                  <a:pt x="277" y="31"/>
                  <a:pt x="270" y="38"/>
                </a:cubicBezTo>
                <a:cubicBezTo>
                  <a:pt x="262" y="45"/>
                  <a:pt x="259" y="65"/>
                  <a:pt x="276" y="73"/>
                </a:cubicBezTo>
                <a:cubicBezTo>
                  <a:pt x="293" y="82"/>
                  <a:pt x="301" y="57"/>
                  <a:pt x="301" y="57"/>
                </a:cubicBezTo>
                <a:cubicBezTo>
                  <a:pt x="301" y="57"/>
                  <a:pt x="305" y="75"/>
                  <a:pt x="296" y="84"/>
                </a:cubicBezTo>
                <a:cubicBezTo>
                  <a:pt x="280" y="100"/>
                  <a:pt x="260" y="93"/>
                  <a:pt x="228" y="77"/>
                </a:cubicBezTo>
                <a:cubicBezTo>
                  <a:pt x="196" y="61"/>
                  <a:pt x="165" y="66"/>
                  <a:pt x="165" y="66"/>
                </a:cubicBezTo>
                <a:cubicBezTo>
                  <a:pt x="165" y="66"/>
                  <a:pt x="202" y="65"/>
                  <a:pt x="235" y="91"/>
                </a:cubicBezTo>
                <a:cubicBezTo>
                  <a:pt x="252" y="109"/>
                  <a:pt x="286" y="107"/>
                  <a:pt x="286" y="107"/>
                </a:cubicBezTo>
                <a:cubicBezTo>
                  <a:pt x="284" y="125"/>
                  <a:pt x="296" y="149"/>
                  <a:pt x="320" y="146"/>
                </a:cubicBezTo>
                <a:cubicBezTo>
                  <a:pt x="346" y="143"/>
                  <a:pt x="339" y="112"/>
                  <a:pt x="339" y="112"/>
                </a:cubicBezTo>
                <a:cubicBezTo>
                  <a:pt x="339" y="112"/>
                  <a:pt x="337" y="124"/>
                  <a:pt x="327" y="125"/>
                </a:cubicBezTo>
                <a:cubicBezTo>
                  <a:pt x="316" y="126"/>
                  <a:pt x="309" y="110"/>
                  <a:pt x="319" y="100"/>
                </a:cubicBezTo>
                <a:cubicBezTo>
                  <a:pt x="333" y="94"/>
                  <a:pt x="349" y="105"/>
                  <a:pt x="349" y="105"/>
                </a:cubicBezTo>
                <a:cubicBezTo>
                  <a:pt x="349" y="105"/>
                  <a:pt x="374" y="124"/>
                  <a:pt x="351" y="157"/>
                </a:cubicBezTo>
                <a:cubicBezTo>
                  <a:pt x="319" y="189"/>
                  <a:pt x="274" y="144"/>
                  <a:pt x="274" y="144"/>
                </a:cubicBezTo>
                <a:cubicBezTo>
                  <a:pt x="274" y="144"/>
                  <a:pt x="196" y="70"/>
                  <a:pt x="126" y="75"/>
                </a:cubicBezTo>
                <a:cubicBezTo>
                  <a:pt x="76" y="75"/>
                  <a:pt x="0" y="152"/>
                  <a:pt x="2" y="150"/>
                </a:cubicBezTo>
                <a:cubicBezTo>
                  <a:pt x="45" y="115"/>
                  <a:pt x="76" y="94"/>
                  <a:pt x="115" y="85"/>
                </a:cubicBezTo>
                <a:cubicBezTo>
                  <a:pt x="194" y="76"/>
                  <a:pt x="246" y="148"/>
                  <a:pt x="246" y="148"/>
                </a:cubicBezTo>
                <a:cubicBezTo>
                  <a:pt x="290" y="196"/>
                  <a:pt x="329" y="203"/>
                  <a:pt x="329" y="203"/>
                </a:cubicBezTo>
                <a:cubicBezTo>
                  <a:pt x="391" y="221"/>
                  <a:pt x="428" y="158"/>
                  <a:pt x="428" y="158"/>
                </a:cubicBezTo>
                <a:cubicBezTo>
                  <a:pt x="428" y="158"/>
                  <a:pt x="448" y="118"/>
                  <a:pt x="460" y="105"/>
                </a:cubicBezTo>
                <a:cubicBezTo>
                  <a:pt x="467" y="98"/>
                  <a:pt x="496" y="94"/>
                  <a:pt x="498" y="114"/>
                </a:cubicBezTo>
                <a:cubicBezTo>
                  <a:pt x="500" y="133"/>
                  <a:pt x="480" y="137"/>
                  <a:pt x="478" y="125"/>
                </a:cubicBezTo>
                <a:cubicBezTo>
                  <a:pt x="477" y="113"/>
                  <a:pt x="484" y="111"/>
                  <a:pt x="484" y="111"/>
                </a:cubicBezTo>
                <a:cubicBezTo>
                  <a:pt x="484" y="111"/>
                  <a:pt x="471" y="105"/>
                  <a:pt x="467" y="115"/>
                </a:cubicBezTo>
                <a:cubicBezTo>
                  <a:pt x="466" y="125"/>
                  <a:pt x="465" y="148"/>
                  <a:pt x="490" y="146"/>
                </a:cubicBezTo>
                <a:cubicBezTo>
                  <a:pt x="518" y="144"/>
                  <a:pt x="509" y="107"/>
                  <a:pt x="509" y="107"/>
                </a:cubicBezTo>
                <a:cubicBezTo>
                  <a:pt x="512" y="103"/>
                  <a:pt x="512" y="103"/>
                  <a:pt x="512" y="103"/>
                </a:cubicBezTo>
                <a:close/>
                <a:moveTo>
                  <a:pt x="509" y="107"/>
                </a:moveTo>
                <a:cubicBezTo>
                  <a:pt x="512" y="103"/>
                  <a:pt x="512" y="103"/>
                  <a:pt x="512" y="103"/>
                </a:cubicBezTo>
                <a:lnTo>
                  <a:pt x="509" y="107"/>
                </a:lnTo>
                <a:close/>
              </a:path>
            </a:pathLst>
          </a:custGeom>
          <a:solidFill>
            <a:srgbClr val="FE1627"/>
          </a:solidFill>
          <a:ln>
            <a:noFill/>
          </a:ln>
          <a:effectLst>
            <a:outerShdw blurRad="76200" dist="889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28" name="Freeform 2703"/>
          <p:cNvSpPr>
            <a:spLocks/>
          </p:cNvSpPr>
          <p:nvPr/>
        </p:nvSpPr>
        <p:spPr bwMode="auto">
          <a:xfrm rot="20479185">
            <a:off x="5490368" y="331267"/>
            <a:ext cx="684213" cy="504825"/>
          </a:xfrm>
          <a:custGeom>
            <a:avLst/>
            <a:gdLst>
              <a:gd name="T0" fmla="*/ 60 w 182"/>
              <a:gd name="T1" fmla="*/ 0 h 134"/>
              <a:gd name="T2" fmla="*/ 76 w 182"/>
              <a:gd name="T3" fmla="*/ 7 h 134"/>
              <a:gd name="T4" fmla="*/ 93 w 182"/>
              <a:gd name="T5" fmla="*/ 5 h 134"/>
              <a:gd name="T6" fmla="*/ 109 w 182"/>
              <a:gd name="T7" fmla="*/ 36 h 134"/>
              <a:gd name="T8" fmla="*/ 103 w 182"/>
              <a:gd name="T9" fmla="*/ 44 h 134"/>
              <a:gd name="T10" fmla="*/ 94 w 182"/>
              <a:gd name="T11" fmla="*/ 48 h 134"/>
              <a:gd name="T12" fmla="*/ 77 w 182"/>
              <a:gd name="T13" fmla="*/ 46 h 134"/>
              <a:gd name="T14" fmla="*/ 85 w 182"/>
              <a:gd name="T15" fmla="*/ 31 h 134"/>
              <a:gd name="T16" fmla="*/ 71 w 182"/>
              <a:gd name="T17" fmla="*/ 26 h 134"/>
              <a:gd name="T18" fmla="*/ 52 w 182"/>
              <a:gd name="T19" fmla="*/ 41 h 134"/>
              <a:gd name="T20" fmla="*/ 49 w 182"/>
              <a:gd name="T21" fmla="*/ 73 h 134"/>
              <a:gd name="T22" fmla="*/ 56 w 182"/>
              <a:gd name="T23" fmla="*/ 84 h 134"/>
              <a:gd name="T24" fmla="*/ 69 w 182"/>
              <a:gd name="T25" fmla="*/ 41 h 134"/>
              <a:gd name="T26" fmla="*/ 84 w 182"/>
              <a:gd name="T27" fmla="*/ 52 h 134"/>
              <a:gd name="T28" fmla="*/ 77 w 182"/>
              <a:gd name="T29" fmla="*/ 58 h 134"/>
              <a:gd name="T30" fmla="*/ 98 w 182"/>
              <a:gd name="T31" fmla="*/ 53 h 134"/>
              <a:gd name="T32" fmla="*/ 81 w 182"/>
              <a:gd name="T33" fmla="*/ 97 h 134"/>
              <a:gd name="T34" fmla="*/ 73 w 182"/>
              <a:gd name="T35" fmla="*/ 68 h 134"/>
              <a:gd name="T36" fmla="*/ 85 w 182"/>
              <a:gd name="T37" fmla="*/ 74 h 134"/>
              <a:gd name="T38" fmla="*/ 81 w 182"/>
              <a:gd name="T39" fmla="*/ 64 h 134"/>
              <a:gd name="T40" fmla="*/ 68 w 182"/>
              <a:gd name="T41" fmla="*/ 89 h 134"/>
              <a:gd name="T42" fmla="*/ 117 w 182"/>
              <a:gd name="T43" fmla="*/ 101 h 134"/>
              <a:gd name="T44" fmla="*/ 142 w 182"/>
              <a:gd name="T45" fmla="*/ 119 h 134"/>
              <a:gd name="T46" fmla="*/ 182 w 182"/>
              <a:gd name="T47" fmla="*/ 115 h 134"/>
              <a:gd name="T48" fmla="*/ 121 w 182"/>
              <a:gd name="T49" fmla="*/ 124 h 134"/>
              <a:gd name="T50" fmla="*/ 80 w 182"/>
              <a:gd name="T51" fmla="*/ 112 h 134"/>
              <a:gd name="T52" fmla="*/ 42 w 182"/>
              <a:gd name="T53" fmla="*/ 95 h 134"/>
              <a:gd name="T54" fmla="*/ 31 w 182"/>
              <a:gd name="T55" fmla="*/ 10 h 134"/>
              <a:gd name="T56" fmla="*/ 49 w 182"/>
              <a:gd name="T57" fmla="*/ 9 h 134"/>
              <a:gd name="T58" fmla="*/ 60 w 182"/>
              <a:gd name="T59" fmla="*/ 0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82" h="134">
                <a:moveTo>
                  <a:pt x="60" y="0"/>
                </a:moveTo>
                <a:cubicBezTo>
                  <a:pt x="69" y="0"/>
                  <a:pt x="71" y="6"/>
                  <a:pt x="76" y="7"/>
                </a:cubicBezTo>
                <a:cubicBezTo>
                  <a:pt x="80" y="8"/>
                  <a:pt x="87" y="4"/>
                  <a:pt x="93" y="5"/>
                </a:cubicBezTo>
                <a:cubicBezTo>
                  <a:pt x="104" y="7"/>
                  <a:pt x="115" y="24"/>
                  <a:pt x="109" y="36"/>
                </a:cubicBezTo>
                <a:cubicBezTo>
                  <a:pt x="109" y="38"/>
                  <a:pt x="104" y="43"/>
                  <a:pt x="103" y="44"/>
                </a:cubicBezTo>
                <a:cubicBezTo>
                  <a:pt x="101" y="45"/>
                  <a:pt x="96" y="48"/>
                  <a:pt x="94" y="48"/>
                </a:cubicBezTo>
                <a:cubicBezTo>
                  <a:pt x="88" y="49"/>
                  <a:pt x="80" y="48"/>
                  <a:pt x="77" y="46"/>
                </a:cubicBezTo>
                <a:cubicBezTo>
                  <a:pt x="67" y="39"/>
                  <a:pt x="71" y="22"/>
                  <a:pt x="85" y="31"/>
                </a:cubicBezTo>
                <a:cubicBezTo>
                  <a:pt x="82" y="26"/>
                  <a:pt x="75" y="25"/>
                  <a:pt x="71" y="26"/>
                </a:cubicBezTo>
                <a:cubicBezTo>
                  <a:pt x="63" y="29"/>
                  <a:pt x="55" y="34"/>
                  <a:pt x="52" y="41"/>
                </a:cubicBezTo>
                <a:cubicBezTo>
                  <a:pt x="48" y="49"/>
                  <a:pt x="45" y="62"/>
                  <a:pt x="49" y="73"/>
                </a:cubicBezTo>
                <a:cubicBezTo>
                  <a:pt x="50" y="77"/>
                  <a:pt x="52" y="80"/>
                  <a:pt x="56" y="84"/>
                </a:cubicBezTo>
                <a:cubicBezTo>
                  <a:pt x="49" y="74"/>
                  <a:pt x="59" y="44"/>
                  <a:pt x="69" y="41"/>
                </a:cubicBezTo>
                <a:cubicBezTo>
                  <a:pt x="70" y="47"/>
                  <a:pt x="78" y="51"/>
                  <a:pt x="84" y="52"/>
                </a:cubicBezTo>
                <a:cubicBezTo>
                  <a:pt x="79" y="53"/>
                  <a:pt x="76" y="55"/>
                  <a:pt x="77" y="58"/>
                </a:cubicBezTo>
                <a:cubicBezTo>
                  <a:pt x="82" y="54"/>
                  <a:pt x="92" y="51"/>
                  <a:pt x="98" y="53"/>
                </a:cubicBezTo>
                <a:cubicBezTo>
                  <a:pt x="120" y="59"/>
                  <a:pt x="115" y="101"/>
                  <a:pt x="81" y="97"/>
                </a:cubicBezTo>
                <a:cubicBezTo>
                  <a:pt x="75" y="96"/>
                  <a:pt x="63" y="73"/>
                  <a:pt x="73" y="68"/>
                </a:cubicBezTo>
                <a:cubicBezTo>
                  <a:pt x="79" y="65"/>
                  <a:pt x="84" y="67"/>
                  <a:pt x="85" y="74"/>
                </a:cubicBezTo>
                <a:cubicBezTo>
                  <a:pt x="87" y="72"/>
                  <a:pt x="85" y="65"/>
                  <a:pt x="81" y="64"/>
                </a:cubicBezTo>
                <a:cubicBezTo>
                  <a:pt x="70" y="61"/>
                  <a:pt x="58" y="73"/>
                  <a:pt x="68" y="89"/>
                </a:cubicBezTo>
                <a:cubicBezTo>
                  <a:pt x="86" y="118"/>
                  <a:pt x="95" y="87"/>
                  <a:pt x="117" y="101"/>
                </a:cubicBezTo>
                <a:cubicBezTo>
                  <a:pt x="126" y="107"/>
                  <a:pt x="132" y="115"/>
                  <a:pt x="142" y="119"/>
                </a:cubicBezTo>
                <a:cubicBezTo>
                  <a:pt x="152" y="124"/>
                  <a:pt x="170" y="121"/>
                  <a:pt x="182" y="115"/>
                </a:cubicBezTo>
                <a:cubicBezTo>
                  <a:pt x="167" y="132"/>
                  <a:pt x="132" y="134"/>
                  <a:pt x="121" y="124"/>
                </a:cubicBezTo>
                <a:cubicBezTo>
                  <a:pt x="114" y="116"/>
                  <a:pt x="94" y="115"/>
                  <a:pt x="80" y="112"/>
                </a:cubicBezTo>
                <a:cubicBezTo>
                  <a:pt x="68" y="110"/>
                  <a:pt x="51" y="100"/>
                  <a:pt x="42" y="95"/>
                </a:cubicBezTo>
                <a:cubicBezTo>
                  <a:pt x="22" y="82"/>
                  <a:pt x="0" y="23"/>
                  <a:pt x="31" y="10"/>
                </a:cubicBezTo>
                <a:cubicBezTo>
                  <a:pt x="36" y="7"/>
                  <a:pt x="45" y="11"/>
                  <a:pt x="49" y="9"/>
                </a:cubicBezTo>
                <a:cubicBezTo>
                  <a:pt x="53" y="8"/>
                  <a:pt x="54" y="1"/>
                  <a:pt x="60" y="0"/>
                </a:cubicBezTo>
                <a:close/>
              </a:path>
            </a:pathLst>
          </a:custGeom>
          <a:solidFill>
            <a:srgbClr val="FE1627"/>
          </a:solidFill>
          <a:ln>
            <a:noFill/>
          </a:ln>
          <a:effectLst>
            <a:outerShdw blurRad="76200" dist="889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29" name="Freeform 2709"/>
          <p:cNvSpPr>
            <a:spLocks/>
          </p:cNvSpPr>
          <p:nvPr/>
        </p:nvSpPr>
        <p:spPr bwMode="auto">
          <a:xfrm flipH="1">
            <a:off x="3494762" y="218971"/>
            <a:ext cx="804337" cy="511384"/>
          </a:xfrm>
          <a:custGeom>
            <a:avLst/>
            <a:gdLst>
              <a:gd name="T0" fmla="*/ 103 w 264"/>
              <a:gd name="T1" fmla="*/ 1 h 168"/>
              <a:gd name="T2" fmla="*/ 131 w 264"/>
              <a:gd name="T3" fmla="*/ 11 h 168"/>
              <a:gd name="T4" fmla="*/ 161 w 264"/>
              <a:gd name="T5" fmla="*/ 17 h 168"/>
              <a:gd name="T6" fmla="*/ 147 w 264"/>
              <a:gd name="T7" fmla="*/ 59 h 168"/>
              <a:gd name="T8" fmla="*/ 126 w 264"/>
              <a:gd name="T9" fmla="*/ 49 h 168"/>
              <a:gd name="T10" fmla="*/ 140 w 264"/>
              <a:gd name="T11" fmla="*/ 47 h 168"/>
              <a:gd name="T12" fmla="*/ 140 w 264"/>
              <a:gd name="T13" fmla="*/ 48 h 168"/>
              <a:gd name="T14" fmla="*/ 143 w 264"/>
              <a:gd name="T15" fmla="*/ 43 h 168"/>
              <a:gd name="T16" fmla="*/ 137 w 264"/>
              <a:gd name="T17" fmla="*/ 35 h 168"/>
              <a:gd name="T18" fmla="*/ 129 w 264"/>
              <a:gd name="T19" fmla="*/ 60 h 168"/>
              <a:gd name="T20" fmla="*/ 193 w 264"/>
              <a:gd name="T21" fmla="*/ 44 h 168"/>
              <a:gd name="T22" fmla="*/ 209 w 264"/>
              <a:gd name="T23" fmla="*/ 61 h 168"/>
              <a:gd name="T24" fmla="*/ 226 w 264"/>
              <a:gd name="T25" fmla="*/ 67 h 168"/>
              <a:gd name="T26" fmla="*/ 229 w 264"/>
              <a:gd name="T27" fmla="*/ 96 h 168"/>
              <a:gd name="T28" fmla="*/ 237 w 264"/>
              <a:gd name="T29" fmla="*/ 107 h 168"/>
              <a:gd name="T30" fmla="*/ 237 w 264"/>
              <a:gd name="T31" fmla="*/ 118 h 168"/>
              <a:gd name="T32" fmla="*/ 199 w 264"/>
              <a:gd name="T33" fmla="*/ 115 h 168"/>
              <a:gd name="T34" fmla="*/ 204 w 264"/>
              <a:gd name="T35" fmla="*/ 114 h 168"/>
              <a:gd name="T36" fmla="*/ 209 w 264"/>
              <a:gd name="T37" fmla="*/ 118 h 168"/>
              <a:gd name="T38" fmla="*/ 208 w 264"/>
              <a:gd name="T39" fmla="*/ 128 h 168"/>
              <a:gd name="T40" fmla="*/ 182 w 264"/>
              <a:gd name="T41" fmla="*/ 120 h 168"/>
              <a:gd name="T42" fmla="*/ 180 w 264"/>
              <a:gd name="T43" fmla="*/ 139 h 168"/>
              <a:gd name="T44" fmla="*/ 196 w 264"/>
              <a:gd name="T45" fmla="*/ 155 h 168"/>
              <a:gd name="T46" fmla="*/ 243 w 264"/>
              <a:gd name="T47" fmla="*/ 147 h 168"/>
              <a:gd name="T48" fmla="*/ 264 w 264"/>
              <a:gd name="T49" fmla="*/ 133 h 168"/>
              <a:gd name="T50" fmla="*/ 196 w 264"/>
              <a:gd name="T51" fmla="*/ 162 h 168"/>
              <a:gd name="T52" fmla="*/ 161 w 264"/>
              <a:gd name="T53" fmla="*/ 145 h 168"/>
              <a:gd name="T54" fmla="*/ 143 w 264"/>
              <a:gd name="T55" fmla="*/ 128 h 168"/>
              <a:gd name="T56" fmla="*/ 141 w 264"/>
              <a:gd name="T57" fmla="*/ 120 h 168"/>
              <a:gd name="T58" fmla="*/ 174 w 264"/>
              <a:gd name="T59" fmla="*/ 96 h 168"/>
              <a:gd name="T60" fmla="*/ 172 w 264"/>
              <a:gd name="T61" fmla="*/ 86 h 168"/>
              <a:gd name="T62" fmla="*/ 149 w 264"/>
              <a:gd name="T63" fmla="*/ 73 h 168"/>
              <a:gd name="T64" fmla="*/ 120 w 264"/>
              <a:gd name="T65" fmla="*/ 66 h 168"/>
              <a:gd name="T66" fmla="*/ 95 w 264"/>
              <a:gd name="T67" fmla="*/ 57 h 168"/>
              <a:gd name="T68" fmla="*/ 65 w 264"/>
              <a:gd name="T69" fmla="*/ 80 h 168"/>
              <a:gd name="T70" fmla="*/ 72 w 264"/>
              <a:gd name="T71" fmla="*/ 110 h 168"/>
              <a:gd name="T72" fmla="*/ 53 w 264"/>
              <a:gd name="T73" fmla="*/ 89 h 168"/>
              <a:gd name="T74" fmla="*/ 41 w 264"/>
              <a:gd name="T75" fmla="*/ 101 h 168"/>
              <a:gd name="T76" fmla="*/ 44 w 264"/>
              <a:gd name="T77" fmla="*/ 107 h 168"/>
              <a:gd name="T78" fmla="*/ 49 w 264"/>
              <a:gd name="T79" fmla="*/ 109 h 168"/>
              <a:gd name="T80" fmla="*/ 57 w 264"/>
              <a:gd name="T81" fmla="*/ 94 h 168"/>
              <a:gd name="T82" fmla="*/ 58 w 264"/>
              <a:gd name="T83" fmla="*/ 121 h 168"/>
              <a:gd name="T84" fmla="*/ 29 w 264"/>
              <a:gd name="T85" fmla="*/ 125 h 168"/>
              <a:gd name="T86" fmla="*/ 3 w 264"/>
              <a:gd name="T87" fmla="*/ 105 h 168"/>
              <a:gd name="T88" fmla="*/ 2 w 264"/>
              <a:gd name="T89" fmla="*/ 87 h 168"/>
              <a:gd name="T90" fmla="*/ 5 w 264"/>
              <a:gd name="T91" fmla="*/ 80 h 168"/>
              <a:gd name="T92" fmla="*/ 6 w 264"/>
              <a:gd name="T93" fmla="*/ 73 h 168"/>
              <a:gd name="T94" fmla="*/ 22 w 264"/>
              <a:gd name="T95" fmla="*/ 50 h 168"/>
              <a:gd name="T96" fmla="*/ 58 w 264"/>
              <a:gd name="T97" fmla="*/ 65 h 168"/>
              <a:gd name="T98" fmla="*/ 67 w 264"/>
              <a:gd name="T99" fmla="*/ 57 h 168"/>
              <a:gd name="T100" fmla="*/ 60 w 264"/>
              <a:gd name="T101" fmla="*/ 37 h 168"/>
              <a:gd name="T102" fmla="*/ 48 w 264"/>
              <a:gd name="T103" fmla="*/ 39 h 168"/>
              <a:gd name="T104" fmla="*/ 49 w 264"/>
              <a:gd name="T105" fmla="*/ 48 h 168"/>
              <a:gd name="T106" fmla="*/ 64 w 264"/>
              <a:gd name="T107" fmla="*/ 50 h 168"/>
              <a:gd name="T108" fmla="*/ 39 w 264"/>
              <a:gd name="T109" fmla="*/ 20 h 168"/>
              <a:gd name="T110" fmla="*/ 87 w 264"/>
              <a:gd name="T111" fmla="*/ 12 h 168"/>
              <a:gd name="T112" fmla="*/ 103 w 264"/>
              <a:gd name="T113" fmla="*/ 1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64" h="168">
                <a:moveTo>
                  <a:pt x="103" y="1"/>
                </a:moveTo>
                <a:cubicBezTo>
                  <a:pt x="118" y="0"/>
                  <a:pt x="124" y="4"/>
                  <a:pt x="131" y="11"/>
                </a:cubicBezTo>
                <a:cubicBezTo>
                  <a:pt x="137" y="8"/>
                  <a:pt x="154" y="10"/>
                  <a:pt x="161" y="17"/>
                </a:cubicBezTo>
                <a:cubicBezTo>
                  <a:pt x="177" y="34"/>
                  <a:pt x="164" y="50"/>
                  <a:pt x="147" y="59"/>
                </a:cubicBezTo>
                <a:cubicBezTo>
                  <a:pt x="139" y="63"/>
                  <a:pt x="125" y="58"/>
                  <a:pt x="126" y="49"/>
                </a:cubicBezTo>
                <a:cubicBezTo>
                  <a:pt x="128" y="37"/>
                  <a:pt x="143" y="34"/>
                  <a:pt x="140" y="47"/>
                </a:cubicBezTo>
                <a:cubicBezTo>
                  <a:pt x="137" y="47"/>
                  <a:pt x="139" y="49"/>
                  <a:pt x="140" y="48"/>
                </a:cubicBezTo>
                <a:cubicBezTo>
                  <a:pt x="140" y="48"/>
                  <a:pt x="142" y="47"/>
                  <a:pt x="143" y="43"/>
                </a:cubicBezTo>
                <a:cubicBezTo>
                  <a:pt x="144" y="38"/>
                  <a:pt x="140" y="35"/>
                  <a:pt x="137" y="35"/>
                </a:cubicBezTo>
                <a:cubicBezTo>
                  <a:pt x="123" y="33"/>
                  <a:pt x="114" y="52"/>
                  <a:pt x="129" y="60"/>
                </a:cubicBezTo>
                <a:cubicBezTo>
                  <a:pt x="160" y="76"/>
                  <a:pt x="163" y="38"/>
                  <a:pt x="193" y="44"/>
                </a:cubicBezTo>
                <a:cubicBezTo>
                  <a:pt x="203" y="47"/>
                  <a:pt x="204" y="57"/>
                  <a:pt x="209" y="61"/>
                </a:cubicBezTo>
                <a:cubicBezTo>
                  <a:pt x="216" y="65"/>
                  <a:pt x="222" y="62"/>
                  <a:pt x="226" y="67"/>
                </a:cubicBezTo>
                <a:cubicBezTo>
                  <a:pt x="231" y="76"/>
                  <a:pt x="231" y="86"/>
                  <a:pt x="229" y="96"/>
                </a:cubicBezTo>
                <a:cubicBezTo>
                  <a:pt x="231" y="100"/>
                  <a:pt x="236" y="105"/>
                  <a:pt x="237" y="107"/>
                </a:cubicBezTo>
                <a:cubicBezTo>
                  <a:pt x="239" y="110"/>
                  <a:pt x="237" y="118"/>
                  <a:pt x="237" y="118"/>
                </a:cubicBezTo>
                <a:cubicBezTo>
                  <a:pt x="231" y="161"/>
                  <a:pt x="180" y="140"/>
                  <a:pt x="199" y="115"/>
                </a:cubicBezTo>
                <a:cubicBezTo>
                  <a:pt x="199" y="115"/>
                  <a:pt x="203" y="114"/>
                  <a:pt x="204" y="114"/>
                </a:cubicBezTo>
                <a:cubicBezTo>
                  <a:pt x="206" y="114"/>
                  <a:pt x="208" y="117"/>
                  <a:pt x="209" y="118"/>
                </a:cubicBezTo>
                <a:cubicBezTo>
                  <a:pt x="209" y="122"/>
                  <a:pt x="206" y="125"/>
                  <a:pt x="208" y="128"/>
                </a:cubicBezTo>
                <a:cubicBezTo>
                  <a:pt x="222" y="104"/>
                  <a:pt x="190" y="105"/>
                  <a:pt x="182" y="120"/>
                </a:cubicBezTo>
                <a:cubicBezTo>
                  <a:pt x="180" y="124"/>
                  <a:pt x="178" y="132"/>
                  <a:pt x="180" y="139"/>
                </a:cubicBezTo>
                <a:cubicBezTo>
                  <a:pt x="182" y="147"/>
                  <a:pt x="190" y="152"/>
                  <a:pt x="196" y="155"/>
                </a:cubicBezTo>
                <a:cubicBezTo>
                  <a:pt x="215" y="163"/>
                  <a:pt x="231" y="157"/>
                  <a:pt x="243" y="147"/>
                </a:cubicBezTo>
                <a:cubicBezTo>
                  <a:pt x="245" y="146"/>
                  <a:pt x="258" y="136"/>
                  <a:pt x="264" y="133"/>
                </a:cubicBezTo>
                <a:cubicBezTo>
                  <a:pt x="249" y="147"/>
                  <a:pt x="228" y="168"/>
                  <a:pt x="196" y="162"/>
                </a:cubicBezTo>
                <a:cubicBezTo>
                  <a:pt x="183" y="159"/>
                  <a:pt x="170" y="153"/>
                  <a:pt x="161" y="145"/>
                </a:cubicBezTo>
                <a:cubicBezTo>
                  <a:pt x="156" y="142"/>
                  <a:pt x="145" y="133"/>
                  <a:pt x="143" y="128"/>
                </a:cubicBezTo>
                <a:cubicBezTo>
                  <a:pt x="141" y="125"/>
                  <a:pt x="142" y="124"/>
                  <a:pt x="141" y="120"/>
                </a:cubicBezTo>
                <a:cubicBezTo>
                  <a:pt x="154" y="138"/>
                  <a:pt x="176" y="115"/>
                  <a:pt x="174" y="96"/>
                </a:cubicBezTo>
                <a:cubicBezTo>
                  <a:pt x="174" y="92"/>
                  <a:pt x="173" y="89"/>
                  <a:pt x="172" y="86"/>
                </a:cubicBezTo>
                <a:cubicBezTo>
                  <a:pt x="166" y="74"/>
                  <a:pt x="159" y="73"/>
                  <a:pt x="149" y="73"/>
                </a:cubicBezTo>
                <a:cubicBezTo>
                  <a:pt x="146" y="69"/>
                  <a:pt x="134" y="60"/>
                  <a:pt x="120" y="66"/>
                </a:cubicBezTo>
                <a:cubicBezTo>
                  <a:pt x="112" y="61"/>
                  <a:pt x="101" y="57"/>
                  <a:pt x="95" y="57"/>
                </a:cubicBezTo>
                <a:cubicBezTo>
                  <a:pt x="77" y="58"/>
                  <a:pt x="68" y="63"/>
                  <a:pt x="65" y="80"/>
                </a:cubicBezTo>
                <a:cubicBezTo>
                  <a:pt x="62" y="93"/>
                  <a:pt x="70" y="101"/>
                  <a:pt x="72" y="110"/>
                </a:cubicBezTo>
                <a:cubicBezTo>
                  <a:pt x="67" y="98"/>
                  <a:pt x="61" y="89"/>
                  <a:pt x="53" y="89"/>
                </a:cubicBezTo>
                <a:cubicBezTo>
                  <a:pt x="45" y="89"/>
                  <a:pt x="41" y="95"/>
                  <a:pt x="41" y="101"/>
                </a:cubicBezTo>
                <a:cubicBezTo>
                  <a:pt x="41" y="102"/>
                  <a:pt x="42" y="105"/>
                  <a:pt x="44" y="107"/>
                </a:cubicBezTo>
                <a:cubicBezTo>
                  <a:pt x="44" y="107"/>
                  <a:pt x="48" y="108"/>
                  <a:pt x="49" y="109"/>
                </a:cubicBezTo>
                <a:cubicBezTo>
                  <a:pt x="41" y="101"/>
                  <a:pt x="46" y="91"/>
                  <a:pt x="57" y="94"/>
                </a:cubicBezTo>
                <a:cubicBezTo>
                  <a:pt x="66" y="96"/>
                  <a:pt x="67" y="113"/>
                  <a:pt x="58" y="121"/>
                </a:cubicBezTo>
                <a:cubicBezTo>
                  <a:pt x="53" y="124"/>
                  <a:pt x="36" y="126"/>
                  <a:pt x="29" y="125"/>
                </a:cubicBezTo>
                <a:cubicBezTo>
                  <a:pt x="16" y="125"/>
                  <a:pt x="5" y="117"/>
                  <a:pt x="3" y="105"/>
                </a:cubicBezTo>
                <a:cubicBezTo>
                  <a:pt x="1" y="100"/>
                  <a:pt x="0" y="93"/>
                  <a:pt x="2" y="87"/>
                </a:cubicBezTo>
                <a:cubicBezTo>
                  <a:pt x="2" y="86"/>
                  <a:pt x="4" y="82"/>
                  <a:pt x="5" y="80"/>
                </a:cubicBezTo>
                <a:cubicBezTo>
                  <a:pt x="5" y="80"/>
                  <a:pt x="7" y="75"/>
                  <a:pt x="6" y="73"/>
                </a:cubicBezTo>
                <a:cubicBezTo>
                  <a:pt x="5" y="64"/>
                  <a:pt x="9" y="51"/>
                  <a:pt x="22" y="50"/>
                </a:cubicBezTo>
                <a:cubicBezTo>
                  <a:pt x="33" y="49"/>
                  <a:pt x="29" y="67"/>
                  <a:pt x="58" y="65"/>
                </a:cubicBezTo>
                <a:cubicBezTo>
                  <a:pt x="61" y="64"/>
                  <a:pt x="66" y="60"/>
                  <a:pt x="67" y="57"/>
                </a:cubicBezTo>
                <a:cubicBezTo>
                  <a:pt x="71" y="51"/>
                  <a:pt x="69" y="40"/>
                  <a:pt x="60" y="37"/>
                </a:cubicBezTo>
                <a:cubicBezTo>
                  <a:pt x="56" y="35"/>
                  <a:pt x="50" y="35"/>
                  <a:pt x="48" y="39"/>
                </a:cubicBezTo>
                <a:cubicBezTo>
                  <a:pt x="48" y="39"/>
                  <a:pt x="48" y="45"/>
                  <a:pt x="49" y="48"/>
                </a:cubicBezTo>
                <a:cubicBezTo>
                  <a:pt x="48" y="38"/>
                  <a:pt x="64" y="35"/>
                  <a:pt x="64" y="50"/>
                </a:cubicBezTo>
                <a:cubicBezTo>
                  <a:pt x="64" y="77"/>
                  <a:pt x="5" y="54"/>
                  <a:pt x="39" y="20"/>
                </a:cubicBezTo>
                <a:cubicBezTo>
                  <a:pt x="51" y="9"/>
                  <a:pt x="68" y="7"/>
                  <a:pt x="87" y="12"/>
                </a:cubicBezTo>
                <a:cubicBezTo>
                  <a:pt x="90" y="6"/>
                  <a:pt x="94" y="1"/>
                  <a:pt x="103" y="1"/>
                </a:cubicBezTo>
                <a:close/>
              </a:path>
            </a:pathLst>
          </a:custGeom>
          <a:solidFill>
            <a:srgbClr val="FE1627"/>
          </a:solidFill>
          <a:ln>
            <a:noFill/>
          </a:ln>
          <a:effectLst>
            <a:outerShdw blurRad="76200" dist="889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30" name="Freeform 2713"/>
          <p:cNvSpPr>
            <a:spLocks noEditPoints="1"/>
          </p:cNvSpPr>
          <p:nvPr/>
        </p:nvSpPr>
        <p:spPr bwMode="auto">
          <a:xfrm>
            <a:off x="7864507" y="1713464"/>
            <a:ext cx="2120456" cy="1218281"/>
          </a:xfrm>
          <a:custGeom>
            <a:avLst/>
            <a:gdLst>
              <a:gd name="T0" fmla="*/ 123 w 388"/>
              <a:gd name="T1" fmla="*/ 85 h 223"/>
              <a:gd name="T2" fmla="*/ 147 w 388"/>
              <a:gd name="T3" fmla="*/ 149 h 223"/>
              <a:gd name="T4" fmla="*/ 127 w 388"/>
              <a:gd name="T5" fmla="*/ 131 h 223"/>
              <a:gd name="T6" fmla="*/ 127 w 388"/>
              <a:gd name="T7" fmla="*/ 134 h 223"/>
              <a:gd name="T8" fmla="*/ 136 w 388"/>
              <a:gd name="T9" fmla="*/ 150 h 223"/>
              <a:gd name="T10" fmla="*/ 138 w 388"/>
              <a:gd name="T11" fmla="*/ 115 h 223"/>
              <a:gd name="T12" fmla="*/ 101 w 388"/>
              <a:gd name="T13" fmla="*/ 64 h 223"/>
              <a:gd name="T14" fmla="*/ 66 w 388"/>
              <a:gd name="T15" fmla="*/ 96 h 223"/>
              <a:gd name="T16" fmla="*/ 85 w 388"/>
              <a:gd name="T17" fmla="*/ 92 h 223"/>
              <a:gd name="T18" fmla="*/ 80 w 388"/>
              <a:gd name="T19" fmla="*/ 139 h 223"/>
              <a:gd name="T20" fmla="*/ 77 w 388"/>
              <a:gd name="T21" fmla="*/ 135 h 223"/>
              <a:gd name="T22" fmla="*/ 70 w 388"/>
              <a:gd name="T23" fmla="*/ 106 h 223"/>
              <a:gd name="T24" fmla="*/ 68 w 388"/>
              <a:gd name="T25" fmla="*/ 100 h 223"/>
              <a:gd name="T26" fmla="*/ 118 w 388"/>
              <a:gd name="T27" fmla="*/ 70 h 223"/>
              <a:gd name="T28" fmla="*/ 150 w 388"/>
              <a:gd name="T29" fmla="*/ 96 h 223"/>
              <a:gd name="T30" fmla="*/ 161 w 388"/>
              <a:gd name="T31" fmla="*/ 84 h 223"/>
              <a:gd name="T32" fmla="*/ 151 w 388"/>
              <a:gd name="T33" fmla="*/ 73 h 223"/>
              <a:gd name="T34" fmla="*/ 174 w 388"/>
              <a:gd name="T35" fmla="*/ 51 h 223"/>
              <a:gd name="T36" fmla="*/ 131 w 388"/>
              <a:gd name="T37" fmla="*/ 25 h 223"/>
              <a:gd name="T38" fmla="*/ 106 w 388"/>
              <a:gd name="T39" fmla="*/ 7 h 223"/>
              <a:gd name="T40" fmla="*/ 77 w 388"/>
              <a:gd name="T41" fmla="*/ 7 h 223"/>
              <a:gd name="T42" fmla="*/ 87 w 388"/>
              <a:gd name="T43" fmla="*/ 16 h 223"/>
              <a:gd name="T44" fmla="*/ 70 w 388"/>
              <a:gd name="T45" fmla="*/ 23 h 223"/>
              <a:gd name="T46" fmla="*/ 46 w 388"/>
              <a:gd name="T47" fmla="*/ 3 h 223"/>
              <a:gd name="T48" fmla="*/ 11 w 388"/>
              <a:gd name="T49" fmla="*/ 32 h 223"/>
              <a:gd name="T50" fmla="*/ 8 w 388"/>
              <a:gd name="T51" fmla="*/ 77 h 223"/>
              <a:gd name="T52" fmla="*/ 28 w 388"/>
              <a:gd name="T53" fmla="*/ 70 h 223"/>
              <a:gd name="T54" fmla="*/ 42 w 388"/>
              <a:gd name="T55" fmla="*/ 108 h 223"/>
              <a:gd name="T56" fmla="*/ 150 w 388"/>
              <a:gd name="T57" fmla="*/ 220 h 223"/>
              <a:gd name="T58" fmla="*/ 264 w 388"/>
              <a:gd name="T59" fmla="*/ 205 h 223"/>
              <a:gd name="T60" fmla="*/ 388 w 388"/>
              <a:gd name="T61" fmla="*/ 213 h 223"/>
              <a:gd name="T62" fmla="*/ 258 w 388"/>
              <a:gd name="T63" fmla="*/ 191 h 223"/>
              <a:gd name="T64" fmla="*/ 103 w 388"/>
              <a:gd name="T65" fmla="*/ 145 h 223"/>
              <a:gd name="T66" fmla="*/ 192 w 388"/>
              <a:gd name="T67" fmla="*/ 204 h 223"/>
              <a:gd name="T68" fmla="*/ 310 w 388"/>
              <a:gd name="T69" fmla="*/ 190 h 223"/>
              <a:gd name="T70" fmla="*/ 167 w 388"/>
              <a:gd name="T71" fmla="*/ 184 h 223"/>
              <a:gd name="T72" fmla="*/ 175 w 388"/>
              <a:gd name="T73" fmla="*/ 142 h 223"/>
              <a:gd name="T74" fmla="*/ 187 w 388"/>
              <a:gd name="T75" fmla="*/ 169 h 223"/>
              <a:gd name="T76" fmla="*/ 226 w 388"/>
              <a:gd name="T77" fmla="*/ 130 h 223"/>
              <a:gd name="T78" fmla="*/ 209 w 388"/>
              <a:gd name="T79" fmla="*/ 106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88" h="223">
                <a:moveTo>
                  <a:pt x="118" y="70"/>
                </a:moveTo>
                <a:cubicBezTo>
                  <a:pt x="121" y="73"/>
                  <a:pt x="122" y="79"/>
                  <a:pt x="123" y="85"/>
                </a:cubicBezTo>
                <a:cubicBezTo>
                  <a:pt x="141" y="87"/>
                  <a:pt x="146" y="102"/>
                  <a:pt x="142" y="113"/>
                </a:cubicBezTo>
                <a:cubicBezTo>
                  <a:pt x="163" y="129"/>
                  <a:pt x="154" y="143"/>
                  <a:pt x="147" y="149"/>
                </a:cubicBezTo>
                <a:cubicBezTo>
                  <a:pt x="143" y="153"/>
                  <a:pt x="133" y="156"/>
                  <a:pt x="125" y="155"/>
                </a:cubicBezTo>
                <a:cubicBezTo>
                  <a:pt x="99" y="152"/>
                  <a:pt x="113" y="116"/>
                  <a:pt x="127" y="131"/>
                </a:cubicBezTo>
                <a:cubicBezTo>
                  <a:pt x="133" y="138"/>
                  <a:pt x="126" y="140"/>
                  <a:pt x="126" y="140"/>
                </a:cubicBezTo>
                <a:cubicBezTo>
                  <a:pt x="127" y="139"/>
                  <a:pt x="128" y="136"/>
                  <a:pt x="127" y="134"/>
                </a:cubicBezTo>
                <a:cubicBezTo>
                  <a:pt x="127" y="134"/>
                  <a:pt x="125" y="132"/>
                  <a:pt x="125" y="132"/>
                </a:cubicBezTo>
                <a:cubicBezTo>
                  <a:pt x="116" y="122"/>
                  <a:pt x="106" y="159"/>
                  <a:pt x="136" y="150"/>
                </a:cubicBezTo>
                <a:cubicBezTo>
                  <a:pt x="142" y="148"/>
                  <a:pt x="148" y="145"/>
                  <a:pt x="150" y="140"/>
                </a:cubicBezTo>
                <a:cubicBezTo>
                  <a:pt x="155" y="127"/>
                  <a:pt x="146" y="119"/>
                  <a:pt x="138" y="115"/>
                </a:cubicBezTo>
                <a:cubicBezTo>
                  <a:pt x="145" y="98"/>
                  <a:pt x="131" y="92"/>
                  <a:pt x="120" y="89"/>
                </a:cubicBezTo>
                <a:cubicBezTo>
                  <a:pt x="117" y="77"/>
                  <a:pt x="117" y="68"/>
                  <a:pt x="101" y="64"/>
                </a:cubicBezTo>
                <a:cubicBezTo>
                  <a:pt x="83" y="59"/>
                  <a:pt x="46" y="58"/>
                  <a:pt x="57" y="90"/>
                </a:cubicBezTo>
                <a:cubicBezTo>
                  <a:pt x="58" y="92"/>
                  <a:pt x="63" y="96"/>
                  <a:pt x="66" y="96"/>
                </a:cubicBezTo>
                <a:cubicBezTo>
                  <a:pt x="93" y="99"/>
                  <a:pt x="73" y="77"/>
                  <a:pt x="78" y="80"/>
                </a:cubicBezTo>
                <a:cubicBezTo>
                  <a:pt x="81" y="83"/>
                  <a:pt x="84" y="87"/>
                  <a:pt x="85" y="92"/>
                </a:cubicBezTo>
                <a:cubicBezTo>
                  <a:pt x="85" y="97"/>
                  <a:pt x="84" y="105"/>
                  <a:pt x="84" y="105"/>
                </a:cubicBezTo>
                <a:cubicBezTo>
                  <a:pt x="83" y="112"/>
                  <a:pt x="80" y="125"/>
                  <a:pt x="80" y="139"/>
                </a:cubicBezTo>
                <a:cubicBezTo>
                  <a:pt x="83" y="182"/>
                  <a:pt x="124" y="195"/>
                  <a:pt x="149" y="212"/>
                </a:cubicBezTo>
                <a:cubicBezTo>
                  <a:pt x="121" y="198"/>
                  <a:pt x="77" y="182"/>
                  <a:pt x="77" y="135"/>
                </a:cubicBezTo>
                <a:cubicBezTo>
                  <a:pt x="76" y="122"/>
                  <a:pt x="77" y="109"/>
                  <a:pt x="81" y="97"/>
                </a:cubicBezTo>
                <a:cubicBezTo>
                  <a:pt x="74" y="99"/>
                  <a:pt x="72" y="99"/>
                  <a:pt x="70" y="106"/>
                </a:cubicBezTo>
                <a:cubicBezTo>
                  <a:pt x="60" y="148"/>
                  <a:pt x="85" y="182"/>
                  <a:pt x="110" y="198"/>
                </a:cubicBezTo>
                <a:cubicBezTo>
                  <a:pt x="76" y="180"/>
                  <a:pt x="55" y="142"/>
                  <a:pt x="68" y="100"/>
                </a:cubicBezTo>
                <a:cubicBezTo>
                  <a:pt x="44" y="97"/>
                  <a:pt x="43" y="62"/>
                  <a:pt x="73" y="57"/>
                </a:cubicBezTo>
                <a:cubicBezTo>
                  <a:pt x="82" y="56"/>
                  <a:pt x="105" y="54"/>
                  <a:pt x="118" y="70"/>
                </a:cubicBezTo>
                <a:close/>
                <a:moveTo>
                  <a:pt x="176" y="95"/>
                </a:moveTo>
                <a:cubicBezTo>
                  <a:pt x="166" y="99"/>
                  <a:pt x="155" y="99"/>
                  <a:pt x="150" y="96"/>
                </a:cubicBezTo>
                <a:cubicBezTo>
                  <a:pt x="139" y="90"/>
                  <a:pt x="139" y="75"/>
                  <a:pt x="149" y="71"/>
                </a:cubicBezTo>
                <a:cubicBezTo>
                  <a:pt x="162" y="65"/>
                  <a:pt x="163" y="79"/>
                  <a:pt x="161" y="84"/>
                </a:cubicBezTo>
                <a:cubicBezTo>
                  <a:pt x="158" y="83"/>
                  <a:pt x="158" y="81"/>
                  <a:pt x="158" y="78"/>
                </a:cubicBezTo>
                <a:cubicBezTo>
                  <a:pt x="159" y="73"/>
                  <a:pt x="153" y="71"/>
                  <a:pt x="151" y="73"/>
                </a:cubicBezTo>
                <a:cubicBezTo>
                  <a:pt x="136" y="86"/>
                  <a:pt x="157" y="103"/>
                  <a:pt x="177" y="86"/>
                </a:cubicBezTo>
                <a:cubicBezTo>
                  <a:pt x="191" y="74"/>
                  <a:pt x="185" y="57"/>
                  <a:pt x="174" y="51"/>
                </a:cubicBezTo>
                <a:cubicBezTo>
                  <a:pt x="168" y="48"/>
                  <a:pt x="165" y="46"/>
                  <a:pt x="161" y="42"/>
                </a:cubicBezTo>
                <a:cubicBezTo>
                  <a:pt x="150" y="32"/>
                  <a:pt x="154" y="22"/>
                  <a:pt x="131" y="25"/>
                </a:cubicBezTo>
                <a:cubicBezTo>
                  <a:pt x="129" y="20"/>
                  <a:pt x="128" y="14"/>
                  <a:pt x="125" y="10"/>
                </a:cubicBezTo>
                <a:cubicBezTo>
                  <a:pt x="118" y="4"/>
                  <a:pt x="112" y="5"/>
                  <a:pt x="106" y="7"/>
                </a:cubicBezTo>
                <a:cubicBezTo>
                  <a:pt x="105" y="7"/>
                  <a:pt x="99" y="0"/>
                  <a:pt x="93" y="1"/>
                </a:cubicBezTo>
                <a:cubicBezTo>
                  <a:pt x="86" y="1"/>
                  <a:pt x="79" y="4"/>
                  <a:pt x="77" y="7"/>
                </a:cubicBezTo>
                <a:cubicBezTo>
                  <a:pt x="72" y="14"/>
                  <a:pt x="72" y="39"/>
                  <a:pt x="87" y="33"/>
                </a:cubicBezTo>
                <a:cubicBezTo>
                  <a:pt x="100" y="28"/>
                  <a:pt x="89" y="19"/>
                  <a:pt x="87" y="16"/>
                </a:cubicBezTo>
                <a:cubicBezTo>
                  <a:pt x="95" y="16"/>
                  <a:pt x="99" y="25"/>
                  <a:pt x="97" y="30"/>
                </a:cubicBezTo>
                <a:cubicBezTo>
                  <a:pt x="90" y="44"/>
                  <a:pt x="71" y="40"/>
                  <a:pt x="70" y="23"/>
                </a:cubicBezTo>
                <a:cubicBezTo>
                  <a:pt x="70" y="23"/>
                  <a:pt x="71" y="18"/>
                  <a:pt x="70" y="17"/>
                </a:cubicBezTo>
                <a:cubicBezTo>
                  <a:pt x="68" y="10"/>
                  <a:pt x="56" y="1"/>
                  <a:pt x="46" y="3"/>
                </a:cubicBezTo>
                <a:cubicBezTo>
                  <a:pt x="41" y="4"/>
                  <a:pt x="39" y="9"/>
                  <a:pt x="37" y="12"/>
                </a:cubicBezTo>
                <a:cubicBezTo>
                  <a:pt x="25" y="10"/>
                  <a:pt x="12" y="21"/>
                  <a:pt x="11" y="32"/>
                </a:cubicBezTo>
                <a:cubicBezTo>
                  <a:pt x="10" y="36"/>
                  <a:pt x="13" y="39"/>
                  <a:pt x="13" y="42"/>
                </a:cubicBezTo>
                <a:cubicBezTo>
                  <a:pt x="12" y="50"/>
                  <a:pt x="0" y="61"/>
                  <a:pt x="8" y="77"/>
                </a:cubicBezTo>
                <a:cubicBezTo>
                  <a:pt x="10" y="80"/>
                  <a:pt x="15" y="83"/>
                  <a:pt x="18" y="85"/>
                </a:cubicBezTo>
                <a:cubicBezTo>
                  <a:pt x="45" y="100"/>
                  <a:pt x="45" y="52"/>
                  <a:pt x="28" y="70"/>
                </a:cubicBezTo>
                <a:cubicBezTo>
                  <a:pt x="30" y="61"/>
                  <a:pt x="39" y="58"/>
                  <a:pt x="43" y="67"/>
                </a:cubicBezTo>
                <a:cubicBezTo>
                  <a:pt x="48" y="79"/>
                  <a:pt x="42" y="96"/>
                  <a:pt x="42" y="108"/>
                </a:cubicBezTo>
                <a:cubicBezTo>
                  <a:pt x="43" y="130"/>
                  <a:pt x="53" y="150"/>
                  <a:pt x="62" y="164"/>
                </a:cubicBezTo>
                <a:cubicBezTo>
                  <a:pt x="77" y="190"/>
                  <a:pt x="110" y="215"/>
                  <a:pt x="150" y="220"/>
                </a:cubicBezTo>
                <a:cubicBezTo>
                  <a:pt x="170" y="223"/>
                  <a:pt x="196" y="221"/>
                  <a:pt x="213" y="214"/>
                </a:cubicBezTo>
                <a:cubicBezTo>
                  <a:pt x="227" y="208"/>
                  <a:pt x="241" y="206"/>
                  <a:pt x="264" y="205"/>
                </a:cubicBezTo>
                <a:cubicBezTo>
                  <a:pt x="289" y="204"/>
                  <a:pt x="311" y="206"/>
                  <a:pt x="335" y="211"/>
                </a:cubicBezTo>
                <a:cubicBezTo>
                  <a:pt x="354" y="215"/>
                  <a:pt x="388" y="213"/>
                  <a:pt x="388" y="213"/>
                </a:cubicBezTo>
                <a:cubicBezTo>
                  <a:pt x="369" y="211"/>
                  <a:pt x="325" y="198"/>
                  <a:pt x="308" y="195"/>
                </a:cubicBezTo>
                <a:cubicBezTo>
                  <a:pt x="292" y="192"/>
                  <a:pt x="278" y="190"/>
                  <a:pt x="258" y="191"/>
                </a:cubicBezTo>
                <a:cubicBezTo>
                  <a:pt x="236" y="192"/>
                  <a:pt x="218" y="201"/>
                  <a:pt x="201" y="205"/>
                </a:cubicBezTo>
                <a:cubicBezTo>
                  <a:pt x="156" y="217"/>
                  <a:pt x="110" y="198"/>
                  <a:pt x="103" y="145"/>
                </a:cubicBezTo>
                <a:cubicBezTo>
                  <a:pt x="107" y="156"/>
                  <a:pt x="113" y="169"/>
                  <a:pt x="119" y="177"/>
                </a:cubicBezTo>
                <a:cubicBezTo>
                  <a:pt x="131" y="195"/>
                  <a:pt x="165" y="211"/>
                  <a:pt x="192" y="204"/>
                </a:cubicBezTo>
                <a:cubicBezTo>
                  <a:pt x="207" y="200"/>
                  <a:pt x="223" y="192"/>
                  <a:pt x="240" y="189"/>
                </a:cubicBezTo>
                <a:cubicBezTo>
                  <a:pt x="269" y="183"/>
                  <a:pt x="288" y="189"/>
                  <a:pt x="310" y="190"/>
                </a:cubicBezTo>
                <a:cubicBezTo>
                  <a:pt x="298" y="183"/>
                  <a:pt x="275" y="175"/>
                  <a:pt x="256" y="177"/>
                </a:cubicBezTo>
                <a:cubicBezTo>
                  <a:pt x="222" y="181"/>
                  <a:pt x="181" y="200"/>
                  <a:pt x="167" y="184"/>
                </a:cubicBezTo>
                <a:cubicBezTo>
                  <a:pt x="137" y="151"/>
                  <a:pt x="186" y="116"/>
                  <a:pt x="189" y="152"/>
                </a:cubicBezTo>
                <a:cubicBezTo>
                  <a:pt x="185" y="145"/>
                  <a:pt x="180" y="142"/>
                  <a:pt x="175" y="142"/>
                </a:cubicBezTo>
                <a:cubicBezTo>
                  <a:pt x="170" y="145"/>
                  <a:pt x="167" y="148"/>
                  <a:pt x="168" y="154"/>
                </a:cubicBezTo>
                <a:cubicBezTo>
                  <a:pt x="168" y="161"/>
                  <a:pt x="178" y="169"/>
                  <a:pt x="187" y="169"/>
                </a:cubicBezTo>
                <a:cubicBezTo>
                  <a:pt x="200" y="169"/>
                  <a:pt x="212" y="162"/>
                  <a:pt x="213" y="145"/>
                </a:cubicBezTo>
                <a:cubicBezTo>
                  <a:pt x="216" y="143"/>
                  <a:pt x="227" y="143"/>
                  <a:pt x="226" y="130"/>
                </a:cubicBezTo>
                <a:cubicBezTo>
                  <a:pt x="226" y="119"/>
                  <a:pt x="217" y="107"/>
                  <a:pt x="202" y="114"/>
                </a:cubicBezTo>
                <a:cubicBezTo>
                  <a:pt x="204" y="110"/>
                  <a:pt x="204" y="109"/>
                  <a:pt x="209" y="106"/>
                </a:cubicBezTo>
                <a:cubicBezTo>
                  <a:pt x="202" y="93"/>
                  <a:pt x="185" y="91"/>
                  <a:pt x="176" y="95"/>
                </a:cubicBezTo>
                <a:close/>
              </a:path>
            </a:pathLst>
          </a:custGeom>
          <a:solidFill>
            <a:srgbClr val="F61A2A"/>
          </a:solidFill>
          <a:ln>
            <a:noFill/>
          </a:ln>
          <a:effectLst>
            <a:outerShdw blurRad="76200" dist="889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31" name="Freeform 2721"/>
          <p:cNvSpPr>
            <a:spLocks/>
          </p:cNvSpPr>
          <p:nvPr/>
        </p:nvSpPr>
        <p:spPr bwMode="auto">
          <a:xfrm flipH="1">
            <a:off x="1537913" y="1959917"/>
            <a:ext cx="485775" cy="260350"/>
          </a:xfrm>
          <a:custGeom>
            <a:avLst/>
            <a:gdLst>
              <a:gd name="T0" fmla="*/ 23 w 129"/>
              <a:gd name="T1" fmla="*/ 48 h 69"/>
              <a:gd name="T2" fmla="*/ 15 w 129"/>
              <a:gd name="T3" fmla="*/ 27 h 69"/>
              <a:gd name="T4" fmla="*/ 7 w 129"/>
              <a:gd name="T5" fmla="*/ 59 h 69"/>
              <a:gd name="T6" fmla="*/ 44 w 129"/>
              <a:gd name="T7" fmla="*/ 63 h 69"/>
              <a:gd name="T8" fmla="*/ 129 w 129"/>
              <a:gd name="T9" fmla="*/ 49 h 69"/>
              <a:gd name="T10" fmla="*/ 65 w 129"/>
              <a:gd name="T11" fmla="*/ 38 h 69"/>
              <a:gd name="T12" fmla="*/ 38 w 129"/>
              <a:gd name="T13" fmla="*/ 36 h 69"/>
              <a:gd name="T14" fmla="*/ 41 w 129"/>
              <a:gd name="T15" fmla="*/ 17 h 69"/>
              <a:gd name="T16" fmla="*/ 59 w 129"/>
              <a:gd name="T17" fmla="*/ 21 h 69"/>
              <a:gd name="T18" fmla="*/ 46 w 129"/>
              <a:gd name="T19" fmla="*/ 19 h 69"/>
              <a:gd name="T20" fmla="*/ 47 w 129"/>
              <a:gd name="T21" fmla="*/ 36 h 69"/>
              <a:gd name="T22" fmla="*/ 71 w 129"/>
              <a:gd name="T23" fmla="*/ 25 h 69"/>
              <a:gd name="T24" fmla="*/ 63 w 129"/>
              <a:gd name="T25" fmla="*/ 5 h 69"/>
              <a:gd name="T26" fmla="*/ 30 w 129"/>
              <a:gd name="T27" fmla="*/ 9 h 69"/>
              <a:gd name="T28" fmla="*/ 23 w 129"/>
              <a:gd name="T29" fmla="*/ 48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9" h="69">
                <a:moveTo>
                  <a:pt x="23" y="48"/>
                </a:moveTo>
                <a:cubicBezTo>
                  <a:pt x="11" y="46"/>
                  <a:pt x="12" y="35"/>
                  <a:pt x="15" y="27"/>
                </a:cubicBezTo>
                <a:cubicBezTo>
                  <a:pt x="1" y="29"/>
                  <a:pt x="0" y="51"/>
                  <a:pt x="7" y="59"/>
                </a:cubicBezTo>
                <a:cubicBezTo>
                  <a:pt x="14" y="67"/>
                  <a:pt x="33" y="69"/>
                  <a:pt x="44" y="63"/>
                </a:cubicBezTo>
                <a:cubicBezTo>
                  <a:pt x="58" y="54"/>
                  <a:pt x="91" y="42"/>
                  <a:pt x="129" y="49"/>
                </a:cubicBezTo>
                <a:cubicBezTo>
                  <a:pt x="113" y="39"/>
                  <a:pt x="80" y="29"/>
                  <a:pt x="65" y="38"/>
                </a:cubicBezTo>
                <a:cubicBezTo>
                  <a:pt x="53" y="44"/>
                  <a:pt x="44" y="43"/>
                  <a:pt x="38" y="36"/>
                </a:cubicBezTo>
                <a:cubicBezTo>
                  <a:pt x="34" y="32"/>
                  <a:pt x="36" y="20"/>
                  <a:pt x="41" y="17"/>
                </a:cubicBezTo>
                <a:cubicBezTo>
                  <a:pt x="48" y="12"/>
                  <a:pt x="58" y="14"/>
                  <a:pt x="59" y="21"/>
                </a:cubicBezTo>
                <a:cubicBezTo>
                  <a:pt x="54" y="18"/>
                  <a:pt x="50" y="16"/>
                  <a:pt x="46" y="19"/>
                </a:cubicBezTo>
                <a:cubicBezTo>
                  <a:pt x="40" y="24"/>
                  <a:pt x="39" y="32"/>
                  <a:pt x="47" y="36"/>
                </a:cubicBezTo>
                <a:cubicBezTo>
                  <a:pt x="55" y="40"/>
                  <a:pt x="67" y="32"/>
                  <a:pt x="71" y="25"/>
                </a:cubicBezTo>
                <a:cubicBezTo>
                  <a:pt x="74" y="18"/>
                  <a:pt x="70" y="11"/>
                  <a:pt x="63" y="5"/>
                </a:cubicBezTo>
                <a:cubicBezTo>
                  <a:pt x="56" y="0"/>
                  <a:pt x="42" y="0"/>
                  <a:pt x="30" y="9"/>
                </a:cubicBezTo>
                <a:cubicBezTo>
                  <a:pt x="17" y="19"/>
                  <a:pt x="13" y="40"/>
                  <a:pt x="23" y="48"/>
                </a:cubicBezTo>
                <a:close/>
              </a:path>
            </a:pathLst>
          </a:custGeom>
          <a:solidFill>
            <a:srgbClr val="FE1627"/>
          </a:solidFill>
          <a:ln>
            <a:noFill/>
          </a:ln>
          <a:effectLst>
            <a:outerShdw blurRad="76200" dist="889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32" name="Freeform 2722"/>
          <p:cNvSpPr>
            <a:spLocks/>
          </p:cNvSpPr>
          <p:nvPr/>
        </p:nvSpPr>
        <p:spPr bwMode="auto">
          <a:xfrm rot="1109084">
            <a:off x="6447980" y="1032707"/>
            <a:ext cx="712610" cy="384018"/>
          </a:xfrm>
          <a:custGeom>
            <a:avLst/>
            <a:gdLst>
              <a:gd name="T0" fmla="*/ 32 w 152"/>
              <a:gd name="T1" fmla="*/ 63 h 82"/>
              <a:gd name="T2" fmla="*/ 10 w 152"/>
              <a:gd name="T3" fmla="*/ 55 h 82"/>
              <a:gd name="T4" fmla="*/ 28 w 152"/>
              <a:gd name="T5" fmla="*/ 81 h 82"/>
              <a:gd name="T6" fmla="*/ 66 w 152"/>
              <a:gd name="T7" fmla="*/ 62 h 82"/>
              <a:gd name="T8" fmla="*/ 152 w 152"/>
              <a:gd name="T9" fmla="*/ 3 h 82"/>
              <a:gd name="T10" fmla="*/ 57 w 152"/>
              <a:gd name="T11" fmla="*/ 30 h 82"/>
              <a:gd name="T12" fmla="*/ 35 w 152"/>
              <a:gd name="T13" fmla="*/ 46 h 82"/>
              <a:gd name="T14" fmla="*/ 23 w 152"/>
              <a:gd name="T15" fmla="*/ 31 h 82"/>
              <a:gd name="T16" fmla="*/ 40 w 152"/>
              <a:gd name="T17" fmla="*/ 23 h 82"/>
              <a:gd name="T18" fmla="*/ 29 w 152"/>
              <a:gd name="T19" fmla="*/ 30 h 82"/>
              <a:gd name="T20" fmla="*/ 42 w 152"/>
              <a:gd name="T21" fmla="*/ 40 h 82"/>
              <a:gd name="T22" fmla="*/ 52 w 152"/>
              <a:gd name="T23" fmla="*/ 18 h 82"/>
              <a:gd name="T24" fmla="*/ 32 w 152"/>
              <a:gd name="T25" fmla="*/ 10 h 82"/>
              <a:gd name="T26" fmla="*/ 9 w 152"/>
              <a:gd name="T27" fmla="*/ 33 h 82"/>
              <a:gd name="T28" fmla="*/ 32 w 152"/>
              <a:gd name="T29" fmla="*/ 63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52" h="82">
                <a:moveTo>
                  <a:pt x="32" y="63"/>
                </a:moveTo>
                <a:cubicBezTo>
                  <a:pt x="21" y="69"/>
                  <a:pt x="13" y="61"/>
                  <a:pt x="10" y="55"/>
                </a:cubicBezTo>
                <a:cubicBezTo>
                  <a:pt x="0" y="64"/>
                  <a:pt x="15" y="80"/>
                  <a:pt x="28" y="81"/>
                </a:cubicBezTo>
                <a:cubicBezTo>
                  <a:pt x="39" y="82"/>
                  <a:pt x="66" y="74"/>
                  <a:pt x="66" y="62"/>
                </a:cubicBezTo>
                <a:cubicBezTo>
                  <a:pt x="69" y="30"/>
                  <a:pt x="113" y="14"/>
                  <a:pt x="152" y="3"/>
                </a:cubicBezTo>
                <a:cubicBezTo>
                  <a:pt x="119" y="0"/>
                  <a:pt x="65" y="1"/>
                  <a:pt x="57" y="30"/>
                </a:cubicBezTo>
                <a:cubicBezTo>
                  <a:pt x="54" y="42"/>
                  <a:pt x="44" y="47"/>
                  <a:pt x="35" y="46"/>
                </a:cubicBezTo>
                <a:cubicBezTo>
                  <a:pt x="28" y="46"/>
                  <a:pt x="21" y="37"/>
                  <a:pt x="23" y="31"/>
                </a:cubicBezTo>
                <a:cubicBezTo>
                  <a:pt x="24" y="24"/>
                  <a:pt x="34" y="18"/>
                  <a:pt x="40" y="23"/>
                </a:cubicBezTo>
                <a:cubicBezTo>
                  <a:pt x="34" y="24"/>
                  <a:pt x="30" y="25"/>
                  <a:pt x="29" y="30"/>
                </a:cubicBezTo>
                <a:cubicBezTo>
                  <a:pt x="27" y="37"/>
                  <a:pt x="33" y="42"/>
                  <a:pt x="42" y="40"/>
                </a:cubicBezTo>
                <a:cubicBezTo>
                  <a:pt x="51" y="38"/>
                  <a:pt x="55" y="25"/>
                  <a:pt x="52" y="18"/>
                </a:cubicBezTo>
                <a:cubicBezTo>
                  <a:pt x="50" y="12"/>
                  <a:pt x="41" y="9"/>
                  <a:pt x="32" y="10"/>
                </a:cubicBezTo>
                <a:cubicBezTo>
                  <a:pt x="22" y="10"/>
                  <a:pt x="12" y="19"/>
                  <a:pt x="9" y="33"/>
                </a:cubicBezTo>
                <a:cubicBezTo>
                  <a:pt x="5" y="48"/>
                  <a:pt x="19" y="64"/>
                  <a:pt x="32" y="63"/>
                </a:cubicBezTo>
                <a:close/>
              </a:path>
            </a:pathLst>
          </a:custGeom>
          <a:solidFill>
            <a:srgbClr val="F61A2A"/>
          </a:solidFill>
          <a:ln>
            <a:noFill/>
          </a:ln>
          <a:effectLst>
            <a:outerShdw blurRad="76200" dist="889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33" name="Freeform 2611"/>
          <p:cNvSpPr>
            <a:spLocks/>
          </p:cNvSpPr>
          <p:nvPr/>
        </p:nvSpPr>
        <p:spPr bwMode="auto">
          <a:xfrm>
            <a:off x="6830401" y="234991"/>
            <a:ext cx="2984333" cy="1494069"/>
          </a:xfrm>
          <a:custGeom>
            <a:avLst/>
            <a:gdLst>
              <a:gd name="T0" fmla="*/ 236 w 580"/>
              <a:gd name="T1" fmla="*/ 51 h 312"/>
              <a:gd name="T2" fmla="*/ 197 w 580"/>
              <a:gd name="T3" fmla="*/ 101 h 312"/>
              <a:gd name="T4" fmla="*/ 282 w 580"/>
              <a:gd name="T5" fmla="*/ 131 h 312"/>
              <a:gd name="T6" fmla="*/ 260 w 580"/>
              <a:gd name="T7" fmla="*/ 158 h 312"/>
              <a:gd name="T8" fmla="*/ 273 w 580"/>
              <a:gd name="T9" fmla="*/ 143 h 312"/>
              <a:gd name="T10" fmla="*/ 248 w 580"/>
              <a:gd name="T11" fmla="*/ 157 h 312"/>
              <a:gd name="T12" fmla="*/ 307 w 580"/>
              <a:gd name="T13" fmla="*/ 138 h 312"/>
              <a:gd name="T14" fmla="*/ 338 w 580"/>
              <a:gd name="T15" fmla="*/ 176 h 312"/>
              <a:gd name="T16" fmla="*/ 336 w 580"/>
              <a:gd name="T17" fmla="*/ 164 h 312"/>
              <a:gd name="T18" fmla="*/ 305 w 580"/>
              <a:gd name="T19" fmla="*/ 169 h 312"/>
              <a:gd name="T20" fmla="*/ 373 w 580"/>
              <a:gd name="T21" fmla="*/ 199 h 312"/>
              <a:gd name="T22" fmla="*/ 551 w 580"/>
              <a:gd name="T23" fmla="*/ 126 h 312"/>
              <a:gd name="T24" fmla="*/ 522 w 580"/>
              <a:gd name="T25" fmla="*/ 157 h 312"/>
              <a:gd name="T26" fmla="*/ 410 w 580"/>
              <a:gd name="T27" fmla="*/ 235 h 312"/>
              <a:gd name="T28" fmla="*/ 360 w 580"/>
              <a:gd name="T29" fmla="*/ 215 h 312"/>
              <a:gd name="T30" fmla="*/ 371 w 580"/>
              <a:gd name="T31" fmla="*/ 248 h 312"/>
              <a:gd name="T32" fmla="*/ 359 w 580"/>
              <a:gd name="T33" fmla="*/ 244 h 312"/>
              <a:gd name="T34" fmla="*/ 381 w 580"/>
              <a:gd name="T35" fmla="*/ 229 h 312"/>
              <a:gd name="T36" fmla="*/ 309 w 580"/>
              <a:gd name="T37" fmla="*/ 246 h 312"/>
              <a:gd name="T38" fmla="*/ 241 w 580"/>
              <a:gd name="T39" fmla="*/ 227 h 312"/>
              <a:gd name="T40" fmla="*/ 267 w 580"/>
              <a:gd name="T41" fmla="*/ 251 h 312"/>
              <a:gd name="T42" fmla="*/ 250 w 580"/>
              <a:gd name="T43" fmla="*/ 248 h 312"/>
              <a:gd name="T44" fmla="*/ 279 w 580"/>
              <a:gd name="T45" fmla="*/ 239 h 312"/>
              <a:gd name="T46" fmla="*/ 221 w 580"/>
              <a:gd name="T47" fmla="*/ 265 h 312"/>
              <a:gd name="T48" fmla="*/ 109 w 580"/>
              <a:gd name="T49" fmla="*/ 293 h 312"/>
              <a:gd name="T50" fmla="*/ 158 w 580"/>
              <a:gd name="T51" fmla="*/ 242 h 312"/>
              <a:gd name="T52" fmla="*/ 205 w 580"/>
              <a:gd name="T53" fmla="*/ 229 h 312"/>
              <a:gd name="T54" fmla="*/ 178 w 580"/>
              <a:gd name="T55" fmla="*/ 226 h 312"/>
              <a:gd name="T56" fmla="*/ 210 w 580"/>
              <a:gd name="T57" fmla="*/ 239 h 312"/>
              <a:gd name="T58" fmla="*/ 222 w 580"/>
              <a:gd name="T59" fmla="*/ 171 h 312"/>
              <a:gd name="T60" fmla="*/ 157 w 580"/>
              <a:gd name="T61" fmla="*/ 153 h 312"/>
              <a:gd name="T62" fmla="*/ 110 w 580"/>
              <a:gd name="T63" fmla="*/ 129 h 312"/>
              <a:gd name="T64" fmla="*/ 121 w 580"/>
              <a:gd name="T65" fmla="*/ 139 h 312"/>
              <a:gd name="T66" fmla="*/ 146 w 580"/>
              <a:gd name="T67" fmla="*/ 136 h 312"/>
              <a:gd name="T68" fmla="*/ 71 w 580"/>
              <a:gd name="T69" fmla="*/ 154 h 312"/>
              <a:gd name="T70" fmla="*/ 4 w 580"/>
              <a:gd name="T71" fmla="*/ 109 h 312"/>
              <a:gd name="T72" fmla="*/ 69 w 580"/>
              <a:gd name="T73" fmla="*/ 52 h 312"/>
              <a:gd name="T74" fmla="*/ 85 w 580"/>
              <a:gd name="T75" fmla="*/ 94 h 312"/>
              <a:gd name="T76" fmla="*/ 84 w 580"/>
              <a:gd name="T77" fmla="*/ 71 h 312"/>
              <a:gd name="T78" fmla="*/ 103 w 580"/>
              <a:gd name="T79" fmla="*/ 106 h 312"/>
              <a:gd name="T80" fmla="*/ 141 w 580"/>
              <a:gd name="T81" fmla="*/ 56 h 312"/>
              <a:gd name="T82" fmla="*/ 141 w 580"/>
              <a:gd name="T83" fmla="*/ 81 h 312"/>
              <a:gd name="T84" fmla="*/ 135 w 580"/>
              <a:gd name="T85" fmla="*/ 89 h 312"/>
              <a:gd name="T86" fmla="*/ 168 w 580"/>
              <a:gd name="T87" fmla="*/ 62 h 312"/>
              <a:gd name="T88" fmla="*/ 180 w 580"/>
              <a:gd name="T89" fmla="*/ 36 h 312"/>
              <a:gd name="T90" fmla="*/ 157 w 580"/>
              <a:gd name="T91" fmla="*/ 37 h 312"/>
              <a:gd name="T92" fmla="*/ 223 w 580"/>
              <a:gd name="T93" fmla="*/ 0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580" h="312">
                <a:moveTo>
                  <a:pt x="249" y="8"/>
                </a:moveTo>
                <a:cubicBezTo>
                  <a:pt x="253" y="13"/>
                  <a:pt x="258" y="20"/>
                  <a:pt x="257" y="26"/>
                </a:cubicBezTo>
                <a:cubicBezTo>
                  <a:pt x="256" y="39"/>
                  <a:pt x="243" y="42"/>
                  <a:pt x="236" y="51"/>
                </a:cubicBezTo>
                <a:cubicBezTo>
                  <a:pt x="238" y="59"/>
                  <a:pt x="251" y="54"/>
                  <a:pt x="251" y="64"/>
                </a:cubicBezTo>
                <a:cubicBezTo>
                  <a:pt x="248" y="71"/>
                  <a:pt x="250" y="82"/>
                  <a:pt x="238" y="85"/>
                </a:cubicBezTo>
                <a:cubicBezTo>
                  <a:pt x="223" y="90"/>
                  <a:pt x="208" y="89"/>
                  <a:pt x="197" y="101"/>
                </a:cubicBezTo>
                <a:cubicBezTo>
                  <a:pt x="194" y="109"/>
                  <a:pt x="190" y="116"/>
                  <a:pt x="193" y="123"/>
                </a:cubicBezTo>
                <a:cubicBezTo>
                  <a:pt x="196" y="129"/>
                  <a:pt x="201" y="134"/>
                  <a:pt x="207" y="135"/>
                </a:cubicBezTo>
                <a:cubicBezTo>
                  <a:pt x="233" y="134"/>
                  <a:pt x="261" y="110"/>
                  <a:pt x="282" y="131"/>
                </a:cubicBezTo>
                <a:cubicBezTo>
                  <a:pt x="288" y="135"/>
                  <a:pt x="289" y="142"/>
                  <a:pt x="290" y="148"/>
                </a:cubicBezTo>
                <a:cubicBezTo>
                  <a:pt x="286" y="153"/>
                  <a:pt x="281" y="161"/>
                  <a:pt x="271" y="160"/>
                </a:cubicBezTo>
                <a:cubicBezTo>
                  <a:pt x="267" y="162"/>
                  <a:pt x="263" y="160"/>
                  <a:pt x="260" y="158"/>
                </a:cubicBezTo>
                <a:cubicBezTo>
                  <a:pt x="255" y="156"/>
                  <a:pt x="257" y="151"/>
                  <a:pt x="259" y="148"/>
                </a:cubicBezTo>
                <a:cubicBezTo>
                  <a:pt x="260" y="145"/>
                  <a:pt x="263" y="143"/>
                  <a:pt x="266" y="143"/>
                </a:cubicBezTo>
                <a:cubicBezTo>
                  <a:pt x="268" y="145"/>
                  <a:pt x="272" y="145"/>
                  <a:pt x="273" y="143"/>
                </a:cubicBezTo>
                <a:cubicBezTo>
                  <a:pt x="276" y="140"/>
                  <a:pt x="274" y="138"/>
                  <a:pt x="273" y="136"/>
                </a:cubicBezTo>
                <a:cubicBezTo>
                  <a:pt x="267" y="132"/>
                  <a:pt x="258" y="134"/>
                  <a:pt x="254" y="139"/>
                </a:cubicBezTo>
                <a:cubicBezTo>
                  <a:pt x="250" y="143"/>
                  <a:pt x="248" y="150"/>
                  <a:pt x="248" y="157"/>
                </a:cubicBezTo>
                <a:cubicBezTo>
                  <a:pt x="253" y="164"/>
                  <a:pt x="260" y="171"/>
                  <a:pt x="271" y="170"/>
                </a:cubicBezTo>
                <a:cubicBezTo>
                  <a:pt x="284" y="168"/>
                  <a:pt x="292" y="161"/>
                  <a:pt x="298" y="152"/>
                </a:cubicBezTo>
                <a:cubicBezTo>
                  <a:pt x="298" y="146"/>
                  <a:pt x="299" y="140"/>
                  <a:pt x="307" y="138"/>
                </a:cubicBezTo>
                <a:cubicBezTo>
                  <a:pt x="320" y="134"/>
                  <a:pt x="339" y="136"/>
                  <a:pt x="348" y="146"/>
                </a:cubicBezTo>
                <a:cubicBezTo>
                  <a:pt x="353" y="150"/>
                  <a:pt x="354" y="156"/>
                  <a:pt x="352" y="162"/>
                </a:cubicBezTo>
                <a:cubicBezTo>
                  <a:pt x="351" y="169"/>
                  <a:pt x="342" y="171"/>
                  <a:pt x="338" y="176"/>
                </a:cubicBezTo>
                <a:cubicBezTo>
                  <a:pt x="330" y="176"/>
                  <a:pt x="322" y="179"/>
                  <a:pt x="317" y="173"/>
                </a:cubicBezTo>
                <a:cubicBezTo>
                  <a:pt x="314" y="169"/>
                  <a:pt x="314" y="165"/>
                  <a:pt x="318" y="161"/>
                </a:cubicBezTo>
                <a:cubicBezTo>
                  <a:pt x="328" y="154"/>
                  <a:pt x="327" y="171"/>
                  <a:pt x="336" y="164"/>
                </a:cubicBezTo>
                <a:cubicBezTo>
                  <a:pt x="339" y="159"/>
                  <a:pt x="335" y="155"/>
                  <a:pt x="332" y="152"/>
                </a:cubicBezTo>
                <a:cubicBezTo>
                  <a:pt x="326" y="149"/>
                  <a:pt x="320" y="151"/>
                  <a:pt x="315" y="153"/>
                </a:cubicBezTo>
                <a:cubicBezTo>
                  <a:pt x="308" y="156"/>
                  <a:pt x="305" y="163"/>
                  <a:pt x="305" y="169"/>
                </a:cubicBezTo>
                <a:cubicBezTo>
                  <a:pt x="307" y="176"/>
                  <a:pt x="311" y="180"/>
                  <a:pt x="317" y="184"/>
                </a:cubicBezTo>
                <a:cubicBezTo>
                  <a:pt x="325" y="187"/>
                  <a:pt x="333" y="184"/>
                  <a:pt x="340" y="185"/>
                </a:cubicBezTo>
                <a:cubicBezTo>
                  <a:pt x="348" y="193"/>
                  <a:pt x="360" y="199"/>
                  <a:pt x="373" y="199"/>
                </a:cubicBezTo>
                <a:cubicBezTo>
                  <a:pt x="399" y="196"/>
                  <a:pt x="399" y="162"/>
                  <a:pt x="427" y="163"/>
                </a:cubicBezTo>
                <a:cubicBezTo>
                  <a:pt x="442" y="172"/>
                  <a:pt x="460" y="182"/>
                  <a:pt x="479" y="174"/>
                </a:cubicBezTo>
                <a:cubicBezTo>
                  <a:pt x="510" y="165"/>
                  <a:pt x="514" y="126"/>
                  <a:pt x="551" y="126"/>
                </a:cubicBezTo>
                <a:cubicBezTo>
                  <a:pt x="562" y="129"/>
                  <a:pt x="570" y="135"/>
                  <a:pt x="580" y="135"/>
                </a:cubicBezTo>
                <a:cubicBezTo>
                  <a:pt x="576" y="141"/>
                  <a:pt x="565" y="139"/>
                  <a:pt x="558" y="142"/>
                </a:cubicBezTo>
                <a:cubicBezTo>
                  <a:pt x="546" y="145"/>
                  <a:pt x="531" y="147"/>
                  <a:pt x="522" y="157"/>
                </a:cubicBezTo>
                <a:cubicBezTo>
                  <a:pt x="514" y="174"/>
                  <a:pt x="511" y="197"/>
                  <a:pt x="487" y="201"/>
                </a:cubicBezTo>
                <a:cubicBezTo>
                  <a:pt x="469" y="206"/>
                  <a:pt x="454" y="190"/>
                  <a:pt x="437" y="195"/>
                </a:cubicBezTo>
                <a:cubicBezTo>
                  <a:pt x="416" y="201"/>
                  <a:pt x="417" y="223"/>
                  <a:pt x="410" y="235"/>
                </a:cubicBezTo>
                <a:cubicBezTo>
                  <a:pt x="405" y="240"/>
                  <a:pt x="401" y="245"/>
                  <a:pt x="395" y="246"/>
                </a:cubicBezTo>
                <a:cubicBezTo>
                  <a:pt x="394" y="237"/>
                  <a:pt x="392" y="228"/>
                  <a:pt x="384" y="221"/>
                </a:cubicBezTo>
                <a:cubicBezTo>
                  <a:pt x="378" y="216"/>
                  <a:pt x="368" y="212"/>
                  <a:pt x="360" y="215"/>
                </a:cubicBezTo>
                <a:cubicBezTo>
                  <a:pt x="348" y="216"/>
                  <a:pt x="346" y="228"/>
                  <a:pt x="343" y="237"/>
                </a:cubicBezTo>
                <a:cubicBezTo>
                  <a:pt x="341" y="243"/>
                  <a:pt x="347" y="248"/>
                  <a:pt x="351" y="251"/>
                </a:cubicBezTo>
                <a:cubicBezTo>
                  <a:pt x="358" y="255"/>
                  <a:pt x="367" y="255"/>
                  <a:pt x="371" y="248"/>
                </a:cubicBezTo>
                <a:cubicBezTo>
                  <a:pt x="373" y="245"/>
                  <a:pt x="374" y="241"/>
                  <a:pt x="371" y="238"/>
                </a:cubicBezTo>
                <a:cubicBezTo>
                  <a:pt x="368" y="235"/>
                  <a:pt x="362" y="237"/>
                  <a:pt x="363" y="241"/>
                </a:cubicBezTo>
                <a:cubicBezTo>
                  <a:pt x="363" y="244"/>
                  <a:pt x="362" y="245"/>
                  <a:pt x="359" y="244"/>
                </a:cubicBezTo>
                <a:cubicBezTo>
                  <a:pt x="354" y="244"/>
                  <a:pt x="352" y="239"/>
                  <a:pt x="352" y="236"/>
                </a:cubicBezTo>
                <a:cubicBezTo>
                  <a:pt x="354" y="231"/>
                  <a:pt x="357" y="224"/>
                  <a:pt x="363" y="224"/>
                </a:cubicBezTo>
                <a:cubicBezTo>
                  <a:pt x="370" y="220"/>
                  <a:pt x="376" y="227"/>
                  <a:pt x="381" y="229"/>
                </a:cubicBezTo>
                <a:cubicBezTo>
                  <a:pt x="388" y="235"/>
                  <a:pt x="381" y="242"/>
                  <a:pt x="385" y="248"/>
                </a:cubicBezTo>
                <a:cubicBezTo>
                  <a:pt x="382" y="257"/>
                  <a:pt x="376" y="262"/>
                  <a:pt x="367" y="265"/>
                </a:cubicBezTo>
                <a:cubicBezTo>
                  <a:pt x="343" y="274"/>
                  <a:pt x="330" y="250"/>
                  <a:pt x="309" y="246"/>
                </a:cubicBezTo>
                <a:cubicBezTo>
                  <a:pt x="304" y="240"/>
                  <a:pt x="296" y="242"/>
                  <a:pt x="289" y="241"/>
                </a:cubicBezTo>
                <a:cubicBezTo>
                  <a:pt x="287" y="231"/>
                  <a:pt x="277" y="227"/>
                  <a:pt x="268" y="222"/>
                </a:cubicBezTo>
                <a:cubicBezTo>
                  <a:pt x="258" y="218"/>
                  <a:pt x="249" y="222"/>
                  <a:pt x="241" y="227"/>
                </a:cubicBezTo>
                <a:cubicBezTo>
                  <a:pt x="235" y="229"/>
                  <a:pt x="235" y="236"/>
                  <a:pt x="234" y="241"/>
                </a:cubicBezTo>
                <a:cubicBezTo>
                  <a:pt x="237" y="248"/>
                  <a:pt x="240" y="257"/>
                  <a:pt x="250" y="258"/>
                </a:cubicBezTo>
                <a:cubicBezTo>
                  <a:pt x="256" y="258"/>
                  <a:pt x="264" y="257"/>
                  <a:pt x="267" y="251"/>
                </a:cubicBezTo>
                <a:cubicBezTo>
                  <a:pt x="269" y="248"/>
                  <a:pt x="269" y="245"/>
                  <a:pt x="267" y="242"/>
                </a:cubicBezTo>
                <a:cubicBezTo>
                  <a:pt x="264" y="240"/>
                  <a:pt x="262" y="241"/>
                  <a:pt x="260" y="242"/>
                </a:cubicBezTo>
                <a:cubicBezTo>
                  <a:pt x="260" y="247"/>
                  <a:pt x="255" y="250"/>
                  <a:pt x="250" y="248"/>
                </a:cubicBezTo>
                <a:cubicBezTo>
                  <a:pt x="245" y="247"/>
                  <a:pt x="244" y="243"/>
                  <a:pt x="244" y="239"/>
                </a:cubicBezTo>
                <a:cubicBezTo>
                  <a:pt x="246" y="233"/>
                  <a:pt x="253" y="230"/>
                  <a:pt x="259" y="229"/>
                </a:cubicBezTo>
                <a:cubicBezTo>
                  <a:pt x="267" y="229"/>
                  <a:pt x="273" y="236"/>
                  <a:pt x="279" y="239"/>
                </a:cubicBezTo>
                <a:cubicBezTo>
                  <a:pt x="282" y="250"/>
                  <a:pt x="278" y="263"/>
                  <a:pt x="267" y="269"/>
                </a:cubicBezTo>
                <a:cubicBezTo>
                  <a:pt x="254" y="274"/>
                  <a:pt x="238" y="276"/>
                  <a:pt x="226" y="270"/>
                </a:cubicBezTo>
                <a:cubicBezTo>
                  <a:pt x="225" y="267"/>
                  <a:pt x="225" y="265"/>
                  <a:pt x="221" y="265"/>
                </a:cubicBezTo>
                <a:cubicBezTo>
                  <a:pt x="213" y="271"/>
                  <a:pt x="212" y="280"/>
                  <a:pt x="205" y="286"/>
                </a:cubicBezTo>
                <a:cubicBezTo>
                  <a:pt x="193" y="300"/>
                  <a:pt x="172" y="306"/>
                  <a:pt x="152" y="312"/>
                </a:cubicBezTo>
                <a:cubicBezTo>
                  <a:pt x="136" y="312"/>
                  <a:pt x="118" y="306"/>
                  <a:pt x="109" y="293"/>
                </a:cubicBezTo>
                <a:cubicBezTo>
                  <a:pt x="103" y="286"/>
                  <a:pt x="104" y="275"/>
                  <a:pt x="106" y="267"/>
                </a:cubicBezTo>
                <a:cubicBezTo>
                  <a:pt x="112" y="254"/>
                  <a:pt x="125" y="248"/>
                  <a:pt x="141" y="245"/>
                </a:cubicBezTo>
                <a:cubicBezTo>
                  <a:pt x="146" y="242"/>
                  <a:pt x="154" y="246"/>
                  <a:pt x="158" y="242"/>
                </a:cubicBezTo>
                <a:cubicBezTo>
                  <a:pt x="157" y="234"/>
                  <a:pt x="159" y="223"/>
                  <a:pt x="168" y="218"/>
                </a:cubicBezTo>
                <a:cubicBezTo>
                  <a:pt x="175" y="212"/>
                  <a:pt x="187" y="208"/>
                  <a:pt x="197" y="210"/>
                </a:cubicBezTo>
                <a:cubicBezTo>
                  <a:pt x="202" y="215"/>
                  <a:pt x="207" y="222"/>
                  <a:pt x="205" y="229"/>
                </a:cubicBezTo>
                <a:cubicBezTo>
                  <a:pt x="204" y="233"/>
                  <a:pt x="199" y="236"/>
                  <a:pt x="195" y="234"/>
                </a:cubicBezTo>
                <a:cubicBezTo>
                  <a:pt x="191" y="235"/>
                  <a:pt x="186" y="234"/>
                  <a:pt x="183" y="230"/>
                </a:cubicBezTo>
                <a:cubicBezTo>
                  <a:pt x="183" y="228"/>
                  <a:pt x="181" y="225"/>
                  <a:pt x="178" y="226"/>
                </a:cubicBezTo>
                <a:cubicBezTo>
                  <a:pt x="175" y="227"/>
                  <a:pt x="174" y="229"/>
                  <a:pt x="174" y="231"/>
                </a:cubicBezTo>
                <a:cubicBezTo>
                  <a:pt x="177" y="237"/>
                  <a:pt x="182" y="244"/>
                  <a:pt x="192" y="243"/>
                </a:cubicBezTo>
                <a:cubicBezTo>
                  <a:pt x="198" y="244"/>
                  <a:pt x="205" y="244"/>
                  <a:pt x="210" y="239"/>
                </a:cubicBezTo>
                <a:cubicBezTo>
                  <a:pt x="214" y="232"/>
                  <a:pt x="216" y="223"/>
                  <a:pt x="212" y="216"/>
                </a:cubicBezTo>
                <a:cubicBezTo>
                  <a:pt x="208" y="210"/>
                  <a:pt x="207" y="204"/>
                  <a:pt x="201" y="201"/>
                </a:cubicBezTo>
                <a:cubicBezTo>
                  <a:pt x="213" y="195"/>
                  <a:pt x="222" y="183"/>
                  <a:pt x="222" y="171"/>
                </a:cubicBezTo>
                <a:cubicBezTo>
                  <a:pt x="222" y="162"/>
                  <a:pt x="216" y="157"/>
                  <a:pt x="209" y="151"/>
                </a:cubicBezTo>
                <a:cubicBezTo>
                  <a:pt x="196" y="145"/>
                  <a:pt x="182" y="148"/>
                  <a:pt x="170" y="155"/>
                </a:cubicBezTo>
                <a:cubicBezTo>
                  <a:pt x="165" y="155"/>
                  <a:pt x="160" y="154"/>
                  <a:pt x="157" y="153"/>
                </a:cubicBezTo>
                <a:cubicBezTo>
                  <a:pt x="158" y="143"/>
                  <a:pt x="156" y="134"/>
                  <a:pt x="151" y="128"/>
                </a:cubicBezTo>
                <a:cubicBezTo>
                  <a:pt x="145" y="124"/>
                  <a:pt x="138" y="118"/>
                  <a:pt x="130" y="117"/>
                </a:cubicBezTo>
                <a:cubicBezTo>
                  <a:pt x="122" y="119"/>
                  <a:pt x="114" y="123"/>
                  <a:pt x="110" y="129"/>
                </a:cubicBezTo>
                <a:cubicBezTo>
                  <a:pt x="106" y="136"/>
                  <a:pt x="105" y="143"/>
                  <a:pt x="111" y="148"/>
                </a:cubicBezTo>
                <a:cubicBezTo>
                  <a:pt x="114" y="151"/>
                  <a:pt x="119" y="150"/>
                  <a:pt x="123" y="148"/>
                </a:cubicBezTo>
                <a:cubicBezTo>
                  <a:pt x="125" y="145"/>
                  <a:pt x="125" y="141"/>
                  <a:pt x="121" y="139"/>
                </a:cubicBezTo>
                <a:cubicBezTo>
                  <a:pt x="119" y="139"/>
                  <a:pt x="116" y="137"/>
                  <a:pt x="117" y="135"/>
                </a:cubicBezTo>
                <a:cubicBezTo>
                  <a:pt x="120" y="130"/>
                  <a:pt x="125" y="128"/>
                  <a:pt x="131" y="127"/>
                </a:cubicBezTo>
                <a:cubicBezTo>
                  <a:pt x="138" y="129"/>
                  <a:pt x="142" y="132"/>
                  <a:pt x="146" y="136"/>
                </a:cubicBezTo>
                <a:cubicBezTo>
                  <a:pt x="149" y="147"/>
                  <a:pt x="146" y="159"/>
                  <a:pt x="136" y="166"/>
                </a:cubicBezTo>
                <a:cubicBezTo>
                  <a:pt x="119" y="174"/>
                  <a:pt x="98" y="173"/>
                  <a:pt x="83" y="162"/>
                </a:cubicBezTo>
                <a:cubicBezTo>
                  <a:pt x="71" y="154"/>
                  <a:pt x="71" y="154"/>
                  <a:pt x="71" y="154"/>
                </a:cubicBezTo>
                <a:cubicBezTo>
                  <a:pt x="57" y="159"/>
                  <a:pt x="41" y="165"/>
                  <a:pt x="26" y="159"/>
                </a:cubicBezTo>
                <a:cubicBezTo>
                  <a:pt x="17" y="156"/>
                  <a:pt x="13" y="150"/>
                  <a:pt x="7" y="144"/>
                </a:cubicBezTo>
                <a:cubicBezTo>
                  <a:pt x="2" y="131"/>
                  <a:pt x="0" y="122"/>
                  <a:pt x="4" y="109"/>
                </a:cubicBezTo>
                <a:cubicBezTo>
                  <a:pt x="12" y="99"/>
                  <a:pt x="21" y="86"/>
                  <a:pt x="38" y="88"/>
                </a:cubicBezTo>
                <a:cubicBezTo>
                  <a:pt x="44" y="86"/>
                  <a:pt x="40" y="80"/>
                  <a:pt x="41" y="75"/>
                </a:cubicBezTo>
                <a:cubicBezTo>
                  <a:pt x="43" y="63"/>
                  <a:pt x="56" y="56"/>
                  <a:pt x="69" y="52"/>
                </a:cubicBezTo>
                <a:cubicBezTo>
                  <a:pt x="83" y="54"/>
                  <a:pt x="101" y="52"/>
                  <a:pt x="110" y="63"/>
                </a:cubicBezTo>
                <a:cubicBezTo>
                  <a:pt x="114" y="74"/>
                  <a:pt x="114" y="87"/>
                  <a:pt x="104" y="96"/>
                </a:cubicBezTo>
                <a:cubicBezTo>
                  <a:pt x="98" y="98"/>
                  <a:pt x="90" y="99"/>
                  <a:pt x="85" y="94"/>
                </a:cubicBezTo>
                <a:cubicBezTo>
                  <a:pt x="83" y="91"/>
                  <a:pt x="81" y="88"/>
                  <a:pt x="83" y="85"/>
                </a:cubicBezTo>
                <a:cubicBezTo>
                  <a:pt x="85" y="81"/>
                  <a:pt x="93" y="82"/>
                  <a:pt x="93" y="76"/>
                </a:cubicBezTo>
                <a:cubicBezTo>
                  <a:pt x="92" y="72"/>
                  <a:pt x="88" y="70"/>
                  <a:pt x="84" y="71"/>
                </a:cubicBezTo>
                <a:cubicBezTo>
                  <a:pt x="75" y="72"/>
                  <a:pt x="74" y="81"/>
                  <a:pt x="72" y="87"/>
                </a:cubicBezTo>
                <a:cubicBezTo>
                  <a:pt x="71" y="94"/>
                  <a:pt x="75" y="101"/>
                  <a:pt x="82" y="104"/>
                </a:cubicBezTo>
                <a:cubicBezTo>
                  <a:pt x="89" y="108"/>
                  <a:pt x="96" y="108"/>
                  <a:pt x="103" y="106"/>
                </a:cubicBezTo>
                <a:cubicBezTo>
                  <a:pt x="118" y="101"/>
                  <a:pt x="123" y="88"/>
                  <a:pt x="123" y="76"/>
                </a:cubicBezTo>
                <a:cubicBezTo>
                  <a:pt x="121" y="65"/>
                  <a:pt x="121" y="65"/>
                  <a:pt x="121" y="65"/>
                </a:cubicBezTo>
                <a:cubicBezTo>
                  <a:pt x="126" y="60"/>
                  <a:pt x="133" y="54"/>
                  <a:pt x="141" y="56"/>
                </a:cubicBezTo>
                <a:cubicBezTo>
                  <a:pt x="150" y="58"/>
                  <a:pt x="156" y="63"/>
                  <a:pt x="159" y="68"/>
                </a:cubicBezTo>
                <a:cubicBezTo>
                  <a:pt x="159" y="74"/>
                  <a:pt x="155" y="79"/>
                  <a:pt x="148" y="82"/>
                </a:cubicBezTo>
                <a:cubicBezTo>
                  <a:pt x="146" y="82"/>
                  <a:pt x="144" y="83"/>
                  <a:pt x="141" y="81"/>
                </a:cubicBezTo>
                <a:cubicBezTo>
                  <a:pt x="139" y="76"/>
                  <a:pt x="149" y="72"/>
                  <a:pt x="143" y="68"/>
                </a:cubicBezTo>
                <a:cubicBezTo>
                  <a:pt x="137" y="65"/>
                  <a:pt x="134" y="71"/>
                  <a:pt x="131" y="74"/>
                </a:cubicBezTo>
                <a:cubicBezTo>
                  <a:pt x="128" y="79"/>
                  <a:pt x="131" y="85"/>
                  <a:pt x="135" y="89"/>
                </a:cubicBezTo>
                <a:cubicBezTo>
                  <a:pt x="140" y="93"/>
                  <a:pt x="148" y="92"/>
                  <a:pt x="154" y="89"/>
                </a:cubicBezTo>
                <a:cubicBezTo>
                  <a:pt x="162" y="85"/>
                  <a:pt x="171" y="78"/>
                  <a:pt x="169" y="68"/>
                </a:cubicBezTo>
                <a:cubicBezTo>
                  <a:pt x="168" y="62"/>
                  <a:pt x="168" y="62"/>
                  <a:pt x="168" y="62"/>
                </a:cubicBezTo>
                <a:cubicBezTo>
                  <a:pt x="177" y="60"/>
                  <a:pt x="187" y="59"/>
                  <a:pt x="191" y="51"/>
                </a:cubicBezTo>
                <a:cubicBezTo>
                  <a:pt x="193" y="45"/>
                  <a:pt x="197" y="40"/>
                  <a:pt x="192" y="35"/>
                </a:cubicBezTo>
                <a:cubicBezTo>
                  <a:pt x="188" y="32"/>
                  <a:pt x="183" y="34"/>
                  <a:pt x="180" y="36"/>
                </a:cubicBezTo>
                <a:cubicBezTo>
                  <a:pt x="176" y="42"/>
                  <a:pt x="189" y="45"/>
                  <a:pt x="180" y="50"/>
                </a:cubicBezTo>
                <a:cubicBezTo>
                  <a:pt x="174" y="52"/>
                  <a:pt x="169" y="53"/>
                  <a:pt x="165" y="51"/>
                </a:cubicBezTo>
                <a:cubicBezTo>
                  <a:pt x="159" y="47"/>
                  <a:pt x="158" y="42"/>
                  <a:pt x="157" y="37"/>
                </a:cubicBezTo>
                <a:cubicBezTo>
                  <a:pt x="159" y="29"/>
                  <a:pt x="161" y="19"/>
                  <a:pt x="172" y="18"/>
                </a:cubicBezTo>
                <a:cubicBezTo>
                  <a:pt x="178" y="15"/>
                  <a:pt x="183" y="22"/>
                  <a:pt x="188" y="17"/>
                </a:cubicBezTo>
                <a:cubicBezTo>
                  <a:pt x="194" y="6"/>
                  <a:pt x="210" y="2"/>
                  <a:pt x="223" y="0"/>
                </a:cubicBezTo>
                <a:cubicBezTo>
                  <a:pt x="231" y="0"/>
                  <a:pt x="243" y="1"/>
                  <a:pt x="249" y="8"/>
                </a:cubicBezTo>
                <a:close/>
              </a:path>
            </a:pathLst>
          </a:custGeom>
          <a:solidFill>
            <a:srgbClr val="F61A2A"/>
          </a:solidFill>
          <a:ln>
            <a:noFill/>
          </a:ln>
          <a:effectLst>
            <a:outerShdw blurRad="76200" dist="889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34" name="Freeform 2611"/>
          <p:cNvSpPr>
            <a:spLocks/>
          </p:cNvSpPr>
          <p:nvPr/>
        </p:nvSpPr>
        <p:spPr bwMode="auto">
          <a:xfrm rot="21010090" flipH="1">
            <a:off x="1050536" y="-220714"/>
            <a:ext cx="2712319" cy="1459316"/>
          </a:xfrm>
          <a:custGeom>
            <a:avLst/>
            <a:gdLst>
              <a:gd name="T0" fmla="*/ 236 w 580"/>
              <a:gd name="T1" fmla="*/ 51 h 312"/>
              <a:gd name="T2" fmla="*/ 197 w 580"/>
              <a:gd name="T3" fmla="*/ 101 h 312"/>
              <a:gd name="T4" fmla="*/ 282 w 580"/>
              <a:gd name="T5" fmla="*/ 131 h 312"/>
              <a:gd name="T6" fmla="*/ 260 w 580"/>
              <a:gd name="T7" fmla="*/ 158 h 312"/>
              <a:gd name="T8" fmla="*/ 273 w 580"/>
              <a:gd name="T9" fmla="*/ 143 h 312"/>
              <a:gd name="T10" fmla="*/ 248 w 580"/>
              <a:gd name="T11" fmla="*/ 157 h 312"/>
              <a:gd name="T12" fmla="*/ 307 w 580"/>
              <a:gd name="T13" fmla="*/ 138 h 312"/>
              <a:gd name="T14" fmla="*/ 338 w 580"/>
              <a:gd name="T15" fmla="*/ 176 h 312"/>
              <a:gd name="T16" fmla="*/ 336 w 580"/>
              <a:gd name="T17" fmla="*/ 164 h 312"/>
              <a:gd name="T18" fmla="*/ 305 w 580"/>
              <a:gd name="T19" fmla="*/ 169 h 312"/>
              <a:gd name="T20" fmla="*/ 373 w 580"/>
              <a:gd name="T21" fmla="*/ 199 h 312"/>
              <a:gd name="T22" fmla="*/ 551 w 580"/>
              <a:gd name="T23" fmla="*/ 126 h 312"/>
              <a:gd name="T24" fmla="*/ 522 w 580"/>
              <a:gd name="T25" fmla="*/ 157 h 312"/>
              <a:gd name="T26" fmla="*/ 410 w 580"/>
              <a:gd name="T27" fmla="*/ 235 h 312"/>
              <a:gd name="T28" fmla="*/ 360 w 580"/>
              <a:gd name="T29" fmla="*/ 215 h 312"/>
              <a:gd name="T30" fmla="*/ 371 w 580"/>
              <a:gd name="T31" fmla="*/ 248 h 312"/>
              <a:gd name="T32" fmla="*/ 359 w 580"/>
              <a:gd name="T33" fmla="*/ 244 h 312"/>
              <a:gd name="T34" fmla="*/ 381 w 580"/>
              <a:gd name="T35" fmla="*/ 229 h 312"/>
              <a:gd name="T36" fmla="*/ 309 w 580"/>
              <a:gd name="T37" fmla="*/ 246 h 312"/>
              <a:gd name="T38" fmla="*/ 241 w 580"/>
              <a:gd name="T39" fmla="*/ 227 h 312"/>
              <a:gd name="T40" fmla="*/ 267 w 580"/>
              <a:gd name="T41" fmla="*/ 251 h 312"/>
              <a:gd name="T42" fmla="*/ 250 w 580"/>
              <a:gd name="T43" fmla="*/ 248 h 312"/>
              <a:gd name="T44" fmla="*/ 279 w 580"/>
              <a:gd name="T45" fmla="*/ 239 h 312"/>
              <a:gd name="T46" fmla="*/ 221 w 580"/>
              <a:gd name="T47" fmla="*/ 265 h 312"/>
              <a:gd name="T48" fmla="*/ 109 w 580"/>
              <a:gd name="T49" fmla="*/ 293 h 312"/>
              <a:gd name="T50" fmla="*/ 158 w 580"/>
              <a:gd name="T51" fmla="*/ 242 h 312"/>
              <a:gd name="T52" fmla="*/ 205 w 580"/>
              <a:gd name="T53" fmla="*/ 229 h 312"/>
              <a:gd name="T54" fmla="*/ 178 w 580"/>
              <a:gd name="T55" fmla="*/ 226 h 312"/>
              <a:gd name="T56" fmla="*/ 210 w 580"/>
              <a:gd name="T57" fmla="*/ 239 h 312"/>
              <a:gd name="T58" fmla="*/ 222 w 580"/>
              <a:gd name="T59" fmla="*/ 171 h 312"/>
              <a:gd name="T60" fmla="*/ 157 w 580"/>
              <a:gd name="T61" fmla="*/ 153 h 312"/>
              <a:gd name="T62" fmla="*/ 110 w 580"/>
              <a:gd name="T63" fmla="*/ 129 h 312"/>
              <a:gd name="T64" fmla="*/ 121 w 580"/>
              <a:gd name="T65" fmla="*/ 139 h 312"/>
              <a:gd name="T66" fmla="*/ 146 w 580"/>
              <a:gd name="T67" fmla="*/ 136 h 312"/>
              <a:gd name="T68" fmla="*/ 71 w 580"/>
              <a:gd name="T69" fmla="*/ 154 h 312"/>
              <a:gd name="T70" fmla="*/ 4 w 580"/>
              <a:gd name="T71" fmla="*/ 109 h 312"/>
              <a:gd name="T72" fmla="*/ 69 w 580"/>
              <a:gd name="T73" fmla="*/ 52 h 312"/>
              <a:gd name="T74" fmla="*/ 85 w 580"/>
              <a:gd name="T75" fmla="*/ 94 h 312"/>
              <a:gd name="T76" fmla="*/ 84 w 580"/>
              <a:gd name="T77" fmla="*/ 71 h 312"/>
              <a:gd name="T78" fmla="*/ 103 w 580"/>
              <a:gd name="T79" fmla="*/ 106 h 312"/>
              <a:gd name="T80" fmla="*/ 141 w 580"/>
              <a:gd name="T81" fmla="*/ 56 h 312"/>
              <a:gd name="T82" fmla="*/ 141 w 580"/>
              <a:gd name="T83" fmla="*/ 81 h 312"/>
              <a:gd name="T84" fmla="*/ 135 w 580"/>
              <a:gd name="T85" fmla="*/ 89 h 312"/>
              <a:gd name="T86" fmla="*/ 168 w 580"/>
              <a:gd name="T87" fmla="*/ 62 h 312"/>
              <a:gd name="T88" fmla="*/ 180 w 580"/>
              <a:gd name="T89" fmla="*/ 36 h 312"/>
              <a:gd name="T90" fmla="*/ 157 w 580"/>
              <a:gd name="T91" fmla="*/ 37 h 312"/>
              <a:gd name="T92" fmla="*/ 223 w 580"/>
              <a:gd name="T93" fmla="*/ 0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580" h="312">
                <a:moveTo>
                  <a:pt x="249" y="8"/>
                </a:moveTo>
                <a:cubicBezTo>
                  <a:pt x="253" y="13"/>
                  <a:pt x="258" y="20"/>
                  <a:pt x="257" y="26"/>
                </a:cubicBezTo>
                <a:cubicBezTo>
                  <a:pt x="256" y="39"/>
                  <a:pt x="243" y="42"/>
                  <a:pt x="236" y="51"/>
                </a:cubicBezTo>
                <a:cubicBezTo>
                  <a:pt x="238" y="59"/>
                  <a:pt x="251" y="54"/>
                  <a:pt x="251" y="64"/>
                </a:cubicBezTo>
                <a:cubicBezTo>
                  <a:pt x="248" y="71"/>
                  <a:pt x="250" y="82"/>
                  <a:pt x="238" y="85"/>
                </a:cubicBezTo>
                <a:cubicBezTo>
                  <a:pt x="223" y="90"/>
                  <a:pt x="208" y="89"/>
                  <a:pt x="197" y="101"/>
                </a:cubicBezTo>
                <a:cubicBezTo>
                  <a:pt x="194" y="109"/>
                  <a:pt x="190" y="116"/>
                  <a:pt x="193" y="123"/>
                </a:cubicBezTo>
                <a:cubicBezTo>
                  <a:pt x="196" y="129"/>
                  <a:pt x="201" y="134"/>
                  <a:pt x="207" y="135"/>
                </a:cubicBezTo>
                <a:cubicBezTo>
                  <a:pt x="233" y="134"/>
                  <a:pt x="261" y="110"/>
                  <a:pt x="282" y="131"/>
                </a:cubicBezTo>
                <a:cubicBezTo>
                  <a:pt x="288" y="135"/>
                  <a:pt x="289" y="142"/>
                  <a:pt x="290" y="148"/>
                </a:cubicBezTo>
                <a:cubicBezTo>
                  <a:pt x="286" y="153"/>
                  <a:pt x="281" y="161"/>
                  <a:pt x="271" y="160"/>
                </a:cubicBezTo>
                <a:cubicBezTo>
                  <a:pt x="267" y="162"/>
                  <a:pt x="263" y="160"/>
                  <a:pt x="260" y="158"/>
                </a:cubicBezTo>
                <a:cubicBezTo>
                  <a:pt x="255" y="156"/>
                  <a:pt x="257" y="151"/>
                  <a:pt x="259" y="148"/>
                </a:cubicBezTo>
                <a:cubicBezTo>
                  <a:pt x="260" y="145"/>
                  <a:pt x="263" y="143"/>
                  <a:pt x="266" y="143"/>
                </a:cubicBezTo>
                <a:cubicBezTo>
                  <a:pt x="268" y="145"/>
                  <a:pt x="272" y="145"/>
                  <a:pt x="273" y="143"/>
                </a:cubicBezTo>
                <a:cubicBezTo>
                  <a:pt x="276" y="140"/>
                  <a:pt x="274" y="138"/>
                  <a:pt x="273" y="136"/>
                </a:cubicBezTo>
                <a:cubicBezTo>
                  <a:pt x="267" y="132"/>
                  <a:pt x="258" y="134"/>
                  <a:pt x="254" y="139"/>
                </a:cubicBezTo>
                <a:cubicBezTo>
                  <a:pt x="250" y="143"/>
                  <a:pt x="248" y="150"/>
                  <a:pt x="248" y="157"/>
                </a:cubicBezTo>
                <a:cubicBezTo>
                  <a:pt x="253" y="164"/>
                  <a:pt x="260" y="171"/>
                  <a:pt x="271" y="170"/>
                </a:cubicBezTo>
                <a:cubicBezTo>
                  <a:pt x="284" y="168"/>
                  <a:pt x="292" y="161"/>
                  <a:pt x="298" y="152"/>
                </a:cubicBezTo>
                <a:cubicBezTo>
                  <a:pt x="298" y="146"/>
                  <a:pt x="299" y="140"/>
                  <a:pt x="307" y="138"/>
                </a:cubicBezTo>
                <a:cubicBezTo>
                  <a:pt x="320" y="134"/>
                  <a:pt x="339" y="136"/>
                  <a:pt x="348" y="146"/>
                </a:cubicBezTo>
                <a:cubicBezTo>
                  <a:pt x="353" y="150"/>
                  <a:pt x="354" y="156"/>
                  <a:pt x="352" y="162"/>
                </a:cubicBezTo>
                <a:cubicBezTo>
                  <a:pt x="351" y="169"/>
                  <a:pt x="342" y="171"/>
                  <a:pt x="338" y="176"/>
                </a:cubicBezTo>
                <a:cubicBezTo>
                  <a:pt x="330" y="176"/>
                  <a:pt x="322" y="179"/>
                  <a:pt x="317" y="173"/>
                </a:cubicBezTo>
                <a:cubicBezTo>
                  <a:pt x="314" y="169"/>
                  <a:pt x="314" y="165"/>
                  <a:pt x="318" y="161"/>
                </a:cubicBezTo>
                <a:cubicBezTo>
                  <a:pt x="328" y="154"/>
                  <a:pt x="327" y="171"/>
                  <a:pt x="336" y="164"/>
                </a:cubicBezTo>
                <a:cubicBezTo>
                  <a:pt x="339" y="159"/>
                  <a:pt x="335" y="155"/>
                  <a:pt x="332" y="152"/>
                </a:cubicBezTo>
                <a:cubicBezTo>
                  <a:pt x="326" y="149"/>
                  <a:pt x="320" y="151"/>
                  <a:pt x="315" y="153"/>
                </a:cubicBezTo>
                <a:cubicBezTo>
                  <a:pt x="308" y="156"/>
                  <a:pt x="305" y="163"/>
                  <a:pt x="305" y="169"/>
                </a:cubicBezTo>
                <a:cubicBezTo>
                  <a:pt x="307" y="176"/>
                  <a:pt x="311" y="180"/>
                  <a:pt x="317" y="184"/>
                </a:cubicBezTo>
                <a:cubicBezTo>
                  <a:pt x="325" y="187"/>
                  <a:pt x="333" y="184"/>
                  <a:pt x="340" y="185"/>
                </a:cubicBezTo>
                <a:cubicBezTo>
                  <a:pt x="348" y="193"/>
                  <a:pt x="360" y="199"/>
                  <a:pt x="373" y="199"/>
                </a:cubicBezTo>
                <a:cubicBezTo>
                  <a:pt x="399" y="196"/>
                  <a:pt x="399" y="162"/>
                  <a:pt x="427" y="163"/>
                </a:cubicBezTo>
                <a:cubicBezTo>
                  <a:pt x="442" y="172"/>
                  <a:pt x="460" y="182"/>
                  <a:pt x="479" y="174"/>
                </a:cubicBezTo>
                <a:cubicBezTo>
                  <a:pt x="510" y="165"/>
                  <a:pt x="514" y="126"/>
                  <a:pt x="551" y="126"/>
                </a:cubicBezTo>
                <a:cubicBezTo>
                  <a:pt x="562" y="129"/>
                  <a:pt x="570" y="135"/>
                  <a:pt x="580" y="135"/>
                </a:cubicBezTo>
                <a:cubicBezTo>
                  <a:pt x="576" y="141"/>
                  <a:pt x="565" y="139"/>
                  <a:pt x="558" y="142"/>
                </a:cubicBezTo>
                <a:cubicBezTo>
                  <a:pt x="546" y="145"/>
                  <a:pt x="531" y="147"/>
                  <a:pt x="522" y="157"/>
                </a:cubicBezTo>
                <a:cubicBezTo>
                  <a:pt x="514" y="174"/>
                  <a:pt x="511" y="197"/>
                  <a:pt x="487" y="201"/>
                </a:cubicBezTo>
                <a:cubicBezTo>
                  <a:pt x="469" y="206"/>
                  <a:pt x="454" y="190"/>
                  <a:pt x="437" y="195"/>
                </a:cubicBezTo>
                <a:cubicBezTo>
                  <a:pt x="416" y="201"/>
                  <a:pt x="417" y="223"/>
                  <a:pt x="410" y="235"/>
                </a:cubicBezTo>
                <a:cubicBezTo>
                  <a:pt x="405" y="240"/>
                  <a:pt x="401" y="245"/>
                  <a:pt x="395" y="246"/>
                </a:cubicBezTo>
                <a:cubicBezTo>
                  <a:pt x="394" y="237"/>
                  <a:pt x="392" y="228"/>
                  <a:pt x="384" y="221"/>
                </a:cubicBezTo>
                <a:cubicBezTo>
                  <a:pt x="378" y="216"/>
                  <a:pt x="368" y="212"/>
                  <a:pt x="360" y="215"/>
                </a:cubicBezTo>
                <a:cubicBezTo>
                  <a:pt x="348" y="216"/>
                  <a:pt x="346" y="228"/>
                  <a:pt x="343" y="237"/>
                </a:cubicBezTo>
                <a:cubicBezTo>
                  <a:pt x="341" y="243"/>
                  <a:pt x="347" y="248"/>
                  <a:pt x="351" y="251"/>
                </a:cubicBezTo>
                <a:cubicBezTo>
                  <a:pt x="358" y="255"/>
                  <a:pt x="367" y="255"/>
                  <a:pt x="371" y="248"/>
                </a:cubicBezTo>
                <a:cubicBezTo>
                  <a:pt x="373" y="245"/>
                  <a:pt x="374" y="241"/>
                  <a:pt x="371" y="238"/>
                </a:cubicBezTo>
                <a:cubicBezTo>
                  <a:pt x="368" y="235"/>
                  <a:pt x="362" y="237"/>
                  <a:pt x="363" y="241"/>
                </a:cubicBezTo>
                <a:cubicBezTo>
                  <a:pt x="363" y="244"/>
                  <a:pt x="362" y="245"/>
                  <a:pt x="359" y="244"/>
                </a:cubicBezTo>
                <a:cubicBezTo>
                  <a:pt x="354" y="244"/>
                  <a:pt x="352" y="239"/>
                  <a:pt x="352" y="236"/>
                </a:cubicBezTo>
                <a:cubicBezTo>
                  <a:pt x="354" y="231"/>
                  <a:pt x="357" y="224"/>
                  <a:pt x="363" y="224"/>
                </a:cubicBezTo>
                <a:cubicBezTo>
                  <a:pt x="370" y="220"/>
                  <a:pt x="376" y="227"/>
                  <a:pt x="381" y="229"/>
                </a:cubicBezTo>
                <a:cubicBezTo>
                  <a:pt x="388" y="235"/>
                  <a:pt x="381" y="242"/>
                  <a:pt x="385" y="248"/>
                </a:cubicBezTo>
                <a:cubicBezTo>
                  <a:pt x="382" y="257"/>
                  <a:pt x="376" y="262"/>
                  <a:pt x="367" y="265"/>
                </a:cubicBezTo>
                <a:cubicBezTo>
                  <a:pt x="343" y="274"/>
                  <a:pt x="330" y="250"/>
                  <a:pt x="309" y="246"/>
                </a:cubicBezTo>
                <a:cubicBezTo>
                  <a:pt x="304" y="240"/>
                  <a:pt x="296" y="242"/>
                  <a:pt x="289" y="241"/>
                </a:cubicBezTo>
                <a:cubicBezTo>
                  <a:pt x="287" y="231"/>
                  <a:pt x="277" y="227"/>
                  <a:pt x="268" y="222"/>
                </a:cubicBezTo>
                <a:cubicBezTo>
                  <a:pt x="258" y="218"/>
                  <a:pt x="249" y="222"/>
                  <a:pt x="241" y="227"/>
                </a:cubicBezTo>
                <a:cubicBezTo>
                  <a:pt x="235" y="229"/>
                  <a:pt x="235" y="236"/>
                  <a:pt x="234" y="241"/>
                </a:cubicBezTo>
                <a:cubicBezTo>
                  <a:pt x="237" y="248"/>
                  <a:pt x="240" y="257"/>
                  <a:pt x="250" y="258"/>
                </a:cubicBezTo>
                <a:cubicBezTo>
                  <a:pt x="256" y="258"/>
                  <a:pt x="264" y="257"/>
                  <a:pt x="267" y="251"/>
                </a:cubicBezTo>
                <a:cubicBezTo>
                  <a:pt x="269" y="248"/>
                  <a:pt x="269" y="245"/>
                  <a:pt x="267" y="242"/>
                </a:cubicBezTo>
                <a:cubicBezTo>
                  <a:pt x="264" y="240"/>
                  <a:pt x="262" y="241"/>
                  <a:pt x="260" y="242"/>
                </a:cubicBezTo>
                <a:cubicBezTo>
                  <a:pt x="260" y="247"/>
                  <a:pt x="255" y="250"/>
                  <a:pt x="250" y="248"/>
                </a:cubicBezTo>
                <a:cubicBezTo>
                  <a:pt x="245" y="247"/>
                  <a:pt x="244" y="243"/>
                  <a:pt x="244" y="239"/>
                </a:cubicBezTo>
                <a:cubicBezTo>
                  <a:pt x="246" y="233"/>
                  <a:pt x="253" y="230"/>
                  <a:pt x="259" y="229"/>
                </a:cubicBezTo>
                <a:cubicBezTo>
                  <a:pt x="267" y="229"/>
                  <a:pt x="273" y="236"/>
                  <a:pt x="279" y="239"/>
                </a:cubicBezTo>
                <a:cubicBezTo>
                  <a:pt x="282" y="250"/>
                  <a:pt x="278" y="263"/>
                  <a:pt x="267" y="269"/>
                </a:cubicBezTo>
                <a:cubicBezTo>
                  <a:pt x="254" y="274"/>
                  <a:pt x="238" y="276"/>
                  <a:pt x="226" y="270"/>
                </a:cubicBezTo>
                <a:cubicBezTo>
                  <a:pt x="225" y="267"/>
                  <a:pt x="225" y="265"/>
                  <a:pt x="221" y="265"/>
                </a:cubicBezTo>
                <a:cubicBezTo>
                  <a:pt x="213" y="271"/>
                  <a:pt x="212" y="280"/>
                  <a:pt x="205" y="286"/>
                </a:cubicBezTo>
                <a:cubicBezTo>
                  <a:pt x="193" y="300"/>
                  <a:pt x="172" y="306"/>
                  <a:pt x="152" y="312"/>
                </a:cubicBezTo>
                <a:cubicBezTo>
                  <a:pt x="136" y="312"/>
                  <a:pt x="118" y="306"/>
                  <a:pt x="109" y="293"/>
                </a:cubicBezTo>
                <a:cubicBezTo>
                  <a:pt x="103" y="286"/>
                  <a:pt x="104" y="275"/>
                  <a:pt x="106" y="267"/>
                </a:cubicBezTo>
                <a:cubicBezTo>
                  <a:pt x="112" y="254"/>
                  <a:pt x="125" y="248"/>
                  <a:pt x="141" y="245"/>
                </a:cubicBezTo>
                <a:cubicBezTo>
                  <a:pt x="146" y="242"/>
                  <a:pt x="154" y="246"/>
                  <a:pt x="158" y="242"/>
                </a:cubicBezTo>
                <a:cubicBezTo>
                  <a:pt x="157" y="234"/>
                  <a:pt x="159" y="223"/>
                  <a:pt x="168" y="218"/>
                </a:cubicBezTo>
                <a:cubicBezTo>
                  <a:pt x="175" y="212"/>
                  <a:pt x="187" y="208"/>
                  <a:pt x="197" y="210"/>
                </a:cubicBezTo>
                <a:cubicBezTo>
                  <a:pt x="202" y="215"/>
                  <a:pt x="207" y="222"/>
                  <a:pt x="205" y="229"/>
                </a:cubicBezTo>
                <a:cubicBezTo>
                  <a:pt x="204" y="233"/>
                  <a:pt x="199" y="236"/>
                  <a:pt x="195" y="234"/>
                </a:cubicBezTo>
                <a:cubicBezTo>
                  <a:pt x="191" y="235"/>
                  <a:pt x="186" y="234"/>
                  <a:pt x="183" y="230"/>
                </a:cubicBezTo>
                <a:cubicBezTo>
                  <a:pt x="183" y="228"/>
                  <a:pt x="181" y="225"/>
                  <a:pt x="178" y="226"/>
                </a:cubicBezTo>
                <a:cubicBezTo>
                  <a:pt x="175" y="227"/>
                  <a:pt x="174" y="229"/>
                  <a:pt x="174" y="231"/>
                </a:cubicBezTo>
                <a:cubicBezTo>
                  <a:pt x="177" y="237"/>
                  <a:pt x="182" y="244"/>
                  <a:pt x="192" y="243"/>
                </a:cubicBezTo>
                <a:cubicBezTo>
                  <a:pt x="198" y="244"/>
                  <a:pt x="205" y="244"/>
                  <a:pt x="210" y="239"/>
                </a:cubicBezTo>
                <a:cubicBezTo>
                  <a:pt x="214" y="232"/>
                  <a:pt x="216" y="223"/>
                  <a:pt x="212" y="216"/>
                </a:cubicBezTo>
                <a:cubicBezTo>
                  <a:pt x="208" y="210"/>
                  <a:pt x="207" y="204"/>
                  <a:pt x="201" y="201"/>
                </a:cubicBezTo>
                <a:cubicBezTo>
                  <a:pt x="213" y="195"/>
                  <a:pt x="222" y="183"/>
                  <a:pt x="222" y="171"/>
                </a:cubicBezTo>
                <a:cubicBezTo>
                  <a:pt x="222" y="162"/>
                  <a:pt x="216" y="157"/>
                  <a:pt x="209" y="151"/>
                </a:cubicBezTo>
                <a:cubicBezTo>
                  <a:pt x="196" y="145"/>
                  <a:pt x="182" y="148"/>
                  <a:pt x="170" y="155"/>
                </a:cubicBezTo>
                <a:cubicBezTo>
                  <a:pt x="165" y="155"/>
                  <a:pt x="160" y="154"/>
                  <a:pt x="157" y="153"/>
                </a:cubicBezTo>
                <a:cubicBezTo>
                  <a:pt x="158" y="143"/>
                  <a:pt x="156" y="134"/>
                  <a:pt x="151" y="128"/>
                </a:cubicBezTo>
                <a:cubicBezTo>
                  <a:pt x="145" y="124"/>
                  <a:pt x="138" y="118"/>
                  <a:pt x="130" y="117"/>
                </a:cubicBezTo>
                <a:cubicBezTo>
                  <a:pt x="122" y="119"/>
                  <a:pt x="114" y="123"/>
                  <a:pt x="110" y="129"/>
                </a:cubicBezTo>
                <a:cubicBezTo>
                  <a:pt x="106" y="136"/>
                  <a:pt x="105" y="143"/>
                  <a:pt x="111" y="148"/>
                </a:cubicBezTo>
                <a:cubicBezTo>
                  <a:pt x="114" y="151"/>
                  <a:pt x="119" y="150"/>
                  <a:pt x="123" y="148"/>
                </a:cubicBezTo>
                <a:cubicBezTo>
                  <a:pt x="125" y="145"/>
                  <a:pt x="125" y="141"/>
                  <a:pt x="121" y="139"/>
                </a:cubicBezTo>
                <a:cubicBezTo>
                  <a:pt x="119" y="139"/>
                  <a:pt x="116" y="137"/>
                  <a:pt x="117" y="135"/>
                </a:cubicBezTo>
                <a:cubicBezTo>
                  <a:pt x="120" y="130"/>
                  <a:pt x="125" y="128"/>
                  <a:pt x="131" y="127"/>
                </a:cubicBezTo>
                <a:cubicBezTo>
                  <a:pt x="138" y="129"/>
                  <a:pt x="142" y="132"/>
                  <a:pt x="146" y="136"/>
                </a:cubicBezTo>
                <a:cubicBezTo>
                  <a:pt x="149" y="147"/>
                  <a:pt x="146" y="159"/>
                  <a:pt x="136" y="166"/>
                </a:cubicBezTo>
                <a:cubicBezTo>
                  <a:pt x="119" y="174"/>
                  <a:pt x="98" y="173"/>
                  <a:pt x="83" y="162"/>
                </a:cubicBezTo>
                <a:cubicBezTo>
                  <a:pt x="71" y="154"/>
                  <a:pt x="71" y="154"/>
                  <a:pt x="71" y="154"/>
                </a:cubicBezTo>
                <a:cubicBezTo>
                  <a:pt x="57" y="159"/>
                  <a:pt x="41" y="165"/>
                  <a:pt x="26" y="159"/>
                </a:cubicBezTo>
                <a:cubicBezTo>
                  <a:pt x="17" y="156"/>
                  <a:pt x="13" y="150"/>
                  <a:pt x="7" y="144"/>
                </a:cubicBezTo>
                <a:cubicBezTo>
                  <a:pt x="2" y="131"/>
                  <a:pt x="0" y="122"/>
                  <a:pt x="4" y="109"/>
                </a:cubicBezTo>
                <a:cubicBezTo>
                  <a:pt x="12" y="99"/>
                  <a:pt x="21" y="86"/>
                  <a:pt x="38" y="88"/>
                </a:cubicBezTo>
                <a:cubicBezTo>
                  <a:pt x="44" y="86"/>
                  <a:pt x="40" y="80"/>
                  <a:pt x="41" y="75"/>
                </a:cubicBezTo>
                <a:cubicBezTo>
                  <a:pt x="43" y="63"/>
                  <a:pt x="56" y="56"/>
                  <a:pt x="69" y="52"/>
                </a:cubicBezTo>
                <a:cubicBezTo>
                  <a:pt x="83" y="54"/>
                  <a:pt x="101" y="52"/>
                  <a:pt x="110" y="63"/>
                </a:cubicBezTo>
                <a:cubicBezTo>
                  <a:pt x="114" y="74"/>
                  <a:pt x="114" y="87"/>
                  <a:pt x="104" y="96"/>
                </a:cubicBezTo>
                <a:cubicBezTo>
                  <a:pt x="98" y="98"/>
                  <a:pt x="90" y="99"/>
                  <a:pt x="85" y="94"/>
                </a:cubicBezTo>
                <a:cubicBezTo>
                  <a:pt x="83" y="91"/>
                  <a:pt x="81" y="88"/>
                  <a:pt x="83" y="85"/>
                </a:cubicBezTo>
                <a:cubicBezTo>
                  <a:pt x="85" y="81"/>
                  <a:pt x="93" y="82"/>
                  <a:pt x="93" y="76"/>
                </a:cubicBezTo>
                <a:cubicBezTo>
                  <a:pt x="92" y="72"/>
                  <a:pt x="88" y="70"/>
                  <a:pt x="84" y="71"/>
                </a:cubicBezTo>
                <a:cubicBezTo>
                  <a:pt x="75" y="72"/>
                  <a:pt x="74" y="81"/>
                  <a:pt x="72" y="87"/>
                </a:cubicBezTo>
                <a:cubicBezTo>
                  <a:pt x="71" y="94"/>
                  <a:pt x="75" y="101"/>
                  <a:pt x="82" y="104"/>
                </a:cubicBezTo>
                <a:cubicBezTo>
                  <a:pt x="89" y="108"/>
                  <a:pt x="96" y="108"/>
                  <a:pt x="103" y="106"/>
                </a:cubicBezTo>
                <a:cubicBezTo>
                  <a:pt x="118" y="101"/>
                  <a:pt x="123" y="88"/>
                  <a:pt x="123" y="76"/>
                </a:cubicBezTo>
                <a:cubicBezTo>
                  <a:pt x="121" y="65"/>
                  <a:pt x="121" y="65"/>
                  <a:pt x="121" y="65"/>
                </a:cubicBezTo>
                <a:cubicBezTo>
                  <a:pt x="126" y="60"/>
                  <a:pt x="133" y="54"/>
                  <a:pt x="141" y="56"/>
                </a:cubicBezTo>
                <a:cubicBezTo>
                  <a:pt x="150" y="58"/>
                  <a:pt x="156" y="63"/>
                  <a:pt x="159" y="68"/>
                </a:cubicBezTo>
                <a:cubicBezTo>
                  <a:pt x="159" y="74"/>
                  <a:pt x="155" y="79"/>
                  <a:pt x="148" y="82"/>
                </a:cubicBezTo>
                <a:cubicBezTo>
                  <a:pt x="146" y="82"/>
                  <a:pt x="144" y="83"/>
                  <a:pt x="141" y="81"/>
                </a:cubicBezTo>
                <a:cubicBezTo>
                  <a:pt x="139" y="76"/>
                  <a:pt x="149" y="72"/>
                  <a:pt x="143" y="68"/>
                </a:cubicBezTo>
                <a:cubicBezTo>
                  <a:pt x="137" y="65"/>
                  <a:pt x="134" y="71"/>
                  <a:pt x="131" y="74"/>
                </a:cubicBezTo>
                <a:cubicBezTo>
                  <a:pt x="128" y="79"/>
                  <a:pt x="131" y="85"/>
                  <a:pt x="135" y="89"/>
                </a:cubicBezTo>
                <a:cubicBezTo>
                  <a:pt x="140" y="93"/>
                  <a:pt x="148" y="92"/>
                  <a:pt x="154" y="89"/>
                </a:cubicBezTo>
                <a:cubicBezTo>
                  <a:pt x="162" y="85"/>
                  <a:pt x="171" y="78"/>
                  <a:pt x="169" y="68"/>
                </a:cubicBezTo>
                <a:cubicBezTo>
                  <a:pt x="168" y="62"/>
                  <a:pt x="168" y="62"/>
                  <a:pt x="168" y="62"/>
                </a:cubicBezTo>
                <a:cubicBezTo>
                  <a:pt x="177" y="60"/>
                  <a:pt x="187" y="59"/>
                  <a:pt x="191" y="51"/>
                </a:cubicBezTo>
                <a:cubicBezTo>
                  <a:pt x="193" y="45"/>
                  <a:pt x="197" y="40"/>
                  <a:pt x="192" y="35"/>
                </a:cubicBezTo>
                <a:cubicBezTo>
                  <a:pt x="188" y="32"/>
                  <a:pt x="183" y="34"/>
                  <a:pt x="180" y="36"/>
                </a:cubicBezTo>
                <a:cubicBezTo>
                  <a:pt x="176" y="42"/>
                  <a:pt x="189" y="45"/>
                  <a:pt x="180" y="50"/>
                </a:cubicBezTo>
                <a:cubicBezTo>
                  <a:pt x="174" y="52"/>
                  <a:pt x="169" y="53"/>
                  <a:pt x="165" y="51"/>
                </a:cubicBezTo>
                <a:cubicBezTo>
                  <a:pt x="159" y="47"/>
                  <a:pt x="158" y="42"/>
                  <a:pt x="157" y="37"/>
                </a:cubicBezTo>
                <a:cubicBezTo>
                  <a:pt x="159" y="29"/>
                  <a:pt x="161" y="19"/>
                  <a:pt x="172" y="18"/>
                </a:cubicBezTo>
                <a:cubicBezTo>
                  <a:pt x="178" y="15"/>
                  <a:pt x="183" y="22"/>
                  <a:pt x="188" y="17"/>
                </a:cubicBezTo>
                <a:cubicBezTo>
                  <a:pt x="194" y="6"/>
                  <a:pt x="210" y="2"/>
                  <a:pt x="223" y="0"/>
                </a:cubicBezTo>
                <a:cubicBezTo>
                  <a:pt x="231" y="0"/>
                  <a:pt x="243" y="1"/>
                  <a:pt x="249" y="8"/>
                </a:cubicBezTo>
                <a:close/>
              </a:path>
            </a:pathLst>
          </a:custGeom>
          <a:solidFill>
            <a:srgbClr val="FE162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35" name="Freeform 2699"/>
          <p:cNvSpPr>
            <a:spLocks/>
          </p:cNvSpPr>
          <p:nvPr/>
        </p:nvSpPr>
        <p:spPr bwMode="auto">
          <a:xfrm>
            <a:off x="6597362" y="1893990"/>
            <a:ext cx="1740336" cy="829122"/>
          </a:xfrm>
          <a:custGeom>
            <a:avLst/>
            <a:gdLst>
              <a:gd name="T0" fmla="*/ 86 w 179"/>
              <a:gd name="T1" fmla="*/ 9 h 85"/>
              <a:gd name="T2" fmla="*/ 100 w 179"/>
              <a:gd name="T3" fmla="*/ 24 h 85"/>
              <a:gd name="T4" fmla="*/ 125 w 179"/>
              <a:gd name="T5" fmla="*/ 42 h 85"/>
              <a:gd name="T6" fmla="*/ 100 w 179"/>
              <a:gd name="T7" fmla="*/ 57 h 85"/>
              <a:gd name="T8" fmla="*/ 98 w 179"/>
              <a:gd name="T9" fmla="*/ 45 h 85"/>
              <a:gd name="T10" fmla="*/ 109 w 179"/>
              <a:gd name="T11" fmla="*/ 44 h 85"/>
              <a:gd name="T12" fmla="*/ 96 w 179"/>
              <a:gd name="T13" fmla="*/ 57 h 85"/>
              <a:gd name="T14" fmla="*/ 179 w 179"/>
              <a:gd name="T15" fmla="*/ 42 h 85"/>
              <a:gd name="T16" fmla="*/ 154 w 179"/>
              <a:gd name="T17" fmla="*/ 58 h 85"/>
              <a:gd name="T18" fmla="*/ 130 w 179"/>
              <a:gd name="T19" fmla="*/ 74 h 85"/>
              <a:gd name="T20" fmla="*/ 85 w 179"/>
              <a:gd name="T21" fmla="*/ 85 h 85"/>
              <a:gd name="T22" fmla="*/ 40 w 179"/>
              <a:gd name="T23" fmla="*/ 65 h 85"/>
              <a:gd name="T24" fmla="*/ 37 w 179"/>
              <a:gd name="T25" fmla="*/ 48 h 85"/>
              <a:gd name="T26" fmla="*/ 100 w 179"/>
              <a:gd name="T27" fmla="*/ 74 h 85"/>
              <a:gd name="T28" fmla="*/ 130 w 179"/>
              <a:gd name="T29" fmla="*/ 67 h 85"/>
              <a:gd name="T30" fmla="*/ 80 w 179"/>
              <a:gd name="T31" fmla="*/ 43 h 85"/>
              <a:gd name="T32" fmla="*/ 63 w 179"/>
              <a:gd name="T33" fmla="*/ 30 h 85"/>
              <a:gd name="T34" fmla="*/ 47 w 179"/>
              <a:gd name="T35" fmla="*/ 33 h 85"/>
              <a:gd name="T36" fmla="*/ 37 w 179"/>
              <a:gd name="T37" fmla="*/ 45 h 85"/>
              <a:gd name="T38" fmla="*/ 33 w 179"/>
              <a:gd name="T39" fmla="*/ 34 h 85"/>
              <a:gd name="T40" fmla="*/ 18 w 179"/>
              <a:gd name="T41" fmla="*/ 34 h 85"/>
              <a:gd name="T42" fmla="*/ 33 w 179"/>
              <a:gd name="T43" fmla="*/ 46 h 85"/>
              <a:gd name="T44" fmla="*/ 15 w 179"/>
              <a:gd name="T45" fmla="*/ 55 h 85"/>
              <a:gd name="T46" fmla="*/ 2 w 179"/>
              <a:gd name="T47" fmla="*/ 38 h 85"/>
              <a:gd name="T48" fmla="*/ 27 w 179"/>
              <a:gd name="T49" fmla="*/ 17 h 85"/>
              <a:gd name="T50" fmla="*/ 70 w 179"/>
              <a:gd name="T51" fmla="*/ 15 h 85"/>
              <a:gd name="T52" fmla="*/ 86 w 179"/>
              <a:gd name="T53" fmla="*/ 9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79" h="85">
                <a:moveTo>
                  <a:pt x="86" y="9"/>
                </a:moveTo>
                <a:cubicBezTo>
                  <a:pt x="95" y="10"/>
                  <a:pt x="98" y="18"/>
                  <a:pt x="100" y="24"/>
                </a:cubicBezTo>
                <a:cubicBezTo>
                  <a:pt x="114" y="24"/>
                  <a:pt x="125" y="34"/>
                  <a:pt x="125" y="42"/>
                </a:cubicBezTo>
                <a:cubicBezTo>
                  <a:pt x="124" y="61"/>
                  <a:pt x="108" y="63"/>
                  <a:pt x="100" y="57"/>
                </a:cubicBezTo>
                <a:cubicBezTo>
                  <a:pt x="96" y="53"/>
                  <a:pt x="95" y="50"/>
                  <a:pt x="98" y="45"/>
                </a:cubicBezTo>
                <a:cubicBezTo>
                  <a:pt x="100" y="42"/>
                  <a:pt x="106" y="44"/>
                  <a:pt x="109" y="44"/>
                </a:cubicBezTo>
                <a:cubicBezTo>
                  <a:pt x="99" y="34"/>
                  <a:pt x="87" y="48"/>
                  <a:pt x="96" y="57"/>
                </a:cubicBezTo>
                <a:cubicBezTo>
                  <a:pt x="112" y="75"/>
                  <a:pt x="152" y="45"/>
                  <a:pt x="179" y="42"/>
                </a:cubicBezTo>
                <a:cubicBezTo>
                  <a:pt x="172" y="46"/>
                  <a:pt x="159" y="56"/>
                  <a:pt x="154" y="58"/>
                </a:cubicBezTo>
                <a:cubicBezTo>
                  <a:pt x="148" y="61"/>
                  <a:pt x="137" y="70"/>
                  <a:pt x="130" y="74"/>
                </a:cubicBezTo>
                <a:cubicBezTo>
                  <a:pt x="118" y="80"/>
                  <a:pt x="100" y="85"/>
                  <a:pt x="85" y="85"/>
                </a:cubicBezTo>
                <a:cubicBezTo>
                  <a:pt x="73" y="85"/>
                  <a:pt x="54" y="80"/>
                  <a:pt x="40" y="65"/>
                </a:cubicBezTo>
                <a:cubicBezTo>
                  <a:pt x="35" y="59"/>
                  <a:pt x="33" y="57"/>
                  <a:pt x="37" y="48"/>
                </a:cubicBezTo>
                <a:cubicBezTo>
                  <a:pt x="48" y="73"/>
                  <a:pt x="75" y="75"/>
                  <a:pt x="100" y="74"/>
                </a:cubicBezTo>
                <a:cubicBezTo>
                  <a:pt x="110" y="74"/>
                  <a:pt x="123" y="69"/>
                  <a:pt x="130" y="67"/>
                </a:cubicBezTo>
                <a:cubicBezTo>
                  <a:pt x="109" y="73"/>
                  <a:pt x="77" y="64"/>
                  <a:pt x="80" y="43"/>
                </a:cubicBezTo>
                <a:cubicBezTo>
                  <a:pt x="80" y="37"/>
                  <a:pt x="74" y="24"/>
                  <a:pt x="63" y="30"/>
                </a:cubicBezTo>
                <a:cubicBezTo>
                  <a:pt x="57" y="28"/>
                  <a:pt x="50" y="29"/>
                  <a:pt x="47" y="33"/>
                </a:cubicBezTo>
                <a:cubicBezTo>
                  <a:pt x="42" y="32"/>
                  <a:pt x="38" y="39"/>
                  <a:pt x="37" y="45"/>
                </a:cubicBezTo>
                <a:cubicBezTo>
                  <a:pt x="36" y="42"/>
                  <a:pt x="35" y="36"/>
                  <a:pt x="33" y="34"/>
                </a:cubicBezTo>
                <a:cubicBezTo>
                  <a:pt x="30" y="31"/>
                  <a:pt x="23" y="29"/>
                  <a:pt x="18" y="34"/>
                </a:cubicBezTo>
                <a:cubicBezTo>
                  <a:pt x="23" y="33"/>
                  <a:pt x="34" y="34"/>
                  <a:pt x="33" y="46"/>
                </a:cubicBezTo>
                <a:cubicBezTo>
                  <a:pt x="33" y="56"/>
                  <a:pt x="25" y="60"/>
                  <a:pt x="15" y="55"/>
                </a:cubicBezTo>
                <a:cubicBezTo>
                  <a:pt x="8" y="51"/>
                  <a:pt x="3" y="45"/>
                  <a:pt x="2" y="38"/>
                </a:cubicBezTo>
                <a:cubicBezTo>
                  <a:pt x="0" y="20"/>
                  <a:pt x="12" y="14"/>
                  <a:pt x="27" y="17"/>
                </a:cubicBezTo>
                <a:cubicBezTo>
                  <a:pt x="39" y="0"/>
                  <a:pt x="53" y="4"/>
                  <a:pt x="70" y="15"/>
                </a:cubicBezTo>
                <a:cubicBezTo>
                  <a:pt x="74" y="13"/>
                  <a:pt x="80" y="8"/>
                  <a:pt x="86" y="9"/>
                </a:cubicBezTo>
                <a:close/>
              </a:path>
            </a:pathLst>
          </a:custGeom>
          <a:solidFill>
            <a:srgbClr val="FE1627"/>
          </a:solidFill>
          <a:ln>
            <a:noFill/>
          </a:ln>
          <a:effectLst>
            <a:outerShdw blurRad="76200" dist="889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36" name="Freeform 2611"/>
          <p:cNvSpPr>
            <a:spLocks/>
          </p:cNvSpPr>
          <p:nvPr/>
        </p:nvSpPr>
        <p:spPr bwMode="auto">
          <a:xfrm rot="20267998" flipH="1">
            <a:off x="-1037456" y="-24470"/>
            <a:ext cx="3217373" cy="1731051"/>
          </a:xfrm>
          <a:custGeom>
            <a:avLst/>
            <a:gdLst>
              <a:gd name="T0" fmla="*/ 236 w 580"/>
              <a:gd name="T1" fmla="*/ 51 h 312"/>
              <a:gd name="T2" fmla="*/ 197 w 580"/>
              <a:gd name="T3" fmla="*/ 101 h 312"/>
              <a:gd name="T4" fmla="*/ 282 w 580"/>
              <a:gd name="T5" fmla="*/ 131 h 312"/>
              <a:gd name="T6" fmla="*/ 260 w 580"/>
              <a:gd name="T7" fmla="*/ 158 h 312"/>
              <a:gd name="T8" fmla="*/ 273 w 580"/>
              <a:gd name="T9" fmla="*/ 143 h 312"/>
              <a:gd name="T10" fmla="*/ 248 w 580"/>
              <a:gd name="T11" fmla="*/ 157 h 312"/>
              <a:gd name="T12" fmla="*/ 307 w 580"/>
              <a:gd name="T13" fmla="*/ 138 h 312"/>
              <a:gd name="T14" fmla="*/ 338 w 580"/>
              <a:gd name="T15" fmla="*/ 176 h 312"/>
              <a:gd name="T16" fmla="*/ 336 w 580"/>
              <a:gd name="T17" fmla="*/ 164 h 312"/>
              <a:gd name="T18" fmla="*/ 305 w 580"/>
              <a:gd name="T19" fmla="*/ 169 h 312"/>
              <a:gd name="T20" fmla="*/ 373 w 580"/>
              <a:gd name="T21" fmla="*/ 199 h 312"/>
              <a:gd name="T22" fmla="*/ 551 w 580"/>
              <a:gd name="T23" fmla="*/ 126 h 312"/>
              <a:gd name="T24" fmla="*/ 522 w 580"/>
              <a:gd name="T25" fmla="*/ 157 h 312"/>
              <a:gd name="T26" fmla="*/ 410 w 580"/>
              <a:gd name="T27" fmla="*/ 235 h 312"/>
              <a:gd name="T28" fmla="*/ 360 w 580"/>
              <a:gd name="T29" fmla="*/ 215 h 312"/>
              <a:gd name="T30" fmla="*/ 371 w 580"/>
              <a:gd name="T31" fmla="*/ 248 h 312"/>
              <a:gd name="T32" fmla="*/ 359 w 580"/>
              <a:gd name="T33" fmla="*/ 244 h 312"/>
              <a:gd name="T34" fmla="*/ 381 w 580"/>
              <a:gd name="T35" fmla="*/ 229 h 312"/>
              <a:gd name="T36" fmla="*/ 309 w 580"/>
              <a:gd name="T37" fmla="*/ 246 h 312"/>
              <a:gd name="T38" fmla="*/ 241 w 580"/>
              <a:gd name="T39" fmla="*/ 227 h 312"/>
              <a:gd name="T40" fmla="*/ 267 w 580"/>
              <a:gd name="T41" fmla="*/ 251 h 312"/>
              <a:gd name="T42" fmla="*/ 250 w 580"/>
              <a:gd name="T43" fmla="*/ 248 h 312"/>
              <a:gd name="T44" fmla="*/ 279 w 580"/>
              <a:gd name="T45" fmla="*/ 239 h 312"/>
              <a:gd name="T46" fmla="*/ 221 w 580"/>
              <a:gd name="T47" fmla="*/ 265 h 312"/>
              <a:gd name="T48" fmla="*/ 109 w 580"/>
              <a:gd name="T49" fmla="*/ 293 h 312"/>
              <a:gd name="T50" fmla="*/ 158 w 580"/>
              <a:gd name="T51" fmla="*/ 242 h 312"/>
              <a:gd name="T52" fmla="*/ 205 w 580"/>
              <a:gd name="T53" fmla="*/ 229 h 312"/>
              <a:gd name="T54" fmla="*/ 178 w 580"/>
              <a:gd name="T55" fmla="*/ 226 h 312"/>
              <a:gd name="T56" fmla="*/ 210 w 580"/>
              <a:gd name="T57" fmla="*/ 239 h 312"/>
              <a:gd name="T58" fmla="*/ 222 w 580"/>
              <a:gd name="T59" fmla="*/ 171 h 312"/>
              <a:gd name="T60" fmla="*/ 157 w 580"/>
              <a:gd name="T61" fmla="*/ 153 h 312"/>
              <a:gd name="T62" fmla="*/ 110 w 580"/>
              <a:gd name="T63" fmla="*/ 129 h 312"/>
              <a:gd name="T64" fmla="*/ 121 w 580"/>
              <a:gd name="T65" fmla="*/ 139 h 312"/>
              <a:gd name="T66" fmla="*/ 146 w 580"/>
              <a:gd name="T67" fmla="*/ 136 h 312"/>
              <a:gd name="T68" fmla="*/ 71 w 580"/>
              <a:gd name="T69" fmla="*/ 154 h 312"/>
              <a:gd name="T70" fmla="*/ 4 w 580"/>
              <a:gd name="T71" fmla="*/ 109 h 312"/>
              <a:gd name="T72" fmla="*/ 69 w 580"/>
              <a:gd name="T73" fmla="*/ 52 h 312"/>
              <a:gd name="T74" fmla="*/ 85 w 580"/>
              <a:gd name="T75" fmla="*/ 94 h 312"/>
              <a:gd name="T76" fmla="*/ 84 w 580"/>
              <a:gd name="T77" fmla="*/ 71 h 312"/>
              <a:gd name="T78" fmla="*/ 103 w 580"/>
              <a:gd name="T79" fmla="*/ 106 h 312"/>
              <a:gd name="T80" fmla="*/ 141 w 580"/>
              <a:gd name="T81" fmla="*/ 56 h 312"/>
              <a:gd name="T82" fmla="*/ 141 w 580"/>
              <a:gd name="T83" fmla="*/ 81 h 312"/>
              <a:gd name="T84" fmla="*/ 135 w 580"/>
              <a:gd name="T85" fmla="*/ 89 h 312"/>
              <a:gd name="T86" fmla="*/ 168 w 580"/>
              <a:gd name="T87" fmla="*/ 62 h 312"/>
              <a:gd name="T88" fmla="*/ 180 w 580"/>
              <a:gd name="T89" fmla="*/ 36 h 312"/>
              <a:gd name="T90" fmla="*/ 157 w 580"/>
              <a:gd name="T91" fmla="*/ 37 h 312"/>
              <a:gd name="T92" fmla="*/ 223 w 580"/>
              <a:gd name="T93" fmla="*/ 0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580" h="312">
                <a:moveTo>
                  <a:pt x="249" y="8"/>
                </a:moveTo>
                <a:cubicBezTo>
                  <a:pt x="253" y="13"/>
                  <a:pt x="258" y="20"/>
                  <a:pt x="257" y="26"/>
                </a:cubicBezTo>
                <a:cubicBezTo>
                  <a:pt x="256" y="39"/>
                  <a:pt x="243" y="42"/>
                  <a:pt x="236" y="51"/>
                </a:cubicBezTo>
                <a:cubicBezTo>
                  <a:pt x="238" y="59"/>
                  <a:pt x="251" y="54"/>
                  <a:pt x="251" y="64"/>
                </a:cubicBezTo>
                <a:cubicBezTo>
                  <a:pt x="248" y="71"/>
                  <a:pt x="250" y="82"/>
                  <a:pt x="238" y="85"/>
                </a:cubicBezTo>
                <a:cubicBezTo>
                  <a:pt x="223" y="90"/>
                  <a:pt x="208" y="89"/>
                  <a:pt x="197" y="101"/>
                </a:cubicBezTo>
                <a:cubicBezTo>
                  <a:pt x="194" y="109"/>
                  <a:pt x="190" y="116"/>
                  <a:pt x="193" y="123"/>
                </a:cubicBezTo>
                <a:cubicBezTo>
                  <a:pt x="196" y="129"/>
                  <a:pt x="201" y="134"/>
                  <a:pt x="207" y="135"/>
                </a:cubicBezTo>
                <a:cubicBezTo>
                  <a:pt x="233" y="134"/>
                  <a:pt x="261" y="110"/>
                  <a:pt x="282" y="131"/>
                </a:cubicBezTo>
                <a:cubicBezTo>
                  <a:pt x="288" y="135"/>
                  <a:pt x="289" y="142"/>
                  <a:pt x="290" y="148"/>
                </a:cubicBezTo>
                <a:cubicBezTo>
                  <a:pt x="286" y="153"/>
                  <a:pt x="281" y="161"/>
                  <a:pt x="271" y="160"/>
                </a:cubicBezTo>
                <a:cubicBezTo>
                  <a:pt x="267" y="162"/>
                  <a:pt x="263" y="160"/>
                  <a:pt x="260" y="158"/>
                </a:cubicBezTo>
                <a:cubicBezTo>
                  <a:pt x="255" y="156"/>
                  <a:pt x="257" y="151"/>
                  <a:pt x="259" y="148"/>
                </a:cubicBezTo>
                <a:cubicBezTo>
                  <a:pt x="260" y="145"/>
                  <a:pt x="263" y="143"/>
                  <a:pt x="266" y="143"/>
                </a:cubicBezTo>
                <a:cubicBezTo>
                  <a:pt x="268" y="145"/>
                  <a:pt x="272" y="145"/>
                  <a:pt x="273" y="143"/>
                </a:cubicBezTo>
                <a:cubicBezTo>
                  <a:pt x="276" y="140"/>
                  <a:pt x="274" y="138"/>
                  <a:pt x="273" y="136"/>
                </a:cubicBezTo>
                <a:cubicBezTo>
                  <a:pt x="267" y="132"/>
                  <a:pt x="258" y="134"/>
                  <a:pt x="254" y="139"/>
                </a:cubicBezTo>
                <a:cubicBezTo>
                  <a:pt x="250" y="143"/>
                  <a:pt x="248" y="150"/>
                  <a:pt x="248" y="157"/>
                </a:cubicBezTo>
                <a:cubicBezTo>
                  <a:pt x="253" y="164"/>
                  <a:pt x="260" y="171"/>
                  <a:pt x="271" y="170"/>
                </a:cubicBezTo>
                <a:cubicBezTo>
                  <a:pt x="284" y="168"/>
                  <a:pt x="292" y="161"/>
                  <a:pt x="298" y="152"/>
                </a:cubicBezTo>
                <a:cubicBezTo>
                  <a:pt x="298" y="146"/>
                  <a:pt x="299" y="140"/>
                  <a:pt x="307" y="138"/>
                </a:cubicBezTo>
                <a:cubicBezTo>
                  <a:pt x="320" y="134"/>
                  <a:pt x="339" y="136"/>
                  <a:pt x="348" y="146"/>
                </a:cubicBezTo>
                <a:cubicBezTo>
                  <a:pt x="353" y="150"/>
                  <a:pt x="354" y="156"/>
                  <a:pt x="352" y="162"/>
                </a:cubicBezTo>
                <a:cubicBezTo>
                  <a:pt x="351" y="169"/>
                  <a:pt x="342" y="171"/>
                  <a:pt x="338" y="176"/>
                </a:cubicBezTo>
                <a:cubicBezTo>
                  <a:pt x="330" y="176"/>
                  <a:pt x="322" y="179"/>
                  <a:pt x="317" y="173"/>
                </a:cubicBezTo>
                <a:cubicBezTo>
                  <a:pt x="314" y="169"/>
                  <a:pt x="314" y="165"/>
                  <a:pt x="318" y="161"/>
                </a:cubicBezTo>
                <a:cubicBezTo>
                  <a:pt x="328" y="154"/>
                  <a:pt x="327" y="171"/>
                  <a:pt x="336" y="164"/>
                </a:cubicBezTo>
                <a:cubicBezTo>
                  <a:pt x="339" y="159"/>
                  <a:pt x="335" y="155"/>
                  <a:pt x="332" y="152"/>
                </a:cubicBezTo>
                <a:cubicBezTo>
                  <a:pt x="326" y="149"/>
                  <a:pt x="320" y="151"/>
                  <a:pt x="315" y="153"/>
                </a:cubicBezTo>
                <a:cubicBezTo>
                  <a:pt x="308" y="156"/>
                  <a:pt x="305" y="163"/>
                  <a:pt x="305" y="169"/>
                </a:cubicBezTo>
                <a:cubicBezTo>
                  <a:pt x="307" y="176"/>
                  <a:pt x="311" y="180"/>
                  <a:pt x="317" y="184"/>
                </a:cubicBezTo>
                <a:cubicBezTo>
                  <a:pt x="325" y="187"/>
                  <a:pt x="333" y="184"/>
                  <a:pt x="340" y="185"/>
                </a:cubicBezTo>
                <a:cubicBezTo>
                  <a:pt x="348" y="193"/>
                  <a:pt x="360" y="199"/>
                  <a:pt x="373" y="199"/>
                </a:cubicBezTo>
                <a:cubicBezTo>
                  <a:pt x="399" y="196"/>
                  <a:pt x="399" y="162"/>
                  <a:pt x="427" y="163"/>
                </a:cubicBezTo>
                <a:cubicBezTo>
                  <a:pt x="442" y="172"/>
                  <a:pt x="460" y="182"/>
                  <a:pt x="479" y="174"/>
                </a:cubicBezTo>
                <a:cubicBezTo>
                  <a:pt x="510" y="165"/>
                  <a:pt x="514" y="126"/>
                  <a:pt x="551" y="126"/>
                </a:cubicBezTo>
                <a:cubicBezTo>
                  <a:pt x="562" y="129"/>
                  <a:pt x="570" y="135"/>
                  <a:pt x="580" y="135"/>
                </a:cubicBezTo>
                <a:cubicBezTo>
                  <a:pt x="576" y="141"/>
                  <a:pt x="565" y="139"/>
                  <a:pt x="558" y="142"/>
                </a:cubicBezTo>
                <a:cubicBezTo>
                  <a:pt x="546" y="145"/>
                  <a:pt x="531" y="147"/>
                  <a:pt x="522" y="157"/>
                </a:cubicBezTo>
                <a:cubicBezTo>
                  <a:pt x="514" y="174"/>
                  <a:pt x="511" y="197"/>
                  <a:pt x="487" y="201"/>
                </a:cubicBezTo>
                <a:cubicBezTo>
                  <a:pt x="469" y="206"/>
                  <a:pt x="454" y="190"/>
                  <a:pt x="437" y="195"/>
                </a:cubicBezTo>
                <a:cubicBezTo>
                  <a:pt x="416" y="201"/>
                  <a:pt x="417" y="223"/>
                  <a:pt x="410" y="235"/>
                </a:cubicBezTo>
                <a:cubicBezTo>
                  <a:pt x="405" y="240"/>
                  <a:pt x="401" y="245"/>
                  <a:pt x="395" y="246"/>
                </a:cubicBezTo>
                <a:cubicBezTo>
                  <a:pt x="394" y="237"/>
                  <a:pt x="392" y="228"/>
                  <a:pt x="384" y="221"/>
                </a:cubicBezTo>
                <a:cubicBezTo>
                  <a:pt x="378" y="216"/>
                  <a:pt x="368" y="212"/>
                  <a:pt x="360" y="215"/>
                </a:cubicBezTo>
                <a:cubicBezTo>
                  <a:pt x="348" y="216"/>
                  <a:pt x="346" y="228"/>
                  <a:pt x="343" y="237"/>
                </a:cubicBezTo>
                <a:cubicBezTo>
                  <a:pt x="341" y="243"/>
                  <a:pt x="347" y="248"/>
                  <a:pt x="351" y="251"/>
                </a:cubicBezTo>
                <a:cubicBezTo>
                  <a:pt x="358" y="255"/>
                  <a:pt x="367" y="255"/>
                  <a:pt x="371" y="248"/>
                </a:cubicBezTo>
                <a:cubicBezTo>
                  <a:pt x="373" y="245"/>
                  <a:pt x="374" y="241"/>
                  <a:pt x="371" y="238"/>
                </a:cubicBezTo>
                <a:cubicBezTo>
                  <a:pt x="368" y="235"/>
                  <a:pt x="362" y="237"/>
                  <a:pt x="363" y="241"/>
                </a:cubicBezTo>
                <a:cubicBezTo>
                  <a:pt x="363" y="244"/>
                  <a:pt x="362" y="245"/>
                  <a:pt x="359" y="244"/>
                </a:cubicBezTo>
                <a:cubicBezTo>
                  <a:pt x="354" y="244"/>
                  <a:pt x="352" y="239"/>
                  <a:pt x="352" y="236"/>
                </a:cubicBezTo>
                <a:cubicBezTo>
                  <a:pt x="354" y="231"/>
                  <a:pt x="357" y="224"/>
                  <a:pt x="363" y="224"/>
                </a:cubicBezTo>
                <a:cubicBezTo>
                  <a:pt x="370" y="220"/>
                  <a:pt x="376" y="227"/>
                  <a:pt x="381" y="229"/>
                </a:cubicBezTo>
                <a:cubicBezTo>
                  <a:pt x="388" y="235"/>
                  <a:pt x="381" y="242"/>
                  <a:pt x="385" y="248"/>
                </a:cubicBezTo>
                <a:cubicBezTo>
                  <a:pt x="382" y="257"/>
                  <a:pt x="376" y="262"/>
                  <a:pt x="367" y="265"/>
                </a:cubicBezTo>
                <a:cubicBezTo>
                  <a:pt x="343" y="274"/>
                  <a:pt x="330" y="250"/>
                  <a:pt x="309" y="246"/>
                </a:cubicBezTo>
                <a:cubicBezTo>
                  <a:pt x="304" y="240"/>
                  <a:pt x="296" y="242"/>
                  <a:pt x="289" y="241"/>
                </a:cubicBezTo>
                <a:cubicBezTo>
                  <a:pt x="287" y="231"/>
                  <a:pt x="277" y="227"/>
                  <a:pt x="268" y="222"/>
                </a:cubicBezTo>
                <a:cubicBezTo>
                  <a:pt x="258" y="218"/>
                  <a:pt x="249" y="222"/>
                  <a:pt x="241" y="227"/>
                </a:cubicBezTo>
                <a:cubicBezTo>
                  <a:pt x="235" y="229"/>
                  <a:pt x="235" y="236"/>
                  <a:pt x="234" y="241"/>
                </a:cubicBezTo>
                <a:cubicBezTo>
                  <a:pt x="237" y="248"/>
                  <a:pt x="240" y="257"/>
                  <a:pt x="250" y="258"/>
                </a:cubicBezTo>
                <a:cubicBezTo>
                  <a:pt x="256" y="258"/>
                  <a:pt x="264" y="257"/>
                  <a:pt x="267" y="251"/>
                </a:cubicBezTo>
                <a:cubicBezTo>
                  <a:pt x="269" y="248"/>
                  <a:pt x="269" y="245"/>
                  <a:pt x="267" y="242"/>
                </a:cubicBezTo>
                <a:cubicBezTo>
                  <a:pt x="264" y="240"/>
                  <a:pt x="262" y="241"/>
                  <a:pt x="260" y="242"/>
                </a:cubicBezTo>
                <a:cubicBezTo>
                  <a:pt x="260" y="247"/>
                  <a:pt x="255" y="250"/>
                  <a:pt x="250" y="248"/>
                </a:cubicBezTo>
                <a:cubicBezTo>
                  <a:pt x="245" y="247"/>
                  <a:pt x="244" y="243"/>
                  <a:pt x="244" y="239"/>
                </a:cubicBezTo>
                <a:cubicBezTo>
                  <a:pt x="246" y="233"/>
                  <a:pt x="253" y="230"/>
                  <a:pt x="259" y="229"/>
                </a:cubicBezTo>
                <a:cubicBezTo>
                  <a:pt x="267" y="229"/>
                  <a:pt x="273" y="236"/>
                  <a:pt x="279" y="239"/>
                </a:cubicBezTo>
                <a:cubicBezTo>
                  <a:pt x="282" y="250"/>
                  <a:pt x="278" y="263"/>
                  <a:pt x="267" y="269"/>
                </a:cubicBezTo>
                <a:cubicBezTo>
                  <a:pt x="254" y="274"/>
                  <a:pt x="238" y="276"/>
                  <a:pt x="226" y="270"/>
                </a:cubicBezTo>
                <a:cubicBezTo>
                  <a:pt x="225" y="267"/>
                  <a:pt x="225" y="265"/>
                  <a:pt x="221" y="265"/>
                </a:cubicBezTo>
                <a:cubicBezTo>
                  <a:pt x="213" y="271"/>
                  <a:pt x="212" y="280"/>
                  <a:pt x="205" y="286"/>
                </a:cubicBezTo>
                <a:cubicBezTo>
                  <a:pt x="193" y="300"/>
                  <a:pt x="172" y="306"/>
                  <a:pt x="152" y="312"/>
                </a:cubicBezTo>
                <a:cubicBezTo>
                  <a:pt x="136" y="312"/>
                  <a:pt x="118" y="306"/>
                  <a:pt x="109" y="293"/>
                </a:cubicBezTo>
                <a:cubicBezTo>
                  <a:pt x="103" y="286"/>
                  <a:pt x="104" y="275"/>
                  <a:pt x="106" y="267"/>
                </a:cubicBezTo>
                <a:cubicBezTo>
                  <a:pt x="112" y="254"/>
                  <a:pt x="125" y="248"/>
                  <a:pt x="141" y="245"/>
                </a:cubicBezTo>
                <a:cubicBezTo>
                  <a:pt x="146" y="242"/>
                  <a:pt x="154" y="246"/>
                  <a:pt x="158" y="242"/>
                </a:cubicBezTo>
                <a:cubicBezTo>
                  <a:pt x="157" y="234"/>
                  <a:pt x="159" y="223"/>
                  <a:pt x="168" y="218"/>
                </a:cubicBezTo>
                <a:cubicBezTo>
                  <a:pt x="175" y="212"/>
                  <a:pt x="187" y="208"/>
                  <a:pt x="197" y="210"/>
                </a:cubicBezTo>
                <a:cubicBezTo>
                  <a:pt x="202" y="215"/>
                  <a:pt x="207" y="222"/>
                  <a:pt x="205" y="229"/>
                </a:cubicBezTo>
                <a:cubicBezTo>
                  <a:pt x="204" y="233"/>
                  <a:pt x="199" y="236"/>
                  <a:pt x="195" y="234"/>
                </a:cubicBezTo>
                <a:cubicBezTo>
                  <a:pt x="191" y="235"/>
                  <a:pt x="186" y="234"/>
                  <a:pt x="183" y="230"/>
                </a:cubicBezTo>
                <a:cubicBezTo>
                  <a:pt x="183" y="228"/>
                  <a:pt x="181" y="225"/>
                  <a:pt x="178" y="226"/>
                </a:cubicBezTo>
                <a:cubicBezTo>
                  <a:pt x="175" y="227"/>
                  <a:pt x="174" y="229"/>
                  <a:pt x="174" y="231"/>
                </a:cubicBezTo>
                <a:cubicBezTo>
                  <a:pt x="177" y="237"/>
                  <a:pt x="182" y="244"/>
                  <a:pt x="192" y="243"/>
                </a:cubicBezTo>
                <a:cubicBezTo>
                  <a:pt x="198" y="244"/>
                  <a:pt x="205" y="244"/>
                  <a:pt x="210" y="239"/>
                </a:cubicBezTo>
                <a:cubicBezTo>
                  <a:pt x="214" y="232"/>
                  <a:pt x="216" y="223"/>
                  <a:pt x="212" y="216"/>
                </a:cubicBezTo>
                <a:cubicBezTo>
                  <a:pt x="208" y="210"/>
                  <a:pt x="207" y="204"/>
                  <a:pt x="201" y="201"/>
                </a:cubicBezTo>
                <a:cubicBezTo>
                  <a:pt x="213" y="195"/>
                  <a:pt x="222" y="183"/>
                  <a:pt x="222" y="171"/>
                </a:cubicBezTo>
                <a:cubicBezTo>
                  <a:pt x="222" y="162"/>
                  <a:pt x="216" y="157"/>
                  <a:pt x="209" y="151"/>
                </a:cubicBezTo>
                <a:cubicBezTo>
                  <a:pt x="196" y="145"/>
                  <a:pt x="182" y="148"/>
                  <a:pt x="170" y="155"/>
                </a:cubicBezTo>
                <a:cubicBezTo>
                  <a:pt x="165" y="155"/>
                  <a:pt x="160" y="154"/>
                  <a:pt x="157" y="153"/>
                </a:cubicBezTo>
                <a:cubicBezTo>
                  <a:pt x="158" y="143"/>
                  <a:pt x="156" y="134"/>
                  <a:pt x="151" y="128"/>
                </a:cubicBezTo>
                <a:cubicBezTo>
                  <a:pt x="145" y="124"/>
                  <a:pt x="138" y="118"/>
                  <a:pt x="130" y="117"/>
                </a:cubicBezTo>
                <a:cubicBezTo>
                  <a:pt x="122" y="119"/>
                  <a:pt x="114" y="123"/>
                  <a:pt x="110" y="129"/>
                </a:cubicBezTo>
                <a:cubicBezTo>
                  <a:pt x="106" y="136"/>
                  <a:pt x="105" y="143"/>
                  <a:pt x="111" y="148"/>
                </a:cubicBezTo>
                <a:cubicBezTo>
                  <a:pt x="114" y="151"/>
                  <a:pt x="119" y="150"/>
                  <a:pt x="123" y="148"/>
                </a:cubicBezTo>
                <a:cubicBezTo>
                  <a:pt x="125" y="145"/>
                  <a:pt x="125" y="141"/>
                  <a:pt x="121" y="139"/>
                </a:cubicBezTo>
                <a:cubicBezTo>
                  <a:pt x="119" y="139"/>
                  <a:pt x="116" y="137"/>
                  <a:pt x="117" y="135"/>
                </a:cubicBezTo>
                <a:cubicBezTo>
                  <a:pt x="120" y="130"/>
                  <a:pt x="125" y="128"/>
                  <a:pt x="131" y="127"/>
                </a:cubicBezTo>
                <a:cubicBezTo>
                  <a:pt x="138" y="129"/>
                  <a:pt x="142" y="132"/>
                  <a:pt x="146" y="136"/>
                </a:cubicBezTo>
                <a:cubicBezTo>
                  <a:pt x="149" y="147"/>
                  <a:pt x="146" y="159"/>
                  <a:pt x="136" y="166"/>
                </a:cubicBezTo>
                <a:cubicBezTo>
                  <a:pt x="119" y="174"/>
                  <a:pt x="98" y="173"/>
                  <a:pt x="83" y="162"/>
                </a:cubicBezTo>
                <a:cubicBezTo>
                  <a:pt x="71" y="154"/>
                  <a:pt x="71" y="154"/>
                  <a:pt x="71" y="154"/>
                </a:cubicBezTo>
                <a:cubicBezTo>
                  <a:pt x="57" y="159"/>
                  <a:pt x="41" y="165"/>
                  <a:pt x="26" y="159"/>
                </a:cubicBezTo>
                <a:cubicBezTo>
                  <a:pt x="17" y="156"/>
                  <a:pt x="13" y="150"/>
                  <a:pt x="7" y="144"/>
                </a:cubicBezTo>
                <a:cubicBezTo>
                  <a:pt x="2" y="131"/>
                  <a:pt x="0" y="122"/>
                  <a:pt x="4" y="109"/>
                </a:cubicBezTo>
                <a:cubicBezTo>
                  <a:pt x="12" y="99"/>
                  <a:pt x="21" y="86"/>
                  <a:pt x="38" y="88"/>
                </a:cubicBezTo>
                <a:cubicBezTo>
                  <a:pt x="44" y="86"/>
                  <a:pt x="40" y="80"/>
                  <a:pt x="41" y="75"/>
                </a:cubicBezTo>
                <a:cubicBezTo>
                  <a:pt x="43" y="63"/>
                  <a:pt x="56" y="56"/>
                  <a:pt x="69" y="52"/>
                </a:cubicBezTo>
                <a:cubicBezTo>
                  <a:pt x="83" y="54"/>
                  <a:pt x="101" y="52"/>
                  <a:pt x="110" y="63"/>
                </a:cubicBezTo>
                <a:cubicBezTo>
                  <a:pt x="114" y="74"/>
                  <a:pt x="114" y="87"/>
                  <a:pt x="104" y="96"/>
                </a:cubicBezTo>
                <a:cubicBezTo>
                  <a:pt x="98" y="98"/>
                  <a:pt x="90" y="99"/>
                  <a:pt x="85" y="94"/>
                </a:cubicBezTo>
                <a:cubicBezTo>
                  <a:pt x="83" y="91"/>
                  <a:pt x="81" y="88"/>
                  <a:pt x="83" y="85"/>
                </a:cubicBezTo>
                <a:cubicBezTo>
                  <a:pt x="85" y="81"/>
                  <a:pt x="93" y="82"/>
                  <a:pt x="93" y="76"/>
                </a:cubicBezTo>
                <a:cubicBezTo>
                  <a:pt x="92" y="72"/>
                  <a:pt x="88" y="70"/>
                  <a:pt x="84" y="71"/>
                </a:cubicBezTo>
                <a:cubicBezTo>
                  <a:pt x="75" y="72"/>
                  <a:pt x="74" y="81"/>
                  <a:pt x="72" y="87"/>
                </a:cubicBezTo>
                <a:cubicBezTo>
                  <a:pt x="71" y="94"/>
                  <a:pt x="75" y="101"/>
                  <a:pt x="82" y="104"/>
                </a:cubicBezTo>
                <a:cubicBezTo>
                  <a:pt x="89" y="108"/>
                  <a:pt x="96" y="108"/>
                  <a:pt x="103" y="106"/>
                </a:cubicBezTo>
                <a:cubicBezTo>
                  <a:pt x="118" y="101"/>
                  <a:pt x="123" y="88"/>
                  <a:pt x="123" y="76"/>
                </a:cubicBezTo>
                <a:cubicBezTo>
                  <a:pt x="121" y="65"/>
                  <a:pt x="121" y="65"/>
                  <a:pt x="121" y="65"/>
                </a:cubicBezTo>
                <a:cubicBezTo>
                  <a:pt x="126" y="60"/>
                  <a:pt x="133" y="54"/>
                  <a:pt x="141" y="56"/>
                </a:cubicBezTo>
                <a:cubicBezTo>
                  <a:pt x="150" y="58"/>
                  <a:pt x="156" y="63"/>
                  <a:pt x="159" y="68"/>
                </a:cubicBezTo>
                <a:cubicBezTo>
                  <a:pt x="159" y="74"/>
                  <a:pt x="155" y="79"/>
                  <a:pt x="148" y="82"/>
                </a:cubicBezTo>
                <a:cubicBezTo>
                  <a:pt x="146" y="82"/>
                  <a:pt x="144" y="83"/>
                  <a:pt x="141" y="81"/>
                </a:cubicBezTo>
                <a:cubicBezTo>
                  <a:pt x="139" y="76"/>
                  <a:pt x="149" y="72"/>
                  <a:pt x="143" y="68"/>
                </a:cubicBezTo>
                <a:cubicBezTo>
                  <a:pt x="137" y="65"/>
                  <a:pt x="134" y="71"/>
                  <a:pt x="131" y="74"/>
                </a:cubicBezTo>
                <a:cubicBezTo>
                  <a:pt x="128" y="79"/>
                  <a:pt x="131" y="85"/>
                  <a:pt x="135" y="89"/>
                </a:cubicBezTo>
                <a:cubicBezTo>
                  <a:pt x="140" y="93"/>
                  <a:pt x="148" y="92"/>
                  <a:pt x="154" y="89"/>
                </a:cubicBezTo>
                <a:cubicBezTo>
                  <a:pt x="162" y="85"/>
                  <a:pt x="171" y="78"/>
                  <a:pt x="169" y="68"/>
                </a:cubicBezTo>
                <a:cubicBezTo>
                  <a:pt x="168" y="62"/>
                  <a:pt x="168" y="62"/>
                  <a:pt x="168" y="62"/>
                </a:cubicBezTo>
                <a:cubicBezTo>
                  <a:pt x="177" y="60"/>
                  <a:pt x="187" y="59"/>
                  <a:pt x="191" y="51"/>
                </a:cubicBezTo>
                <a:cubicBezTo>
                  <a:pt x="193" y="45"/>
                  <a:pt x="197" y="40"/>
                  <a:pt x="192" y="35"/>
                </a:cubicBezTo>
                <a:cubicBezTo>
                  <a:pt x="188" y="32"/>
                  <a:pt x="183" y="34"/>
                  <a:pt x="180" y="36"/>
                </a:cubicBezTo>
                <a:cubicBezTo>
                  <a:pt x="176" y="42"/>
                  <a:pt x="189" y="45"/>
                  <a:pt x="180" y="50"/>
                </a:cubicBezTo>
                <a:cubicBezTo>
                  <a:pt x="174" y="52"/>
                  <a:pt x="169" y="53"/>
                  <a:pt x="165" y="51"/>
                </a:cubicBezTo>
                <a:cubicBezTo>
                  <a:pt x="159" y="47"/>
                  <a:pt x="158" y="42"/>
                  <a:pt x="157" y="37"/>
                </a:cubicBezTo>
                <a:cubicBezTo>
                  <a:pt x="159" y="29"/>
                  <a:pt x="161" y="19"/>
                  <a:pt x="172" y="18"/>
                </a:cubicBezTo>
                <a:cubicBezTo>
                  <a:pt x="178" y="15"/>
                  <a:pt x="183" y="22"/>
                  <a:pt x="188" y="17"/>
                </a:cubicBezTo>
                <a:cubicBezTo>
                  <a:pt x="194" y="6"/>
                  <a:pt x="210" y="2"/>
                  <a:pt x="223" y="0"/>
                </a:cubicBezTo>
                <a:cubicBezTo>
                  <a:pt x="231" y="0"/>
                  <a:pt x="243" y="1"/>
                  <a:pt x="249" y="8"/>
                </a:cubicBezTo>
                <a:close/>
              </a:path>
            </a:pathLst>
          </a:custGeom>
          <a:solidFill>
            <a:srgbClr val="FE1627"/>
          </a:solidFill>
          <a:ln>
            <a:noFill/>
          </a:ln>
          <a:effectLst>
            <a:outerShdw blurRad="76200" dist="889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037" name="组合 2036"/>
          <p:cNvGrpSpPr/>
          <p:nvPr/>
        </p:nvGrpSpPr>
        <p:grpSpPr>
          <a:xfrm>
            <a:off x="750309" y="2152630"/>
            <a:ext cx="1377854" cy="1368132"/>
            <a:chOff x="-1170525" y="-5202256"/>
            <a:chExt cx="5570807" cy="5531503"/>
          </a:xfrm>
          <a:solidFill>
            <a:srgbClr val="F6AB00"/>
          </a:solidFill>
          <a:effectLst>
            <a:outerShdw blurRad="381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038" name="等腰三角形 828"/>
            <p:cNvSpPr/>
            <p:nvPr/>
          </p:nvSpPr>
          <p:spPr>
            <a:xfrm>
              <a:off x="1539162" y="-2258230"/>
              <a:ext cx="193907" cy="2587477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9" name="等腰三角形 828"/>
            <p:cNvSpPr/>
            <p:nvPr/>
          </p:nvSpPr>
          <p:spPr>
            <a:xfrm rot="20482609">
              <a:off x="1952823" y="-2323620"/>
              <a:ext cx="96264" cy="1997573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0" name="等腰三角形 828"/>
            <p:cNvSpPr/>
            <p:nvPr/>
          </p:nvSpPr>
          <p:spPr>
            <a:xfrm rot="1117391" flipH="1">
              <a:off x="1222837" y="-2323620"/>
              <a:ext cx="96264" cy="1997573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1" name="等腰三角形 828"/>
            <p:cNvSpPr/>
            <p:nvPr/>
          </p:nvSpPr>
          <p:spPr>
            <a:xfrm rot="1800000">
              <a:off x="775770" y="-2462625"/>
              <a:ext cx="193907" cy="2587477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2" name="等腰三角形 828"/>
            <p:cNvSpPr/>
            <p:nvPr/>
          </p:nvSpPr>
          <p:spPr>
            <a:xfrm rot="2917391" flipH="1">
              <a:off x="688535" y="-2662312"/>
              <a:ext cx="96264" cy="1997573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3" name="等腰三角形 828"/>
            <p:cNvSpPr/>
            <p:nvPr/>
          </p:nvSpPr>
          <p:spPr>
            <a:xfrm rot="3890653">
              <a:off x="178432" y="-3122160"/>
              <a:ext cx="193907" cy="2587477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4" name="等腰三角形 828"/>
            <p:cNvSpPr/>
            <p:nvPr/>
          </p:nvSpPr>
          <p:spPr>
            <a:xfrm rot="5008044" flipH="1">
              <a:off x="398202" y="-3310898"/>
              <a:ext cx="96264" cy="1997573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5" name="等腰三角形 828"/>
            <p:cNvSpPr/>
            <p:nvPr/>
          </p:nvSpPr>
          <p:spPr>
            <a:xfrm rot="19634103" flipH="1">
              <a:off x="2332909" y="-2523467"/>
              <a:ext cx="193907" cy="2587477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6" name="等腰三角形 828"/>
            <p:cNvSpPr/>
            <p:nvPr/>
          </p:nvSpPr>
          <p:spPr>
            <a:xfrm rot="18516712">
              <a:off x="2493768" y="-2729141"/>
              <a:ext cx="96264" cy="1997573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7" name="等腰三角形 828"/>
            <p:cNvSpPr/>
            <p:nvPr/>
          </p:nvSpPr>
          <p:spPr>
            <a:xfrm rot="17834103" flipH="1">
              <a:off x="2864226" y="-3108485"/>
              <a:ext cx="193907" cy="2587477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8" name="等腰三角形 828"/>
            <p:cNvSpPr/>
            <p:nvPr/>
          </p:nvSpPr>
          <p:spPr>
            <a:xfrm rot="16716712">
              <a:off x="2759761" y="-3303106"/>
              <a:ext cx="96264" cy="1997573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9" name="等腰三角形 828"/>
            <p:cNvSpPr/>
            <p:nvPr/>
          </p:nvSpPr>
          <p:spPr>
            <a:xfrm rot="15743450" flipH="1">
              <a:off x="3009590" y="-3986362"/>
              <a:ext cx="193907" cy="2587477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0" name="等腰三角形 828"/>
            <p:cNvSpPr/>
            <p:nvPr/>
          </p:nvSpPr>
          <p:spPr>
            <a:xfrm rot="14626059">
              <a:off x="2652892" y="-4005628"/>
              <a:ext cx="96264" cy="1997573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1" name="等腰三角形 828"/>
            <p:cNvSpPr/>
            <p:nvPr/>
          </p:nvSpPr>
          <p:spPr>
            <a:xfrm rot="20511780" flipV="1">
              <a:off x="1050449" y="-5202256"/>
              <a:ext cx="193907" cy="2587477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2" name="等腰三角形 828"/>
            <p:cNvSpPr/>
            <p:nvPr/>
          </p:nvSpPr>
          <p:spPr>
            <a:xfrm rot="29171" flipV="1">
              <a:off x="1558153" y="-4678437"/>
              <a:ext cx="96264" cy="1997573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3" name="等腰三角形 828"/>
            <p:cNvSpPr/>
            <p:nvPr/>
          </p:nvSpPr>
          <p:spPr>
            <a:xfrm rot="19394389" flipH="1" flipV="1">
              <a:off x="864437" y="-4451199"/>
              <a:ext cx="96264" cy="1997573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4" name="等腰三角形 828"/>
            <p:cNvSpPr/>
            <p:nvPr/>
          </p:nvSpPr>
          <p:spPr>
            <a:xfrm rot="18711780" flipV="1">
              <a:off x="388612" y="-4770380"/>
              <a:ext cx="193907" cy="2587477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5" name="等腰三角形 828"/>
            <p:cNvSpPr/>
            <p:nvPr/>
          </p:nvSpPr>
          <p:spPr>
            <a:xfrm rot="17594389" flipH="1" flipV="1">
              <a:off x="462114" y="-3963012"/>
              <a:ext cx="96264" cy="1997573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6" name="等腰三角形 828"/>
            <p:cNvSpPr/>
            <p:nvPr/>
          </p:nvSpPr>
          <p:spPr>
            <a:xfrm rot="16621127" flipV="1">
              <a:off x="26260" y="-3957669"/>
              <a:ext cx="193907" cy="2587477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7" name="等腰三角形 828"/>
            <p:cNvSpPr/>
            <p:nvPr/>
          </p:nvSpPr>
          <p:spPr>
            <a:xfrm rot="877677" flipH="1" flipV="1">
              <a:off x="1887325" y="-5197284"/>
              <a:ext cx="193907" cy="2587477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8" name="等腰三角形 828"/>
            <p:cNvSpPr/>
            <p:nvPr/>
          </p:nvSpPr>
          <p:spPr>
            <a:xfrm rot="1995068" flipV="1">
              <a:off x="2198456" y="-4461455"/>
              <a:ext cx="96264" cy="1997573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9" name="等腰三角形 828"/>
            <p:cNvSpPr/>
            <p:nvPr/>
          </p:nvSpPr>
          <p:spPr>
            <a:xfrm rot="2677677" flipH="1" flipV="1">
              <a:off x="2574354" y="-4806727"/>
              <a:ext cx="193907" cy="2587477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60" name="五角星 2059"/>
            <p:cNvSpPr/>
            <p:nvPr/>
          </p:nvSpPr>
          <p:spPr>
            <a:xfrm rot="20692421">
              <a:off x="-913471" y="-2312112"/>
              <a:ext cx="208450" cy="208450"/>
            </a:xfrm>
            <a:prstGeom prst="star5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61" name="五角星 2060"/>
            <p:cNvSpPr/>
            <p:nvPr/>
          </p:nvSpPr>
          <p:spPr>
            <a:xfrm>
              <a:off x="-722324" y="-3556638"/>
              <a:ext cx="208450" cy="208450"/>
            </a:xfrm>
            <a:prstGeom prst="star5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62" name="五角星 2061"/>
            <p:cNvSpPr/>
            <p:nvPr/>
          </p:nvSpPr>
          <p:spPr>
            <a:xfrm rot="655662">
              <a:off x="3911362" y="-2268826"/>
              <a:ext cx="208450" cy="208450"/>
            </a:xfrm>
            <a:prstGeom prst="star5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63" name="五角星 2062"/>
            <p:cNvSpPr/>
            <p:nvPr/>
          </p:nvSpPr>
          <p:spPr>
            <a:xfrm rot="20686230">
              <a:off x="3635309" y="-3629419"/>
              <a:ext cx="208450" cy="208450"/>
            </a:xfrm>
            <a:prstGeom prst="star5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64" name="五角星 2063"/>
            <p:cNvSpPr/>
            <p:nvPr/>
          </p:nvSpPr>
          <p:spPr>
            <a:xfrm rot="19535485">
              <a:off x="2758035" y="-4528183"/>
              <a:ext cx="208450" cy="208450"/>
            </a:xfrm>
            <a:prstGeom prst="star5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65" name="五角星 2064"/>
            <p:cNvSpPr/>
            <p:nvPr/>
          </p:nvSpPr>
          <p:spPr>
            <a:xfrm rot="17418253">
              <a:off x="1499332" y="-4935302"/>
              <a:ext cx="208450" cy="208450"/>
            </a:xfrm>
            <a:prstGeom prst="star5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66" name="五角星 2065"/>
            <p:cNvSpPr/>
            <p:nvPr/>
          </p:nvSpPr>
          <p:spPr>
            <a:xfrm rot="15373333">
              <a:off x="145423" y="-4480008"/>
              <a:ext cx="208450" cy="208450"/>
            </a:xfrm>
            <a:prstGeom prst="star5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67" name="五角星 2066"/>
            <p:cNvSpPr/>
            <p:nvPr/>
          </p:nvSpPr>
          <p:spPr>
            <a:xfrm rot="17849010">
              <a:off x="-268968" y="-983384"/>
              <a:ext cx="208450" cy="208450"/>
            </a:xfrm>
            <a:prstGeom prst="star5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68" name="五角星 2067"/>
            <p:cNvSpPr/>
            <p:nvPr/>
          </p:nvSpPr>
          <p:spPr>
            <a:xfrm rot="16812420">
              <a:off x="3351116" y="-1074923"/>
              <a:ext cx="208450" cy="208450"/>
            </a:xfrm>
            <a:prstGeom prst="star5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69" name="五角星 2068"/>
            <p:cNvSpPr/>
            <p:nvPr/>
          </p:nvSpPr>
          <p:spPr>
            <a:xfrm rot="17973749">
              <a:off x="2264690" y="-317118"/>
              <a:ext cx="208450" cy="208450"/>
            </a:xfrm>
            <a:prstGeom prst="star5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70" name="五角星 2069"/>
            <p:cNvSpPr/>
            <p:nvPr/>
          </p:nvSpPr>
          <p:spPr>
            <a:xfrm rot="20421032">
              <a:off x="808344" y="-347876"/>
              <a:ext cx="208450" cy="208450"/>
            </a:xfrm>
            <a:prstGeom prst="star5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71" name="组合 2070"/>
          <p:cNvGrpSpPr/>
          <p:nvPr/>
        </p:nvGrpSpPr>
        <p:grpSpPr>
          <a:xfrm>
            <a:off x="7524047" y="2552319"/>
            <a:ext cx="662010" cy="657338"/>
            <a:chOff x="-1170525" y="-5202256"/>
            <a:chExt cx="5570807" cy="5531503"/>
          </a:xfrm>
          <a:solidFill>
            <a:srgbClr val="F6AB00"/>
          </a:solidFill>
          <a:effectLst>
            <a:outerShdw blurRad="12700" dist="127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072" name="等腰三角形 828"/>
            <p:cNvSpPr/>
            <p:nvPr/>
          </p:nvSpPr>
          <p:spPr>
            <a:xfrm>
              <a:off x="1539162" y="-2258230"/>
              <a:ext cx="193907" cy="2587477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73" name="等腰三角形 828"/>
            <p:cNvSpPr/>
            <p:nvPr/>
          </p:nvSpPr>
          <p:spPr>
            <a:xfrm rot="20482609">
              <a:off x="1952823" y="-2323620"/>
              <a:ext cx="96264" cy="1997573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74" name="等腰三角形 828"/>
            <p:cNvSpPr/>
            <p:nvPr/>
          </p:nvSpPr>
          <p:spPr>
            <a:xfrm rot="1117391" flipH="1">
              <a:off x="1222837" y="-2323620"/>
              <a:ext cx="96264" cy="1997573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75" name="等腰三角形 828"/>
            <p:cNvSpPr/>
            <p:nvPr/>
          </p:nvSpPr>
          <p:spPr>
            <a:xfrm rot="1800000">
              <a:off x="775770" y="-2462625"/>
              <a:ext cx="193907" cy="2587477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76" name="等腰三角形 828"/>
            <p:cNvSpPr/>
            <p:nvPr/>
          </p:nvSpPr>
          <p:spPr>
            <a:xfrm rot="2917391" flipH="1">
              <a:off x="688535" y="-2662312"/>
              <a:ext cx="96264" cy="1997573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77" name="等腰三角形 828"/>
            <p:cNvSpPr/>
            <p:nvPr/>
          </p:nvSpPr>
          <p:spPr>
            <a:xfrm rot="3890653">
              <a:off x="178432" y="-3122160"/>
              <a:ext cx="193907" cy="2587477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78" name="等腰三角形 828"/>
            <p:cNvSpPr/>
            <p:nvPr/>
          </p:nvSpPr>
          <p:spPr>
            <a:xfrm rot="5008044" flipH="1">
              <a:off x="398202" y="-3310898"/>
              <a:ext cx="96264" cy="1997573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79" name="等腰三角形 828"/>
            <p:cNvSpPr/>
            <p:nvPr/>
          </p:nvSpPr>
          <p:spPr>
            <a:xfrm rot="19634103" flipH="1">
              <a:off x="2332909" y="-2523467"/>
              <a:ext cx="193907" cy="2587477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80" name="等腰三角形 828"/>
            <p:cNvSpPr/>
            <p:nvPr/>
          </p:nvSpPr>
          <p:spPr>
            <a:xfrm rot="18516712">
              <a:off x="2493768" y="-2729141"/>
              <a:ext cx="96264" cy="1997573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81" name="等腰三角形 828"/>
            <p:cNvSpPr/>
            <p:nvPr/>
          </p:nvSpPr>
          <p:spPr>
            <a:xfrm rot="17834103" flipH="1">
              <a:off x="2864226" y="-3108485"/>
              <a:ext cx="193907" cy="2587477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82" name="等腰三角形 828"/>
            <p:cNvSpPr/>
            <p:nvPr/>
          </p:nvSpPr>
          <p:spPr>
            <a:xfrm rot="16716712">
              <a:off x="2759761" y="-3303106"/>
              <a:ext cx="96264" cy="1997573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83" name="等腰三角形 828"/>
            <p:cNvSpPr/>
            <p:nvPr/>
          </p:nvSpPr>
          <p:spPr>
            <a:xfrm rot="15743450" flipH="1">
              <a:off x="3009590" y="-3986362"/>
              <a:ext cx="193907" cy="2587477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84" name="等腰三角形 828"/>
            <p:cNvSpPr/>
            <p:nvPr/>
          </p:nvSpPr>
          <p:spPr>
            <a:xfrm rot="14626059">
              <a:off x="2652892" y="-4005628"/>
              <a:ext cx="96264" cy="1997573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85" name="等腰三角形 828"/>
            <p:cNvSpPr/>
            <p:nvPr/>
          </p:nvSpPr>
          <p:spPr>
            <a:xfrm rot="20511780" flipV="1">
              <a:off x="1050449" y="-5202256"/>
              <a:ext cx="193907" cy="2587477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86" name="等腰三角形 828"/>
            <p:cNvSpPr/>
            <p:nvPr/>
          </p:nvSpPr>
          <p:spPr>
            <a:xfrm rot="29171" flipV="1">
              <a:off x="1558153" y="-4678437"/>
              <a:ext cx="96264" cy="1997573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87" name="等腰三角形 828"/>
            <p:cNvSpPr/>
            <p:nvPr/>
          </p:nvSpPr>
          <p:spPr>
            <a:xfrm rot="19394389" flipH="1" flipV="1">
              <a:off x="864437" y="-4451199"/>
              <a:ext cx="96264" cy="1997573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88" name="等腰三角形 828"/>
            <p:cNvSpPr/>
            <p:nvPr/>
          </p:nvSpPr>
          <p:spPr>
            <a:xfrm rot="18711780" flipV="1">
              <a:off x="388612" y="-4770380"/>
              <a:ext cx="193907" cy="2587477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89" name="等腰三角形 828"/>
            <p:cNvSpPr/>
            <p:nvPr/>
          </p:nvSpPr>
          <p:spPr>
            <a:xfrm rot="17594389" flipH="1" flipV="1">
              <a:off x="462114" y="-3963012"/>
              <a:ext cx="96264" cy="1997573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90" name="等腰三角形 828"/>
            <p:cNvSpPr/>
            <p:nvPr/>
          </p:nvSpPr>
          <p:spPr>
            <a:xfrm rot="16621127" flipV="1">
              <a:off x="26260" y="-3957669"/>
              <a:ext cx="193907" cy="2587477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91" name="等腰三角形 828"/>
            <p:cNvSpPr/>
            <p:nvPr/>
          </p:nvSpPr>
          <p:spPr>
            <a:xfrm rot="877677" flipH="1" flipV="1">
              <a:off x="1887325" y="-5197284"/>
              <a:ext cx="193907" cy="2587477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92" name="等腰三角形 828"/>
            <p:cNvSpPr/>
            <p:nvPr/>
          </p:nvSpPr>
          <p:spPr>
            <a:xfrm rot="1995068" flipV="1">
              <a:off x="2198456" y="-4461455"/>
              <a:ext cx="96264" cy="1997573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93" name="等腰三角形 828"/>
            <p:cNvSpPr/>
            <p:nvPr/>
          </p:nvSpPr>
          <p:spPr>
            <a:xfrm rot="2677677" flipH="1" flipV="1">
              <a:off x="2574354" y="-4806727"/>
              <a:ext cx="193907" cy="2587477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94" name="五角星 2093"/>
            <p:cNvSpPr/>
            <p:nvPr/>
          </p:nvSpPr>
          <p:spPr>
            <a:xfrm rot="20692421">
              <a:off x="-913471" y="-2312112"/>
              <a:ext cx="208450" cy="208450"/>
            </a:xfrm>
            <a:prstGeom prst="star5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95" name="五角星 2094"/>
            <p:cNvSpPr/>
            <p:nvPr/>
          </p:nvSpPr>
          <p:spPr>
            <a:xfrm>
              <a:off x="-722324" y="-3556638"/>
              <a:ext cx="208450" cy="208450"/>
            </a:xfrm>
            <a:prstGeom prst="star5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96" name="五角星 2095"/>
            <p:cNvSpPr/>
            <p:nvPr/>
          </p:nvSpPr>
          <p:spPr>
            <a:xfrm rot="655662">
              <a:off x="3911362" y="-2268826"/>
              <a:ext cx="208450" cy="208450"/>
            </a:xfrm>
            <a:prstGeom prst="star5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97" name="五角星 2096"/>
            <p:cNvSpPr/>
            <p:nvPr/>
          </p:nvSpPr>
          <p:spPr>
            <a:xfrm rot="20686230">
              <a:off x="3635309" y="-3629419"/>
              <a:ext cx="208450" cy="208450"/>
            </a:xfrm>
            <a:prstGeom prst="star5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98" name="五角星 2097"/>
            <p:cNvSpPr/>
            <p:nvPr/>
          </p:nvSpPr>
          <p:spPr>
            <a:xfrm rot="19535485">
              <a:off x="2758035" y="-4528183"/>
              <a:ext cx="208450" cy="208450"/>
            </a:xfrm>
            <a:prstGeom prst="star5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99" name="五角星 2098"/>
            <p:cNvSpPr/>
            <p:nvPr/>
          </p:nvSpPr>
          <p:spPr>
            <a:xfrm rot="17418253">
              <a:off x="1499332" y="-4935302"/>
              <a:ext cx="208450" cy="208450"/>
            </a:xfrm>
            <a:prstGeom prst="star5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00" name="五角星 2099"/>
            <p:cNvSpPr/>
            <p:nvPr/>
          </p:nvSpPr>
          <p:spPr>
            <a:xfrm rot="15373333">
              <a:off x="145423" y="-4480008"/>
              <a:ext cx="208450" cy="208450"/>
            </a:xfrm>
            <a:prstGeom prst="star5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01" name="五角星 2100"/>
            <p:cNvSpPr/>
            <p:nvPr/>
          </p:nvSpPr>
          <p:spPr>
            <a:xfrm rot="17849010">
              <a:off x="-268968" y="-983384"/>
              <a:ext cx="208450" cy="208450"/>
            </a:xfrm>
            <a:prstGeom prst="star5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02" name="五角星 2101"/>
            <p:cNvSpPr/>
            <p:nvPr/>
          </p:nvSpPr>
          <p:spPr>
            <a:xfrm rot="16812420">
              <a:off x="3351116" y="-1074923"/>
              <a:ext cx="208450" cy="208450"/>
            </a:xfrm>
            <a:prstGeom prst="star5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03" name="五角星 2102"/>
            <p:cNvSpPr/>
            <p:nvPr/>
          </p:nvSpPr>
          <p:spPr>
            <a:xfrm rot="17973749">
              <a:off x="2264690" y="-317118"/>
              <a:ext cx="208450" cy="208450"/>
            </a:xfrm>
            <a:prstGeom prst="star5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04" name="五角星 2103"/>
            <p:cNvSpPr/>
            <p:nvPr/>
          </p:nvSpPr>
          <p:spPr>
            <a:xfrm rot="20421032">
              <a:off x="808344" y="-347876"/>
              <a:ext cx="208450" cy="208450"/>
            </a:xfrm>
            <a:prstGeom prst="star5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05" name="组合 2104"/>
          <p:cNvGrpSpPr/>
          <p:nvPr/>
        </p:nvGrpSpPr>
        <p:grpSpPr>
          <a:xfrm>
            <a:off x="5141073" y="769897"/>
            <a:ext cx="2025052" cy="2010764"/>
            <a:chOff x="-1170525" y="-5202256"/>
            <a:chExt cx="5570807" cy="5531503"/>
          </a:xfrm>
          <a:solidFill>
            <a:srgbClr val="F6AB00"/>
          </a:solidFill>
          <a:effectLst>
            <a:outerShdw blurRad="101600" dist="1016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106" name="等腰三角形 828"/>
            <p:cNvSpPr/>
            <p:nvPr/>
          </p:nvSpPr>
          <p:spPr>
            <a:xfrm>
              <a:off x="1539162" y="-2258230"/>
              <a:ext cx="193907" cy="2587477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07" name="等腰三角形 828"/>
            <p:cNvSpPr/>
            <p:nvPr/>
          </p:nvSpPr>
          <p:spPr>
            <a:xfrm rot="20482609">
              <a:off x="1952823" y="-2323620"/>
              <a:ext cx="96264" cy="1997573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08" name="等腰三角形 828"/>
            <p:cNvSpPr/>
            <p:nvPr/>
          </p:nvSpPr>
          <p:spPr>
            <a:xfrm rot="1117391" flipH="1">
              <a:off x="1222837" y="-2323620"/>
              <a:ext cx="96264" cy="1997573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09" name="等腰三角形 828"/>
            <p:cNvSpPr/>
            <p:nvPr/>
          </p:nvSpPr>
          <p:spPr>
            <a:xfrm rot="1800000">
              <a:off x="775770" y="-2462625"/>
              <a:ext cx="193907" cy="2587477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10" name="等腰三角形 828"/>
            <p:cNvSpPr/>
            <p:nvPr/>
          </p:nvSpPr>
          <p:spPr>
            <a:xfrm rot="2917391" flipH="1">
              <a:off x="688535" y="-2662312"/>
              <a:ext cx="96264" cy="1997573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11" name="等腰三角形 828"/>
            <p:cNvSpPr/>
            <p:nvPr/>
          </p:nvSpPr>
          <p:spPr>
            <a:xfrm rot="3890653">
              <a:off x="178432" y="-3122160"/>
              <a:ext cx="193907" cy="2587477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12" name="等腰三角形 828"/>
            <p:cNvSpPr/>
            <p:nvPr/>
          </p:nvSpPr>
          <p:spPr>
            <a:xfrm rot="5008044" flipH="1">
              <a:off x="398202" y="-3310898"/>
              <a:ext cx="96264" cy="1997573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13" name="等腰三角形 828"/>
            <p:cNvSpPr/>
            <p:nvPr/>
          </p:nvSpPr>
          <p:spPr>
            <a:xfrm rot="19634103" flipH="1">
              <a:off x="2332909" y="-2523467"/>
              <a:ext cx="193907" cy="2587477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14" name="等腰三角形 828"/>
            <p:cNvSpPr/>
            <p:nvPr/>
          </p:nvSpPr>
          <p:spPr>
            <a:xfrm rot="18516712">
              <a:off x="2493768" y="-2729141"/>
              <a:ext cx="96264" cy="1997573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15" name="等腰三角形 828"/>
            <p:cNvSpPr/>
            <p:nvPr/>
          </p:nvSpPr>
          <p:spPr>
            <a:xfrm rot="17834103" flipH="1">
              <a:off x="2864226" y="-3108485"/>
              <a:ext cx="193907" cy="2587477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16" name="等腰三角形 828"/>
            <p:cNvSpPr/>
            <p:nvPr/>
          </p:nvSpPr>
          <p:spPr>
            <a:xfrm rot="16716712">
              <a:off x="2759761" y="-3303106"/>
              <a:ext cx="96264" cy="1997573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17" name="等腰三角形 828"/>
            <p:cNvSpPr/>
            <p:nvPr/>
          </p:nvSpPr>
          <p:spPr>
            <a:xfrm rot="15743450" flipH="1">
              <a:off x="3009590" y="-3986362"/>
              <a:ext cx="193907" cy="2587477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18" name="等腰三角形 828"/>
            <p:cNvSpPr/>
            <p:nvPr/>
          </p:nvSpPr>
          <p:spPr>
            <a:xfrm rot="14626059">
              <a:off x="2652892" y="-4005628"/>
              <a:ext cx="96264" cy="1997573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19" name="等腰三角形 828"/>
            <p:cNvSpPr/>
            <p:nvPr/>
          </p:nvSpPr>
          <p:spPr>
            <a:xfrm rot="20511780" flipV="1">
              <a:off x="1050449" y="-5202256"/>
              <a:ext cx="193907" cy="2587477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20" name="等腰三角形 828"/>
            <p:cNvSpPr/>
            <p:nvPr/>
          </p:nvSpPr>
          <p:spPr>
            <a:xfrm rot="29171" flipV="1">
              <a:off x="1558153" y="-4678437"/>
              <a:ext cx="96264" cy="1997573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21" name="等腰三角形 828"/>
            <p:cNvSpPr/>
            <p:nvPr/>
          </p:nvSpPr>
          <p:spPr>
            <a:xfrm rot="19394389" flipH="1" flipV="1">
              <a:off x="864437" y="-4451199"/>
              <a:ext cx="96264" cy="1997573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22" name="等腰三角形 828"/>
            <p:cNvSpPr/>
            <p:nvPr/>
          </p:nvSpPr>
          <p:spPr>
            <a:xfrm rot="18711780" flipV="1">
              <a:off x="388612" y="-4770380"/>
              <a:ext cx="193907" cy="2587477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23" name="等腰三角形 828"/>
            <p:cNvSpPr/>
            <p:nvPr/>
          </p:nvSpPr>
          <p:spPr>
            <a:xfrm rot="17594389" flipH="1" flipV="1">
              <a:off x="462114" y="-3963012"/>
              <a:ext cx="96264" cy="1997573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24" name="等腰三角形 828"/>
            <p:cNvSpPr/>
            <p:nvPr/>
          </p:nvSpPr>
          <p:spPr>
            <a:xfrm rot="16621127" flipV="1">
              <a:off x="26260" y="-3957669"/>
              <a:ext cx="193907" cy="2587477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25" name="等腰三角形 828"/>
            <p:cNvSpPr/>
            <p:nvPr/>
          </p:nvSpPr>
          <p:spPr>
            <a:xfrm rot="877677" flipH="1" flipV="1">
              <a:off x="1887325" y="-5197284"/>
              <a:ext cx="193907" cy="2587477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26" name="等腰三角形 828"/>
            <p:cNvSpPr/>
            <p:nvPr/>
          </p:nvSpPr>
          <p:spPr>
            <a:xfrm rot="1995068" flipV="1">
              <a:off x="2198456" y="-4461455"/>
              <a:ext cx="96264" cy="1997573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27" name="等腰三角形 828"/>
            <p:cNvSpPr/>
            <p:nvPr/>
          </p:nvSpPr>
          <p:spPr>
            <a:xfrm rot="2677677" flipH="1" flipV="1">
              <a:off x="2574354" y="-4806727"/>
              <a:ext cx="193907" cy="2587477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28" name="五角星 2127"/>
            <p:cNvSpPr/>
            <p:nvPr/>
          </p:nvSpPr>
          <p:spPr>
            <a:xfrm rot="20692421">
              <a:off x="-913471" y="-2312112"/>
              <a:ext cx="208450" cy="208450"/>
            </a:xfrm>
            <a:prstGeom prst="star5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29" name="五角星 2128"/>
            <p:cNvSpPr/>
            <p:nvPr/>
          </p:nvSpPr>
          <p:spPr>
            <a:xfrm>
              <a:off x="-722324" y="-3556638"/>
              <a:ext cx="208450" cy="208450"/>
            </a:xfrm>
            <a:prstGeom prst="star5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30" name="五角星 2129"/>
            <p:cNvSpPr/>
            <p:nvPr/>
          </p:nvSpPr>
          <p:spPr>
            <a:xfrm rot="655662">
              <a:off x="3911362" y="-2268826"/>
              <a:ext cx="208450" cy="208450"/>
            </a:xfrm>
            <a:prstGeom prst="star5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31" name="五角星 2130"/>
            <p:cNvSpPr/>
            <p:nvPr/>
          </p:nvSpPr>
          <p:spPr>
            <a:xfrm rot="20686230">
              <a:off x="3635309" y="-3629419"/>
              <a:ext cx="208450" cy="208450"/>
            </a:xfrm>
            <a:prstGeom prst="star5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32" name="五角星 2131"/>
            <p:cNvSpPr/>
            <p:nvPr/>
          </p:nvSpPr>
          <p:spPr>
            <a:xfrm rot="19535485">
              <a:off x="2758035" y="-4528183"/>
              <a:ext cx="208450" cy="208450"/>
            </a:xfrm>
            <a:prstGeom prst="star5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33" name="五角星 2132"/>
            <p:cNvSpPr/>
            <p:nvPr/>
          </p:nvSpPr>
          <p:spPr>
            <a:xfrm rot="17418253">
              <a:off x="1499332" y="-4935302"/>
              <a:ext cx="208450" cy="208450"/>
            </a:xfrm>
            <a:prstGeom prst="star5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34" name="五角星 2133"/>
            <p:cNvSpPr/>
            <p:nvPr/>
          </p:nvSpPr>
          <p:spPr>
            <a:xfrm rot="15373333">
              <a:off x="145423" y="-4480008"/>
              <a:ext cx="208450" cy="208450"/>
            </a:xfrm>
            <a:prstGeom prst="star5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35" name="五角星 2134"/>
            <p:cNvSpPr/>
            <p:nvPr/>
          </p:nvSpPr>
          <p:spPr>
            <a:xfrm rot="17849010">
              <a:off x="-268968" y="-983384"/>
              <a:ext cx="208450" cy="208450"/>
            </a:xfrm>
            <a:prstGeom prst="star5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36" name="五角星 2135"/>
            <p:cNvSpPr/>
            <p:nvPr/>
          </p:nvSpPr>
          <p:spPr>
            <a:xfrm rot="16812420">
              <a:off x="3351116" y="-1074923"/>
              <a:ext cx="208450" cy="208450"/>
            </a:xfrm>
            <a:prstGeom prst="star5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37" name="五角星 2136"/>
            <p:cNvSpPr/>
            <p:nvPr/>
          </p:nvSpPr>
          <p:spPr>
            <a:xfrm rot="17973749">
              <a:off x="2264690" y="-317118"/>
              <a:ext cx="208450" cy="208450"/>
            </a:xfrm>
            <a:prstGeom prst="star5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38" name="五角星 2137"/>
            <p:cNvSpPr/>
            <p:nvPr/>
          </p:nvSpPr>
          <p:spPr>
            <a:xfrm rot="20421032">
              <a:off x="808344" y="-347876"/>
              <a:ext cx="208450" cy="208450"/>
            </a:xfrm>
            <a:prstGeom prst="star5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39" name="组合 2138"/>
          <p:cNvGrpSpPr/>
          <p:nvPr/>
        </p:nvGrpSpPr>
        <p:grpSpPr>
          <a:xfrm>
            <a:off x="1915886" y="731597"/>
            <a:ext cx="838806" cy="832888"/>
            <a:chOff x="-1170525" y="-5202256"/>
            <a:chExt cx="5570807" cy="5531503"/>
          </a:xfrm>
          <a:solidFill>
            <a:srgbClr val="F6AB00"/>
          </a:solidFill>
          <a:effectLst>
            <a:outerShdw blurRad="25400" dist="254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140" name="等腰三角形 828"/>
            <p:cNvSpPr/>
            <p:nvPr/>
          </p:nvSpPr>
          <p:spPr>
            <a:xfrm>
              <a:off x="1539162" y="-2258230"/>
              <a:ext cx="193907" cy="2587477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41" name="等腰三角形 828"/>
            <p:cNvSpPr/>
            <p:nvPr/>
          </p:nvSpPr>
          <p:spPr>
            <a:xfrm rot="20482609">
              <a:off x="1952823" y="-2323620"/>
              <a:ext cx="96264" cy="1997573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42" name="等腰三角形 828"/>
            <p:cNvSpPr/>
            <p:nvPr/>
          </p:nvSpPr>
          <p:spPr>
            <a:xfrm rot="1117391" flipH="1">
              <a:off x="1222837" y="-2323620"/>
              <a:ext cx="96264" cy="1997573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43" name="等腰三角形 828"/>
            <p:cNvSpPr/>
            <p:nvPr/>
          </p:nvSpPr>
          <p:spPr>
            <a:xfrm rot="1800000">
              <a:off x="775770" y="-2462625"/>
              <a:ext cx="193907" cy="2587477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44" name="等腰三角形 828"/>
            <p:cNvSpPr/>
            <p:nvPr/>
          </p:nvSpPr>
          <p:spPr>
            <a:xfrm rot="2917391" flipH="1">
              <a:off x="688535" y="-2662312"/>
              <a:ext cx="96264" cy="1997573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45" name="等腰三角形 828"/>
            <p:cNvSpPr/>
            <p:nvPr/>
          </p:nvSpPr>
          <p:spPr>
            <a:xfrm rot="3890653">
              <a:off x="178432" y="-3122160"/>
              <a:ext cx="193907" cy="2587477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46" name="等腰三角形 828"/>
            <p:cNvSpPr/>
            <p:nvPr/>
          </p:nvSpPr>
          <p:spPr>
            <a:xfrm rot="5008044" flipH="1">
              <a:off x="398202" y="-3310898"/>
              <a:ext cx="96264" cy="1997573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47" name="等腰三角形 828"/>
            <p:cNvSpPr/>
            <p:nvPr/>
          </p:nvSpPr>
          <p:spPr>
            <a:xfrm rot="19634103" flipH="1">
              <a:off x="2332909" y="-2523467"/>
              <a:ext cx="193907" cy="2587477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48" name="等腰三角形 828"/>
            <p:cNvSpPr/>
            <p:nvPr/>
          </p:nvSpPr>
          <p:spPr>
            <a:xfrm rot="18516712">
              <a:off x="2493768" y="-2729141"/>
              <a:ext cx="96264" cy="1997573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49" name="等腰三角形 828"/>
            <p:cNvSpPr/>
            <p:nvPr/>
          </p:nvSpPr>
          <p:spPr>
            <a:xfrm rot="17834103" flipH="1">
              <a:off x="2864226" y="-3108485"/>
              <a:ext cx="193907" cy="2587477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50" name="等腰三角形 828"/>
            <p:cNvSpPr/>
            <p:nvPr/>
          </p:nvSpPr>
          <p:spPr>
            <a:xfrm rot="16716712">
              <a:off x="2759761" y="-3303106"/>
              <a:ext cx="96264" cy="1997573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51" name="等腰三角形 828"/>
            <p:cNvSpPr/>
            <p:nvPr/>
          </p:nvSpPr>
          <p:spPr>
            <a:xfrm rot="15743450" flipH="1">
              <a:off x="3009590" y="-3986362"/>
              <a:ext cx="193907" cy="2587477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52" name="等腰三角形 828"/>
            <p:cNvSpPr/>
            <p:nvPr/>
          </p:nvSpPr>
          <p:spPr>
            <a:xfrm rot="14626059">
              <a:off x="2652892" y="-4005628"/>
              <a:ext cx="96264" cy="1997573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53" name="等腰三角形 828"/>
            <p:cNvSpPr/>
            <p:nvPr/>
          </p:nvSpPr>
          <p:spPr>
            <a:xfrm rot="20511780" flipV="1">
              <a:off x="1050449" y="-5202256"/>
              <a:ext cx="193907" cy="2587477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54" name="等腰三角形 828"/>
            <p:cNvSpPr/>
            <p:nvPr/>
          </p:nvSpPr>
          <p:spPr>
            <a:xfrm rot="29171" flipV="1">
              <a:off x="1558153" y="-4678437"/>
              <a:ext cx="96264" cy="1997573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55" name="等腰三角形 828"/>
            <p:cNvSpPr/>
            <p:nvPr/>
          </p:nvSpPr>
          <p:spPr>
            <a:xfrm rot="19394389" flipH="1" flipV="1">
              <a:off x="864437" y="-4451199"/>
              <a:ext cx="96264" cy="1997573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56" name="等腰三角形 828"/>
            <p:cNvSpPr/>
            <p:nvPr/>
          </p:nvSpPr>
          <p:spPr>
            <a:xfrm rot="18711780" flipV="1">
              <a:off x="388612" y="-4770380"/>
              <a:ext cx="193907" cy="2587477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57" name="等腰三角形 828"/>
            <p:cNvSpPr/>
            <p:nvPr/>
          </p:nvSpPr>
          <p:spPr>
            <a:xfrm rot="17594389" flipH="1" flipV="1">
              <a:off x="462114" y="-3963012"/>
              <a:ext cx="96264" cy="1997573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58" name="等腰三角形 828"/>
            <p:cNvSpPr/>
            <p:nvPr/>
          </p:nvSpPr>
          <p:spPr>
            <a:xfrm rot="16621127" flipV="1">
              <a:off x="26260" y="-3957669"/>
              <a:ext cx="193907" cy="2587477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59" name="等腰三角形 828"/>
            <p:cNvSpPr/>
            <p:nvPr/>
          </p:nvSpPr>
          <p:spPr>
            <a:xfrm rot="877677" flipH="1" flipV="1">
              <a:off x="1887325" y="-5197284"/>
              <a:ext cx="193907" cy="2587477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60" name="等腰三角形 828"/>
            <p:cNvSpPr/>
            <p:nvPr/>
          </p:nvSpPr>
          <p:spPr>
            <a:xfrm rot="1995068" flipV="1">
              <a:off x="2198456" y="-4461455"/>
              <a:ext cx="96264" cy="1997573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61" name="等腰三角形 828"/>
            <p:cNvSpPr/>
            <p:nvPr/>
          </p:nvSpPr>
          <p:spPr>
            <a:xfrm rot="2677677" flipH="1" flipV="1">
              <a:off x="2574354" y="-4806727"/>
              <a:ext cx="193907" cy="2587477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62" name="五角星 2161"/>
            <p:cNvSpPr/>
            <p:nvPr/>
          </p:nvSpPr>
          <p:spPr>
            <a:xfrm rot="20692421">
              <a:off x="-913471" y="-2312112"/>
              <a:ext cx="208450" cy="208450"/>
            </a:xfrm>
            <a:prstGeom prst="star5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63" name="五角星 2162"/>
            <p:cNvSpPr/>
            <p:nvPr/>
          </p:nvSpPr>
          <p:spPr>
            <a:xfrm>
              <a:off x="-722324" y="-3556638"/>
              <a:ext cx="208450" cy="208450"/>
            </a:xfrm>
            <a:prstGeom prst="star5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64" name="五角星 2163"/>
            <p:cNvSpPr/>
            <p:nvPr/>
          </p:nvSpPr>
          <p:spPr>
            <a:xfrm rot="655662">
              <a:off x="3911362" y="-2268826"/>
              <a:ext cx="208450" cy="208450"/>
            </a:xfrm>
            <a:prstGeom prst="star5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65" name="五角星 2164"/>
            <p:cNvSpPr/>
            <p:nvPr/>
          </p:nvSpPr>
          <p:spPr>
            <a:xfrm rot="20686230">
              <a:off x="3635309" y="-3629419"/>
              <a:ext cx="208450" cy="208450"/>
            </a:xfrm>
            <a:prstGeom prst="star5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66" name="五角星 2165"/>
            <p:cNvSpPr/>
            <p:nvPr/>
          </p:nvSpPr>
          <p:spPr>
            <a:xfrm rot="19535485">
              <a:off x="2758035" y="-4528183"/>
              <a:ext cx="208450" cy="208450"/>
            </a:xfrm>
            <a:prstGeom prst="star5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67" name="五角星 2166"/>
            <p:cNvSpPr/>
            <p:nvPr/>
          </p:nvSpPr>
          <p:spPr>
            <a:xfrm rot="17418253">
              <a:off x="1499332" y="-4935302"/>
              <a:ext cx="208450" cy="208450"/>
            </a:xfrm>
            <a:prstGeom prst="star5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68" name="五角星 2167"/>
            <p:cNvSpPr/>
            <p:nvPr/>
          </p:nvSpPr>
          <p:spPr>
            <a:xfrm rot="15373333">
              <a:off x="145423" y="-4480008"/>
              <a:ext cx="208450" cy="208450"/>
            </a:xfrm>
            <a:prstGeom prst="star5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69" name="五角星 2168"/>
            <p:cNvSpPr/>
            <p:nvPr/>
          </p:nvSpPr>
          <p:spPr>
            <a:xfrm rot="17849010">
              <a:off x="-268968" y="-983384"/>
              <a:ext cx="208450" cy="208450"/>
            </a:xfrm>
            <a:prstGeom prst="star5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70" name="五角星 2169"/>
            <p:cNvSpPr/>
            <p:nvPr/>
          </p:nvSpPr>
          <p:spPr>
            <a:xfrm rot="16812420">
              <a:off x="3351116" y="-1074923"/>
              <a:ext cx="208450" cy="208450"/>
            </a:xfrm>
            <a:prstGeom prst="star5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71" name="五角星 2170"/>
            <p:cNvSpPr/>
            <p:nvPr/>
          </p:nvSpPr>
          <p:spPr>
            <a:xfrm rot="17973749">
              <a:off x="2264690" y="-317118"/>
              <a:ext cx="208450" cy="208450"/>
            </a:xfrm>
            <a:prstGeom prst="star5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72" name="五角星 2171"/>
            <p:cNvSpPr/>
            <p:nvPr/>
          </p:nvSpPr>
          <p:spPr>
            <a:xfrm rot="20421032">
              <a:off x="808344" y="-347876"/>
              <a:ext cx="208450" cy="208450"/>
            </a:xfrm>
            <a:prstGeom prst="star5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74" name="TextBox 303"/>
          <p:cNvSpPr txBox="1"/>
          <p:nvPr/>
        </p:nvSpPr>
        <p:spPr>
          <a:xfrm>
            <a:off x="1243013" y="2655083"/>
            <a:ext cx="6657975" cy="417358"/>
          </a:xfrm>
          <a:prstGeom prst="rect">
            <a:avLst/>
          </a:prstGeom>
          <a:noFill/>
          <a:effectLst>
            <a:outerShdw blurRad="25400" dist="12700" dir="5400000" algn="t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 fontAlgn="auto">
              <a:lnSpc>
                <a:spcPts val="2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spc="80" dirty="0">
                <a:solidFill>
                  <a:srgbClr val="F6AB00"/>
                </a:solidFill>
                <a:effectLst>
                  <a:outerShdw dir="5400000" algn="t" rotWithShape="0">
                    <a:srgbClr val="FFFF00"/>
                  </a:outerShdw>
                </a:effectLst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同时感谢您一路以来对锐普的支持与信任，</a:t>
            </a:r>
            <a:endParaRPr lang="en-US" altLang="zh-CN" sz="1600" b="1" spc="80" dirty="0">
              <a:solidFill>
                <a:srgbClr val="F6AB00"/>
              </a:solidFill>
              <a:effectLst>
                <a:outerShdw dir="5400000" algn="t" rotWithShape="0">
                  <a:srgbClr val="FFFF00"/>
                </a:outerShdw>
              </a:effectLst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2175" name="TextBox 303"/>
          <p:cNvSpPr txBox="1"/>
          <p:nvPr/>
        </p:nvSpPr>
        <p:spPr>
          <a:xfrm>
            <a:off x="1243013" y="2922348"/>
            <a:ext cx="6657975" cy="451406"/>
          </a:xfrm>
          <a:prstGeom prst="rect">
            <a:avLst/>
          </a:prstGeom>
          <a:noFill/>
          <a:effectLst>
            <a:outerShdw blurRad="25400" dist="12700" dir="5400000" algn="t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>
              <a:lnSpc>
                <a:spcPts val="2800"/>
              </a:lnSpc>
              <a:defRPr/>
            </a:pPr>
            <a:r>
              <a:rPr lang="zh-CN" altLang="en-US" sz="1600" b="1" spc="80" dirty="0">
                <a:solidFill>
                  <a:srgbClr val="F6AB00"/>
                </a:solidFill>
                <a:effectLst>
                  <a:outerShdw dir="5400000" algn="t" rotWithShape="0">
                    <a:srgbClr val="FFFF00"/>
                  </a:outerShdw>
                </a:effectLst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未来的日子，我们必将携手共创一片新的</a:t>
            </a:r>
            <a:r>
              <a:rPr lang="zh-CN" altLang="en-US" sz="1600" b="1" spc="80" dirty="0" smtClean="0">
                <a:solidFill>
                  <a:srgbClr val="F6AB00"/>
                </a:solidFill>
                <a:effectLst>
                  <a:outerShdw dir="5400000" algn="t" rotWithShape="0">
                    <a:srgbClr val="FFFF00"/>
                  </a:outerShdw>
                </a:effectLst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蓝海！</a:t>
            </a:r>
            <a:endParaRPr lang="en-US" altLang="zh-CN" sz="1600" b="1" spc="80" dirty="0">
              <a:solidFill>
                <a:srgbClr val="F6AB00"/>
              </a:solidFill>
              <a:effectLst>
                <a:outerShdw dir="5400000" algn="t" rotWithShape="0">
                  <a:srgbClr val="FFFF00"/>
                </a:outerShdw>
              </a:effectLst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2176" name="TextBox 303"/>
          <p:cNvSpPr txBox="1"/>
          <p:nvPr/>
        </p:nvSpPr>
        <p:spPr>
          <a:xfrm>
            <a:off x="1243013" y="2375726"/>
            <a:ext cx="6657975" cy="417358"/>
          </a:xfrm>
          <a:prstGeom prst="rect">
            <a:avLst/>
          </a:prstGeom>
          <a:noFill/>
          <a:effectLst>
            <a:outerShdw blurRad="25400" dist="12700" dir="5400000" algn="t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 fontAlgn="auto">
              <a:lnSpc>
                <a:spcPts val="2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spc="80" dirty="0">
                <a:solidFill>
                  <a:srgbClr val="F6AB00"/>
                </a:solidFill>
                <a:effectLst>
                  <a:outerShdw dir="5400000" algn="t" rotWithShape="0">
                    <a:srgbClr val="FFFF00"/>
                  </a:outerShdw>
                </a:effectLst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值此新春佳节，衷心祝愿您羊年大吉！</a:t>
            </a:r>
          </a:p>
        </p:txBody>
      </p:sp>
      <p:grpSp>
        <p:nvGrpSpPr>
          <p:cNvPr id="3009" name="组合 3008"/>
          <p:cNvGrpSpPr/>
          <p:nvPr/>
        </p:nvGrpSpPr>
        <p:grpSpPr>
          <a:xfrm>
            <a:off x="2451426" y="1087405"/>
            <a:ext cx="1463358" cy="1453034"/>
            <a:chOff x="-1170525" y="-5202256"/>
            <a:chExt cx="5570807" cy="5531503"/>
          </a:xfrm>
          <a:solidFill>
            <a:srgbClr val="F6AB00"/>
          </a:solidFill>
          <a:effectLst>
            <a:outerShdw blurRad="76200" dist="762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010" name="等腰三角形 828"/>
            <p:cNvSpPr/>
            <p:nvPr/>
          </p:nvSpPr>
          <p:spPr>
            <a:xfrm>
              <a:off x="1539162" y="-2258230"/>
              <a:ext cx="193907" cy="2587477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11" name="等腰三角形 828"/>
            <p:cNvSpPr/>
            <p:nvPr/>
          </p:nvSpPr>
          <p:spPr>
            <a:xfrm rot="20482609">
              <a:off x="1952823" y="-2323620"/>
              <a:ext cx="96264" cy="1997573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12" name="等腰三角形 828"/>
            <p:cNvSpPr/>
            <p:nvPr/>
          </p:nvSpPr>
          <p:spPr>
            <a:xfrm rot="1117391" flipH="1">
              <a:off x="1222837" y="-2323620"/>
              <a:ext cx="96264" cy="1997573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13" name="等腰三角形 828"/>
            <p:cNvSpPr/>
            <p:nvPr/>
          </p:nvSpPr>
          <p:spPr>
            <a:xfrm rot="1800000">
              <a:off x="775770" y="-2462625"/>
              <a:ext cx="193907" cy="2587477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14" name="等腰三角形 828"/>
            <p:cNvSpPr/>
            <p:nvPr/>
          </p:nvSpPr>
          <p:spPr>
            <a:xfrm rot="2917391" flipH="1">
              <a:off x="688535" y="-2662312"/>
              <a:ext cx="96264" cy="1997573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15" name="等腰三角形 828"/>
            <p:cNvSpPr/>
            <p:nvPr/>
          </p:nvSpPr>
          <p:spPr>
            <a:xfrm rot="3890653">
              <a:off x="178432" y="-3122160"/>
              <a:ext cx="193907" cy="2587477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16" name="等腰三角形 828"/>
            <p:cNvSpPr/>
            <p:nvPr/>
          </p:nvSpPr>
          <p:spPr>
            <a:xfrm rot="5008044" flipH="1">
              <a:off x="398202" y="-3310898"/>
              <a:ext cx="96264" cy="1997573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17" name="等腰三角形 828"/>
            <p:cNvSpPr/>
            <p:nvPr/>
          </p:nvSpPr>
          <p:spPr>
            <a:xfrm rot="19634103" flipH="1">
              <a:off x="2332909" y="-2523467"/>
              <a:ext cx="193907" cy="2587477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18" name="等腰三角形 828"/>
            <p:cNvSpPr/>
            <p:nvPr/>
          </p:nvSpPr>
          <p:spPr>
            <a:xfrm rot="18516712">
              <a:off x="2493768" y="-2729141"/>
              <a:ext cx="96264" cy="1997573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19" name="等腰三角形 828"/>
            <p:cNvSpPr/>
            <p:nvPr/>
          </p:nvSpPr>
          <p:spPr>
            <a:xfrm rot="17834103" flipH="1">
              <a:off x="2864226" y="-3108485"/>
              <a:ext cx="193907" cy="2587477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20" name="等腰三角形 828"/>
            <p:cNvSpPr/>
            <p:nvPr/>
          </p:nvSpPr>
          <p:spPr>
            <a:xfrm rot="16716712">
              <a:off x="2759761" y="-3303106"/>
              <a:ext cx="96264" cy="1997573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21" name="等腰三角形 828"/>
            <p:cNvSpPr/>
            <p:nvPr/>
          </p:nvSpPr>
          <p:spPr>
            <a:xfrm rot="15743450" flipH="1">
              <a:off x="3009590" y="-3986362"/>
              <a:ext cx="193907" cy="2587477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22" name="等腰三角形 828"/>
            <p:cNvSpPr/>
            <p:nvPr/>
          </p:nvSpPr>
          <p:spPr>
            <a:xfrm rot="14626059">
              <a:off x="2652892" y="-4005628"/>
              <a:ext cx="96264" cy="1997573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23" name="等腰三角形 828"/>
            <p:cNvSpPr/>
            <p:nvPr/>
          </p:nvSpPr>
          <p:spPr>
            <a:xfrm rot="20511780" flipV="1">
              <a:off x="1050449" y="-5202256"/>
              <a:ext cx="193907" cy="2587477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24" name="等腰三角形 828"/>
            <p:cNvSpPr/>
            <p:nvPr/>
          </p:nvSpPr>
          <p:spPr>
            <a:xfrm rot="29171" flipV="1">
              <a:off x="1558153" y="-4678437"/>
              <a:ext cx="96264" cy="1997573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25" name="等腰三角形 828"/>
            <p:cNvSpPr/>
            <p:nvPr/>
          </p:nvSpPr>
          <p:spPr>
            <a:xfrm rot="19394389" flipH="1" flipV="1">
              <a:off x="864437" y="-4451199"/>
              <a:ext cx="96264" cy="1997573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26" name="等腰三角形 828"/>
            <p:cNvSpPr/>
            <p:nvPr/>
          </p:nvSpPr>
          <p:spPr>
            <a:xfrm rot="18711780" flipV="1">
              <a:off x="388612" y="-4770380"/>
              <a:ext cx="193907" cy="2587477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27" name="等腰三角形 828"/>
            <p:cNvSpPr/>
            <p:nvPr/>
          </p:nvSpPr>
          <p:spPr>
            <a:xfrm rot="17594389" flipH="1" flipV="1">
              <a:off x="462114" y="-3963012"/>
              <a:ext cx="96264" cy="1997573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28" name="等腰三角形 828"/>
            <p:cNvSpPr/>
            <p:nvPr/>
          </p:nvSpPr>
          <p:spPr>
            <a:xfrm rot="16621127" flipV="1">
              <a:off x="26260" y="-3957669"/>
              <a:ext cx="193907" cy="2587477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29" name="等腰三角形 828"/>
            <p:cNvSpPr/>
            <p:nvPr/>
          </p:nvSpPr>
          <p:spPr>
            <a:xfrm rot="877677" flipH="1" flipV="1">
              <a:off x="1887325" y="-5197284"/>
              <a:ext cx="193907" cy="2587477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30" name="等腰三角形 828"/>
            <p:cNvSpPr/>
            <p:nvPr/>
          </p:nvSpPr>
          <p:spPr>
            <a:xfrm rot="1995068" flipV="1">
              <a:off x="2198456" y="-4461455"/>
              <a:ext cx="96264" cy="1997573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31" name="等腰三角形 828"/>
            <p:cNvSpPr/>
            <p:nvPr/>
          </p:nvSpPr>
          <p:spPr>
            <a:xfrm rot="2677677" flipH="1" flipV="1">
              <a:off x="2574354" y="-4806727"/>
              <a:ext cx="193907" cy="2587477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32" name="五角星 3031"/>
            <p:cNvSpPr/>
            <p:nvPr/>
          </p:nvSpPr>
          <p:spPr>
            <a:xfrm rot="20692421">
              <a:off x="-913471" y="-2312112"/>
              <a:ext cx="208450" cy="208450"/>
            </a:xfrm>
            <a:prstGeom prst="star5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33" name="五角星 3032"/>
            <p:cNvSpPr/>
            <p:nvPr/>
          </p:nvSpPr>
          <p:spPr>
            <a:xfrm>
              <a:off x="-722324" y="-3556638"/>
              <a:ext cx="208450" cy="208450"/>
            </a:xfrm>
            <a:prstGeom prst="star5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34" name="五角星 3033"/>
            <p:cNvSpPr/>
            <p:nvPr/>
          </p:nvSpPr>
          <p:spPr>
            <a:xfrm rot="655662">
              <a:off x="3911362" y="-2268826"/>
              <a:ext cx="208450" cy="208450"/>
            </a:xfrm>
            <a:prstGeom prst="star5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35" name="五角星 3034"/>
            <p:cNvSpPr/>
            <p:nvPr/>
          </p:nvSpPr>
          <p:spPr>
            <a:xfrm rot="20686230">
              <a:off x="3635309" y="-3629419"/>
              <a:ext cx="208450" cy="208450"/>
            </a:xfrm>
            <a:prstGeom prst="star5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36" name="五角星 3035"/>
            <p:cNvSpPr/>
            <p:nvPr/>
          </p:nvSpPr>
          <p:spPr>
            <a:xfrm rot="19535485">
              <a:off x="2758035" y="-4528183"/>
              <a:ext cx="208450" cy="208450"/>
            </a:xfrm>
            <a:prstGeom prst="star5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37" name="五角星 3036"/>
            <p:cNvSpPr/>
            <p:nvPr/>
          </p:nvSpPr>
          <p:spPr>
            <a:xfrm rot="17418253">
              <a:off x="1499332" y="-4935302"/>
              <a:ext cx="208450" cy="208450"/>
            </a:xfrm>
            <a:prstGeom prst="star5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38" name="五角星 3037"/>
            <p:cNvSpPr/>
            <p:nvPr/>
          </p:nvSpPr>
          <p:spPr>
            <a:xfrm rot="15373333">
              <a:off x="145423" y="-4480008"/>
              <a:ext cx="208450" cy="208450"/>
            </a:xfrm>
            <a:prstGeom prst="star5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39" name="五角星 3038"/>
            <p:cNvSpPr/>
            <p:nvPr/>
          </p:nvSpPr>
          <p:spPr>
            <a:xfrm rot="17849010">
              <a:off x="-268968" y="-983384"/>
              <a:ext cx="208450" cy="208450"/>
            </a:xfrm>
            <a:prstGeom prst="star5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40" name="五角星 3039"/>
            <p:cNvSpPr/>
            <p:nvPr/>
          </p:nvSpPr>
          <p:spPr>
            <a:xfrm rot="16812420">
              <a:off x="3351116" y="-1074923"/>
              <a:ext cx="208450" cy="208450"/>
            </a:xfrm>
            <a:prstGeom prst="star5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41" name="五角星 3040"/>
            <p:cNvSpPr/>
            <p:nvPr/>
          </p:nvSpPr>
          <p:spPr>
            <a:xfrm rot="17973749">
              <a:off x="2264690" y="-317118"/>
              <a:ext cx="208450" cy="208450"/>
            </a:xfrm>
            <a:prstGeom prst="star5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42" name="五角星 3041"/>
            <p:cNvSpPr/>
            <p:nvPr/>
          </p:nvSpPr>
          <p:spPr>
            <a:xfrm rot="20421032">
              <a:off x="808344" y="-347876"/>
              <a:ext cx="208450" cy="208450"/>
            </a:xfrm>
            <a:prstGeom prst="star5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43" name="组合 3042"/>
          <p:cNvGrpSpPr/>
          <p:nvPr/>
        </p:nvGrpSpPr>
        <p:grpSpPr>
          <a:xfrm>
            <a:off x="4615060" y="2208865"/>
            <a:ext cx="934840" cy="928244"/>
            <a:chOff x="-1170525" y="-5202256"/>
            <a:chExt cx="5570807" cy="5531503"/>
          </a:xfrm>
          <a:solidFill>
            <a:srgbClr val="F6AB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044" name="等腰三角形 828"/>
            <p:cNvSpPr/>
            <p:nvPr/>
          </p:nvSpPr>
          <p:spPr>
            <a:xfrm>
              <a:off x="1539162" y="-2258230"/>
              <a:ext cx="193907" cy="2587477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45" name="等腰三角形 828"/>
            <p:cNvSpPr/>
            <p:nvPr/>
          </p:nvSpPr>
          <p:spPr>
            <a:xfrm rot="20482609">
              <a:off x="1952823" y="-2323620"/>
              <a:ext cx="96264" cy="1997573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46" name="等腰三角形 828"/>
            <p:cNvSpPr/>
            <p:nvPr/>
          </p:nvSpPr>
          <p:spPr>
            <a:xfrm rot="1117391" flipH="1">
              <a:off x="1222837" y="-2323620"/>
              <a:ext cx="96264" cy="1997573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47" name="等腰三角形 828"/>
            <p:cNvSpPr/>
            <p:nvPr/>
          </p:nvSpPr>
          <p:spPr>
            <a:xfrm rot="1800000">
              <a:off x="775770" y="-2462625"/>
              <a:ext cx="193907" cy="2587477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48" name="等腰三角形 828"/>
            <p:cNvSpPr/>
            <p:nvPr/>
          </p:nvSpPr>
          <p:spPr>
            <a:xfrm rot="2917391" flipH="1">
              <a:off x="688535" y="-2662312"/>
              <a:ext cx="96264" cy="1997573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49" name="等腰三角形 828"/>
            <p:cNvSpPr/>
            <p:nvPr/>
          </p:nvSpPr>
          <p:spPr>
            <a:xfrm rot="3890653">
              <a:off x="178432" y="-3122160"/>
              <a:ext cx="193907" cy="2587477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50" name="等腰三角形 828"/>
            <p:cNvSpPr/>
            <p:nvPr/>
          </p:nvSpPr>
          <p:spPr>
            <a:xfrm rot="5008044" flipH="1">
              <a:off x="398202" y="-3310898"/>
              <a:ext cx="96264" cy="1997573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51" name="等腰三角形 828"/>
            <p:cNvSpPr/>
            <p:nvPr/>
          </p:nvSpPr>
          <p:spPr>
            <a:xfrm rot="19634103" flipH="1">
              <a:off x="2332909" y="-2523467"/>
              <a:ext cx="193907" cy="2587477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52" name="等腰三角形 828"/>
            <p:cNvSpPr/>
            <p:nvPr/>
          </p:nvSpPr>
          <p:spPr>
            <a:xfrm rot="18516712">
              <a:off x="2493768" y="-2729141"/>
              <a:ext cx="96264" cy="1997573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53" name="等腰三角形 828"/>
            <p:cNvSpPr/>
            <p:nvPr/>
          </p:nvSpPr>
          <p:spPr>
            <a:xfrm rot="17834103" flipH="1">
              <a:off x="2864226" y="-3108485"/>
              <a:ext cx="193907" cy="2587477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54" name="等腰三角形 828"/>
            <p:cNvSpPr/>
            <p:nvPr/>
          </p:nvSpPr>
          <p:spPr>
            <a:xfrm rot="16716712">
              <a:off x="2759761" y="-3303106"/>
              <a:ext cx="96264" cy="1997573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55" name="等腰三角形 828"/>
            <p:cNvSpPr/>
            <p:nvPr/>
          </p:nvSpPr>
          <p:spPr>
            <a:xfrm rot="15743450" flipH="1">
              <a:off x="3009590" y="-3986362"/>
              <a:ext cx="193907" cy="2587477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56" name="等腰三角形 828"/>
            <p:cNvSpPr/>
            <p:nvPr/>
          </p:nvSpPr>
          <p:spPr>
            <a:xfrm rot="14626059">
              <a:off x="2652892" y="-4005628"/>
              <a:ext cx="96264" cy="1997573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57" name="等腰三角形 828"/>
            <p:cNvSpPr/>
            <p:nvPr/>
          </p:nvSpPr>
          <p:spPr>
            <a:xfrm rot="20511780" flipV="1">
              <a:off x="1050449" y="-5202256"/>
              <a:ext cx="193907" cy="2587477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58" name="等腰三角形 828"/>
            <p:cNvSpPr/>
            <p:nvPr/>
          </p:nvSpPr>
          <p:spPr>
            <a:xfrm rot="29171" flipV="1">
              <a:off x="1558153" y="-4678437"/>
              <a:ext cx="96264" cy="1997573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59" name="等腰三角形 828"/>
            <p:cNvSpPr/>
            <p:nvPr/>
          </p:nvSpPr>
          <p:spPr>
            <a:xfrm rot="19394389" flipH="1" flipV="1">
              <a:off x="864437" y="-4451199"/>
              <a:ext cx="96264" cy="1997573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60" name="等腰三角形 828"/>
            <p:cNvSpPr/>
            <p:nvPr/>
          </p:nvSpPr>
          <p:spPr>
            <a:xfrm rot="18711780" flipV="1">
              <a:off x="388612" y="-4770380"/>
              <a:ext cx="193907" cy="2587477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61" name="等腰三角形 828"/>
            <p:cNvSpPr/>
            <p:nvPr/>
          </p:nvSpPr>
          <p:spPr>
            <a:xfrm rot="17594389" flipH="1" flipV="1">
              <a:off x="462114" y="-3963012"/>
              <a:ext cx="96264" cy="1997573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62" name="等腰三角形 828"/>
            <p:cNvSpPr/>
            <p:nvPr/>
          </p:nvSpPr>
          <p:spPr>
            <a:xfrm rot="16621127" flipV="1">
              <a:off x="26260" y="-3957669"/>
              <a:ext cx="193907" cy="2587477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63" name="等腰三角形 828"/>
            <p:cNvSpPr/>
            <p:nvPr/>
          </p:nvSpPr>
          <p:spPr>
            <a:xfrm rot="877677" flipH="1" flipV="1">
              <a:off x="1887325" y="-5197284"/>
              <a:ext cx="193907" cy="2587477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64" name="等腰三角形 828"/>
            <p:cNvSpPr/>
            <p:nvPr/>
          </p:nvSpPr>
          <p:spPr>
            <a:xfrm rot="1995068" flipV="1">
              <a:off x="2198456" y="-4461455"/>
              <a:ext cx="96264" cy="1997573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65" name="等腰三角形 828"/>
            <p:cNvSpPr/>
            <p:nvPr/>
          </p:nvSpPr>
          <p:spPr>
            <a:xfrm rot="2677677" flipH="1" flipV="1">
              <a:off x="2574354" y="-4806727"/>
              <a:ext cx="193907" cy="2587477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66" name="五角星 3065"/>
            <p:cNvSpPr/>
            <p:nvPr/>
          </p:nvSpPr>
          <p:spPr>
            <a:xfrm rot="20692421">
              <a:off x="-913471" y="-2312112"/>
              <a:ext cx="208450" cy="208450"/>
            </a:xfrm>
            <a:prstGeom prst="star5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67" name="五角星 3066"/>
            <p:cNvSpPr/>
            <p:nvPr/>
          </p:nvSpPr>
          <p:spPr>
            <a:xfrm>
              <a:off x="-722324" y="-3556638"/>
              <a:ext cx="208450" cy="208450"/>
            </a:xfrm>
            <a:prstGeom prst="star5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68" name="五角星 3067"/>
            <p:cNvSpPr/>
            <p:nvPr/>
          </p:nvSpPr>
          <p:spPr>
            <a:xfrm rot="655662">
              <a:off x="3911362" y="-2268826"/>
              <a:ext cx="208450" cy="208450"/>
            </a:xfrm>
            <a:prstGeom prst="star5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69" name="五角星 3068"/>
            <p:cNvSpPr/>
            <p:nvPr/>
          </p:nvSpPr>
          <p:spPr>
            <a:xfrm rot="20686230">
              <a:off x="3635309" y="-3629419"/>
              <a:ext cx="208450" cy="208450"/>
            </a:xfrm>
            <a:prstGeom prst="star5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70" name="五角星 3069"/>
            <p:cNvSpPr/>
            <p:nvPr/>
          </p:nvSpPr>
          <p:spPr>
            <a:xfrm rot="19535485">
              <a:off x="2758035" y="-4528183"/>
              <a:ext cx="208450" cy="208450"/>
            </a:xfrm>
            <a:prstGeom prst="star5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71" name="五角星 3070"/>
            <p:cNvSpPr/>
            <p:nvPr/>
          </p:nvSpPr>
          <p:spPr>
            <a:xfrm rot="17418253">
              <a:off x="1499332" y="-4935302"/>
              <a:ext cx="208450" cy="208450"/>
            </a:xfrm>
            <a:prstGeom prst="star5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72" name="五角星 3071"/>
            <p:cNvSpPr/>
            <p:nvPr/>
          </p:nvSpPr>
          <p:spPr>
            <a:xfrm rot="15373333">
              <a:off x="145423" y="-4480008"/>
              <a:ext cx="208450" cy="208450"/>
            </a:xfrm>
            <a:prstGeom prst="star5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73" name="五角星 3072"/>
            <p:cNvSpPr/>
            <p:nvPr/>
          </p:nvSpPr>
          <p:spPr>
            <a:xfrm rot="17849010">
              <a:off x="-268968" y="-983384"/>
              <a:ext cx="208450" cy="208450"/>
            </a:xfrm>
            <a:prstGeom prst="star5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74" name="五角星 3073"/>
            <p:cNvSpPr/>
            <p:nvPr/>
          </p:nvSpPr>
          <p:spPr>
            <a:xfrm rot="16812420">
              <a:off x="3351116" y="-1074923"/>
              <a:ext cx="208450" cy="208450"/>
            </a:xfrm>
            <a:prstGeom prst="star5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75" name="五角星 3074"/>
            <p:cNvSpPr/>
            <p:nvPr/>
          </p:nvSpPr>
          <p:spPr>
            <a:xfrm rot="17973749">
              <a:off x="2264690" y="-317118"/>
              <a:ext cx="208450" cy="208450"/>
            </a:xfrm>
            <a:prstGeom prst="star5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76" name="五角星 3075"/>
            <p:cNvSpPr/>
            <p:nvPr/>
          </p:nvSpPr>
          <p:spPr>
            <a:xfrm rot="20421032">
              <a:off x="808344" y="-347876"/>
              <a:ext cx="208450" cy="208450"/>
            </a:xfrm>
            <a:prstGeom prst="star5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78" name="组合 3077"/>
          <p:cNvGrpSpPr/>
          <p:nvPr/>
        </p:nvGrpSpPr>
        <p:grpSpPr>
          <a:xfrm>
            <a:off x="4503543" y="298921"/>
            <a:ext cx="662010" cy="657338"/>
            <a:chOff x="-1170525" y="-5202256"/>
            <a:chExt cx="5570807" cy="5531503"/>
          </a:xfrm>
          <a:solidFill>
            <a:srgbClr val="F6AB00"/>
          </a:solidFill>
          <a:effectLst>
            <a:outerShdw blurRad="381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079" name="等腰三角形 828"/>
            <p:cNvSpPr/>
            <p:nvPr/>
          </p:nvSpPr>
          <p:spPr>
            <a:xfrm>
              <a:off x="1539162" y="-2258230"/>
              <a:ext cx="193907" cy="2587477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80" name="等腰三角形 828"/>
            <p:cNvSpPr/>
            <p:nvPr/>
          </p:nvSpPr>
          <p:spPr>
            <a:xfrm rot="20482609">
              <a:off x="1952823" y="-2323620"/>
              <a:ext cx="96264" cy="1997573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81" name="等腰三角形 828"/>
            <p:cNvSpPr/>
            <p:nvPr/>
          </p:nvSpPr>
          <p:spPr>
            <a:xfrm rot="1117391" flipH="1">
              <a:off x="1222837" y="-2323620"/>
              <a:ext cx="96264" cy="1997573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82" name="等腰三角形 828"/>
            <p:cNvSpPr/>
            <p:nvPr/>
          </p:nvSpPr>
          <p:spPr>
            <a:xfrm rot="1800000">
              <a:off x="775770" y="-2462625"/>
              <a:ext cx="193907" cy="2587477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83" name="等腰三角形 828"/>
            <p:cNvSpPr/>
            <p:nvPr/>
          </p:nvSpPr>
          <p:spPr>
            <a:xfrm rot="2917391" flipH="1">
              <a:off x="688535" y="-2662312"/>
              <a:ext cx="96264" cy="1997573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84" name="等腰三角形 828"/>
            <p:cNvSpPr/>
            <p:nvPr/>
          </p:nvSpPr>
          <p:spPr>
            <a:xfrm rot="3890653">
              <a:off x="178432" y="-3122160"/>
              <a:ext cx="193907" cy="2587477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85" name="等腰三角形 828"/>
            <p:cNvSpPr/>
            <p:nvPr/>
          </p:nvSpPr>
          <p:spPr>
            <a:xfrm rot="5008044" flipH="1">
              <a:off x="398202" y="-3310898"/>
              <a:ext cx="96264" cy="1997573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86" name="等腰三角形 828"/>
            <p:cNvSpPr/>
            <p:nvPr/>
          </p:nvSpPr>
          <p:spPr>
            <a:xfrm rot="19634103" flipH="1">
              <a:off x="2332909" y="-2523467"/>
              <a:ext cx="193907" cy="2587477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87" name="等腰三角形 828"/>
            <p:cNvSpPr/>
            <p:nvPr/>
          </p:nvSpPr>
          <p:spPr>
            <a:xfrm rot="18516712">
              <a:off x="2493768" y="-2729141"/>
              <a:ext cx="96264" cy="1997573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88" name="等腰三角形 828"/>
            <p:cNvSpPr/>
            <p:nvPr/>
          </p:nvSpPr>
          <p:spPr>
            <a:xfrm rot="17834103" flipH="1">
              <a:off x="2864226" y="-3108485"/>
              <a:ext cx="193907" cy="2587477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89" name="等腰三角形 828"/>
            <p:cNvSpPr/>
            <p:nvPr/>
          </p:nvSpPr>
          <p:spPr>
            <a:xfrm rot="16716712">
              <a:off x="2759761" y="-3303106"/>
              <a:ext cx="96264" cy="1997573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90" name="等腰三角形 828"/>
            <p:cNvSpPr/>
            <p:nvPr/>
          </p:nvSpPr>
          <p:spPr>
            <a:xfrm rot="15743450" flipH="1">
              <a:off x="3009590" y="-3986362"/>
              <a:ext cx="193907" cy="2587477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91" name="等腰三角形 828"/>
            <p:cNvSpPr/>
            <p:nvPr/>
          </p:nvSpPr>
          <p:spPr>
            <a:xfrm rot="14626059">
              <a:off x="2652892" y="-4005628"/>
              <a:ext cx="96264" cy="1997573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92" name="等腰三角形 828"/>
            <p:cNvSpPr/>
            <p:nvPr/>
          </p:nvSpPr>
          <p:spPr>
            <a:xfrm rot="20511780" flipV="1">
              <a:off x="1050449" y="-5202256"/>
              <a:ext cx="193907" cy="2587477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93" name="等腰三角形 828"/>
            <p:cNvSpPr/>
            <p:nvPr/>
          </p:nvSpPr>
          <p:spPr>
            <a:xfrm rot="29171" flipV="1">
              <a:off x="1558153" y="-4678437"/>
              <a:ext cx="96264" cy="1997573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94" name="等腰三角形 828"/>
            <p:cNvSpPr/>
            <p:nvPr/>
          </p:nvSpPr>
          <p:spPr>
            <a:xfrm rot="19394389" flipH="1" flipV="1">
              <a:off x="864437" y="-4451199"/>
              <a:ext cx="96264" cy="1997573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95" name="等腰三角形 828"/>
            <p:cNvSpPr/>
            <p:nvPr/>
          </p:nvSpPr>
          <p:spPr>
            <a:xfrm rot="18711780" flipV="1">
              <a:off x="388612" y="-4770380"/>
              <a:ext cx="193907" cy="2587477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96" name="等腰三角形 828"/>
            <p:cNvSpPr/>
            <p:nvPr/>
          </p:nvSpPr>
          <p:spPr>
            <a:xfrm rot="17594389" flipH="1" flipV="1">
              <a:off x="462114" y="-3963012"/>
              <a:ext cx="96264" cy="1997573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97" name="等腰三角形 828"/>
            <p:cNvSpPr/>
            <p:nvPr/>
          </p:nvSpPr>
          <p:spPr>
            <a:xfrm rot="16621127" flipV="1">
              <a:off x="26260" y="-3957669"/>
              <a:ext cx="193907" cy="2587477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98" name="等腰三角形 828"/>
            <p:cNvSpPr/>
            <p:nvPr/>
          </p:nvSpPr>
          <p:spPr>
            <a:xfrm rot="877677" flipH="1" flipV="1">
              <a:off x="1887325" y="-5197284"/>
              <a:ext cx="193907" cy="2587477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99" name="等腰三角形 828"/>
            <p:cNvSpPr/>
            <p:nvPr/>
          </p:nvSpPr>
          <p:spPr>
            <a:xfrm rot="1995068" flipV="1">
              <a:off x="2198456" y="-4461455"/>
              <a:ext cx="96264" cy="1997573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00" name="等腰三角形 828"/>
            <p:cNvSpPr/>
            <p:nvPr/>
          </p:nvSpPr>
          <p:spPr>
            <a:xfrm rot="2677677" flipH="1" flipV="1">
              <a:off x="2574354" y="-4806727"/>
              <a:ext cx="193907" cy="2587477"/>
            </a:xfrm>
            <a:custGeom>
              <a:avLst/>
              <a:gdLst>
                <a:gd name="connsiteX0" fmla="*/ 0 w 232347"/>
                <a:gd name="connsiteY0" fmla="*/ 2338465 h 2338465"/>
                <a:gd name="connsiteX1" fmla="*/ 116174 w 232347"/>
                <a:gd name="connsiteY1" fmla="*/ 0 h 2338465"/>
                <a:gd name="connsiteX2" fmla="*/ 232347 w 232347"/>
                <a:gd name="connsiteY2" fmla="*/ 2338465 h 2338465"/>
                <a:gd name="connsiteX3" fmla="*/ 0 w 232347"/>
                <a:gd name="connsiteY3" fmla="*/ 2338465 h 2338465"/>
                <a:gd name="connsiteX0" fmla="*/ 0 w 232347"/>
                <a:gd name="connsiteY0" fmla="*/ 2338465 h 2420309"/>
                <a:gd name="connsiteX1" fmla="*/ 116174 w 232347"/>
                <a:gd name="connsiteY1" fmla="*/ 0 h 2420309"/>
                <a:gd name="connsiteX2" fmla="*/ 232347 w 232347"/>
                <a:gd name="connsiteY2" fmla="*/ 2338465 h 2420309"/>
                <a:gd name="connsiteX3" fmla="*/ 0 w 232347"/>
                <a:gd name="connsiteY3" fmla="*/ 2338465 h 2420309"/>
                <a:gd name="connsiteX0" fmla="*/ 0 w 232347"/>
                <a:gd name="connsiteY0" fmla="*/ 2338465 h 2487485"/>
                <a:gd name="connsiteX1" fmla="*/ 116174 w 232347"/>
                <a:gd name="connsiteY1" fmla="*/ 0 h 2487485"/>
                <a:gd name="connsiteX2" fmla="*/ 232347 w 232347"/>
                <a:gd name="connsiteY2" fmla="*/ 2338465 h 2487485"/>
                <a:gd name="connsiteX3" fmla="*/ 0 w 232347"/>
                <a:gd name="connsiteY3" fmla="*/ 2338465 h 2487485"/>
                <a:gd name="connsiteX0" fmla="*/ 0 w 232347"/>
                <a:gd name="connsiteY0" fmla="*/ 2338465 h 2534049"/>
                <a:gd name="connsiteX1" fmla="*/ 116174 w 232347"/>
                <a:gd name="connsiteY1" fmla="*/ 0 h 2534049"/>
                <a:gd name="connsiteX2" fmla="*/ 232347 w 232347"/>
                <a:gd name="connsiteY2" fmla="*/ 2338465 h 2534049"/>
                <a:gd name="connsiteX3" fmla="*/ 0 w 232347"/>
                <a:gd name="connsiteY3" fmla="*/ 2338465 h 2534049"/>
                <a:gd name="connsiteX0" fmla="*/ 99 w 232446"/>
                <a:gd name="connsiteY0" fmla="*/ 2338465 h 2570650"/>
                <a:gd name="connsiteX1" fmla="*/ 116273 w 232446"/>
                <a:gd name="connsiteY1" fmla="*/ 0 h 2570650"/>
                <a:gd name="connsiteX2" fmla="*/ 232446 w 232446"/>
                <a:gd name="connsiteY2" fmla="*/ 2338465 h 2570650"/>
                <a:gd name="connsiteX3" fmla="*/ 99 w 232446"/>
                <a:gd name="connsiteY3" fmla="*/ 2338465 h 2570650"/>
                <a:gd name="connsiteX0" fmla="*/ 83 w 232430"/>
                <a:gd name="connsiteY0" fmla="*/ 2338465 h 2612356"/>
                <a:gd name="connsiteX1" fmla="*/ 116257 w 232430"/>
                <a:gd name="connsiteY1" fmla="*/ 0 h 2612356"/>
                <a:gd name="connsiteX2" fmla="*/ 232430 w 232430"/>
                <a:gd name="connsiteY2" fmla="*/ 2338465 h 2612356"/>
                <a:gd name="connsiteX3" fmla="*/ 83 w 232430"/>
                <a:gd name="connsiteY3" fmla="*/ 2338465 h 2612356"/>
                <a:gd name="connsiteX0" fmla="*/ 83 w 232430"/>
                <a:gd name="connsiteY0" fmla="*/ 2338465 h 2577793"/>
                <a:gd name="connsiteX1" fmla="*/ 116257 w 232430"/>
                <a:gd name="connsiteY1" fmla="*/ 0 h 2577793"/>
                <a:gd name="connsiteX2" fmla="*/ 232430 w 232430"/>
                <a:gd name="connsiteY2" fmla="*/ 2338465 h 2577793"/>
                <a:gd name="connsiteX3" fmla="*/ 83 w 232430"/>
                <a:gd name="connsiteY3" fmla="*/ 2338465 h 2577793"/>
                <a:gd name="connsiteX0" fmla="*/ 80 w 232506"/>
                <a:gd name="connsiteY0" fmla="*/ 2338465 h 2587477"/>
                <a:gd name="connsiteX1" fmla="*/ 116254 w 232506"/>
                <a:gd name="connsiteY1" fmla="*/ 0 h 2587477"/>
                <a:gd name="connsiteX2" fmla="*/ 232427 w 232506"/>
                <a:gd name="connsiteY2" fmla="*/ 2338465 h 2587477"/>
                <a:gd name="connsiteX3" fmla="*/ 80 w 232506"/>
                <a:gd name="connsiteY3" fmla="*/ 2338465 h 2587477"/>
                <a:gd name="connsiteX0" fmla="*/ 383 w 232807"/>
                <a:gd name="connsiteY0" fmla="*/ 2338465 h 2587477"/>
                <a:gd name="connsiteX1" fmla="*/ 116557 w 232807"/>
                <a:gd name="connsiteY1" fmla="*/ 0 h 2587477"/>
                <a:gd name="connsiteX2" fmla="*/ 232730 w 232807"/>
                <a:gd name="connsiteY2" fmla="*/ 2338465 h 2587477"/>
                <a:gd name="connsiteX3" fmla="*/ 383 w 232807"/>
                <a:gd name="connsiteY3" fmla="*/ 2338465 h 2587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07" h="2587477">
                  <a:moveTo>
                    <a:pt x="383" y="2338465"/>
                  </a:moveTo>
                  <a:lnTo>
                    <a:pt x="116557" y="0"/>
                  </a:lnTo>
                  <a:lnTo>
                    <a:pt x="232730" y="2338465"/>
                  </a:lnTo>
                  <a:cubicBezTo>
                    <a:pt x="237831" y="2687715"/>
                    <a:pt x="-11068" y="2652790"/>
                    <a:pt x="383" y="23384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01" name="五角星 3100"/>
            <p:cNvSpPr/>
            <p:nvPr/>
          </p:nvSpPr>
          <p:spPr>
            <a:xfrm rot="20692421">
              <a:off x="-913471" y="-2312112"/>
              <a:ext cx="208450" cy="208450"/>
            </a:xfrm>
            <a:prstGeom prst="star5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02" name="五角星 3101"/>
            <p:cNvSpPr/>
            <p:nvPr/>
          </p:nvSpPr>
          <p:spPr>
            <a:xfrm>
              <a:off x="-722324" y="-3556638"/>
              <a:ext cx="208450" cy="208450"/>
            </a:xfrm>
            <a:prstGeom prst="star5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03" name="五角星 3102"/>
            <p:cNvSpPr/>
            <p:nvPr/>
          </p:nvSpPr>
          <p:spPr>
            <a:xfrm rot="655662">
              <a:off x="3911362" y="-2268826"/>
              <a:ext cx="208450" cy="208450"/>
            </a:xfrm>
            <a:prstGeom prst="star5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04" name="五角星 3103"/>
            <p:cNvSpPr/>
            <p:nvPr/>
          </p:nvSpPr>
          <p:spPr>
            <a:xfrm rot="20686230">
              <a:off x="3635309" y="-3629419"/>
              <a:ext cx="208450" cy="208450"/>
            </a:xfrm>
            <a:prstGeom prst="star5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05" name="五角星 3104"/>
            <p:cNvSpPr/>
            <p:nvPr/>
          </p:nvSpPr>
          <p:spPr>
            <a:xfrm rot="19535485">
              <a:off x="2758035" y="-4528183"/>
              <a:ext cx="208450" cy="208450"/>
            </a:xfrm>
            <a:prstGeom prst="star5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06" name="五角星 3105"/>
            <p:cNvSpPr/>
            <p:nvPr/>
          </p:nvSpPr>
          <p:spPr>
            <a:xfrm rot="17418253">
              <a:off x="1499332" y="-4935302"/>
              <a:ext cx="208450" cy="208450"/>
            </a:xfrm>
            <a:prstGeom prst="star5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07" name="五角星 3106"/>
            <p:cNvSpPr/>
            <p:nvPr/>
          </p:nvSpPr>
          <p:spPr>
            <a:xfrm rot="15373333">
              <a:off x="145423" y="-4480008"/>
              <a:ext cx="208450" cy="208450"/>
            </a:xfrm>
            <a:prstGeom prst="star5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08" name="五角星 3107"/>
            <p:cNvSpPr/>
            <p:nvPr/>
          </p:nvSpPr>
          <p:spPr>
            <a:xfrm rot="17849010">
              <a:off x="-268968" y="-983384"/>
              <a:ext cx="208450" cy="208450"/>
            </a:xfrm>
            <a:prstGeom prst="star5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09" name="五角星 3108"/>
            <p:cNvSpPr/>
            <p:nvPr/>
          </p:nvSpPr>
          <p:spPr>
            <a:xfrm rot="16812420">
              <a:off x="3351116" y="-1074923"/>
              <a:ext cx="208450" cy="208450"/>
            </a:xfrm>
            <a:prstGeom prst="star5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10" name="五角星 3109"/>
            <p:cNvSpPr/>
            <p:nvPr/>
          </p:nvSpPr>
          <p:spPr>
            <a:xfrm rot="17973749">
              <a:off x="2264690" y="-317118"/>
              <a:ext cx="208450" cy="208450"/>
            </a:xfrm>
            <a:prstGeom prst="star5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11" name="五角星 3110"/>
            <p:cNvSpPr/>
            <p:nvPr/>
          </p:nvSpPr>
          <p:spPr>
            <a:xfrm rot="20421032">
              <a:off x="808344" y="-347876"/>
              <a:ext cx="208450" cy="208450"/>
            </a:xfrm>
            <a:prstGeom prst="star5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-364088" y="3859390"/>
            <a:ext cx="11413186" cy="3170708"/>
            <a:chOff x="-202163" y="4016553"/>
            <a:chExt cx="11413186" cy="3170708"/>
          </a:xfrm>
        </p:grpSpPr>
        <p:grpSp>
          <p:nvGrpSpPr>
            <p:cNvPr id="2341" name="组合 2340"/>
            <p:cNvGrpSpPr/>
            <p:nvPr/>
          </p:nvGrpSpPr>
          <p:grpSpPr>
            <a:xfrm>
              <a:off x="-201073" y="4016553"/>
              <a:ext cx="11412096" cy="1715897"/>
              <a:chOff x="4441" y="6208466"/>
              <a:chExt cx="11412096" cy="1715897"/>
            </a:xfrm>
            <a:solidFill>
              <a:srgbClr val="F6DFC2"/>
            </a:solidFill>
          </p:grpSpPr>
          <p:sp>
            <p:nvSpPr>
              <p:cNvPr id="2342" name="Freeform 1315"/>
              <p:cNvSpPr>
                <a:spLocks noEditPoints="1"/>
              </p:cNvSpPr>
              <p:nvPr/>
            </p:nvSpPr>
            <p:spPr bwMode="auto">
              <a:xfrm>
                <a:off x="5225855" y="6844288"/>
                <a:ext cx="998052" cy="790867"/>
              </a:xfrm>
              <a:custGeom>
                <a:avLst/>
                <a:gdLst>
                  <a:gd name="T0" fmla="*/ 292 w 403"/>
                  <a:gd name="T1" fmla="*/ 92 h 318"/>
                  <a:gd name="T2" fmla="*/ 306 w 403"/>
                  <a:gd name="T3" fmla="*/ 66 h 318"/>
                  <a:gd name="T4" fmla="*/ 290 w 403"/>
                  <a:gd name="T5" fmla="*/ 20 h 318"/>
                  <a:gd name="T6" fmla="*/ 271 w 403"/>
                  <a:gd name="T7" fmla="*/ 17 h 318"/>
                  <a:gd name="T8" fmla="*/ 251 w 403"/>
                  <a:gd name="T9" fmla="*/ 26 h 318"/>
                  <a:gd name="T10" fmla="*/ 267 w 403"/>
                  <a:gd name="T11" fmla="*/ 61 h 318"/>
                  <a:gd name="T12" fmla="*/ 249 w 403"/>
                  <a:gd name="T13" fmla="*/ 69 h 318"/>
                  <a:gd name="T14" fmla="*/ 218 w 403"/>
                  <a:gd name="T15" fmla="*/ 43 h 318"/>
                  <a:gd name="T16" fmla="*/ 184 w 403"/>
                  <a:gd name="T17" fmla="*/ 7 h 318"/>
                  <a:gd name="T18" fmla="*/ 150 w 403"/>
                  <a:gd name="T19" fmla="*/ 6 h 318"/>
                  <a:gd name="T20" fmla="*/ 131 w 403"/>
                  <a:gd name="T21" fmla="*/ 30 h 318"/>
                  <a:gd name="T22" fmla="*/ 140 w 403"/>
                  <a:gd name="T23" fmla="*/ 41 h 318"/>
                  <a:gd name="T24" fmla="*/ 149 w 403"/>
                  <a:gd name="T25" fmla="*/ 20 h 318"/>
                  <a:gd name="T26" fmla="*/ 194 w 403"/>
                  <a:gd name="T27" fmla="*/ 37 h 318"/>
                  <a:gd name="T28" fmla="*/ 225 w 403"/>
                  <a:gd name="T29" fmla="*/ 89 h 318"/>
                  <a:gd name="T30" fmla="*/ 195 w 403"/>
                  <a:gd name="T31" fmla="*/ 131 h 318"/>
                  <a:gd name="T32" fmla="*/ 156 w 403"/>
                  <a:gd name="T33" fmla="*/ 129 h 318"/>
                  <a:gd name="T34" fmla="*/ 108 w 403"/>
                  <a:gd name="T35" fmla="*/ 76 h 318"/>
                  <a:gd name="T36" fmla="*/ 83 w 403"/>
                  <a:gd name="T37" fmla="*/ 88 h 318"/>
                  <a:gd name="T38" fmla="*/ 82 w 403"/>
                  <a:gd name="T39" fmla="*/ 101 h 318"/>
                  <a:gd name="T40" fmla="*/ 103 w 403"/>
                  <a:gd name="T41" fmla="*/ 116 h 318"/>
                  <a:gd name="T42" fmla="*/ 104 w 403"/>
                  <a:gd name="T43" fmla="*/ 136 h 318"/>
                  <a:gd name="T44" fmla="*/ 85 w 403"/>
                  <a:gd name="T45" fmla="*/ 154 h 318"/>
                  <a:gd name="T46" fmla="*/ 62 w 403"/>
                  <a:gd name="T47" fmla="*/ 153 h 318"/>
                  <a:gd name="T48" fmla="*/ 60 w 403"/>
                  <a:gd name="T49" fmla="*/ 127 h 318"/>
                  <a:gd name="T50" fmla="*/ 31 w 403"/>
                  <a:gd name="T51" fmla="*/ 112 h 318"/>
                  <a:gd name="T52" fmla="*/ 17 w 403"/>
                  <a:gd name="T53" fmla="*/ 123 h 318"/>
                  <a:gd name="T54" fmla="*/ 45 w 403"/>
                  <a:gd name="T55" fmla="*/ 147 h 318"/>
                  <a:gd name="T56" fmla="*/ 38 w 403"/>
                  <a:gd name="T57" fmla="*/ 178 h 318"/>
                  <a:gd name="T58" fmla="*/ 6 w 403"/>
                  <a:gd name="T59" fmla="*/ 195 h 318"/>
                  <a:gd name="T60" fmla="*/ 0 w 403"/>
                  <a:gd name="T61" fmla="*/ 196 h 318"/>
                  <a:gd name="T62" fmla="*/ 0 w 403"/>
                  <a:gd name="T63" fmla="*/ 240 h 318"/>
                  <a:gd name="T64" fmla="*/ 24 w 403"/>
                  <a:gd name="T65" fmla="*/ 262 h 318"/>
                  <a:gd name="T66" fmla="*/ 113 w 403"/>
                  <a:gd name="T67" fmla="*/ 276 h 318"/>
                  <a:gd name="T68" fmla="*/ 137 w 403"/>
                  <a:gd name="T69" fmla="*/ 264 h 318"/>
                  <a:gd name="T70" fmla="*/ 125 w 403"/>
                  <a:gd name="T71" fmla="*/ 242 h 318"/>
                  <a:gd name="T72" fmla="*/ 92 w 403"/>
                  <a:gd name="T73" fmla="*/ 253 h 318"/>
                  <a:gd name="T74" fmla="*/ 55 w 403"/>
                  <a:gd name="T75" fmla="*/ 234 h 318"/>
                  <a:gd name="T76" fmla="*/ 49 w 403"/>
                  <a:gd name="T77" fmla="*/ 187 h 318"/>
                  <a:gd name="T78" fmla="*/ 92 w 403"/>
                  <a:gd name="T79" fmla="*/ 169 h 318"/>
                  <a:gd name="T80" fmla="*/ 186 w 403"/>
                  <a:gd name="T81" fmla="*/ 185 h 318"/>
                  <a:gd name="T82" fmla="*/ 209 w 403"/>
                  <a:gd name="T83" fmla="*/ 175 h 318"/>
                  <a:gd name="T84" fmla="*/ 209 w 403"/>
                  <a:gd name="T85" fmla="*/ 151 h 318"/>
                  <a:gd name="T86" fmla="*/ 248 w 403"/>
                  <a:gd name="T87" fmla="*/ 146 h 318"/>
                  <a:gd name="T88" fmla="*/ 317 w 403"/>
                  <a:gd name="T89" fmla="*/ 124 h 318"/>
                  <a:gd name="T90" fmla="*/ 388 w 403"/>
                  <a:gd name="T91" fmla="*/ 132 h 318"/>
                  <a:gd name="T92" fmla="*/ 393 w 403"/>
                  <a:gd name="T93" fmla="*/ 87 h 318"/>
                  <a:gd name="T94" fmla="*/ 394 w 403"/>
                  <a:gd name="T95" fmla="*/ 54 h 318"/>
                  <a:gd name="T96" fmla="*/ 367 w 403"/>
                  <a:gd name="T97" fmla="*/ 39 h 318"/>
                  <a:gd name="T98" fmla="*/ 352 w 403"/>
                  <a:gd name="T99" fmla="*/ 49 h 318"/>
                  <a:gd name="T100" fmla="*/ 356 w 403"/>
                  <a:gd name="T101" fmla="*/ 59 h 318"/>
                  <a:gd name="T102" fmla="*/ 374 w 403"/>
                  <a:gd name="T103" fmla="*/ 85 h 318"/>
                  <a:gd name="T104" fmla="*/ 350 w 403"/>
                  <a:gd name="T105" fmla="*/ 108 h 318"/>
                  <a:gd name="T106" fmla="*/ 320 w 403"/>
                  <a:gd name="T107" fmla="*/ 109 h 318"/>
                  <a:gd name="T108" fmla="*/ 292 w 403"/>
                  <a:gd name="T109" fmla="*/ 92 h 318"/>
                  <a:gd name="T110" fmla="*/ 0 w 403"/>
                  <a:gd name="T111" fmla="*/ 318 h 318"/>
                  <a:gd name="T112" fmla="*/ 6 w 403"/>
                  <a:gd name="T113" fmla="*/ 315 h 318"/>
                  <a:gd name="T114" fmla="*/ 11 w 403"/>
                  <a:gd name="T115" fmla="*/ 268 h 318"/>
                  <a:gd name="T116" fmla="*/ 0 w 403"/>
                  <a:gd name="T117" fmla="*/ 254 h 318"/>
                  <a:gd name="T118" fmla="*/ 0 w 403"/>
                  <a:gd name="T119" fmla="*/ 318 h 318"/>
                  <a:gd name="T120" fmla="*/ 306 w 403"/>
                  <a:gd name="T121" fmla="*/ 66 h 318"/>
                  <a:gd name="T122" fmla="*/ 292 w 403"/>
                  <a:gd name="T123" fmla="*/ 92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03" h="318">
                    <a:moveTo>
                      <a:pt x="292" y="92"/>
                    </a:moveTo>
                    <a:cubicBezTo>
                      <a:pt x="306" y="66"/>
                      <a:pt x="306" y="66"/>
                      <a:pt x="306" y="66"/>
                    </a:cubicBezTo>
                    <a:cubicBezTo>
                      <a:pt x="308" y="49"/>
                      <a:pt x="304" y="32"/>
                      <a:pt x="290" y="20"/>
                    </a:cubicBezTo>
                    <a:cubicBezTo>
                      <a:pt x="284" y="18"/>
                      <a:pt x="276" y="14"/>
                      <a:pt x="271" y="17"/>
                    </a:cubicBezTo>
                    <a:cubicBezTo>
                      <a:pt x="269" y="30"/>
                      <a:pt x="254" y="19"/>
                      <a:pt x="251" y="26"/>
                    </a:cubicBezTo>
                    <a:cubicBezTo>
                      <a:pt x="260" y="36"/>
                      <a:pt x="273" y="46"/>
                      <a:pt x="267" y="61"/>
                    </a:cubicBezTo>
                    <a:cubicBezTo>
                      <a:pt x="264" y="67"/>
                      <a:pt x="256" y="71"/>
                      <a:pt x="249" y="69"/>
                    </a:cubicBezTo>
                    <a:cubicBezTo>
                      <a:pt x="233" y="65"/>
                      <a:pt x="227" y="53"/>
                      <a:pt x="218" y="43"/>
                    </a:cubicBezTo>
                    <a:cubicBezTo>
                      <a:pt x="213" y="27"/>
                      <a:pt x="204" y="11"/>
                      <a:pt x="184" y="7"/>
                    </a:cubicBezTo>
                    <a:cubicBezTo>
                      <a:pt x="173" y="5"/>
                      <a:pt x="161" y="0"/>
                      <a:pt x="150" y="6"/>
                    </a:cubicBezTo>
                    <a:cubicBezTo>
                      <a:pt x="140" y="12"/>
                      <a:pt x="131" y="20"/>
                      <a:pt x="131" y="30"/>
                    </a:cubicBezTo>
                    <a:cubicBezTo>
                      <a:pt x="133" y="35"/>
                      <a:pt x="135" y="39"/>
                      <a:pt x="140" y="41"/>
                    </a:cubicBezTo>
                    <a:cubicBezTo>
                      <a:pt x="153" y="37"/>
                      <a:pt x="142" y="27"/>
                      <a:pt x="149" y="20"/>
                    </a:cubicBezTo>
                    <a:cubicBezTo>
                      <a:pt x="166" y="20"/>
                      <a:pt x="183" y="25"/>
                      <a:pt x="194" y="37"/>
                    </a:cubicBezTo>
                    <a:cubicBezTo>
                      <a:pt x="208" y="51"/>
                      <a:pt x="230" y="66"/>
                      <a:pt x="225" y="89"/>
                    </a:cubicBezTo>
                    <a:cubicBezTo>
                      <a:pt x="222" y="104"/>
                      <a:pt x="217" y="126"/>
                      <a:pt x="195" y="131"/>
                    </a:cubicBezTo>
                    <a:cubicBezTo>
                      <a:pt x="182" y="135"/>
                      <a:pt x="168" y="135"/>
                      <a:pt x="156" y="129"/>
                    </a:cubicBezTo>
                    <a:cubicBezTo>
                      <a:pt x="122" y="120"/>
                      <a:pt x="146" y="78"/>
                      <a:pt x="108" y="76"/>
                    </a:cubicBezTo>
                    <a:cubicBezTo>
                      <a:pt x="97" y="77"/>
                      <a:pt x="89" y="80"/>
                      <a:pt x="83" y="88"/>
                    </a:cubicBezTo>
                    <a:cubicBezTo>
                      <a:pt x="78" y="91"/>
                      <a:pt x="78" y="98"/>
                      <a:pt x="82" y="101"/>
                    </a:cubicBezTo>
                    <a:cubicBezTo>
                      <a:pt x="91" y="102"/>
                      <a:pt x="97" y="110"/>
                      <a:pt x="103" y="116"/>
                    </a:cubicBezTo>
                    <a:cubicBezTo>
                      <a:pt x="104" y="136"/>
                      <a:pt x="104" y="136"/>
                      <a:pt x="104" y="136"/>
                    </a:cubicBezTo>
                    <a:cubicBezTo>
                      <a:pt x="102" y="143"/>
                      <a:pt x="94" y="151"/>
                      <a:pt x="85" y="154"/>
                    </a:cubicBezTo>
                    <a:cubicBezTo>
                      <a:pt x="80" y="157"/>
                      <a:pt x="66" y="161"/>
                      <a:pt x="62" y="153"/>
                    </a:cubicBezTo>
                    <a:cubicBezTo>
                      <a:pt x="65" y="144"/>
                      <a:pt x="64" y="134"/>
                      <a:pt x="60" y="127"/>
                    </a:cubicBezTo>
                    <a:cubicBezTo>
                      <a:pt x="54" y="117"/>
                      <a:pt x="45" y="111"/>
                      <a:pt x="31" y="112"/>
                    </a:cubicBezTo>
                    <a:cubicBezTo>
                      <a:pt x="25" y="113"/>
                      <a:pt x="19" y="116"/>
                      <a:pt x="17" y="123"/>
                    </a:cubicBezTo>
                    <a:cubicBezTo>
                      <a:pt x="27" y="127"/>
                      <a:pt x="40" y="136"/>
                      <a:pt x="45" y="147"/>
                    </a:cubicBezTo>
                    <a:cubicBezTo>
                      <a:pt x="45" y="158"/>
                      <a:pt x="44" y="169"/>
                      <a:pt x="38" y="178"/>
                    </a:cubicBezTo>
                    <a:cubicBezTo>
                      <a:pt x="31" y="189"/>
                      <a:pt x="18" y="192"/>
                      <a:pt x="6" y="195"/>
                    </a:cubicBezTo>
                    <a:cubicBezTo>
                      <a:pt x="4" y="196"/>
                      <a:pt x="2" y="196"/>
                      <a:pt x="0" y="196"/>
                    </a:cubicBezTo>
                    <a:cubicBezTo>
                      <a:pt x="0" y="240"/>
                      <a:pt x="0" y="240"/>
                      <a:pt x="0" y="240"/>
                    </a:cubicBezTo>
                    <a:cubicBezTo>
                      <a:pt x="10" y="246"/>
                      <a:pt x="19" y="253"/>
                      <a:pt x="24" y="262"/>
                    </a:cubicBezTo>
                    <a:cubicBezTo>
                      <a:pt x="52" y="262"/>
                      <a:pt x="84" y="269"/>
                      <a:pt x="113" y="276"/>
                    </a:cubicBezTo>
                    <a:cubicBezTo>
                      <a:pt x="121" y="275"/>
                      <a:pt x="134" y="274"/>
                      <a:pt x="137" y="264"/>
                    </a:cubicBezTo>
                    <a:cubicBezTo>
                      <a:pt x="138" y="256"/>
                      <a:pt x="135" y="245"/>
                      <a:pt x="125" y="242"/>
                    </a:cubicBezTo>
                    <a:cubicBezTo>
                      <a:pt x="109" y="234"/>
                      <a:pt x="107" y="254"/>
                      <a:pt x="92" y="253"/>
                    </a:cubicBezTo>
                    <a:cubicBezTo>
                      <a:pt x="78" y="250"/>
                      <a:pt x="63" y="245"/>
                      <a:pt x="55" y="234"/>
                    </a:cubicBezTo>
                    <a:cubicBezTo>
                      <a:pt x="45" y="220"/>
                      <a:pt x="40" y="202"/>
                      <a:pt x="49" y="187"/>
                    </a:cubicBezTo>
                    <a:cubicBezTo>
                      <a:pt x="59" y="174"/>
                      <a:pt x="77" y="173"/>
                      <a:pt x="92" y="169"/>
                    </a:cubicBezTo>
                    <a:cubicBezTo>
                      <a:pt x="125" y="166"/>
                      <a:pt x="156" y="174"/>
                      <a:pt x="186" y="185"/>
                    </a:cubicBezTo>
                    <a:cubicBezTo>
                      <a:pt x="196" y="183"/>
                      <a:pt x="203" y="183"/>
                      <a:pt x="209" y="175"/>
                    </a:cubicBezTo>
                    <a:cubicBezTo>
                      <a:pt x="218" y="168"/>
                      <a:pt x="210" y="158"/>
                      <a:pt x="209" y="151"/>
                    </a:cubicBezTo>
                    <a:cubicBezTo>
                      <a:pt x="218" y="137"/>
                      <a:pt x="235" y="157"/>
                      <a:pt x="248" y="146"/>
                    </a:cubicBezTo>
                    <a:cubicBezTo>
                      <a:pt x="266" y="130"/>
                      <a:pt x="290" y="118"/>
                      <a:pt x="317" y="124"/>
                    </a:cubicBezTo>
                    <a:cubicBezTo>
                      <a:pt x="341" y="124"/>
                      <a:pt x="364" y="147"/>
                      <a:pt x="388" y="132"/>
                    </a:cubicBezTo>
                    <a:cubicBezTo>
                      <a:pt x="396" y="119"/>
                      <a:pt x="401" y="101"/>
                      <a:pt x="393" y="87"/>
                    </a:cubicBezTo>
                    <a:cubicBezTo>
                      <a:pt x="403" y="77"/>
                      <a:pt x="398" y="63"/>
                      <a:pt x="394" y="54"/>
                    </a:cubicBezTo>
                    <a:cubicBezTo>
                      <a:pt x="389" y="43"/>
                      <a:pt x="376" y="42"/>
                      <a:pt x="367" y="39"/>
                    </a:cubicBezTo>
                    <a:cubicBezTo>
                      <a:pt x="358" y="37"/>
                      <a:pt x="356" y="45"/>
                      <a:pt x="352" y="49"/>
                    </a:cubicBezTo>
                    <a:cubicBezTo>
                      <a:pt x="351" y="53"/>
                      <a:pt x="349" y="60"/>
                      <a:pt x="356" y="59"/>
                    </a:cubicBezTo>
                    <a:cubicBezTo>
                      <a:pt x="359" y="69"/>
                      <a:pt x="378" y="73"/>
                      <a:pt x="374" y="85"/>
                    </a:cubicBezTo>
                    <a:cubicBezTo>
                      <a:pt x="368" y="95"/>
                      <a:pt x="360" y="102"/>
                      <a:pt x="350" y="108"/>
                    </a:cubicBezTo>
                    <a:cubicBezTo>
                      <a:pt x="341" y="111"/>
                      <a:pt x="328" y="113"/>
                      <a:pt x="320" y="109"/>
                    </a:cubicBezTo>
                    <a:cubicBezTo>
                      <a:pt x="310" y="104"/>
                      <a:pt x="296" y="102"/>
                      <a:pt x="292" y="92"/>
                    </a:cubicBezTo>
                    <a:close/>
                    <a:moveTo>
                      <a:pt x="0" y="318"/>
                    </a:moveTo>
                    <a:cubicBezTo>
                      <a:pt x="2" y="317"/>
                      <a:pt x="4" y="316"/>
                      <a:pt x="6" y="315"/>
                    </a:cubicBezTo>
                    <a:cubicBezTo>
                      <a:pt x="25" y="300"/>
                      <a:pt x="12" y="285"/>
                      <a:pt x="11" y="268"/>
                    </a:cubicBezTo>
                    <a:cubicBezTo>
                      <a:pt x="9" y="263"/>
                      <a:pt x="5" y="258"/>
                      <a:pt x="0" y="254"/>
                    </a:cubicBezTo>
                    <a:cubicBezTo>
                      <a:pt x="0" y="318"/>
                      <a:pt x="0" y="318"/>
                      <a:pt x="0" y="318"/>
                    </a:cubicBezTo>
                    <a:close/>
                    <a:moveTo>
                      <a:pt x="306" y="66"/>
                    </a:moveTo>
                    <a:cubicBezTo>
                      <a:pt x="292" y="92"/>
                      <a:pt x="292" y="92"/>
                      <a:pt x="292" y="92"/>
                    </a:cubicBezTo>
                  </a:path>
                </a:pathLst>
              </a:custGeom>
              <a:grpFill/>
              <a:ln w="17463" cap="rnd">
                <a:solidFill>
                  <a:srgbClr val="F6AB00">
                    <a:alpha val="40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3" name="Freeform 1332"/>
              <p:cNvSpPr>
                <a:spLocks noEditPoints="1"/>
              </p:cNvSpPr>
              <p:nvPr/>
            </p:nvSpPr>
            <p:spPr bwMode="auto">
              <a:xfrm>
                <a:off x="1676534" y="6832335"/>
                <a:ext cx="1304838" cy="940275"/>
              </a:xfrm>
              <a:custGeom>
                <a:avLst/>
                <a:gdLst>
                  <a:gd name="T0" fmla="*/ 428 w 526"/>
                  <a:gd name="T1" fmla="*/ 44 h 378"/>
                  <a:gd name="T2" fmla="*/ 424 w 526"/>
                  <a:gd name="T3" fmla="*/ 59 h 378"/>
                  <a:gd name="T4" fmla="*/ 424 w 526"/>
                  <a:gd name="T5" fmla="*/ 77 h 378"/>
                  <a:gd name="T6" fmla="*/ 480 w 526"/>
                  <a:gd name="T7" fmla="*/ 77 h 378"/>
                  <a:gd name="T8" fmla="*/ 475 w 526"/>
                  <a:gd name="T9" fmla="*/ 27 h 378"/>
                  <a:gd name="T10" fmla="*/ 482 w 526"/>
                  <a:gd name="T11" fmla="*/ 5 h 378"/>
                  <a:gd name="T12" fmla="*/ 518 w 526"/>
                  <a:gd name="T13" fmla="*/ 47 h 378"/>
                  <a:gd name="T14" fmla="*/ 526 w 526"/>
                  <a:gd name="T15" fmla="*/ 71 h 378"/>
                  <a:gd name="T16" fmla="*/ 451 w 526"/>
                  <a:gd name="T17" fmla="*/ 99 h 378"/>
                  <a:gd name="T18" fmla="*/ 428 w 526"/>
                  <a:gd name="T19" fmla="*/ 44 h 378"/>
                  <a:gd name="T20" fmla="*/ 428 w 526"/>
                  <a:gd name="T21" fmla="*/ 44 h 378"/>
                  <a:gd name="T22" fmla="*/ 424 w 526"/>
                  <a:gd name="T23" fmla="*/ 59 h 378"/>
                  <a:gd name="T24" fmla="*/ 402 w 526"/>
                  <a:gd name="T25" fmla="*/ 4 h 378"/>
                  <a:gd name="T26" fmla="*/ 366 w 526"/>
                  <a:gd name="T27" fmla="*/ 17 h 378"/>
                  <a:gd name="T28" fmla="*/ 373 w 526"/>
                  <a:gd name="T29" fmla="*/ 59 h 378"/>
                  <a:gd name="T30" fmla="*/ 296 w 526"/>
                  <a:gd name="T31" fmla="*/ 12 h 378"/>
                  <a:gd name="T32" fmla="*/ 250 w 526"/>
                  <a:gd name="T33" fmla="*/ 46 h 378"/>
                  <a:gd name="T34" fmla="*/ 265 w 526"/>
                  <a:gd name="T35" fmla="*/ 32 h 378"/>
                  <a:gd name="T36" fmla="*/ 353 w 526"/>
                  <a:gd name="T37" fmla="*/ 84 h 378"/>
                  <a:gd name="T38" fmla="*/ 295 w 526"/>
                  <a:gd name="T39" fmla="*/ 137 h 378"/>
                  <a:gd name="T40" fmla="*/ 214 w 526"/>
                  <a:gd name="T41" fmla="*/ 113 h 378"/>
                  <a:gd name="T42" fmla="*/ 240 w 526"/>
                  <a:gd name="T43" fmla="*/ 135 h 378"/>
                  <a:gd name="T44" fmla="*/ 231 w 526"/>
                  <a:gd name="T45" fmla="*/ 177 h 378"/>
                  <a:gd name="T46" fmla="*/ 200 w 526"/>
                  <a:gd name="T47" fmla="*/ 155 h 378"/>
                  <a:gd name="T48" fmla="*/ 157 w 526"/>
                  <a:gd name="T49" fmla="*/ 161 h 378"/>
                  <a:gd name="T50" fmla="*/ 189 w 526"/>
                  <a:gd name="T51" fmla="*/ 210 h 378"/>
                  <a:gd name="T52" fmla="*/ 96 w 526"/>
                  <a:gd name="T53" fmla="*/ 224 h 378"/>
                  <a:gd name="T54" fmla="*/ 78 w 526"/>
                  <a:gd name="T55" fmla="*/ 136 h 378"/>
                  <a:gd name="T56" fmla="*/ 71 w 526"/>
                  <a:gd name="T57" fmla="*/ 80 h 378"/>
                  <a:gd name="T58" fmla="*/ 33 w 526"/>
                  <a:gd name="T59" fmla="*/ 81 h 378"/>
                  <a:gd name="T60" fmla="*/ 71 w 526"/>
                  <a:gd name="T61" fmla="*/ 103 h 378"/>
                  <a:gd name="T62" fmla="*/ 0 w 526"/>
                  <a:gd name="T63" fmla="*/ 130 h 378"/>
                  <a:gd name="T64" fmla="*/ 55 w 526"/>
                  <a:gd name="T65" fmla="*/ 212 h 378"/>
                  <a:gd name="T66" fmla="*/ 58 w 526"/>
                  <a:gd name="T67" fmla="*/ 320 h 378"/>
                  <a:gd name="T68" fmla="*/ 83 w 526"/>
                  <a:gd name="T69" fmla="*/ 339 h 378"/>
                  <a:gd name="T70" fmla="*/ 130 w 526"/>
                  <a:gd name="T71" fmla="*/ 376 h 378"/>
                  <a:gd name="T72" fmla="*/ 165 w 526"/>
                  <a:gd name="T73" fmla="*/ 351 h 378"/>
                  <a:gd name="T74" fmla="*/ 175 w 526"/>
                  <a:gd name="T75" fmla="*/ 325 h 378"/>
                  <a:gd name="T76" fmla="*/ 182 w 526"/>
                  <a:gd name="T77" fmla="*/ 304 h 378"/>
                  <a:gd name="T78" fmla="*/ 124 w 526"/>
                  <a:gd name="T79" fmla="*/ 294 h 378"/>
                  <a:gd name="T80" fmla="*/ 136 w 526"/>
                  <a:gd name="T81" fmla="*/ 348 h 378"/>
                  <a:gd name="T82" fmla="*/ 113 w 526"/>
                  <a:gd name="T83" fmla="*/ 317 h 378"/>
                  <a:gd name="T84" fmla="*/ 147 w 526"/>
                  <a:gd name="T85" fmla="*/ 272 h 378"/>
                  <a:gd name="T86" fmla="*/ 283 w 526"/>
                  <a:gd name="T87" fmla="*/ 290 h 378"/>
                  <a:gd name="T88" fmla="*/ 287 w 526"/>
                  <a:gd name="T89" fmla="*/ 254 h 378"/>
                  <a:gd name="T90" fmla="*/ 217 w 526"/>
                  <a:gd name="T91" fmla="*/ 262 h 378"/>
                  <a:gd name="T92" fmla="*/ 240 w 526"/>
                  <a:gd name="T93" fmla="*/ 190 h 378"/>
                  <a:gd name="T94" fmla="*/ 356 w 526"/>
                  <a:gd name="T95" fmla="*/ 172 h 378"/>
                  <a:gd name="T96" fmla="*/ 388 w 526"/>
                  <a:gd name="T97" fmla="*/ 135 h 378"/>
                  <a:gd name="T98" fmla="*/ 424 w 526"/>
                  <a:gd name="T99" fmla="*/ 77 h 378"/>
                  <a:gd name="T100" fmla="*/ 424 w 526"/>
                  <a:gd name="T101" fmla="*/ 59 h 378"/>
                  <a:gd name="T102" fmla="*/ 424 w 526"/>
                  <a:gd name="T103" fmla="*/ 59 h 3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526" h="378">
                    <a:moveTo>
                      <a:pt x="424" y="59"/>
                    </a:moveTo>
                    <a:cubicBezTo>
                      <a:pt x="428" y="44"/>
                      <a:pt x="428" y="44"/>
                      <a:pt x="428" y="44"/>
                    </a:cubicBezTo>
                    <a:cubicBezTo>
                      <a:pt x="427" y="38"/>
                      <a:pt x="426" y="32"/>
                      <a:pt x="424" y="26"/>
                    </a:cubicBezTo>
                    <a:cubicBezTo>
                      <a:pt x="424" y="59"/>
                      <a:pt x="424" y="59"/>
                      <a:pt x="424" y="59"/>
                    </a:cubicBezTo>
                    <a:close/>
                    <a:moveTo>
                      <a:pt x="424" y="105"/>
                    </a:moveTo>
                    <a:cubicBezTo>
                      <a:pt x="424" y="77"/>
                      <a:pt x="424" y="77"/>
                      <a:pt x="424" y="77"/>
                    </a:cubicBezTo>
                    <a:cubicBezTo>
                      <a:pt x="431" y="82"/>
                      <a:pt x="442" y="82"/>
                      <a:pt x="451" y="84"/>
                    </a:cubicBezTo>
                    <a:cubicBezTo>
                      <a:pt x="459" y="86"/>
                      <a:pt x="472" y="81"/>
                      <a:pt x="480" y="77"/>
                    </a:cubicBezTo>
                    <a:cubicBezTo>
                      <a:pt x="489" y="69"/>
                      <a:pt x="494" y="61"/>
                      <a:pt x="498" y="50"/>
                    </a:cubicBezTo>
                    <a:cubicBezTo>
                      <a:pt x="500" y="36"/>
                      <a:pt x="481" y="37"/>
                      <a:pt x="475" y="27"/>
                    </a:cubicBezTo>
                    <a:cubicBezTo>
                      <a:pt x="468" y="30"/>
                      <a:pt x="469" y="22"/>
                      <a:pt x="469" y="18"/>
                    </a:cubicBezTo>
                    <a:cubicBezTo>
                      <a:pt x="473" y="14"/>
                      <a:pt x="473" y="6"/>
                      <a:pt x="482" y="5"/>
                    </a:cubicBezTo>
                    <a:cubicBezTo>
                      <a:pt x="491" y="6"/>
                      <a:pt x="505" y="5"/>
                      <a:pt x="512" y="14"/>
                    </a:cubicBezTo>
                    <a:cubicBezTo>
                      <a:pt x="518" y="22"/>
                      <a:pt x="525" y="35"/>
                      <a:pt x="518" y="47"/>
                    </a:cubicBezTo>
                    <a:cubicBezTo>
                      <a:pt x="524" y="53"/>
                      <a:pt x="526" y="62"/>
                      <a:pt x="526" y="70"/>
                    </a:cubicBezTo>
                    <a:cubicBezTo>
                      <a:pt x="526" y="71"/>
                      <a:pt x="526" y="71"/>
                      <a:pt x="526" y="71"/>
                    </a:cubicBezTo>
                    <a:cubicBezTo>
                      <a:pt x="526" y="78"/>
                      <a:pt x="524" y="85"/>
                      <a:pt x="522" y="92"/>
                    </a:cubicBezTo>
                    <a:cubicBezTo>
                      <a:pt x="501" y="112"/>
                      <a:pt x="474" y="94"/>
                      <a:pt x="451" y="99"/>
                    </a:cubicBezTo>
                    <a:cubicBezTo>
                      <a:pt x="441" y="99"/>
                      <a:pt x="432" y="101"/>
                      <a:pt x="424" y="105"/>
                    </a:cubicBezTo>
                    <a:close/>
                    <a:moveTo>
                      <a:pt x="428" y="44"/>
                    </a:moveTo>
                    <a:cubicBezTo>
                      <a:pt x="424" y="59"/>
                      <a:pt x="424" y="59"/>
                      <a:pt x="424" y="59"/>
                    </a:cubicBezTo>
                    <a:lnTo>
                      <a:pt x="428" y="44"/>
                    </a:lnTo>
                    <a:close/>
                    <a:moveTo>
                      <a:pt x="419" y="73"/>
                    </a:moveTo>
                    <a:cubicBezTo>
                      <a:pt x="424" y="59"/>
                      <a:pt x="424" y="59"/>
                      <a:pt x="424" y="59"/>
                    </a:cubicBezTo>
                    <a:cubicBezTo>
                      <a:pt x="424" y="26"/>
                      <a:pt x="424" y="26"/>
                      <a:pt x="424" y="26"/>
                    </a:cubicBezTo>
                    <a:cubicBezTo>
                      <a:pt x="420" y="16"/>
                      <a:pt x="413" y="8"/>
                      <a:pt x="402" y="4"/>
                    </a:cubicBezTo>
                    <a:cubicBezTo>
                      <a:pt x="396" y="2"/>
                      <a:pt x="387" y="0"/>
                      <a:pt x="383" y="4"/>
                    </a:cubicBezTo>
                    <a:cubicBezTo>
                      <a:pt x="384" y="18"/>
                      <a:pt x="367" y="10"/>
                      <a:pt x="366" y="17"/>
                    </a:cubicBezTo>
                    <a:cubicBezTo>
                      <a:pt x="376" y="25"/>
                      <a:pt x="391" y="32"/>
                      <a:pt x="389" y="48"/>
                    </a:cubicBezTo>
                    <a:cubicBezTo>
                      <a:pt x="387" y="54"/>
                      <a:pt x="380" y="59"/>
                      <a:pt x="373" y="59"/>
                    </a:cubicBezTo>
                    <a:cubicBezTo>
                      <a:pt x="357" y="59"/>
                      <a:pt x="348" y="48"/>
                      <a:pt x="337" y="40"/>
                    </a:cubicBezTo>
                    <a:cubicBezTo>
                      <a:pt x="329" y="26"/>
                      <a:pt x="316" y="12"/>
                      <a:pt x="296" y="12"/>
                    </a:cubicBezTo>
                    <a:cubicBezTo>
                      <a:pt x="285" y="13"/>
                      <a:pt x="272" y="10"/>
                      <a:pt x="264" y="18"/>
                    </a:cubicBezTo>
                    <a:cubicBezTo>
                      <a:pt x="254" y="26"/>
                      <a:pt x="247" y="36"/>
                      <a:pt x="250" y="46"/>
                    </a:cubicBezTo>
                    <a:cubicBezTo>
                      <a:pt x="252" y="50"/>
                      <a:pt x="255" y="54"/>
                      <a:pt x="260" y="55"/>
                    </a:cubicBezTo>
                    <a:cubicBezTo>
                      <a:pt x="272" y="48"/>
                      <a:pt x="259" y="40"/>
                      <a:pt x="265" y="32"/>
                    </a:cubicBezTo>
                    <a:cubicBezTo>
                      <a:pt x="281" y="29"/>
                      <a:pt x="299" y="30"/>
                      <a:pt x="312" y="40"/>
                    </a:cubicBezTo>
                    <a:cubicBezTo>
                      <a:pt x="329" y="50"/>
                      <a:pt x="353" y="60"/>
                      <a:pt x="353" y="84"/>
                    </a:cubicBezTo>
                    <a:cubicBezTo>
                      <a:pt x="353" y="100"/>
                      <a:pt x="353" y="121"/>
                      <a:pt x="333" y="131"/>
                    </a:cubicBezTo>
                    <a:cubicBezTo>
                      <a:pt x="321" y="138"/>
                      <a:pt x="307" y="141"/>
                      <a:pt x="295" y="137"/>
                    </a:cubicBezTo>
                    <a:cubicBezTo>
                      <a:pt x="260" y="136"/>
                      <a:pt x="274" y="89"/>
                      <a:pt x="236" y="95"/>
                    </a:cubicBezTo>
                    <a:cubicBezTo>
                      <a:pt x="226" y="98"/>
                      <a:pt x="218" y="103"/>
                      <a:pt x="214" y="113"/>
                    </a:cubicBezTo>
                    <a:cubicBezTo>
                      <a:pt x="210" y="117"/>
                      <a:pt x="211" y="123"/>
                      <a:pt x="216" y="126"/>
                    </a:cubicBezTo>
                    <a:cubicBezTo>
                      <a:pt x="225" y="124"/>
                      <a:pt x="232" y="131"/>
                      <a:pt x="240" y="135"/>
                    </a:cubicBezTo>
                    <a:cubicBezTo>
                      <a:pt x="245" y="155"/>
                      <a:pt x="245" y="155"/>
                      <a:pt x="245" y="155"/>
                    </a:cubicBezTo>
                    <a:cubicBezTo>
                      <a:pt x="245" y="163"/>
                      <a:pt x="238" y="172"/>
                      <a:pt x="231" y="177"/>
                    </a:cubicBezTo>
                    <a:cubicBezTo>
                      <a:pt x="226" y="181"/>
                      <a:pt x="213" y="188"/>
                      <a:pt x="208" y="181"/>
                    </a:cubicBezTo>
                    <a:cubicBezTo>
                      <a:pt x="208" y="171"/>
                      <a:pt x="206" y="161"/>
                      <a:pt x="200" y="155"/>
                    </a:cubicBezTo>
                    <a:cubicBezTo>
                      <a:pt x="192" y="147"/>
                      <a:pt x="182" y="143"/>
                      <a:pt x="169" y="146"/>
                    </a:cubicBezTo>
                    <a:cubicBezTo>
                      <a:pt x="163" y="149"/>
                      <a:pt x="158" y="154"/>
                      <a:pt x="157" y="161"/>
                    </a:cubicBezTo>
                    <a:cubicBezTo>
                      <a:pt x="168" y="162"/>
                      <a:pt x="182" y="168"/>
                      <a:pt x="189" y="178"/>
                    </a:cubicBezTo>
                    <a:cubicBezTo>
                      <a:pt x="192" y="189"/>
                      <a:pt x="193" y="200"/>
                      <a:pt x="189" y="210"/>
                    </a:cubicBezTo>
                    <a:cubicBezTo>
                      <a:pt x="184" y="222"/>
                      <a:pt x="172" y="228"/>
                      <a:pt x="161" y="234"/>
                    </a:cubicBezTo>
                    <a:cubicBezTo>
                      <a:pt x="139" y="241"/>
                      <a:pt x="115" y="236"/>
                      <a:pt x="96" y="224"/>
                    </a:cubicBezTo>
                    <a:cubicBezTo>
                      <a:pt x="83" y="210"/>
                      <a:pt x="72" y="190"/>
                      <a:pt x="77" y="170"/>
                    </a:cubicBezTo>
                    <a:cubicBezTo>
                      <a:pt x="79" y="159"/>
                      <a:pt x="72" y="150"/>
                      <a:pt x="78" y="136"/>
                    </a:cubicBezTo>
                    <a:cubicBezTo>
                      <a:pt x="94" y="126"/>
                      <a:pt x="123" y="82"/>
                      <a:pt x="103" y="75"/>
                    </a:cubicBezTo>
                    <a:cubicBezTo>
                      <a:pt x="85" y="69"/>
                      <a:pt x="77" y="101"/>
                      <a:pt x="71" y="80"/>
                    </a:cubicBezTo>
                    <a:cubicBezTo>
                      <a:pt x="61" y="44"/>
                      <a:pt x="46" y="52"/>
                      <a:pt x="38" y="59"/>
                    </a:cubicBezTo>
                    <a:cubicBezTo>
                      <a:pt x="22" y="71"/>
                      <a:pt x="29" y="77"/>
                      <a:pt x="33" y="81"/>
                    </a:cubicBezTo>
                    <a:cubicBezTo>
                      <a:pt x="48" y="93"/>
                      <a:pt x="43" y="78"/>
                      <a:pt x="53" y="82"/>
                    </a:cubicBezTo>
                    <a:cubicBezTo>
                      <a:pt x="64" y="85"/>
                      <a:pt x="72" y="96"/>
                      <a:pt x="71" y="103"/>
                    </a:cubicBezTo>
                    <a:cubicBezTo>
                      <a:pt x="69" y="111"/>
                      <a:pt x="65" y="119"/>
                      <a:pt x="48" y="128"/>
                    </a:cubicBezTo>
                    <a:cubicBezTo>
                      <a:pt x="31" y="136"/>
                      <a:pt x="16" y="130"/>
                      <a:pt x="0" y="130"/>
                    </a:cubicBezTo>
                    <a:cubicBezTo>
                      <a:pt x="9" y="141"/>
                      <a:pt x="25" y="149"/>
                      <a:pt x="30" y="163"/>
                    </a:cubicBezTo>
                    <a:cubicBezTo>
                      <a:pt x="41" y="179"/>
                      <a:pt x="47" y="196"/>
                      <a:pt x="55" y="212"/>
                    </a:cubicBezTo>
                    <a:cubicBezTo>
                      <a:pt x="58" y="243"/>
                      <a:pt x="74" y="275"/>
                      <a:pt x="59" y="306"/>
                    </a:cubicBezTo>
                    <a:cubicBezTo>
                      <a:pt x="60" y="314"/>
                      <a:pt x="57" y="314"/>
                      <a:pt x="58" y="320"/>
                    </a:cubicBezTo>
                    <a:cubicBezTo>
                      <a:pt x="58" y="322"/>
                      <a:pt x="69" y="321"/>
                      <a:pt x="69" y="328"/>
                    </a:cubicBezTo>
                    <a:cubicBezTo>
                      <a:pt x="70" y="332"/>
                      <a:pt x="79" y="335"/>
                      <a:pt x="83" y="339"/>
                    </a:cubicBezTo>
                    <a:cubicBezTo>
                      <a:pt x="88" y="342"/>
                      <a:pt x="95" y="346"/>
                      <a:pt x="96" y="354"/>
                    </a:cubicBezTo>
                    <a:cubicBezTo>
                      <a:pt x="100" y="375"/>
                      <a:pt x="111" y="378"/>
                      <a:pt x="130" y="376"/>
                    </a:cubicBezTo>
                    <a:cubicBezTo>
                      <a:pt x="142" y="374"/>
                      <a:pt x="163" y="370"/>
                      <a:pt x="162" y="358"/>
                    </a:cubicBezTo>
                    <a:cubicBezTo>
                      <a:pt x="160" y="347"/>
                      <a:pt x="166" y="357"/>
                      <a:pt x="165" y="351"/>
                    </a:cubicBezTo>
                    <a:cubicBezTo>
                      <a:pt x="164" y="336"/>
                      <a:pt x="156" y="363"/>
                      <a:pt x="164" y="341"/>
                    </a:cubicBezTo>
                    <a:cubicBezTo>
                      <a:pt x="166" y="336"/>
                      <a:pt x="171" y="329"/>
                      <a:pt x="175" y="325"/>
                    </a:cubicBezTo>
                    <a:cubicBezTo>
                      <a:pt x="177" y="322"/>
                      <a:pt x="183" y="315"/>
                      <a:pt x="182" y="313"/>
                    </a:cubicBezTo>
                    <a:cubicBezTo>
                      <a:pt x="185" y="304"/>
                      <a:pt x="186" y="307"/>
                      <a:pt x="182" y="304"/>
                    </a:cubicBezTo>
                    <a:cubicBezTo>
                      <a:pt x="174" y="293"/>
                      <a:pt x="158" y="287"/>
                      <a:pt x="145" y="284"/>
                    </a:cubicBezTo>
                    <a:cubicBezTo>
                      <a:pt x="138" y="286"/>
                      <a:pt x="128" y="287"/>
                      <a:pt x="124" y="294"/>
                    </a:cubicBezTo>
                    <a:cubicBezTo>
                      <a:pt x="113" y="310"/>
                      <a:pt x="136" y="314"/>
                      <a:pt x="142" y="325"/>
                    </a:cubicBezTo>
                    <a:cubicBezTo>
                      <a:pt x="141" y="333"/>
                      <a:pt x="149" y="344"/>
                      <a:pt x="136" y="348"/>
                    </a:cubicBezTo>
                    <a:cubicBezTo>
                      <a:pt x="134" y="349"/>
                      <a:pt x="131" y="347"/>
                      <a:pt x="130" y="344"/>
                    </a:cubicBezTo>
                    <a:cubicBezTo>
                      <a:pt x="136" y="330"/>
                      <a:pt x="122" y="325"/>
                      <a:pt x="113" y="317"/>
                    </a:cubicBezTo>
                    <a:cubicBezTo>
                      <a:pt x="100" y="306"/>
                      <a:pt x="111" y="294"/>
                      <a:pt x="116" y="283"/>
                    </a:cubicBezTo>
                    <a:cubicBezTo>
                      <a:pt x="123" y="274"/>
                      <a:pt x="137" y="275"/>
                      <a:pt x="147" y="272"/>
                    </a:cubicBezTo>
                    <a:cubicBezTo>
                      <a:pt x="163" y="279"/>
                      <a:pt x="182" y="283"/>
                      <a:pt x="193" y="295"/>
                    </a:cubicBezTo>
                    <a:cubicBezTo>
                      <a:pt x="221" y="289"/>
                      <a:pt x="253" y="289"/>
                      <a:pt x="283" y="290"/>
                    </a:cubicBezTo>
                    <a:cubicBezTo>
                      <a:pt x="290" y="287"/>
                      <a:pt x="303" y="284"/>
                      <a:pt x="304" y="274"/>
                    </a:cubicBezTo>
                    <a:cubicBezTo>
                      <a:pt x="303" y="265"/>
                      <a:pt x="298" y="256"/>
                      <a:pt x="287" y="254"/>
                    </a:cubicBezTo>
                    <a:cubicBezTo>
                      <a:pt x="270" y="250"/>
                      <a:pt x="273" y="270"/>
                      <a:pt x="257" y="272"/>
                    </a:cubicBezTo>
                    <a:cubicBezTo>
                      <a:pt x="243" y="272"/>
                      <a:pt x="228" y="270"/>
                      <a:pt x="217" y="262"/>
                    </a:cubicBezTo>
                    <a:cubicBezTo>
                      <a:pt x="205" y="249"/>
                      <a:pt x="197" y="233"/>
                      <a:pt x="202" y="217"/>
                    </a:cubicBezTo>
                    <a:cubicBezTo>
                      <a:pt x="209" y="202"/>
                      <a:pt x="226" y="197"/>
                      <a:pt x="240" y="190"/>
                    </a:cubicBezTo>
                    <a:cubicBezTo>
                      <a:pt x="272" y="181"/>
                      <a:pt x="304" y="181"/>
                      <a:pt x="335" y="186"/>
                    </a:cubicBezTo>
                    <a:cubicBezTo>
                      <a:pt x="344" y="182"/>
                      <a:pt x="352" y="180"/>
                      <a:pt x="356" y="172"/>
                    </a:cubicBezTo>
                    <a:cubicBezTo>
                      <a:pt x="363" y="163"/>
                      <a:pt x="354" y="155"/>
                      <a:pt x="350" y="148"/>
                    </a:cubicBezTo>
                    <a:cubicBezTo>
                      <a:pt x="356" y="132"/>
                      <a:pt x="377" y="148"/>
                      <a:pt x="388" y="135"/>
                    </a:cubicBezTo>
                    <a:cubicBezTo>
                      <a:pt x="397" y="123"/>
                      <a:pt x="409" y="112"/>
                      <a:pt x="424" y="105"/>
                    </a:cubicBezTo>
                    <a:cubicBezTo>
                      <a:pt x="424" y="77"/>
                      <a:pt x="424" y="77"/>
                      <a:pt x="424" y="77"/>
                    </a:cubicBezTo>
                    <a:cubicBezTo>
                      <a:pt x="422" y="76"/>
                      <a:pt x="420" y="75"/>
                      <a:pt x="419" y="73"/>
                    </a:cubicBezTo>
                    <a:close/>
                    <a:moveTo>
                      <a:pt x="424" y="59"/>
                    </a:moveTo>
                    <a:cubicBezTo>
                      <a:pt x="419" y="73"/>
                      <a:pt x="419" y="73"/>
                      <a:pt x="419" y="73"/>
                    </a:cubicBezTo>
                    <a:lnTo>
                      <a:pt x="424" y="59"/>
                    </a:lnTo>
                    <a:close/>
                  </a:path>
                </a:pathLst>
              </a:cu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4" name="Freeform 1422"/>
              <p:cNvSpPr>
                <a:spLocks noEditPoints="1"/>
              </p:cNvSpPr>
              <p:nvPr/>
            </p:nvSpPr>
            <p:spPr bwMode="auto">
              <a:xfrm>
                <a:off x="905583" y="6838312"/>
                <a:ext cx="874540" cy="836685"/>
              </a:xfrm>
              <a:custGeom>
                <a:avLst/>
                <a:gdLst>
                  <a:gd name="T0" fmla="*/ 177 w 352"/>
                  <a:gd name="T1" fmla="*/ 262 h 337"/>
                  <a:gd name="T2" fmla="*/ 193 w 352"/>
                  <a:gd name="T3" fmla="*/ 241 h 337"/>
                  <a:gd name="T4" fmla="*/ 155 w 352"/>
                  <a:gd name="T5" fmla="*/ 245 h 337"/>
                  <a:gd name="T6" fmla="*/ 150 w 352"/>
                  <a:gd name="T7" fmla="*/ 275 h 337"/>
                  <a:gd name="T8" fmla="*/ 166 w 352"/>
                  <a:gd name="T9" fmla="*/ 292 h 337"/>
                  <a:gd name="T10" fmla="*/ 177 w 352"/>
                  <a:gd name="T11" fmla="*/ 262 h 337"/>
                  <a:gd name="T12" fmla="*/ 116 w 352"/>
                  <a:gd name="T13" fmla="*/ 178 h 337"/>
                  <a:gd name="T14" fmla="*/ 168 w 352"/>
                  <a:gd name="T15" fmla="*/ 224 h 337"/>
                  <a:gd name="T16" fmla="*/ 193 w 352"/>
                  <a:gd name="T17" fmla="*/ 161 h 337"/>
                  <a:gd name="T18" fmla="*/ 166 w 352"/>
                  <a:gd name="T19" fmla="*/ 137 h 337"/>
                  <a:gd name="T20" fmla="*/ 193 w 352"/>
                  <a:gd name="T21" fmla="*/ 103 h 337"/>
                  <a:gd name="T22" fmla="*/ 137 w 352"/>
                  <a:gd name="T23" fmla="*/ 59 h 337"/>
                  <a:gd name="T24" fmla="*/ 215 w 352"/>
                  <a:gd name="T25" fmla="*/ 66 h 337"/>
                  <a:gd name="T26" fmla="*/ 258 w 352"/>
                  <a:gd name="T27" fmla="*/ 126 h 337"/>
                  <a:gd name="T28" fmla="*/ 256 w 352"/>
                  <a:gd name="T29" fmla="*/ 146 h 337"/>
                  <a:gd name="T30" fmla="*/ 259 w 352"/>
                  <a:gd name="T31" fmla="*/ 152 h 337"/>
                  <a:gd name="T32" fmla="*/ 260 w 352"/>
                  <a:gd name="T33" fmla="*/ 154 h 337"/>
                  <a:gd name="T34" fmla="*/ 264 w 352"/>
                  <a:gd name="T35" fmla="*/ 196 h 337"/>
                  <a:gd name="T36" fmla="*/ 305 w 352"/>
                  <a:gd name="T37" fmla="*/ 194 h 337"/>
                  <a:gd name="T38" fmla="*/ 328 w 352"/>
                  <a:gd name="T39" fmla="*/ 225 h 337"/>
                  <a:gd name="T40" fmla="*/ 347 w 352"/>
                  <a:gd name="T41" fmla="*/ 226 h 337"/>
                  <a:gd name="T42" fmla="*/ 347 w 352"/>
                  <a:gd name="T43" fmla="*/ 245 h 337"/>
                  <a:gd name="T44" fmla="*/ 305 w 352"/>
                  <a:gd name="T45" fmla="*/ 245 h 337"/>
                  <a:gd name="T46" fmla="*/ 155 w 352"/>
                  <a:gd name="T47" fmla="*/ 323 h 337"/>
                  <a:gd name="T48" fmla="*/ 127 w 352"/>
                  <a:gd name="T49" fmla="*/ 333 h 337"/>
                  <a:gd name="T50" fmla="*/ 106 w 352"/>
                  <a:gd name="T51" fmla="*/ 337 h 337"/>
                  <a:gd name="T52" fmla="*/ 56 w 352"/>
                  <a:gd name="T53" fmla="*/ 326 h 337"/>
                  <a:gd name="T54" fmla="*/ 23 w 352"/>
                  <a:gd name="T55" fmla="*/ 296 h 337"/>
                  <a:gd name="T56" fmla="*/ 58 w 352"/>
                  <a:gd name="T57" fmla="*/ 228 h 337"/>
                  <a:gd name="T58" fmla="*/ 116 w 352"/>
                  <a:gd name="T59" fmla="*/ 178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52" h="337">
                    <a:moveTo>
                      <a:pt x="177" y="262"/>
                    </a:moveTo>
                    <a:cubicBezTo>
                      <a:pt x="180" y="254"/>
                      <a:pt x="196" y="251"/>
                      <a:pt x="193" y="241"/>
                    </a:cubicBezTo>
                    <a:cubicBezTo>
                      <a:pt x="190" y="232"/>
                      <a:pt x="174" y="226"/>
                      <a:pt x="155" y="245"/>
                    </a:cubicBezTo>
                    <a:cubicBezTo>
                      <a:pt x="137" y="264"/>
                      <a:pt x="150" y="275"/>
                      <a:pt x="150" y="275"/>
                    </a:cubicBezTo>
                    <a:cubicBezTo>
                      <a:pt x="150" y="275"/>
                      <a:pt x="129" y="296"/>
                      <a:pt x="166" y="292"/>
                    </a:cubicBezTo>
                    <a:cubicBezTo>
                      <a:pt x="186" y="288"/>
                      <a:pt x="175" y="268"/>
                      <a:pt x="177" y="262"/>
                    </a:cubicBezTo>
                    <a:close/>
                    <a:moveTo>
                      <a:pt x="116" y="178"/>
                    </a:moveTo>
                    <a:cubicBezTo>
                      <a:pt x="127" y="190"/>
                      <a:pt x="137" y="224"/>
                      <a:pt x="168" y="224"/>
                    </a:cubicBezTo>
                    <a:cubicBezTo>
                      <a:pt x="198" y="224"/>
                      <a:pt x="193" y="161"/>
                      <a:pt x="193" y="161"/>
                    </a:cubicBezTo>
                    <a:cubicBezTo>
                      <a:pt x="161" y="164"/>
                      <a:pt x="166" y="137"/>
                      <a:pt x="166" y="137"/>
                    </a:cubicBezTo>
                    <a:cubicBezTo>
                      <a:pt x="166" y="124"/>
                      <a:pt x="202" y="112"/>
                      <a:pt x="193" y="103"/>
                    </a:cubicBezTo>
                    <a:cubicBezTo>
                      <a:pt x="183" y="94"/>
                      <a:pt x="137" y="125"/>
                      <a:pt x="137" y="59"/>
                    </a:cubicBezTo>
                    <a:cubicBezTo>
                      <a:pt x="163" y="0"/>
                      <a:pt x="215" y="66"/>
                      <a:pt x="215" y="66"/>
                    </a:cubicBezTo>
                    <a:cubicBezTo>
                      <a:pt x="260" y="76"/>
                      <a:pt x="266" y="97"/>
                      <a:pt x="258" y="126"/>
                    </a:cubicBezTo>
                    <a:cubicBezTo>
                      <a:pt x="256" y="132"/>
                      <a:pt x="247" y="131"/>
                      <a:pt x="256" y="146"/>
                    </a:cubicBezTo>
                    <a:cubicBezTo>
                      <a:pt x="259" y="152"/>
                      <a:pt x="259" y="152"/>
                      <a:pt x="259" y="152"/>
                    </a:cubicBezTo>
                    <a:cubicBezTo>
                      <a:pt x="260" y="154"/>
                      <a:pt x="260" y="154"/>
                      <a:pt x="260" y="154"/>
                    </a:cubicBezTo>
                    <a:cubicBezTo>
                      <a:pt x="263" y="158"/>
                      <a:pt x="264" y="196"/>
                      <a:pt x="264" y="196"/>
                    </a:cubicBezTo>
                    <a:cubicBezTo>
                      <a:pt x="283" y="222"/>
                      <a:pt x="305" y="194"/>
                      <a:pt x="305" y="194"/>
                    </a:cubicBezTo>
                    <a:cubicBezTo>
                      <a:pt x="330" y="194"/>
                      <a:pt x="328" y="225"/>
                      <a:pt x="328" y="225"/>
                    </a:cubicBezTo>
                    <a:cubicBezTo>
                      <a:pt x="328" y="225"/>
                      <a:pt x="342" y="220"/>
                      <a:pt x="347" y="226"/>
                    </a:cubicBezTo>
                    <a:cubicBezTo>
                      <a:pt x="352" y="231"/>
                      <a:pt x="347" y="245"/>
                      <a:pt x="347" y="245"/>
                    </a:cubicBezTo>
                    <a:cubicBezTo>
                      <a:pt x="305" y="245"/>
                      <a:pt x="305" y="245"/>
                      <a:pt x="305" y="245"/>
                    </a:cubicBezTo>
                    <a:cubicBezTo>
                      <a:pt x="198" y="282"/>
                      <a:pt x="155" y="323"/>
                      <a:pt x="155" y="323"/>
                    </a:cubicBezTo>
                    <a:cubicBezTo>
                      <a:pt x="142" y="332"/>
                      <a:pt x="136" y="332"/>
                      <a:pt x="127" y="333"/>
                    </a:cubicBezTo>
                    <a:cubicBezTo>
                      <a:pt x="116" y="335"/>
                      <a:pt x="106" y="337"/>
                      <a:pt x="106" y="337"/>
                    </a:cubicBezTo>
                    <a:cubicBezTo>
                      <a:pt x="56" y="326"/>
                      <a:pt x="56" y="326"/>
                      <a:pt x="56" y="326"/>
                    </a:cubicBezTo>
                    <a:cubicBezTo>
                      <a:pt x="49" y="310"/>
                      <a:pt x="23" y="296"/>
                      <a:pt x="23" y="296"/>
                    </a:cubicBezTo>
                    <a:cubicBezTo>
                      <a:pt x="0" y="213"/>
                      <a:pt x="99" y="282"/>
                      <a:pt x="58" y="228"/>
                    </a:cubicBezTo>
                    <a:cubicBezTo>
                      <a:pt x="38" y="194"/>
                      <a:pt x="94" y="157"/>
                      <a:pt x="116" y="178"/>
                    </a:cubicBezTo>
                    <a:close/>
                  </a:path>
                </a:pathLst>
              </a:custGeom>
              <a:grpFill/>
              <a:ln w="17463" cap="rnd">
                <a:solidFill>
                  <a:srgbClr val="F6AB00">
                    <a:alpha val="40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6" name="Freeform 1424"/>
              <p:cNvSpPr>
                <a:spLocks/>
              </p:cNvSpPr>
              <p:nvPr/>
            </p:nvSpPr>
            <p:spPr bwMode="auto">
              <a:xfrm>
                <a:off x="3998709" y="6280522"/>
                <a:ext cx="1163398" cy="962188"/>
              </a:xfrm>
              <a:custGeom>
                <a:avLst/>
                <a:gdLst>
                  <a:gd name="T0" fmla="*/ 145 w 469"/>
                  <a:gd name="T1" fmla="*/ 36 h 387"/>
                  <a:gd name="T2" fmla="*/ 231 w 469"/>
                  <a:gd name="T3" fmla="*/ 80 h 387"/>
                  <a:gd name="T4" fmla="*/ 247 w 469"/>
                  <a:gd name="T5" fmla="*/ 105 h 387"/>
                  <a:gd name="T6" fmla="*/ 289 w 469"/>
                  <a:gd name="T7" fmla="*/ 144 h 387"/>
                  <a:gd name="T8" fmla="*/ 278 w 469"/>
                  <a:gd name="T9" fmla="*/ 174 h 387"/>
                  <a:gd name="T10" fmla="*/ 235 w 469"/>
                  <a:gd name="T11" fmla="*/ 159 h 387"/>
                  <a:gd name="T12" fmla="*/ 248 w 469"/>
                  <a:gd name="T13" fmla="*/ 168 h 387"/>
                  <a:gd name="T14" fmla="*/ 262 w 469"/>
                  <a:gd name="T15" fmla="*/ 224 h 387"/>
                  <a:gd name="T16" fmla="*/ 274 w 469"/>
                  <a:gd name="T17" fmla="*/ 224 h 387"/>
                  <a:gd name="T18" fmla="*/ 313 w 469"/>
                  <a:gd name="T19" fmla="*/ 234 h 387"/>
                  <a:gd name="T20" fmla="*/ 311 w 469"/>
                  <a:gd name="T21" fmla="*/ 271 h 387"/>
                  <a:gd name="T22" fmla="*/ 324 w 469"/>
                  <a:gd name="T23" fmla="*/ 246 h 387"/>
                  <a:gd name="T24" fmla="*/ 280 w 469"/>
                  <a:gd name="T25" fmla="*/ 221 h 387"/>
                  <a:gd name="T26" fmla="*/ 330 w 469"/>
                  <a:gd name="T27" fmla="*/ 164 h 387"/>
                  <a:gd name="T28" fmla="*/ 359 w 469"/>
                  <a:gd name="T29" fmla="*/ 203 h 387"/>
                  <a:gd name="T30" fmla="*/ 396 w 469"/>
                  <a:gd name="T31" fmla="*/ 186 h 387"/>
                  <a:gd name="T32" fmla="*/ 389 w 469"/>
                  <a:gd name="T33" fmla="*/ 162 h 387"/>
                  <a:gd name="T34" fmla="*/ 373 w 469"/>
                  <a:gd name="T35" fmla="*/ 141 h 387"/>
                  <a:gd name="T36" fmla="*/ 410 w 469"/>
                  <a:gd name="T37" fmla="*/ 113 h 387"/>
                  <a:gd name="T38" fmla="*/ 464 w 469"/>
                  <a:gd name="T39" fmla="*/ 174 h 387"/>
                  <a:gd name="T40" fmla="*/ 435 w 469"/>
                  <a:gd name="T41" fmla="*/ 215 h 387"/>
                  <a:gd name="T42" fmla="*/ 456 w 469"/>
                  <a:gd name="T43" fmla="*/ 220 h 387"/>
                  <a:gd name="T44" fmla="*/ 451 w 469"/>
                  <a:gd name="T45" fmla="*/ 277 h 387"/>
                  <a:gd name="T46" fmla="*/ 392 w 469"/>
                  <a:gd name="T47" fmla="*/ 312 h 387"/>
                  <a:gd name="T48" fmla="*/ 385 w 469"/>
                  <a:gd name="T49" fmla="*/ 320 h 387"/>
                  <a:gd name="T50" fmla="*/ 333 w 469"/>
                  <a:gd name="T51" fmla="*/ 353 h 387"/>
                  <a:gd name="T52" fmla="*/ 329 w 469"/>
                  <a:gd name="T53" fmla="*/ 385 h 387"/>
                  <a:gd name="T54" fmla="*/ 303 w 469"/>
                  <a:gd name="T55" fmla="*/ 319 h 387"/>
                  <a:gd name="T56" fmla="*/ 246 w 469"/>
                  <a:gd name="T57" fmla="*/ 328 h 387"/>
                  <a:gd name="T58" fmla="*/ 237 w 469"/>
                  <a:gd name="T59" fmla="*/ 300 h 387"/>
                  <a:gd name="T60" fmla="*/ 177 w 469"/>
                  <a:gd name="T61" fmla="*/ 234 h 387"/>
                  <a:gd name="T62" fmla="*/ 136 w 469"/>
                  <a:gd name="T63" fmla="*/ 252 h 387"/>
                  <a:gd name="T64" fmla="*/ 135 w 469"/>
                  <a:gd name="T65" fmla="*/ 194 h 387"/>
                  <a:gd name="T66" fmla="*/ 170 w 469"/>
                  <a:gd name="T67" fmla="*/ 172 h 387"/>
                  <a:gd name="T68" fmla="*/ 137 w 469"/>
                  <a:gd name="T69" fmla="*/ 182 h 387"/>
                  <a:gd name="T70" fmla="*/ 173 w 469"/>
                  <a:gd name="T71" fmla="*/ 126 h 387"/>
                  <a:gd name="T72" fmla="*/ 180 w 469"/>
                  <a:gd name="T73" fmla="*/ 120 h 387"/>
                  <a:gd name="T74" fmla="*/ 129 w 469"/>
                  <a:gd name="T75" fmla="*/ 88 h 387"/>
                  <a:gd name="T76" fmla="*/ 70 w 469"/>
                  <a:gd name="T77" fmla="*/ 98 h 387"/>
                  <a:gd name="T78" fmla="*/ 21 w 469"/>
                  <a:gd name="T79" fmla="*/ 120 h 387"/>
                  <a:gd name="T80" fmla="*/ 9 w 469"/>
                  <a:gd name="T81" fmla="*/ 67 h 387"/>
                  <a:gd name="T82" fmla="*/ 30 w 469"/>
                  <a:gd name="T83" fmla="*/ 27 h 387"/>
                  <a:gd name="T84" fmla="*/ 65 w 469"/>
                  <a:gd name="T85" fmla="*/ 11 h 387"/>
                  <a:gd name="T86" fmla="*/ 133 w 469"/>
                  <a:gd name="T87" fmla="*/ 12 h 3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69" h="387">
                    <a:moveTo>
                      <a:pt x="133" y="12"/>
                    </a:moveTo>
                    <a:cubicBezTo>
                      <a:pt x="140" y="18"/>
                      <a:pt x="137" y="31"/>
                      <a:pt x="145" y="36"/>
                    </a:cubicBezTo>
                    <a:cubicBezTo>
                      <a:pt x="163" y="34"/>
                      <a:pt x="184" y="29"/>
                      <a:pt x="201" y="40"/>
                    </a:cubicBezTo>
                    <a:cubicBezTo>
                      <a:pt x="217" y="46"/>
                      <a:pt x="227" y="63"/>
                      <a:pt x="231" y="80"/>
                    </a:cubicBezTo>
                    <a:cubicBezTo>
                      <a:pt x="231" y="89"/>
                      <a:pt x="232" y="99"/>
                      <a:pt x="232" y="108"/>
                    </a:cubicBezTo>
                    <a:cubicBezTo>
                      <a:pt x="238" y="115"/>
                      <a:pt x="242" y="105"/>
                      <a:pt x="247" y="105"/>
                    </a:cubicBezTo>
                    <a:cubicBezTo>
                      <a:pt x="259" y="104"/>
                      <a:pt x="274" y="104"/>
                      <a:pt x="282" y="116"/>
                    </a:cubicBezTo>
                    <a:cubicBezTo>
                      <a:pt x="288" y="124"/>
                      <a:pt x="287" y="135"/>
                      <a:pt x="289" y="144"/>
                    </a:cubicBezTo>
                    <a:cubicBezTo>
                      <a:pt x="287" y="152"/>
                      <a:pt x="284" y="161"/>
                      <a:pt x="278" y="166"/>
                    </a:cubicBezTo>
                    <a:cubicBezTo>
                      <a:pt x="278" y="174"/>
                      <a:pt x="278" y="174"/>
                      <a:pt x="278" y="174"/>
                    </a:cubicBezTo>
                    <a:cubicBezTo>
                      <a:pt x="275" y="177"/>
                      <a:pt x="273" y="183"/>
                      <a:pt x="269" y="181"/>
                    </a:cubicBezTo>
                    <a:cubicBezTo>
                      <a:pt x="264" y="165"/>
                      <a:pt x="248" y="160"/>
                      <a:pt x="235" y="159"/>
                    </a:cubicBezTo>
                    <a:cubicBezTo>
                      <a:pt x="233" y="160"/>
                      <a:pt x="230" y="159"/>
                      <a:pt x="230" y="162"/>
                    </a:cubicBezTo>
                    <a:cubicBezTo>
                      <a:pt x="234" y="168"/>
                      <a:pt x="242" y="165"/>
                      <a:pt x="248" y="168"/>
                    </a:cubicBezTo>
                    <a:cubicBezTo>
                      <a:pt x="260" y="171"/>
                      <a:pt x="263" y="184"/>
                      <a:pt x="266" y="195"/>
                    </a:cubicBezTo>
                    <a:cubicBezTo>
                      <a:pt x="267" y="205"/>
                      <a:pt x="269" y="216"/>
                      <a:pt x="262" y="224"/>
                    </a:cubicBezTo>
                    <a:cubicBezTo>
                      <a:pt x="261" y="227"/>
                      <a:pt x="262" y="231"/>
                      <a:pt x="265" y="231"/>
                    </a:cubicBezTo>
                    <a:cubicBezTo>
                      <a:pt x="269" y="231"/>
                      <a:pt x="269" y="220"/>
                      <a:pt x="274" y="224"/>
                    </a:cubicBezTo>
                    <a:cubicBezTo>
                      <a:pt x="276" y="230"/>
                      <a:pt x="282" y="234"/>
                      <a:pt x="287" y="236"/>
                    </a:cubicBezTo>
                    <a:cubicBezTo>
                      <a:pt x="296" y="235"/>
                      <a:pt x="305" y="227"/>
                      <a:pt x="313" y="234"/>
                    </a:cubicBezTo>
                    <a:cubicBezTo>
                      <a:pt x="318" y="240"/>
                      <a:pt x="320" y="247"/>
                      <a:pt x="319" y="255"/>
                    </a:cubicBezTo>
                    <a:cubicBezTo>
                      <a:pt x="316" y="260"/>
                      <a:pt x="315" y="266"/>
                      <a:pt x="311" y="271"/>
                    </a:cubicBezTo>
                    <a:cubicBezTo>
                      <a:pt x="311" y="273"/>
                      <a:pt x="315" y="274"/>
                      <a:pt x="316" y="273"/>
                    </a:cubicBezTo>
                    <a:cubicBezTo>
                      <a:pt x="321" y="265"/>
                      <a:pt x="326" y="256"/>
                      <a:pt x="324" y="246"/>
                    </a:cubicBezTo>
                    <a:cubicBezTo>
                      <a:pt x="324" y="238"/>
                      <a:pt x="319" y="229"/>
                      <a:pt x="312" y="226"/>
                    </a:cubicBezTo>
                    <a:cubicBezTo>
                      <a:pt x="301" y="218"/>
                      <a:pt x="287" y="239"/>
                      <a:pt x="280" y="221"/>
                    </a:cubicBezTo>
                    <a:cubicBezTo>
                      <a:pt x="275" y="210"/>
                      <a:pt x="269" y="193"/>
                      <a:pt x="280" y="182"/>
                    </a:cubicBezTo>
                    <a:cubicBezTo>
                      <a:pt x="295" y="171"/>
                      <a:pt x="311" y="159"/>
                      <a:pt x="330" y="164"/>
                    </a:cubicBezTo>
                    <a:cubicBezTo>
                      <a:pt x="337" y="166"/>
                      <a:pt x="344" y="169"/>
                      <a:pt x="350" y="175"/>
                    </a:cubicBezTo>
                    <a:cubicBezTo>
                      <a:pt x="356" y="183"/>
                      <a:pt x="358" y="193"/>
                      <a:pt x="359" y="203"/>
                    </a:cubicBezTo>
                    <a:cubicBezTo>
                      <a:pt x="360" y="205"/>
                      <a:pt x="360" y="208"/>
                      <a:pt x="363" y="209"/>
                    </a:cubicBezTo>
                    <a:cubicBezTo>
                      <a:pt x="376" y="207"/>
                      <a:pt x="391" y="201"/>
                      <a:pt x="396" y="186"/>
                    </a:cubicBezTo>
                    <a:cubicBezTo>
                      <a:pt x="398" y="179"/>
                      <a:pt x="400" y="172"/>
                      <a:pt x="396" y="166"/>
                    </a:cubicBezTo>
                    <a:cubicBezTo>
                      <a:pt x="394" y="163"/>
                      <a:pt x="391" y="162"/>
                      <a:pt x="389" y="162"/>
                    </a:cubicBezTo>
                    <a:cubicBezTo>
                      <a:pt x="383" y="161"/>
                      <a:pt x="380" y="167"/>
                      <a:pt x="375" y="168"/>
                    </a:cubicBezTo>
                    <a:cubicBezTo>
                      <a:pt x="370" y="160"/>
                      <a:pt x="370" y="149"/>
                      <a:pt x="373" y="141"/>
                    </a:cubicBezTo>
                    <a:cubicBezTo>
                      <a:pt x="376" y="127"/>
                      <a:pt x="388" y="123"/>
                      <a:pt x="397" y="116"/>
                    </a:cubicBezTo>
                    <a:cubicBezTo>
                      <a:pt x="410" y="113"/>
                      <a:pt x="410" y="113"/>
                      <a:pt x="410" y="113"/>
                    </a:cubicBezTo>
                    <a:cubicBezTo>
                      <a:pt x="424" y="115"/>
                      <a:pt x="439" y="115"/>
                      <a:pt x="450" y="126"/>
                    </a:cubicBezTo>
                    <a:cubicBezTo>
                      <a:pt x="461" y="139"/>
                      <a:pt x="467" y="157"/>
                      <a:pt x="464" y="174"/>
                    </a:cubicBezTo>
                    <a:cubicBezTo>
                      <a:pt x="464" y="183"/>
                      <a:pt x="458" y="191"/>
                      <a:pt x="455" y="199"/>
                    </a:cubicBezTo>
                    <a:cubicBezTo>
                      <a:pt x="448" y="205"/>
                      <a:pt x="442" y="212"/>
                      <a:pt x="435" y="215"/>
                    </a:cubicBezTo>
                    <a:cubicBezTo>
                      <a:pt x="434" y="218"/>
                      <a:pt x="434" y="218"/>
                      <a:pt x="434" y="218"/>
                    </a:cubicBezTo>
                    <a:cubicBezTo>
                      <a:pt x="440" y="224"/>
                      <a:pt x="448" y="215"/>
                      <a:pt x="456" y="220"/>
                    </a:cubicBezTo>
                    <a:cubicBezTo>
                      <a:pt x="462" y="227"/>
                      <a:pt x="467" y="235"/>
                      <a:pt x="467" y="246"/>
                    </a:cubicBezTo>
                    <a:cubicBezTo>
                      <a:pt x="469" y="259"/>
                      <a:pt x="456" y="267"/>
                      <a:pt x="451" y="277"/>
                    </a:cubicBezTo>
                    <a:cubicBezTo>
                      <a:pt x="435" y="282"/>
                      <a:pt x="415" y="281"/>
                      <a:pt x="401" y="293"/>
                    </a:cubicBezTo>
                    <a:cubicBezTo>
                      <a:pt x="395" y="297"/>
                      <a:pt x="392" y="304"/>
                      <a:pt x="392" y="312"/>
                    </a:cubicBezTo>
                    <a:cubicBezTo>
                      <a:pt x="394" y="325"/>
                      <a:pt x="394" y="325"/>
                      <a:pt x="394" y="325"/>
                    </a:cubicBezTo>
                    <a:cubicBezTo>
                      <a:pt x="391" y="325"/>
                      <a:pt x="389" y="321"/>
                      <a:pt x="385" y="320"/>
                    </a:cubicBezTo>
                    <a:cubicBezTo>
                      <a:pt x="373" y="314"/>
                      <a:pt x="359" y="319"/>
                      <a:pt x="348" y="325"/>
                    </a:cubicBezTo>
                    <a:cubicBezTo>
                      <a:pt x="339" y="331"/>
                      <a:pt x="331" y="341"/>
                      <a:pt x="333" y="353"/>
                    </a:cubicBezTo>
                    <a:cubicBezTo>
                      <a:pt x="335" y="365"/>
                      <a:pt x="353" y="365"/>
                      <a:pt x="349" y="380"/>
                    </a:cubicBezTo>
                    <a:cubicBezTo>
                      <a:pt x="344" y="386"/>
                      <a:pt x="336" y="387"/>
                      <a:pt x="329" y="385"/>
                    </a:cubicBezTo>
                    <a:cubicBezTo>
                      <a:pt x="328" y="378"/>
                      <a:pt x="331" y="371"/>
                      <a:pt x="330" y="363"/>
                    </a:cubicBezTo>
                    <a:cubicBezTo>
                      <a:pt x="326" y="344"/>
                      <a:pt x="320" y="325"/>
                      <a:pt x="303" y="319"/>
                    </a:cubicBezTo>
                    <a:cubicBezTo>
                      <a:pt x="291" y="312"/>
                      <a:pt x="278" y="316"/>
                      <a:pt x="265" y="317"/>
                    </a:cubicBezTo>
                    <a:cubicBezTo>
                      <a:pt x="258" y="319"/>
                      <a:pt x="252" y="322"/>
                      <a:pt x="246" y="328"/>
                    </a:cubicBezTo>
                    <a:cubicBezTo>
                      <a:pt x="242" y="325"/>
                      <a:pt x="244" y="318"/>
                      <a:pt x="241" y="314"/>
                    </a:cubicBezTo>
                    <a:cubicBezTo>
                      <a:pt x="238" y="310"/>
                      <a:pt x="235" y="305"/>
                      <a:pt x="237" y="300"/>
                    </a:cubicBezTo>
                    <a:cubicBezTo>
                      <a:pt x="243" y="283"/>
                      <a:pt x="240" y="262"/>
                      <a:pt x="230" y="247"/>
                    </a:cubicBezTo>
                    <a:cubicBezTo>
                      <a:pt x="218" y="229"/>
                      <a:pt x="194" y="229"/>
                      <a:pt x="177" y="234"/>
                    </a:cubicBezTo>
                    <a:cubicBezTo>
                      <a:pt x="168" y="238"/>
                      <a:pt x="161" y="255"/>
                      <a:pt x="152" y="257"/>
                    </a:cubicBezTo>
                    <a:cubicBezTo>
                      <a:pt x="147" y="257"/>
                      <a:pt x="143" y="256"/>
                      <a:pt x="136" y="252"/>
                    </a:cubicBezTo>
                    <a:cubicBezTo>
                      <a:pt x="131" y="249"/>
                      <a:pt x="129" y="244"/>
                      <a:pt x="127" y="235"/>
                    </a:cubicBezTo>
                    <a:cubicBezTo>
                      <a:pt x="125" y="225"/>
                      <a:pt x="128" y="206"/>
                      <a:pt x="135" y="194"/>
                    </a:cubicBezTo>
                    <a:cubicBezTo>
                      <a:pt x="141" y="187"/>
                      <a:pt x="149" y="180"/>
                      <a:pt x="158" y="178"/>
                    </a:cubicBezTo>
                    <a:cubicBezTo>
                      <a:pt x="162" y="175"/>
                      <a:pt x="170" y="180"/>
                      <a:pt x="170" y="172"/>
                    </a:cubicBezTo>
                    <a:cubicBezTo>
                      <a:pt x="163" y="168"/>
                      <a:pt x="155" y="172"/>
                      <a:pt x="149" y="175"/>
                    </a:cubicBezTo>
                    <a:cubicBezTo>
                      <a:pt x="144" y="175"/>
                      <a:pt x="141" y="182"/>
                      <a:pt x="137" y="182"/>
                    </a:cubicBezTo>
                    <a:cubicBezTo>
                      <a:pt x="128" y="173"/>
                      <a:pt x="129" y="158"/>
                      <a:pt x="131" y="146"/>
                    </a:cubicBezTo>
                    <a:cubicBezTo>
                      <a:pt x="140" y="130"/>
                      <a:pt x="157" y="125"/>
                      <a:pt x="173" y="126"/>
                    </a:cubicBezTo>
                    <a:cubicBezTo>
                      <a:pt x="180" y="125"/>
                      <a:pt x="186" y="139"/>
                      <a:pt x="191" y="130"/>
                    </a:cubicBezTo>
                    <a:cubicBezTo>
                      <a:pt x="191" y="124"/>
                      <a:pt x="184" y="123"/>
                      <a:pt x="180" y="120"/>
                    </a:cubicBezTo>
                    <a:cubicBezTo>
                      <a:pt x="169" y="116"/>
                      <a:pt x="159" y="119"/>
                      <a:pt x="149" y="123"/>
                    </a:cubicBezTo>
                    <a:cubicBezTo>
                      <a:pt x="143" y="111"/>
                      <a:pt x="140" y="96"/>
                      <a:pt x="129" y="88"/>
                    </a:cubicBezTo>
                    <a:cubicBezTo>
                      <a:pt x="115" y="72"/>
                      <a:pt x="91" y="76"/>
                      <a:pt x="74" y="81"/>
                    </a:cubicBezTo>
                    <a:cubicBezTo>
                      <a:pt x="69" y="84"/>
                      <a:pt x="73" y="93"/>
                      <a:pt x="70" y="98"/>
                    </a:cubicBezTo>
                    <a:cubicBezTo>
                      <a:pt x="61" y="111"/>
                      <a:pt x="50" y="124"/>
                      <a:pt x="34" y="123"/>
                    </a:cubicBezTo>
                    <a:cubicBezTo>
                      <a:pt x="21" y="120"/>
                      <a:pt x="21" y="120"/>
                      <a:pt x="21" y="120"/>
                    </a:cubicBezTo>
                    <a:cubicBezTo>
                      <a:pt x="12" y="116"/>
                      <a:pt x="3" y="108"/>
                      <a:pt x="1" y="97"/>
                    </a:cubicBezTo>
                    <a:cubicBezTo>
                      <a:pt x="0" y="86"/>
                      <a:pt x="2" y="74"/>
                      <a:pt x="9" y="67"/>
                    </a:cubicBezTo>
                    <a:cubicBezTo>
                      <a:pt x="11" y="63"/>
                      <a:pt x="16" y="63"/>
                      <a:pt x="17" y="58"/>
                    </a:cubicBezTo>
                    <a:cubicBezTo>
                      <a:pt x="17" y="46"/>
                      <a:pt x="22" y="36"/>
                      <a:pt x="30" y="27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65" y="11"/>
                      <a:pt x="65" y="11"/>
                      <a:pt x="65" y="11"/>
                    </a:cubicBezTo>
                    <a:cubicBezTo>
                      <a:pt x="76" y="3"/>
                      <a:pt x="91" y="0"/>
                      <a:pt x="106" y="0"/>
                    </a:cubicBezTo>
                    <a:cubicBezTo>
                      <a:pt x="116" y="1"/>
                      <a:pt x="124" y="7"/>
                      <a:pt x="133" y="12"/>
                    </a:cubicBezTo>
                    <a:close/>
                  </a:path>
                </a:pathLst>
              </a:custGeom>
              <a:grpFill/>
              <a:ln w="17463" cap="rnd">
                <a:solidFill>
                  <a:srgbClr val="F6AB00">
                    <a:alpha val="40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7" name="Freeform 1427"/>
              <p:cNvSpPr>
                <a:spLocks/>
              </p:cNvSpPr>
              <p:nvPr/>
            </p:nvSpPr>
            <p:spPr bwMode="auto">
              <a:xfrm>
                <a:off x="3853284" y="6914012"/>
                <a:ext cx="1559830" cy="739072"/>
              </a:xfrm>
              <a:custGeom>
                <a:avLst/>
                <a:gdLst>
                  <a:gd name="T0" fmla="*/ 134 w 629"/>
                  <a:gd name="T1" fmla="*/ 6 h 297"/>
                  <a:gd name="T2" fmla="*/ 179 w 629"/>
                  <a:gd name="T3" fmla="*/ 53 h 297"/>
                  <a:gd name="T4" fmla="*/ 226 w 629"/>
                  <a:gd name="T5" fmla="*/ 63 h 297"/>
                  <a:gd name="T6" fmla="*/ 296 w 629"/>
                  <a:gd name="T7" fmla="*/ 79 h 297"/>
                  <a:gd name="T8" fmla="*/ 312 w 629"/>
                  <a:gd name="T9" fmla="*/ 157 h 297"/>
                  <a:gd name="T10" fmla="*/ 302 w 629"/>
                  <a:gd name="T11" fmla="*/ 115 h 297"/>
                  <a:gd name="T12" fmla="*/ 359 w 629"/>
                  <a:gd name="T13" fmla="*/ 72 h 297"/>
                  <a:gd name="T14" fmla="*/ 377 w 629"/>
                  <a:gd name="T15" fmla="*/ 141 h 297"/>
                  <a:gd name="T16" fmla="*/ 395 w 629"/>
                  <a:gd name="T17" fmla="*/ 100 h 297"/>
                  <a:gd name="T18" fmla="*/ 452 w 629"/>
                  <a:gd name="T19" fmla="*/ 88 h 297"/>
                  <a:gd name="T20" fmla="*/ 457 w 629"/>
                  <a:gd name="T21" fmla="*/ 115 h 297"/>
                  <a:gd name="T22" fmla="*/ 485 w 629"/>
                  <a:gd name="T23" fmla="*/ 79 h 297"/>
                  <a:gd name="T24" fmla="*/ 468 w 629"/>
                  <a:gd name="T25" fmla="*/ 39 h 297"/>
                  <a:gd name="T26" fmla="*/ 539 w 629"/>
                  <a:gd name="T27" fmla="*/ 92 h 297"/>
                  <a:gd name="T28" fmla="*/ 550 w 629"/>
                  <a:gd name="T29" fmla="*/ 40 h 297"/>
                  <a:gd name="T30" fmla="*/ 629 w 629"/>
                  <a:gd name="T31" fmla="*/ 63 h 297"/>
                  <a:gd name="T32" fmla="*/ 531 w 629"/>
                  <a:gd name="T33" fmla="*/ 152 h 297"/>
                  <a:gd name="T34" fmla="*/ 512 w 629"/>
                  <a:gd name="T35" fmla="*/ 250 h 297"/>
                  <a:gd name="T36" fmla="*/ 432 w 629"/>
                  <a:gd name="T37" fmla="*/ 290 h 297"/>
                  <a:gd name="T38" fmla="*/ 483 w 629"/>
                  <a:gd name="T39" fmla="*/ 165 h 297"/>
                  <a:gd name="T40" fmla="*/ 464 w 629"/>
                  <a:gd name="T41" fmla="*/ 223 h 297"/>
                  <a:gd name="T42" fmla="*/ 399 w 629"/>
                  <a:gd name="T43" fmla="*/ 290 h 297"/>
                  <a:gd name="T44" fmla="*/ 449 w 629"/>
                  <a:gd name="T45" fmla="*/ 170 h 297"/>
                  <a:gd name="T46" fmla="*/ 390 w 629"/>
                  <a:gd name="T47" fmla="*/ 290 h 297"/>
                  <a:gd name="T48" fmla="*/ 416 w 629"/>
                  <a:gd name="T49" fmla="*/ 182 h 297"/>
                  <a:gd name="T50" fmla="*/ 359 w 629"/>
                  <a:gd name="T51" fmla="*/ 291 h 297"/>
                  <a:gd name="T52" fmla="*/ 385 w 629"/>
                  <a:gd name="T53" fmla="*/ 180 h 297"/>
                  <a:gd name="T54" fmla="*/ 327 w 629"/>
                  <a:gd name="T55" fmla="*/ 291 h 297"/>
                  <a:gd name="T56" fmla="*/ 347 w 629"/>
                  <a:gd name="T57" fmla="*/ 191 h 297"/>
                  <a:gd name="T58" fmla="*/ 336 w 629"/>
                  <a:gd name="T59" fmla="*/ 227 h 297"/>
                  <a:gd name="T60" fmla="*/ 278 w 629"/>
                  <a:gd name="T61" fmla="*/ 291 h 297"/>
                  <a:gd name="T62" fmla="*/ 311 w 629"/>
                  <a:gd name="T63" fmla="*/ 204 h 297"/>
                  <a:gd name="T64" fmla="*/ 250 w 629"/>
                  <a:gd name="T65" fmla="*/ 291 h 297"/>
                  <a:gd name="T66" fmla="*/ 279 w 629"/>
                  <a:gd name="T67" fmla="*/ 199 h 297"/>
                  <a:gd name="T68" fmla="*/ 241 w 629"/>
                  <a:gd name="T69" fmla="*/ 291 h 297"/>
                  <a:gd name="T70" fmla="*/ 254 w 629"/>
                  <a:gd name="T71" fmla="*/ 200 h 297"/>
                  <a:gd name="T72" fmla="*/ 212 w 629"/>
                  <a:gd name="T73" fmla="*/ 286 h 297"/>
                  <a:gd name="T74" fmla="*/ 207 w 629"/>
                  <a:gd name="T75" fmla="*/ 257 h 297"/>
                  <a:gd name="T76" fmla="*/ 156 w 629"/>
                  <a:gd name="T77" fmla="*/ 200 h 297"/>
                  <a:gd name="T78" fmla="*/ 203 w 629"/>
                  <a:gd name="T79" fmla="*/ 206 h 297"/>
                  <a:gd name="T80" fmla="*/ 157 w 629"/>
                  <a:gd name="T81" fmla="*/ 157 h 297"/>
                  <a:gd name="T82" fmla="*/ 187 w 629"/>
                  <a:gd name="T83" fmla="*/ 150 h 297"/>
                  <a:gd name="T84" fmla="*/ 77 w 629"/>
                  <a:gd name="T85" fmla="*/ 127 h 297"/>
                  <a:gd name="T86" fmla="*/ 124 w 629"/>
                  <a:gd name="T87" fmla="*/ 77 h 297"/>
                  <a:gd name="T88" fmla="*/ 45 w 629"/>
                  <a:gd name="T89" fmla="*/ 89 h 297"/>
                  <a:gd name="T90" fmla="*/ 23 w 629"/>
                  <a:gd name="T91" fmla="*/ 15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629" h="297">
                    <a:moveTo>
                      <a:pt x="88" y="17"/>
                    </a:moveTo>
                    <a:cubicBezTo>
                      <a:pt x="93" y="25"/>
                      <a:pt x="95" y="13"/>
                      <a:pt x="99" y="12"/>
                    </a:cubicBezTo>
                    <a:cubicBezTo>
                      <a:pt x="109" y="3"/>
                      <a:pt x="122" y="3"/>
                      <a:pt x="134" y="6"/>
                    </a:cubicBezTo>
                    <a:cubicBezTo>
                      <a:pt x="145" y="11"/>
                      <a:pt x="159" y="18"/>
                      <a:pt x="163" y="33"/>
                    </a:cubicBezTo>
                    <a:cubicBezTo>
                      <a:pt x="166" y="42"/>
                      <a:pt x="168" y="51"/>
                      <a:pt x="165" y="60"/>
                    </a:cubicBezTo>
                    <a:cubicBezTo>
                      <a:pt x="169" y="66"/>
                      <a:pt x="173" y="54"/>
                      <a:pt x="179" y="53"/>
                    </a:cubicBezTo>
                    <a:cubicBezTo>
                      <a:pt x="190" y="48"/>
                      <a:pt x="204" y="49"/>
                      <a:pt x="213" y="59"/>
                    </a:cubicBezTo>
                    <a:cubicBezTo>
                      <a:pt x="216" y="63"/>
                      <a:pt x="216" y="70"/>
                      <a:pt x="222" y="70"/>
                    </a:cubicBezTo>
                    <a:cubicBezTo>
                      <a:pt x="225" y="70"/>
                      <a:pt x="225" y="66"/>
                      <a:pt x="226" y="63"/>
                    </a:cubicBezTo>
                    <a:cubicBezTo>
                      <a:pt x="237" y="49"/>
                      <a:pt x="254" y="39"/>
                      <a:pt x="271" y="43"/>
                    </a:cubicBezTo>
                    <a:cubicBezTo>
                      <a:pt x="280" y="44"/>
                      <a:pt x="286" y="54"/>
                      <a:pt x="291" y="62"/>
                    </a:cubicBezTo>
                    <a:cubicBezTo>
                      <a:pt x="293" y="67"/>
                      <a:pt x="293" y="74"/>
                      <a:pt x="296" y="79"/>
                    </a:cubicBezTo>
                    <a:cubicBezTo>
                      <a:pt x="291" y="87"/>
                      <a:pt x="287" y="97"/>
                      <a:pt x="288" y="108"/>
                    </a:cubicBezTo>
                    <a:cubicBezTo>
                      <a:pt x="292" y="127"/>
                      <a:pt x="326" y="118"/>
                      <a:pt x="318" y="145"/>
                    </a:cubicBezTo>
                    <a:cubicBezTo>
                      <a:pt x="318" y="151"/>
                      <a:pt x="307" y="150"/>
                      <a:pt x="312" y="157"/>
                    </a:cubicBezTo>
                    <a:cubicBezTo>
                      <a:pt x="318" y="160"/>
                      <a:pt x="320" y="151"/>
                      <a:pt x="323" y="148"/>
                    </a:cubicBezTo>
                    <a:cubicBezTo>
                      <a:pt x="327" y="143"/>
                      <a:pt x="325" y="136"/>
                      <a:pt x="324" y="130"/>
                    </a:cubicBezTo>
                    <a:cubicBezTo>
                      <a:pt x="319" y="121"/>
                      <a:pt x="311" y="116"/>
                      <a:pt x="302" y="115"/>
                    </a:cubicBezTo>
                    <a:cubicBezTo>
                      <a:pt x="293" y="108"/>
                      <a:pt x="293" y="108"/>
                      <a:pt x="293" y="108"/>
                    </a:cubicBezTo>
                    <a:cubicBezTo>
                      <a:pt x="291" y="94"/>
                      <a:pt x="301" y="82"/>
                      <a:pt x="310" y="74"/>
                    </a:cubicBezTo>
                    <a:cubicBezTo>
                      <a:pt x="324" y="66"/>
                      <a:pt x="345" y="62"/>
                      <a:pt x="359" y="72"/>
                    </a:cubicBezTo>
                    <a:cubicBezTo>
                      <a:pt x="373" y="78"/>
                      <a:pt x="377" y="95"/>
                      <a:pt x="380" y="109"/>
                    </a:cubicBezTo>
                    <a:cubicBezTo>
                      <a:pt x="380" y="119"/>
                      <a:pt x="380" y="129"/>
                      <a:pt x="375" y="137"/>
                    </a:cubicBezTo>
                    <a:cubicBezTo>
                      <a:pt x="374" y="140"/>
                      <a:pt x="376" y="141"/>
                      <a:pt x="377" y="141"/>
                    </a:cubicBezTo>
                    <a:cubicBezTo>
                      <a:pt x="385" y="134"/>
                      <a:pt x="398" y="142"/>
                      <a:pt x="406" y="134"/>
                    </a:cubicBezTo>
                    <a:cubicBezTo>
                      <a:pt x="410" y="130"/>
                      <a:pt x="411" y="124"/>
                      <a:pt x="411" y="119"/>
                    </a:cubicBezTo>
                    <a:cubicBezTo>
                      <a:pt x="409" y="110"/>
                      <a:pt x="402" y="105"/>
                      <a:pt x="395" y="100"/>
                    </a:cubicBezTo>
                    <a:cubicBezTo>
                      <a:pt x="393" y="96"/>
                      <a:pt x="395" y="91"/>
                      <a:pt x="396" y="87"/>
                    </a:cubicBezTo>
                    <a:cubicBezTo>
                      <a:pt x="406" y="74"/>
                      <a:pt x="421" y="67"/>
                      <a:pt x="435" y="71"/>
                    </a:cubicBezTo>
                    <a:cubicBezTo>
                      <a:pt x="442" y="73"/>
                      <a:pt x="451" y="79"/>
                      <a:pt x="452" y="88"/>
                    </a:cubicBezTo>
                    <a:cubicBezTo>
                      <a:pt x="453" y="95"/>
                      <a:pt x="455" y="103"/>
                      <a:pt x="451" y="109"/>
                    </a:cubicBezTo>
                    <a:cubicBezTo>
                      <a:pt x="450" y="112"/>
                      <a:pt x="443" y="116"/>
                      <a:pt x="449" y="118"/>
                    </a:cubicBezTo>
                    <a:cubicBezTo>
                      <a:pt x="452" y="121"/>
                      <a:pt x="454" y="115"/>
                      <a:pt x="457" y="115"/>
                    </a:cubicBezTo>
                    <a:cubicBezTo>
                      <a:pt x="466" y="117"/>
                      <a:pt x="477" y="117"/>
                      <a:pt x="485" y="111"/>
                    </a:cubicBezTo>
                    <a:cubicBezTo>
                      <a:pt x="490" y="106"/>
                      <a:pt x="493" y="100"/>
                      <a:pt x="493" y="92"/>
                    </a:cubicBezTo>
                    <a:cubicBezTo>
                      <a:pt x="493" y="86"/>
                      <a:pt x="489" y="82"/>
                      <a:pt x="485" y="79"/>
                    </a:cubicBezTo>
                    <a:cubicBezTo>
                      <a:pt x="477" y="72"/>
                      <a:pt x="464" y="78"/>
                      <a:pt x="457" y="69"/>
                    </a:cubicBezTo>
                    <a:cubicBezTo>
                      <a:pt x="454" y="64"/>
                      <a:pt x="453" y="57"/>
                      <a:pt x="455" y="51"/>
                    </a:cubicBezTo>
                    <a:cubicBezTo>
                      <a:pt x="455" y="44"/>
                      <a:pt x="463" y="43"/>
                      <a:pt x="468" y="39"/>
                    </a:cubicBezTo>
                    <a:cubicBezTo>
                      <a:pt x="484" y="32"/>
                      <a:pt x="506" y="29"/>
                      <a:pt x="521" y="40"/>
                    </a:cubicBezTo>
                    <a:cubicBezTo>
                      <a:pt x="527" y="53"/>
                      <a:pt x="535" y="66"/>
                      <a:pt x="534" y="81"/>
                    </a:cubicBezTo>
                    <a:cubicBezTo>
                      <a:pt x="537" y="84"/>
                      <a:pt x="532" y="92"/>
                      <a:pt x="539" y="92"/>
                    </a:cubicBezTo>
                    <a:cubicBezTo>
                      <a:pt x="550" y="89"/>
                      <a:pt x="563" y="87"/>
                      <a:pt x="568" y="74"/>
                    </a:cubicBezTo>
                    <a:cubicBezTo>
                      <a:pt x="572" y="66"/>
                      <a:pt x="575" y="55"/>
                      <a:pt x="570" y="46"/>
                    </a:cubicBezTo>
                    <a:cubicBezTo>
                      <a:pt x="565" y="40"/>
                      <a:pt x="557" y="41"/>
                      <a:pt x="550" y="40"/>
                    </a:cubicBezTo>
                    <a:cubicBezTo>
                      <a:pt x="550" y="34"/>
                      <a:pt x="555" y="27"/>
                      <a:pt x="559" y="22"/>
                    </a:cubicBezTo>
                    <a:cubicBezTo>
                      <a:pt x="568" y="9"/>
                      <a:pt x="582" y="9"/>
                      <a:pt x="595" y="9"/>
                    </a:cubicBezTo>
                    <a:cubicBezTo>
                      <a:pt x="615" y="17"/>
                      <a:pt x="627" y="41"/>
                      <a:pt x="629" y="63"/>
                    </a:cubicBezTo>
                    <a:cubicBezTo>
                      <a:pt x="627" y="79"/>
                      <a:pt x="627" y="97"/>
                      <a:pt x="616" y="109"/>
                    </a:cubicBezTo>
                    <a:cubicBezTo>
                      <a:pt x="610" y="116"/>
                      <a:pt x="604" y="123"/>
                      <a:pt x="598" y="129"/>
                    </a:cubicBezTo>
                    <a:cubicBezTo>
                      <a:pt x="578" y="142"/>
                      <a:pt x="554" y="145"/>
                      <a:pt x="531" y="152"/>
                    </a:cubicBezTo>
                    <a:cubicBezTo>
                      <a:pt x="529" y="153"/>
                      <a:pt x="529" y="155"/>
                      <a:pt x="530" y="157"/>
                    </a:cubicBezTo>
                    <a:cubicBezTo>
                      <a:pt x="543" y="162"/>
                      <a:pt x="540" y="179"/>
                      <a:pt x="544" y="191"/>
                    </a:cubicBezTo>
                    <a:cubicBezTo>
                      <a:pt x="545" y="216"/>
                      <a:pt x="533" y="241"/>
                      <a:pt x="512" y="250"/>
                    </a:cubicBezTo>
                    <a:cubicBezTo>
                      <a:pt x="493" y="260"/>
                      <a:pt x="468" y="261"/>
                      <a:pt x="454" y="284"/>
                    </a:cubicBezTo>
                    <a:cubicBezTo>
                      <a:pt x="453" y="290"/>
                      <a:pt x="453" y="290"/>
                      <a:pt x="453" y="290"/>
                    </a:cubicBezTo>
                    <a:cubicBezTo>
                      <a:pt x="447" y="291"/>
                      <a:pt x="439" y="291"/>
                      <a:pt x="432" y="290"/>
                    </a:cubicBezTo>
                    <a:cubicBezTo>
                      <a:pt x="434" y="284"/>
                      <a:pt x="441" y="280"/>
                      <a:pt x="443" y="273"/>
                    </a:cubicBezTo>
                    <a:cubicBezTo>
                      <a:pt x="466" y="242"/>
                      <a:pt x="476" y="206"/>
                      <a:pt x="484" y="168"/>
                    </a:cubicBezTo>
                    <a:cubicBezTo>
                      <a:pt x="484" y="167"/>
                      <a:pt x="484" y="165"/>
                      <a:pt x="483" y="165"/>
                    </a:cubicBezTo>
                    <a:cubicBezTo>
                      <a:pt x="481" y="164"/>
                      <a:pt x="481" y="166"/>
                      <a:pt x="480" y="168"/>
                    </a:cubicBezTo>
                    <a:cubicBezTo>
                      <a:pt x="481" y="169"/>
                      <a:pt x="481" y="169"/>
                      <a:pt x="481" y="169"/>
                    </a:cubicBezTo>
                    <a:cubicBezTo>
                      <a:pt x="476" y="187"/>
                      <a:pt x="472" y="206"/>
                      <a:pt x="464" y="223"/>
                    </a:cubicBezTo>
                    <a:cubicBezTo>
                      <a:pt x="457" y="242"/>
                      <a:pt x="447" y="260"/>
                      <a:pt x="436" y="277"/>
                    </a:cubicBezTo>
                    <a:cubicBezTo>
                      <a:pt x="428" y="285"/>
                      <a:pt x="421" y="294"/>
                      <a:pt x="409" y="291"/>
                    </a:cubicBezTo>
                    <a:cubicBezTo>
                      <a:pt x="406" y="290"/>
                      <a:pt x="402" y="292"/>
                      <a:pt x="399" y="290"/>
                    </a:cubicBezTo>
                    <a:cubicBezTo>
                      <a:pt x="406" y="278"/>
                      <a:pt x="416" y="267"/>
                      <a:pt x="423" y="254"/>
                    </a:cubicBezTo>
                    <a:cubicBezTo>
                      <a:pt x="434" y="230"/>
                      <a:pt x="446" y="203"/>
                      <a:pt x="451" y="175"/>
                    </a:cubicBezTo>
                    <a:cubicBezTo>
                      <a:pt x="451" y="174"/>
                      <a:pt x="450" y="172"/>
                      <a:pt x="449" y="170"/>
                    </a:cubicBezTo>
                    <a:cubicBezTo>
                      <a:pt x="445" y="172"/>
                      <a:pt x="449" y="176"/>
                      <a:pt x="447" y="179"/>
                    </a:cubicBezTo>
                    <a:cubicBezTo>
                      <a:pt x="439" y="208"/>
                      <a:pt x="430" y="236"/>
                      <a:pt x="415" y="261"/>
                    </a:cubicBezTo>
                    <a:cubicBezTo>
                      <a:pt x="407" y="270"/>
                      <a:pt x="399" y="282"/>
                      <a:pt x="390" y="290"/>
                    </a:cubicBezTo>
                    <a:cubicBezTo>
                      <a:pt x="383" y="291"/>
                      <a:pt x="374" y="292"/>
                      <a:pt x="367" y="291"/>
                    </a:cubicBezTo>
                    <a:cubicBezTo>
                      <a:pt x="366" y="285"/>
                      <a:pt x="373" y="281"/>
                      <a:pt x="377" y="277"/>
                    </a:cubicBezTo>
                    <a:cubicBezTo>
                      <a:pt x="397" y="249"/>
                      <a:pt x="409" y="217"/>
                      <a:pt x="416" y="182"/>
                    </a:cubicBezTo>
                    <a:cubicBezTo>
                      <a:pt x="417" y="180"/>
                      <a:pt x="416" y="179"/>
                      <a:pt x="415" y="177"/>
                    </a:cubicBezTo>
                    <a:cubicBezTo>
                      <a:pt x="414" y="178"/>
                      <a:pt x="414" y="178"/>
                      <a:pt x="414" y="178"/>
                    </a:cubicBezTo>
                    <a:cubicBezTo>
                      <a:pt x="405" y="220"/>
                      <a:pt x="389" y="261"/>
                      <a:pt x="359" y="291"/>
                    </a:cubicBezTo>
                    <a:cubicBezTo>
                      <a:pt x="352" y="291"/>
                      <a:pt x="345" y="292"/>
                      <a:pt x="337" y="291"/>
                    </a:cubicBezTo>
                    <a:cubicBezTo>
                      <a:pt x="347" y="275"/>
                      <a:pt x="359" y="259"/>
                      <a:pt x="367" y="244"/>
                    </a:cubicBezTo>
                    <a:cubicBezTo>
                      <a:pt x="376" y="224"/>
                      <a:pt x="380" y="201"/>
                      <a:pt x="385" y="180"/>
                    </a:cubicBezTo>
                    <a:cubicBezTo>
                      <a:pt x="384" y="179"/>
                      <a:pt x="383" y="179"/>
                      <a:pt x="383" y="179"/>
                    </a:cubicBezTo>
                    <a:cubicBezTo>
                      <a:pt x="375" y="197"/>
                      <a:pt x="375" y="217"/>
                      <a:pt x="366" y="233"/>
                    </a:cubicBezTo>
                    <a:cubicBezTo>
                      <a:pt x="357" y="254"/>
                      <a:pt x="346" y="278"/>
                      <a:pt x="327" y="291"/>
                    </a:cubicBezTo>
                    <a:cubicBezTo>
                      <a:pt x="309" y="291"/>
                      <a:pt x="309" y="291"/>
                      <a:pt x="309" y="291"/>
                    </a:cubicBezTo>
                    <a:cubicBezTo>
                      <a:pt x="309" y="286"/>
                      <a:pt x="309" y="286"/>
                      <a:pt x="309" y="286"/>
                    </a:cubicBezTo>
                    <a:cubicBezTo>
                      <a:pt x="332" y="259"/>
                      <a:pt x="343" y="225"/>
                      <a:pt x="347" y="191"/>
                    </a:cubicBezTo>
                    <a:cubicBezTo>
                      <a:pt x="347" y="190"/>
                      <a:pt x="347" y="188"/>
                      <a:pt x="346" y="188"/>
                    </a:cubicBezTo>
                    <a:cubicBezTo>
                      <a:pt x="342" y="190"/>
                      <a:pt x="344" y="194"/>
                      <a:pt x="343" y="197"/>
                    </a:cubicBezTo>
                    <a:cubicBezTo>
                      <a:pt x="339" y="206"/>
                      <a:pt x="341" y="218"/>
                      <a:pt x="336" y="227"/>
                    </a:cubicBezTo>
                    <a:cubicBezTo>
                      <a:pt x="330" y="249"/>
                      <a:pt x="320" y="268"/>
                      <a:pt x="305" y="285"/>
                    </a:cubicBezTo>
                    <a:cubicBezTo>
                      <a:pt x="302" y="296"/>
                      <a:pt x="288" y="290"/>
                      <a:pt x="279" y="291"/>
                    </a:cubicBezTo>
                    <a:cubicBezTo>
                      <a:pt x="278" y="291"/>
                      <a:pt x="278" y="291"/>
                      <a:pt x="278" y="291"/>
                    </a:cubicBezTo>
                    <a:cubicBezTo>
                      <a:pt x="297" y="266"/>
                      <a:pt x="307" y="236"/>
                      <a:pt x="314" y="206"/>
                    </a:cubicBezTo>
                    <a:cubicBezTo>
                      <a:pt x="314" y="199"/>
                      <a:pt x="317" y="193"/>
                      <a:pt x="314" y="187"/>
                    </a:cubicBezTo>
                    <a:cubicBezTo>
                      <a:pt x="309" y="190"/>
                      <a:pt x="313" y="199"/>
                      <a:pt x="311" y="204"/>
                    </a:cubicBezTo>
                    <a:cubicBezTo>
                      <a:pt x="306" y="219"/>
                      <a:pt x="303" y="234"/>
                      <a:pt x="298" y="249"/>
                    </a:cubicBezTo>
                    <a:cubicBezTo>
                      <a:pt x="292" y="265"/>
                      <a:pt x="283" y="278"/>
                      <a:pt x="270" y="291"/>
                    </a:cubicBezTo>
                    <a:cubicBezTo>
                      <a:pt x="264" y="292"/>
                      <a:pt x="256" y="292"/>
                      <a:pt x="250" y="291"/>
                    </a:cubicBezTo>
                    <a:cubicBezTo>
                      <a:pt x="259" y="274"/>
                      <a:pt x="271" y="259"/>
                      <a:pt x="275" y="239"/>
                    </a:cubicBezTo>
                    <a:cubicBezTo>
                      <a:pt x="279" y="223"/>
                      <a:pt x="286" y="205"/>
                      <a:pt x="281" y="186"/>
                    </a:cubicBezTo>
                    <a:cubicBezTo>
                      <a:pt x="278" y="189"/>
                      <a:pt x="280" y="195"/>
                      <a:pt x="279" y="199"/>
                    </a:cubicBezTo>
                    <a:cubicBezTo>
                      <a:pt x="279" y="216"/>
                      <a:pt x="271" y="232"/>
                      <a:pt x="267" y="248"/>
                    </a:cubicBezTo>
                    <a:cubicBezTo>
                      <a:pt x="265" y="264"/>
                      <a:pt x="254" y="274"/>
                      <a:pt x="245" y="287"/>
                    </a:cubicBezTo>
                    <a:cubicBezTo>
                      <a:pt x="241" y="291"/>
                      <a:pt x="241" y="291"/>
                      <a:pt x="241" y="291"/>
                    </a:cubicBezTo>
                    <a:cubicBezTo>
                      <a:pt x="232" y="291"/>
                      <a:pt x="223" y="292"/>
                      <a:pt x="216" y="291"/>
                    </a:cubicBezTo>
                    <a:cubicBezTo>
                      <a:pt x="222" y="280"/>
                      <a:pt x="232" y="273"/>
                      <a:pt x="238" y="262"/>
                    </a:cubicBezTo>
                    <a:cubicBezTo>
                      <a:pt x="248" y="244"/>
                      <a:pt x="253" y="222"/>
                      <a:pt x="254" y="200"/>
                    </a:cubicBezTo>
                    <a:cubicBezTo>
                      <a:pt x="254" y="197"/>
                      <a:pt x="252" y="194"/>
                      <a:pt x="250" y="193"/>
                    </a:cubicBezTo>
                    <a:cubicBezTo>
                      <a:pt x="248" y="196"/>
                      <a:pt x="251" y="199"/>
                      <a:pt x="251" y="201"/>
                    </a:cubicBezTo>
                    <a:cubicBezTo>
                      <a:pt x="247" y="234"/>
                      <a:pt x="237" y="266"/>
                      <a:pt x="212" y="286"/>
                    </a:cubicBezTo>
                    <a:cubicBezTo>
                      <a:pt x="209" y="297"/>
                      <a:pt x="197" y="291"/>
                      <a:pt x="190" y="291"/>
                    </a:cubicBezTo>
                    <a:cubicBezTo>
                      <a:pt x="190" y="289"/>
                      <a:pt x="190" y="289"/>
                      <a:pt x="190" y="289"/>
                    </a:cubicBezTo>
                    <a:cubicBezTo>
                      <a:pt x="199" y="281"/>
                      <a:pt x="212" y="273"/>
                      <a:pt x="207" y="257"/>
                    </a:cubicBezTo>
                    <a:cubicBezTo>
                      <a:pt x="205" y="244"/>
                      <a:pt x="191" y="237"/>
                      <a:pt x="179" y="235"/>
                    </a:cubicBezTo>
                    <a:cubicBezTo>
                      <a:pt x="168" y="231"/>
                      <a:pt x="150" y="244"/>
                      <a:pt x="147" y="227"/>
                    </a:cubicBezTo>
                    <a:cubicBezTo>
                      <a:pt x="148" y="217"/>
                      <a:pt x="149" y="207"/>
                      <a:pt x="156" y="200"/>
                    </a:cubicBezTo>
                    <a:cubicBezTo>
                      <a:pt x="166" y="191"/>
                      <a:pt x="177" y="201"/>
                      <a:pt x="187" y="202"/>
                    </a:cubicBezTo>
                    <a:cubicBezTo>
                      <a:pt x="191" y="206"/>
                      <a:pt x="197" y="208"/>
                      <a:pt x="202" y="210"/>
                    </a:cubicBezTo>
                    <a:cubicBezTo>
                      <a:pt x="204" y="210"/>
                      <a:pt x="204" y="207"/>
                      <a:pt x="203" y="206"/>
                    </a:cubicBezTo>
                    <a:cubicBezTo>
                      <a:pt x="191" y="194"/>
                      <a:pt x="175" y="190"/>
                      <a:pt x="159" y="191"/>
                    </a:cubicBezTo>
                    <a:cubicBezTo>
                      <a:pt x="155" y="184"/>
                      <a:pt x="147" y="184"/>
                      <a:pt x="144" y="176"/>
                    </a:cubicBezTo>
                    <a:cubicBezTo>
                      <a:pt x="145" y="168"/>
                      <a:pt x="151" y="161"/>
                      <a:pt x="157" y="157"/>
                    </a:cubicBezTo>
                    <a:cubicBezTo>
                      <a:pt x="164" y="153"/>
                      <a:pt x="173" y="151"/>
                      <a:pt x="181" y="155"/>
                    </a:cubicBezTo>
                    <a:cubicBezTo>
                      <a:pt x="186" y="157"/>
                      <a:pt x="189" y="163"/>
                      <a:pt x="193" y="161"/>
                    </a:cubicBezTo>
                    <a:cubicBezTo>
                      <a:pt x="196" y="155"/>
                      <a:pt x="189" y="153"/>
                      <a:pt x="187" y="150"/>
                    </a:cubicBezTo>
                    <a:cubicBezTo>
                      <a:pt x="180" y="136"/>
                      <a:pt x="171" y="124"/>
                      <a:pt x="157" y="120"/>
                    </a:cubicBezTo>
                    <a:cubicBezTo>
                      <a:pt x="144" y="116"/>
                      <a:pt x="127" y="112"/>
                      <a:pt x="113" y="119"/>
                    </a:cubicBezTo>
                    <a:cubicBezTo>
                      <a:pt x="101" y="120"/>
                      <a:pt x="90" y="130"/>
                      <a:pt x="77" y="127"/>
                    </a:cubicBezTo>
                    <a:cubicBezTo>
                      <a:pt x="70" y="123"/>
                      <a:pt x="68" y="123"/>
                      <a:pt x="68" y="106"/>
                    </a:cubicBezTo>
                    <a:cubicBezTo>
                      <a:pt x="68" y="90"/>
                      <a:pt x="82" y="76"/>
                      <a:pt x="91" y="74"/>
                    </a:cubicBezTo>
                    <a:cubicBezTo>
                      <a:pt x="101" y="68"/>
                      <a:pt x="116" y="68"/>
                      <a:pt x="124" y="77"/>
                    </a:cubicBezTo>
                    <a:cubicBezTo>
                      <a:pt x="125" y="77"/>
                      <a:pt x="127" y="76"/>
                      <a:pt x="127" y="74"/>
                    </a:cubicBezTo>
                    <a:cubicBezTo>
                      <a:pt x="123" y="62"/>
                      <a:pt x="111" y="66"/>
                      <a:pt x="104" y="64"/>
                    </a:cubicBezTo>
                    <a:cubicBezTo>
                      <a:pt x="51" y="35"/>
                      <a:pt x="57" y="77"/>
                      <a:pt x="45" y="89"/>
                    </a:cubicBezTo>
                    <a:cubicBezTo>
                      <a:pt x="29" y="100"/>
                      <a:pt x="19" y="94"/>
                      <a:pt x="12" y="87"/>
                    </a:cubicBezTo>
                    <a:cubicBezTo>
                      <a:pt x="4" y="78"/>
                      <a:pt x="2" y="68"/>
                      <a:pt x="0" y="59"/>
                    </a:cubicBezTo>
                    <a:cubicBezTo>
                      <a:pt x="1" y="41"/>
                      <a:pt x="13" y="23"/>
                      <a:pt x="23" y="15"/>
                    </a:cubicBezTo>
                    <a:cubicBezTo>
                      <a:pt x="34" y="7"/>
                      <a:pt x="58" y="0"/>
                      <a:pt x="77" y="4"/>
                    </a:cubicBezTo>
                    <a:cubicBezTo>
                      <a:pt x="82" y="5"/>
                      <a:pt x="85" y="12"/>
                      <a:pt x="88" y="17"/>
                    </a:cubicBezTo>
                    <a:close/>
                  </a:path>
                </a:pathLst>
              </a:custGeom>
              <a:grpFill/>
              <a:ln w="17463" cap="rnd">
                <a:solidFill>
                  <a:srgbClr val="F6AB00">
                    <a:alpha val="40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8" name="Freeform 1428"/>
              <p:cNvSpPr>
                <a:spLocks/>
              </p:cNvSpPr>
              <p:nvPr/>
            </p:nvSpPr>
            <p:spPr bwMode="auto">
              <a:xfrm>
                <a:off x="4441" y="6208466"/>
                <a:ext cx="1810838" cy="1177335"/>
              </a:xfrm>
              <a:custGeom>
                <a:avLst/>
                <a:gdLst>
                  <a:gd name="T0" fmla="*/ 166 w 730"/>
                  <a:gd name="T1" fmla="*/ 58 h 473"/>
                  <a:gd name="T2" fmla="*/ 186 w 730"/>
                  <a:gd name="T3" fmla="*/ 128 h 473"/>
                  <a:gd name="T4" fmla="*/ 168 w 730"/>
                  <a:gd name="T5" fmla="*/ 219 h 473"/>
                  <a:gd name="T6" fmla="*/ 222 w 730"/>
                  <a:gd name="T7" fmla="*/ 187 h 473"/>
                  <a:gd name="T8" fmla="*/ 220 w 730"/>
                  <a:gd name="T9" fmla="*/ 248 h 473"/>
                  <a:gd name="T10" fmla="*/ 210 w 730"/>
                  <a:gd name="T11" fmla="*/ 294 h 473"/>
                  <a:gd name="T12" fmla="*/ 225 w 730"/>
                  <a:gd name="T13" fmla="*/ 282 h 473"/>
                  <a:gd name="T14" fmla="*/ 222 w 730"/>
                  <a:gd name="T15" fmla="*/ 256 h 473"/>
                  <a:gd name="T16" fmla="*/ 301 w 730"/>
                  <a:gd name="T17" fmla="*/ 266 h 473"/>
                  <a:gd name="T18" fmla="*/ 365 w 730"/>
                  <a:gd name="T19" fmla="*/ 244 h 473"/>
                  <a:gd name="T20" fmla="*/ 385 w 730"/>
                  <a:gd name="T21" fmla="*/ 233 h 473"/>
                  <a:gd name="T22" fmla="*/ 420 w 730"/>
                  <a:gd name="T23" fmla="*/ 290 h 473"/>
                  <a:gd name="T24" fmla="*/ 504 w 730"/>
                  <a:gd name="T25" fmla="*/ 243 h 473"/>
                  <a:gd name="T26" fmla="*/ 519 w 730"/>
                  <a:gd name="T27" fmla="*/ 219 h 473"/>
                  <a:gd name="T28" fmla="*/ 562 w 730"/>
                  <a:gd name="T29" fmla="*/ 294 h 473"/>
                  <a:gd name="T30" fmla="*/ 586 w 730"/>
                  <a:gd name="T31" fmla="*/ 318 h 473"/>
                  <a:gd name="T32" fmla="*/ 568 w 730"/>
                  <a:gd name="T33" fmla="*/ 405 h 473"/>
                  <a:gd name="T34" fmla="*/ 708 w 730"/>
                  <a:gd name="T35" fmla="*/ 473 h 473"/>
                  <a:gd name="T36" fmla="*/ 684 w 730"/>
                  <a:gd name="T37" fmla="*/ 424 h 473"/>
                  <a:gd name="T38" fmla="*/ 545 w 730"/>
                  <a:gd name="T39" fmla="*/ 403 h 473"/>
                  <a:gd name="T40" fmla="*/ 547 w 730"/>
                  <a:gd name="T41" fmla="*/ 317 h 473"/>
                  <a:gd name="T42" fmla="*/ 424 w 730"/>
                  <a:gd name="T43" fmla="*/ 340 h 473"/>
                  <a:gd name="T44" fmla="*/ 467 w 730"/>
                  <a:gd name="T45" fmla="*/ 333 h 473"/>
                  <a:gd name="T46" fmla="*/ 477 w 730"/>
                  <a:gd name="T47" fmla="*/ 371 h 473"/>
                  <a:gd name="T48" fmla="*/ 390 w 730"/>
                  <a:gd name="T49" fmla="*/ 362 h 473"/>
                  <a:gd name="T50" fmla="*/ 389 w 730"/>
                  <a:gd name="T51" fmla="*/ 328 h 473"/>
                  <a:gd name="T52" fmla="*/ 362 w 730"/>
                  <a:gd name="T53" fmla="*/ 284 h 473"/>
                  <a:gd name="T54" fmla="*/ 296 w 730"/>
                  <a:gd name="T55" fmla="*/ 338 h 473"/>
                  <a:gd name="T56" fmla="*/ 390 w 730"/>
                  <a:gd name="T57" fmla="*/ 312 h 473"/>
                  <a:gd name="T58" fmla="*/ 294 w 730"/>
                  <a:gd name="T59" fmla="*/ 341 h 473"/>
                  <a:gd name="T60" fmla="*/ 184 w 730"/>
                  <a:gd name="T61" fmla="*/ 318 h 473"/>
                  <a:gd name="T62" fmla="*/ 43 w 730"/>
                  <a:gd name="T63" fmla="*/ 295 h 473"/>
                  <a:gd name="T64" fmla="*/ 31 w 730"/>
                  <a:gd name="T65" fmla="*/ 251 h 473"/>
                  <a:gd name="T66" fmla="*/ 39 w 730"/>
                  <a:gd name="T67" fmla="*/ 225 h 473"/>
                  <a:gd name="T68" fmla="*/ 167 w 730"/>
                  <a:gd name="T69" fmla="*/ 245 h 473"/>
                  <a:gd name="T70" fmla="*/ 115 w 730"/>
                  <a:gd name="T71" fmla="*/ 225 h 473"/>
                  <a:gd name="T72" fmla="*/ 145 w 730"/>
                  <a:gd name="T73" fmla="*/ 205 h 473"/>
                  <a:gd name="T74" fmla="*/ 124 w 730"/>
                  <a:gd name="T75" fmla="*/ 175 h 473"/>
                  <a:gd name="T76" fmla="*/ 95 w 730"/>
                  <a:gd name="T77" fmla="*/ 165 h 473"/>
                  <a:gd name="T78" fmla="*/ 125 w 730"/>
                  <a:gd name="T79" fmla="*/ 102 h 473"/>
                  <a:gd name="T80" fmla="*/ 74 w 730"/>
                  <a:gd name="T81" fmla="*/ 141 h 473"/>
                  <a:gd name="T82" fmla="*/ 56 w 730"/>
                  <a:gd name="T83" fmla="*/ 110 h 473"/>
                  <a:gd name="T84" fmla="*/ 111 w 730"/>
                  <a:gd name="T85" fmla="*/ 74 h 473"/>
                  <a:gd name="T86" fmla="*/ 84 w 730"/>
                  <a:gd name="T87" fmla="*/ 54 h 473"/>
                  <a:gd name="T88" fmla="*/ 156 w 730"/>
                  <a:gd name="T89" fmla="*/ 53 h 473"/>
                  <a:gd name="T90" fmla="*/ 124 w 730"/>
                  <a:gd name="T91" fmla="*/ 26 h 473"/>
                  <a:gd name="T92" fmla="*/ 126 w 730"/>
                  <a:gd name="T93" fmla="*/ 1 h 4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730" h="473">
                    <a:moveTo>
                      <a:pt x="151" y="8"/>
                    </a:moveTo>
                    <a:cubicBezTo>
                      <a:pt x="163" y="7"/>
                      <a:pt x="176" y="13"/>
                      <a:pt x="184" y="20"/>
                    </a:cubicBezTo>
                    <a:cubicBezTo>
                      <a:pt x="191" y="36"/>
                      <a:pt x="170" y="44"/>
                      <a:pt x="166" y="58"/>
                    </a:cubicBezTo>
                    <a:cubicBezTo>
                      <a:pt x="157" y="72"/>
                      <a:pt x="162" y="88"/>
                      <a:pt x="171" y="100"/>
                    </a:cubicBezTo>
                    <a:cubicBezTo>
                      <a:pt x="177" y="110"/>
                      <a:pt x="159" y="116"/>
                      <a:pt x="168" y="124"/>
                    </a:cubicBezTo>
                    <a:cubicBezTo>
                      <a:pt x="174" y="124"/>
                      <a:pt x="182" y="122"/>
                      <a:pt x="186" y="128"/>
                    </a:cubicBezTo>
                    <a:cubicBezTo>
                      <a:pt x="191" y="132"/>
                      <a:pt x="190" y="137"/>
                      <a:pt x="190" y="143"/>
                    </a:cubicBezTo>
                    <a:cubicBezTo>
                      <a:pt x="176" y="157"/>
                      <a:pt x="166" y="173"/>
                      <a:pt x="162" y="192"/>
                    </a:cubicBezTo>
                    <a:cubicBezTo>
                      <a:pt x="162" y="201"/>
                      <a:pt x="160" y="211"/>
                      <a:pt x="168" y="219"/>
                    </a:cubicBezTo>
                    <a:cubicBezTo>
                      <a:pt x="178" y="227"/>
                      <a:pt x="192" y="228"/>
                      <a:pt x="205" y="225"/>
                    </a:cubicBezTo>
                    <a:cubicBezTo>
                      <a:pt x="214" y="222"/>
                      <a:pt x="220" y="215"/>
                      <a:pt x="224" y="208"/>
                    </a:cubicBezTo>
                    <a:cubicBezTo>
                      <a:pt x="228" y="200"/>
                      <a:pt x="214" y="195"/>
                      <a:pt x="222" y="187"/>
                    </a:cubicBezTo>
                    <a:cubicBezTo>
                      <a:pt x="226" y="182"/>
                      <a:pt x="235" y="183"/>
                      <a:pt x="241" y="185"/>
                    </a:cubicBezTo>
                    <a:cubicBezTo>
                      <a:pt x="248" y="189"/>
                      <a:pt x="246" y="196"/>
                      <a:pt x="245" y="200"/>
                    </a:cubicBezTo>
                    <a:cubicBezTo>
                      <a:pt x="235" y="215"/>
                      <a:pt x="225" y="232"/>
                      <a:pt x="220" y="248"/>
                    </a:cubicBezTo>
                    <a:cubicBezTo>
                      <a:pt x="208" y="249"/>
                      <a:pt x="199" y="258"/>
                      <a:pt x="189" y="263"/>
                    </a:cubicBezTo>
                    <a:cubicBezTo>
                      <a:pt x="188" y="270"/>
                      <a:pt x="183" y="277"/>
                      <a:pt x="187" y="282"/>
                    </a:cubicBezTo>
                    <a:cubicBezTo>
                      <a:pt x="193" y="289"/>
                      <a:pt x="198" y="298"/>
                      <a:pt x="210" y="294"/>
                    </a:cubicBezTo>
                    <a:cubicBezTo>
                      <a:pt x="218" y="292"/>
                      <a:pt x="226" y="287"/>
                      <a:pt x="234" y="294"/>
                    </a:cubicBezTo>
                    <a:cubicBezTo>
                      <a:pt x="236" y="294"/>
                      <a:pt x="239" y="293"/>
                      <a:pt x="239" y="292"/>
                    </a:cubicBezTo>
                    <a:cubicBezTo>
                      <a:pt x="240" y="285"/>
                      <a:pt x="230" y="285"/>
                      <a:pt x="225" y="282"/>
                    </a:cubicBezTo>
                    <a:cubicBezTo>
                      <a:pt x="215" y="282"/>
                      <a:pt x="205" y="293"/>
                      <a:pt x="197" y="282"/>
                    </a:cubicBezTo>
                    <a:cubicBezTo>
                      <a:pt x="193" y="278"/>
                      <a:pt x="196" y="273"/>
                      <a:pt x="197" y="268"/>
                    </a:cubicBezTo>
                    <a:cubicBezTo>
                      <a:pt x="203" y="262"/>
                      <a:pt x="212" y="256"/>
                      <a:pt x="222" y="256"/>
                    </a:cubicBezTo>
                    <a:cubicBezTo>
                      <a:pt x="239" y="258"/>
                      <a:pt x="258" y="266"/>
                      <a:pt x="263" y="282"/>
                    </a:cubicBezTo>
                    <a:cubicBezTo>
                      <a:pt x="264" y="285"/>
                      <a:pt x="268" y="288"/>
                      <a:pt x="271" y="286"/>
                    </a:cubicBezTo>
                    <a:cubicBezTo>
                      <a:pt x="281" y="278"/>
                      <a:pt x="288" y="269"/>
                      <a:pt x="301" y="266"/>
                    </a:cubicBezTo>
                    <a:cubicBezTo>
                      <a:pt x="316" y="265"/>
                      <a:pt x="331" y="264"/>
                      <a:pt x="347" y="268"/>
                    </a:cubicBezTo>
                    <a:cubicBezTo>
                      <a:pt x="354" y="268"/>
                      <a:pt x="361" y="264"/>
                      <a:pt x="365" y="260"/>
                    </a:cubicBezTo>
                    <a:cubicBezTo>
                      <a:pt x="370" y="255"/>
                      <a:pt x="368" y="248"/>
                      <a:pt x="365" y="244"/>
                    </a:cubicBezTo>
                    <a:cubicBezTo>
                      <a:pt x="361" y="244"/>
                      <a:pt x="349" y="243"/>
                      <a:pt x="351" y="240"/>
                    </a:cubicBezTo>
                    <a:cubicBezTo>
                      <a:pt x="353" y="235"/>
                      <a:pt x="354" y="231"/>
                      <a:pt x="362" y="230"/>
                    </a:cubicBezTo>
                    <a:cubicBezTo>
                      <a:pt x="373" y="227"/>
                      <a:pt x="378" y="229"/>
                      <a:pt x="385" y="233"/>
                    </a:cubicBezTo>
                    <a:cubicBezTo>
                      <a:pt x="392" y="239"/>
                      <a:pt x="392" y="248"/>
                      <a:pt x="391" y="256"/>
                    </a:cubicBezTo>
                    <a:cubicBezTo>
                      <a:pt x="401" y="263"/>
                      <a:pt x="420" y="267"/>
                      <a:pt x="419" y="283"/>
                    </a:cubicBezTo>
                    <a:cubicBezTo>
                      <a:pt x="419" y="284"/>
                      <a:pt x="417" y="289"/>
                      <a:pt x="420" y="290"/>
                    </a:cubicBezTo>
                    <a:cubicBezTo>
                      <a:pt x="432" y="293"/>
                      <a:pt x="432" y="280"/>
                      <a:pt x="440" y="277"/>
                    </a:cubicBezTo>
                    <a:cubicBezTo>
                      <a:pt x="461" y="260"/>
                      <a:pt x="501" y="284"/>
                      <a:pt x="512" y="255"/>
                    </a:cubicBezTo>
                    <a:cubicBezTo>
                      <a:pt x="513" y="250"/>
                      <a:pt x="509" y="245"/>
                      <a:pt x="504" y="243"/>
                    </a:cubicBezTo>
                    <a:cubicBezTo>
                      <a:pt x="498" y="239"/>
                      <a:pt x="488" y="243"/>
                      <a:pt x="484" y="237"/>
                    </a:cubicBezTo>
                    <a:cubicBezTo>
                      <a:pt x="481" y="233"/>
                      <a:pt x="482" y="228"/>
                      <a:pt x="486" y="226"/>
                    </a:cubicBezTo>
                    <a:cubicBezTo>
                      <a:pt x="494" y="219"/>
                      <a:pt x="506" y="213"/>
                      <a:pt x="519" y="219"/>
                    </a:cubicBezTo>
                    <a:cubicBezTo>
                      <a:pt x="524" y="221"/>
                      <a:pt x="530" y="225"/>
                      <a:pt x="530" y="231"/>
                    </a:cubicBezTo>
                    <a:cubicBezTo>
                      <a:pt x="523" y="251"/>
                      <a:pt x="516" y="276"/>
                      <a:pt x="538" y="290"/>
                    </a:cubicBezTo>
                    <a:cubicBezTo>
                      <a:pt x="544" y="295"/>
                      <a:pt x="554" y="293"/>
                      <a:pt x="562" y="294"/>
                    </a:cubicBezTo>
                    <a:cubicBezTo>
                      <a:pt x="568" y="292"/>
                      <a:pt x="575" y="288"/>
                      <a:pt x="580" y="283"/>
                    </a:cubicBezTo>
                    <a:cubicBezTo>
                      <a:pt x="582" y="285"/>
                      <a:pt x="583" y="288"/>
                      <a:pt x="585" y="291"/>
                    </a:cubicBezTo>
                    <a:cubicBezTo>
                      <a:pt x="584" y="299"/>
                      <a:pt x="577" y="311"/>
                      <a:pt x="586" y="318"/>
                    </a:cubicBezTo>
                    <a:cubicBezTo>
                      <a:pt x="590" y="323"/>
                      <a:pt x="599" y="327"/>
                      <a:pt x="599" y="335"/>
                    </a:cubicBezTo>
                    <a:cubicBezTo>
                      <a:pt x="591" y="359"/>
                      <a:pt x="563" y="373"/>
                      <a:pt x="560" y="399"/>
                    </a:cubicBezTo>
                    <a:cubicBezTo>
                      <a:pt x="560" y="403"/>
                      <a:pt x="565" y="404"/>
                      <a:pt x="568" y="405"/>
                    </a:cubicBezTo>
                    <a:cubicBezTo>
                      <a:pt x="601" y="393"/>
                      <a:pt x="642" y="387"/>
                      <a:pt x="678" y="405"/>
                    </a:cubicBezTo>
                    <a:cubicBezTo>
                      <a:pt x="701" y="419"/>
                      <a:pt x="726" y="439"/>
                      <a:pt x="730" y="464"/>
                    </a:cubicBezTo>
                    <a:cubicBezTo>
                      <a:pt x="723" y="469"/>
                      <a:pt x="715" y="472"/>
                      <a:pt x="708" y="473"/>
                    </a:cubicBezTo>
                    <a:cubicBezTo>
                      <a:pt x="708" y="473"/>
                      <a:pt x="707" y="470"/>
                      <a:pt x="720" y="468"/>
                    </a:cubicBezTo>
                    <a:cubicBezTo>
                      <a:pt x="725" y="457"/>
                      <a:pt x="715" y="443"/>
                      <a:pt x="705" y="435"/>
                    </a:cubicBezTo>
                    <a:cubicBezTo>
                      <a:pt x="697" y="432"/>
                      <a:pt x="690" y="428"/>
                      <a:pt x="684" y="424"/>
                    </a:cubicBezTo>
                    <a:cubicBezTo>
                      <a:pt x="657" y="413"/>
                      <a:pt x="625" y="406"/>
                      <a:pt x="596" y="410"/>
                    </a:cubicBezTo>
                    <a:cubicBezTo>
                      <a:pt x="593" y="410"/>
                      <a:pt x="590" y="412"/>
                      <a:pt x="587" y="413"/>
                    </a:cubicBezTo>
                    <a:cubicBezTo>
                      <a:pt x="574" y="407"/>
                      <a:pt x="559" y="404"/>
                      <a:pt x="545" y="403"/>
                    </a:cubicBezTo>
                    <a:cubicBezTo>
                      <a:pt x="540" y="405"/>
                      <a:pt x="536" y="404"/>
                      <a:pt x="531" y="403"/>
                    </a:cubicBezTo>
                    <a:cubicBezTo>
                      <a:pt x="539" y="385"/>
                      <a:pt x="555" y="368"/>
                      <a:pt x="553" y="345"/>
                    </a:cubicBezTo>
                    <a:cubicBezTo>
                      <a:pt x="553" y="336"/>
                      <a:pt x="554" y="326"/>
                      <a:pt x="547" y="317"/>
                    </a:cubicBezTo>
                    <a:cubicBezTo>
                      <a:pt x="531" y="297"/>
                      <a:pt x="500" y="286"/>
                      <a:pt x="472" y="287"/>
                    </a:cubicBezTo>
                    <a:cubicBezTo>
                      <a:pt x="452" y="288"/>
                      <a:pt x="426" y="297"/>
                      <a:pt x="422" y="317"/>
                    </a:cubicBezTo>
                    <a:cubicBezTo>
                      <a:pt x="422" y="325"/>
                      <a:pt x="417" y="334"/>
                      <a:pt x="424" y="340"/>
                    </a:cubicBezTo>
                    <a:cubicBezTo>
                      <a:pt x="432" y="346"/>
                      <a:pt x="443" y="350"/>
                      <a:pt x="453" y="349"/>
                    </a:cubicBezTo>
                    <a:cubicBezTo>
                      <a:pt x="459" y="347"/>
                      <a:pt x="465" y="344"/>
                      <a:pt x="467" y="339"/>
                    </a:cubicBezTo>
                    <a:cubicBezTo>
                      <a:pt x="466" y="337"/>
                      <a:pt x="466" y="335"/>
                      <a:pt x="467" y="333"/>
                    </a:cubicBezTo>
                    <a:cubicBezTo>
                      <a:pt x="473" y="331"/>
                      <a:pt x="477" y="338"/>
                      <a:pt x="483" y="340"/>
                    </a:cubicBezTo>
                    <a:cubicBezTo>
                      <a:pt x="487" y="344"/>
                      <a:pt x="488" y="349"/>
                      <a:pt x="489" y="355"/>
                    </a:cubicBezTo>
                    <a:cubicBezTo>
                      <a:pt x="487" y="361"/>
                      <a:pt x="483" y="367"/>
                      <a:pt x="477" y="371"/>
                    </a:cubicBezTo>
                    <a:cubicBezTo>
                      <a:pt x="460" y="378"/>
                      <a:pt x="437" y="371"/>
                      <a:pt x="422" y="360"/>
                    </a:cubicBezTo>
                    <a:cubicBezTo>
                      <a:pt x="416" y="359"/>
                      <a:pt x="417" y="347"/>
                      <a:pt x="408" y="349"/>
                    </a:cubicBezTo>
                    <a:cubicBezTo>
                      <a:pt x="405" y="355"/>
                      <a:pt x="400" y="361"/>
                      <a:pt x="390" y="362"/>
                    </a:cubicBezTo>
                    <a:cubicBezTo>
                      <a:pt x="383" y="362"/>
                      <a:pt x="377" y="357"/>
                      <a:pt x="372" y="353"/>
                    </a:cubicBezTo>
                    <a:cubicBezTo>
                      <a:pt x="367" y="348"/>
                      <a:pt x="363" y="341"/>
                      <a:pt x="367" y="335"/>
                    </a:cubicBezTo>
                    <a:cubicBezTo>
                      <a:pt x="373" y="330"/>
                      <a:pt x="380" y="323"/>
                      <a:pt x="389" y="328"/>
                    </a:cubicBezTo>
                    <a:cubicBezTo>
                      <a:pt x="391" y="329"/>
                      <a:pt x="393" y="330"/>
                      <a:pt x="395" y="330"/>
                    </a:cubicBezTo>
                    <a:cubicBezTo>
                      <a:pt x="403" y="322"/>
                      <a:pt x="400" y="311"/>
                      <a:pt x="397" y="302"/>
                    </a:cubicBezTo>
                    <a:cubicBezTo>
                      <a:pt x="390" y="290"/>
                      <a:pt x="377" y="285"/>
                      <a:pt x="362" y="284"/>
                    </a:cubicBezTo>
                    <a:cubicBezTo>
                      <a:pt x="341" y="282"/>
                      <a:pt x="321" y="292"/>
                      <a:pt x="307" y="305"/>
                    </a:cubicBezTo>
                    <a:cubicBezTo>
                      <a:pt x="302" y="315"/>
                      <a:pt x="291" y="323"/>
                      <a:pt x="291" y="335"/>
                    </a:cubicBezTo>
                    <a:cubicBezTo>
                      <a:pt x="292" y="337"/>
                      <a:pt x="293" y="338"/>
                      <a:pt x="296" y="338"/>
                    </a:cubicBezTo>
                    <a:cubicBezTo>
                      <a:pt x="306" y="318"/>
                      <a:pt x="322" y="292"/>
                      <a:pt x="352" y="291"/>
                    </a:cubicBezTo>
                    <a:cubicBezTo>
                      <a:pt x="364" y="292"/>
                      <a:pt x="381" y="291"/>
                      <a:pt x="388" y="304"/>
                    </a:cubicBezTo>
                    <a:cubicBezTo>
                      <a:pt x="390" y="306"/>
                      <a:pt x="389" y="309"/>
                      <a:pt x="390" y="312"/>
                    </a:cubicBezTo>
                    <a:cubicBezTo>
                      <a:pt x="370" y="310"/>
                      <a:pt x="350" y="314"/>
                      <a:pt x="331" y="322"/>
                    </a:cubicBezTo>
                    <a:cubicBezTo>
                      <a:pt x="319" y="324"/>
                      <a:pt x="309" y="335"/>
                      <a:pt x="297" y="338"/>
                    </a:cubicBezTo>
                    <a:cubicBezTo>
                      <a:pt x="294" y="341"/>
                      <a:pt x="294" y="341"/>
                      <a:pt x="294" y="341"/>
                    </a:cubicBezTo>
                    <a:cubicBezTo>
                      <a:pt x="275" y="353"/>
                      <a:pt x="256" y="359"/>
                      <a:pt x="233" y="361"/>
                    </a:cubicBezTo>
                    <a:cubicBezTo>
                      <a:pt x="225" y="362"/>
                      <a:pt x="225" y="362"/>
                      <a:pt x="225" y="362"/>
                    </a:cubicBezTo>
                    <a:cubicBezTo>
                      <a:pt x="218" y="343"/>
                      <a:pt x="201" y="330"/>
                      <a:pt x="184" y="318"/>
                    </a:cubicBezTo>
                    <a:cubicBezTo>
                      <a:pt x="168" y="302"/>
                      <a:pt x="140" y="300"/>
                      <a:pt x="118" y="292"/>
                    </a:cubicBezTo>
                    <a:cubicBezTo>
                      <a:pt x="104" y="291"/>
                      <a:pt x="91" y="289"/>
                      <a:pt x="76" y="290"/>
                    </a:cubicBezTo>
                    <a:cubicBezTo>
                      <a:pt x="65" y="288"/>
                      <a:pt x="54" y="293"/>
                      <a:pt x="43" y="295"/>
                    </a:cubicBezTo>
                    <a:cubicBezTo>
                      <a:pt x="49" y="287"/>
                      <a:pt x="56" y="280"/>
                      <a:pt x="57" y="270"/>
                    </a:cubicBezTo>
                    <a:cubicBezTo>
                      <a:pt x="55" y="263"/>
                      <a:pt x="56" y="255"/>
                      <a:pt x="47" y="251"/>
                    </a:cubicBezTo>
                    <a:cubicBezTo>
                      <a:pt x="42" y="250"/>
                      <a:pt x="35" y="249"/>
                      <a:pt x="31" y="251"/>
                    </a:cubicBezTo>
                    <a:cubicBezTo>
                      <a:pt x="31" y="256"/>
                      <a:pt x="27" y="261"/>
                      <a:pt x="21" y="261"/>
                    </a:cubicBezTo>
                    <a:cubicBezTo>
                      <a:pt x="10" y="261"/>
                      <a:pt x="4" y="252"/>
                      <a:pt x="0" y="245"/>
                    </a:cubicBezTo>
                    <a:cubicBezTo>
                      <a:pt x="7" y="231"/>
                      <a:pt x="30" y="236"/>
                      <a:pt x="39" y="225"/>
                    </a:cubicBezTo>
                    <a:cubicBezTo>
                      <a:pt x="61" y="237"/>
                      <a:pt x="75" y="256"/>
                      <a:pt x="96" y="268"/>
                    </a:cubicBezTo>
                    <a:cubicBezTo>
                      <a:pt x="108" y="277"/>
                      <a:pt x="126" y="277"/>
                      <a:pt x="140" y="274"/>
                    </a:cubicBezTo>
                    <a:cubicBezTo>
                      <a:pt x="154" y="269"/>
                      <a:pt x="165" y="258"/>
                      <a:pt x="167" y="245"/>
                    </a:cubicBezTo>
                    <a:cubicBezTo>
                      <a:pt x="167" y="238"/>
                      <a:pt x="166" y="230"/>
                      <a:pt x="159" y="224"/>
                    </a:cubicBezTo>
                    <a:cubicBezTo>
                      <a:pt x="154" y="219"/>
                      <a:pt x="146" y="216"/>
                      <a:pt x="138" y="214"/>
                    </a:cubicBezTo>
                    <a:cubicBezTo>
                      <a:pt x="128" y="215"/>
                      <a:pt x="120" y="220"/>
                      <a:pt x="115" y="225"/>
                    </a:cubicBezTo>
                    <a:cubicBezTo>
                      <a:pt x="110" y="223"/>
                      <a:pt x="109" y="218"/>
                      <a:pt x="109" y="215"/>
                    </a:cubicBezTo>
                    <a:cubicBezTo>
                      <a:pt x="110" y="207"/>
                      <a:pt x="117" y="203"/>
                      <a:pt x="125" y="201"/>
                    </a:cubicBezTo>
                    <a:cubicBezTo>
                      <a:pt x="131" y="201"/>
                      <a:pt x="139" y="202"/>
                      <a:pt x="145" y="205"/>
                    </a:cubicBezTo>
                    <a:cubicBezTo>
                      <a:pt x="152" y="205"/>
                      <a:pt x="151" y="196"/>
                      <a:pt x="150" y="193"/>
                    </a:cubicBezTo>
                    <a:cubicBezTo>
                      <a:pt x="149" y="187"/>
                      <a:pt x="145" y="181"/>
                      <a:pt x="139" y="179"/>
                    </a:cubicBezTo>
                    <a:cubicBezTo>
                      <a:pt x="124" y="175"/>
                      <a:pt x="124" y="175"/>
                      <a:pt x="124" y="175"/>
                    </a:cubicBezTo>
                    <a:cubicBezTo>
                      <a:pt x="119" y="178"/>
                      <a:pt x="112" y="179"/>
                      <a:pt x="110" y="185"/>
                    </a:cubicBezTo>
                    <a:cubicBezTo>
                      <a:pt x="106" y="186"/>
                      <a:pt x="102" y="185"/>
                      <a:pt x="100" y="181"/>
                    </a:cubicBezTo>
                    <a:cubicBezTo>
                      <a:pt x="95" y="177"/>
                      <a:pt x="94" y="171"/>
                      <a:pt x="95" y="165"/>
                    </a:cubicBezTo>
                    <a:cubicBezTo>
                      <a:pt x="103" y="144"/>
                      <a:pt x="131" y="166"/>
                      <a:pt x="143" y="148"/>
                    </a:cubicBezTo>
                    <a:cubicBezTo>
                      <a:pt x="149" y="143"/>
                      <a:pt x="152" y="135"/>
                      <a:pt x="151" y="127"/>
                    </a:cubicBezTo>
                    <a:cubicBezTo>
                      <a:pt x="150" y="114"/>
                      <a:pt x="136" y="107"/>
                      <a:pt x="125" y="102"/>
                    </a:cubicBezTo>
                    <a:cubicBezTo>
                      <a:pt x="108" y="95"/>
                      <a:pt x="93" y="105"/>
                      <a:pt x="81" y="110"/>
                    </a:cubicBezTo>
                    <a:cubicBezTo>
                      <a:pt x="69" y="114"/>
                      <a:pt x="63" y="122"/>
                      <a:pt x="60" y="131"/>
                    </a:cubicBezTo>
                    <a:cubicBezTo>
                      <a:pt x="64" y="137"/>
                      <a:pt x="74" y="133"/>
                      <a:pt x="74" y="141"/>
                    </a:cubicBezTo>
                    <a:cubicBezTo>
                      <a:pt x="72" y="143"/>
                      <a:pt x="69" y="143"/>
                      <a:pt x="65" y="143"/>
                    </a:cubicBezTo>
                    <a:cubicBezTo>
                      <a:pt x="57" y="142"/>
                      <a:pt x="53" y="135"/>
                      <a:pt x="50" y="128"/>
                    </a:cubicBezTo>
                    <a:cubicBezTo>
                      <a:pt x="47" y="121"/>
                      <a:pt x="53" y="116"/>
                      <a:pt x="56" y="110"/>
                    </a:cubicBezTo>
                    <a:cubicBezTo>
                      <a:pt x="62" y="99"/>
                      <a:pt x="76" y="97"/>
                      <a:pt x="89" y="97"/>
                    </a:cubicBezTo>
                    <a:cubicBezTo>
                      <a:pt x="98" y="94"/>
                      <a:pt x="108" y="93"/>
                      <a:pt x="114" y="85"/>
                    </a:cubicBezTo>
                    <a:cubicBezTo>
                      <a:pt x="116" y="82"/>
                      <a:pt x="115" y="76"/>
                      <a:pt x="111" y="74"/>
                    </a:cubicBezTo>
                    <a:cubicBezTo>
                      <a:pt x="101" y="68"/>
                      <a:pt x="91" y="73"/>
                      <a:pt x="82" y="76"/>
                    </a:cubicBezTo>
                    <a:cubicBezTo>
                      <a:pt x="77" y="73"/>
                      <a:pt x="74" y="70"/>
                      <a:pt x="78" y="63"/>
                    </a:cubicBezTo>
                    <a:cubicBezTo>
                      <a:pt x="77" y="60"/>
                      <a:pt x="81" y="56"/>
                      <a:pt x="84" y="54"/>
                    </a:cubicBezTo>
                    <a:cubicBezTo>
                      <a:pt x="95" y="47"/>
                      <a:pt x="109" y="49"/>
                      <a:pt x="121" y="53"/>
                    </a:cubicBezTo>
                    <a:cubicBezTo>
                      <a:pt x="138" y="66"/>
                      <a:pt x="138" y="66"/>
                      <a:pt x="138" y="66"/>
                    </a:cubicBezTo>
                    <a:cubicBezTo>
                      <a:pt x="147" y="65"/>
                      <a:pt x="150" y="58"/>
                      <a:pt x="156" y="53"/>
                    </a:cubicBezTo>
                    <a:cubicBezTo>
                      <a:pt x="159" y="50"/>
                      <a:pt x="160" y="42"/>
                      <a:pt x="160" y="37"/>
                    </a:cubicBezTo>
                    <a:cubicBezTo>
                      <a:pt x="157" y="30"/>
                      <a:pt x="153" y="24"/>
                      <a:pt x="147" y="19"/>
                    </a:cubicBezTo>
                    <a:cubicBezTo>
                      <a:pt x="138" y="14"/>
                      <a:pt x="134" y="22"/>
                      <a:pt x="124" y="26"/>
                    </a:cubicBezTo>
                    <a:cubicBezTo>
                      <a:pt x="117" y="26"/>
                      <a:pt x="116" y="26"/>
                      <a:pt x="114" y="24"/>
                    </a:cubicBezTo>
                    <a:cubicBezTo>
                      <a:pt x="111" y="21"/>
                      <a:pt x="109" y="19"/>
                      <a:pt x="111" y="14"/>
                    </a:cubicBezTo>
                    <a:cubicBezTo>
                      <a:pt x="113" y="8"/>
                      <a:pt x="118" y="1"/>
                      <a:pt x="126" y="1"/>
                    </a:cubicBezTo>
                    <a:cubicBezTo>
                      <a:pt x="134" y="0"/>
                      <a:pt x="145" y="1"/>
                      <a:pt x="151" y="8"/>
                    </a:cubicBezTo>
                    <a:close/>
                  </a:path>
                </a:pathLst>
              </a:cu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9" name="Freeform 1571"/>
              <p:cNvSpPr>
                <a:spLocks/>
              </p:cNvSpPr>
              <p:nvPr/>
            </p:nvSpPr>
            <p:spPr bwMode="auto">
              <a:xfrm>
                <a:off x="2614185" y="6712809"/>
                <a:ext cx="2440347" cy="1139486"/>
              </a:xfrm>
              <a:custGeom>
                <a:avLst/>
                <a:gdLst>
                  <a:gd name="T0" fmla="*/ 177 w 983"/>
                  <a:gd name="T1" fmla="*/ 14 h 458"/>
                  <a:gd name="T2" fmla="*/ 181 w 983"/>
                  <a:gd name="T3" fmla="*/ 120 h 458"/>
                  <a:gd name="T4" fmla="*/ 207 w 983"/>
                  <a:gd name="T5" fmla="*/ 150 h 458"/>
                  <a:gd name="T6" fmla="*/ 192 w 983"/>
                  <a:gd name="T7" fmla="*/ 238 h 458"/>
                  <a:gd name="T8" fmla="*/ 255 w 983"/>
                  <a:gd name="T9" fmla="*/ 269 h 458"/>
                  <a:gd name="T10" fmla="*/ 267 w 983"/>
                  <a:gd name="T11" fmla="*/ 217 h 458"/>
                  <a:gd name="T12" fmla="*/ 300 w 983"/>
                  <a:gd name="T13" fmla="*/ 228 h 458"/>
                  <a:gd name="T14" fmla="*/ 245 w 983"/>
                  <a:gd name="T15" fmla="*/ 322 h 458"/>
                  <a:gd name="T16" fmla="*/ 279 w 983"/>
                  <a:gd name="T17" fmla="*/ 356 h 458"/>
                  <a:gd name="T18" fmla="*/ 311 w 983"/>
                  <a:gd name="T19" fmla="*/ 348 h 458"/>
                  <a:gd name="T20" fmla="*/ 260 w 983"/>
                  <a:gd name="T21" fmla="*/ 344 h 458"/>
                  <a:gd name="T22" fmla="*/ 285 w 983"/>
                  <a:gd name="T23" fmla="*/ 304 h 458"/>
                  <a:gd name="T24" fmla="*/ 355 w 983"/>
                  <a:gd name="T25" fmla="*/ 330 h 458"/>
                  <a:gd name="T26" fmla="*/ 447 w 983"/>
                  <a:gd name="T27" fmla="*/ 287 h 458"/>
                  <a:gd name="T28" fmla="*/ 456 w 983"/>
                  <a:gd name="T29" fmla="*/ 256 h 458"/>
                  <a:gd name="T30" fmla="*/ 456 w 983"/>
                  <a:gd name="T31" fmla="*/ 235 h 458"/>
                  <a:gd name="T32" fmla="*/ 499 w 983"/>
                  <a:gd name="T33" fmla="*/ 262 h 458"/>
                  <a:gd name="T34" fmla="*/ 545 w 983"/>
                  <a:gd name="T35" fmla="*/ 297 h 458"/>
                  <a:gd name="T36" fmla="*/ 653 w 983"/>
                  <a:gd name="T37" fmla="*/ 229 h 458"/>
                  <a:gd name="T38" fmla="*/ 613 w 983"/>
                  <a:gd name="T39" fmla="*/ 215 h 458"/>
                  <a:gd name="T40" fmla="*/ 652 w 983"/>
                  <a:gd name="T41" fmla="*/ 183 h 458"/>
                  <a:gd name="T42" fmla="*/ 695 w 983"/>
                  <a:gd name="T43" fmla="*/ 268 h 458"/>
                  <a:gd name="T44" fmla="*/ 746 w 983"/>
                  <a:gd name="T45" fmla="*/ 249 h 458"/>
                  <a:gd name="T46" fmla="*/ 763 w 983"/>
                  <a:gd name="T47" fmla="*/ 291 h 458"/>
                  <a:gd name="T48" fmla="*/ 750 w 983"/>
                  <a:gd name="T49" fmla="*/ 401 h 458"/>
                  <a:gd name="T50" fmla="*/ 901 w 983"/>
                  <a:gd name="T51" fmla="*/ 379 h 458"/>
                  <a:gd name="T52" fmla="*/ 957 w 983"/>
                  <a:gd name="T53" fmla="*/ 458 h 458"/>
                  <a:gd name="T54" fmla="*/ 951 w 983"/>
                  <a:gd name="T55" fmla="*/ 433 h 458"/>
                  <a:gd name="T56" fmla="*/ 970 w 983"/>
                  <a:gd name="T57" fmla="*/ 448 h 458"/>
                  <a:gd name="T58" fmla="*/ 914 w 983"/>
                  <a:gd name="T59" fmla="*/ 401 h 458"/>
                  <a:gd name="T60" fmla="*/ 789 w 983"/>
                  <a:gd name="T61" fmla="*/ 412 h 458"/>
                  <a:gd name="T62" fmla="*/ 715 w 983"/>
                  <a:gd name="T63" fmla="*/ 414 h 458"/>
                  <a:gd name="T64" fmla="*/ 713 w 983"/>
                  <a:gd name="T65" fmla="*/ 300 h 458"/>
                  <a:gd name="T66" fmla="*/ 519 w 983"/>
                  <a:gd name="T67" fmla="*/ 319 h 458"/>
                  <a:gd name="T68" fmla="*/ 405 w 983"/>
                  <a:gd name="T69" fmla="*/ 345 h 458"/>
                  <a:gd name="T70" fmla="*/ 507 w 983"/>
                  <a:gd name="T71" fmla="*/ 323 h 458"/>
                  <a:gd name="T72" fmla="*/ 440 w 983"/>
                  <a:gd name="T73" fmla="*/ 353 h 458"/>
                  <a:gd name="T74" fmla="*/ 340 w 983"/>
                  <a:gd name="T75" fmla="*/ 381 h 458"/>
                  <a:gd name="T76" fmla="*/ 62 w 983"/>
                  <a:gd name="T77" fmla="*/ 342 h 458"/>
                  <a:gd name="T78" fmla="*/ 31 w 983"/>
                  <a:gd name="T79" fmla="*/ 362 h 458"/>
                  <a:gd name="T80" fmla="*/ 45 w 983"/>
                  <a:gd name="T81" fmla="*/ 311 h 458"/>
                  <a:gd name="T82" fmla="*/ 185 w 983"/>
                  <a:gd name="T83" fmla="*/ 348 h 458"/>
                  <a:gd name="T84" fmla="*/ 197 w 983"/>
                  <a:gd name="T85" fmla="*/ 279 h 458"/>
                  <a:gd name="T86" fmla="*/ 141 w 983"/>
                  <a:gd name="T87" fmla="*/ 291 h 458"/>
                  <a:gd name="T88" fmla="*/ 148 w 983"/>
                  <a:gd name="T89" fmla="*/ 259 h 458"/>
                  <a:gd name="T90" fmla="*/ 177 w 983"/>
                  <a:gd name="T91" fmla="*/ 242 h 458"/>
                  <a:gd name="T92" fmla="*/ 140 w 983"/>
                  <a:gd name="T93" fmla="*/ 226 h 458"/>
                  <a:gd name="T94" fmla="*/ 111 w 983"/>
                  <a:gd name="T95" fmla="*/ 240 h 458"/>
                  <a:gd name="T96" fmla="*/ 157 w 983"/>
                  <a:gd name="T97" fmla="*/ 187 h 458"/>
                  <a:gd name="T98" fmla="*/ 122 w 983"/>
                  <a:gd name="T99" fmla="*/ 134 h 458"/>
                  <a:gd name="T100" fmla="*/ 48 w 983"/>
                  <a:gd name="T101" fmla="*/ 187 h 458"/>
                  <a:gd name="T102" fmla="*/ 57 w 983"/>
                  <a:gd name="T103" fmla="*/ 201 h 458"/>
                  <a:gd name="T104" fmla="*/ 37 w 983"/>
                  <a:gd name="T105" fmla="*/ 160 h 458"/>
                  <a:gd name="T106" fmla="*/ 104 w 983"/>
                  <a:gd name="T107" fmla="*/ 115 h 458"/>
                  <a:gd name="T108" fmla="*/ 62 w 983"/>
                  <a:gd name="T109" fmla="*/ 111 h 458"/>
                  <a:gd name="T110" fmla="*/ 59 w 983"/>
                  <a:gd name="T111" fmla="*/ 82 h 458"/>
                  <a:gd name="T112" fmla="*/ 131 w 983"/>
                  <a:gd name="T113" fmla="*/ 84 h 458"/>
                  <a:gd name="T114" fmla="*/ 151 w 983"/>
                  <a:gd name="T115" fmla="*/ 41 h 458"/>
                  <a:gd name="T116" fmla="*/ 103 w 983"/>
                  <a:gd name="T117" fmla="*/ 34 h 458"/>
                  <a:gd name="T118" fmla="*/ 83 w 983"/>
                  <a:gd name="T119" fmla="*/ 24 h 458"/>
                  <a:gd name="T120" fmla="*/ 133 w 983"/>
                  <a:gd name="T121" fmla="*/ 7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983" h="458">
                    <a:moveTo>
                      <a:pt x="133" y="7"/>
                    </a:moveTo>
                    <a:cubicBezTo>
                      <a:pt x="148" y="2"/>
                      <a:pt x="165" y="7"/>
                      <a:pt x="177" y="14"/>
                    </a:cubicBezTo>
                    <a:cubicBezTo>
                      <a:pt x="190" y="33"/>
                      <a:pt x="166" y="49"/>
                      <a:pt x="164" y="67"/>
                    </a:cubicBezTo>
                    <a:cubicBezTo>
                      <a:pt x="156" y="87"/>
                      <a:pt x="167" y="106"/>
                      <a:pt x="181" y="120"/>
                    </a:cubicBezTo>
                    <a:cubicBezTo>
                      <a:pt x="190" y="130"/>
                      <a:pt x="170" y="142"/>
                      <a:pt x="183" y="149"/>
                    </a:cubicBezTo>
                    <a:cubicBezTo>
                      <a:pt x="190" y="149"/>
                      <a:pt x="201" y="144"/>
                      <a:pt x="207" y="150"/>
                    </a:cubicBezTo>
                    <a:cubicBezTo>
                      <a:pt x="214" y="155"/>
                      <a:pt x="214" y="161"/>
                      <a:pt x="215" y="168"/>
                    </a:cubicBezTo>
                    <a:cubicBezTo>
                      <a:pt x="202" y="190"/>
                      <a:pt x="192" y="213"/>
                      <a:pt x="192" y="238"/>
                    </a:cubicBezTo>
                    <a:cubicBezTo>
                      <a:pt x="195" y="249"/>
                      <a:pt x="195" y="263"/>
                      <a:pt x="207" y="271"/>
                    </a:cubicBezTo>
                    <a:cubicBezTo>
                      <a:pt x="222" y="278"/>
                      <a:pt x="240" y="276"/>
                      <a:pt x="255" y="269"/>
                    </a:cubicBezTo>
                    <a:cubicBezTo>
                      <a:pt x="266" y="263"/>
                      <a:pt x="272" y="253"/>
                      <a:pt x="276" y="243"/>
                    </a:cubicBezTo>
                    <a:cubicBezTo>
                      <a:pt x="279" y="231"/>
                      <a:pt x="259" y="229"/>
                      <a:pt x="267" y="217"/>
                    </a:cubicBezTo>
                    <a:cubicBezTo>
                      <a:pt x="272" y="210"/>
                      <a:pt x="282" y="208"/>
                      <a:pt x="291" y="210"/>
                    </a:cubicBezTo>
                    <a:cubicBezTo>
                      <a:pt x="300" y="212"/>
                      <a:pt x="300" y="222"/>
                      <a:pt x="300" y="228"/>
                    </a:cubicBezTo>
                    <a:cubicBezTo>
                      <a:pt x="292" y="249"/>
                      <a:pt x="282" y="272"/>
                      <a:pt x="280" y="294"/>
                    </a:cubicBezTo>
                    <a:cubicBezTo>
                      <a:pt x="265" y="299"/>
                      <a:pt x="256" y="312"/>
                      <a:pt x="245" y="322"/>
                    </a:cubicBezTo>
                    <a:cubicBezTo>
                      <a:pt x="245" y="330"/>
                      <a:pt x="240" y="340"/>
                      <a:pt x="247" y="347"/>
                    </a:cubicBezTo>
                    <a:cubicBezTo>
                      <a:pt x="257" y="353"/>
                      <a:pt x="265" y="363"/>
                      <a:pt x="279" y="356"/>
                    </a:cubicBezTo>
                    <a:cubicBezTo>
                      <a:pt x="289" y="351"/>
                      <a:pt x="298" y="342"/>
                      <a:pt x="310" y="349"/>
                    </a:cubicBezTo>
                    <a:cubicBezTo>
                      <a:pt x="312" y="349"/>
                      <a:pt x="311" y="349"/>
                      <a:pt x="311" y="348"/>
                    </a:cubicBezTo>
                    <a:cubicBezTo>
                      <a:pt x="298" y="341"/>
                      <a:pt x="297" y="341"/>
                      <a:pt x="289" y="339"/>
                    </a:cubicBezTo>
                    <a:cubicBezTo>
                      <a:pt x="277" y="340"/>
                      <a:pt x="272" y="355"/>
                      <a:pt x="260" y="344"/>
                    </a:cubicBezTo>
                    <a:cubicBezTo>
                      <a:pt x="254" y="340"/>
                      <a:pt x="256" y="332"/>
                      <a:pt x="256" y="326"/>
                    </a:cubicBezTo>
                    <a:cubicBezTo>
                      <a:pt x="262" y="317"/>
                      <a:pt x="273" y="307"/>
                      <a:pt x="285" y="304"/>
                    </a:cubicBezTo>
                    <a:cubicBezTo>
                      <a:pt x="307" y="302"/>
                      <a:pt x="334" y="307"/>
                      <a:pt x="344" y="327"/>
                    </a:cubicBezTo>
                    <a:cubicBezTo>
                      <a:pt x="346" y="331"/>
                      <a:pt x="351" y="333"/>
                      <a:pt x="355" y="330"/>
                    </a:cubicBezTo>
                    <a:cubicBezTo>
                      <a:pt x="365" y="318"/>
                      <a:pt x="371" y="304"/>
                      <a:pt x="387" y="297"/>
                    </a:cubicBezTo>
                    <a:cubicBezTo>
                      <a:pt x="406" y="292"/>
                      <a:pt x="425" y="287"/>
                      <a:pt x="447" y="287"/>
                    </a:cubicBezTo>
                    <a:cubicBezTo>
                      <a:pt x="455" y="287"/>
                      <a:pt x="464" y="280"/>
                      <a:pt x="468" y="273"/>
                    </a:cubicBezTo>
                    <a:cubicBezTo>
                      <a:pt x="473" y="265"/>
                      <a:pt x="461" y="260"/>
                      <a:pt x="456" y="256"/>
                    </a:cubicBezTo>
                    <a:cubicBezTo>
                      <a:pt x="452" y="257"/>
                      <a:pt x="443" y="256"/>
                      <a:pt x="445" y="251"/>
                    </a:cubicBezTo>
                    <a:cubicBezTo>
                      <a:pt x="446" y="244"/>
                      <a:pt x="460" y="245"/>
                      <a:pt x="456" y="235"/>
                    </a:cubicBezTo>
                    <a:cubicBezTo>
                      <a:pt x="466" y="232"/>
                      <a:pt x="476" y="231"/>
                      <a:pt x="486" y="234"/>
                    </a:cubicBezTo>
                    <a:cubicBezTo>
                      <a:pt x="496" y="240"/>
                      <a:pt x="499" y="252"/>
                      <a:pt x="499" y="262"/>
                    </a:cubicBezTo>
                    <a:cubicBezTo>
                      <a:pt x="514" y="268"/>
                      <a:pt x="540" y="268"/>
                      <a:pt x="541" y="289"/>
                    </a:cubicBezTo>
                    <a:cubicBezTo>
                      <a:pt x="541" y="291"/>
                      <a:pt x="541" y="297"/>
                      <a:pt x="545" y="297"/>
                    </a:cubicBezTo>
                    <a:cubicBezTo>
                      <a:pt x="560" y="298"/>
                      <a:pt x="558" y="282"/>
                      <a:pt x="567" y="277"/>
                    </a:cubicBezTo>
                    <a:cubicBezTo>
                      <a:pt x="590" y="249"/>
                      <a:pt x="647" y="270"/>
                      <a:pt x="653" y="229"/>
                    </a:cubicBezTo>
                    <a:cubicBezTo>
                      <a:pt x="652" y="224"/>
                      <a:pt x="647" y="219"/>
                      <a:pt x="640" y="217"/>
                    </a:cubicBezTo>
                    <a:cubicBezTo>
                      <a:pt x="630" y="214"/>
                      <a:pt x="620" y="221"/>
                      <a:pt x="613" y="215"/>
                    </a:cubicBezTo>
                    <a:cubicBezTo>
                      <a:pt x="609" y="210"/>
                      <a:pt x="609" y="204"/>
                      <a:pt x="613" y="200"/>
                    </a:cubicBezTo>
                    <a:cubicBezTo>
                      <a:pt x="621" y="189"/>
                      <a:pt x="635" y="178"/>
                      <a:pt x="652" y="183"/>
                    </a:cubicBezTo>
                    <a:cubicBezTo>
                      <a:pt x="660" y="183"/>
                      <a:pt x="668" y="188"/>
                      <a:pt x="669" y="196"/>
                    </a:cubicBezTo>
                    <a:cubicBezTo>
                      <a:pt x="666" y="222"/>
                      <a:pt x="664" y="255"/>
                      <a:pt x="695" y="268"/>
                    </a:cubicBezTo>
                    <a:cubicBezTo>
                      <a:pt x="704" y="272"/>
                      <a:pt x="716" y="268"/>
                      <a:pt x="726" y="268"/>
                    </a:cubicBezTo>
                    <a:cubicBezTo>
                      <a:pt x="734" y="263"/>
                      <a:pt x="741" y="256"/>
                      <a:pt x="746" y="249"/>
                    </a:cubicBezTo>
                    <a:cubicBezTo>
                      <a:pt x="750" y="250"/>
                      <a:pt x="752" y="254"/>
                      <a:pt x="755" y="258"/>
                    </a:cubicBezTo>
                    <a:cubicBezTo>
                      <a:pt x="755" y="268"/>
                      <a:pt x="750" y="285"/>
                      <a:pt x="763" y="291"/>
                    </a:cubicBezTo>
                    <a:cubicBezTo>
                      <a:pt x="769" y="297"/>
                      <a:pt x="782" y="300"/>
                      <a:pt x="783" y="310"/>
                    </a:cubicBezTo>
                    <a:cubicBezTo>
                      <a:pt x="779" y="343"/>
                      <a:pt x="747" y="367"/>
                      <a:pt x="750" y="401"/>
                    </a:cubicBezTo>
                    <a:cubicBezTo>
                      <a:pt x="751" y="406"/>
                      <a:pt x="757" y="406"/>
                      <a:pt x="762" y="406"/>
                    </a:cubicBezTo>
                    <a:cubicBezTo>
                      <a:pt x="801" y="383"/>
                      <a:pt x="851" y="365"/>
                      <a:pt x="901" y="379"/>
                    </a:cubicBezTo>
                    <a:cubicBezTo>
                      <a:pt x="934" y="392"/>
                      <a:pt x="971" y="410"/>
                      <a:pt x="983" y="441"/>
                    </a:cubicBezTo>
                    <a:cubicBezTo>
                      <a:pt x="975" y="448"/>
                      <a:pt x="966" y="454"/>
                      <a:pt x="957" y="458"/>
                    </a:cubicBezTo>
                    <a:cubicBezTo>
                      <a:pt x="950" y="433"/>
                      <a:pt x="950" y="433"/>
                      <a:pt x="950" y="433"/>
                    </a:cubicBezTo>
                    <a:cubicBezTo>
                      <a:pt x="951" y="433"/>
                      <a:pt x="951" y="433"/>
                      <a:pt x="951" y="433"/>
                    </a:cubicBezTo>
                    <a:cubicBezTo>
                      <a:pt x="950" y="433"/>
                      <a:pt x="950" y="433"/>
                      <a:pt x="950" y="433"/>
                    </a:cubicBezTo>
                    <a:cubicBezTo>
                      <a:pt x="959" y="436"/>
                      <a:pt x="954" y="454"/>
                      <a:pt x="970" y="448"/>
                    </a:cubicBezTo>
                    <a:cubicBezTo>
                      <a:pt x="974" y="433"/>
                      <a:pt x="958" y="418"/>
                      <a:pt x="943" y="411"/>
                    </a:cubicBezTo>
                    <a:cubicBezTo>
                      <a:pt x="933" y="408"/>
                      <a:pt x="923" y="406"/>
                      <a:pt x="914" y="401"/>
                    </a:cubicBezTo>
                    <a:cubicBezTo>
                      <a:pt x="877" y="395"/>
                      <a:pt x="835" y="393"/>
                      <a:pt x="799" y="406"/>
                    </a:cubicBezTo>
                    <a:cubicBezTo>
                      <a:pt x="794" y="406"/>
                      <a:pt x="791" y="410"/>
                      <a:pt x="789" y="412"/>
                    </a:cubicBezTo>
                    <a:cubicBezTo>
                      <a:pt x="771" y="408"/>
                      <a:pt x="750" y="408"/>
                      <a:pt x="732" y="411"/>
                    </a:cubicBezTo>
                    <a:cubicBezTo>
                      <a:pt x="726" y="414"/>
                      <a:pt x="721" y="413"/>
                      <a:pt x="715" y="414"/>
                    </a:cubicBezTo>
                    <a:cubicBezTo>
                      <a:pt x="721" y="388"/>
                      <a:pt x="736" y="363"/>
                      <a:pt x="727" y="335"/>
                    </a:cubicBezTo>
                    <a:cubicBezTo>
                      <a:pt x="725" y="323"/>
                      <a:pt x="724" y="310"/>
                      <a:pt x="713" y="300"/>
                    </a:cubicBezTo>
                    <a:cubicBezTo>
                      <a:pt x="687" y="278"/>
                      <a:pt x="646" y="272"/>
                      <a:pt x="611" y="280"/>
                    </a:cubicBezTo>
                    <a:cubicBezTo>
                      <a:pt x="585" y="287"/>
                      <a:pt x="526" y="329"/>
                      <a:pt x="519" y="319"/>
                    </a:cubicBezTo>
                    <a:cubicBezTo>
                      <a:pt x="507" y="305"/>
                      <a:pt x="488" y="301"/>
                      <a:pt x="470" y="305"/>
                    </a:cubicBezTo>
                    <a:cubicBezTo>
                      <a:pt x="442" y="307"/>
                      <a:pt x="420" y="325"/>
                      <a:pt x="405" y="345"/>
                    </a:cubicBezTo>
                    <a:cubicBezTo>
                      <a:pt x="401" y="359"/>
                      <a:pt x="420" y="325"/>
                      <a:pt x="459" y="316"/>
                    </a:cubicBezTo>
                    <a:cubicBezTo>
                      <a:pt x="474" y="314"/>
                      <a:pt x="496" y="309"/>
                      <a:pt x="507" y="323"/>
                    </a:cubicBezTo>
                    <a:cubicBezTo>
                      <a:pt x="511" y="325"/>
                      <a:pt x="510" y="329"/>
                      <a:pt x="512" y="333"/>
                    </a:cubicBezTo>
                    <a:cubicBezTo>
                      <a:pt x="486" y="335"/>
                      <a:pt x="461" y="338"/>
                      <a:pt x="440" y="353"/>
                    </a:cubicBezTo>
                    <a:cubicBezTo>
                      <a:pt x="427" y="355"/>
                      <a:pt x="406" y="356"/>
                      <a:pt x="381" y="357"/>
                    </a:cubicBezTo>
                    <a:cubicBezTo>
                      <a:pt x="370" y="357"/>
                      <a:pt x="351" y="381"/>
                      <a:pt x="340" y="381"/>
                    </a:cubicBezTo>
                    <a:cubicBezTo>
                      <a:pt x="295" y="380"/>
                      <a:pt x="236" y="385"/>
                      <a:pt x="190" y="378"/>
                    </a:cubicBezTo>
                    <a:cubicBezTo>
                      <a:pt x="119" y="367"/>
                      <a:pt x="67" y="343"/>
                      <a:pt x="62" y="342"/>
                    </a:cubicBezTo>
                    <a:cubicBezTo>
                      <a:pt x="55" y="342"/>
                      <a:pt x="46" y="343"/>
                      <a:pt x="41" y="346"/>
                    </a:cubicBezTo>
                    <a:cubicBezTo>
                      <a:pt x="42" y="352"/>
                      <a:pt x="38" y="360"/>
                      <a:pt x="31" y="362"/>
                    </a:cubicBezTo>
                    <a:cubicBezTo>
                      <a:pt x="16" y="364"/>
                      <a:pt x="7" y="354"/>
                      <a:pt x="0" y="346"/>
                    </a:cubicBezTo>
                    <a:cubicBezTo>
                      <a:pt x="6" y="326"/>
                      <a:pt x="35" y="327"/>
                      <a:pt x="45" y="311"/>
                    </a:cubicBezTo>
                    <a:cubicBezTo>
                      <a:pt x="75" y="321"/>
                      <a:pt x="98" y="341"/>
                      <a:pt x="128" y="351"/>
                    </a:cubicBezTo>
                    <a:cubicBezTo>
                      <a:pt x="145" y="359"/>
                      <a:pt x="168" y="355"/>
                      <a:pt x="185" y="348"/>
                    </a:cubicBezTo>
                    <a:cubicBezTo>
                      <a:pt x="202" y="338"/>
                      <a:pt x="213" y="321"/>
                      <a:pt x="212" y="304"/>
                    </a:cubicBezTo>
                    <a:cubicBezTo>
                      <a:pt x="210" y="295"/>
                      <a:pt x="207" y="285"/>
                      <a:pt x="197" y="279"/>
                    </a:cubicBezTo>
                    <a:cubicBezTo>
                      <a:pt x="189" y="274"/>
                      <a:pt x="178" y="272"/>
                      <a:pt x="167" y="272"/>
                    </a:cubicBezTo>
                    <a:cubicBezTo>
                      <a:pt x="156" y="275"/>
                      <a:pt x="146" y="284"/>
                      <a:pt x="141" y="291"/>
                    </a:cubicBezTo>
                    <a:cubicBezTo>
                      <a:pt x="135" y="290"/>
                      <a:pt x="132" y="285"/>
                      <a:pt x="131" y="280"/>
                    </a:cubicBezTo>
                    <a:cubicBezTo>
                      <a:pt x="131" y="270"/>
                      <a:pt x="137" y="263"/>
                      <a:pt x="148" y="259"/>
                    </a:cubicBezTo>
                    <a:cubicBezTo>
                      <a:pt x="156" y="257"/>
                      <a:pt x="166" y="257"/>
                      <a:pt x="174" y="259"/>
                    </a:cubicBezTo>
                    <a:cubicBezTo>
                      <a:pt x="183" y="257"/>
                      <a:pt x="180" y="246"/>
                      <a:pt x="177" y="242"/>
                    </a:cubicBezTo>
                    <a:cubicBezTo>
                      <a:pt x="174" y="235"/>
                      <a:pt x="168" y="229"/>
                      <a:pt x="160" y="227"/>
                    </a:cubicBezTo>
                    <a:cubicBezTo>
                      <a:pt x="140" y="226"/>
                      <a:pt x="140" y="226"/>
                      <a:pt x="140" y="226"/>
                    </a:cubicBezTo>
                    <a:cubicBezTo>
                      <a:pt x="134" y="231"/>
                      <a:pt x="125" y="234"/>
                      <a:pt x="124" y="242"/>
                    </a:cubicBezTo>
                    <a:cubicBezTo>
                      <a:pt x="120" y="244"/>
                      <a:pt x="114" y="244"/>
                      <a:pt x="111" y="240"/>
                    </a:cubicBezTo>
                    <a:cubicBezTo>
                      <a:pt x="103" y="235"/>
                      <a:pt x="101" y="229"/>
                      <a:pt x="101" y="221"/>
                    </a:cubicBezTo>
                    <a:cubicBezTo>
                      <a:pt x="105" y="192"/>
                      <a:pt x="146" y="212"/>
                      <a:pt x="157" y="187"/>
                    </a:cubicBezTo>
                    <a:cubicBezTo>
                      <a:pt x="164" y="179"/>
                      <a:pt x="165" y="168"/>
                      <a:pt x="162" y="158"/>
                    </a:cubicBezTo>
                    <a:cubicBezTo>
                      <a:pt x="158" y="142"/>
                      <a:pt x="137" y="137"/>
                      <a:pt x="122" y="134"/>
                    </a:cubicBezTo>
                    <a:cubicBezTo>
                      <a:pt x="100" y="129"/>
                      <a:pt x="84" y="145"/>
                      <a:pt x="68" y="154"/>
                    </a:cubicBezTo>
                    <a:cubicBezTo>
                      <a:pt x="55" y="162"/>
                      <a:pt x="50" y="174"/>
                      <a:pt x="48" y="187"/>
                    </a:cubicBezTo>
                    <a:cubicBezTo>
                      <a:pt x="54" y="192"/>
                      <a:pt x="65" y="185"/>
                      <a:pt x="68" y="195"/>
                    </a:cubicBezTo>
                    <a:cubicBezTo>
                      <a:pt x="67" y="198"/>
                      <a:pt x="62" y="200"/>
                      <a:pt x="57" y="201"/>
                    </a:cubicBezTo>
                    <a:cubicBezTo>
                      <a:pt x="47" y="201"/>
                      <a:pt x="39" y="193"/>
                      <a:pt x="34" y="185"/>
                    </a:cubicBezTo>
                    <a:cubicBezTo>
                      <a:pt x="29" y="177"/>
                      <a:pt x="35" y="168"/>
                      <a:pt x="37" y="160"/>
                    </a:cubicBezTo>
                    <a:cubicBezTo>
                      <a:pt x="43" y="145"/>
                      <a:pt x="60" y="139"/>
                      <a:pt x="76" y="136"/>
                    </a:cubicBezTo>
                    <a:cubicBezTo>
                      <a:pt x="86" y="130"/>
                      <a:pt x="100" y="126"/>
                      <a:pt x="104" y="115"/>
                    </a:cubicBezTo>
                    <a:cubicBezTo>
                      <a:pt x="106" y="110"/>
                      <a:pt x="103" y="103"/>
                      <a:pt x="98" y="101"/>
                    </a:cubicBezTo>
                    <a:cubicBezTo>
                      <a:pt x="84" y="96"/>
                      <a:pt x="72" y="105"/>
                      <a:pt x="62" y="111"/>
                    </a:cubicBezTo>
                    <a:cubicBezTo>
                      <a:pt x="55" y="108"/>
                      <a:pt x="67" y="97"/>
                      <a:pt x="54" y="96"/>
                    </a:cubicBezTo>
                    <a:cubicBezTo>
                      <a:pt x="51" y="92"/>
                      <a:pt x="56" y="86"/>
                      <a:pt x="59" y="82"/>
                    </a:cubicBezTo>
                    <a:cubicBezTo>
                      <a:pt x="71" y="71"/>
                      <a:pt x="89" y="69"/>
                      <a:pt x="105" y="72"/>
                    </a:cubicBezTo>
                    <a:cubicBezTo>
                      <a:pt x="131" y="84"/>
                      <a:pt x="131" y="84"/>
                      <a:pt x="131" y="84"/>
                    </a:cubicBezTo>
                    <a:cubicBezTo>
                      <a:pt x="141" y="81"/>
                      <a:pt x="144" y="71"/>
                      <a:pt x="150" y="63"/>
                    </a:cubicBezTo>
                    <a:cubicBezTo>
                      <a:pt x="154" y="58"/>
                      <a:pt x="153" y="48"/>
                      <a:pt x="151" y="41"/>
                    </a:cubicBezTo>
                    <a:cubicBezTo>
                      <a:pt x="146" y="33"/>
                      <a:pt x="139" y="27"/>
                      <a:pt x="130" y="22"/>
                    </a:cubicBezTo>
                    <a:cubicBezTo>
                      <a:pt x="118" y="18"/>
                      <a:pt x="113" y="32"/>
                      <a:pt x="103" y="34"/>
                    </a:cubicBezTo>
                    <a:cubicBezTo>
                      <a:pt x="103" y="39"/>
                      <a:pt x="96" y="37"/>
                      <a:pt x="92" y="36"/>
                    </a:cubicBezTo>
                    <a:cubicBezTo>
                      <a:pt x="88" y="33"/>
                      <a:pt x="81" y="31"/>
                      <a:pt x="83" y="24"/>
                    </a:cubicBezTo>
                    <a:cubicBezTo>
                      <a:pt x="86" y="18"/>
                      <a:pt x="89" y="8"/>
                      <a:pt x="100" y="5"/>
                    </a:cubicBezTo>
                    <a:cubicBezTo>
                      <a:pt x="109" y="2"/>
                      <a:pt x="123" y="0"/>
                      <a:pt x="133" y="7"/>
                    </a:cubicBezTo>
                    <a:close/>
                  </a:path>
                </a:pathLst>
              </a:custGeom>
              <a:grpFill/>
              <a:ln w="17463" cap="rnd">
                <a:solidFill>
                  <a:srgbClr val="F6AB00">
                    <a:alpha val="40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0" name="Freeform 1573"/>
              <p:cNvSpPr>
                <a:spLocks/>
              </p:cNvSpPr>
              <p:nvPr/>
            </p:nvSpPr>
            <p:spPr bwMode="auto">
              <a:xfrm>
                <a:off x="5349367" y="6268569"/>
                <a:ext cx="133472" cy="161361"/>
              </a:xfrm>
              <a:custGeom>
                <a:avLst/>
                <a:gdLst>
                  <a:gd name="T0" fmla="*/ 52 w 54"/>
                  <a:gd name="T1" fmla="*/ 18 h 65"/>
                  <a:gd name="T2" fmla="*/ 50 w 54"/>
                  <a:gd name="T3" fmla="*/ 49 h 65"/>
                  <a:gd name="T4" fmla="*/ 40 w 54"/>
                  <a:gd name="T5" fmla="*/ 62 h 65"/>
                  <a:gd name="T6" fmla="*/ 12 w 54"/>
                  <a:gd name="T7" fmla="*/ 58 h 65"/>
                  <a:gd name="T8" fmla="*/ 2 w 54"/>
                  <a:gd name="T9" fmla="*/ 28 h 65"/>
                  <a:gd name="T10" fmla="*/ 19 w 54"/>
                  <a:gd name="T11" fmla="*/ 4 h 65"/>
                  <a:gd name="T12" fmla="*/ 40 w 54"/>
                  <a:gd name="T13" fmla="*/ 4 h 65"/>
                  <a:gd name="T14" fmla="*/ 52 w 54"/>
                  <a:gd name="T15" fmla="*/ 18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" h="65">
                    <a:moveTo>
                      <a:pt x="52" y="18"/>
                    </a:moveTo>
                    <a:cubicBezTo>
                      <a:pt x="54" y="28"/>
                      <a:pt x="54" y="40"/>
                      <a:pt x="50" y="49"/>
                    </a:cubicBezTo>
                    <a:cubicBezTo>
                      <a:pt x="47" y="54"/>
                      <a:pt x="46" y="61"/>
                      <a:pt x="40" y="62"/>
                    </a:cubicBezTo>
                    <a:cubicBezTo>
                      <a:pt x="30" y="65"/>
                      <a:pt x="21" y="62"/>
                      <a:pt x="12" y="58"/>
                    </a:cubicBezTo>
                    <a:cubicBezTo>
                      <a:pt x="5" y="51"/>
                      <a:pt x="0" y="40"/>
                      <a:pt x="2" y="28"/>
                    </a:cubicBezTo>
                    <a:cubicBezTo>
                      <a:pt x="5" y="18"/>
                      <a:pt x="9" y="6"/>
                      <a:pt x="19" y="4"/>
                    </a:cubicBezTo>
                    <a:cubicBezTo>
                      <a:pt x="26" y="3"/>
                      <a:pt x="34" y="0"/>
                      <a:pt x="40" y="4"/>
                    </a:cubicBezTo>
                    <a:cubicBezTo>
                      <a:pt x="45" y="8"/>
                      <a:pt x="49" y="12"/>
                      <a:pt x="52" y="18"/>
                    </a:cubicBezTo>
                    <a:close/>
                  </a:path>
                </a:pathLst>
              </a:custGeom>
              <a:grpFill/>
              <a:ln w="17463" cap="rnd">
                <a:solidFill>
                  <a:srgbClr val="F6AB00">
                    <a:alpha val="40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1" name="Freeform 1990"/>
              <p:cNvSpPr>
                <a:spLocks/>
              </p:cNvSpPr>
              <p:nvPr/>
            </p:nvSpPr>
            <p:spPr bwMode="auto">
              <a:xfrm>
                <a:off x="1686609" y="6639423"/>
                <a:ext cx="133472" cy="159368"/>
              </a:xfrm>
              <a:custGeom>
                <a:avLst/>
                <a:gdLst>
                  <a:gd name="T0" fmla="*/ 52 w 54"/>
                  <a:gd name="T1" fmla="*/ 18 h 64"/>
                  <a:gd name="T2" fmla="*/ 51 w 54"/>
                  <a:gd name="T3" fmla="*/ 49 h 64"/>
                  <a:gd name="T4" fmla="*/ 40 w 54"/>
                  <a:gd name="T5" fmla="*/ 61 h 64"/>
                  <a:gd name="T6" fmla="*/ 12 w 54"/>
                  <a:gd name="T7" fmla="*/ 58 h 64"/>
                  <a:gd name="T8" fmla="*/ 2 w 54"/>
                  <a:gd name="T9" fmla="*/ 27 h 64"/>
                  <a:gd name="T10" fmla="*/ 19 w 54"/>
                  <a:gd name="T11" fmla="*/ 3 h 64"/>
                  <a:gd name="T12" fmla="*/ 40 w 54"/>
                  <a:gd name="T13" fmla="*/ 4 h 64"/>
                  <a:gd name="T14" fmla="*/ 52 w 54"/>
                  <a:gd name="T15" fmla="*/ 1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" h="64">
                    <a:moveTo>
                      <a:pt x="52" y="18"/>
                    </a:moveTo>
                    <a:cubicBezTo>
                      <a:pt x="54" y="28"/>
                      <a:pt x="54" y="39"/>
                      <a:pt x="51" y="49"/>
                    </a:cubicBezTo>
                    <a:cubicBezTo>
                      <a:pt x="47" y="53"/>
                      <a:pt x="46" y="61"/>
                      <a:pt x="40" y="61"/>
                    </a:cubicBezTo>
                    <a:cubicBezTo>
                      <a:pt x="30" y="64"/>
                      <a:pt x="21" y="62"/>
                      <a:pt x="12" y="58"/>
                    </a:cubicBezTo>
                    <a:cubicBezTo>
                      <a:pt x="4" y="50"/>
                      <a:pt x="0" y="39"/>
                      <a:pt x="2" y="27"/>
                    </a:cubicBezTo>
                    <a:cubicBezTo>
                      <a:pt x="4" y="18"/>
                      <a:pt x="9" y="5"/>
                      <a:pt x="19" y="3"/>
                    </a:cubicBezTo>
                    <a:cubicBezTo>
                      <a:pt x="26" y="2"/>
                      <a:pt x="34" y="0"/>
                      <a:pt x="40" y="4"/>
                    </a:cubicBezTo>
                    <a:cubicBezTo>
                      <a:pt x="45" y="7"/>
                      <a:pt x="49" y="12"/>
                      <a:pt x="52" y="18"/>
                    </a:cubicBezTo>
                    <a:close/>
                  </a:path>
                </a:pathLst>
              </a:custGeom>
              <a:grpFill/>
              <a:ln w="17463" cap="rnd">
                <a:solidFill>
                  <a:srgbClr val="F6AB00">
                    <a:alpha val="40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2" name="Freeform 2022"/>
              <p:cNvSpPr>
                <a:spLocks noEditPoints="1"/>
              </p:cNvSpPr>
              <p:nvPr/>
            </p:nvSpPr>
            <p:spPr bwMode="auto">
              <a:xfrm>
                <a:off x="7833610" y="6503423"/>
                <a:ext cx="1310815" cy="940275"/>
              </a:xfrm>
              <a:custGeom>
                <a:avLst/>
                <a:gdLst>
                  <a:gd name="T0" fmla="*/ 427 w 528"/>
                  <a:gd name="T1" fmla="*/ 44 h 378"/>
                  <a:gd name="T2" fmla="*/ 423 w 528"/>
                  <a:gd name="T3" fmla="*/ 59 h 378"/>
                  <a:gd name="T4" fmla="*/ 423 w 528"/>
                  <a:gd name="T5" fmla="*/ 77 h 378"/>
                  <a:gd name="T6" fmla="*/ 479 w 528"/>
                  <a:gd name="T7" fmla="*/ 77 h 378"/>
                  <a:gd name="T8" fmla="*/ 475 w 528"/>
                  <a:gd name="T9" fmla="*/ 27 h 378"/>
                  <a:gd name="T10" fmla="*/ 481 w 528"/>
                  <a:gd name="T11" fmla="*/ 5 h 378"/>
                  <a:gd name="T12" fmla="*/ 517 w 528"/>
                  <a:gd name="T13" fmla="*/ 47 h 378"/>
                  <a:gd name="T14" fmla="*/ 450 w 528"/>
                  <a:gd name="T15" fmla="*/ 99 h 378"/>
                  <a:gd name="T16" fmla="*/ 427 w 528"/>
                  <a:gd name="T17" fmla="*/ 44 h 378"/>
                  <a:gd name="T18" fmla="*/ 427 w 528"/>
                  <a:gd name="T19" fmla="*/ 44 h 378"/>
                  <a:gd name="T20" fmla="*/ 423 w 528"/>
                  <a:gd name="T21" fmla="*/ 59 h 378"/>
                  <a:gd name="T22" fmla="*/ 402 w 528"/>
                  <a:gd name="T23" fmla="*/ 4 h 378"/>
                  <a:gd name="T24" fmla="*/ 366 w 528"/>
                  <a:gd name="T25" fmla="*/ 17 h 378"/>
                  <a:gd name="T26" fmla="*/ 372 w 528"/>
                  <a:gd name="T27" fmla="*/ 59 h 378"/>
                  <a:gd name="T28" fmla="*/ 295 w 528"/>
                  <a:gd name="T29" fmla="*/ 12 h 378"/>
                  <a:gd name="T30" fmla="*/ 249 w 528"/>
                  <a:gd name="T31" fmla="*/ 46 h 378"/>
                  <a:gd name="T32" fmla="*/ 265 w 528"/>
                  <a:gd name="T33" fmla="*/ 32 h 378"/>
                  <a:gd name="T34" fmla="*/ 353 w 528"/>
                  <a:gd name="T35" fmla="*/ 84 h 378"/>
                  <a:gd name="T36" fmla="*/ 294 w 528"/>
                  <a:gd name="T37" fmla="*/ 137 h 378"/>
                  <a:gd name="T38" fmla="*/ 214 w 528"/>
                  <a:gd name="T39" fmla="*/ 113 h 378"/>
                  <a:gd name="T40" fmla="*/ 240 w 528"/>
                  <a:gd name="T41" fmla="*/ 135 h 378"/>
                  <a:gd name="T42" fmla="*/ 230 w 528"/>
                  <a:gd name="T43" fmla="*/ 177 h 378"/>
                  <a:gd name="T44" fmla="*/ 200 w 528"/>
                  <a:gd name="T45" fmla="*/ 155 h 378"/>
                  <a:gd name="T46" fmla="*/ 157 w 528"/>
                  <a:gd name="T47" fmla="*/ 161 h 378"/>
                  <a:gd name="T48" fmla="*/ 188 w 528"/>
                  <a:gd name="T49" fmla="*/ 210 h 378"/>
                  <a:gd name="T50" fmla="*/ 96 w 528"/>
                  <a:gd name="T51" fmla="*/ 224 h 378"/>
                  <a:gd name="T52" fmla="*/ 78 w 528"/>
                  <a:gd name="T53" fmla="*/ 136 h 378"/>
                  <a:gd name="T54" fmla="*/ 70 w 528"/>
                  <a:gd name="T55" fmla="*/ 80 h 378"/>
                  <a:gd name="T56" fmla="*/ 33 w 528"/>
                  <a:gd name="T57" fmla="*/ 81 h 378"/>
                  <a:gd name="T58" fmla="*/ 70 w 528"/>
                  <a:gd name="T59" fmla="*/ 103 h 378"/>
                  <a:gd name="T60" fmla="*/ 0 w 528"/>
                  <a:gd name="T61" fmla="*/ 130 h 378"/>
                  <a:gd name="T62" fmla="*/ 55 w 528"/>
                  <a:gd name="T63" fmla="*/ 212 h 378"/>
                  <a:gd name="T64" fmla="*/ 58 w 528"/>
                  <a:gd name="T65" fmla="*/ 320 h 378"/>
                  <a:gd name="T66" fmla="*/ 83 w 528"/>
                  <a:gd name="T67" fmla="*/ 339 h 378"/>
                  <a:gd name="T68" fmla="*/ 129 w 528"/>
                  <a:gd name="T69" fmla="*/ 376 h 378"/>
                  <a:gd name="T70" fmla="*/ 165 w 528"/>
                  <a:gd name="T71" fmla="*/ 351 h 378"/>
                  <a:gd name="T72" fmla="*/ 174 w 528"/>
                  <a:gd name="T73" fmla="*/ 325 h 378"/>
                  <a:gd name="T74" fmla="*/ 181 w 528"/>
                  <a:gd name="T75" fmla="*/ 304 h 378"/>
                  <a:gd name="T76" fmla="*/ 123 w 528"/>
                  <a:gd name="T77" fmla="*/ 294 h 378"/>
                  <a:gd name="T78" fmla="*/ 136 w 528"/>
                  <a:gd name="T79" fmla="*/ 348 h 378"/>
                  <a:gd name="T80" fmla="*/ 113 w 528"/>
                  <a:gd name="T81" fmla="*/ 317 h 378"/>
                  <a:gd name="T82" fmla="*/ 147 w 528"/>
                  <a:gd name="T83" fmla="*/ 272 h 378"/>
                  <a:gd name="T84" fmla="*/ 282 w 528"/>
                  <a:gd name="T85" fmla="*/ 290 h 378"/>
                  <a:gd name="T86" fmla="*/ 287 w 528"/>
                  <a:gd name="T87" fmla="*/ 254 h 378"/>
                  <a:gd name="T88" fmla="*/ 217 w 528"/>
                  <a:gd name="T89" fmla="*/ 262 h 378"/>
                  <a:gd name="T90" fmla="*/ 240 w 528"/>
                  <a:gd name="T91" fmla="*/ 190 h 378"/>
                  <a:gd name="T92" fmla="*/ 356 w 528"/>
                  <a:gd name="T93" fmla="*/ 172 h 378"/>
                  <a:gd name="T94" fmla="*/ 387 w 528"/>
                  <a:gd name="T95" fmla="*/ 135 h 378"/>
                  <a:gd name="T96" fmla="*/ 423 w 528"/>
                  <a:gd name="T97" fmla="*/ 77 h 378"/>
                  <a:gd name="T98" fmla="*/ 423 w 528"/>
                  <a:gd name="T99" fmla="*/ 59 h 378"/>
                  <a:gd name="T100" fmla="*/ 423 w 528"/>
                  <a:gd name="T101" fmla="*/ 59 h 3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528" h="378">
                    <a:moveTo>
                      <a:pt x="423" y="59"/>
                    </a:moveTo>
                    <a:cubicBezTo>
                      <a:pt x="427" y="44"/>
                      <a:pt x="427" y="44"/>
                      <a:pt x="427" y="44"/>
                    </a:cubicBezTo>
                    <a:cubicBezTo>
                      <a:pt x="427" y="38"/>
                      <a:pt x="426" y="32"/>
                      <a:pt x="423" y="26"/>
                    </a:cubicBezTo>
                    <a:cubicBezTo>
                      <a:pt x="423" y="59"/>
                      <a:pt x="423" y="59"/>
                      <a:pt x="423" y="59"/>
                    </a:cubicBezTo>
                    <a:close/>
                    <a:moveTo>
                      <a:pt x="423" y="105"/>
                    </a:moveTo>
                    <a:cubicBezTo>
                      <a:pt x="423" y="77"/>
                      <a:pt x="423" y="77"/>
                      <a:pt x="423" y="77"/>
                    </a:cubicBezTo>
                    <a:cubicBezTo>
                      <a:pt x="430" y="82"/>
                      <a:pt x="441" y="82"/>
                      <a:pt x="450" y="84"/>
                    </a:cubicBezTo>
                    <a:cubicBezTo>
                      <a:pt x="459" y="86"/>
                      <a:pt x="471" y="81"/>
                      <a:pt x="479" y="77"/>
                    </a:cubicBezTo>
                    <a:cubicBezTo>
                      <a:pt x="488" y="69"/>
                      <a:pt x="494" y="61"/>
                      <a:pt x="498" y="50"/>
                    </a:cubicBezTo>
                    <a:cubicBezTo>
                      <a:pt x="500" y="36"/>
                      <a:pt x="480" y="37"/>
                      <a:pt x="475" y="27"/>
                    </a:cubicBezTo>
                    <a:cubicBezTo>
                      <a:pt x="468" y="30"/>
                      <a:pt x="469" y="22"/>
                      <a:pt x="469" y="18"/>
                    </a:cubicBezTo>
                    <a:cubicBezTo>
                      <a:pt x="472" y="14"/>
                      <a:pt x="472" y="6"/>
                      <a:pt x="481" y="5"/>
                    </a:cubicBezTo>
                    <a:cubicBezTo>
                      <a:pt x="491" y="6"/>
                      <a:pt x="504" y="5"/>
                      <a:pt x="511" y="14"/>
                    </a:cubicBezTo>
                    <a:cubicBezTo>
                      <a:pt x="517" y="22"/>
                      <a:pt x="524" y="35"/>
                      <a:pt x="517" y="47"/>
                    </a:cubicBezTo>
                    <a:cubicBezTo>
                      <a:pt x="528" y="59"/>
                      <a:pt x="526" y="78"/>
                      <a:pt x="521" y="92"/>
                    </a:cubicBezTo>
                    <a:cubicBezTo>
                      <a:pt x="501" y="112"/>
                      <a:pt x="474" y="94"/>
                      <a:pt x="450" y="99"/>
                    </a:cubicBezTo>
                    <a:cubicBezTo>
                      <a:pt x="440" y="99"/>
                      <a:pt x="431" y="101"/>
                      <a:pt x="423" y="105"/>
                    </a:cubicBezTo>
                    <a:close/>
                    <a:moveTo>
                      <a:pt x="427" y="44"/>
                    </a:moveTo>
                    <a:cubicBezTo>
                      <a:pt x="423" y="59"/>
                      <a:pt x="423" y="59"/>
                      <a:pt x="423" y="59"/>
                    </a:cubicBezTo>
                    <a:lnTo>
                      <a:pt x="427" y="44"/>
                    </a:lnTo>
                    <a:close/>
                    <a:moveTo>
                      <a:pt x="419" y="73"/>
                    </a:moveTo>
                    <a:cubicBezTo>
                      <a:pt x="423" y="59"/>
                      <a:pt x="423" y="59"/>
                      <a:pt x="423" y="59"/>
                    </a:cubicBezTo>
                    <a:cubicBezTo>
                      <a:pt x="423" y="26"/>
                      <a:pt x="423" y="26"/>
                      <a:pt x="423" y="26"/>
                    </a:cubicBezTo>
                    <a:cubicBezTo>
                      <a:pt x="419" y="16"/>
                      <a:pt x="412" y="8"/>
                      <a:pt x="402" y="4"/>
                    </a:cubicBezTo>
                    <a:cubicBezTo>
                      <a:pt x="396" y="2"/>
                      <a:pt x="387" y="0"/>
                      <a:pt x="382" y="4"/>
                    </a:cubicBezTo>
                    <a:cubicBezTo>
                      <a:pt x="384" y="18"/>
                      <a:pt x="367" y="10"/>
                      <a:pt x="366" y="17"/>
                    </a:cubicBezTo>
                    <a:cubicBezTo>
                      <a:pt x="376" y="25"/>
                      <a:pt x="391" y="32"/>
                      <a:pt x="388" y="48"/>
                    </a:cubicBezTo>
                    <a:cubicBezTo>
                      <a:pt x="387" y="54"/>
                      <a:pt x="379" y="59"/>
                      <a:pt x="372" y="59"/>
                    </a:cubicBezTo>
                    <a:cubicBezTo>
                      <a:pt x="356" y="59"/>
                      <a:pt x="347" y="48"/>
                      <a:pt x="337" y="40"/>
                    </a:cubicBezTo>
                    <a:cubicBezTo>
                      <a:pt x="328" y="26"/>
                      <a:pt x="316" y="12"/>
                      <a:pt x="295" y="12"/>
                    </a:cubicBezTo>
                    <a:cubicBezTo>
                      <a:pt x="284" y="13"/>
                      <a:pt x="272" y="10"/>
                      <a:pt x="263" y="18"/>
                    </a:cubicBezTo>
                    <a:cubicBezTo>
                      <a:pt x="254" y="26"/>
                      <a:pt x="246" y="36"/>
                      <a:pt x="249" y="46"/>
                    </a:cubicBezTo>
                    <a:cubicBezTo>
                      <a:pt x="252" y="50"/>
                      <a:pt x="255" y="54"/>
                      <a:pt x="260" y="55"/>
                    </a:cubicBezTo>
                    <a:cubicBezTo>
                      <a:pt x="272" y="48"/>
                      <a:pt x="259" y="40"/>
                      <a:pt x="265" y="32"/>
                    </a:cubicBezTo>
                    <a:cubicBezTo>
                      <a:pt x="281" y="29"/>
                      <a:pt x="298" y="30"/>
                      <a:pt x="311" y="40"/>
                    </a:cubicBezTo>
                    <a:cubicBezTo>
                      <a:pt x="328" y="50"/>
                      <a:pt x="353" y="60"/>
                      <a:pt x="353" y="84"/>
                    </a:cubicBezTo>
                    <a:cubicBezTo>
                      <a:pt x="353" y="100"/>
                      <a:pt x="352" y="121"/>
                      <a:pt x="332" y="131"/>
                    </a:cubicBezTo>
                    <a:cubicBezTo>
                      <a:pt x="321" y="138"/>
                      <a:pt x="307" y="141"/>
                      <a:pt x="294" y="137"/>
                    </a:cubicBezTo>
                    <a:cubicBezTo>
                      <a:pt x="259" y="136"/>
                      <a:pt x="273" y="89"/>
                      <a:pt x="236" y="95"/>
                    </a:cubicBezTo>
                    <a:cubicBezTo>
                      <a:pt x="226" y="98"/>
                      <a:pt x="218" y="103"/>
                      <a:pt x="214" y="113"/>
                    </a:cubicBezTo>
                    <a:cubicBezTo>
                      <a:pt x="209" y="117"/>
                      <a:pt x="211" y="123"/>
                      <a:pt x="215" y="126"/>
                    </a:cubicBezTo>
                    <a:cubicBezTo>
                      <a:pt x="225" y="124"/>
                      <a:pt x="232" y="131"/>
                      <a:pt x="240" y="135"/>
                    </a:cubicBezTo>
                    <a:cubicBezTo>
                      <a:pt x="244" y="155"/>
                      <a:pt x="244" y="155"/>
                      <a:pt x="244" y="155"/>
                    </a:cubicBezTo>
                    <a:cubicBezTo>
                      <a:pt x="244" y="163"/>
                      <a:pt x="238" y="172"/>
                      <a:pt x="230" y="177"/>
                    </a:cubicBezTo>
                    <a:cubicBezTo>
                      <a:pt x="226" y="181"/>
                      <a:pt x="213" y="188"/>
                      <a:pt x="207" y="181"/>
                    </a:cubicBezTo>
                    <a:cubicBezTo>
                      <a:pt x="208" y="171"/>
                      <a:pt x="205" y="161"/>
                      <a:pt x="200" y="155"/>
                    </a:cubicBezTo>
                    <a:cubicBezTo>
                      <a:pt x="192" y="147"/>
                      <a:pt x="181" y="143"/>
                      <a:pt x="169" y="146"/>
                    </a:cubicBezTo>
                    <a:cubicBezTo>
                      <a:pt x="163" y="149"/>
                      <a:pt x="157" y="154"/>
                      <a:pt x="157" y="161"/>
                    </a:cubicBezTo>
                    <a:cubicBezTo>
                      <a:pt x="167" y="162"/>
                      <a:pt x="182" y="168"/>
                      <a:pt x="189" y="178"/>
                    </a:cubicBezTo>
                    <a:cubicBezTo>
                      <a:pt x="191" y="189"/>
                      <a:pt x="192" y="200"/>
                      <a:pt x="188" y="210"/>
                    </a:cubicBezTo>
                    <a:cubicBezTo>
                      <a:pt x="184" y="222"/>
                      <a:pt x="172" y="228"/>
                      <a:pt x="161" y="234"/>
                    </a:cubicBezTo>
                    <a:cubicBezTo>
                      <a:pt x="139" y="241"/>
                      <a:pt x="114" y="236"/>
                      <a:pt x="96" y="224"/>
                    </a:cubicBezTo>
                    <a:cubicBezTo>
                      <a:pt x="83" y="210"/>
                      <a:pt x="71" y="190"/>
                      <a:pt x="77" y="170"/>
                    </a:cubicBezTo>
                    <a:cubicBezTo>
                      <a:pt x="78" y="159"/>
                      <a:pt x="72" y="150"/>
                      <a:pt x="78" y="136"/>
                    </a:cubicBezTo>
                    <a:cubicBezTo>
                      <a:pt x="94" y="126"/>
                      <a:pt x="123" y="82"/>
                      <a:pt x="103" y="75"/>
                    </a:cubicBezTo>
                    <a:cubicBezTo>
                      <a:pt x="84" y="69"/>
                      <a:pt x="76" y="101"/>
                      <a:pt x="70" y="80"/>
                    </a:cubicBezTo>
                    <a:cubicBezTo>
                      <a:pt x="60" y="44"/>
                      <a:pt x="46" y="52"/>
                      <a:pt x="37" y="59"/>
                    </a:cubicBezTo>
                    <a:cubicBezTo>
                      <a:pt x="22" y="71"/>
                      <a:pt x="29" y="77"/>
                      <a:pt x="33" y="81"/>
                    </a:cubicBezTo>
                    <a:cubicBezTo>
                      <a:pt x="48" y="93"/>
                      <a:pt x="43" y="78"/>
                      <a:pt x="52" y="82"/>
                    </a:cubicBezTo>
                    <a:cubicBezTo>
                      <a:pt x="63" y="85"/>
                      <a:pt x="72" y="96"/>
                      <a:pt x="70" y="103"/>
                    </a:cubicBezTo>
                    <a:cubicBezTo>
                      <a:pt x="69" y="111"/>
                      <a:pt x="64" y="119"/>
                      <a:pt x="47" y="128"/>
                    </a:cubicBezTo>
                    <a:cubicBezTo>
                      <a:pt x="31" y="136"/>
                      <a:pt x="15" y="130"/>
                      <a:pt x="0" y="130"/>
                    </a:cubicBezTo>
                    <a:cubicBezTo>
                      <a:pt x="9" y="141"/>
                      <a:pt x="25" y="149"/>
                      <a:pt x="29" y="163"/>
                    </a:cubicBezTo>
                    <a:cubicBezTo>
                      <a:pt x="41" y="179"/>
                      <a:pt x="47" y="196"/>
                      <a:pt x="55" y="212"/>
                    </a:cubicBezTo>
                    <a:cubicBezTo>
                      <a:pt x="57" y="243"/>
                      <a:pt x="73" y="275"/>
                      <a:pt x="58" y="306"/>
                    </a:cubicBezTo>
                    <a:cubicBezTo>
                      <a:pt x="59" y="314"/>
                      <a:pt x="57" y="314"/>
                      <a:pt x="58" y="320"/>
                    </a:cubicBezTo>
                    <a:cubicBezTo>
                      <a:pt x="58" y="322"/>
                      <a:pt x="68" y="321"/>
                      <a:pt x="69" y="328"/>
                    </a:cubicBezTo>
                    <a:cubicBezTo>
                      <a:pt x="70" y="332"/>
                      <a:pt x="78" y="335"/>
                      <a:pt x="83" y="339"/>
                    </a:cubicBezTo>
                    <a:cubicBezTo>
                      <a:pt x="87" y="342"/>
                      <a:pt x="94" y="346"/>
                      <a:pt x="95" y="354"/>
                    </a:cubicBezTo>
                    <a:cubicBezTo>
                      <a:pt x="99" y="375"/>
                      <a:pt x="110" y="378"/>
                      <a:pt x="129" y="376"/>
                    </a:cubicBezTo>
                    <a:cubicBezTo>
                      <a:pt x="142" y="374"/>
                      <a:pt x="162" y="370"/>
                      <a:pt x="161" y="358"/>
                    </a:cubicBezTo>
                    <a:cubicBezTo>
                      <a:pt x="160" y="347"/>
                      <a:pt x="165" y="357"/>
                      <a:pt x="165" y="351"/>
                    </a:cubicBezTo>
                    <a:cubicBezTo>
                      <a:pt x="163" y="336"/>
                      <a:pt x="155" y="363"/>
                      <a:pt x="163" y="341"/>
                    </a:cubicBezTo>
                    <a:cubicBezTo>
                      <a:pt x="165" y="336"/>
                      <a:pt x="171" y="329"/>
                      <a:pt x="174" y="325"/>
                    </a:cubicBezTo>
                    <a:cubicBezTo>
                      <a:pt x="176" y="322"/>
                      <a:pt x="182" y="315"/>
                      <a:pt x="182" y="313"/>
                    </a:cubicBezTo>
                    <a:cubicBezTo>
                      <a:pt x="185" y="304"/>
                      <a:pt x="185" y="307"/>
                      <a:pt x="181" y="304"/>
                    </a:cubicBezTo>
                    <a:cubicBezTo>
                      <a:pt x="174" y="293"/>
                      <a:pt x="158" y="287"/>
                      <a:pt x="144" y="284"/>
                    </a:cubicBezTo>
                    <a:cubicBezTo>
                      <a:pt x="137" y="286"/>
                      <a:pt x="127" y="287"/>
                      <a:pt x="123" y="294"/>
                    </a:cubicBezTo>
                    <a:cubicBezTo>
                      <a:pt x="112" y="310"/>
                      <a:pt x="136" y="314"/>
                      <a:pt x="142" y="325"/>
                    </a:cubicBezTo>
                    <a:cubicBezTo>
                      <a:pt x="141" y="333"/>
                      <a:pt x="148" y="344"/>
                      <a:pt x="136" y="348"/>
                    </a:cubicBezTo>
                    <a:cubicBezTo>
                      <a:pt x="134" y="349"/>
                      <a:pt x="131" y="347"/>
                      <a:pt x="130" y="344"/>
                    </a:cubicBezTo>
                    <a:cubicBezTo>
                      <a:pt x="136" y="330"/>
                      <a:pt x="122" y="325"/>
                      <a:pt x="113" y="317"/>
                    </a:cubicBezTo>
                    <a:cubicBezTo>
                      <a:pt x="99" y="306"/>
                      <a:pt x="111" y="294"/>
                      <a:pt x="116" y="283"/>
                    </a:cubicBezTo>
                    <a:cubicBezTo>
                      <a:pt x="122" y="274"/>
                      <a:pt x="136" y="275"/>
                      <a:pt x="147" y="272"/>
                    </a:cubicBezTo>
                    <a:cubicBezTo>
                      <a:pt x="162" y="279"/>
                      <a:pt x="182" y="283"/>
                      <a:pt x="193" y="295"/>
                    </a:cubicBezTo>
                    <a:cubicBezTo>
                      <a:pt x="220" y="289"/>
                      <a:pt x="253" y="289"/>
                      <a:pt x="282" y="290"/>
                    </a:cubicBezTo>
                    <a:cubicBezTo>
                      <a:pt x="290" y="287"/>
                      <a:pt x="303" y="284"/>
                      <a:pt x="303" y="274"/>
                    </a:cubicBezTo>
                    <a:cubicBezTo>
                      <a:pt x="303" y="265"/>
                      <a:pt x="298" y="256"/>
                      <a:pt x="287" y="254"/>
                    </a:cubicBezTo>
                    <a:cubicBezTo>
                      <a:pt x="270" y="250"/>
                      <a:pt x="272" y="270"/>
                      <a:pt x="257" y="272"/>
                    </a:cubicBezTo>
                    <a:cubicBezTo>
                      <a:pt x="243" y="272"/>
                      <a:pt x="228" y="270"/>
                      <a:pt x="217" y="262"/>
                    </a:cubicBezTo>
                    <a:cubicBezTo>
                      <a:pt x="204" y="249"/>
                      <a:pt x="196" y="233"/>
                      <a:pt x="202" y="217"/>
                    </a:cubicBezTo>
                    <a:cubicBezTo>
                      <a:pt x="209" y="202"/>
                      <a:pt x="226" y="197"/>
                      <a:pt x="240" y="190"/>
                    </a:cubicBezTo>
                    <a:cubicBezTo>
                      <a:pt x="271" y="181"/>
                      <a:pt x="303" y="181"/>
                      <a:pt x="335" y="186"/>
                    </a:cubicBezTo>
                    <a:cubicBezTo>
                      <a:pt x="344" y="182"/>
                      <a:pt x="351" y="180"/>
                      <a:pt x="356" y="172"/>
                    </a:cubicBezTo>
                    <a:cubicBezTo>
                      <a:pt x="362" y="163"/>
                      <a:pt x="353" y="155"/>
                      <a:pt x="350" y="148"/>
                    </a:cubicBezTo>
                    <a:cubicBezTo>
                      <a:pt x="356" y="132"/>
                      <a:pt x="376" y="148"/>
                      <a:pt x="387" y="135"/>
                    </a:cubicBezTo>
                    <a:cubicBezTo>
                      <a:pt x="396" y="123"/>
                      <a:pt x="408" y="112"/>
                      <a:pt x="423" y="105"/>
                    </a:cubicBezTo>
                    <a:cubicBezTo>
                      <a:pt x="423" y="77"/>
                      <a:pt x="423" y="77"/>
                      <a:pt x="423" y="77"/>
                    </a:cubicBezTo>
                    <a:cubicBezTo>
                      <a:pt x="421" y="76"/>
                      <a:pt x="420" y="75"/>
                      <a:pt x="419" y="73"/>
                    </a:cubicBezTo>
                    <a:close/>
                    <a:moveTo>
                      <a:pt x="423" y="59"/>
                    </a:moveTo>
                    <a:cubicBezTo>
                      <a:pt x="419" y="73"/>
                      <a:pt x="419" y="73"/>
                      <a:pt x="419" y="73"/>
                    </a:cubicBezTo>
                    <a:lnTo>
                      <a:pt x="423" y="59"/>
                    </a:lnTo>
                    <a:close/>
                  </a:path>
                </a:pathLst>
              </a:cu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3" name="Freeform 2111"/>
              <p:cNvSpPr>
                <a:spLocks noEditPoints="1"/>
              </p:cNvSpPr>
              <p:nvPr/>
            </p:nvSpPr>
            <p:spPr bwMode="auto">
              <a:xfrm>
                <a:off x="8227979" y="6921981"/>
                <a:ext cx="824738" cy="753016"/>
              </a:xfrm>
              <a:custGeom>
                <a:avLst/>
                <a:gdLst>
                  <a:gd name="T0" fmla="*/ 158 w 333"/>
                  <a:gd name="T1" fmla="*/ 228 h 303"/>
                  <a:gd name="T2" fmla="*/ 174 w 333"/>
                  <a:gd name="T3" fmla="*/ 207 h 303"/>
                  <a:gd name="T4" fmla="*/ 149 w 333"/>
                  <a:gd name="T5" fmla="*/ 201 h 303"/>
                  <a:gd name="T6" fmla="*/ 149 w 333"/>
                  <a:gd name="T7" fmla="*/ 190 h 303"/>
                  <a:gd name="T8" fmla="*/ 173 w 333"/>
                  <a:gd name="T9" fmla="*/ 127 h 303"/>
                  <a:gd name="T10" fmla="*/ 149 w 333"/>
                  <a:gd name="T11" fmla="*/ 118 h 303"/>
                  <a:gd name="T12" fmla="*/ 149 w 333"/>
                  <a:gd name="T13" fmla="*/ 97 h 303"/>
                  <a:gd name="T14" fmla="*/ 173 w 333"/>
                  <a:gd name="T15" fmla="*/ 69 h 303"/>
                  <a:gd name="T16" fmla="*/ 149 w 333"/>
                  <a:gd name="T17" fmla="*/ 68 h 303"/>
                  <a:gd name="T18" fmla="*/ 149 w 333"/>
                  <a:gd name="T19" fmla="*/ 1 h 303"/>
                  <a:gd name="T20" fmla="*/ 195 w 333"/>
                  <a:gd name="T21" fmla="*/ 32 h 303"/>
                  <a:gd name="T22" fmla="*/ 238 w 333"/>
                  <a:gd name="T23" fmla="*/ 92 h 303"/>
                  <a:gd name="T24" fmla="*/ 236 w 333"/>
                  <a:gd name="T25" fmla="*/ 112 h 303"/>
                  <a:gd name="T26" fmla="*/ 240 w 333"/>
                  <a:gd name="T27" fmla="*/ 118 h 303"/>
                  <a:gd name="T28" fmla="*/ 241 w 333"/>
                  <a:gd name="T29" fmla="*/ 120 h 303"/>
                  <a:gd name="T30" fmla="*/ 245 w 333"/>
                  <a:gd name="T31" fmla="*/ 162 h 303"/>
                  <a:gd name="T32" fmla="*/ 285 w 333"/>
                  <a:gd name="T33" fmla="*/ 160 h 303"/>
                  <a:gd name="T34" fmla="*/ 309 w 333"/>
                  <a:gd name="T35" fmla="*/ 191 h 303"/>
                  <a:gd name="T36" fmla="*/ 327 w 333"/>
                  <a:gd name="T37" fmla="*/ 192 h 303"/>
                  <a:gd name="T38" fmla="*/ 327 w 333"/>
                  <a:gd name="T39" fmla="*/ 211 h 303"/>
                  <a:gd name="T40" fmla="*/ 285 w 333"/>
                  <a:gd name="T41" fmla="*/ 211 h 303"/>
                  <a:gd name="T42" fmla="*/ 149 w 333"/>
                  <a:gd name="T43" fmla="*/ 278 h 303"/>
                  <a:gd name="T44" fmla="*/ 149 w 333"/>
                  <a:gd name="T45" fmla="*/ 257 h 303"/>
                  <a:gd name="T46" fmla="*/ 158 w 333"/>
                  <a:gd name="T47" fmla="*/ 228 h 303"/>
                  <a:gd name="T48" fmla="*/ 149 w 333"/>
                  <a:gd name="T49" fmla="*/ 201 h 303"/>
                  <a:gd name="T50" fmla="*/ 136 w 333"/>
                  <a:gd name="T51" fmla="*/ 211 h 303"/>
                  <a:gd name="T52" fmla="*/ 130 w 333"/>
                  <a:gd name="T53" fmla="*/ 241 h 303"/>
                  <a:gd name="T54" fmla="*/ 147 w 333"/>
                  <a:gd name="T55" fmla="*/ 258 h 303"/>
                  <a:gd name="T56" fmla="*/ 149 w 333"/>
                  <a:gd name="T57" fmla="*/ 257 h 303"/>
                  <a:gd name="T58" fmla="*/ 149 w 333"/>
                  <a:gd name="T59" fmla="*/ 278 h 303"/>
                  <a:gd name="T60" fmla="*/ 135 w 333"/>
                  <a:gd name="T61" fmla="*/ 289 h 303"/>
                  <a:gd name="T62" fmla="*/ 108 w 333"/>
                  <a:gd name="T63" fmla="*/ 299 h 303"/>
                  <a:gd name="T64" fmla="*/ 86 w 333"/>
                  <a:gd name="T65" fmla="*/ 303 h 303"/>
                  <a:gd name="T66" fmla="*/ 37 w 333"/>
                  <a:gd name="T67" fmla="*/ 292 h 303"/>
                  <a:gd name="T68" fmla="*/ 3 w 333"/>
                  <a:gd name="T69" fmla="*/ 262 h 303"/>
                  <a:gd name="T70" fmla="*/ 0 w 333"/>
                  <a:gd name="T71" fmla="*/ 243 h 303"/>
                  <a:gd name="T72" fmla="*/ 0 w 333"/>
                  <a:gd name="T73" fmla="*/ 238 h 303"/>
                  <a:gd name="T74" fmla="*/ 39 w 333"/>
                  <a:gd name="T75" fmla="*/ 194 h 303"/>
                  <a:gd name="T76" fmla="*/ 96 w 333"/>
                  <a:gd name="T77" fmla="*/ 144 h 303"/>
                  <a:gd name="T78" fmla="*/ 148 w 333"/>
                  <a:gd name="T79" fmla="*/ 190 h 303"/>
                  <a:gd name="T80" fmla="*/ 149 w 333"/>
                  <a:gd name="T81" fmla="*/ 190 h 303"/>
                  <a:gd name="T82" fmla="*/ 149 w 333"/>
                  <a:gd name="T83" fmla="*/ 201 h 303"/>
                  <a:gd name="T84" fmla="*/ 149 w 333"/>
                  <a:gd name="T85" fmla="*/ 1 h 303"/>
                  <a:gd name="T86" fmla="*/ 149 w 333"/>
                  <a:gd name="T87" fmla="*/ 68 h 303"/>
                  <a:gd name="T88" fmla="*/ 118 w 333"/>
                  <a:gd name="T89" fmla="*/ 25 h 303"/>
                  <a:gd name="T90" fmla="*/ 149 w 333"/>
                  <a:gd name="T91" fmla="*/ 1 h 303"/>
                  <a:gd name="T92" fmla="*/ 149 w 333"/>
                  <a:gd name="T93" fmla="*/ 97 h 303"/>
                  <a:gd name="T94" fmla="*/ 149 w 333"/>
                  <a:gd name="T95" fmla="*/ 118 h 303"/>
                  <a:gd name="T96" fmla="*/ 147 w 333"/>
                  <a:gd name="T97" fmla="*/ 103 h 303"/>
                  <a:gd name="T98" fmla="*/ 149 w 333"/>
                  <a:gd name="T99" fmla="*/ 97 h 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33" h="303">
                    <a:moveTo>
                      <a:pt x="158" y="228"/>
                    </a:moveTo>
                    <a:cubicBezTo>
                      <a:pt x="160" y="220"/>
                      <a:pt x="177" y="217"/>
                      <a:pt x="174" y="207"/>
                    </a:cubicBezTo>
                    <a:cubicBezTo>
                      <a:pt x="171" y="200"/>
                      <a:pt x="162" y="195"/>
                      <a:pt x="149" y="201"/>
                    </a:cubicBezTo>
                    <a:cubicBezTo>
                      <a:pt x="149" y="190"/>
                      <a:pt x="149" y="190"/>
                      <a:pt x="149" y="190"/>
                    </a:cubicBezTo>
                    <a:cubicBezTo>
                      <a:pt x="179" y="189"/>
                      <a:pt x="173" y="127"/>
                      <a:pt x="173" y="127"/>
                    </a:cubicBezTo>
                    <a:cubicBezTo>
                      <a:pt x="159" y="129"/>
                      <a:pt x="152" y="124"/>
                      <a:pt x="149" y="118"/>
                    </a:cubicBezTo>
                    <a:cubicBezTo>
                      <a:pt x="149" y="97"/>
                      <a:pt x="149" y="97"/>
                      <a:pt x="149" y="97"/>
                    </a:cubicBezTo>
                    <a:cubicBezTo>
                      <a:pt x="157" y="87"/>
                      <a:pt x="181" y="77"/>
                      <a:pt x="173" y="69"/>
                    </a:cubicBezTo>
                    <a:cubicBezTo>
                      <a:pt x="170" y="65"/>
                      <a:pt x="160" y="68"/>
                      <a:pt x="149" y="68"/>
                    </a:cubicBezTo>
                    <a:cubicBezTo>
                      <a:pt x="149" y="1"/>
                      <a:pt x="149" y="1"/>
                      <a:pt x="149" y="1"/>
                    </a:cubicBezTo>
                    <a:cubicBezTo>
                      <a:pt x="172" y="2"/>
                      <a:pt x="195" y="32"/>
                      <a:pt x="195" y="32"/>
                    </a:cubicBezTo>
                    <a:cubicBezTo>
                      <a:pt x="241" y="42"/>
                      <a:pt x="246" y="63"/>
                      <a:pt x="238" y="92"/>
                    </a:cubicBezTo>
                    <a:cubicBezTo>
                      <a:pt x="236" y="98"/>
                      <a:pt x="227" y="97"/>
                      <a:pt x="236" y="112"/>
                    </a:cubicBezTo>
                    <a:cubicBezTo>
                      <a:pt x="240" y="118"/>
                      <a:pt x="240" y="118"/>
                      <a:pt x="240" y="118"/>
                    </a:cubicBezTo>
                    <a:cubicBezTo>
                      <a:pt x="241" y="120"/>
                      <a:pt x="241" y="120"/>
                      <a:pt x="241" y="120"/>
                    </a:cubicBezTo>
                    <a:cubicBezTo>
                      <a:pt x="244" y="124"/>
                      <a:pt x="245" y="162"/>
                      <a:pt x="245" y="162"/>
                    </a:cubicBezTo>
                    <a:cubicBezTo>
                      <a:pt x="263" y="188"/>
                      <a:pt x="285" y="160"/>
                      <a:pt x="285" y="160"/>
                    </a:cubicBezTo>
                    <a:cubicBezTo>
                      <a:pt x="311" y="160"/>
                      <a:pt x="309" y="191"/>
                      <a:pt x="309" y="191"/>
                    </a:cubicBezTo>
                    <a:cubicBezTo>
                      <a:pt x="309" y="191"/>
                      <a:pt x="322" y="186"/>
                      <a:pt x="327" y="192"/>
                    </a:cubicBezTo>
                    <a:cubicBezTo>
                      <a:pt x="333" y="197"/>
                      <a:pt x="327" y="211"/>
                      <a:pt x="327" y="211"/>
                    </a:cubicBezTo>
                    <a:cubicBezTo>
                      <a:pt x="285" y="211"/>
                      <a:pt x="285" y="211"/>
                      <a:pt x="285" y="211"/>
                    </a:cubicBezTo>
                    <a:cubicBezTo>
                      <a:pt x="212" y="236"/>
                      <a:pt x="169" y="263"/>
                      <a:pt x="149" y="278"/>
                    </a:cubicBezTo>
                    <a:cubicBezTo>
                      <a:pt x="149" y="257"/>
                      <a:pt x="149" y="257"/>
                      <a:pt x="149" y="257"/>
                    </a:cubicBezTo>
                    <a:cubicBezTo>
                      <a:pt x="165" y="252"/>
                      <a:pt x="155" y="234"/>
                      <a:pt x="158" y="228"/>
                    </a:cubicBezTo>
                    <a:close/>
                    <a:moveTo>
                      <a:pt x="149" y="201"/>
                    </a:moveTo>
                    <a:cubicBezTo>
                      <a:pt x="145" y="203"/>
                      <a:pt x="141" y="207"/>
                      <a:pt x="136" y="211"/>
                    </a:cubicBezTo>
                    <a:cubicBezTo>
                      <a:pt x="117" y="230"/>
                      <a:pt x="130" y="241"/>
                      <a:pt x="130" y="241"/>
                    </a:cubicBezTo>
                    <a:cubicBezTo>
                      <a:pt x="130" y="241"/>
                      <a:pt x="109" y="262"/>
                      <a:pt x="147" y="258"/>
                    </a:cubicBezTo>
                    <a:cubicBezTo>
                      <a:pt x="147" y="258"/>
                      <a:pt x="148" y="257"/>
                      <a:pt x="149" y="257"/>
                    </a:cubicBezTo>
                    <a:cubicBezTo>
                      <a:pt x="149" y="278"/>
                      <a:pt x="149" y="278"/>
                      <a:pt x="149" y="278"/>
                    </a:cubicBezTo>
                    <a:cubicBezTo>
                      <a:pt x="140" y="285"/>
                      <a:pt x="135" y="289"/>
                      <a:pt x="135" y="289"/>
                    </a:cubicBezTo>
                    <a:cubicBezTo>
                      <a:pt x="122" y="298"/>
                      <a:pt x="117" y="298"/>
                      <a:pt x="108" y="299"/>
                    </a:cubicBezTo>
                    <a:cubicBezTo>
                      <a:pt x="96" y="301"/>
                      <a:pt x="86" y="303"/>
                      <a:pt x="86" y="303"/>
                    </a:cubicBezTo>
                    <a:cubicBezTo>
                      <a:pt x="37" y="292"/>
                      <a:pt x="37" y="292"/>
                      <a:pt x="37" y="292"/>
                    </a:cubicBezTo>
                    <a:cubicBezTo>
                      <a:pt x="30" y="276"/>
                      <a:pt x="3" y="262"/>
                      <a:pt x="3" y="262"/>
                    </a:cubicBezTo>
                    <a:cubicBezTo>
                      <a:pt x="1" y="254"/>
                      <a:pt x="0" y="248"/>
                      <a:pt x="0" y="243"/>
                    </a:cubicBezTo>
                    <a:cubicBezTo>
                      <a:pt x="0" y="238"/>
                      <a:pt x="0" y="238"/>
                      <a:pt x="0" y="238"/>
                    </a:cubicBezTo>
                    <a:cubicBezTo>
                      <a:pt x="3" y="194"/>
                      <a:pt x="75" y="242"/>
                      <a:pt x="39" y="194"/>
                    </a:cubicBezTo>
                    <a:cubicBezTo>
                      <a:pt x="19" y="160"/>
                      <a:pt x="75" y="123"/>
                      <a:pt x="96" y="144"/>
                    </a:cubicBezTo>
                    <a:cubicBezTo>
                      <a:pt x="108" y="156"/>
                      <a:pt x="118" y="190"/>
                      <a:pt x="148" y="190"/>
                    </a:cubicBezTo>
                    <a:cubicBezTo>
                      <a:pt x="149" y="190"/>
                      <a:pt x="149" y="190"/>
                      <a:pt x="149" y="190"/>
                    </a:cubicBezTo>
                    <a:cubicBezTo>
                      <a:pt x="149" y="201"/>
                      <a:pt x="149" y="201"/>
                      <a:pt x="149" y="201"/>
                    </a:cubicBezTo>
                    <a:close/>
                    <a:moveTo>
                      <a:pt x="149" y="1"/>
                    </a:moveTo>
                    <a:cubicBezTo>
                      <a:pt x="149" y="68"/>
                      <a:pt x="149" y="68"/>
                      <a:pt x="149" y="68"/>
                    </a:cubicBezTo>
                    <a:cubicBezTo>
                      <a:pt x="134" y="69"/>
                      <a:pt x="118" y="64"/>
                      <a:pt x="118" y="25"/>
                    </a:cubicBezTo>
                    <a:cubicBezTo>
                      <a:pt x="127" y="6"/>
                      <a:pt x="138" y="0"/>
                      <a:pt x="149" y="1"/>
                    </a:cubicBezTo>
                    <a:close/>
                    <a:moveTo>
                      <a:pt x="149" y="97"/>
                    </a:moveTo>
                    <a:cubicBezTo>
                      <a:pt x="149" y="118"/>
                      <a:pt x="149" y="118"/>
                      <a:pt x="149" y="118"/>
                    </a:cubicBezTo>
                    <a:cubicBezTo>
                      <a:pt x="145" y="111"/>
                      <a:pt x="147" y="103"/>
                      <a:pt x="147" y="103"/>
                    </a:cubicBezTo>
                    <a:cubicBezTo>
                      <a:pt x="147" y="101"/>
                      <a:pt x="148" y="99"/>
                      <a:pt x="149" y="97"/>
                    </a:cubicBezTo>
                    <a:close/>
                  </a:path>
                </a:pathLst>
              </a:cu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4" name="Freeform 2116"/>
              <p:cNvSpPr>
                <a:spLocks/>
              </p:cNvSpPr>
              <p:nvPr/>
            </p:nvSpPr>
            <p:spPr bwMode="auto">
              <a:xfrm>
                <a:off x="7397704" y="6781710"/>
                <a:ext cx="129487" cy="143431"/>
              </a:xfrm>
              <a:custGeom>
                <a:avLst/>
                <a:gdLst>
                  <a:gd name="T0" fmla="*/ 48 w 52"/>
                  <a:gd name="T1" fmla="*/ 16 h 58"/>
                  <a:gd name="T2" fmla="*/ 46 w 52"/>
                  <a:gd name="T3" fmla="*/ 48 h 58"/>
                  <a:gd name="T4" fmla="*/ 13 w 52"/>
                  <a:gd name="T5" fmla="*/ 52 h 58"/>
                  <a:gd name="T6" fmla="*/ 2 w 52"/>
                  <a:gd name="T7" fmla="*/ 39 h 58"/>
                  <a:gd name="T8" fmla="*/ 8 w 52"/>
                  <a:gd name="T9" fmla="*/ 11 h 58"/>
                  <a:gd name="T10" fmla="*/ 35 w 52"/>
                  <a:gd name="T11" fmla="*/ 3 h 58"/>
                  <a:gd name="T12" fmla="*/ 48 w 52"/>
                  <a:gd name="T13" fmla="*/ 16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58">
                    <a:moveTo>
                      <a:pt x="48" y="16"/>
                    </a:moveTo>
                    <a:cubicBezTo>
                      <a:pt x="50" y="25"/>
                      <a:pt x="52" y="40"/>
                      <a:pt x="46" y="48"/>
                    </a:cubicBezTo>
                    <a:cubicBezTo>
                      <a:pt x="37" y="56"/>
                      <a:pt x="23" y="58"/>
                      <a:pt x="13" y="52"/>
                    </a:cubicBezTo>
                    <a:cubicBezTo>
                      <a:pt x="8" y="49"/>
                      <a:pt x="5" y="45"/>
                      <a:pt x="2" y="39"/>
                    </a:cubicBezTo>
                    <a:cubicBezTo>
                      <a:pt x="0" y="28"/>
                      <a:pt x="2" y="18"/>
                      <a:pt x="8" y="11"/>
                    </a:cubicBezTo>
                    <a:cubicBezTo>
                      <a:pt x="15" y="3"/>
                      <a:pt x="26" y="0"/>
                      <a:pt x="35" y="3"/>
                    </a:cubicBezTo>
                    <a:cubicBezTo>
                      <a:pt x="41" y="3"/>
                      <a:pt x="44" y="11"/>
                      <a:pt x="48" y="16"/>
                    </a:cubicBezTo>
                    <a:close/>
                  </a:path>
                </a:pathLst>
              </a:custGeom>
              <a:grpFill/>
              <a:ln w="17463" cap="rnd">
                <a:solidFill>
                  <a:srgbClr val="F6AB00">
                    <a:alpha val="40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5" name="Freeform 2119"/>
              <p:cNvSpPr>
                <a:spLocks/>
              </p:cNvSpPr>
              <p:nvPr/>
            </p:nvSpPr>
            <p:spPr bwMode="auto">
              <a:xfrm>
                <a:off x="6379428" y="6552644"/>
                <a:ext cx="1810838" cy="1177335"/>
              </a:xfrm>
              <a:custGeom>
                <a:avLst/>
                <a:gdLst>
                  <a:gd name="T0" fmla="*/ 166 w 730"/>
                  <a:gd name="T1" fmla="*/ 58 h 473"/>
                  <a:gd name="T2" fmla="*/ 186 w 730"/>
                  <a:gd name="T3" fmla="*/ 128 h 473"/>
                  <a:gd name="T4" fmla="*/ 168 w 730"/>
                  <a:gd name="T5" fmla="*/ 219 h 473"/>
                  <a:gd name="T6" fmla="*/ 221 w 730"/>
                  <a:gd name="T7" fmla="*/ 187 h 473"/>
                  <a:gd name="T8" fmla="*/ 220 w 730"/>
                  <a:gd name="T9" fmla="*/ 248 h 473"/>
                  <a:gd name="T10" fmla="*/ 209 w 730"/>
                  <a:gd name="T11" fmla="*/ 294 h 473"/>
                  <a:gd name="T12" fmla="*/ 224 w 730"/>
                  <a:gd name="T13" fmla="*/ 282 h 473"/>
                  <a:gd name="T14" fmla="*/ 222 w 730"/>
                  <a:gd name="T15" fmla="*/ 256 h 473"/>
                  <a:gd name="T16" fmla="*/ 300 w 730"/>
                  <a:gd name="T17" fmla="*/ 266 h 473"/>
                  <a:gd name="T18" fmla="*/ 364 w 730"/>
                  <a:gd name="T19" fmla="*/ 244 h 473"/>
                  <a:gd name="T20" fmla="*/ 384 w 730"/>
                  <a:gd name="T21" fmla="*/ 233 h 473"/>
                  <a:gd name="T22" fmla="*/ 420 w 730"/>
                  <a:gd name="T23" fmla="*/ 290 h 473"/>
                  <a:gd name="T24" fmla="*/ 504 w 730"/>
                  <a:gd name="T25" fmla="*/ 243 h 473"/>
                  <a:gd name="T26" fmla="*/ 518 w 730"/>
                  <a:gd name="T27" fmla="*/ 219 h 473"/>
                  <a:gd name="T28" fmla="*/ 561 w 730"/>
                  <a:gd name="T29" fmla="*/ 294 h 473"/>
                  <a:gd name="T30" fmla="*/ 586 w 730"/>
                  <a:gd name="T31" fmla="*/ 318 h 473"/>
                  <a:gd name="T32" fmla="*/ 568 w 730"/>
                  <a:gd name="T33" fmla="*/ 405 h 473"/>
                  <a:gd name="T34" fmla="*/ 708 w 730"/>
                  <a:gd name="T35" fmla="*/ 473 h 473"/>
                  <a:gd name="T36" fmla="*/ 684 w 730"/>
                  <a:gd name="T37" fmla="*/ 424 h 473"/>
                  <a:gd name="T38" fmla="*/ 544 w 730"/>
                  <a:gd name="T39" fmla="*/ 403 h 473"/>
                  <a:gd name="T40" fmla="*/ 546 w 730"/>
                  <a:gd name="T41" fmla="*/ 317 h 473"/>
                  <a:gd name="T42" fmla="*/ 423 w 730"/>
                  <a:gd name="T43" fmla="*/ 340 h 473"/>
                  <a:gd name="T44" fmla="*/ 467 w 730"/>
                  <a:gd name="T45" fmla="*/ 333 h 473"/>
                  <a:gd name="T46" fmla="*/ 476 w 730"/>
                  <a:gd name="T47" fmla="*/ 371 h 473"/>
                  <a:gd name="T48" fmla="*/ 390 w 730"/>
                  <a:gd name="T49" fmla="*/ 362 h 473"/>
                  <a:gd name="T50" fmla="*/ 389 w 730"/>
                  <a:gd name="T51" fmla="*/ 328 h 473"/>
                  <a:gd name="T52" fmla="*/ 361 w 730"/>
                  <a:gd name="T53" fmla="*/ 284 h 473"/>
                  <a:gd name="T54" fmla="*/ 296 w 730"/>
                  <a:gd name="T55" fmla="*/ 338 h 473"/>
                  <a:gd name="T56" fmla="*/ 390 w 730"/>
                  <a:gd name="T57" fmla="*/ 312 h 473"/>
                  <a:gd name="T58" fmla="*/ 293 w 730"/>
                  <a:gd name="T59" fmla="*/ 341 h 473"/>
                  <a:gd name="T60" fmla="*/ 184 w 730"/>
                  <a:gd name="T61" fmla="*/ 318 h 473"/>
                  <a:gd name="T62" fmla="*/ 43 w 730"/>
                  <a:gd name="T63" fmla="*/ 295 h 473"/>
                  <a:gd name="T64" fmla="*/ 31 w 730"/>
                  <a:gd name="T65" fmla="*/ 251 h 473"/>
                  <a:gd name="T66" fmla="*/ 39 w 730"/>
                  <a:gd name="T67" fmla="*/ 225 h 473"/>
                  <a:gd name="T68" fmla="*/ 166 w 730"/>
                  <a:gd name="T69" fmla="*/ 245 h 473"/>
                  <a:gd name="T70" fmla="*/ 115 w 730"/>
                  <a:gd name="T71" fmla="*/ 225 h 473"/>
                  <a:gd name="T72" fmla="*/ 145 w 730"/>
                  <a:gd name="T73" fmla="*/ 205 h 473"/>
                  <a:gd name="T74" fmla="*/ 124 w 730"/>
                  <a:gd name="T75" fmla="*/ 175 h 473"/>
                  <a:gd name="T76" fmla="*/ 94 w 730"/>
                  <a:gd name="T77" fmla="*/ 165 h 473"/>
                  <a:gd name="T78" fmla="*/ 124 w 730"/>
                  <a:gd name="T79" fmla="*/ 102 h 473"/>
                  <a:gd name="T80" fmla="*/ 74 w 730"/>
                  <a:gd name="T81" fmla="*/ 141 h 473"/>
                  <a:gd name="T82" fmla="*/ 56 w 730"/>
                  <a:gd name="T83" fmla="*/ 110 h 473"/>
                  <a:gd name="T84" fmla="*/ 110 w 730"/>
                  <a:gd name="T85" fmla="*/ 74 h 473"/>
                  <a:gd name="T86" fmla="*/ 84 w 730"/>
                  <a:gd name="T87" fmla="*/ 54 h 473"/>
                  <a:gd name="T88" fmla="*/ 155 w 730"/>
                  <a:gd name="T89" fmla="*/ 53 h 473"/>
                  <a:gd name="T90" fmla="*/ 124 w 730"/>
                  <a:gd name="T91" fmla="*/ 26 h 473"/>
                  <a:gd name="T92" fmla="*/ 126 w 730"/>
                  <a:gd name="T93" fmla="*/ 1 h 4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730" h="473">
                    <a:moveTo>
                      <a:pt x="151" y="8"/>
                    </a:moveTo>
                    <a:cubicBezTo>
                      <a:pt x="163" y="7"/>
                      <a:pt x="175" y="13"/>
                      <a:pt x="183" y="20"/>
                    </a:cubicBezTo>
                    <a:cubicBezTo>
                      <a:pt x="191" y="36"/>
                      <a:pt x="170" y="44"/>
                      <a:pt x="166" y="58"/>
                    </a:cubicBezTo>
                    <a:cubicBezTo>
                      <a:pt x="157" y="72"/>
                      <a:pt x="162" y="88"/>
                      <a:pt x="171" y="100"/>
                    </a:cubicBezTo>
                    <a:cubicBezTo>
                      <a:pt x="176" y="110"/>
                      <a:pt x="159" y="116"/>
                      <a:pt x="168" y="124"/>
                    </a:cubicBezTo>
                    <a:cubicBezTo>
                      <a:pt x="173" y="124"/>
                      <a:pt x="182" y="122"/>
                      <a:pt x="186" y="128"/>
                    </a:cubicBezTo>
                    <a:cubicBezTo>
                      <a:pt x="190" y="132"/>
                      <a:pt x="190" y="137"/>
                      <a:pt x="189" y="143"/>
                    </a:cubicBezTo>
                    <a:cubicBezTo>
                      <a:pt x="176" y="157"/>
                      <a:pt x="165" y="173"/>
                      <a:pt x="162" y="192"/>
                    </a:cubicBezTo>
                    <a:cubicBezTo>
                      <a:pt x="162" y="201"/>
                      <a:pt x="160" y="211"/>
                      <a:pt x="168" y="219"/>
                    </a:cubicBezTo>
                    <a:cubicBezTo>
                      <a:pt x="178" y="227"/>
                      <a:pt x="192" y="228"/>
                      <a:pt x="204" y="225"/>
                    </a:cubicBezTo>
                    <a:cubicBezTo>
                      <a:pt x="213" y="222"/>
                      <a:pt x="219" y="215"/>
                      <a:pt x="224" y="208"/>
                    </a:cubicBezTo>
                    <a:cubicBezTo>
                      <a:pt x="228" y="200"/>
                      <a:pt x="213" y="195"/>
                      <a:pt x="221" y="187"/>
                    </a:cubicBezTo>
                    <a:cubicBezTo>
                      <a:pt x="226" y="182"/>
                      <a:pt x="234" y="183"/>
                      <a:pt x="240" y="185"/>
                    </a:cubicBezTo>
                    <a:cubicBezTo>
                      <a:pt x="247" y="189"/>
                      <a:pt x="246" y="196"/>
                      <a:pt x="245" y="200"/>
                    </a:cubicBezTo>
                    <a:cubicBezTo>
                      <a:pt x="235" y="215"/>
                      <a:pt x="224" y="232"/>
                      <a:pt x="220" y="248"/>
                    </a:cubicBezTo>
                    <a:cubicBezTo>
                      <a:pt x="207" y="249"/>
                      <a:pt x="198" y="258"/>
                      <a:pt x="189" y="263"/>
                    </a:cubicBezTo>
                    <a:cubicBezTo>
                      <a:pt x="188" y="270"/>
                      <a:pt x="183" y="277"/>
                      <a:pt x="187" y="282"/>
                    </a:cubicBezTo>
                    <a:cubicBezTo>
                      <a:pt x="193" y="289"/>
                      <a:pt x="198" y="298"/>
                      <a:pt x="209" y="294"/>
                    </a:cubicBezTo>
                    <a:cubicBezTo>
                      <a:pt x="218" y="292"/>
                      <a:pt x="226" y="287"/>
                      <a:pt x="234" y="294"/>
                    </a:cubicBezTo>
                    <a:cubicBezTo>
                      <a:pt x="236" y="294"/>
                      <a:pt x="238" y="293"/>
                      <a:pt x="238" y="292"/>
                    </a:cubicBezTo>
                    <a:cubicBezTo>
                      <a:pt x="239" y="285"/>
                      <a:pt x="229" y="285"/>
                      <a:pt x="224" y="282"/>
                    </a:cubicBezTo>
                    <a:cubicBezTo>
                      <a:pt x="215" y="282"/>
                      <a:pt x="204" y="293"/>
                      <a:pt x="196" y="282"/>
                    </a:cubicBezTo>
                    <a:cubicBezTo>
                      <a:pt x="193" y="278"/>
                      <a:pt x="195" y="273"/>
                      <a:pt x="196" y="268"/>
                    </a:cubicBezTo>
                    <a:cubicBezTo>
                      <a:pt x="203" y="262"/>
                      <a:pt x="212" y="256"/>
                      <a:pt x="222" y="256"/>
                    </a:cubicBezTo>
                    <a:cubicBezTo>
                      <a:pt x="238" y="258"/>
                      <a:pt x="258" y="266"/>
                      <a:pt x="263" y="282"/>
                    </a:cubicBezTo>
                    <a:cubicBezTo>
                      <a:pt x="264" y="285"/>
                      <a:pt x="268" y="288"/>
                      <a:pt x="271" y="286"/>
                    </a:cubicBezTo>
                    <a:cubicBezTo>
                      <a:pt x="281" y="278"/>
                      <a:pt x="287" y="269"/>
                      <a:pt x="300" y="266"/>
                    </a:cubicBezTo>
                    <a:cubicBezTo>
                      <a:pt x="315" y="265"/>
                      <a:pt x="330" y="264"/>
                      <a:pt x="347" y="268"/>
                    </a:cubicBezTo>
                    <a:cubicBezTo>
                      <a:pt x="353" y="268"/>
                      <a:pt x="361" y="264"/>
                      <a:pt x="365" y="260"/>
                    </a:cubicBezTo>
                    <a:cubicBezTo>
                      <a:pt x="370" y="255"/>
                      <a:pt x="368" y="248"/>
                      <a:pt x="364" y="244"/>
                    </a:cubicBezTo>
                    <a:cubicBezTo>
                      <a:pt x="361" y="244"/>
                      <a:pt x="349" y="243"/>
                      <a:pt x="351" y="240"/>
                    </a:cubicBezTo>
                    <a:cubicBezTo>
                      <a:pt x="353" y="235"/>
                      <a:pt x="353" y="231"/>
                      <a:pt x="362" y="230"/>
                    </a:cubicBezTo>
                    <a:cubicBezTo>
                      <a:pt x="372" y="227"/>
                      <a:pt x="378" y="229"/>
                      <a:pt x="384" y="233"/>
                    </a:cubicBezTo>
                    <a:cubicBezTo>
                      <a:pt x="391" y="239"/>
                      <a:pt x="392" y="248"/>
                      <a:pt x="390" y="256"/>
                    </a:cubicBezTo>
                    <a:cubicBezTo>
                      <a:pt x="401" y="263"/>
                      <a:pt x="420" y="267"/>
                      <a:pt x="418" y="283"/>
                    </a:cubicBezTo>
                    <a:cubicBezTo>
                      <a:pt x="418" y="284"/>
                      <a:pt x="416" y="289"/>
                      <a:pt x="420" y="290"/>
                    </a:cubicBezTo>
                    <a:cubicBezTo>
                      <a:pt x="431" y="293"/>
                      <a:pt x="431" y="280"/>
                      <a:pt x="440" y="277"/>
                    </a:cubicBezTo>
                    <a:cubicBezTo>
                      <a:pt x="461" y="260"/>
                      <a:pt x="501" y="284"/>
                      <a:pt x="512" y="255"/>
                    </a:cubicBezTo>
                    <a:cubicBezTo>
                      <a:pt x="512" y="250"/>
                      <a:pt x="508" y="245"/>
                      <a:pt x="504" y="243"/>
                    </a:cubicBezTo>
                    <a:cubicBezTo>
                      <a:pt x="497" y="239"/>
                      <a:pt x="488" y="243"/>
                      <a:pt x="483" y="237"/>
                    </a:cubicBezTo>
                    <a:cubicBezTo>
                      <a:pt x="481" y="233"/>
                      <a:pt x="482" y="228"/>
                      <a:pt x="486" y="226"/>
                    </a:cubicBezTo>
                    <a:cubicBezTo>
                      <a:pt x="494" y="219"/>
                      <a:pt x="506" y="213"/>
                      <a:pt x="518" y="219"/>
                    </a:cubicBezTo>
                    <a:cubicBezTo>
                      <a:pt x="524" y="221"/>
                      <a:pt x="529" y="225"/>
                      <a:pt x="529" y="231"/>
                    </a:cubicBezTo>
                    <a:cubicBezTo>
                      <a:pt x="523" y="251"/>
                      <a:pt x="516" y="276"/>
                      <a:pt x="538" y="290"/>
                    </a:cubicBezTo>
                    <a:cubicBezTo>
                      <a:pt x="544" y="295"/>
                      <a:pt x="553" y="293"/>
                      <a:pt x="561" y="294"/>
                    </a:cubicBezTo>
                    <a:cubicBezTo>
                      <a:pt x="568" y="292"/>
                      <a:pt x="575" y="288"/>
                      <a:pt x="579" y="283"/>
                    </a:cubicBezTo>
                    <a:cubicBezTo>
                      <a:pt x="582" y="285"/>
                      <a:pt x="583" y="288"/>
                      <a:pt x="584" y="291"/>
                    </a:cubicBezTo>
                    <a:cubicBezTo>
                      <a:pt x="584" y="299"/>
                      <a:pt x="577" y="311"/>
                      <a:pt x="586" y="318"/>
                    </a:cubicBezTo>
                    <a:cubicBezTo>
                      <a:pt x="589" y="323"/>
                      <a:pt x="599" y="327"/>
                      <a:pt x="598" y="335"/>
                    </a:cubicBezTo>
                    <a:cubicBezTo>
                      <a:pt x="590" y="359"/>
                      <a:pt x="562" y="373"/>
                      <a:pt x="559" y="399"/>
                    </a:cubicBezTo>
                    <a:cubicBezTo>
                      <a:pt x="559" y="403"/>
                      <a:pt x="564" y="404"/>
                      <a:pt x="568" y="405"/>
                    </a:cubicBezTo>
                    <a:cubicBezTo>
                      <a:pt x="601" y="393"/>
                      <a:pt x="641" y="387"/>
                      <a:pt x="677" y="405"/>
                    </a:cubicBezTo>
                    <a:cubicBezTo>
                      <a:pt x="700" y="419"/>
                      <a:pt x="726" y="439"/>
                      <a:pt x="730" y="464"/>
                    </a:cubicBezTo>
                    <a:cubicBezTo>
                      <a:pt x="723" y="469"/>
                      <a:pt x="715" y="472"/>
                      <a:pt x="708" y="473"/>
                    </a:cubicBezTo>
                    <a:cubicBezTo>
                      <a:pt x="708" y="473"/>
                      <a:pt x="706" y="470"/>
                      <a:pt x="719" y="468"/>
                    </a:cubicBezTo>
                    <a:cubicBezTo>
                      <a:pt x="724" y="457"/>
                      <a:pt x="715" y="443"/>
                      <a:pt x="704" y="435"/>
                    </a:cubicBezTo>
                    <a:cubicBezTo>
                      <a:pt x="697" y="432"/>
                      <a:pt x="690" y="428"/>
                      <a:pt x="684" y="424"/>
                    </a:cubicBezTo>
                    <a:cubicBezTo>
                      <a:pt x="656" y="413"/>
                      <a:pt x="625" y="406"/>
                      <a:pt x="596" y="410"/>
                    </a:cubicBezTo>
                    <a:cubicBezTo>
                      <a:pt x="592" y="410"/>
                      <a:pt x="590" y="412"/>
                      <a:pt x="587" y="413"/>
                    </a:cubicBezTo>
                    <a:cubicBezTo>
                      <a:pt x="574" y="407"/>
                      <a:pt x="558" y="404"/>
                      <a:pt x="544" y="403"/>
                    </a:cubicBezTo>
                    <a:cubicBezTo>
                      <a:pt x="539" y="405"/>
                      <a:pt x="535" y="404"/>
                      <a:pt x="531" y="403"/>
                    </a:cubicBezTo>
                    <a:cubicBezTo>
                      <a:pt x="539" y="385"/>
                      <a:pt x="554" y="368"/>
                      <a:pt x="552" y="345"/>
                    </a:cubicBezTo>
                    <a:cubicBezTo>
                      <a:pt x="552" y="336"/>
                      <a:pt x="554" y="326"/>
                      <a:pt x="546" y="317"/>
                    </a:cubicBezTo>
                    <a:cubicBezTo>
                      <a:pt x="530" y="297"/>
                      <a:pt x="500" y="286"/>
                      <a:pt x="472" y="287"/>
                    </a:cubicBezTo>
                    <a:cubicBezTo>
                      <a:pt x="452" y="288"/>
                      <a:pt x="425" y="297"/>
                      <a:pt x="421" y="317"/>
                    </a:cubicBezTo>
                    <a:cubicBezTo>
                      <a:pt x="421" y="325"/>
                      <a:pt x="416" y="334"/>
                      <a:pt x="423" y="340"/>
                    </a:cubicBezTo>
                    <a:cubicBezTo>
                      <a:pt x="432" y="346"/>
                      <a:pt x="442" y="350"/>
                      <a:pt x="453" y="349"/>
                    </a:cubicBezTo>
                    <a:cubicBezTo>
                      <a:pt x="459" y="347"/>
                      <a:pt x="464" y="344"/>
                      <a:pt x="466" y="339"/>
                    </a:cubicBezTo>
                    <a:cubicBezTo>
                      <a:pt x="466" y="337"/>
                      <a:pt x="465" y="335"/>
                      <a:pt x="467" y="333"/>
                    </a:cubicBezTo>
                    <a:cubicBezTo>
                      <a:pt x="473" y="331"/>
                      <a:pt x="477" y="338"/>
                      <a:pt x="482" y="340"/>
                    </a:cubicBezTo>
                    <a:cubicBezTo>
                      <a:pt x="487" y="344"/>
                      <a:pt x="488" y="349"/>
                      <a:pt x="488" y="355"/>
                    </a:cubicBezTo>
                    <a:cubicBezTo>
                      <a:pt x="487" y="361"/>
                      <a:pt x="483" y="367"/>
                      <a:pt x="476" y="371"/>
                    </a:cubicBezTo>
                    <a:cubicBezTo>
                      <a:pt x="459" y="378"/>
                      <a:pt x="437" y="371"/>
                      <a:pt x="422" y="360"/>
                    </a:cubicBezTo>
                    <a:cubicBezTo>
                      <a:pt x="415" y="359"/>
                      <a:pt x="417" y="347"/>
                      <a:pt x="408" y="349"/>
                    </a:cubicBezTo>
                    <a:cubicBezTo>
                      <a:pt x="404" y="355"/>
                      <a:pt x="399" y="361"/>
                      <a:pt x="390" y="362"/>
                    </a:cubicBezTo>
                    <a:cubicBezTo>
                      <a:pt x="382" y="362"/>
                      <a:pt x="377" y="357"/>
                      <a:pt x="372" y="353"/>
                    </a:cubicBezTo>
                    <a:cubicBezTo>
                      <a:pt x="367" y="348"/>
                      <a:pt x="363" y="341"/>
                      <a:pt x="367" y="335"/>
                    </a:cubicBezTo>
                    <a:cubicBezTo>
                      <a:pt x="372" y="330"/>
                      <a:pt x="379" y="323"/>
                      <a:pt x="389" y="328"/>
                    </a:cubicBezTo>
                    <a:cubicBezTo>
                      <a:pt x="391" y="329"/>
                      <a:pt x="393" y="330"/>
                      <a:pt x="395" y="330"/>
                    </a:cubicBezTo>
                    <a:cubicBezTo>
                      <a:pt x="402" y="322"/>
                      <a:pt x="400" y="311"/>
                      <a:pt x="397" y="302"/>
                    </a:cubicBezTo>
                    <a:cubicBezTo>
                      <a:pt x="389" y="290"/>
                      <a:pt x="376" y="285"/>
                      <a:pt x="361" y="284"/>
                    </a:cubicBezTo>
                    <a:cubicBezTo>
                      <a:pt x="340" y="282"/>
                      <a:pt x="320" y="292"/>
                      <a:pt x="307" y="305"/>
                    </a:cubicBezTo>
                    <a:cubicBezTo>
                      <a:pt x="302" y="315"/>
                      <a:pt x="290" y="323"/>
                      <a:pt x="290" y="335"/>
                    </a:cubicBezTo>
                    <a:cubicBezTo>
                      <a:pt x="291" y="337"/>
                      <a:pt x="293" y="338"/>
                      <a:pt x="296" y="338"/>
                    </a:cubicBezTo>
                    <a:cubicBezTo>
                      <a:pt x="306" y="318"/>
                      <a:pt x="321" y="292"/>
                      <a:pt x="352" y="291"/>
                    </a:cubicBezTo>
                    <a:cubicBezTo>
                      <a:pt x="364" y="292"/>
                      <a:pt x="381" y="291"/>
                      <a:pt x="387" y="304"/>
                    </a:cubicBezTo>
                    <a:cubicBezTo>
                      <a:pt x="390" y="306"/>
                      <a:pt x="389" y="309"/>
                      <a:pt x="390" y="312"/>
                    </a:cubicBezTo>
                    <a:cubicBezTo>
                      <a:pt x="369" y="310"/>
                      <a:pt x="349" y="314"/>
                      <a:pt x="331" y="322"/>
                    </a:cubicBezTo>
                    <a:cubicBezTo>
                      <a:pt x="319" y="324"/>
                      <a:pt x="309" y="335"/>
                      <a:pt x="296" y="338"/>
                    </a:cubicBezTo>
                    <a:cubicBezTo>
                      <a:pt x="293" y="341"/>
                      <a:pt x="293" y="341"/>
                      <a:pt x="293" y="341"/>
                    </a:cubicBezTo>
                    <a:cubicBezTo>
                      <a:pt x="274" y="353"/>
                      <a:pt x="255" y="359"/>
                      <a:pt x="233" y="361"/>
                    </a:cubicBezTo>
                    <a:cubicBezTo>
                      <a:pt x="224" y="362"/>
                      <a:pt x="224" y="362"/>
                      <a:pt x="224" y="362"/>
                    </a:cubicBezTo>
                    <a:cubicBezTo>
                      <a:pt x="218" y="343"/>
                      <a:pt x="200" y="330"/>
                      <a:pt x="184" y="318"/>
                    </a:cubicBezTo>
                    <a:cubicBezTo>
                      <a:pt x="167" y="302"/>
                      <a:pt x="140" y="300"/>
                      <a:pt x="118" y="292"/>
                    </a:cubicBezTo>
                    <a:cubicBezTo>
                      <a:pt x="104" y="291"/>
                      <a:pt x="90" y="289"/>
                      <a:pt x="76" y="290"/>
                    </a:cubicBezTo>
                    <a:cubicBezTo>
                      <a:pt x="64" y="288"/>
                      <a:pt x="54" y="293"/>
                      <a:pt x="43" y="295"/>
                    </a:cubicBezTo>
                    <a:cubicBezTo>
                      <a:pt x="48" y="287"/>
                      <a:pt x="55" y="280"/>
                      <a:pt x="56" y="270"/>
                    </a:cubicBezTo>
                    <a:cubicBezTo>
                      <a:pt x="55" y="263"/>
                      <a:pt x="55" y="255"/>
                      <a:pt x="47" y="251"/>
                    </a:cubicBezTo>
                    <a:cubicBezTo>
                      <a:pt x="42" y="250"/>
                      <a:pt x="35" y="249"/>
                      <a:pt x="31" y="251"/>
                    </a:cubicBezTo>
                    <a:cubicBezTo>
                      <a:pt x="30" y="256"/>
                      <a:pt x="26" y="261"/>
                      <a:pt x="20" y="261"/>
                    </a:cubicBezTo>
                    <a:cubicBezTo>
                      <a:pt x="9" y="261"/>
                      <a:pt x="3" y="252"/>
                      <a:pt x="0" y="245"/>
                    </a:cubicBezTo>
                    <a:cubicBezTo>
                      <a:pt x="7" y="231"/>
                      <a:pt x="29" y="236"/>
                      <a:pt x="39" y="225"/>
                    </a:cubicBezTo>
                    <a:cubicBezTo>
                      <a:pt x="60" y="237"/>
                      <a:pt x="74" y="256"/>
                      <a:pt x="96" y="268"/>
                    </a:cubicBezTo>
                    <a:cubicBezTo>
                      <a:pt x="107" y="277"/>
                      <a:pt x="125" y="277"/>
                      <a:pt x="139" y="274"/>
                    </a:cubicBezTo>
                    <a:cubicBezTo>
                      <a:pt x="154" y="269"/>
                      <a:pt x="165" y="258"/>
                      <a:pt x="166" y="245"/>
                    </a:cubicBezTo>
                    <a:cubicBezTo>
                      <a:pt x="166" y="238"/>
                      <a:pt x="166" y="230"/>
                      <a:pt x="159" y="224"/>
                    </a:cubicBezTo>
                    <a:cubicBezTo>
                      <a:pt x="153" y="219"/>
                      <a:pt x="145" y="216"/>
                      <a:pt x="137" y="214"/>
                    </a:cubicBezTo>
                    <a:cubicBezTo>
                      <a:pt x="128" y="215"/>
                      <a:pt x="120" y="220"/>
                      <a:pt x="115" y="225"/>
                    </a:cubicBezTo>
                    <a:cubicBezTo>
                      <a:pt x="110" y="223"/>
                      <a:pt x="109" y="218"/>
                      <a:pt x="109" y="215"/>
                    </a:cubicBezTo>
                    <a:cubicBezTo>
                      <a:pt x="110" y="207"/>
                      <a:pt x="116" y="203"/>
                      <a:pt x="124" y="201"/>
                    </a:cubicBezTo>
                    <a:cubicBezTo>
                      <a:pt x="131" y="201"/>
                      <a:pt x="139" y="202"/>
                      <a:pt x="145" y="205"/>
                    </a:cubicBezTo>
                    <a:cubicBezTo>
                      <a:pt x="152" y="205"/>
                      <a:pt x="151" y="196"/>
                      <a:pt x="149" y="193"/>
                    </a:cubicBezTo>
                    <a:cubicBezTo>
                      <a:pt x="148" y="187"/>
                      <a:pt x="144" y="181"/>
                      <a:pt x="139" y="179"/>
                    </a:cubicBezTo>
                    <a:cubicBezTo>
                      <a:pt x="124" y="175"/>
                      <a:pt x="124" y="175"/>
                      <a:pt x="124" y="175"/>
                    </a:cubicBezTo>
                    <a:cubicBezTo>
                      <a:pt x="118" y="178"/>
                      <a:pt x="111" y="179"/>
                      <a:pt x="109" y="185"/>
                    </a:cubicBezTo>
                    <a:cubicBezTo>
                      <a:pt x="106" y="186"/>
                      <a:pt x="101" y="185"/>
                      <a:pt x="99" y="181"/>
                    </a:cubicBezTo>
                    <a:cubicBezTo>
                      <a:pt x="94" y="177"/>
                      <a:pt x="93" y="171"/>
                      <a:pt x="94" y="165"/>
                    </a:cubicBezTo>
                    <a:cubicBezTo>
                      <a:pt x="102" y="144"/>
                      <a:pt x="130" y="166"/>
                      <a:pt x="143" y="148"/>
                    </a:cubicBezTo>
                    <a:cubicBezTo>
                      <a:pt x="149" y="143"/>
                      <a:pt x="151" y="135"/>
                      <a:pt x="150" y="127"/>
                    </a:cubicBezTo>
                    <a:cubicBezTo>
                      <a:pt x="150" y="114"/>
                      <a:pt x="135" y="107"/>
                      <a:pt x="124" y="102"/>
                    </a:cubicBezTo>
                    <a:cubicBezTo>
                      <a:pt x="107" y="95"/>
                      <a:pt x="93" y="105"/>
                      <a:pt x="80" y="110"/>
                    </a:cubicBezTo>
                    <a:cubicBezTo>
                      <a:pt x="69" y="114"/>
                      <a:pt x="63" y="122"/>
                      <a:pt x="59" y="131"/>
                    </a:cubicBezTo>
                    <a:cubicBezTo>
                      <a:pt x="64" y="137"/>
                      <a:pt x="73" y="133"/>
                      <a:pt x="74" y="141"/>
                    </a:cubicBezTo>
                    <a:cubicBezTo>
                      <a:pt x="72" y="143"/>
                      <a:pt x="68" y="143"/>
                      <a:pt x="65" y="143"/>
                    </a:cubicBezTo>
                    <a:cubicBezTo>
                      <a:pt x="57" y="142"/>
                      <a:pt x="52" y="135"/>
                      <a:pt x="50" y="128"/>
                    </a:cubicBezTo>
                    <a:cubicBezTo>
                      <a:pt x="47" y="121"/>
                      <a:pt x="53" y="116"/>
                      <a:pt x="56" y="110"/>
                    </a:cubicBezTo>
                    <a:cubicBezTo>
                      <a:pt x="62" y="99"/>
                      <a:pt x="76" y="97"/>
                      <a:pt x="88" y="97"/>
                    </a:cubicBezTo>
                    <a:cubicBezTo>
                      <a:pt x="97" y="94"/>
                      <a:pt x="108" y="93"/>
                      <a:pt x="113" y="85"/>
                    </a:cubicBezTo>
                    <a:cubicBezTo>
                      <a:pt x="116" y="82"/>
                      <a:pt x="114" y="76"/>
                      <a:pt x="110" y="74"/>
                    </a:cubicBezTo>
                    <a:cubicBezTo>
                      <a:pt x="100" y="68"/>
                      <a:pt x="90" y="73"/>
                      <a:pt x="82" y="76"/>
                    </a:cubicBezTo>
                    <a:cubicBezTo>
                      <a:pt x="77" y="73"/>
                      <a:pt x="73" y="70"/>
                      <a:pt x="78" y="63"/>
                    </a:cubicBezTo>
                    <a:cubicBezTo>
                      <a:pt x="77" y="60"/>
                      <a:pt x="81" y="56"/>
                      <a:pt x="84" y="54"/>
                    </a:cubicBezTo>
                    <a:cubicBezTo>
                      <a:pt x="95" y="47"/>
                      <a:pt x="109" y="49"/>
                      <a:pt x="120" y="53"/>
                    </a:cubicBezTo>
                    <a:cubicBezTo>
                      <a:pt x="138" y="66"/>
                      <a:pt x="138" y="66"/>
                      <a:pt x="138" y="66"/>
                    </a:cubicBezTo>
                    <a:cubicBezTo>
                      <a:pt x="146" y="65"/>
                      <a:pt x="150" y="58"/>
                      <a:pt x="155" y="53"/>
                    </a:cubicBezTo>
                    <a:cubicBezTo>
                      <a:pt x="159" y="50"/>
                      <a:pt x="160" y="42"/>
                      <a:pt x="159" y="37"/>
                    </a:cubicBezTo>
                    <a:cubicBezTo>
                      <a:pt x="157" y="30"/>
                      <a:pt x="153" y="24"/>
                      <a:pt x="147" y="19"/>
                    </a:cubicBezTo>
                    <a:cubicBezTo>
                      <a:pt x="138" y="14"/>
                      <a:pt x="133" y="22"/>
                      <a:pt x="124" y="26"/>
                    </a:cubicBezTo>
                    <a:cubicBezTo>
                      <a:pt x="116" y="26"/>
                      <a:pt x="116" y="26"/>
                      <a:pt x="113" y="24"/>
                    </a:cubicBezTo>
                    <a:cubicBezTo>
                      <a:pt x="111" y="21"/>
                      <a:pt x="109" y="19"/>
                      <a:pt x="110" y="14"/>
                    </a:cubicBezTo>
                    <a:cubicBezTo>
                      <a:pt x="112" y="8"/>
                      <a:pt x="117" y="1"/>
                      <a:pt x="126" y="1"/>
                    </a:cubicBezTo>
                    <a:cubicBezTo>
                      <a:pt x="133" y="0"/>
                      <a:pt x="145" y="1"/>
                      <a:pt x="151" y="8"/>
                    </a:cubicBezTo>
                    <a:close/>
                  </a:path>
                </a:pathLst>
              </a:cu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6" name="Freeform 2261"/>
              <p:cNvSpPr>
                <a:spLocks/>
              </p:cNvSpPr>
              <p:nvPr/>
            </p:nvSpPr>
            <p:spPr bwMode="auto">
              <a:xfrm>
                <a:off x="8978181" y="6784877"/>
                <a:ext cx="2438356" cy="1139486"/>
              </a:xfrm>
              <a:custGeom>
                <a:avLst/>
                <a:gdLst>
                  <a:gd name="T0" fmla="*/ 177 w 983"/>
                  <a:gd name="T1" fmla="*/ 14 h 458"/>
                  <a:gd name="T2" fmla="*/ 181 w 983"/>
                  <a:gd name="T3" fmla="*/ 120 h 458"/>
                  <a:gd name="T4" fmla="*/ 207 w 983"/>
                  <a:gd name="T5" fmla="*/ 150 h 458"/>
                  <a:gd name="T6" fmla="*/ 192 w 983"/>
                  <a:gd name="T7" fmla="*/ 238 h 458"/>
                  <a:gd name="T8" fmla="*/ 255 w 983"/>
                  <a:gd name="T9" fmla="*/ 269 h 458"/>
                  <a:gd name="T10" fmla="*/ 267 w 983"/>
                  <a:gd name="T11" fmla="*/ 217 h 458"/>
                  <a:gd name="T12" fmla="*/ 300 w 983"/>
                  <a:gd name="T13" fmla="*/ 228 h 458"/>
                  <a:gd name="T14" fmla="*/ 245 w 983"/>
                  <a:gd name="T15" fmla="*/ 322 h 458"/>
                  <a:gd name="T16" fmla="*/ 278 w 983"/>
                  <a:gd name="T17" fmla="*/ 356 h 458"/>
                  <a:gd name="T18" fmla="*/ 311 w 983"/>
                  <a:gd name="T19" fmla="*/ 348 h 458"/>
                  <a:gd name="T20" fmla="*/ 259 w 983"/>
                  <a:gd name="T21" fmla="*/ 344 h 458"/>
                  <a:gd name="T22" fmla="*/ 285 w 983"/>
                  <a:gd name="T23" fmla="*/ 304 h 458"/>
                  <a:gd name="T24" fmla="*/ 355 w 983"/>
                  <a:gd name="T25" fmla="*/ 330 h 458"/>
                  <a:gd name="T26" fmla="*/ 447 w 983"/>
                  <a:gd name="T27" fmla="*/ 287 h 458"/>
                  <a:gd name="T28" fmla="*/ 456 w 983"/>
                  <a:gd name="T29" fmla="*/ 256 h 458"/>
                  <a:gd name="T30" fmla="*/ 456 w 983"/>
                  <a:gd name="T31" fmla="*/ 235 h 458"/>
                  <a:gd name="T32" fmla="*/ 499 w 983"/>
                  <a:gd name="T33" fmla="*/ 262 h 458"/>
                  <a:gd name="T34" fmla="*/ 545 w 983"/>
                  <a:gd name="T35" fmla="*/ 297 h 458"/>
                  <a:gd name="T36" fmla="*/ 653 w 983"/>
                  <a:gd name="T37" fmla="*/ 229 h 458"/>
                  <a:gd name="T38" fmla="*/ 612 w 983"/>
                  <a:gd name="T39" fmla="*/ 215 h 458"/>
                  <a:gd name="T40" fmla="*/ 652 w 983"/>
                  <a:gd name="T41" fmla="*/ 183 h 458"/>
                  <a:gd name="T42" fmla="*/ 695 w 983"/>
                  <a:gd name="T43" fmla="*/ 268 h 458"/>
                  <a:gd name="T44" fmla="*/ 746 w 983"/>
                  <a:gd name="T45" fmla="*/ 249 h 458"/>
                  <a:gd name="T46" fmla="*/ 763 w 983"/>
                  <a:gd name="T47" fmla="*/ 291 h 458"/>
                  <a:gd name="T48" fmla="*/ 750 w 983"/>
                  <a:gd name="T49" fmla="*/ 401 h 458"/>
                  <a:gd name="T50" fmla="*/ 901 w 983"/>
                  <a:gd name="T51" fmla="*/ 379 h 458"/>
                  <a:gd name="T52" fmla="*/ 957 w 983"/>
                  <a:gd name="T53" fmla="*/ 458 h 458"/>
                  <a:gd name="T54" fmla="*/ 951 w 983"/>
                  <a:gd name="T55" fmla="*/ 433 h 458"/>
                  <a:gd name="T56" fmla="*/ 970 w 983"/>
                  <a:gd name="T57" fmla="*/ 448 h 458"/>
                  <a:gd name="T58" fmla="*/ 914 w 983"/>
                  <a:gd name="T59" fmla="*/ 401 h 458"/>
                  <a:gd name="T60" fmla="*/ 788 w 983"/>
                  <a:gd name="T61" fmla="*/ 412 h 458"/>
                  <a:gd name="T62" fmla="*/ 715 w 983"/>
                  <a:gd name="T63" fmla="*/ 414 h 458"/>
                  <a:gd name="T64" fmla="*/ 713 w 983"/>
                  <a:gd name="T65" fmla="*/ 300 h 458"/>
                  <a:gd name="T66" fmla="*/ 519 w 983"/>
                  <a:gd name="T67" fmla="*/ 319 h 458"/>
                  <a:gd name="T68" fmla="*/ 405 w 983"/>
                  <a:gd name="T69" fmla="*/ 345 h 458"/>
                  <a:gd name="T70" fmla="*/ 507 w 983"/>
                  <a:gd name="T71" fmla="*/ 323 h 458"/>
                  <a:gd name="T72" fmla="*/ 440 w 983"/>
                  <a:gd name="T73" fmla="*/ 353 h 458"/>
                  <a:gd name="T74" fmla="*/ 340 w 983"/>
                  <a:gd name="T75" fmla="*/ 381 h 458"/>
                  <a:gd name="T76" fmla="*/ 62 w 983"/>
                  <a:gd name="T77" fmla="*/ 342 h 458"/>
                  <a:gd name="T78" fmla="*/ 30 w 983"/>
                  <a:gd name="T79" fmla="*/ 362 h 458"/>
                  <a:gd name="T80" fmla="*/ 45 w 983"/>
                  <a:gd name="T81" fmla="*/ 311 h 458"/>
                  <a:gd name="T82" fmla="*/ 185 w 983"/>
                  <a:gd name="T83" fmla="*/ 348 h 458"/>
                  <a:gd name="T84" fmla="*/ 197 w 983"/>
                  <a:gd name="T85" fmla="*/ 279 h 458"/>
                  <a:gd name="T86" fmla="*/ 141 w 983"/>
                  <a:gd name="T87" fmla="*/ 291 h 458"/>
                  <a:gd name="T88" fmla="*/ 148 w 983"/>
                  <a:gd name="T89" fmla="*/ 259 h 458"/>
                  <a:gd name="T90" fmla="*/ 177 w 983"/>
                  <a:gd name="T91" fmla="*/ 242 h 458"/>
                  <a:gd name="T92" fmla="*/ 140 w 983"/>
                  <a:gd name="T93" fmla="*/ 226 h 458"/>
                  <a:gd name="T94" fmla="*/ 111 w 983"/>
                  <a:gd name="T95" fmla="*/ 240 h 458"/>
                  <a:gd name="T96" fmla="*/ 157 w 983"/>
                  <a:gd name="T97" fmla="*/ 187 h 458"/>
                  <a:gd name="T98" fmla="*/ 122 w 983"/>
                  <a:gd name="T99" fmla="*/ 134 h 458"/>
                  <a:gd name="T100" fmla="*/ 47 w 983"/>
                  <a:gd name="T101" fmla="*/ 187 h 458"/>
                  <a:gd name="T102" fmla="*/ 57 w 983"/>
                  <a:gd name="T103" fmla="*/ 201 h 458"/>
                  <a:gd name="T104" fmla="*/ 37 w 983"/>
                  <a:gd name="T105" fmla="*/ 160 h 458"/>
                  <a:gd name="T106" fmla="*/ 104 w 983"/>
                  <a:gd name="T107" fmla="*/ 115 h 458"/>
                  <a:gd name="T108" fmla="*/ 62 w 983"/>
                  <a:gd name="T109" fmla="*/ 111 h 458"/>
                  <a:gd name="T110" fmla="*/ 59 w 983"/>
                  <a:gd name="T111" fmla="*/ 82 h 458"/>
                  <a:gd name="T112" fmla="*/ 131 w 983"/>
                  <a:gd name="T113" fmla="*/ 84 h 458"/>
                  <a:gd name="T114" fmla="*/ 151 w 983"/>
                  <a:gd name="T115" fmla="*/ 41 h 458"/>
                  <a:gd name="T116" fmla="*/ 102 w 983"/>
                  <a:gd name="T117" fmla="*/ 34 h 458"/>
                  <a:gd name="T118" fmla="*/ 83 w 983"/>
                  <a:gd name="T119" fmla="*/ 24 h 458"/>
                  <a:gd name="T120" fmla="*/ 133 w 983"/>
                  <a:gd name="T121" fmla="*/ 7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983" h="458">
                    <a:moveTo>
                      <a:pt x="133" y="7"/>
                    </a:moveTo>
                    <a:cubicBezTo>
                      <a:pt x="148" y="2"/>
                      <a:pt x="165" y="7"/>
                      <a:pt x="177" y="14"/>
                    </a:cubicBezTo>
                    <a:cubicBezTo>
                      <a:pt x="190" y="33"/>
                      <a:pt x="166" y="49"/>
                      <a:pt x="164" y="67"/>
                    </a:cubicBezTo>
                    <a:cubicBezTo>
                      <a:pt x="156" y="87"/>
                      <a:pt x="167" y="106"/>
                      <a:pt x="181" y="120"/>
                    </a:cubicBezTo>
                    <a:cubicBezTo>
                      <a:pt x="190" y="130"/>
                      <a:pt x="170" y="142"/>
                      <a:pt x="183" y="149"/>
                    </a:cubicBezTo>
                    <a:cubicBezTo>
                      <a:pt x="190" y="149"/>
                      <a:pt x="201" y="144"/>
                      <a:pt x="207" y="150"/>
                    </a:cubicBezTo>
                    <a:cubicBezTo>
                      <a:pt x="214" y="155"/>
                      <a:pt x="214" y="161"/>
                      <a:pt x="215" y="168"/>
                    </a:cubicBezTo>
                    <a:cubicBezTo>
                      <a:pt x="202" y="190"/>
                      <a:pt x="192" y="213"/>
                      <a:pt x="192" y="238"/>
                    </a:cubicBezTo>
                    <a:cubicBezTo>
                      <a:pt x="195" y="249"/>
                      <a:pt x="195" y="263"/>
                      <a:pt x="207" y="271"/>
                    </a:cubicBezTo>
                    <a:cubicBezTo>
                      <a:pt x="222" y="278"/>
                      <a:pt x="239" y="276"/>
                      <a:pt x="255" y="269"/>
                    </a:cubicBezTo>
                    <a:cubicBezTo>
                      <a:pt x="266" y="263"/>
                      <a:pt x="272" y="253"/>
                      <a:pt x="275" y="243"/>
                    </a:cubicBezTo>
                    <a:cubicBezTo>
                      <a:pt x="278" y="231"/>
                      <a:pt x="259" y="229"/>
                      <a:pt x="267" y="217"/>
                    </a:cubicBezTo>
                    <a:cubicBezTo>
                      <a:pt x="272" y="210"/>
                      <a:pt x="282" y="208"/>
                      <a:pt x="291" y="210"/>
                    </a:cubicBezTo>
                    <a:cubicBezTo>
                      <a:pt x="300" y="212"/>
                      <a:pt x="300" y="222"/>
                      <a:pt x="300" y="228"/>
                    </a:cubicBezTo>
                    <a:cubicBezTo>
                      <a:pt x="292" y="249"/>
                      <a:pt x="282" y="272"/>
                      <a:pt x="280" y="294"/>
                    </a:cubicBezTo>
                    <a:cubicBezTo>
                      <a:pt x="265" y="299"/>
                      <a:pt x="256" y="312"/>
                      <a:pt x="245" y="322"/>
                    </a:cubicBezTo>
                    <a:cubicBezTo>
                      <a:pt x="245" y="330"/>
                      <a:pt x="240" y="340"/>
                      <a:pt x="247" y="347"/>
                    </a:cubicBezTo>
                    <a:cubicBezTo>
                      <a:pt x="256" y="353"/>
                      <a:pt x="265" y="363"/>
                      <a:pt x="278" y="356"/>
                    </a:cubicBezTo>
                    <a:cubicBezTo>
                      <a:pt x="289" y="351"/>
                      <a:pt x="297" y="342"/>
                      <a:pt x="309" y="349"/>
                    </a:cubicBezTo>
                    <a:cubicBezTo>
                      <a:pt x="312" y="349"/>
                      <a:pt x="311" y="349"/>
                      <a:pt x="311" y="348"/>
                    </a:cubicBezTo>
                    <a:cubicBezTo>
                      <a:pt x="297" y="341"/>
                      <a:pt x="297" y="341"/>
                      <a:pt x="289" y="339"/>
                    </a:cubicBezTo>
                    <a:cubicBezTo>
                      <a:pt x="277" y="340"/>
                      <a:pt x="272" y="355"/>
                      <a:pt x="259" y="344"/>
                    </a:cubicBezTo>
                    <a:cubicBezTo>
                      <a:pt x="254" y="340"/>
                      <a:pt x="256" y="332"/>
                      <a:pt x="256" y="326"/>
                    </a:cubicBezTo>
                    <a:cubicBezTo>
                      <a:pt x="262" y="317"/>
                      <a:pt x="273" y="307"/>
                      <a:pt x="285" y="304"/>
                    </a:cubicBezTo>
                    <a:cubicBezTo>
                      <a:pt x="307" y="302"/>
                      <a:pt x="333" y="307"/>
                      <a:pt x="344" y="327"/>
                    </a:cubicBezTo>
                    <a:cubicBezTo>
                      <a:pt x="345" y="331"/>
                      <a:pt x="351" y="333"/>
                      <a:pt x="355" y="330"/>
                    </a:cubicBezTo>
                    <a:cubicBezTo>
                      <a:pt x="365" y="318"/>
                      <a:pt x="371" y="304"/>
                      <a:pt x="387" y="297"/>
                    </a:cubicBezTo>
                    <a:cubicBezTo>
                      <a:pt x="406" y="292"/>
                      <a:pt x="425" y="287"/>
                      <a:pt x="447" y="287"/>
                    </a:cubicBezTo>
                    <a:cubicBezTo>
                      <a:pt x="455" y="287"/>
                      <a:pt x="464" y="280"/>
                      <a:pt x="468" y="273"/>
                    </a:cubicBezTo>
                    <a:cubicBezTo>
                      <a:pt x="472" y="265"/>
                      <a:pt x="461" y="260"/>
                      <a:pt x="456" y="256"/>
                    </a:cubicBezTo>
                    <a:cubicBezTo>
                      <a:pt x="451" y="257"/>
                      <a:pt x="443" y="256"/>
                      <a:pt x="445" y="251"/>
                    </a:cubicBezTo>
                    <a:cubicBezTo>
                      <a:pt x="446" y="244"/>
                      <a:pt x="460" y="245"/>
                      <a:pt x="456" y="235"/>
                    </a:cubicBezTo>
                    <a:cubicBezTo>
                      <a:pt x="466" y="232"/>
                      <a:pt x="476" y="231"/>
                      <a:pt x="486" y="234"/>
                    </a:cubicBezTo>
                    <a:cubicBezTo>
                      <a:pt x="496" y="240"/>
                      <a:pt x="499" y="252"/>
                      <a:pt x="499" y="262"/>
                    </a:cubicBezTo>
                    <a:cubicBezTo>
                      <a:pt x="514" y="268"/>
                      <a:pt x="540" y="268"/>
                      <a:pt x="541" y="289"/>
                    </a:cubicBezTo>
                    <a:cubicBezTo>
                      <a:pt x="541" y="291"/>
                      <a:pt x="540" y="297"/>
                      <a:pt x="545" y="297"/>
                    </a:cubicBezTo>
                    <a:cubicBezTo>
                      <a:pt x="560" y="298"/>
                      <a:pt x="557" y="282"/>
                      <a:pt x="567" y="277"/>
                    </a:cubicBezTo>
                    <a:cubicBezTo>
                      <a:pt x="590" y="249"/>
                      <a:pt x="646" y="270"/>
                      <a:pt x="653" y="229"/>
                    </a:cubicBezTo>
                    <a:cubicBezTo>
                      <a:pt x="652" y="224"/>
                      <a:pt x="646" y="219"/>
                      <a:pt x="640" y="217"/>
                    </a:cubicBezTo>
                    <a:cubicBezTo>
                      <a:pt x="630" y="214"/>
                      <a:pt x="620" y="221"/>
                      <a:pt x="612" y="215"/>
                    </a:cubicBezTo>
                    <a:cubicBezTo>
                      <a:pt x="609" y="210"/>
                      <a:pt x="609" y="204"/>
                      <a:pt x="612" y="200"/>
                    </a:cubicBezTo>
                    <a:cubicBezTo>
                      <a:pt x="621" y="189"/>
                      <a:pt x="635" y="178"/>
                      <a:pt x="652" y="183"/>
                    </a:cubicBezTo>
                    <a:cubicBezTo>
                      <a:pt x="660" y="183"/>
                      <a:pt x="668" y="188"/>
                      <a:pt x="669" y="196"/>
                    </a:cubicBezTo>
                    <a:cubicBezTo>
                      <a:pt x="666" y="222"/>
                      <a:pt x="663" y="255"/>
                      <a:pt x="695" y="268"/>
                    </a:cubicBezTo>
                    <a:cubicBezTo>
                      <a:pt x="704" y="272"/>
                      <a:pt x="716" y="268"/>
                      <a:pt x="726" y="268"/>
                    </a:cubicBezTo>
                    <a:cubicBezTo>
                      <a:pt x="734" y="263"/>
                      <a:pt x="741" y="256"/>
                      <a:pt x="746" y="249"/>
                    </a:cubicBezTo>
                    <a:cubicBezTo>
                      <a:pt x="750" y="250"/>
                      <a:pt x="752" y="254"/>
                      <a:pt x="754" y="258"/>
                    </a:cubicBezTo>
                    <a:cubicBezTo>
                      <a:pt x="755" y="268"/>
                      <a:pt x="750" y="285"/>
                      <a:pt x="763" y="291"/>
                    </a:cubicBezTo>
                    <a:cubicBezTo>
                      <a:pt x="769" y="297"/>
                      <a:pt x="782" y="300"/>
                      <a:pt x="783" y="310"/>
                    </a:cubicBezTo>
                    <a:cubicBezTo>
                      <a:pt x="779" y="343"/>
                      <a:pt x="747" y="367"/>
                      <a:pt x="750" y="401"/>
                    </a:cubicBezTo>
                    <a:cubicBezTo>
                      <a:pt x="751" y="406"/>
                      <a:pt x="757" y="406"/>
                      <a:pt x="762" y="406"/>
                    </a:cubicBezTo>
                    <a:cubicBezTo>
                      <a:pt x="801" y="383"/>
                      <a:pt x="851" y="365"/>
                      <a:pt x="901" y="379"/>
                    </a:cubicBezTo>
                    <a:cubicBezTo>
                      <a:pt x="934" y="392"/>
                      <a:pt x="971" y="410"/>
                      <a:pt x="983" y="441"/>
                    </a:cubicBezTo>
                    <a:cubicBezTo>
                      <a:pt x="975" y="448"/>
                      <a:pt x="966" y="454"/>
                      <a:pt x="957" y="458"/>
                    </a:cubicBezTo>
                    <a:cubicBezTo>
                      <a:pt x="950" y="433"/>
                      <a:pt x="950" y="433"/>
                      <a:pt x="950" y="433"/>
                    </a:cubicBezTo>
                    <a:cubicBezTo>
                      <a:pt x="951" y="433"/>
                      <a:pt x="951" y="433"/>
                      <a:pt x="951" y="433"/>
                    </a:cubicBezTo>
                    <a:cubicBezTo>
                      <a:pt x="950" y="433"/>
                      <a:pt x="950" y="433"/>
                      <a:pt x="950" y="433"/>
                    </a:cubicBezTo>
                    <a:cubicBezTo>
                      <a:pt x="959" y="436"/>
                      <a:pt x="954" y="454"/>
                      <a:pt x="970" y="448"/>
                    </a:cubicBezTo>
                    <a:cubicBezTo>
                      <a:pt x="974" y="433"/>
                      <a:pt x="958" y="418"/>
                      <a:pt x="943" y="411"/>
                    </a:cubicBezTo>
                    <a:cubicBezTo>
                      <a:pt x="932" y="408"/>
                      <a:pt x="923" y="406"/>
                      <a:pt x="914" y="401"/>
                    </a:cubicBezTo>
                    <a:cubicBezTo>
                      <a:pt x="877" y="395"/>
                      <a:pt x="835" y="393"/>
                      <a:pt x="799" y="406"/>
                    </a:cubicBezTo>
                    <a:cubicBezTo>
                      <a:pt x="794" y="406"/>
                      <a:pt x="791" y="410"/>
                      <a:pt x="788" y="412"/>
                    </a:cubicBezTo>
                    <a:cubicBezTo>
                      <a:pt x="771" y="408"/>
                      <a:pt x="750" y="408"/>
                      <a:pt x="732" y="411"/>
                    </a:cubicBezTo>
                    <a:cubicBezTo>
                      <a:pt x="726" y="414"/>
                      <a:pt x="720" y="413"/>
                      <a:pt x="715" y="414"/>
                    </a:cubicBezTo>
                    <a:cubicBezTo>
                      <a:pt x="720" y="388"/>
                      <a:pt x="735" y="363"/>
                      <a:pt x="727" y="335"/>
                    </a:cubicBezTo>
                    <a:cubicBezTo>
                      <a:pt x="725" y="323"/>
                      <a:pt x="724" y="310"/>
                      <a:pt x="713" y="300"/>
                    </a:cubicBezTo>
                    <a:cubicBezTo>
                      <a:pt x="687" y="278"/>
                      <a:pt x="646" y="272"/>
                      <a:pt x="610" y="280"/>
                    </a:cubicBezTo>
                    <a:cubicBezTo>
                      <a:pt x="585" y="287"/>
                      <a:pt x="525" y="329"/>
                      <a:pt x="519" y="319"/>
                    </a:cubicBezTo>
                    <a:cubicBezTo>
                      <a:pt x="506" y="305"/>
                      <a:pt x="488" y="301"/>
                      <a:pt x="470" y="305"/>
                    </a:cubicBezTo>
                    <a:cubicBezTo>
                      <a:pt x="442" y="307"/>
                      <a:pt x="419" y="325"/>
                      <a:pt x="405" y="345"/>
                    </a:cubicBezTo>
                    <a:cubicBezTo>
                      <a:pt x="401" y="359"/>
                      <a:pt x="420" y="325"/>
                      <a:pt x="459" y="316"/>
                    </a:cubicBezTo>
                    <a:cubicBezTo>
                      <a:pt x="474" y="314"/>
                      <a:pt x="496" y="309"/>
                      <a:pt x="507" y="323"/>
                    </a:cubicBezTo>
                    <a:cubicBezTo>
                      <a:pt x="511" y="325"/>
                      <a:pt x="510" y="329"/>
                      <a:pt x="512" y="333"/>
                    </a:cubicBezTo>
                    <a:cubicBezTo>
                      <a:pt x="486" y="335"/>
                      <a:pt x="461" y="338"/>
                      <a:pt x="440" y="353"/>
                    </a:cubicBezTo>
                    <a:cubicBezTo>
                      <a:pt x="427" y="355"/>
                      <a:pt x="405" y="356"/>
                      <a:pt x="381" y="357"/>
                    </a:cubicBezTo>
                    <a:cubicBezTo>
                      <a:pt x="370" y="357"/>
                      <a:pt x="351" y="381"/>
                      <a:pt x="340" y="381"/>
                    </a:cubicBezTo>
                    <a:cubicBezTo>
                      <a:pt x="295" y="380"/>
                      <a:pt x="236" y="385"/>
                      <a:pt x="189" y="378"/>
                    </a:cubicBezTo>
                    <a:cubicBezTo>
                      <a:pt x="119" y="367"/>
                      <a:pt x="67" y="343"/>
                      <a:pt x="62" y="342"/>
                    </a:cubicBezTo>
                    <a:cubicBezTo>
                      <a:pt x="55" y="342"/>
                      <a:pt x="45" y="343"/>
                      <a:pt x="41" y="346"/>
                    </a:cubicBezTo>
                    <a:cubicBezTo>
                      <a:pt x="42" y="352"/>
                      <a:pt x="38" y="360"/>
                      <a:pt x="30" y="362"/>
                    </a:cubicBezTo>
                    <a:cubicBezTo>
                      <a:pt x="16" y="364"/>
                      <a:pt x="7" y="354"/>
                      <a:pt x="0" y="346"/>
                    </a:cubicBezTo>
                    <a:cubicBezTo>
                      <a:pt x="6" y="326"/>
                      <a:pt x="35" y="327"/>
                      <a:pt x="45" y="311"/>
                    </a:cubicBezTo>
                    <a:cubicBezTo>
                      <a:pt x="75" y="321"/>
                      <a:pt x="98" y="341"/>
                      <a:pt x="128" y="351"/>
                    </a:cubicBezTo>
                    <a:cubicBezTo>
                      <a:pt x="145" y="359"/>
                      <a:pt x="167" y="355"/>
                      <a:pt x="185" y="348"/>
                    </a:cubicBezTo>
                    <a:cubicBezTo>
                      <a:pt x="202" y="338"/>
                      <a:pt x="213" y="321"/>
                      <a:pt x="212" y="304"/>
                    </a:cubicBezTo>
                    <a:cubicBezTo>
                      <a:pt x="210" y="295"/>
                      <a:pt x="207" y="285"/>
                      <a:pt x="197" y="279"/>
                    </a:cubicBezTo>
                    <a:cubicBezTo>
                      <a:pt x="189" y="274"/>
                      <a:pt x="178" y="272"/>
                      <a:pt x="167" y="272"/>
                    </a:cubicBezTo>
                    <a:cubicBezTo>
                      <a:pt x="155" y="275"/>
                      <a:pt x="146" y="284"/>
                      <a:pt x="141" y="291"/>
                    </a:cubicBezTo>
                    <a:cubicBezTo>
                      <a:pt x="134" y="290"/>
                      <a:pt x="131" y="285"/>
                      <a:pt x="131" y="280"/>
                    </a:cubicBezTo>
                    <a:cubicBezTo>
                      <a:pt x="131" y="270"/>
                      <a:pt x="137" y="263"/>
                      <a:pt x="148" y="259"/>
                    </a:cubicBezTo>
                    <a:cubicBezTo>
                      <a:pt x="155" y="257"/>
                      <a:pt x="166" y="257"/>
                      <a:pt x="174" y="259"/>
                    </a:cubicBezTo>
                    <a:cubicBezTo>
                      <a:pt x="183" y="257"/>
                      <a:pt x="180" y="246"/>
                      <a:pt x="177" y="242"/>
                    </a:cubicBezTo>
                    <a:cubicBezTo>
                      <a:pt x="174" y="235"/>
                      <a:pt x="167" y="229"/>
                      <a:pt x="160" y="227"/>
                    </a:cubicBezTo>
                    <a:cubicBezTo>
                      <a:pt x="140" y="226"/>
                      <a:pt x="140" y="226"/>
                      <a:pt x="140" y="226"/>
                    </a:cubicBezTo>
                    <a:cubicBezTo>
                      <a:pt x="134" y="231"/>
                      <a:pt x="125" y="234"/>
                      <a:pt x="124" y="242"/>
                    </a:cubicBezTo>
                    <a:cubicBezTo>
                      <a:pt x="120" y="244"/>
                      <a:pt x="114" y="244"/>
                      <a:pt x="111" y="240"/>
                    </a:cubicBezTo>
                    <a:cubicBezTo>
                      <a:pt x="103" y="235"/>
                      <a:pt x="100" y="229"/>
                      <a:pt x="100" y="221"/>
                    </a:cubicBezTo>
                    <a:cubicBezTo>
                      <a:pt x="105" y="192"/>
                      <a:pt x="146" y="212"/>
                      <a:pt x="157" y="187"/>
                    </a:cubicBezTo>
                    <a:cubicBezTo>
                      <a:pt x="164" y="179"/>
                      <a:pt x="165" y="168"/>
                      <a:pt x="162" y="158"/>
                    </a:cubicBezTo>
                    <a:cubicBezTo>
                      <a:pt x="158" y="142"/>
                      <a:pt x="137" y="137"/>
                      <a:pt x="122" y="134"/>
                    </a:cubicBezTo>
                    <a:cubicBezTo>
                      <a:pt x="100" y="129"/>
                      <a:pt x="83" y="145"/>
                      <a:pt x="68" y="154"/>
                    </a:cubicBezTo>
                    <a:cubicBezTo>
                      <a:pt x="55" y="162"/>
                      <a:pt x="49" y="174"/>
                      <a:pt x="47" y="187"/>
                    </a:cubicBezTo>
                    <a:cubicBezTo>
                      <a:pt x="54" y="192"/>
                      <a:pt x="65" y="185"/>
                      <a:pt x="68" y="195"/>
                    </a:cubicBezTo>
                    <a:cubicBezTo>
                      <a:pt x="66" y="198"/>
                      <a:pt x="62" y="200"/>
                      <a:pt x="57" y="201"/>
                    </a:cubicBezTo>
                    <a:cubicBezTo>
                      <a:pt x="47" y="201"/>
                      <a:pt x="39" y="193"/>
                      <a:pt x="34" y="185"/>
                    </a:cubicBezTo>
                    <a:cubicBezTo>
                      <a:pt x="28" y="177"/>
                      <a:pt x="35" y="168"/>
                      <a:pt x="37" y="160"/>
                    </a:cubicBezTo>
                    <a:cubicBezTo>
                      <a:pt x="43" y="145"/>
                      <a:pt x="60" y="139"/>
                      <a:pt x="76" y="136"/>
                    </a:cubicBezTo>
                    <a:cubicBezTo>
                      <a:pt x="86" y="130"/>
                      <a:pt x="100" y="126"/>
                      <a:pt x="104" y="115"/>
                    </a:cubicBezTo>
                    <a:cubicBezTo>
                      <a:pt x="106" y="110"/>
                      <a:pt x="103" y="103"/>
                      <a:pt x="98" y="101"/>
                    </a:cubicBezTo>
                    <a:cubicBezTo>
                      <a:pt x="83" y="96"/>
                      <a:pt x="72" y="105"/>
                      <a:pt x="62" y="111"/>
                    </a:cubicBezTo>
                    <a:cubicBezTo>
                      <a:pt x="55" y="108"/>
                      <a:pt x="67" y="97"/>
                      <a:pt x="54" y="96"/>
                    </a:cubicBezTo>
                    <a:cubicBezTo>
                      <a:pt x="51" y="92"/>
                      <a:pt x="56" y="86"/>
                      <a:pt x="59" y="82"/>
                    </a:cubicBezTo>
                    <a:cubicBezTo>
                      <a:pt x="71" y="71"/>
                      <a:pt x="89" y="69"/>
                      <a:pt x="105" y="72"/>
                    </a:cubicBezTo>
                    <a:cubicBezTo>
                      <a:pt x="131" y="84"/>
                      <a:pt x="131" y="84"/>
                      <a:pt x="131" y="84"/>
                    </a:cubicBezTo>
                    <a:cubicBezTo>
                      <a:pt x="141" y="81"/>
                      <a:pt x="144" y="71"/>
                      <a:pt x="150" y="63"/>
                    </a:cubicBezTo>
                    <a:cubicBezTo>
                      <a:pt x="153" y="58"/>
                      <a:pt x="153" y="48"/>
                      <a:pt x="151" y="41"/>
                    </a:cubicBezTo>
                    <a:cubicBezTo>
                      <a:pt x="146" y="33"/>
                      <a:pt x="139" y="27"/>
                      <a:pt x="130" y="22"/>
                    </a:cubicBezTo>
                    <a:cubicBezTo>
                      <a:pt x="117" y="18"/>
                      <a:pt x="113" y="32"/>
                      <a:pt x="102" y="34"/>
                    </a:cubicBezTo>
                    <a:cubicBezTo>
                      <a:pt x="102" y="39"/>
                      <a:pt x="96" y="37"/>
                      <a:pt x="92" y="36"/>
                    </a:cubicBezTo>
                    <a:cubicBezTo>
                      <a:pt x="88" y="33"/>
                      <a:pt x="81" y="31"/>
                      <a:pt x="83" y="24"/>
                    </a:cubicBezTo>
                    <a:cubicBezTo>
                      <a:pt x="86" y="18"/>
                      <a:pt x="89" y="8"/>
                      <a:pt x="100" y="5"/>
                    </a:cubicBezTo>
                    <a:cubicBezTo>
                      <a:pt x="109" y="2"/>
                      <a:pt x="123" y="0"/>
                      <a:pt x="133" y="7"/>
                    </a:cubicBezTo>
                    <a:close/>
                  </a:path>
                </a:pathLst>
              </a:custGeom>
              <a:grpFill/>
              <a:ln w="17463" cap="rnd">
                <a:solidFill>
                  <a:srgbClr val="F6AB00">
                    <a:alpha val="40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7" name="Freeform 2680"/>
              <p:cNvSpPr>
                <a:spLocks/>
              </p:cNvSpPr>
              <p:nvPr/>
            </p:nvSpPr>
            <p:spPr bwMode="auto">
              <a:xfrm>
                <a:off x="6550614" y="7174978"/>
                <a:ext cx="131480" cy="159368"/>
              </a:xfrm>
              <a:custGeom>
                <a:avLst/>
                <a:gdLst>
                  <a:gd name="T0" fmla="*/ 52 w 53"/>
                  <a:gd name="T1" fmla="*/ 18 h 64"/>
                  <a:gd name="T2" fmla="*/ 50 w 53"/>
                  <a:gd name="T3" fmla="*/ 49 h 64"/>
                  <a:gd name="T4" fmla="*/ 40 w 53"/>
                  <a:gd name="T5" fmla="*/ 61 h 64"/>
                  <a:gd name="T6" fmla="*/ 12 w 53"/>
                  <a:gd name="T7" fmla="*/ 58 h 64"/>
                  <a:gd name="T8" fmla="*/ 2 w 53"/>
                  <a:gd name="T9" fmla="*/ 27 h 64"/>
                  <a:gd name="T10" fmla="*/ 19 w 53"/>
                  <a:gd name="T11" fmla="*/ 3 h 64"/>
                  <a:gd name="T12" fmla="*/ 40 w 53"/>
                  <a:gd name="T13" fmla="*/ 4 h 64"/>
                  <a:gd name="T14" fmla="*/ 52 w 53"/>
                  <a:gd name="T15" fmla="*/ 1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3" h="64">
                    <a:moveTo>
                      <a:pt x="52" y="18"/>
                    </a:moveTo>
                    <a:cubicBezTo>
                      <a:pt x="53" y="28"/>
                      <a:pt x="53" y="39"/>
                      <a:pt x="50" y="49"/>
                    </a:cubicBezTo>
                    <a:cubicBezTo>
                      <a:pt x="47" y="53"/>
                      <a:pt x="46" y="61"/>
                      <a:pt x="40" y="61"/>
                    </a:cubicBezTo>
                    <a:cubicBezTo>
                      <a:pt x="30" y="64"/>
                      <a:pt x="20" y="62"/>
                      <a:pt x="12" y="58"/>
                    </a:cubicBezTo>
                    <a:cubicBezTo>
                      <a:pt x="4" y="50"/>
                      <a:pt x="0" y="39"/>
                      <a:pt x="2" y="27"/>
                    </a:cubicBezTo>
                    <a:cubicBezTo>
                      <a:pt x="4" y="18"/>
                      <a:pt x="8" y="5"/>
                      <a:pt x="19" y="3"/>
                    </a:cubicBezTo>
                    <a:cubicBezTo>
                      <a:pt x="26" y="2"/>
                      <a:pt x="33" y="0"/>
                      <a:pt x="40" y="4"/>
                    </a:cubicBezTo>
                    <a:cubicBezTo>
                      <a:pt x="45" y="7"/>
                      <a:pt x="49" y="12"/>
                      <a:pt x="52" y="18"/>
                    </a:cubicBezTo>
                    <a:close/>
                  </a:path>
                </a:pathLst>
              </a:custGeom>
              <a:grpFill/>
              <a:ln w="17463" cap="rnd">
                <a:solidFill>
                  <a:srgbClr val="F6AB00">
                    <a:alpha val="40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358" name="组合 2357"/>
            <p:cNvGrpSpPr/>
            <p:nvPr/>
          </p:nvGrpSpPr>
          <p:grpSpPr>
            <a:xfrm>
              <a:off x="-32316" y="4692906"/>
              <a:ext cx="9746232" cy="2082603"/>
              <a:chOff x="-184716" y="4540506"/>
              <a:chExt cx="9746232" cy="2082603"/>
            </a:xfrm>
          </p:grpSpPr>
          <p:grpSp>
            <p:nvGrpSpPr>
              <p:cNvPr id="2359" name="组合 2358"/>
              <p:cNvGrpSpPr/>
              <p:nvPr/>
            </p:nvGrpSpPr>
            <p:grpSpPr>
              <a:xfrm>
                <a:off x="-184716" y="4540506"/>
                <a:ext cx="1967812" cy="1967812"/>
                <a:chOff x="22230" y="4477298"/>
                <a:chExt cx="1967812" cy="1967812"/>
              </a:xfrm>
              <a:solidFill>
                <a:srgbClr val="F6DFC2"/>
              </a:solidFill>
              <a:effectLst/>
            </p:grpSpPr>
            <p:sp>
              <p:nvSpPr>
                <p:cNvPr id="3121" name="椭圆 3120"/>
                <p:cNvSpPr/>
                <p:nvPr/>
              </p:nvSpPr>
              <p:spPr>
                <a:xfrm>
                  <a:off x="22230" y="4477298"/>
                  <a:ext cx="1967812" cy="1967812"/>
                </a:xfrm>
                <a:prstGeom prst="ellipse">
                  <a:avLst/>
                </a:prstGeom>
                <a:grpFill/>
                <a:ln>
                  <a:solidFill>
                    <a:srgbClr val="F6AB00">
                      <a:alpha val="4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22" name="椭圆 3121"/>
                <p:cNvSpPr/>
                <p:nvPr/>
              </p:nvSpPr>
              <p:spPr>
                <a:xfrm>
                  <a:off x="113259" y="4568327"/>
                  <a:ext cx="1785754" cy="1785754"/>
                </a:xfrm>
                <a:prstGeom prst="ellipse">
                  <a:avLst/>
                </a:prstGeom>
                <a:grpFill/>
                <a:ln>
                  <a:solidFill>
                    <a:srgbClr val="F6AB00">
                      <a:alpha val="4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23" name="椭圆 3122"/>
                <p:cNvSpPr/>
                <p:nvPr/>
              </p:nvSpPr>
              <p:spPr>
                <a:xfrm>
                  <a:off x="230475" y="4685543"/>
                  <a:ext cx="1551322" cy="1551322"/>
                </a:xfrm>
                <a:prstGeom prst="ellipse">
                  <a:avLst/>
                </a:prstGeom>
                <a:grpFill/>
                <a:ln>
                  <a:solidFill>
                    <a:srgbClr val="F6AB00">
                      <a:alpha val="4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24" name="椭圆 3123"/>
                <p:cNvSpPr/>
                <p:nvPr/>
              </p:nvSpPr>
              <p:spPr>
                <a:xfrm>
                  <a:off x="379959" y="4835027"/>
                  <a:ext cx="1252354" cy="1252354"/>
                </a:xfrm>
                <a:prstGeom prst="ellipse">
                  <a:avLst/>
                </a:prstGeom>
                <a:grpFill/>
                <a:ln>
                  <a:solidFill>
                    <a:srgbClr val="F6AB00">
                      <a:alpha val="4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25" name="椭圆 3124"/>
                <p:cNvSpPr/>
                <p:nvPr/>
              </p:nvSpPr>
              <p:spPr>
                <a:xfrm>
                  <a:off x="530761" y="4985829"/>
                  <a:ext cx="950750" cy="950750"/>
                </a:xfrm>
                <a:prstGeom prst="ellipse">
                  <a:avLst/>
                </a:prstGeom>
                <a:grpFill/>
                <a:ln>
                  <a:solidFill>
                    <a:srgbClr val="F6AB00">
                      <a:alpha val="4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26" name="椭圆 3125"/>
                <p:cNvSpPr/>
                <p:nvPr/>
              </p:nvSpPr>
              <p:spPr>
                <a:xfrm>
                  <a:off x="682878" y="5137946"/>
                  <a:ext cx="646516" cy="646516"/>
                </a:xfrm>
                <a:prstGeom prst="ellipse">
                  <a:avLst/>
                </a:prstGeom>
                <a:grpFill/>
                <a:ln>
                  <a:solidFill>
                    <a:srgbClr val="F6AB00">
                      <a:alpha val="4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360" name="组合 2359"/>
              <p:cNvGrpSpPr/>
              <p:nvPr/>
            </p:nvGrpSpPr>
            <p:grpSpPr>
              <a:xfrm>
                <a:off x="1435336" y="4713133"/>
                <a:ext cx="1622558" cy="1622558"/>
                <a:chOff x="22230" y="4477298"/>
                <a:chExt cx="1967812" cy="1967812"/>
              </a:xfrm>
              <a:solidFill>
                <a:srgbClr val="F6DFC2"/>
              </a:solidFill>
              <a:effectLst/>
            </p:grpSpPr>
            <p:sp>
              <p:nvSpPr>
                <p:cNvPr id="3115" name="椭圆 3114"/>
                <p:cNvSpPr/>
                <p:nvPr/>
              </p:nvSpPr>
              <p:spPr>
                <a:xfrm>
                  <a:off x="22230" y="4477298"/>
                  <a:ext cx="1967812" cy="1967812"/>
                </a:xfrm>
                <a:prstGeom prst="ellipse">
                  <a:avLst/>
                </a:prstGeom>
                <a:grpFill/>
                <a:ln>
                  <a:solidFill>
                    <a:srgbClr val="F6AB00">
                      <a:alpha val="4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16" name="椭圆 3115"/>
                <p:cNvSpPr/>
                <p:nvPr/>
              </p:nvSpPr>
              <p:spPr>
                <a:xfrm>
                  <a:off x="113259" y="4568327"/>
                  <a:ext cx="1785754" cy="1785754"/>
                </a:xfrm>
                <a:prstGeom prst="ellipse">
                  <a:avLst/>
                </a:prstGeom>
                <a:grpFill/>
                <a:ln>
                  <a:solidFill>
                    <a:srgbClr val="F6AB00">
                      <a:alpha val="4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17" name="椭圆 3116"/>
                <p:cNvSpPr/>
                <p:nvPr/>
              </p:nvSpPr>
              <p:spPr>
                <a:xfrm>
                  <a:off x="230475" y="4685543"/>
                  <a:ext cx="1551322" cy="1551322"/>
                </a:xfrm>
                <a:prstGeom prst="ellipse">
                  <a:avLst/>
                </a:prstGeom>
                <a:grpFill/>
                <a:ln>
                  <a:solidFill>
                    <a:srgbClr val="F6AB00">
                      <a:alpha val="4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18" name="椭圆 3117"/>
                <p:cNvSpPr/>
                <p:nvPr/>
              </p:nvSpPr>
              <p:spPr>
                <a:xfrm>
                  <a:off x="379959" y="4835027"/>
                  <a:ext cx="1252354" cy="1252354"/>
                </a:xfrm>
                <a:prstGeom prst="ellipse">
                  <a:avLst/>
                </a:prstGeom>
                <a:grpFill/>
                <a:ln>
                  <a:solidFill>
                    <a:srgbClr val="F6AB00">
                      <a:alpha val="4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19" name="椭圆 3118"/>
                <p:cNvSpPr/>
                <p:nvPr/>
              </p:nvSpPr>
              <p:spPr>
                <a:xfrm>
                  <a:off x="530761" y="4985829"/>
                  <a:ext cx="950750" cy="950750"/>
                </a:xfrm>
                <a:prstGeom prst="ellipse">
                  <a:avLst/>
                </a:prstGeom>
                <a:grpFill/>
                <a:ln>
                  <a:solidFill>
                    <a:srgbClr val="F6AB00">
                      <a:alpha val="4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20" name="椭圆 3119"/>
                <p:cNvSpPr/>
                <p:nvPr/>
              </p:nvSpPr>
              <p:spPr>
                <a:xfrm>
                  <a:off x="682878" y="5137946"/>
                  <a:ext cx="646516" cy="646516"/>
                </a:xfrm>
                <a:prstGeom prst="ellipse">
                  <a:avLst/>
                </a:prstGeom>
                <a:grpFill/>
                <a:ln>
                  <a:solidFill>
                    <a:srgbClr val="F6AB00">
                      <a:alpha val="4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361" name="组合 2360"/>
              <p:cNvGrpSpPr/>
              <p:nvPr/>
            </p:nvGrpSpPr>
            <p:grpSpPr>
              <a:xfrm>
                <a:off x="2614318" y="4616510"/>
                <a:ext cx="1822576" cy="1822576"/>
                <a:chOff x="22230" y="4477298"/>
                <a:chExt cx="1967812" cy="1967812"/>
              </a:xfrm>
              <a:solidFill>
                <a:srgbClr val="F6DFC2"/>
              </a:solidFill>
              <a:effectLst/>
            </p:grpSpPr>
            <p:sp>
              <p:nvSpPr>
                <p:cNvPr id="2407" name="椭圆 2406"/>
                <p:cNvSpPr/>
                <p:nvPr/>
              </p:nvSpPr>
              <p:spPr>
                <a:xfrm>
                  <a:off x="22230" y="4477298"/>
                  <a:ext cx="1967812" cy="1967812"/>
                </a:xfrm>
                <a:prstGeom prst="ellipse">
                  <a:avLst/>
                </a:prstGeom>
                <a:grpFill/>
                <a:ln>
                  <a:solidFill>
                    <a:srgbClr val="F6AB00">
                      <a:alpha val="4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08" name="椭圆 2407"/>
                <p:cNvSpPr/>
                <p:nvPr/>
              </p:nvSpPr>
              <p:spPr>
                <a:xfrm>
                  <a:off x="113259" y="4568327"/>
                  <a:ext cx="1785754" cy="1785754"/>
                </a:xfrm>
                <a:prstGeom prst="ellipse">
                  <a:avLst/>
                </a:prstGeom>
                <a:grpFill/>
                <a:ln>
                  <a:solidFill>
                    <a:srgbClr val="F6AB00">
                      <a:alpha val="4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77" name="椭圆 3076"/>
                <p:cNvSpPr/>
                <p:nvPr/>
              </p:nvSpPr>
              <p:spPr>
                <a:xfrm>
                  <a:off x="230475" y="4685543"/>
                  <a:ext cx="1551322" cy="1551322"/>
                </a:xfrm>
                <a:prstGeom prst="ellipse">
                  <a:avLst/>
                </a:prstGeom>
                <a:grpFill/>
                <a:ln>
                  <a:solidFill>
                    <a:srgbClr val="F6AB00">
                      <a:alpha val="4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12" name="椭圆 3111"/>
                <p:cNvSpPr/>
                <p:nvPr/>
              </p:nvSpPr>
              <p:spPr>
                <a:xfrm>
                  <a:off x="379959" y="4835027"/>
                  <a:ext cx="1252354" cy="1252354"/>
                </a:xfrm>
                <a:prstGeom prst="ellipse">
                  <a:avLst/>
                </a:prstGeom>
                <a:grpFill/>
                <a:ln>
                  <a:solidFill>
                    <a:srgbClr val="F6AB00">
                      <a:alpha val="4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13" name="椭圆 3112"/>
                <p:cNvSpPr/>
                <p:nvPr/>
              </p:nvSpPr>
              <p:spPr>
                <a:xfrm>
                  <a:off x="530761" y="4985829"/>
                  <a:ext cx="950750" cy="950750"/>
                </a:xfrm>
                <a:prstGeom prst="ellipse">
                  <a:avLst/>
                </a:prstGeom>
                <a:grpFill/>
                <a:ln>
                  <a:solidFill>
                    <a:srgbClr val="F6AB00">
                      <a:alpha val="4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14" name="椭圆 3113"/>
                <p:cNvSpPr/>
                <p:nvPr/>
              </p:nvSpPr>
              <p:spPr>
                <a:xfrm>
                  <a:off x="682878" y="5137946"/>
                  <a:ext cx="646516" cy="646516"/>
                </a:xfrm>
                <a:prstGeom prst="ellipse">
                  <a:avLst/>
                </a:prstGeom>
                <a:grpFill/>
                <a:ln>
                  <a:solidFill>
                    <a:srgbClr val="F6AB00">
                      <a:alpha val="4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362" name="组合 2361"/>
              <p:cNvGrpSpPr/>
              <p:nvPr/>
            </p:nvGrpSpPr>
            <p:grpSpPr>
              <a:xfrm>
                <a:off x="3951457" y="4800533"/>
                <a:ext cx="1822576" cy="1822576"/>
                <a:chOff x="22230" y="4477298"/>
                <a:chExt cx="1967812" cy="1967812"/>
              </a:xfrm>
              <a:solidFill>
                <a:srgbClr val="F6DFC2"/>
              </a:solidFill>
              <a:effectLst/>
            </p:grpSpPr>
            <p:sp>
              <p:nvSpPr>
                <p:cNvPr id="2401" name="椭圆 2400"/>
                <p:cNvSpPr/>
                <p:nvPr/>
              </p:nvSpPr>
              <p:spPr>
                <a:xfrm>
                  <a:off x="22230" y="4477298"/>
                  <a:ext cx="1967812" cy="1967812"/>
                </a:xfrm>
                <a:prstGeom prst="ellipse">
                  <a:avLst/>
                </a:prstGeom>
                <a:grpFill/>
                <a:ln>
                  <a:solidFill>
                    <a:srgbClr val="F6AB00">
                      <a:alpha val="4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02" name="椭圆 2401"/>
                <p:cNvSpPr/>
                <p:nvPr/>
              </p:nvSpPr>
              <p:spPr>
                <a:xfrm>
                  <a:off x="113259" y="4568327"/>
                  <a:ext cx="1785754" cy="1785754"/>
                </a:xfrm>
                <a:prstGeom prst="ellipse">
                  <a:avLst/>
                </a:prstGeom>
                <a:grpFill/>
                <a:ln>
                  <a:solidFill>
                    <a:srgbClr val="F6AB00">
                      <a:alpha val="4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03" name="椭圆 2402"/>
                <p:cNvSpPr/>
                <p:nvPr/>
              </p:nvSpPr>
              <p:spPr>
                <a:xfrm>
                  <a:off x="230475" y="4685543"/>
                  <a:ext cx="1551322" cy="1551322"/>
                </a:xfrm>
                <a:prstGeom prst="ellipse">
                  <a:avLst/>
                </a:prstGeom>
                <a:grpFill/>
                <a:ln>
                  <a:solidFill>
                    <a:srgbClr val="F6AB00">
                      <a:alpha val="4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04" name="椭圆 2403"/>
                <p:cNvSpPr/>
                <p:nvPr/>
              </p:nvSpPr>
              <p:spPr>
                <a:xfrm>
                  <a:off x="379959" y="4835027"/>
                  <a:ext cx="1252354" cy="1252354"/>
                </a:xfrm>
                <a:prstGeom prst="ellipse">
                  <a:avLst/>
                </a:prstGeom>
                <a:grpFill/>
                <a:ln>
                  <a:solidFill>
                    <a:srgbClr val="F6AB00">
                      <a:alpha val="4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05" name="椭圆 2404"/>
                <p:cNvSpPr/>
                <p:nvPr/>
              </p:nvSpPr>
              <p:spPr>
                <a:xfrm>
                  <a:off x="530761" y="4985829"/>
                  <a:ext cx="950750" cy="950750"/>
                </a:xfrm>
                <a:prstGeom prst="ellipse">
                  <a:avLst/>
                </a:prstGeom>
                <a:grpFill/>
                <a:ln>
                  <a:solidFill>
                    <a:srgbClr val="F6AB00">
                      <a:alpha val="4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06" name="椭圆 2405"/>
                <p:cNvSpPr/>
                <p:nvPr/>
              </p:nvSpPr>
              <p:spPr>
                <a:xfrm>
                  <a:off x="682878" y="5137946"/>
                  <a:ext cx="646516" cy="646516"/>
                </a:xfrm>
                <a:prstGeom prst="ellipse">
                  <a:avLst/>
                </a:prstGeom>
                <a:grpFill/>
                <a:ln>
                  <a:solidFill>
                    <a:srgbClr val="F6AB00">
                      <a:alpha val="4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363" name="组合 2362"/>
              <p:cNvGrpSpPr/>
              <p:nvPr/>
            </p:nvGrpSpPr>
            <p:grpSpPr>
              <a:xfrm>
                <a:off x="5405264" y="4757025"/>
                <a:ext cx="1687455" cy="1687455"/>
                <a:chOff x="22230" y="4477298"/>
                <a:chExt cx="1967812" cy="1967812"/>
              </a:xfrm>
              <a:solidFill>
                <a:srgbClr val="F6DFC2"/>
              </a:solidFill>
              <a:effectLst/>
            </p:grpSpPr>
            <p:sp>
              <p:nvSpPr>
                <p:cNvPr id="2395" name="椭圆 2394"/>
                <p:cNvSpPr/>
                <p:nvPr/>
              </p:nvSpPr>
              <p:spPr>
                <a:xfrm>
                  <a:off x="22230" y="4477298"/>
                  <a:ext cx="1967812" cy="1967812"/>
                </a:xfrm>
                <a:prstGeom prst="ellipse">
                  <a:avLst/>
                </a:prstGeom>
                <a:grpFill/>
                <a:ln>
                  <a:solidFill>
                    <a:srgbClr val="F6AB00">
                      <a:alpha val="4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96" name="椭圆 2395"/>
                <p:cNvSpPr/>
                <p:nvPr/>
              </p:nvSpPr>
              <p:spPr>
                <a:xfrm>
                  <a:off x="113259" y="4568327"/>
                  <a:ext cx="1785754" cy="1785754"/>
                </a:xfrm>
                <a:prstGeom prst="ellipse">
                  <a:avLst/>
                </a:prstGeom>
                <a:grpFill/>
                <a:ln>
                  <a:solidFill>
                    <a:srgbClr val="F6AB00">
                      <a:alpha val="4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97" name="椭圆 2396"/>
                <p:cNvSpPr/>
                <p:nvPr/>
              </p:nvSpPr>
              <p:spPr>
                <a:xfrm>
                  <a:off x="230475" y="4685543"/>
                  <a:ext cx="1551322" cy="1551322"/>
                </a:xfrm>
                <a:prstGeom prst="ellipse">
                  <a:avLst/>
                </a:prstGeom>
                <a:grpFill/>
                <a:ln>
                  <a:solidFill>
                    <a:srgbClr val="F6AB00">
                      <a:alpha val="4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98" name="椭圆 2397"/>
                <p:cNvSpPr/>
                <p:nvPr/>
              </p:nvSpPr>
              <p:spPr>
                <a:xfrm>
                  <a:off x="379959" y="4835027"/>
                  <a:ext cx="1252354" cy="1252354"/>
                </a:xfrm>
                <a:prstGeom prst="ellipse">
                  <a:avLst/>
                </a:prstGeom>
                <a:grpFill/>
                <a:ln>
                  <a:solidFill>
                    <a:srgbClr val="F6AB00">
                      <a:alpha val="4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99" name="椭圆 2398"/>
                <p:cNvSpPr/>
                <p:nvPr/>
              </p:nvSpPr>
              <p:spPr>
                <a:xfrm>
                  <a:off x="530761" y="4985829"/>
                  <a:ext cx="950750" cy="950750"/>
                </a:xfrm>
                <a:prstGeom prst="ellipse">
                  <a:avLst/>
                </a:prstGeom>
                <a:grpFill/>
                <a:ln>
                  <a:solidFill>
                    <a:srgbClr val="F6AB00">
                      <a:alpha val="4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00" name="椭圆 2399"/>
                <p:cNvSpPr/>
                <p:nvPr/>
              </p:nvSpPr>
              <p:spPr>
                <a:xfrm>
                  <a:off x="682878" y="5137946"/>
                  <a:ext cx="646516" cy="646516"/>
                </a:xfrm>
                <a:prstGeom prst="ellipse">
                  <a:avLst/>
                </a:prstGeom>
                <a:grpFill/>
                <a:ln>
                  <a:solidFill>
                    <a:srgbClr val="F6AB00">
                      <a:alpha val="4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364" name="组合 2363"/>
              <p:cNvGrpSpPr/>
              <p:nvPr/>
            </p:nvGrpSpPr>
            <p:grpSpPr>
              <a:xfrm>
                <a:off x="6805042" y="4665248"/>
                <a:ext cx="1687455" cy="1687455"/>
                <a:chOff x="22230" y="4477298"/>
                <a:chExt cx="1967812" cy="1967812"/>
              </a:xfrm>
              <a:solidFill>
                <a:srgbClr val="F6DFC2"/>
              </a:solidFill>
              <a:effectLst/>
            </p:grpSpPr>
            <p:sp>
              <p:nvSpPr>
                <p:cNvPr id="2372" name="椭圆 2371"/>
                <p:cNvSpPr/>
                <p:nvPr/>
              </p:nvSpPr>
              <p:spPr>
                <a:xfrm>
                  <a:off x="22230" y="4477298"/>
                  <a:ext cx="1967812" cy="1967812"/>
                </a:xfrm>
                <a:prstGeom prst="ellipse">
                  <a:avLst/>
                </a:prstGeom>
                <a:grpFill/>
                <a:ln>
                  <a:solidFill>
                    <a:srgbClr val="F6AB00">
                      <a:alpha val="4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73" name="椭圆 2372"/>
                <p:cNvSpPr/>
                <p:nvPr/>
              </p:nvSpPr>
              <p:spPr>
                <a:xfrm>
                  <a:off x="113259" y="4568327"/>
                  <a:ext cx="1785754" cy="1785754"/>
                </a:xfrm>
                <a:prstGeom prst="ellipse">
                  <a:avLst/>
                </a:prstGeom>
                <a:grpFill/>
                <a:ln>
                  <a:solidFill>
                    <a:srgbClr val="F6AB00">
                      <a:alpha val="4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74" name="椭圆 2373"/>
                <p:cNvSpPr/>
                <p:nvPr/>
              </p:nvSpPr>
              <p:spPr>
                <a:xfrm>
                  <a:off x="230475" y="4685543"/>
                  <a:ext cx="1551322" cy="1551322"/>
                </a:xfrm>
                <a:prstGeom prst="ellipse">
                  <a:avLst/>
                </a:prstGeom>
                <a:grpFill/>
                <a:ln>
                  <a:solidFill>
                    <a:srgbClr val="F6AB00">
                      <a:alpha val="4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92" name="椭圆 2391"/>
                <p:cNvSpPr/>
                <p:nvPr/>
              </p:nvSpPr>
              <p:spPr>
                <a:xfrm>
                  <a:off x="379959" y="4835027"/>
                  <a:ext cx="1252354" cy="1252354"/>
                </a:xfrm>
                <a:prstGeom prst="ellipse">
                  <a:avLst/>
                </a:prstGeom>
                <a:grpFill/>
                <a:ln>
                  <a:solidFill>
                    <a:srgbClr val="F6AB00">
                      <a:alpha val="4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93" name="椭圆 2392"/>
                <p:cNvSpPr/>
                <p:nvPr/>
              </p:nvSpPr>
              <p:spPr>
                <a:xfrm>
                  <a:off x="530761" y="4985829"/>
                  <a:ext cx="950750" cy="950750"/>
                </a:xfrm>
                <a:prstGeom prst="ellipse">
                  <a:avLst/>
                </a:prstGeom>
                <a:grpFill/>
                <a:ln>
                  <a:solidFill>
                    <a:srgbClr val="F6AB00">
                      <a:alpha val="4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94" name="椭圆 2393"/>
                <p:cNvSpPr/>
                <p:nvPr/>
              </p:nvSpPr>
              <p:spPr>
                <a:xfrm>
                  <a:off x="682878" y="5137946"/>
                  <a:ext cx="646516" cy="646516"/>
                </a:xfrm>
                <a:prstGeom prst="ellipse">
                  <a:avLst/>
                </a:prstGeom>
                <a:grpFill/>
                <a:ln>
                  <a:solidFill>
                    <a:srgbClr val="F6AB00">
                      <a:alpha val="4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365" name="组合 2364"/>
              <p:cNvGrpSpPr/>
              <p:nvPr/>
            </p:nvGrpSpPr>
            <p:grpSpPr>
              <a:xfrm>
                <a:off x="7874061" y="4665248"/>
                <a:ext cx="1687455" cy="1687455"/>
                <a:chOff x="22230" y="4477298"/>
                <a:chExt cx="1967812" cy="1967812"/>
              </a:xfrm>
              <a:solidFill>
                <a:srgbClr val="F6DFC2"/>
              </a:solidFill>
              <a:effectLst/>
            </p:grpSpPr>
            <p:sp>
              <p:nvSpPr>
                <p:cNvPr id="2366" name="椭圆 2365"/>
                <p:cNvSpPr/>
                <p:nvPr/>
              </p:nvSpPr>
              <p:spPr>
                <a:xfrm>
                  <a:off x="22230" y="4477298"/>
                  <a:ext cx="1967812" cy="1967812"/>
                </a:xfrm>
                <a:prstGeom prst="ellipse">
                  <a:avLst/>
                </a:prstGeom>
                <a:grpFill/>
                <a:ln>
                  <a:solidFill>
                    <a:srgbClr val="F6AB00">
                      <a:alpha val="4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67" name="椭圆 2366"/>
                <p:cNvSpPr/>
                <p:nvPr/>
              </p:nvSpPr>
              <p:spPr>
                <a:xfrm>
                  <a:off x="113259" y="4568327"/>
                  <a:ext cx="1785754" cy="1785754"/>
                </a:xfrm>
                <a:prstGeom prst="ellipse">
                  <a:avLst/>
                </a:prstGeom>
                <a:grpFill/>
                <a:ln>
                  <a:solidFill>
                    <a:srgbClr val="F6AB00">
                      <a:alpha val="4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68" name="椭圆 2367"/>
                <p:cNvSpPr/>
                <p:nvPr/>
              </p:nvSpPr>
              <p:spPr>
                <a:xfrm>
                  <a:off x="230475" y="4685543"/>
                  <a:ext cx="1551322" cy="1551322"/>
                </a:xfrm>
                <a:prstGeom prst="ellipse">
                  <a:avLst/>
                </a:prstGeom>
                <a:grpFill/>
                <a:ln>
                  <a:solidFill>
                    <a:srgbClr val="F6AB00">
                      <a:alpha val="4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69" name="椭圆 2368"/>
                <p:cNvSpPr/>
                <p:nvPr/>
              </p:nvSpPr>
              <p:spPr>
                <a:xfrm>
                  <a:off x="379959" y="4835027"/>
                  <a:ext cx="1252354" cy="1252354"/>
                </a:xfrm>
                <a:prstGeom prst="ellipse">
                  <a:avLst/>
                </a:prstGeom>
                <a:grpFill/>
                <a:ln>
                  <a:solidFill>
                    <a:srgbClr val="F6AB00">
                      <a:alpha val="4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70" name="椭圆 2369"/>
                <p:cNvSpPr/>
                <p:nvPr/>
              </p:nvSpPr>
              <p:spPr>
                <a:xfrm>
                  <a:off x="530761" y="4985829"/>
                  <a:ext cx="950750" cy="950750"/>
                </a:xfrm>
                <a:prstGeom prst="ellipse">
                  <a:avLst/>
                </a:prstGeom>
                <a:grpFill/>
                <a:ln>
                  <a:solidFill>
                    <a:srgbClr val="F6AB00">
                      <a:alpha val="4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71" name="椭圆 2370"/>
                <p:cNvSpPr/>
                <p:nvPr/>
              </p:nvSpPr>
              <p:spPr>
                <a:xfrm>
                  <a:off x="682878" y="5137946"/>
                  <a:ext cx="646516" cy="646516"/>
                </a:xfrm>
                <a:prstGeom prst="ellipse">
                  <a:avLst/>
                </a:prstGeom>
                <a:grpFill/>
                <a:ln>
                  <a:solidFill>
                    <a:srgbClr val="F6AB00">
                      <a:alpha val="4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3127" name="组合 3126"/>
            <p:cNvGrpSpPr/>
            <p:nvPr/>
          </p:nvGrpSpPr>
          <p:grpSpPr>
            <a:xfrm>
              <a:off x="-202163" y="5152689"/>
              <a:ext cx="10402032" cy="2034572"/>
              <a:chOff x="-354563" y="5000289"/>
              <a:chExt cx="10402032" cy="2034572"/>
            </a:xfrm>
          </p:grpSpPr>
          <p:grpSp>
            <p:nvGrpSpPr>
              <p:cNvPr id="3128" name="组合 3127"/>
              <p:cNvGrpSpPr/>
              <p:nvPr/>
            </p:nvGrpSpPr>
            <p:grpSpPr>
              <a:xfrm>
                <a:off x="738807" y="5032572"/>
                <a:ext cx="1967812" cy="1967812"/>
                <a:chOff x="22230" y="4477298"/>
                <a:chExt cx="1967812" cy="1967812"/>
              </a:xfrm>
              <a:solidFill>
                <a:srgbClr val="F6DFC2"/>
              </a:solidFill>
              <a:effectLst/>
            </p:grpSpPr>
            <p:sp>
              <p:nvSpPr>
                <p:cNvPr id="3178" name="椭圆 3177"/>
                <p:cNvSpPr/>
                <p:nvPr/>
              </p:nvSpPr>
              <p:spPr>
                <a:xfrm>
                  <a:off x="22230" y="4477298"/>
                  <a:ext cx="1967812" cy="1967812"/>
                </a:xfrm>
                <a:prstGeom prst="ellipse">
                  <a:avLst/>
                </a:prstGeom>
                <a:grpFill/>
                <a:ln>
                  <a:solidFill>
                    <a:srgbClr val="F6AB00">
                      <a:alpha val="4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79" name="椭圆 3178"/>
                <p:cNvSpPr/>
                <p:nvPr/>
              </p:nvSpPr>
              <p:spPr>
                <a:xfrm>
                  <a:off x="113259" y="4568327"/>
                  <a:ext cx="1785754" cy="1785754"/>
                </a:xfrm>
                <a:prstGeom prst="ellipse">
                  <a:avLst/>
                </a:prstGeom>
                <a:grpFill/>
                <a:ln>
                  <a:solidFill>
                    <a:srgbClr val="F6AB00">
                      <a:alpha val="4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80" name="椭圆 3179"/>
                <p:cNvSpPr/>
                <p:nvPr/>
              </p:nvSpPr>
              <p:spPr>
                <a:xfrm>
                  <a:off x="230475" y="4685543"/>
                  <a:ext cx="1551322" cy="1551322"/>
                </a:xfrm>
                <a:prstGeom prst="ellipse">
                  <a:avLst/>
                </a:prstGeom>
                <a:grpFill/>
                <a:ln>
                  <a:solidFill>
                    <a:srgbClr val="F6AB00">
                      <a:alpha val="4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81" name="椭圆 3180"/>
                <p:cNvSpPr/>
                <p:nvPr/>
              </p:nvSpPr>
              <p:spPr>
                <a:xfrm>
                  <a:off x="379959" y="4835027"/>
                  <a:ext cx="1252354" cy="1252354"/>
                </a:xfrm>
                <a:prstGeom prst="ellipse">
                  <a:avLst/>
                </a:prstGeom>
                <a:grpFill/>
                <a:ln>
                  <a:solidFill>
                    <a:srgbClr val="F6AB00">
                      <a:alpha val="4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82" name="椭圆 3181"/>
                <p:cNvSpPr/>
                <p:nvPr/>
              </p:nvSpPr>
              <p:spPr>
                <a:xfrm>
                  <a:off x="530761" y="4985829"/>
                  <a:ext cx="950750" cy="950750"/>
                </a:xfrm>
                <a:prstGeom prst="ellipse">
                  <a:avLst/>
                </a:prstGeom>
                <a:grpFill/>
                <a:ln>
                  <a:solidFill>
                    <a:srgbClr val="F6AB00">
                      <a:alpha val="4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83" name="椭圆 3182"/>
                <p:cNvSpPr/>
                <p:nvPr/>
              </p:nvSpPr>
              <p:spPr>
                <a:xfrm>
                  <a:off x="682878" y="5137946"/>
                  <a:ext cx="646516" cy="646516"/>
                </a:xfrm>
                <a:prstGeom prst="ellipse">
                  <a:avLst/>
                </a:prstGeom>
                <a:grpFill/>
                <a:ln>
                  <a:solidFill>
                    <a:srgbClr val="F6AB00">
                      <a:alpha val="4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129" name="组合 3128"/>
              <p:cNvGrpSpPr/>
              <p:nvPr/>
            </p:nvGrpSpPr>
            <p:grpSpPr>
              <a:xfrm>
                <a:off x="1890072" y="5000289"/>
                <a:ext cx="2034572" cy="2034572"/>
                <a:chOff x="22230" y="4477298"/>
                <a:chExt cx="1967812" cy="1967812"/>
              </a:xfrm>
              <a:solidFill>
                <a:srgbClr val="F6DFC2"/>
              </a:solidFill>
              <a:effectLst/>
            </p:grpSpPr>
            <p:sp>
              <p:nvSpPr>
                <p:cNvPr id="3172" name="椭圆 3171"/>
                <p:cNvSpPr/>
                <p:nvPr/>
              </p:nvSpPr>
              <p:spPr>
                <a:xfrm>
                  <a:off x="22230" y="4477298"/>
                  <a:ext cx="1967812" cy="1967812"/>
                </a:xfrm>
                <a:prstGeom prst="ellipse">
                  <a:avLst/>
                </a:prstGeom>
                <a:grpFill/>
                <a:ln>
                  <a:solidFill>
                    <a:srgbClr val="F6AB00">
                      <a:alpha val="4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73" name="椭圆 3172"/>
                <p:cNvSpPr/>
                <p:nvPr/>
              </p:nvSpPr>
              <p:spPr>
                <a:xfrm>
                  <a:off x="113259" y="4568327"/>
                  <a:ext cx="1785754" cy="1785754"/>
                </a:xfrm>
                <a:prstGeom prst="ellipse">
                  <a:avLst/>
                </a:prstGeom>
                <a:grpFill/>
                <a:ln>
                  <a:solidFill>
                    <a:srgbClr val="F6AB00">
                      <a:alpha val="4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74" name="椭圆 3173"/>
                <p:cNvSpPr/>
                <p:nvPr/>
              </p:nvSpPr>
              <p:spPr>
                <a:xfrm>
                  <a:off x="230475" y="4685543"/>
                  <a:ext cx="1551322" cy="1551322"/>
                </a:xfrm>
                <a:prstGeom prst="ellipse">
                  <a:avLst/>
                </a:prstGeom>
                <a:grpFill/>
                <a:ln>
                  <a:solidFill>
                    <a:srgbClr val="F6AB00">
                      <a:alpha val="4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75" name="椭圆 3174"/>
                <p:cNvSpPr/>
                <p:nvPr/>
              </p:nvSpPr>
              <p:spPr>
                <a:xfrm>
                  <a:off x="379959" y="4835027"/>
                  <a:ext cx="1252354" cy="1252354"/>
                </a:xfrm>
                <a:prstGeom prst="ellipse">
                  <a:avLst/>
                </a:prstGeom>
                <a:grpFill/>
                <a:ln>
                  <a:solidFill>
                    <a:srgbClr val="F6AB00">
                      <a:alpha val="4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76" name="椭圆 3175"/>
                <p:cNvSpPr/>
                <p:nvPr/>
              </p:nvSpPr>
              <p:spPr>
                <a:xfrm>
                  <a:off x="530761" y="4985829"/>
                  <a:ext cx="950750" cy="950750"/>
                </a:xfrm>
                <a:prstGeom prst="ellipse">
                  <a:avLst/>
                </a:prstGeom>
                <a:grpFill/>
                <a:ln>
                  <a:solidFill>
                    <a:srgbClr val="F6AB00">
                      <a:alpha val="4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77" name="椭圆 3176"/>
                <p:cNvSpPr/>
                <p:nvPr/>
              </p:nvSpPr>
              <p:spPr>
                <a:xfrm>
                  <a:off x="682878" y="5137946"/>
                  <a:ext cx="646516" cy="646516"/>
                </a:xfrm>
                <a:prstGeom prst="ellipse">
                  <a:avLst/>
                </a:prstGeom>
                <a:grpFill/>
                <a:ln>
                  <a:solidFill>
                    <a:srgbClr val="F6AB00">
                      <a:alpha val="4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130" name="组合 3129"/>
              <p:cNvGrpSpPr/>
              <p:nvPr/>
            </p:nvGrpSpPr>
            <p:grpSpPr>
              <a:xfrm>
                <a:off x="3291442" y="5041943"/>
                <a:ext cx="1822576" cy="1822576"/>
                <a:chOff x="22230" y="4477298"/>
                <a:chExt cx="1967812" cy="1967812"/>
              </a:xfrm>
              <a:solidFill>
                <a:srgbClr val="F6DFC2"/>
              </a:solidFill>
              <a:effectLst/>
            </p:grpSpPr>
            <p:sp>
              <p:nvSpPr>
                <p:cNvPr id="3166" name="椭圆 3165"/>
                <p:cNvSpPr/>
                <p:nvPr/>
              </p:nvSpPr>
              <p:spPr>
                <a:xfrm>
                  <a:off x="22230" y="4477298"/>
                  <a:ext cx="1967812" cy="1967812"/>
                </a:xfrm>
                <a:prstGeom prst="ellipse">
                  <a:avLst/>
                </a:prstGeom>
                <a:grpFill/>
                <a:ln>
                  <a:solidFill>
                    <a:srgbClr val="F6AB00">
                      <a:alpha val="4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67" name="椭圆 3166"/>
                <p:cNvSpPr/>
                <p:nvPr/>
              </p:nvSpPr>
              <p:spPr>
                <a:xfrm>
                  <a:off x="113259" y="4568327"/>
                  <a:ext cx="1785754" cy="1785754"/>
                </a:xfrm>
                <a:prstGeom prst="ellipse">
                  <a:avLst/>
                </a:prstGeom>
                <a:grpFill/>
                <a:ln>
                  <a:solidFill>
                    <a:srgbClr val="F6AB00">
                      <a:alpha val="4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68" name="椭圆 3167"/>
                <p:cNvSpPr/>
                <p:nvPr/>
              </p:nvSpPr>
              <p:spPr>
                <a:xfrm>
                  <a:off x="230475" y="4685543"/>
                  <a:ext cx="1551322" cy="1551322"/>
                </a:xfrm>
                <a:prstGeom prst="ellipse">
                  <a:avLst/>
                </a:prstGeom>
                <a:grpFill/>
                <a:ln>
                  <a:solidFill>
                    <a:srgbClr val="F6AB00">
                      <a:alpha val="4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69" name="椭圆 3168"/>
                <p:cNvSpPr/>
                <p:nvPr/>
              </p:nvSpPr>
              <p:spPr>
                <a:xfrm>
                  <a:off x="379959" y="4835027"/>
                  <a:ext cx="1252354" cy="1252354"/>
                </a:xfrm>
                <a:prstGeom prst="ellipse">
                  <a:avLst/>
                </a:prstGeom>
                <a:grpFill/>
                <a:ln>
                  <a:solidFill>
                    <a:srgbClr val="F6AB00">
                      <a:alpha val="4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70" name="椭圆 3169"/>
                <p:cNvSpPr/>
                <p:nvPr/>
              </p:nvSpPr>
              <p:spPr>
                <a:xfrm>
                  <a:off x="530761" y="4985829"/>
                  <a:ext cx="950750" cy="950750"/>
                </a:xfrm>
                <a:prstGeom prst="ellipse">
                  <a:avLst/>
                </a:prstGeom>
                <a:grpFill/>
                <a:ln>
                  <a:solidFill>
                    <a:srgbClr val="F6AB00">
                      <a:alpha val="4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71" name="椭圆 3170"/>
                <p:cNvSpPr/>
                <p:nvPr/>
              </p:nvSpPr>
              <p:spPr>
                <a:xfrm>
                  <a:off x="682878" y="5137946"/>
                  <a:ext cx="646516" cy="646516"/>
                </a:xfrm>
                <a:prstGeom prst="ellipse">
                  <a:avLst/>
                </a:prstGeom>
                <a:grpFill/>
                <a:ln>
                  <a:solidFill>
                    <a:srgbClr val="F6AB00">
                      <a:alpha val="4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131" name="组合 3130"/>
              <p:cNvGrpSpPr/>
              <p:nvPr/>
            </p:nvGrpSpPr>
            <p:grpSpPr>
              <a:xfrm>
                <a:off x="4679887" y="5146086"/>
                <a:ext cx="1822576" cy="1822576"/>
                <a:chOff x="22230" y="4477298"/>
                <a:chExt cx="1967812" cy="1967812"/>
              </a:xfrm>
              <a:solidFill>
                <a:srgbClr val="F6DFC2"/>
              </a:solidFill>
              <a:effectLst/>
            </p:grpSpPr>
            <p:sp>
              <p:nvSpPr>
                <p:cNvPr id="3160" name="椭圆 3159"/>
                <p:cNvSpPr/>
                <p:nvPr/>
              </p:nvSpPr>
              <p:spPr>
                <a:xfrm>
                  <a:off x="22230" y="4477298"/>
                  <a:ext cx="1967812" cy="1967812"/>
                </a:xfrm>
                <a:prstGeom prst="ellipse">
                  <a:avLst/>
                </a:prstGeom>
                <a:grpFill/>
                <a:ln>
                  <a:solidFill>
                    <a:srgbClr val="F6AB00">
                      <a:alpha val="4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61" name="椭圆 3160"/>
                <p:cNvSpPr/>
                <p:nvPr/>
              </p:nvSpPr>
              <p:spPr>
                <a:xfrm>
                  <a:off x="113259" y="4568327"/>
                  <a:ext cx="1785754" cy="1785754"/>
                </a:xfrm>
                <a:prstGeom prst="ellipse">
                  <a:avLst/>
                </a:prstGeom>
                <a:grpFill/>
                <a:ln>
                  <a:solidFill>
                    <a:srgbClr val="F6AB00">
                      <a:alpha val="4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62" name="椭圆 3161"/>
                <p:cNvSpPr/>
                <p:nvPr/>
              </p:nvSpPr>
              <p:spPr>
                <a:xfrm>
                  <a:off x="230475" y="4685543"/>
                  <a:ext cx="1551322" cy="1551322"/>
                </a:xfrm>
                <a:prstGeom prst="ellipse">
                  <a:avLst/>
                </a:prstGeom>
                <a:grpFill/>
                <a:ln>
                  <a:solidFill>
                    <a:srgbClr val="F6AB00">
                      <a:alpha val="4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63" name="椭圆 3162"/>
                <p:cNvSpPr/>
                <p:nvPr/>
              </p:nvSpPr>
              <p:spPr>
                <a:xfrm>
                  <a:off x="379959" y="4835027"/>
                  <a:ext cx="1252354" cy="1252354"/>
                </a:xfrm>
                <a:prstGeom prst="ellipse">
                  <a:avLst/>
                </a:prstGeom>
                <a:grpFill/>
                <a:ln>
                  <a:solidFill>
                    <a:srgbClr val="F6AB00">
                      <a:alpha val="4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64" name="椭圆 3163"/>
                <p:cNvSpPr/>
                <p:nvPr/>
              </p:nvSpPr>
              <p:spPr>
                <a:xfrm>
                  <a:off x="530761" y="4985829"/>
                  <a:ext cx="950750" cy="950750"/>
                </a:xfrm>
                <a:prstGeom prst="ellipse">
                  <a:avLst/>
                </a:prstGeom>
                <a:grpFill/>
                <a:ln>
                  <a:solidFill>
                    <a:srgbClr val="F6AB00">
                      <a:alpha val="4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65" name="椭圆 3164"/>
                <p:cNvSpPr/>
                <p:nvPr/>
              </p:nvSpPr>
              <p:spPr>
                <a:xfrm>
                  <a:off x="682878" y="5137946"/>
                  <a:ext cx="646516" cy="646516"/>
                </a:xfrm>
                <a:prstGeom prst="ellipse">
                  <a:avLst/>
                </a:prstGeom>
                <a:grpFill/>
                <a:ln>
                  <a:solidFill>
                    <a:srgbClr val="F6AB00">
                      <a:alpha val="4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132" name="组合 3131"/>
              <p:cNvGrpSpPr/>
              <p:nvPr/>
            </p:nvGrpSpPr>
            <p:grpSpPr>
              <a:xfrm>
                <a:off x="5991283" y="5101014"/>
                <a:ext cx="1687455" cy="1687455"/>
                <a:chOff x="22230" y="4477298"/>
                <a:chExt cx="1967812" cy="1967812"/>
              </a:xfrm>
              <a:solidFill>
                <a:srgbClr val="F6DFC2"/>
              </a:solidFill>
              <a:effectLst/>
            </p:grpSpPr>
            <p:sp>
              <p:nvSpPr>
                <p:cNvPr id="3154" name="椭圆 3153"/>
                <p:cNvSpPr/>
                <p:nvPr/>
              </p:nvSpPr>
              <p:spPr>
                <a:xfrm>
                  <a:off x="22230" y="4477298"/>
                  <a:ext cx="1967812" cy="1967812"/>
                </a:xfrm>
                <a:prstGeom prst="ellipse">
                  <a:avLst/>
                </a:prstGeom>
                <a:grpFill/>
                <a:ln>
                  <a:solidFill>
                    <a:srgbClr val="F6AB00">
                      <a:alpha val="4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55" name="椭圆 3154"/>
                <p:cNvSpPr/>
                <p:nvPr/>
              </p:nvSpPr>
              <p:spPr>
                <a:xfrm>
                  <a:off x="113259" y="4568327"/>
                  <a:ext cx="1785754" cy="1785754"/>
                </a:xfrm>
                <a:prstGeom prst="ellipse">
                  <a:avLst/>
                </a:prstGeom>
                <a:grpFill/>
                <a:ln>
                  <a:solidFill>
                    <a:srgbClr val="F6AB00">
                      <a:alpha val="4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56" name="椭圆 3155"/>
                <p:cNvSpPr/>
                <p:nvPr/>
              </p:nvSpPr>
              <p:spPr>
                <a:xfrm>
                  <a:off x="230475" y="4685543"/>
                  <a:ext cx="1551322" cy="1551322"/>
                </a:xfrm>
                <a:prstGeom prst="ellipse">
                  <a:avLst/>
                </a:prstGeom>
                <a:grpFill/>
                <a:ln>
                  <a:solidFill>
                    <a:srgbClr val="F6AB00">
                      <a:alpha val="4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57" name="椭圆 3156"/>
                <p:cNvSpPr/>
                <p:nvPr/>
              </p:nvSpPr>
              <p:spPr>
                <a:xfrm>
                  <a:off x="379959" y="4835027"/>
                  <a:ext cx="1252354" cy="1252354"/>
                </a:xfrm>
                <a:prstGeom prst="ellipse">
                  <a:avLst/>
                </a:prstGeom>
                <a:grpFill/>
                <a:ln>
                  <a:solidFill>
                    <a:srgbClr val="F6AB00">
                      <a:alpha val="4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58" name="椭圆 3157"/>
                <p:cNvSpPr/>
                <p:nvPr/>
              </p:nvSpPr>
              <p:spPr>
                <a:xfrm>
                  <a:off x="530761" y="4985829"/>
                  <a:ext cx="950750" cy="950750"/>
                </a:xfrm>
                <a:prstGeom prst="ellipse">
                  <a:avLst/>
                </a:prstGeom>
                <a:grpFill/>
                <a:ln>
                  <a:solidFill>
                    <a:srgbClr val="F6AB00">
                      <a:alpha val="4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59" name="椭圆 3158"/>
                <p:cNvSpPr/>
                <p:nvPr/>
              </p:nvSpPr>
              <p:spPr>
                <a:xfrm>
                  <a:off x="682878" y="5137946"/>
                  <a:ext cx="646516" cy="646516"/>
                </a:xfrm>
                <a:prstGeom prst="ellipse">
                  <a:avLst/>
                </a:prstGeom>
                <a:grpFill/>
                <a:ln>
                  <a:solidFill>
                    <a:srgbClr val="F6AB00">
                      <a:alpha val="4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133" name="组合 3132"/>
              <p:cNvGrpSpPr/>
              <p:nvPr/>
            </p:nvGrpSpPr>
            <p:grpSpPr>
              <a:xfrm>
                <a:off x="7212013" y="5044614"/>
                <a:ext cx="1687455" cy="1687455"/>
                <a:chOff x="22230" y="4477298"/>
                <a:chExt cx="1967812" cy="1967812"/>
              </a:xfrm>
              <a:solidFill>
                <a:srgbClr val="F6DFC2"/>
              </a:solidFill>
              <a:effectLst/>
            </p:grpSpPr>
            <p:sp>
              <p:nvSpPr>
                <p:cNvPr id="3148" name="椭圆 3147"/>
                <p:cNvSpPr/>
                <p:nvPr/>
              </p:nvSpPr>
              <p:spPr>
                <a:xfrm>
                  <a:off x="22230" y="4477298"/>
                  <a:ext cx="1967812" cy="1967812"/>
                </a:xfrm>
                <a:prstGeom prst="ellipse">
                  <a:avLst/>
                </a:prstGeom>
                <a:grpFill/>
                <a:ln>
                  <a:solidFill>
                    <a:srgbClr val="F6AB00">
                      <a:alpha val="4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49" name="椭圆 3148"/>
                <p:cNvSpPr/>
                <p:nvPr/>
              </p:nvSpPr>
              <p:spPr>
                <a:xfrm>
                  <a:off x="113259" y="4568327"/>
                  <a:ext cx="1785754" cy="1785754"/>
                </a:xfrm>
                <a:prstGeom prst="ellipse">
                  <a:avLst/>
                </a:prstGeom>
                <a:grpFill/>
                <a:ln>
                  <a:solidFill>
                    <a:srgbClr val="F6AB00">
                      <a:alpha val="4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50" name="椭圆 3149"/>
                <p:cNvSpPr/>
                <p:nvPr/>
              </p:nvSpPr>
              <p:spPr>
                <a:xfrm>
                  <a:off x="230475" y="4685543"/>
                  <a:ext cx="1551322" cy="1551322"/>
                </a:xfrm>
                <a:prstGeom prst="ellipse">
                  <a:avLst/>
                </a:prstGeom>
                <a:grpFill/>
                <a:ln>
                  <a:solidFill>
                    <a:srgbClr val="F6AB00">
                      <a:alpha val="4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51" name="椭圆 3150"/>
                <p:cNvSpPr/>
                <p:nvPr/>
              </p:nvSpPr>
              <p:spPr>
                <a:xfrm>
                  <a:off x="379959" y="4835027"/>
                  <a:ext cx="1252354" cy="1252354"/>
                </a:xfrm>
                <a:prstGeom prst="ellipse">
                  <a:avLst/>
                </a:prstGeom>
                <a:grpFill/>
                <a:ln>
                  <a:solidFill>
                    <a:srgbClr val="F6AB00">
                      <a:alpha val="4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52" name="椭圆 3151"/>
                <p:cNvSpPr/>
                <p:nvPr/>
              </p:nvSpPr>
              <p:spPr>
                <a:xfrm>
                  <a:off x="530761" y="4985829"/>
                  <a:ext cx="950750" cy="950750"/>
                </a:xfrm>
                <a:prstGeom prst="ellipse">
                  <a:avLst/>
                </a:prstGeom>
                <a:grpFill/>
                <a:ln>
                  <a:solidFill>
                    <a:srgbClr val="F6AB00">
                      <a:alpha val="4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53" name="椭圆 3152"/>
                <p:cNvSpPr/>
                <p:nvPr/>
              </p:nvSpPr>
              <p:spPr>
                <a:xfrm>
                  <a:off x="682878" y="5137946"/>
                  <a:ext cx="646516" cy="646516"/>
                </a:xfrm>
                <a:prstGeom prst="ellipse">
                  <a:avLst/>
                </a:prstGeom>
                <a:grpFill/>
                <a:ln>
                  <a:solidFill>
                    <a:srgbClr val="F6AB00">
                      <a:alpha val="4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134" name="组合 3133"/>
              <p:cNvGrpSpPr/>
              <p:nvPr/>
            </p:nvGrpSpPr>
            <p:grpSpPr>
              <a:xfrm>
                <a:off x="-354563" y="5097445"/>
                <a:ext cx="1687455" cy="1687455"/>
                <a:chOff x="22230" y="4477298"/>
                <a:chExt cx="1967812" cy="1967812"/>
              </a:xfrm>
              <a:solidFill>
                <a:srgbClr val="F6DFC2"/>
              </a:solidFill>
              <a:effectLst/>
            </p:grpSpPr>
            <p:sp>
              <p:nvSpPr>
                <p:cNvPr id="3142" name="椭圆 3141"/>
                <p:cNvSpPr/>
                <p:nvPr/>
              </p:nvSpPr>
              <p:spPr>
                <a:xfrm>
                  <a:off x="22230" y="4477298"/>
                  <a:ext cx="1967812" cy="1967812"/>
                </a:xfrm>
                <a:prstGeom prst="ellipse">
                  <a:avLst/>
                </a:prstGeom>
                <a:grpFill/>
                <a:ln>
                  <a:solidFill>
                    <a:srgbClr val="F6AB00">
                      <a:alpha val="4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43" name="椭圆 3142"/>
                <p:cNvSpPr/>
                <p:nvPr/>
              </p:nvSpPr>
              <p:spPr>
                <a:xfrm>
                  <a:off x="113259" y="4568327"/>
                  <a:ext cx="1785754" cy="1785754"/>
                </a:xfrm>
                <a:prstGeom prst="ellipse">
                  <a:avLst/>
                </a:prstGeom>
                <a:grpFill/>
                <a:ln>
                  <a:solidFill>
                    <a:srgbClr val="F6AB00">
                      <a:alpha val="4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44" name="椭圆 3143"/>
                <p:cNvSpPr/>
                <p:nvPr/>
              </p:nvSpPr>
              <p:spPr>
                <a:xfrm>
                  <a:off x="230475" y="4685543"/>
                  <a:ext cx="1551322" cy="1551322"/>
                </a:xfrm>
                <a:prstGeom prst="ellipse">
                  <a:avLst/>
                </a:prstGeom>
                <a:grpFill/>
                <a:ln>
                  <a:solidFill>
                    <a:srgbClr val="F6AB00">
                      <a:alpha val="4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45" name="椭圆 3144"/>
                <p:cNvSpPr/>
                <p:nvPr/>
              </p:nvSpPr>
              <p:spPr>
                <a:xfrm>
                  <a:off x="379959" y="4835027"/>
                  <a:ext cx="1252354" cy="1252354"/>
                </a:xfrm>
                <a:prstGeom prst="ellipse">
                  <a:avLst/>
                </a:prstGeom>
                <a:grpFill/>
                <a:ln>
                  <a:solidFill>
                    <a:srgbClr val="F6AB00">
                      <a:alpha val="4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46" name="椭圆 3145"/>
                <p:cNvSpPr/>
                <p:nvPr/>
              </p:nvSpPr>
              <p:spPr>
                <a:xfrm>
                  <a:off x="530761" y="4985829"/>
                  <a:ext cx="950750" cy="950750"/>
                </a:xfrm>
                <a:prstGeom prst="ellipse">
                  <a:avLst/>
                </a:prstGeom>
                <a:grpFill/>
                <a:ln>
                  <a:solidFill>
                    <a:srgbClr val="F6AB00">
                      <a:alpha val="4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47" name="椭圆 3146"/>
                <p:cNvSpPr/>
                <p:nvPr/>
              </p:nvSpPr>
              <p:spPr>
                <a:xfrm>
                  <a:off x="682878" y="5137946"/>
                  <a:ext cx="646516" cy="646516"/>
                </a:xfrm>
                <a:prstGeom prst="ellipse">
                  <a:avLst/>
                </a:prstGeom>
                <a:grpFill/>
                <a:ln>
                  <a:solidFill>
                    <a:srgbClr val="F6AB00">
                      <a:alpha val="4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135" name="组合 3134"/>
              <p:cNvGrpSpPr/>
              <p:nvPr/>
            </p:nvGrpSpPr>
            <p:grpSpPr>
              <a:xfrm>
                <a:off x="8360014" y="5114476"/>
                <a:ext cx="1687455" cy="1687455"/>
                <a:chOff x="22230" y="4477298"/>
                <a:chExt cx="1967812" cy="1967812"/>
              </a:xfrm>
              <a:solidFill>
                <a:srgbClr val="F6DFC2"/>
              </a:solidFill>
              <a:effectLst/>
            </p:grpSpPr>
            <p:sp>
              <p:nvSpPr>
                <p:cNvPr id="3136" name="椭圆 3135"/>
                <p:cNvSpPr/>
                <p:nvPr/>
              </p:nvSpPr>
              <p:spPr>
                <a:xfrm>
                  <a:off x="22230" y="4477298"/>
                  <a:ext cx="1967812" cy="1967812"/>
                </a:xfrm>
                <a:prstGeom prst="ellipse">
                  <a:avLst/>
                </a:prstGeom>
                <a:grpFill/>
                <a:ln>
                  <a:solidFill>
                    <a:srgbClr val="F6AB00">
                      <a:alpha val="4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37" name="椭圆 3136"/>
                <p:cNvSpPr/>
                <p:nvPr/>
              </p:nvSpPr>
              <p:spPr>
                <a:xfrm>
                  <a:off x="113259" y="4568327"/>
                  <a:ext cx="1785754" cy="1785754"/>
                </a:xfrm>
                <a:prstGeom prst="ellipse">
                  <a:avLst/>
                </a:prstGeom>
                <a:grpFill/>
                <a:ln>
                  <a:solidFill>
                    <a:srgbClr val="F6AB00">
                      <a:alpha val="4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38" name="椭圆 3137"/>
                <p:cNvSpPr/>
                <p:nvPr/>
              </p:nvSpPr>
              <p:spPr>
                <a:xfrm>
                  <a:off x="230475" y="4685543"/>
                  <a:ext cx="1551322" cy="1551322"/>
                </a:xfrm>
                <a:prstGeom prst="ellipse">
                  <a:avLst/>
                </a:prstGeom>
                <a:grpFill/>
                <a:ln>
                  <a:solidFill>
                    <a:srgbClr val="F6AB00">
                      <a:alpha val="4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39" name="椭圆 3138"/>
                <p:cNvSpPr/>
                <p:nvPr/>
              </p:nvSpPr>
              <p:spPr>
                <a:xfrm>
                  <a:off x="379959" y="4835027"/>
                  <a:ext cx="1252354" cy="1252354"/>
                </a:xfrm>
                <a:prstGeom prst="ellipse">
                  <a:avLst/>
                </a:prstGeom>
                <a:grpFill/>
                <a:ln>
                  <a:solidFill>
                    <a:srgbClr val="F6AB00">
                      <a:alpha val="4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40" name="椭圆 3139"/>
                <p:cNvSpPr/>
                <p:nvPr/>
              </p:nvSpPr>
              <p:spPr>
                <a:xfrm>
                  <a:off x="530761" y="4985829"/>
                  <a:ext cx="950750" cy="950750"/>
                </a:xfrm>
                <a:prstGeom prst="ellipse">
                  <a:avLst/>
                </a:prstGeom>
                <a:grpFill/>
                <a:ln>
                  <a:solidFill>
                    <a:srgbClr val="F6AB00">
                      <a:alpha val="4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41" name="椭圆 3140"/>
                <p:cNvSpPr/>
                <p:nvPr/>
              </p:nvSpPr>
              <p:spPr>
                <a:xfrm>
                  <a:off x="682878" y="5137946"/>
                  <a:ext cx="646516" cy="646516"/>
                </a:xfrm>
                <a:prstGeom prst="ellipse">
                  <a:avLst/>
                </a:prstGeom>
                <a:grpFill/>
                <a:ln>
                  <a:solidFill>
                    <a:srgbClr val="F6AB00">
                      <a:alpha val="4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27" name="组合 26"/>
          <p:cNvGrpSpPr/>
          <p:nvPr/>
        </p:nvGrpSpPr>
        <p:grpSpPr>
          <a:xfrm>
            <a:off x="-10304163" y="3758603"/>
            <a:ext cx="21355118" cy="1825123"/>
            <a:chOff x="-10304163" y="3758603"/>
            <a:chExt cx="21355118" cy="1825123"/>
          </a:xfrm>
        </p:grpSpPr>
        <p:grpSp>
          <p:nvGrpSpPr>
            <p:cNvPr id="159" name="组合 158"/>
            <p:cNvGrpSpPr/>
            <p:nvPr/>
          </p:nvGrpSpPr>
          <p:grpSpPr>
            <a:xfrm>
              <a:off x="-361141" y="3867829"/>
              <a:ext cx="11412096" cy="1715897"/>
              <a:chOff x="4441" y="6208466"/>
              <a:chExt cx="11412096" cy="1715897"/>
            </a:xfrm>
          </p:grpSpPr>
          <p:sp>
            <p:nvSpPr>
              <p:cNvPr id="160" name="Freeform 1315"/>
              <p:cNvSpPr>
                <a:spLocks noEditPoints="1"/>
              </p:cNvSpPr>
              <p:nvPr/>
            </p:nvSpPr>
            <p:spPr bwMode="auto">
              <a:xfrm>
                <a:off x="5225855" y="6844288"/>
                <a:ext cx="998052" cy="790867"/>
              </a:xfrm>
              <a:custGeom>
                <a:avLst/>
                <a:gdLst>
                  <a:gd name="T0" fmla="*/ 292 w 403"/>
                  <a:gd name="T1" fmla="*/ 92 h 318"/>
                  <a:gd name="T2" fmla="*/ 306 w 403"/>
                  <a:gd name="T3" fmla="*/ 66 h 318"/>
                  <a:gd name="T4" fmla="*/ 290 w 403"/>
                  <a:gd name="T5" fmla="*/ 20 h 318"/>
                  <a:gd name="T6" fmla="*/ 271 w 403"/>
                  <a:gd name="T7" fmla="*/ 17 h 318"/>
                  <a:gd name="T8" fmla="*/ 251 w 403"/>
                  <a:gd name="T9" fmla="*/ 26 h 318"/>
                  <a:gd name="T10" fmla="*/ 267 w 403"/>
                  <a:gd name="T11" fmla="*/ 61 h 318"/>
                  <a:gd name="T12" fmla="*/ 249 w 403"/>
                  <a:gd name="T13" fmla="*/ 69 h 318"/>
                  <a:gd name="T14" fmla="*/ 218 w 403"/>
                  <a:gd name="T15" fmla="*/ 43 h 318"/>
                  <a:gd name="T16" fmla="*/ 184 w 403"/>
                  <a:gd name="T17" fmla="*/ 7 h 318"/>
                  <a:gd name="T18" fmla="*/ 150 w 403"/>
                  <a:gd name="T19" fmla="*/ 6 h 318"/>
                  <a:gd name="T20" fmla="*/ 131 w 403"/>
                  <a:gd name="T21" fmla="*/ 30 h 318"/>
                  <a:gd name="T22" fmla="*/ 140 w 403"/>
                  <a:gd name="T23" fmla="*/ 41 h 318"/>
                  <a:gd name="T24" fmla="*/ 149 w 403"/>
                  <a:gd name="T25" fmla="*/ 20 h 318"/>
                  <a:gd name="T26" fmla="*/ 194 w 403"/>
                  <a:gd name="T27" fmla="*/ 37 h 318"/>
                  <a:gd name="T28" fmla="*/ 225 w 403"/>
                  <a:gd name="T29" fmla="*/ 89 h 318"/>
                  <a:gd name="T30" fmla="*/ 195 w 403"/>
                  <a:gd name="T31" fmla="*/ 131 h 318"/>
                  <a:gd name="T32" fmla="*/ 156 w 403"/>
                  <a:gd name="T33" fmla="*/ 129 h 318"/>
                  <a:gd name="T34" fmla="*/ 108 w 403"/>
                  <a:gd name="T35" fmla="*/ 76 h 318"/>
                  <a:gd name="T36" fmla="*/ 83 w 403"/>
                  <a:gd name="T37" fmla="*/ 88 h 318"/>
                  <a:gd name="T38" fmla="*/ 82 w 403"/>
                  <a:gd name="T39" fmla="*/ 101 h 318"/>
                  <a:gd name="T40" fmla="*/ 103 w 403"/>
                  <a:gd name="T41" fmla="*/ 116 h 318"/>
                  <a:gd name="T42" fmla="*/ 104 w 403"/>
                  <a:gd name="T43" fmla="*/ 136 h 318"/>
                  <a:gd name="T44" fmla="*/ 85 w 403"/>
                  <a:gd name="T45" fmla="*/ 154 h 318"/>
                  <a:gd name="T46" fmla="*/ 62 w 403"/>
                  <a:gd name="T47" fmla="*/ 153 h 318"/>
                  <a:gd name="T48" fmla="*/ 60 w 403"/>
                  <a:gd name="T49" fmla="*/ 127 h 318"/>
                  <a:gd name="T50" fmla="*/ 31 w 403"/>
                  <a:gd name="T51" fmla="*/ 112 h 318"/>
                  <a:gd name="T52" fmla="*/ 17 w 403"/>
                  <a:gd name="T53" fmla="*/ 123 h 318"/>
                  <a:gd name="T54" fmla="*/ 45 w 403"/>
                  <a:gd name="T55" fmla="*/ 147 h 318"/>
                  <a:gd name="T56" fmla="*/ 38 w 403"/>
                  <a:gd name="T57" fmla="*/ 178 h 318"/>
                  <a:gd name="T58" fmla="*/ 6 w 403"/>
                  <a:gd name="T59" fmla="*/ 195 h 318"/>
                  <a:gd name="T60" fmla="*/ 0 w 403"/>
                  <a:gd name="T61" fmla="*/ 196 h 318"/>
                  <a:gd name="T62" fmla="*/ 0 w 403"/>
                  <a:gd name="T63" fmla="*/ 240 h 318"/>
                  <a:gd name="T64" fmla="*/ 24 w 403"/>
                  <a:gd name="T65" fmla="*/ 262 h 318"/>
                  <a:gd name="T66" fmla="*/ 113 w 403"/>
                  <a:gd name="T67" fmla="*/ 276 h 318"/>
                  <a:gd name="T68" fmla="*/ 137 w 403"/>
                  <a:gd name="T69" fmla="*/ 264 h 318"/>
                  <a:gd name="T70" fmla="*/ 125 w 403"/>
                  <a:gd name="T71" fmla="*/ 242 h 318"/>
                  <a:gd name="T72" fmla="*/ 92 w 403"/>
                  <a:gd name="T73" fmla="*/ 253 h 318"/>
                  <a:gd name="T74" fmla="*/ 55 w 403"/>
                  <a:gd name="T75" fmla="*/ 234 h 318"/>
                  <a:gd name="T76" fmla="*/ 49 w 403"/>
                  <a:gd name="T77" fmla="*/ 187 h 318"/>
                  <a:gd name="T78" fmla="*/ 92 w 403"/>
                  <a:gd name="T79" fmla="*/ 169 h 318"/>
                  <a:gd name="T80" fmla="*/ 186 w 403"/>
                  <a:gd name="T81" fmla="*/ 185 h 318"/>
                  <a:gd name="T82" fmla="*/ 209 w 403"/>
                  <a:gd name="T83" fmla="*/ 175 h 318"/>
                  <a:gd name="T84" fmla="*/ 209 w 403"/>
                  <a:gd name="T85" fmla="*/ 151 h 318"/>
                  <a:gd name="T86" fmla="*/ 248 w 403"/>
                  <a:gd name="T87" fmla="*/ 146 h 318"/>
                  <a:gd name="T88" fmla="*/ 317 w 403"/>
                  <a:gd name="T89" fmla="*/ 124 h 318"/>
                  <a:gd name="T90" fmla="*/ 388 w 403"/>
                  <a:gd name="T91" fmla="*/ 132 h 318"/>
                  <a:gd name="T92" fmla="*/ 393 w 403"/>
                  <a:gd name="T93" fmla="*/ 87 h 318"/>
                  <a:gd name="T94" fmla="*/ 394 w 403"/>
                  <a:gd name="T95" fmla="*/ 54 h 318"/>
                  <a:gd name="T96" fmla="*/ 367 w 403"/>
                  <a:gd name="T97" fmla="*/ 39 h 318"/>
                  <a:gd name="T98" fmla="*/ 352 w 403"/>
                  <a:gd name="T99" fmla="*/ 49 h 318"/>
                  <a:gd name="T100" fmla="*/ 356 w 403"/>
                  <a:gd name="T101" fmla="*/ 59 h 318"/>
                  <a:gd name="T102" fmla="*/ 374 w 403"/>
                  <a:gd name="T103" fmla="*/ 85 h 318"/>
                  <a:gd name="T104" fmla="*/ 350 w 403"/>
                  <a:gd name="T105" fmla="*/ 108 h 318"/>
                  <a:gd name="T106" fmla="*/ 320 w 403"/>
                  <a:gd name="T107" fmla="*/ 109 h 318"/>
                  <a:gd name="T108" fmla="*/ 292 w 403"/>
                  <a:gd name="T109" fmla="*/ 92 h 318"/>
                  <a:gd name="T110" fmla="*/ 0 w 403"/>
                  <a:gd name="T111" fmla="*/ 318 h 318"/>
                  <a:gd name="T112" fmla="*/ 6 w 403"/>
                  <a:gd name="T113" fmla="*/ 315 h 318"/>
                  <a:gd name="T114" fmla="*/ 11 w 403"/>
                  <a:gd name="T115" fmla="*/ 268 h 318"/>
                  <a:gd name="T116" fmla="*/ 0 w 403"/>
                  <a:gd name="T117" fmla="*/ 254 h 318"/>
                  <a:gd name="T118" fmla="*/ 0 w 403"/>
                  <a:gd name="T119" fmla="*/ 318 h 318"/>
                  <a:gd name="T120" fmla="*/ 306 w 403"/>
                  <a:gd name="T121" fmla="*/ 66 h 318"/>
                  <a:gd name="T122" fmla="*/ 292 w 403"/>
                  <a:gd name="T123" fmla="*/ 92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03" h="318">
                    <a:moveTo>
                      <a:pt x="292" y="92"/>
                    </a:moveTo>
                    <a:cubicBezTo>
                      <a:pt x="306" y="66"/>
                      <a:pt x="306" y="66"/>
                      <a:pt x="306" y="66"/>
                    </a:cubicBezTo>
                    <a:cubicBezTo>
                      <a:pt x="308" y="49"/>
                      <a:pt x="304" y="32"/>
                      <a:pt x="290" y="20"/>
                    </a:cubicBezTo>
                    <a:cubicBezTo>
                      <a:pt x="284" y="18"/>
                      <a:pt x="276" y="14"/>
                      <a:pt x="271" y="17"/>
                    </a:cubicBezTo>
                    <a:cubicBezTo>
                      <a:pt x="269" y="30"/>
                      <a:pt x="254" y="19"/>
                      <a:pt x="251" y="26"/>
                    </a:cubicBezTo>
                    <a:cubicBezTo>
                      <a:pt x="260" y="36"/>
                      <a:pt x="273" y="46"/>
                      <a:pt x="267" y="61"/>
                    </a:cubicBezTo>
                    <a:cubicBezTo>
                      <a:pt x="264" y="67"/>
                      <a:pt x="256" y="71"/>
                      <a:pt x="249" y="69"/>
                    </a:cubicBezTo>
                    <a:cubicBezTo>
                      <a:pt x="233" y="65"/>
                      <a:pt x="227" y="53"/>
                      <a:pt x="218" y="43"/>
                    </a:cubicBezTo>
                    <a:cubicBezTo>
                      <a:pt x="213" y="27"/>
                      <a:pt x="204" y="11"/>
                      <a:pt x="184" y="7"/>
                    </a:cubicBezTo>
                    <a:cubicBezTo>
                      <a:pt x="173" y="5"/>
                      <a:pt x="161" y="0"/>
                      <a:pt x="150" y="6"/>
                    </a:cubicBezTo>
                    <a:cubicBezTo>
                      <a:pt x="140" y="12"/>
                      <a:pt x="131" y="20"/>
                      <a:pt x="131" y="30"/>
                    </a:cubicBezTo>
                    <a:cubicBezTo>
                      <a:pt x="133" y="35"/>
                      <a:pt x="135" y="39"/>
                      <a:pt x="140" y="41"/>
                    </a:cubicBezTo>
                    <a:cubicBezTo>
                      <a:pt x="153" y="37"/>
                      <a:pt x="142" y="27"/>
                      <a:pt x="149" y="20"/>
                    </a:cubicBezTo>
                    <a:cubicBezTo>
                      <a:pt x="166" y="20"/>
                      <a:pt x="183" y="25"/>
                      <a:pt x="194" y="37"/>
                    </a:cubicBezTo>
                    <a:cubicBezTo>
                      <a:pt x="208" y="51"/>
                      <a:pt x="230" y="66"/>
                      <a:pt x="225" y="89"/>
                    </a:cubicBezTo>
                    <a:cubicBezTo>
                      <a:pt x="222" y="104"/>
                      <a:pt x="217" y="126"/>
                      <a:pt x="195" y="131"/>
                    </a:cubicBezTo>
                    <a:cubicBezTo>
                      <a:pt x="182" y="135"/>
                      <a:pt x="168" y="135"/>
                      <a:pt x="156" y="129"/>
                    </a:cubicBezTo>
                    <a:cubicBezTo>
                      <a:pt x="122" y="120"/>
                      <a:pt x="146" y="78"/>
                      <a:pt x="108" y="76"/>
                    </a:cubicBezTo>
                    <a:cubicBezTo>
                      <a:pt x="97" y="77"/>
                      <a:pt x="89" y="80"/>
                      <a:pt x="83" y="88"/>
                    </a:cubicBezTo>
                    <a:cubicBezTo>
                      <a:pt x="78" y="91"/>
                      <a:pt x="78" y="98"/>
                      <a:pt x="82" y="101"/>
                    </a:cubicBezTo>
                    <a:cubicBezTo>
                      <a:pt x="91" y="102"/>
                      <a:pt x="97" y="110"/>
                      <a:pt x="103" y="116"/>
                    </a:cubicBezTo>
                    <a:cubicBezTo>
                      <a:pt x="104" y="136"/>
                      <a:pt x="104" y="136"/>
                      <a:pt x="104" y="136"/>
                    </a:cubicBezTo>
                    <a:cubicBezTo>
                      <a:pt x="102" y="143"/>
                      <a:pt x="94" y="151"/>
                      <a:pt x="85" y="154"/>
                    </a:cubicBezTo>
                    <a:cubicBezTo>
                      <a:pt x="80" y="157"/>
                      <a:pt x="66" y="161"/>
                      <a:pt x="62" y="153"/>
                    </a:cubicBezTo>
                    <a:cubicBezTo>
                      <a:pt x="65" y="144"/>
                      <a:pt x="64" y="134"/>
                      <a:pt x="60" y="127"/>
                    </a:cubicBezTo>
                    <a:cubicBezTo>
                      <a:pt x="54" y="117"/>
                      <a:pt x="45" y="111"/>
                      <a:pt x="31" y="112"/>
                    </a:cubicBezTo>
                    <a:cubicBezTo>
                      <a:pt x="25" y="113"/>
                      <a:pt x="19" y="116"/>
                      <a:pt x="17" y="123"/>
                    </a:cubicBezTo>
                    <a:cubicBezTo>
                      <a:pt x="27" y="127"/>
                      <a:pt x="40" y="136"/>
                      <a:pt x="45" y="147"/>
                    </a:cubicBezTo>
                    <a:cubicBezTo>
                      <a:pt x="45" y="158"/>
                      <a:pt x="44" y="169"/>
                      <a:pt x="38" y="178"/>
                    </a:cubicBezTo>
                    <a:cubicBezTo>
                      <a:pt x="31" y="189"/>
                      <a:pt x="18" y="192"/>
                      <a:pt x="6" y="195"/>
                    </a:cubicBezTo>
                    <a:cubicBezTo>
                      <a:pt x="4" y="196"/>
                      <a:pt x="2" y="196"/>
                      <a:pt x="0" y="196"/>
                    </a:cubicBezTo>
                    <a:cubicBezTo>
                      <a:pt x="0" y="240"/>
                      <a:pt x="0" y="240"/>
                      <a:pt x="0" y="240"/>
                    </a:cubicBezTo>
                    <a:cubicBezTo>
                      <a:pt x="10" y="246"/>
                      <a:pt x="19" y="253"/>
                      <a:pt x="24" y="262"/>
                    </a:cubicBezTo>
                    <a:cubicBezTo>
                      <a:pt x="52" y="262"/>
                      <a:pt x="84" y="269"/>
                      <a:pt x="113" y="276"/>
                    </a:cubicBezTo>
                    <a:cubicBezTo>
                      <a:pt x="121" y="275"/>
                      <a:pt x="134" y="274"/>
                      <a:pt x="137" y="264"/>
                    </a:cubicBezTo>
                    <a:cubicBezTo>
                      <a:pt x="138" y="256"/>
                      <a:pt x="135" y="245"/>
                      <a:pt x="125" y="242"/>
                    </a:cubicBezTo>
                    <a:cubicBezTo>
                      <a:pt x="109" y="234"/>
                      <a:pt x="107" y="254"/>
                      <a:pt x="92" y="253"/>
                    </a:cubicBezTo>
                    <a:cubicBezTo>
                      <a:pt x="78" y="250"/>
                      <a:pt x="63" y="245"/>
                      <a:pt x="55" y="234"/>
                    </a:cubicBezTo>
                    <a:cubicBezTo>
                      <a:pt x="45" y="220"/>
                      <a:pt x="40" y="202"/>
                      <a:pt x="49" y="187"/>
                    </a:cubicBezTo>
                    <a:cubicBezTo>
                      <a:pt x="59" y="174"/>
                      <a:pt x="77" y="173"/>
                      <a:pt x="92" y="169"/>
                    </a:cubicBezTo>
                    <a:cubicBezTo>
                      <a:pt x="125" y="166"/>
                      <a:pt x="156" y="174"/>
                      <a:pt x="186" y="185"/>
                    </a:cubicBezTo>
                    <a:cubicBezTo>
                      <a:pt x="196" y="183"/>
                      <a:pt x="203" y="183"/>
                      <a:pt x="209" y="175"/>
                    </a:cubicBezTo>
                    <a:cubicBezTo>
                      <a:pt x="218" y="168"/>
                      <a:pt x="210" y="158"/>
                      <a:pt x="209" y="151"/>
                    </a:cubicBezTo>
                    <a:cubicBezTo>
                      <a:pt x="218" y="137"/>
                      <a:pt x="235" y="157"/>
                      <a:pt x="248" y="146"/>
                    </a:cubicBezTo>
                    <a:cubicBezTo>
                      <a:pt x="266" y="130"/>
                      <a:pt x="290" y="118"/>
                      <a:pt x="317" y="124"/>
                    </a:cubicBezTo>
                    <a:cubicBezTo>
                      <a:pt x="341" y="124"/>
                      <a:pt x="364" y="147"/>
                      <a:pt x="388" y="132"/>
                    </a:cubicBezTo>
                    <a:cubicBezTo>
                      <a:pt x="396" y="119"/>
                      <a:pt x="401" y="101"/>
                      <a:pt x="393" y="87"/>
                    </a:cubicBezTo>
                    <a:cubicBezTo>
                      <a:pt x="403" y="77"/>
                      <a:pt x="398" y="63"/>
                      <a:pt x="394" y="54"/>
                    </a:cubicBezTo>
                    <a:cubicBezTo>
                      <a:pt x="389" y="43"/>
                      <a:pt x="376" y="42"/>
                      <a:pt x="367" y="39"/>
                    </a:cubicBezTo>
                    <a:cubicBezTo>
                      <a:pt x="358" y="37"/>
                      <a:pt x="356" y="45"/>
                      <a:pt x="352" y="49"/>
                    </a:cubicBezTo>
                    <a:cubicBezTo>
                      <a:pt x="351" y="53"/>
                      <a:pt x="349" y="60"/>
                      <a:pt x="356" y="59"/>
                    </a:cubicBezTo>
                    <a:cubicBezTo>
                      <a:pt x="359" y="69"/>
                      <a:pt x="378" y="73"/>
                      <a:pt x="374" y="85"/>
                    </a:cubicBezTo>
                    <a:cubicBezTo>
                      <a:pt x="368" y="95"/>
                      <a:pt x="360" y="102"/>
                      <a:pt x="350" y="108"/>
                    </a:cubicBezTo>
                    <a:cubicBezTo>
                      <a:pt x="341" y="111"/>
                      <a:pt x="328" y="113"/>
                      <a:pt x="320" y="109"/>
                    </a:cubicBezTo>
                    <a:cubicBezTo>
                      <a:pt x="310" y="104"/>
                      <a:pt x="296" y="102"/>
                      <a:pt x="292" y="92"/>
                    </a:cubicBezTo>
                    <a:close/>
                    <a:moveTo>
                      <a:pt x="0" y="318"/>
                    </a:moveTo>
                    <a:cubicBezTo>
                      <a:pt x="2" y="317"/>
                      <a:pt x="4" y="316"/>
                      <a:pt x="6" y="315"/>
                    </a:cubicBezTo>
                    <a:cubicBezTo>
                      <a:pt x="25" y="300"/>
                      <a:pt x="12" y="285"/>
                      <a:pt x="11" y="268"/>
                    </a:cubicBezTo>
                    <a:cubicBezTo>
                      <a:pt x="9" y="263"/>
                      <a:pt x="5" y="258"/>
                      <a:pt x="0" y="254"/>
                    </a:cubicBezTo>
                    <a:cubicBezTo>
                      <a:pt x="0" y="318"/>
                      <a:pt x="0" y="318"/>
                      <a:pt x="0" y="318"/>
                    </a:cubicBezTo>
                    <a:close/>
                    <a:moveTo>
                      <a:pt x="306" y="66"/>
                    </a:moveTo>
                    <a:cubicBezTo>
                      <a:pt x="292" y="92"/>
                      <a:pt x="292" y="92"/>
                      <a:pt x="292" y="92"/>
                    </a:cubicBezTo>
                  </a:path>
                </a:pathLst>
              </a:custGeom>
              <a:solidFill>
                <a:srgbClr val="00A6CE"/>
              </a:solidFill>
              <a:ln w="17463" cap="rnd">
                <a:solidFill>
                  <a:srgbClr val="F6AB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1332"/>
              <p:cNvSpPr>
                <a:spLocks noEditPoints="1"/>
              </p:cNvSpPr>
              <p:nvPr/>
            </p:nvSpPr>
            <p:spPr bwMode="auto">
              <a:xfrm>
                <a:off x="1676534" y="6832335"/>
                <a:ext cx="1304838" cy="940275"/>
              </a:xfrm>
              <a:custGeom>
                <a:avLst/>
                <a:gdLst>
                  <a:gd name="T0" fmla="*/ 428 w 526"/>
                  <a:gd name="T1" fmla="*/ 44 h 378"/>
                  <a:gd name="T2" fmla="*/ 424 w 526"/>
                  <a:gd name="T3" fmla="*/ 59 h 378"/>
                  <a:gd name="T4" fmla="*/ 424 w 526"/>
                  <a:gd name="T5" fmla="*/ 77 h 378"/>
                  <a:gd name="T6" fmla="*/ 480 w 526"/>
                  <a:gd name="T7" fmla="*/ 77 h 378"/>
                  <a:gd name="T8" fmla="*/ 475 w 526"/>
                  <a:gd name="T9" fmla="*/ 27 h 378"/>
                  <a:gd name="T10" fmla="*/ 482 w 526"/>
                  <a:gd name="T11" fmla="*/ 5 h 378"/>
                  <a:gd name="T12" fmla="*/ 518 w 526"/>
                  <a:gd name="T13" fmla="*/ 47 h 378"/>
                  <a:gd name="T14" fmla="*/ 526 w 526"/>
                  <a:gd name="T15" fmla="*/ 71 h 378"/>
                  <a:gd name="T16" fmla="*/ 451 w 526"/>
                  <a:gd name="T17" fmla="*/ 99 h 378"/>
                  <a:gd name="T18" fmla="*/ 428 w 526"/>
                  <a:gd name="T19" fmla="*/ 44 h 378"/>
                  <a:gd name="T20" fmla="*/ 428 w 526"/>
                  <a:gd name="T21" fmla="*/ 44 h 378"/>
                  <a:gd name="T22" fmla="*/ 424 w 526"/>
                  <a:gd name="T23" fmla="*/ 59 h 378"/>
                  <a:gd name="T24" fmla="*/ 402 w 526"/>
                  <a:gd name="T25" fmla="*/ 4 h 378"/>
                  <a:gd name="T26" fmla="*/ 366 w 526"/>
                  <a:gd name="T27" fmla="*/ 17 h 378"/>
                  <a:gd name="T28" fmla="*/ 373 w 526"/>
                  <a:gd name="T29" fmla="*/ 59 h 378"/>
                  <a:gd name="T30" fmla="*/ 296 w 526"/>
                  <a:gd name="T31" fmla="*/ 12 h 378"/>
                  <a:gd name="T32" fmla="*/ 250 w 526"/>
                  <a:gd name="T33" fmla="*/ 46 h 378"/>
                  <a:gd name="T34" fmla="*/ 265 w 526"/>
                  <a:gd name="T35" fmla="*/ 32 h 378"/>
                  <a:gd name="T36" fmla="*/ 353 w 526"/>
                  <a:gd name="T37" fmla="*/ 84 h 378"/>
                  <a:gd name="T38" fmla="*/ 295 w 526"/>
                  <a:gd name="T39" fmla="*/ 137 h 378"/>
                  <a:gd name="T40" fmla="*/ 214 w 526"/>
                  <a:gd name="T41" fmla="*/ 113 h 378"/>
                  <a:gd name="T42" fmla="*/ 240 w 526"/>
                  <a:gd name="T43" fmla="*/ 135 h 378"/>
                  <a:gd name="T44" fmla="*/ 231 w 526"/>
                  <a:gd name="T45" fmla="*/ 177 h 378"/>
                  <a:gd name="T46" fmla="*/ 200 w 526"/>
                  <a:gd name="T47" fmla="*/ 155 h 378"/>
                  <a:gd name="T48" fmla="*/ 157 w 526"/>
                  <a:gd name="T49" fmla="*/ 161 h 378"/>
                  <a:gd name="T50" fmla="*/ 189 w 526"/>
                  <a:gd name="T51" fmla="*/ 210 h 378"/>
                  <a:gd name="T52" fmla="*/ 96 w 526"/>
                  <a:gd name="T53" fmla="*/ 224 h 378"/>
                  <a:gd name="T54" fmla="*/ 78 w 526"/>
                  <a:gd name="T55" fmla="*/ 136 h 378"/>
                  <a:gd name="T56" fmla="*/ 71 w 526"/>
                  <a:gd name="T57" fmla="*/ 80 h 378"/>
                  <a:gd name="T58" fmla="*/ 33 w 526"/>
                  <a:gd name="T59" fmla="*/ 81 h 378"/>
                  <a:gd name="T60" fmla="*/ 71 w 526"/>
                  <a:gd name="T61" fmla="*/ 103 h 378"/>
                  <a:gd name="T62" fmla="*/ 0 w 526"/>
                  <a:gd name="T63" fmla="*/ 130 h 378"/>
                  <a:gd name="T64" fmla="*/ 55 w 526"/>
                  <a:gd name="T65" fmla="*/ 212 h 378"/>
                  <a:gd name="T66" fmla="*/ 58 w 526"/>
                  <a:gd name="T67" fmla="*/ 320 h 378"/>
                  <a:gd name="T68" fmla="*/ 83 w 526"/>
                  <a:gd name="T69" fmla="*/ 339 h 378"/>
                  <a:gd name="T70" fmla="*/ 130 w 526"/>
                  <a:gd name="T71" fmla="*/ 376 h 378"/>
                  <a:gd name="T72" fmla="*/ 165 w 526"/>
                  <a:gd name="T73" fmla="*/ 351 h 378"/>
                  <a:gd name="T74" fmla="*/ 175 w 526"/>
                  <a:gd name="T75" fmla="*/ 325 h 378"/>
                  <a:gd name="T76" fmla="*/ 182 w 526"/>
                  <a:gd name="T77" fmla="*/ 304 h 378"/>
                  <a:gd name="T78" fmla="*/ 124 w 526"/>
                  <a:gd name="T79" fmla="*/ 294 h 378"/>
                  <a:gd name="T80" fmla="*/ 136 w 526"/>
                  <a:gd name="T81" fmla="*/ 348 h 378"/>
                  <a:gd name="T82" fmla="*/ 113 w 526"/>
                  <a:gd name="T83" fmla="*/ 317 h 378"/>
                  <a:gd name="T84" fmla="*/ 147 w 526"/>
                  <a:gd name="T85" fmla="*/ 272 h 378"/>
                  <a:gd name="T86" fmla="*/ 283 w 526"/>
                  <a:gd name="T87" fmla="*/ 290 h 378"/>
                  <a:gd name="T88" fmla="*/ 287 w 526"/>
                  <a:gd name="T89" fmla="*/ 254 h 378"/>
                  <a:gd name="T90" fmla="*/ 217 w 526"/>
                  <a:gd name="T91" fmla="*/ 262 h 378"/>
                  <a:gd name="T92" fmla="*/ 240 w 526"/>
                  <a:gd name="T93" fmla="*/ 190 h 378"/>
                  <a:gd name="T94" fmla="*/ 356 w 526"/>
                  <a:gd name="T95" fmla="*/ 172 h 378"/>
                  <a:gd name="T96" fmla="*/ 388 w 526"/>
                  <a:gd name="T97" fmla="*/ 135 h 378"/>
                  <a:gd name="T98" fmla="*/ 424 w 526"/>
                  <a:gd name="T99" fmla="*/ 77 h 378"/>
                  <a:gd name="T100" fmla="*/ 424 w 526"/>
                  <a:gd name="T101" fmla="*/ 59 h 378"/>
                  <a:gd name="T102" fmla="*/ 424 w 526"/>
                  <a:gd name="T103" fmla="*/ 59 h 3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526" h="378">
                    <a:moveTo>
                      <a:pt x="424" y="59"/>
                    </a:moveTo>
                    <a:cubicBezTo>
                      <a:pt x="428" y="44"/>
                      <a:pt x="428" y="44"/>
                      <a:pt x="428" y="44"/>
                    </a:cubicBezTo>
                    <a:cubicBezTo>
                      <a:pt x="427" y="38"/>
                      <a:pt x="426" y="32"/>
                      <a:pt x="424" y="26"/>
                    </a:cubicBezTo>
                    <a:cubicBezTo>
                      <a:pt x="424" y="59"/>
                      <a:pt x="424" y="59"/>
                      <a:pt x="424" y="59"/>
                    </a:cubicBezTo>
                    <a:close/>
                    <a:moveTo>
                      <a:pt x="424" y="105"/>
                    </a:moveTo>
                    <a:cubicBezTo>
                      <a:pt x="424" y="77"/>
                      <a:pt x="424" y="77"/>
                      <a:pt x="424" y="77"/>
                    </a:cubicBezTo>
                    <a:cubicBezTo>
                      <a:pt x="431" y="82"/>
                      <a:pt x="442" y="82"/>
                      <a:pt x="451" y="84"/>
                    </a:cubicBezTo>
                    <a:cubicBezTo>
                      <a:pt x="459" y="86"/>
                      <a:pt x="472" y="81"/>
                      <a:pt x="480" y="77"/>
                    </a:cubicBezTo>
                    <a:cubicBezTo>
                      <a:pt x="489" y="69"/>
                      <a:pt x="494" y="61"/>
                      <a:pt x="498" y="50"/>
                    </a:cubicBezTo>
                    <a:cubicBezTo>
                      <a:pt x="500" y="36"/>
                      <a:pt x="481" y="37"/>
                      <a:pt x="475" y="27"/>
                    </a:cubicBezTo>
                    <a:cubicBezTo>
                      <a:pt x="468" y="30"/>
                      <a:pt x="469" y="22"/>
                      <a:pt x="469" y="18"/>
                    </a:cubicBezTo>
                    <a:cubicBezTo>
                      <a:pt x="473" y="14"/>
                      <a:pt x="473" y="6"/>
                      <a:pt x="482" y="5"/>
                    </a:cubicBezTo>
                    <a:cubicBezTo>
                      <a:pt x="491" y="6"/>
                      <a:pt x="505" y="5"/>
                      <a:pt x="512" y="14"/>
                    </a:cubicBezTo>
                    <a:cubicBezTo>
                      <a:pt x="518" y="22"/>
                      <a:pt x="525" y="35"/>
                      <a:pt x="518" y="47"/>
                    </a:cubicBezTo>
                    <a:cubicBezTo>
                      <a:pt x="524" y="53"/>
                      <a:pt x="526" y="62"/>
                      <a:pt x="526" y="70"/>
                    </a:cubicBezTo>
                    <a:cubicBezTo>
                      <a:pt x="526" y="71"/>
                      <a:pt x="526" y="71"/>
                      <a:pt x="526" y="71"/>
                    </a:cubicBezTo>
                    <a:cubicBezTo>
                      <a:pt x="526" y="78"/>
                      <a:pt x="524" y="85"/>
                      <a:pt x="522" y="92"/>
                    </a:cubicBezTo>
                    <a:cubicBezTo>
                      <a:pt x="501" y="112"/>
                      <a:pt x="474" y="94"/>
                      <a:pt x="451" y="99"/>
                    </a:cubicBezTo>
                    <a:cubicBezTo>
                      <a:pt x="441" y="99"/>
                      <a:pt x="432" y="101"/>
                      <a:pt x="424" y="105"/>
                    </a:cubicBezTo>
                    <a:close/>
                    <a:moveTo>
                      <a:pt x="428" y="44"/>
                    </a:moveTo>
                    <a:cubicBezTo>
                      <a:pt x="424" y="59"/>
                      <a:pt x="424" y="59"/>
                      <a:pt x="424" y="59"/>
                    </a:cubicBezTo>
                    <a:lnTo>
                      <a:pt x="428" y="44"/>
                    </a:lnTo>
                    <a:close/>
                    <a:moveTo>
                      <a:pt x="419" y="73"/>
                    </a:moveTo>
                    <a:cubicBezTo>
                      <a:pt x="424" y="59"/>
                      <a:pt x="424" y="59"/>
                      <a:pt x="424" y="59"/>
                    </a:cubicBezTo>
                    <a:cubicBezTo>
                      <a:pt x="424" y="26"/>
                      <a:pt x="424" y="26"/>
                      <a:pt x="424" y="26"/>
                    </a:cubicBezTo>
                    <a:cubicBezTo>
                      <a:pt x="420" y="16"/>
                      <a:pt x="413" y="8"/>
                      <a:pt x="402" y="4"/>
                    </a:cubicBezTo>
                    <a:cubicBezTo>
                      <a:pt x="396" y="2"/>
                      <a:pt x="387" y="0"/>
                      <a:pt x="383" y="4"/>
                    </a:cubicBezTo>
                    <a:cubicBezTo>
                      <a:pt x="384" y="18"/>
                      <a:pt x="367" y="10"/>
                      <a:pt x="366" y="17"/>
                    </a:cubicBezTo>
                    <a:cubicBezTo>
                      <a:pt x="376" y="25"/>
                      <a:pt x="391" y="32"/>
                      <a:pt x="389" y="48"/>
                    </a:cubicBezTo>
                    <a:cubicBezTo>
                      <a:pt x="387" y="54"/>
                      <a:pt x="380" y="59"/>
                      <a:pt x="373" y="59"/>
                    </a:cubicBezTo>
                    <a:cubicBezTo>
                      <a:pt x="357" y="59"/>
                      <a:pt x="348" y="48"/>
                      <a:pt x="337" y="40"/>
                    </a:cubicBezTo>
                    <a:cubicBezTo>
                      <a:pt x="329" y="26"/>
                      <a:pt x="316" y="12"/>
                      <a:pt x="296" y="12"/>
                    </a:cubicBezTo>
                    <a:cubicBezTo>
                      <a:pt x="285" y="13"/>
                      <a:pt x="272" y="10"/>
                      <a:pt x="264" y="18"/>
                    </a:cubicBezTo>
                    <a:cubicBezTo>
                      <a:pt x="254" y="26"/>
                      <a:pt x="247" y="36"/>
                      <a:pt x="250" y="46"/>
                    </a:cubicBezTo>
                    <a:cubicBezTo>
                      <a:pt x="252" y="50"/>
                      <a:pt x="255" y="54"/>
                      <a:pt x="260" y="55"/>
                    </a:cubicBezTo>
                    <a:cubicBezTo>
                      <a:pt x="272" y="48"/>
                      <a:pt x="259" y="40"/>
                      <a:pt x="265" y="32"/>
                    </a:cubicBezTo>
                    <a:cubicBezTo>
                      <a:pt x="281" y="29"/>
                      <a:pt x="299" y="30"/>
                      <a:pt x="312" y="40"/>
                    </a:cubicBezTo>
                    <a:cubicBezTo>
                      <a:pt x="329" y="50"/>
                      <a:pt x="353" y="60"/>
                      <a:pt x="353" y="84"/>
                    </a:cubicBezTo>
                    <a:cubicBezTo>
                      <a:pt x="353" y="100"/>
                      <a:pt x="353" y="121"/>
                      <a:pt x="333" y="131"/>
                    </a:cubicBezTo>
                    <a:cubicBezTo>
                      <a:pt x="321" y="138"/>
                      <a:pt x="307" y="141"/>
                      <a:pt x="295" y="137"/>
                    </a:cubicBezTo>
                    <a:cubicBezTo>
                      <a:pt x="260" y="136"/>
                      <a:pt x="274" y="89"/>
                      <a:pt x="236" y="95"/>
                    </a:cubicBezTo>
                    <a:cubicBezTo>
                      <a:pt x="226" y="98"/>
                      <a:pt x="218" y="103"/>
                      <a:pt x="214" y="113"/>
                    </a:cubicBezTo>
                    <a:cubicBezTo>
                      <a:pt x="210" y="117"/>
                      <a:pt x="211" y="123"/>
                      <a:pt x="216" y="126"/>
                    </a:cubicBezTo>
                    <a:cubicBezTo>
                      <a:pt x="225" y="124"/>
                      <a:pt x="232" y="131"/>
                      <a:pt x="240" y="135"/>
                    </a:cubicBezTo>
                    <a:cubicBezTo>
                      <a:pt x="245" y="155"/>
                      <a:pt x="245" y="155"/>
                      <a:pt x="245" y="155"/>
                    </a:cubicBezTo>
                    <a:cubicBezTo>
                      <a:pt x="245" y="163"/>
                      <a:pt x="238" y="172"/>
                      <a:pt x="231" y="177"/>
                    </a:cubicBezTo>
                    <a:cubicBezTo>
                      <a:pt x="226" y="181"/>
                      <a:pt x="213" y="188"/>
                      <a:pt x="208" y="181"/>
                    </a:cubicBezTo>
                    <a:cubicBezTo>
                      <a:pt x="208" y="171"/>
                      <a:pt x="206" y="161"/>
                      <a:pt x="200" y="155"/>
                    </a:cubicBezTo>
                    <a:cubicBezTo>
                      <a:pt x="192" y="147"/>
                      <a:pt x="182" y="143"/>
                      <a:pt x="169" y="146"/>
                    </a:cubicBezTo>
                    <a:cubicBezTo>
                      <a:pt x="163" y="149"/>
                      <a:pt x="158" y="154"/>
                      <a:pt x="157" y="161"/>
                    </a:cubicBezTo>
                    <a:cubicBezTo>
                      <a:pt x="168" y="162"/>
                      <a:pt x="182" y="168"/>
                      <a:pt x="189" y="178"/>
                    </a:cubicBezTo>
                    <a:cubicBezTo>
                      <a:pt x="192" y="189"/>
                      <a:pt x="193" y="200"/>
                      <a:pt x="189" y="210"/>
                    </a:cubicBezTo>
                    <a:cubicBezTo>
                      <a:pt x="184" y="222"/>
                      <a:pt x="172" y="228"/>
                      <a:pt x="161" y="234"/>
                    </a:cubicBezTo>
                    <a:cubicBezTo>
                      <a:pt x="139" y="241"/>
                      <a:pt x="115" y="236"/>
                      <a:pt x="96" y="224"/>
                    </a:cubicBezTo>
                    <a:cubicBezTo>
                      <a:pt x="83" y="210"/>
                      <a:pt x="72" y="190"/>
                      <a:pt x="77" y="170"/>
                    </a:cubicBezTo>
                    <a:cubicBezTo>
                      <a:pt x="79" y="159"/>
                      <a:pt x="72" y="150"/>
                      <a:pt x="78" y="136"/>
                    </a:cubicBezTo>
                    <a:cubicBezTo>
                      <a:pt x="94" y="126"/>
                      <a:pt x="123" y="82"/>
                      <a:pt x="103" y="75"/>
                    </a:cubicBezTo>
                    <a:cubicBezTo>
                      <a:pt x="85" y="69"/>
                      <a:pt x="77" y="101"/>
                      <a:pt x="71" y="80"/>
                    </a:cubicBezTo>
                    <a:cubicBezTo>
                      <a:pt x="61" y="44"/>
                      <a:pt x="46" y="52"/>
                      <a:pt x="38" y="59"/>
                    </a:cubicBezTo>
                    <a:cubicBezTo>
                      <a:pt x="22" y="71"/>
                      <a:pt x="29" y="77"/>
                      <a:pt x="33" y="81"/>
                    </a:cubicBezTo>
                    <a:cubicBezTo>
                      <a:pt x="48" y="93"/>
                      <a:pt x="43" y="78"/>
                      <a:pt x="53" y="82"/>
                    </a:cubicBezTo>
                    <a:cubicBezTo>
                      <a:pt x="64" y="85"/>
                      <a:pt x="72" y="96"/>
                      <a:pt x="71" y="103"/>
                    </a:cubicBezTo>
                    <a:cubicBezTo>
                      <a:pt x="69" y="111"/>
                      <a:pt x="65" y="119"/>
                      <a:pt x="48" y="128"/>
                    </a:cubicBezTo>
                    <a:cubicBezTo>
                      <a:pt x="31" y="136"/>
                      <a:pt x="16" y="130"/>
                      <a:pt x="0" y="130"/>
                    </a:cubicBezTo>
                    <a:cubicBezTo>
                      <a:pt x="9" y="141"/>
                      <a:pt x="25" y="149"/>
                      <a:pt x="30" y="163"/>
                    </a:cubicBezTo>
                    <a:cubicBezTo>
                      <a:pt x="41" y="179"/>
                      <a:pt x="47" y="196"/>
                      <a:pt x="55" y="212"/>
                    </a:cubicBezTo>
                    <a:cubicBezTo>
                      <a:pt x="58" y="243"/>
                      <a:pt x="74" y="275"/>
                      <a:pt x="59" y="306"/>
                    </a:cubicBezTo>
                    <a:cubicBezTo>
                      <a:pt x="60" y="314"/>
                      <a:pt x="57" y="314"/>
                      <a:pt x="58" y="320"/>
                    </a:cubicBezTo>
                    <a:cubicBezTo>
                      <a:pt x="58" y="322"/>
                      <a:pt x="69" y="321"/>
                      <a:pt x="69" y="328"/>
                    </a:cubicBezTo>
                    <a:cubicBezTo>
                      <a:pt x="70" y="332"/>
                      <a:pt x="79" y="335"/>
                      <a:pt x="83" y="339"/>
                    </a:cubicBezTo>
                    <a:cubicBezTo>
                      <a:pt x="88" y="342"/>
                      <a:pt x="95" y="346"/>
                      <a:pt x="96" y="354"/>
                    </a:cubicBezTo>
                    <a:cubicBezTo>
                      <a:pt x="100" y="375"/>
                      <a:pt x="111" y="378"/>
                      <a:pt x="130" y="376"/>
                    </a:cubicBezTo>
                    <a:cubicBezTo>
                      <a:pt x="142" y="374"/>
                      <a:pt x="163" y="370"/>
                      <a:pt x="162" y="358"/>
                    </a:cubicBezTo>
                    <a:cubicBezTo>
                      <a:pt x="160" y="347"/>
                      <a:pt x="166" y="357"/>
                      <a:pt x="165" y="351"/>
                    </a:cubicBezTo>
                    <a:cubicBezTo>
                      <a:pt x="164" y="336"/>
                      <a:pt x="156" y="363"/>
                      <a:pt x="164" y="341"/>
                    </a:cubicBezTo>
                    <a:cubicBezTo>
                      <a:pt x="166" y="336"/>
                      <a:pt x="171" y="329"/>
                      <a:pt x="175" y="325"/>
                    </a:cubicBezTo>
                    <a:cubicBezTo>
                      <a:pt x="177" y="322"/>
                      <a:pt x="183" y="315"/>
                      <a:pt x="182" y="313"/>
                    </a:cubicBezTo>
                    <a:cubicBezTo>
                      <a:pt x="185" y="304"/>
                      <a:pt x="186" y="307"/>
                      <a:pt x="182" y="304"/>
                    </a:cubicBezTo>
                    <a:cubicBezTo>
                      <a:pt x="174" y="293"/>
                      <a:pt x="158" y="287"/>
                      <a:pt x="145" y="284"/>
                    </a:cubicBezTo>
                    <a:cubicBezTo>
                      <a:pt x="138" y="286"/>
                      <a:pt x="128" y="287"/>
                      <a:pt x="124" y="294"/>
                    </a:cubicBezTo>
                    <a:cubicBezTo>
                      <a:pt x="113" y="310"/>
                      <a:pt x="136" y="314"/>
                      <a:pt x="142" y="325"/>
                    </a:cubicBezTo>
                    <a:cubicBezTo>
                      <a:pt x="141" y="333"/>
                      <a:pt x="149" y="344"/>
                      <a:pt x="136" y="348"/>
                    </a:cubicBezTo>
                    <a:cubicBezTo>
                      <a:pt x="134" y="349"/>
                      <a:pt x="131" y="347"/>
                      <a:pt x="130" y="344"/>
                    </a:cubicBezTo>
                    <a:cubicBezTo>
                      <a:pt x="136" y="330"/>
                      <a:pt x="122" y="325"/>
                      <a:pt x="113" y="317"/>
                    </a:cubicBezTo>
                    <a:cubicBezTo>
                      <a:pt x="100" y="306"/>
                      <a:pt x="111" y="294"/>
                      <a:pt x="116" y="283"/>
                    </a:cubicBezTo>
                    <a:cubicBezTo>
                      <a:pt x="123" y="274"/>
                      <a:pt x="137" y="275"/>
                      <a:pt x="147" y="272"/>
                    </a:cubicBezTo>
                    <a:cubicBezTo>
                      <a:pt x="163" y="279"/>
                      <a:pt x="182" y="283"/>
                      <a:pt x="193" y="295"/>
                    </a:cubicBezTo>
                    <a:cubicBezTo>
                      <a:pt x="221" y="289"/>
                      <a:pt x="253" y="289"/>
                      <a:pt x="283" y="290"/>
                    </a:cubicBezTo>
                    <a:cubicBezTo>
                      <a:pt x="290" y="287"/>
                      <a:pt x="303" y="284"/>
                      <a:pt x="304" y="274"/>
                    </a:cubicBezTo>
                    <a:cubicBezTo>
                      <a:pt x="303" y="265"/>
                      <a:pt x="298" y="256"/>
                      <a:pt x="287" y="254"/>
                    </a:cubicBezTo>
                    <a:cubicBezTo>
                      <a:pt x="270" y="250"/>
                      <a:pt x="273" y="270"/>
                      <a:pt x="257" y="272"/>
                    </a:cubicBezTo>
                    <a:cubicBezTo>
                      <a:pt x="243" y="272"/>
                      <a:pt x="228" y="270"/>
                      <a:pt x="217" y="262"/>
                    </a:cubicBezTo>
                    <a:cubicBezTo>
                      <a:pt x="205" y="249"/>
                      <a:pt x="197" y="233"/>
                      <a:pt x="202" y="217"/>
                    </a:cubicBezTo>
                    <a:cubicBezTo>
                      <a:pt x="209" y="202"/>
                      <a:pt x="226" y="197"/>
                      <a:pt x="240" y="190"/>
                    </a:cubicBezTo>
                    <a:cubicBezTo>
                      <a:pt x="272" y="181"/>
                      <a:pt x="304" y="181"/>
                      <a:pt x="335" y="186"/>
                    </a:cubicBezTo>
                    <a:cubicBezTo>
                      <a:pt x="344" y="182"/>
                      <a:pt x="352" y="180"/>
                      <a:pt x="356" y="172"/>
                    </a:cubicBezTo>
                    <a:cubicBezTo>
                      <a:pt x="363" y="163"/>
                      <a:pt x="354" y="155"/>
                      <a:pt x="350" y="148"/>
                    </a:cubicBezTo>
                    <a:cubicBezTo>
                      <a:pt x="356" y="132"/>
                      <a:pt x="377" y="148"/>
                      <a:pt x="388" y="135"/>
                    </a:cubicBezTo>
                    <a:cubicBezTo>
                      <a:pt x="397" y="123"/>
                      <a:pt x="409" y="112"/>
                      <a:pt x="424" y="105"/>
                    </a:cubicBezTo>
                    <a:cubicBezTo>
                      <a:pt x="424" y="77"/>
                      <a:pt x="424" y="77"/>
                      <a:pt x="424" y="77"/>
                    </a:cubicBezTo>
                    <a:cubicBezTo>
                      <a:pt x="422" y="76"/>
                      <a:pt x="420" y="75"/>
                      <a:pt x="419" y="73"/>
                    </a:cubicBezTo>
                    <a:close/>
                    <a:moveTo>
                      <a:pt x="424" y="59"/>
                    </a:moveTo>
                    <a:cubicBezTo>
                      <a:pt x="419" y="73"/>
                      <a:pt x="419" y="73"/>
                      <a:pt x="419" y="73"/>
                    </a:cubicBezTo>
                    <a:lnTo>
                      <a:pt x="424" y="59"/>
                    </a:lnTo>
                    <a:close/>
                  </a:path>
                </a:pathLst>
              </a:custGeom>
              <a:solidFill>
                <a:srgbClr val="00A6CE"/>
              </a:solidFill>
              <a:ln>
                <a:solidFill>
                  <a:srgbClr val="F6AB00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Freeform 1422"/>
              <p:cNvSpPr>
                <a:spLocks noEditPoints="1"/>
              </p:cNvSpPr>
              <p:nvPr/>
            </p:nvSpPr>
            <p:spPr bwMode="auto">
              <a:xfrm>
                <a:off x="905583" y="6838312"/>
                <a:ext cx="874540" cy="836685"/>
              </a:xfrm>
              <a:custGeom>
                <a:avLst/>
                <a:gdLst>
                  <a:gd name="T0" fmla="*/ 177 w 352"/>
                  <a:gd name="T1" fmla="*/ 262 h 337"/>
                  <a:gd name="T2" fmla="*/ 193 w 352"/>
                  <a:gd name="T3" fmla="*/ 241 h 337"/>
                  <a:gd name="T4" fmla="*/ 155 w 352"/>
                  <a:gd name="T5" fmla="*/ 245 h 337"/>
                  <a:gd name="T6" fmla="*/ 150 w 352"/>
                  <a:gd name="T7" fmla="*/ 275 h 337"/>
                  <a:gd name="T8" fmla="*/ 166 w 352"/>
                  <a:gd name="T9" fmla="*/ 292 h 337"/>
                  <a:gd name="T10" fmla="*/ 177 w 352"/>
                  <a:gd name="T11" fmla="*/ 262 h 337"/>
                  <a:gd name="T12" fmla="*/ 116 w 352"/>
                  <a:gd name="T13" fmla="*/ 178 h 337"/>
                  <a:gd name="T14" fmla="*/ 168 w 352"/>
                  <a:gd name="T15" fmla="*/ 224 h 337"/>
                  <a:gd name="T16" fmla="*/ 193 w 352"/>
                  <a:gd name="T17" fmla="*/ 161 h 337"/>
                  <a:gd name="T18" fmla="*/ 166 w 352"/>
                  <a:gd name="T19" fmla="*/ 137 h 337"/>
                  <a:gd name="T20" fmla="*/ 193 w 352"/>
                  <a:gd name="T21" fmla="*/ 103 h 337"/>
                  <a:gd name="T22" fmla="*/ 137 w 352"/>
                  <a:gd name="T23" fmla="*/ 59 h 337"/>
                  <a:gd name="T24" fmla="*/ 215 w 352"/>
                  <a:gd name="T25" fmla="*/ 66 h 337"/>
                  <a:gd name="T26" fmla="*/ 258 w 352"/>
                  <a:gd name="T27" fmla="*/ 126 h 337"/>
                  <a:gd name="T28" fmla="*/ 256 w 352"/>
                  <a:gd name="T29" fmla="*/ 146 h 337"/>
                  <a:gd name="T30" fmla="*/ 259 w 352"/>
                  <a:gd name="T31" fmla="*/ 152 h 337"/>
                  <a:gd name="T32" fmla="*/ 260 w 352"/>
                  <a:gd name="T33" fmla="*/ 154 h 337"/>
                  <a:gd name="T34" fmla="*/ 264 w 352"/>
                  <a:gd name="T35" fmla="*/ 196 h 337"/>
                  <a:gd name="T36" fmla="*/ 305 w 352"/>
                  <a:gd name="T37" fmla="*/ 194 h 337"/>
                  <a:gd name="T38" fmla="*/ 328 w 352"/>
                  <a:gd name="T39" fmla="*/ 225 h 337"/>
                  <a:gd name="T40" fmla="*/ 347 w 352"/>
                  <a:gd name="T41" fmla="*/ 226 h 337"/>
                  <a:gd name="T42" fmla="*/ 347 w 352"/>
                  <a:gd name="T43" fmla="*/ 245 h 337"/>
                  <a:gd name="T44" fmla="*/ 305 w 352"/>
                  <a:gd name="T45" fmla="*/ 245 h 337"/>
                  <a:gd name="T46" fmla="*/ 155 w 352"/>
                  <a:gd name="T47" fmla="*/ 323 h 337"/>
                  <a:gd name="T48" fmla="*/ 127 w 352"/>
                  <a:gd name="T49" fmla="*/ 333 h 337"/>
                  <a:gd name="T50" fmla="*/ 106 w 352"/>
                  <a:gd name="T51" fmla="*/ 337 h 337"/>
                  <a:gd name="T52" fmla="*/ 56 w 352"/>
                  <a:gd name="T53" fmla="*/ 326 h 337"/>
                  <a:gd name="T54" fmla="*/ 23 w 352"/>
                  <a:gd name="T55" fmla="*/ 296 h 337"/>
                  <a:gd name="T56" fmla="*/ 58 w 352"/>
                  <a:gd name="T57" fmla="*/ 228 h 337"/>
                  <a:gd name="T58" fmla="*/ 116 w 352"/>
                  <a:gd name="T59" fmla="*/ 178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52" h="337">
                    <a:moveTo>
                      <a:pt x="177" y="262"/>
                    </a:moveTo>
                    <a:cubicBezTo>
                      <a:pt x="180" y="254"/>
                      <a:pt x="196" y="251"/>
                      <a:pt x="193" y="241"/>
                    </a:cubicBezTo>
                    <a:cubicBezTo>
                      <a:pt x="190" y="232"/>
                      <a:pt x="174" y="226"/>
                      <a:pt x="155" y="245"/>
                    </a:cubicBezTo>
                    <a:cubicBezTo>
                      <a:pt x="137" y="264"/>
                      <a:pt x="150" y="275"/>
                      <a:pt x="150" y="275"/>
                    </a:cubicBezTo>
                    <a:cubicBezTo>
                      <a:pt x="150" y="275"/>
                      <a:pt x="129" y="296"/>
                      <a:pt x="166" y="292"/>
                    </a:cubicBezTo>
                    <a:cubicBezTo>
                      <a:pt x="186" y="288"/>
                      <a:pt x="175" y="268"/>
                      <a:pt x="177" y="262"/>
                    </a:cubicBezTo>
                    <a:close/>
                    <a:moveTo>
                      <a:pt x="116" y="178"/>
                    </a:moveTo>
                    <a:cubicBezTo>
                      <a:pt x="127" y="190"/>
                      <a:pt x="137" y="224"/>
                      <a:pt x="168" y="224"/>
                    </a:cubicBezTo>
                    <a:cubicBezTo>
                      <a:pt x="198" y="224"/>
                      <a:pt x="193" y="161"/>
                      <a:pt x="193" y="161"/>
                    </a:cubicBezTo>
                    <a:cubicBezTo>
                      <a:pt x="161" y="164"/>
                      <a:pt x="166" y="137"/>
                      <a:pt x="166" y="137"/>
                    </a:cubicBezTo>
                    <a:cubicBezTo>
                      <a:pt x="166" y="124"/>
                      <a:pt x="202" y="112"/>
                      <a:pt x="193" y="103"/>
                    </a:cubicBezTo>
                    <a:cubicBezTo>
                      <a:pt x="183" y="94"/>
                      <a:pt x="137" y="125"/>
                      <a:pt x="137" y="59"/>
                    </a:cubicBezTo>
                    <a:cubicBezTo>
                      <a:pt x="163" y="0"/>
                      <a:pt x="215" y="66"/>
                      <a:pt x="215" y="66"/>
                    </a:cubicBezTo>
                    <a:cubicBezTo>
                      <a:pt x="260" y="76"/>
                      <a:pt x="266" y="97"/>
                      <a:pt x="258" y="126"/>
                    </a:cubicBezTo>
                    <a:cubicBezTo>
                      <a:pt x="256" y="132"/>
                      <a:pt x="247" y="131"/>
                      <a:pt x="256" y="146"/>
                    </a:cubicBezTo>
                    <a:cubicBezTo>
                      <a:pt x="259" y="152"/>
                      <a:pt x="259" y="152"/>
                      <a:pt x="259" y="152"/>
                    </a:cubicBezTo>
                    <a:cubicBezTo>
                      <a:pt x="260" y="154"/>
                      <a:pt x="260" y="154"/>
                      <a:pt x="260" y="154"/>
                    </a:cubicBezTo>
                    <a:cubicBezTo>
                      <a:pt x="263" y="158"/>
                      <a:pt x="264" y="196"/>
                      <a:pt x="264" y="196"/>
                    </a:cubicBezTo>
                    <a:cubicBezTo>
                      <a:pt x="283" y="222"/>
                      <a:pt x="305" y="194"/>
                      <a:pt x="305" y="194"/>
                    </a:cubicBezTo>
                    <a:cubicBezTo>
                      <a:pt x="330" y="194"/>
                      <a:pt x="328" y="225"/>
                      <a:pt x="328" y="225"/>
                    </a:cubicBezTo>
                    <a:cubicBezTo>
                      <a:pt x="328" y="225"/>
                      <a:pt x="342" y="220"/>
                      <a:pt x="347" y="226"/>
                    </a:cubicBezTo>
                    <a:cubicBezTo>
                      <a:pt x="352" y="231"/>
                      <a:pt x="347" y="245"/>
                      <a:pt x="347" y="245"/>
                    </a:cubicBezTo>
                    <a:cubicBezTo>
                      <a:pt x="305" y="245"/>
                      <a:pt x="305" y="245"/>
                      <a:pt x="305" y="245"/>
                    </a:cubicBezTo>
                    <a:cubicBezTo>
                      <a:pt x="198" y="282"/>
                      <a:pt x="155" y="323"/>
                      <a:pt x="155" y="323"/>
                    </a:cubicBezTo>
                    <a:cubicBezTo>
                      <a:pt x="142" y="332"/>
                      <a:pt x="136" y="332"/>
                      <a:pt x="127" y="333"/>
                    </a:cubicBezTo>
                    <a:cubicBezTo>
                      <a:pt x="116" y="335"/>
                      <a:pt x="106" y="337"/>
                      <a:pt x="106" y="337"/>
                    </a:cubicBezTo>
                    <a:cubicBezTo>
                      <a:pt x="56" y="326"/>
                      <a:pt x="56" y="326"/>
                      <a:pt x="56" y="326"/>
                    </a:cubicBezTo>
                    <a:cubicBezTo>
                      <a:pt x="49" y="310"/>
                      <a:pt x="23" y="296"/>
                      <a:pt x="23" y="296"/>
                    </a:cubicBezTo>
                    <a:cubicBezTo>
                      <a:pt x="0" y="213"/>
                      <a:pt x="99" y="282"/>
                      <a:pt x="58" y="228"/>
                    </a:cubicBezTo>
                    <a:cubicBezTo>
                      <a:pt x="38" y="194"/>
                      <a:pt x="94" y="157"/>
                      <a:pt x="116" y="178"/>
                    </a:cubicBezTo>
                    <a:close/>
                  </a:path>
                </a:pathLst>
              </a:custGeom>
              <a:solidFill>
                <a:srgbClr val="00A6CE"/>
              </a:solidFill>
              <a:ln w="17463" cap="rnd">
                <a:solidFill>
                  <a:srgbClr val="F6AB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1424"/>
              <p:cNvSpPr>
                <a:spLocks/>
              </p:cNvSpPr>
              <p:nvPr/>
            </p:nvSpPr>
            <p:spPr bwMode="auto">
              <a:xfrm>
                <a:off x="3998709" y="6280522"/>
                <a:ext cx="1163398" cy="962188"/>
              </a:xfrm>
              <a:custGeom>
                <a:avLst/>
                <a:gdLst>
                  <a:gd name="T0" fmla="*/ 145 w 469"/>
                  <a:gd name="T1" fmla="*/ 36 h 387"/>
                  <a:gd name="T2" fmla="*/ 231 w 469"/>
                  <a:gd name="T3" fmla="*/ 80 h 387"/>
                  <a:gd name="T4" fmla="*/ 247 w 469"/>
                  <a:gd name="T5" fmla="*/ 105 h 387"/>
                  <a:gd name="T6" fmla="*/ 289 w 469"/>
                  <a:gd name="T7" fmla="*/ 144 h 387"/>
                  <a:gd name="T8" fmla="*/ 278 w 469"/>
                  <a:gd name="T9" fmla="*/ 174 h 387"/>
                  <a:gd name="T10" fmla="*/ 235 w 469"/>
                  <a:gd name="T11" fmla="*/ 159 h 387"/>
                  <a:gd name="T12" fmla="*/ 248 w 469"/>
                  <a:gd name="T13" fmla="*/ 168 h 387"/>
                  <a:gd name="T14" fmla="*/ 262 w 469"/>
                  <a:gd name="T15" fmla="*/ 224 h 387"/>
                  <a:gd name="T16" fmla="*/ 274 w 469"/>
                  <a:gd name="T17" fmla="*/ 224 h 387"/>
                  <a:gd name="T18" fmla="*/ 313 w 469"/>
                  <a:gd name="T19" fmla="*/ 234 h 387"/>
                  <a:gd name="T20" fmla="*/ 311 w 469"/>
                  <a:gd name="T21" fmla="*/ 271 h 387"/>
                  <a:gd name="T22" fmla="*/ 324 w 469"/>
                  <a:gd name="T23" fmla="*/ 246 h 387"/>
                  <a:gd name="T24" fmla="*/ 280 w 469"/>
                  <a:gd name="T25" fmla="*/ 221 h 387"/>
                  <a:gd name="T26" fmla="*/ 330 w 469"/>
                  <a:gd name="T27" fmla="*/ 164 h 387"/>
                  <a:gd name="T28" fmla="*/ 359 w 469"/>
                  <a:gd name="T29" fmla="*/ 203 h 387"/>
                  <a:gd name="T30" fmla="*/ 396 w 469"/>
                  <a:gd name="T31" fmla="*/ 186 h 387"/>
                  <a:gd name="T32" fmla="*/ 389 w 469"/>
                  <a:gd name="T33" fmla="*/ 162 h 387"/>
                  <a:gd name="T34" fmla="*/ 373 w 469"/>
                  <a:gd name="T35" fmla="*/ 141 h 387"/>
                  <a:gd name="T36" fmla="*/ 410 w 469"/>
                  <a:gd name="T37" fmla="*/ 113 h 387"/>
                  <a:gd name="T38" fmla="*/ 464 w 469"/>
                  <a:gd name="T39" fmla="*/ 174 h 387"/>
                  <a:gd name="T40" fmla="*/ 435 w 469"/>
                  <a:gd name="T41" fmla="*/ 215 h 387"/>
                  <a:gd name="T42" fmla="*/ 456 w 469"/>
                  <a:gd name="T43" fmla="*/ 220 h 387"/>
                  <a:gd name="T44" fmla="*/ 451 w 469"/>
                  <a:gd name="T45" fmla="*/ 277 h 387"/>
                  <a:gd name="T46" fmla="*/ 392 w 469"/>
                  <a:gd name="T47" fmla="*/ 312 h 387"/>
                  <a:gd name="T48" fmla="*/ 385 w 469"/>
                  <a:gd name="T49" fmla="*/ 320 h 387"/>
                  <a:gd name="T50" fmla="*/ 333 w 469"/>
                  <a:gd name="T51" fmla="*/ 353 h 387"/>
                  <a:gd name="T52" fmla="*/ 329 w 469"/>
                  <a:gd name="T53" fmla="*/ 385 h 387"/>
                  <a:gd name="T54" fmla="*/ 303 w 469"/>
                  <a:gd name="T55" fmla="*/ 319 h 387"/>
                  <a:gd name="T56" fmla="*/ 246 w 469"/>
                  <a:gd name="T57" fmla="*/ 328 h 387"/>
                  <a:gd name="T58" fmla="*/ 237 w 469"/>
                  <a:gd name="T59" fmla="*/ 300 h 387"/>
                  <a:gd name="T60" fmla="*/ 177 w 469"/>
                  <a:gd name="T61" fmla="*/ 234 h 387"/>
                  <a:gd name="T62" fmla="*/ 136 w 469"/>
                  <a:gd name="T63" fmla="*/ 252 h 387"/>
                  <a:gd name="T64" fmla="*/ 135 w 469"/>
                  <a:gd name="T65" fmla="*/ 194 h 387"/>
                  <a:gd name="T66" fmla="*/ 170 w 469"/>
                  <a:gd name="T67" fmla="*/ 172 h 387"/>
                  <a:gd name="T68" fmla="*/ 137 w 469"/>
                  <a:gd name="T69" fmla="*/ 182 h 387"/>
                  <a:gd name="T70" fmla="*/ 173 w 469"/>
                  <a:gd name="T71" fmla="*/ 126 h 387"/>
                  <a:gd name="T72" fmla="*/ 180 w 469"/>
                  <a:gd name="T73" fmla="*/ 120 h 387"/>
                  <a:gd name="T74" fmla="*/ 129 w 469"/>
                  <a:gd name="T75" fmla="*/ 88 h 387"/>
                  <a:gd name="T76" fmla="*/ 70 w 469"/>
                  <a:gd name="T77" fmla="*/ 98 h 387"/>
                  <a:gd name="T78" fmla="*/ 21 w 469"/>
                  <a:gd name="T79" fmla="*/ 120 h 387"/>
                  <a:gd name="T80" fmla="*/ 9 w 469"/>
                  <a:gd name="T81" fmla="*/ 67 h 387"/>
                  <a:gd name="T82" fmla="*/ 30 w 469"/>
                  <a:gd name="T83" fmla="*/ 27 h 387"/>
                  <a:gd name="T84" fmla="*/ 65 w 469"/>
                  <a:gd name="T85" fmla="*/ 11 h 387"/>
                  <a:gd name="T86" fmla="*/ 133 w 469"/>
                  <a:gd name="T87" fmla="*/ 12 h 3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69" h="387">
                    <a:moveTo>
                      <a:pt x="133" y="12"/>
                    </a:moveTo>
                    <a:cubicBezTo>
                      <a:pt x="140" y="18"/>
                      <a:pt x="137" y="31"/>
                      <a:pt x="145" y="36"/>
                    </a:cubicBezTo>
                    <a:cubicBezTo>
                      <a:pt x="163" y="34"/>
                      <a:pt x="184" y="29"/>
                      <a:pt x="201" y="40"/>
                    </a:cubicBezTo>
                    <a:cubicBezTo>
                      <a:pt x="217" y="46"/>
                      <a:pt x="227" y="63"/>
                      <a:pt x="231" y="80"/>
                    </a:cubicBezTo>
                    <a:cubicBezTo>
                      <a:pt x="231" y="89"/>
                      <a:pt x="232" y="99"/>
                      <a:pt x="232" y="108"/>
                    </a:cubicBezTo>
                    <a:cubicBezTo>
                      <a:pt x="238" y="115"/>
                      <a:pt x="242" y="105"/>
                      <a:pt x="247" y="105"/>
                    </a:cubicBezTo>
                    <a:cubicBezTo>
                      <a:pt x="259" y="104"/>
                      <a:pt x="274" y="104"/>
                      <a:pt x="282" y="116"/>
                    </a:cubicBezTo>
                    <a:cubicBezTo>
                      <a:pt x="288" y="124"/>
                      <a:pt x="287" y="135"/>
                      <a:pt x="289" y="144"/>
                    </a:cubicBezTo>
                    <a:cubicBezTo>
                      <a:pt x="287" y="152"/>
                      <a:pt x="284" y="161"/>
                      <a:pt x="278" y="166"/>
                    </a:cubicBezTo>
                    <a:cubicBezTo>
                      <a:pt x="278" y="174"/>
                      <a:pt x="278" y="174"/>
                      <a:pt x="278" y="174"/>
                    </a:cubicBezTo>
                    <a:cubicBezTo>
                      <a:pt x="275" y="177"/>
                      <a:pt x="273" y="183"/>
                      <a:pt x="269" y="181"/>
                    </a:cubicBezTo>
                    <a:cubicBezTo>
                      <a:pt x="264" y="165"/>
                      <a:pt x="248" y="160"/>
                      <a:pt x="235" y="159"/>
                    </a:cubicBezTo>
                    <a:cubicBezTo>
                      <a:pt x="233" y="160"/>
                      <a:pt x="230" y="159"/>
                      <a:pt x="230" y="162"/>
                    </a:cubicBezTo>
                    <a:cubicBezTo>
                      <a:pt x="234" y="168"/>
                      <a:pt x="242" y="165"/>
                      <a:pt x="248" y="168"/>
                    </a:cubicBezTo>
                    <a:cubicBezTo>
                      <a:pt x="260" y="171"/>
                      <a:pt x="263" y="184"/>
                      <a:pt x="266" y="195"/>
                    </a:cubicBezTo>
                    <a:cubicBezTo>
                      <a:pt x="267" y="205"/>
                      <a:pt x="269" y="216"/>
                      <a:pt x="262" y="224"/>
                    </a:cubicBezTo>
                    <a:cubicBezTo>
                      <a:pt x="261" y="227"/>
                      <a:pt x="262" y="231"/>
                      <a:pt x="265" y="231"/>
                    </a:cubicBezTo>
                    <a:cubicBezTo>
                      <a:pt x="269" y="231"/>
                      <a:pt x="269" y="220"/>
                      <a:pt x="274" y="224"/>
                    </a:cubicBezTo>
                    <a:cubicBezTo>
                      <a:pt x="276" y="230"/>
                      <a:pt x="282" y="234"/>
                      <a:pt x="287" y="236"/>
                    </a:cubicBezTo>
                    <a:cubicBezTo>
                      <a:pt x="296" y="235"/>
                      <a:pt x="305" y="227"/>
                      <a:pt x="313" y="234"/>
                    </a:cubicBezTo>
                    <a:cubicBezTo>
                      <a:pt x="318" y="240"/>
                      <a:pt x="320" y="247"/>
                      <a:pt x="319" y="255"/>
                    </a:cubicBezTo>
                    <a:cubicBezTo>
                      <a:pt x="316" y="260"/>
                      <a:pt x="315" y="266"/>
                      <a:pt x="311" y="271"/>
                    </a:cubicBezTo>
                    <a:cubicBezTo>
                      <a:pt x="311" y="273"/>
                      <a:pt x="315" y="274"/>
                      <a:pt x="316" y="273"/>
                    </a:cubicBezTo>
                    <a:cubicBezTo>
                      <a:pt x="321" y="265"/>
                      <a:pt x="326" y="256"/>
                      <a:pt x="324" y="246"/>
                    </a:cubicBezTo>
                    <a:cubicBezTo>
                      <a:pt x="324" y="238"/>
                      <a:pt x="319" y="229"/>
                      <a:pt x="312" y="226"/>
                    </a:cubicBezTo>
                    <a:cubicBezTo>
                      <a:pt x="301" y="218"/>
                      <a:pt x="287" y="239"/>
                      <a:pt x="280" y="221"/>
                    </a:cubicBezTo>
                    <a:cubicBezTo>
                      <a:pt x="275" y="210"/>
                      <a:pt x="269" y="193"/>
                      <a:pt x="280" y="182"/>
                    </a:cubicBezTo>
                    <a:cubicBezTo>
                      <a:pt x="295" y="171"/>
                      <a:pt x="311" y="159"/>
                      <a:pt x="330" y="164"/>
                    </a:cubicBezTo>
                    <a:cubicBezTo>
                      <a:pt x="337" y="166"/>
                      <a:pt x="344" y="169"/>
                      <a:pt x="350" y="175"/>
                    </a:cubicBezTo>
                    <a:cubicBezTo>
                      <a:pt x="356" y="183"/>
                      <a:pt x="358" y="193"/>
                      <a:pt x="359" y="203"/>
                    </a:cubicBezTo>
                    <a:cubicBezTo>
                      <a:pt x="360" y="205"/>
                      <a:pt x="360" y="208"/>
                      <a:pt x="363" y="209"/>
                    </a:cubicBezTo>
                    <a:cubicBezTo>
                      <a:pt x="376" y="207"/>
                      <a:pt x="391" y="201"/>
                      <a:pt x="396" y="186"/>
                    </a:cubicBezTo>
                    <a:cubicBezTo>
                      <a:pt x="398" y="179"/>
                      <a:pt x="400" y="172"/>
                      <a:pt x="396" y="166"/>
                    </a:cubicBezTo>
                    <a:cubicBezTo>
                      <a:pt x="394" y="163"/>
                      <a:pt x="391" y="162"/>
                      <a:pt x="389" y="162"/>
                    </a:cubicBezTo>
                    <a:cubicBezTo>
                      <a:pt x="383" y="161"/>
                      <a:pt x="380" y="167"/>
                      <a:pt x="375" y="168"/>
                    </a:cubicBezTo>
                    <a:cubicBezTo>
                      <a:pt x="370" y="160"/>
                      <a:pt x="370" y="149"/>
                      <a:pt x="373" y="141"/>
                    </a:cubicBezTo>
                    <a:cubicBezTo>
                      <a:pt x="376" y="127"/>
                      <a:pt x="388" y="123"/>
                      <a:pt x="397" y="116"/>
                    </a:cubicBezTo>
                    <a:cubicBezTo>
                      <a:pt x="410" y="113"/>
                      <a:pt x="410" y="113"/>
                      <a:pt x="410" y="113"/>
                    </a:cubicBezTo>
                    <a:cubicBezTo>
                      <a:pt x="424" y="115"/>
                      <a:pt x="439" y="115"/>
                      <a:pt x="450" y="126"/>
                    </a:cubicBezTo>
                    <a:cubicBezTo>
                      <a:pt x="461" y="139"/>
                      <a:pt x="467" y="157"/>
                      <a:pt x="464" y="174"/>
                    </a:cubicBezTo>
                    <a:cubicBezTo>
                      <a:pt x="464" y="183"/>
                      <a:pt x="458" y="191"/>
                      <a:pt x="455" y="199"/>
                    </a:cubicBezTo>
                    <a:cubicBezTo>
                      <a:pt x="448" y="205"/>
                      <a:pt x="442" y="212"/>
                      <a:pt x="435" y="215"/>
                    </a:cubicBezTo>
                    <a:cubicBezTo>
                      <a:pt x="434" y="218"/>
                      <a:pt x="434" y="218"/>
                      <a:pt x="434" y="218"/>
                    </a:cubicBezTo>
                    <a:cubicBezTo>
                      <a:pt x="440" y="224"/>
                      <a:pt x="448" y="215"/>
                      <a:pt x="456" y="220"/>
                    </a:cubicBezTo>
                    <a:cubicBezTo>
                      <a:pt x="462" y="227"/>
                      <a:pt x="467" y="235"/>
                      <a:pt x="467" y="246"/>
                    </a:cubicBezTo>
                    <a:cubicBezTo>
                      <a:pt x="469" y="259"/>
                      <a:pt x="456" y="267"/>
                      <a:pt x="451" y="277"/>
                    </a:cubicBezTo>
                    <a:cubicBezTo>
                      <a:pt x="435" y="282"/>
                      <a:pt x="415" y="281"/>
                      <a:pt x="401" y="293"/>
                    </a:cubicBezTo>
                    <a:cubicBezTo>
                      <a:pt x="395" y="297"/>
                      <a:pt x="392" y="304"/>
                      <a:pt x="392" y="312"/>
                    </a:cubicBezTo>
                    <a:cubicBezTo>
                      <a:pt x="394" y="325"/>
                      <a:pt x="394" y="325"/>
                      <a:pt x="394" y="325"/>
                    </a:cubicBezTo>
                    <a:cubicBezTo>
                      <a:pt x="391" y="325"/>
                      <a:pt x="389" y="321"/>
                      <a:pt x="385" y="320"/>
                    </a:cubicBezTo>
                    <a:cubicBezTo>
                      <a:pt x="373" y="314"/>
                      <a:pt x="359" y="319"/>
                      <a:pt x="348" y="325"/>
                    </a:cubicBezTo>
                    <a:cubicBezTo>
                      <a:pt x="339" y="331"/>
                      <a:pt x="331" y="341"/>
                      <a:pt x="333" y="353"/>
                    </a:cubicBezTo>
                    <a:cubicBezTo>
                      <a:pt x="335" y="365"/>
                      <a:pt x="353" y="365"/>
                      <a:pt x="349" y="380"/>
                    </a:cubicBezTo>
                    <a:cubicBezTo>
                      <a:pt x="344" y="386"/>
                      <a:pt x="336" y="387"/>
                      <a:pt x="329" y="385"/>
                    </a:cubicBezTo>
                    <a:cubicBezTo>
                      <a:pt x="328" y="378"/>
                      <a:pt x="331" y="371"/>
                      <a:pt x="330" y="363"/>
                    </a:cubicBezTo>
                    <a:cubicBezTo>
                      <a:pt x="326" y="344"/>
                      <a:pt x="320" y="325"/>
                      <a:pt x="303" y="319"/>
                    </a:cubicBezTo>
                    <a:cubicBezTo>
                      <a:pt x="291" y="312"/>
                      <a:pt x="278" y="316"/>
                      <a:pt x="265" y="317"/>
                    </a:cubicBezTo>
                    <a:cubicBezTo>
                      <a:pt x="258" y="319"/>
                      <a:pt x="252" y="322"/>
                      <a:pt x="246" y="328"/>
                    </a:cubicBezTo>
                    <a:cubicBezTo>
                      <a:pt x="242" y="325"/>
                      <a:pt x="244" y="318"/>
                      <a:pt x="241" y="314"/>
                    </a:cubicBezTo>
                    <a:cubicBezTo>
                      <a:pt x="238" y="310"/>
                      <a:pt x="235" y="305"/>
                      <a:pt x="237" y="300"/>
                    </a:cubicBezTo>
                    <a:cubicBezTo>
                      <a:pt x="243" y="283"/>
                      <a:pt x="240" y="262"/>
                      <a:pt x="230" y="247"/>
                    </a:cubicBezTo>
                    <a:cubicBezTo>
                      <a:pt x="218" y="229"/>
                      <a:pt x="194" y="229"/>
                      <a:pt x="177" y="234"/>
                    </a:cubicBezTo>
                    <a:cubicBezTo>
                      <a:pt x="168" y="238"/>
                      <a:pt x="161" y="255"/>
                      <a:pt x="152" y="257"/>
                    </a:cubicBezTo>
                    <a:cubicBezTo>
                      <a:pt x="147" y="257"/>
                      <a:pt x="143" y="256"/>
                      <a:pt x="136" y="252"/>
                    </a:cubicBezTo>
                    <a:cubicBezTo>
                      <a:pt x="131" y="249"/>
                      <a:pt x="129" y="244"/>
                      <a:pt x="127" y="235"/>
                    </a:cubicBezTo>
                    <a:cubicBezTo>
                      <a:pt x="125" y="225"/>
                      <a:pt x="128" y="206"/>
                      <a:pt x="135" y="194"/>
                    </a:cubicBezTo>
                    <a:cubicBezTo>
                      <a:pt x="141" y="187"/>
                      <a:pt x="149" y="180"/>
                      <a:pt x="158" y="178"/>
                    </a:cubicBezTo>
                    <a:cubicBezTo>
                      <a:pt x="162" y="175"/>
                      <a:pt x="170" y="180"/>
                      <a:pt x="170" y="172"/>
                    </a:cubicBezTo>
                    <a:cubicBezTo>
                      <a:pt x="163" y="168"/>
                      <a:pt x="155" y="172"/>
                      <a:pt x="149" y="175"/>
                    </a:cubicBezTo>
                    <a:cubicBezTo>
                      <a:pt x="144" y="175"/>
                      <a:pt x="141" y="182"/>
                      <a:pt x="137" y="182"/>
                    </a:cubicBezTo>
                    <a:cubicBezTo>
                      <a:pt x="128" y="173"/>
                      <a:pt x="129" y="158"/>
                      <a:pt x="131" y="146"/>
                    </a:cubicBezTo>
                    <a:cubicBezTo>
                      <a:pt x="140" y="130"/>
                      <a:pt x="157" y="125"/>
                      <a:pt x="173" y="126"/>
                    </a:cubicBezTo>
                    <a:cubicBezTo>
                      <a:pt x="180" y="125"/>
                      <a:pt x="186" y="139"/>
                      <a:pt x="191" y="130"/>
                    </a:cubicBezTo>
                    <a:cubicBezTo>
                      <a:pt x="191" y="124"/>
                      <a:pt x="184" y="123"/>
                      <a:pt x="180" y="120"/>
                    </a:cubicBezTo>
                    <a:cubicBezTo>
                      <a:pt x="169" y="116"/>
                      <a:pt x="159" y="119"/>
                      <a:pt x="149" y="123"/>
                    </a:cubicBezTo>
                    <a:cubicBezTo>
                      <a:pt x="143" y="111"/>
                      <a:pt x="140" y="96"/>
                      <a:pt x="129" y="88"/>
                    </a:cubicBezTo>
                    <a:cubicBezTo>
                      <a:pt x="115" y="72"/>
                      <a:pt x="91" y="76"/>
                      <a:pt x="74" y="81"/>
                    </a:cubicBezTo>
                    <a:cubicBezTo>
                      <a:pt x="69" y="84"/>
                      <a:pt x="73" y="93"/>
                      <a:pt x="70" y="98"/>
                    </a:cubicBezTo>
                    <a:cubicBezTo>
                      <a:pt x="61" y="111"/>
                      <a:pt x="50" y="124"/>
                      <a:pt x="34" y="123"/>
                    </a:cubicBezTo>
                    <a:cubicBezTo>
                      <a:pt x="21" y="120"/>
                      <a:pt x="21" y="120"/>
                      <a:pt x="21" y="120"/>
                    </a:cubicBezTo>
                    <a:cubicBezTo>
                      <a:pt x="12" y="116"/>
                      <a:pt x="3" y="108"/>
                      <a:pt x="1" y="97"/>
                    </a:cubicBezTo>
                    <a:cubicBezTo>
                      <a:pt x="0" y="86"/>
                      <a:pt x="2" y="74"/>
                      <a:pt x="9" y="67"/>
                    </a:cubicBezTo>
                    <a:cubicBezTo>
                      <a:pt x="11" y="63"/>
                      <a:pt x="16" y="63"/>
                      <a:pt x="17" y="58"/>
                    </a:cubicBezTo>
                    <a:cubicBezTo>
                      <a:pt x="17" y="46"/>
                      <a:pt x="22" y="36"/>
                      <a:pt x="30" y="27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65" y="11"/>
                      <a:pt x="65" y="11"/>
                      <a:pt x="65" y="11"/>
                    </a:cubicBezTo>
                    <a:cubicBezTo>
                      <a:pt x="76" y="3"/>
                      <a:pt x="91" y="0"/>
                      <a:pt x="106" y="0"/>
                    </a:cubicBezTo>
                    <a:cubicBezTo>
                      <a:pt x="116" y="1"/>
                      <a:pt x="124" y="7"/>
                      <a:pt x="133" y="12"/>
                    </a:cubicBezTo>
                    <a:close/>
                  </a:path>
                </a:pathLst>
              </a:custGeom>
              <a:solidFill>
                <a:srgbClr val="00A6CE"/>
              </a:solidFill>
              <a:ln w="17463" cap="rnd">
                <a:solidFill>
                  <a:srgbClr val="F6AB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1427"/>
              <p:cNvSpPr>
                <a:spLocks/>
              </p:cNvSpPr>
              <p:nvPr/>
            </p:nvSpPr>
            <p:spPr bwMode="auto">
              <a:xfrm>
                <a:off x="3853284" y="6914012"/>
                <a:ext cx="1559830" cy="739072"/>
              </a:xfrm>
              <a:custGeom>
                <a:avLst/>
                <a:gdLst>
                  <a:gd name="T0" fmla="*/ 134 w 629"/>
                  <a:gd name="T1" fmla="*/ 6 h 297"/>
                  <a:gd name="T2" fmla="*/ 179 w 629"/>
                  <a:gd name="T3" fmla="*/ 53 h 297"/>
                  <a:gd name="T4" fmla="*/ 226 w 629"/>
                  <a:gd name="T5" fmla="*/ 63 h 297"/>
                  <a:gd name="T6" fmla="*/ 296 w 629"/>
                  <a:gd name="T7" fmla="*/ 79 h 297"/>
                  <a:gd name="T8" fmla="*/ 312 w 629"/>
                  <a:gd name="T9" fmla="*/ 157 h 297"/>
                  <a:gd name="T10" fmla="*/ 302 w 629"/>
                  <a:gd name="T11" fmla="*/ 115 h 297"/>
                  <a:gd name="T12" fmla="*/ 359 w 629"/>
                  <a:gd name="T13" fmla="*/ 72 h 297"/>
                  <a:gd name="T14" fmla="*/ 377 w 629"/>
                  <a:gd name="T15" fmla="*/ 141 h 297"/>
                  <a:gd name="T16" fmla="*/ 395 w 629"/>
                  <a:gd name="T17" fmla="*/ 100 h 297"/>
                  <a:gd name="T18" fmla="*/ 452 w 629"/>
                  <a:gd name="T19" fmla="*/ 88 h 297"/>
                  <a:gd name="T20" fmla="*/ 457 w 629"/>
                  <a:gd name="T21" fmla="*/ 115 h 297"/>
                  <a:gd name="T22" fmla="*/ 485 w 629"/>
                  <a:gd name="T23" fmla="*/ 79 h 297"/>
                  <a:gd name="T24" fmla="*/ 468 w 629"/>
                  <a:gd name="T25" fmla="*/ 39 h 297"/>
                  <a:gd name="T26" fmla="*/ 539 w 629"/>
                  <a:gd name="T27" fmla="*/ 92 h 297"/>
                  <a:gd name="T28" fmla="*/ 550 w 629"/>
                  <a:gd name="T29" fmla="*/ 40 h 297"/>
                  <a:gd name="T30" fmla="*/ 629 w 629"/>
                  <a:gd name="T31" fmla="*/ 63 h 297"/>
                  <a:gd name="T32" fmla="*/ 531 w 629"/>
                  <a:gd name="T33" fmla="*/ 152 h 297"/>
                  <a:gd name="T34" fmla="*/ 512 w 629"/>
                  <a:gd name="T35" fmla="*/ 250 h 297"/>
                  <a:gd name="T36" fmla="*/ 432 w 629"/>
                  <a:gd name="T37" fmla="*/ 290 h 297"/>
                  <a:gd name="T38" fmla="*/ 483 w 629"/>
                  <a:gd name="T39" fmla="*/ 165 h 297"/>
                  <a:gd name="T40" fmla="*/ 464 w 629"/>
                  <a:gd name="T41" fmla="*/ 223 h 297"/>
                  <a:gd name="T42" fmla="*/ 399 w 629"/>
                  <a:gd name="T43" fmla="*/ 290 h 297"/>
                  <a:gd name="T44" fmla="*/ 449 w 629"/>
                  <a:gd name="T45" fmla="*/ 170 h 297"/>
                  <a:gd name="T46" fmla="*/ 390 w 629"/>
                  <a:gd name="T47" fmla="*/ 290 h 297"/>
                  <a:gd name="T48" fmla="*/ 416 w 629"/>
                  <a:gd name="T49" fmla="*/ 182 h 297"/>
                  <a:gd name="T50" fmla="*/ 359 w 629"/>
                  <a:gd name="T51" fmla="*/ 291 h 297"/>
                  <a:gd name="T52" fmla="*/ 385 w 629"/>
                  <a:gd name="T53" fmla="*/ 180 h 297"/>
                  <a:gd name="T54" fmla="*/ 327 w 629"/>
                  <a:gd name="T55" fmla="*/ 291 h 297"/>
                  <a:gd name="T56" fmla="*/ 347 w 629"/>
                  <a:gd name="T57" fmla="*/ 191 h 297"/>
                  <a:gd name="T58" fmla="*/ 336 w 629"/>
                  <a:gd name="T59" fmla="*/ 227 h 297"/>
                  <a:gd name="T60" fmla="*/ 278 w 629"/>
                  <a:gd name="T61" fmla="*/ 291 h 297"/>
                  <a:gd name="T62" fmla="*/ 311 w 629"/>
                  <a:gd name="T63" fmla="*/ 204 h 297"/>
                  <a:gd name="T64" fmla="*/ 250 w 629"/>
                  <a:gd name="T65" fmla="*/ 291 h 297"/>
                  <a:gd name="T66" fmla="*/ 279 w 629"/>
                  <a:gd name="T67" fmla="*/ 199 h 297"/>
                  <a:gd name="T68" fmla="*/ 241 w 629"/>
                  <a:gd name="T69" fmla="*/ 291 h 297"/>
                  <a:gd name="T70" fmla="*/ 254 w 629"/>
                  <a:gd name="T71" fmla="*/ 200 h 297"/>
                  <a:gd name="T72" fmla="*/ 212 w 629"/>
                  <a:gd name="T73" fmla="*/ 286 h 297"/>
                  <a:gd name="T74" fmla="*/ 207 w 629"/>
                  <a:gd name="T75" fmla="*/ 257 h 297"/>
                  <a:gd name="T76" fmla="*/ 156 w 629"/>
                  <a:gd name="T77" fmla="*/ 200 h 297"/>
                  <a:gd name="T78" fmla="*/ 203 w 629"/>
                  <a:gd name="T79" fmla="*/ 206 h 297"/>
                  <a:gd name="T80" fmla="*/ 157 w 629"/>
                  <a:gd name="T81" fmla="*/ 157 h 297"/>
                  <a:gd name="T82" fmla="*/ 187 w 629"/>
                  <a:gd name="T83" fmla="*/ 150 h 297"/>
                  <a:gd name="T84" fmla="*/ 77 w 629"/>
                  <a:gd name="T85" fmla="*/ 127 h 297"/>
                  <a:gd name="T86" fmla="*/ 124 w 629"/>
                  <a:gd name="T87" fmla="*/ 77 h 297"/>
                  <a:gd name="T88" fmla="*/ 45 w 629"/>
                  <a:gd name="T89" fmla="*/ 89 h 297"/>
                  <a:gd name="T90" fmla="*/ 23 w 629"/>
                  <a:gd name="T91" fmla="*/ 15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629" h="297">
                    <a:moveTo>
                      <a:pt x="88" y="17"/>
                    </a:moveTo>
                    <a:cubicBezTo>
                      <a:pt x="93" y="25"/>
                      <a:pt x="95" y="13"/>
                      <a:pt x="99" y="12"/>
                    </a:cubicBezTo>
                    <a:cubicBezTo>
                      <a:pt x="109" y="3"/>
                      <a:pt x="122" y="3"/>
                      <a:pt x="134" y="6"/>
                    </a:cubicBezTo>
                    <a:cubicBezTo>
                      <a:pt x="145" y="11"/>
                      <a:pt x="159" y="18"/>
                      <a:pt x="163" y="33"/>
                    </a:cubicBezTo>
                    <a:cubicBezTo>
                      <a:pt x="166" y="42"/>
                      <a:pt x="168" y="51"/>
                      <a:pt x="165" y="60"/>
                    </a:cubicBezTo>
                    <a:cubicBezTo>
                      <a:pt x="169" y="66"/>
                      <a:pt x="173" y="54"/>
                      <a:pt x="179" y="53"/>
                    </a:cubicBezTo>
                    <a:cubicBezTo>
                      <a:pt x="190" y="48"/>
                      <a:pt x="204" y="49"/>
                      <a:pt x="213" y="59"/>
                    </a:cubicBezTo>
                    <a:cubicBezTo>
                      <a:pt x="216" y="63"/>
                      <a:pt x="216" y="70"/>
                      <a:pt x="222" y="70"/>
                    </a:cubicBezTo>
                    <a:cubicBezTo>
                      <a:pt x="225" y="70"/>
                      <a:pt x="225" y="66"/>
                      <a:pt x="226" y="63"/>
                    </a:cubicBezTo>
                    <a:cubicBezTo>
                      <a:pt x="237" y="49"/>
                      <a:pt x="254" y="39"/>
                      <a:pt x="271" y="43"/>
                    </a:cubicBezTo>
                    <a:cubicBezTo>
                      <a:pt x="280" y="44"/>
                      <a:pt x="286" y="54"/>
                      <a:pt x="291" y="62"/>
                    </a:cubicBezTo>
                    <a:cubicBezTo>
                      <a:pt x="293" y="67"/>
                      <a:pt x="293" y="74"/>
                      <a:pt x="296" y="79"/>
                    </a:cubicBezTo>
                    <a:cubicBezTo>
                      <a:pt x="291" y="87"/>
                      <a:pt x="287" y="97"/>
                      <a:pt x="288" y="108"/>
                    </a:cubicBezTo>
                    <a:cubicBezTo>
                      <a:pt x="292" y="127"/>
                      <a:pt x="326" y="118"/>
                      <a:pt x="318" y="145"/>
                    </a:cubicBezTo>
                    <a:cubicBezTo>
                      <a:pt x="318" y="151"/>
                      <a:pt x="307" y="150"/>
                      <a:pt x="312" y="157"/>
                    </a:cubicBezTo>
                    <a:cubicBezTo>
                      <a:pt x="318" y="160"/>
                      <a:pt x="320" y="151"/>
                      <a:pt x="323" y="148"/>
                    </a:cubicBezTo>
                    <a:cubicBezTo>
                      <a:pt x="327" y="143"/>
                      <a:pt x="325" y="136"/>
                      <a:pt x="324" y="130"/>
                    </a:cubicBezTo>
                    <a:cubicBezTo>
                      <a:pt x="319" y="121"/>
                      <a:pt x="311" y="116"/>
                      <a:pt x="302" y="115"/>
                    </a:cubicBezTo>
                    <a:cubicBezTo>
                      <a:pt x="293" y="108"/>
                      <a:pt x="293" y="108"/>
                      <a:pt x="293" y="108"/>
                    </a:cubicBezTo>
                    <a:cubicBezTo>
                      <a:pt x="291" y="94"/>
                      <a:pt x="301" y="82"/>
                      <a:pt x="310" y="74"/>
                    </a:cubicBezTo>
                    <a:cubicBezTo>
                      <a:pt x="324" y="66"/>
                      <a:pt x="345" y="62"/>
                      <a:pt x="359" y="72"/>
                    </a:cubicBezTo>
                    <a:cubicBezTo>
                      <a:pt x="373" y="78"/>
                      <a:pt x="377" y="95"/>
                      <a:pt x="380" y="109"/>
                    </a:cubicBezTo>
                    <a:cubicBezTo>
                      <a:pt x="380" y="119"/>
                      <a:pt x="380" y="129"/>
                      <a:pt x="375" y="137"/>
                    </a:cubicBezTo>
                    <a:cubicBezTo>
                      <a:pt x="374" y="140"/>
                      <a:pt x="376" y="141"/>
                      <a:pt x="377" y="141"/>
                    </a:cubicBezTo>
                    <a:cubicBezTo>
                      <a:pt x="385" y="134"/>
                      <a:pt x="398" y="142"/>
                      <a:pt x="406" y="134"/>
                    </a:cubicBezTo>
                    <a:cubicBezTo>
                      <a:pt x="410" y="130"/>
                      <a:pt x="411" y="124"/>
                      <a:pt x="411" y="119"/>
                    </a:cubicBezTo>
                    <a:cubicBezTo>
                      <a:pt x="409" y="110"/>
                      <a:pt x="402" y="105"/>
                      <a:pt x="395" y="100"/>
                    </a:cubicBezTo>
                    <a:cubicBezTo>
                      <a:pt x="393" y="96"/>
                      <a:pt x="395" y="91"/>
                      <a:pt x="396" y="87"/>
                    </a:cubicBezTo>
                    <a:cubicBezTo>
                      <a:pt x="406" y="74"/>
                      <a:pt x="421" y="67"/>
                      <a:pt x="435" y="71"/>
                    </a:cubicBezTo>
                    <a:cubicBezTo>
                      <a:pt x="442" y="73"/>
                      <a:pt x="451" y="79"/>
                      <a:pt x="452" y="88"/>
                    </a:cubicBezTo>
                    <a:cubicBezTo>
                      <a:pt x="453" y="95"/>
                      <a:pt x="455" y="103"/>
                      <a:pt x="451" y="109"/>
                    </a:cubicBezTo>
                    <a:cubicBezTo>
                      <a:pt x="450" y="112"/>
                      <a:pt x="443" y="116"/>
                      <a:pt x="449" y="118"/>
                    </a:cubicBezTo>
                    <a:cubicBezTo>
                      <a:pt x="452" y="121"/>
                      <a:pt x="454" y="115"/>
                      <a:pt x="457" y="115"/>
                    </a:cubicBezTo>
                    <a:cubicBezTo>
                      <a:pt x="466" y="117"/>
                      <a:pt x="477" y="117"/>
                      <a:pt x="485" y="111"/>
                    </a:cubicBezTo>
                    <a:cubicBezTo>
                      <a:pt x="490" y="106"/>
                      <a:pt x="493" y="100"/>
                      <a:pt x="493" y="92"/>
                    </a:cubicBezTo>
                    <a:cubicBezTo>
                      <a:pt x="493" y="86"/>
                      <a:pt x="489" y="82"/>
                      <a:pt x="485" y="79"/>
                    </a:cubicBezTo>
                    <a:cubicBezTo>
                      <a:pt x="477" y="72"/>
                      <a:pt x="464" y="78"/>
                      <a:pt x="457" y="69"/>
                    </a:cubicBezTo>
                    <a:cubicBezTo>
                      <a:pt x="454" y="64"/>
                      <a:pt x="453" y="57"/>
                      <a:pt x="455" y="51"/>
                    </a:cubicBezTo>
                    <a:cubicBezTo>
                      <a:pt x="455" y="44"/>
                      <a:pt x="463" y="43"/>
                      <a:pt x="468" y="39"/>
                    </a:cubicBezTo>
                    <a:cubicBezTo>
                      <a:pt x="484" y="32"/>
                      <a:pt x="506" y="29"/>
                      <a:pt x="521" y="40"/>
                    </a:cubicBezTo>
                    <a:cubicBezTo>
                      <a:pt x="527" y="53"/>
                      <a:pt x="535" y="66"/>
                      <a:pt x="534" y="81"/>
                    </a:cubicBezTo>
                    <a:cubicBezTo>
                      <a:pt x="537" y="84"/>
                      <a:pt x="532" y="92"/>
                      <a:pt x="539" y="92"/>
                    </a:cubicBezTo>
                    <a:cubicBezTo>
                      <a:pt x="550" y="89"/>
                      <a:pt x="563" y="87"/>
                      <a:pt x="568" y="74"/>
                    </a:cubicBezTo>
                    <a:cubicBezTo>
                      <a:pt x="572" y="66"/>
                      <a:pt x="575" y="55"/>
                      <a:pt x="570" y="46"/>
                    </a:cubicBezTo>
                    <a:cubicBezTo>
                      <a:pt x="565" y="40"/>
                      <a:pt x="557" y="41"/>
                      <a:pt x="550" y="40"/>
                    </a:cubicBezTo>
                    <a:cubicBezTo>
                      <a:pt x="550" y="34"/>
                      <a:pt x="555" y="27"/>
                      <a:pt x="559" y="22"/>
                    </a:cubicBezTo>
                    <a:cubicBezTo>
                      <a:pt x="568" y="9"/>
                      <a:pt x="582" y="9"/>
                      <a:pt x="595" y="9"/>
                    </a:cubicBezTo>
                    <a:cubicBezTo>
                      <a:pt x="615" y="17"/>
                      <a:pt x="627" y="41"/>
                      <a:pt x="629" y="63"/>
                    </a:cubicBezTo>
                    <a:cubicBezTo>
                      <a:pt x="627" y="79"/>
                      <a:pt x="627" y="97"/>
                      <a:pt x="616" y="109"/>
                    </a:cubicBezTo>
                    <a:cubicBezTo>
                      <a:pt x="610" y="116"/>
                      <a:pt x="604" y="123"/>
                      <a:pt x="598" y="129"/>
                    </a:cubicBezTo>
                    <a:cubicBezTo>
                      <a:pt x="578" y="142"/>
                      <a:pt x="554" y="145"/>
                      <a:pt x="531" y="152"/>
                    </a:cubicBezTo>
                    <a:cubicBezTo>
                      <a:pt x="529" y="153"/>
                      <a:pt x="529" y="155"/>
                      <a:pt x="530" y="157"/>
                    </a:cubicBezTo>
                    <a:cubicBezTo>
                      <a:pt x="543" y="162"/>
                      <a:pt x="540" y="179"/>
                      <a:pt x="544" y="191"/>
                    </a:cubicBezTo>
                    <a:cubicBezTo>
                      <a:pt x="545" y="216"/>
                      <a:pt x="533" y="241"/>
                      <a:pt x="512" y="250"/>
                    </a:cubicBezTo>
                    <a:cubicBezTo>
                      <a:pt x="493" y="260"/>
                      <a:pt x="468" y="261"/>
                      <a:pt x="454" y="284"/>
                    </a:cubicBezTo>
                    <a:cubicBezTo>
                      <a:pt x="453" y="290"/>
                      <a:pt x="453" y="290"/>
                      <a:pt x="453" y="290"/>
                    </a:cubicBezTo>
                    <a:cubicBezTo>
                      <a:pt x="447" y="291"/>
                      <a:pt x="439" y="291"/>
                      <a:pt x="432" y="290"/>
                    </a:cubicBezTo>
                    <a:cubicBezTo>
                      <a:pt x="434" y="284"/>
                      <a:pt x="441" y="280"/>
                      <a:pt x="443" y="273"/>
                    </a:cubicBezTo>
                    <a:cubicBezTo>
                      <a:pt x="466" y="242"/>
                      <a:pt x="476" y="206"/>
                      <a:pt x="484" y="168"/>
                    </a:cubicBezTo>
                    <a:cubicBezTo>
                      <a:pt x="484" y="167"/>
                      <a:pt x="484" y="165"/>
                      <a:pt x="483" y="165"/>
                    </a:cubicBezTo>
                    <a:cubicBezTo>
                      <a:pt x="481" y="164"/>
                      <a:pt x="481" y="166"/>
                      <a:pt x="480" y="168"/>
                    </a:cubicBezTo>
                    <a:cubicBezTo>
                      <a:pt x="481" y="169"/>
                      <a:pt x="481" y="169"/>
                      <a:pt x="481" y="169"/>
                    </a:cubicBezTo>
                    <a:cubicBezTo>
                      <a:pt x="476" y="187"/>
                      <a:pt x="472" y="206"/>
                      <a:pt x="464" y="223"/>
                    </a:cubicBezTo>
                    <a:cubicBezTo>
                      <a:pt x="457" y="242"/>
                      <a:pt x="447" y="260"/>
                      <a:pt x="436" y="277"/>
                    </a:cubicBezTo>
                    <a:cubicBezTo>
                      <a:pt x="428" y="285"/>
                      <a:pt x="421" y="294"/>
                      <a:pt x="409" y="291"/>
                    </a:cubicBezTo>
                    <a:cubicBezTo>
                      <a:pt x="406" y="290"/>
                      <a:pt x="402" y="292"/>
                      <a:pt x="399" y="290"/>
                    </a:cubicBezTo>
                    <a:cubicBezTo>
                      <a:pt x="406" y="278"/>
                      <a:pt x="416" y="267"/>
                      <a:pt x="423" y="254"/>
                    </a:cubicBezTo>
                    <a:cubicBezTo>
                      <a:pt x="434" y="230"/>
                      <a:pt x="446" y="203"/>
                      <a:pt x="451" y="175"/>
                    </a:cubicBezTo>
                    <a:cubicBezTo>
                      <a:pt x="451" y="174"/>
                      <a:pt x="450" y="172"/>
                      <a:pt x="449" y="170"/>
                    </a:cubicBezTo>
                    <a:cubicBezTo>
                      <a:pt x="445" y="172"/>
                      <a:pt x="449" y="176"/>
                      <a:pt x="447" y="179"/>
                    </a:cubicBezTo>
                    <a:cubicBezTo>
                      <a:pt x="439" y="208"/>
                      <a:pt x="430" y="236"/>
                      <a:pt x="415" y="261"/>
                    </a:cubicBezTo>
                    <a:cubicBezTo>
                      <a:pt x="407" y="270"/>
                      <a:pt x="399" y="282"/>
                      <a:pt x="390" y="290"/>
                    </a:cubicBezTo>
                    <a:cubicBezTo>
                      <a:pt x="383" y="291"/>
                      <a:pt x="374" y="292"/>
                      <a:pt x="367" y="291"/>
                    </a:cubicBezTo>
                    <a:cubicBezTo>
                      <a:pt x="366" y="285"/>
                      <a:pt x="373" y="281"/>
                      <a:pt x="377" y="277"/>
                    </a:cubicBezTo>
                    <a:cubicBezTo>
                      <a:pt x="397" y="249"/>
                      <a:pt x="409" y="217"/>
                      <a:pt x="416" y="182"/>
                    </a:cubicBezTo>
                    <a:cubicBezTo>
                      <a:pt x="417" y="180"/>
                      <a:pt x="416" y="179"/>
                      <a:pt x="415" y="177"/>
                    </a:cubicBezTo>
                    <a:cubicBezTo>
                      <a:pt x="414" y="178"/>
                      <a:pt x="414" y="178"/>
                      <a:pt x="414" y="178"/>
                    </a:cubicBezTo>
                    <a:cubicBezTo>
                      <a:pt x="405" y="220"/>
                      <a:pt x="389" y="261"/>
                      <a:pt x="359" y="291"/>
                    </a:cubicBezTo>
                    <a:cubicBezTo>
                      <a:pt x="352" y="291"/>
                      <a:pt x="345" y="292"/>
                      <a:pt x="337" y="291"/>
                    </a:cubicBezTo>
                    <a:cubicBezTo>
                      <a:pt x="347" y="275"/>
                      <a:pt x="359" y="259"/>
                      <a:pt x="367" y="244"/>
                    </a:cubicBezTo>
                    <a:cubicBezTo>
                      <a:pt x="376" y="224"/>
                      <a:pt x="380" y="201"/>
                      <a:pt x="385" y="180"/>
                    </a:cubicBezTo>
                    <a:cubicBezTo>
                      <a:pt x="384" y="179"/>
                      <a:pt x="383" y="179"/>
                      <a:pt x="383" y="179"/>
                    </a:cubicBezTo>
                    <a:cubicBezTo>
                      <a:pt x="375" y="197"/>
                      <a:pt x="375" y="217"/>
                      <a:pt x="366" y="233"/>
                    </a:cubicBezTo>
                    <a:cubicBezTo>
                      <a:pt x="357" y="254"/>
                      <a:pt x="346" y="278"/>
                      <a:pt x="327" y="291"/>
                    </a:cubicBezTo>
                    <a:cubicBezTo>
                      <a:pt x="309" y="291"/>
                      <a:pt x="309" y="291"/>
                      <a:pt x="309" y="291"/>
                    </a:cubicBezTo>
                    <a:cubicBezTo>
                      <a:pt x="309" y="286"/>
                      <a:pt x="309" y="286"/>
                      <a:pt x="309" y="286"/>
                    </a:cubicBezTo>
                    <a:cubicBezTo>
                      <a:pt x="332" y="259"/>
                      <a:pt x="343" y="225"/>
                      <a:pt x="347" y="191"/>
                    </a:cubicBezTo>
                    <a:cubicBezTo>
                      <a:pt x="347" y="190"/>
                      <a:pt x="347" y="188"/>
                      <a:pt x="346" y="188"/>
                    </a:cubicBezTo>
                    <a:cubicBezTo>
                      <a:pt x="342" y="190"/>
                      <a:pt x="344" y="194"/>
                      <a:pt x="343" y="197"/>
                    </a:cubicBezTo>
                    <a:cubicBezTo>
                      <a:pt x="339" y="206"/>
                      <a:pt x="341" y="218"/>
                      <a:pt x="336" y="227"/>
                    </a:cubicBezTo>
                    <a:cubicBezTo>
                      <a:pt x="330" y="249"/>
                      <a:pt x="320" y="268"/>
                      <a:pt x="305" y="285"/>
                    </a:cubicBezTo>
                    <a:cubicBezTo>
                      <a:pt x="302" y="296"/>
                      <a:pt x="288" y="290"/>
                      <a:pt x="279" y="291"/>
                    </a:cubicBezTo>
                    <a:cubicBezTo>
                      <a:pt x="278" y="291"/>
                      <a:pt x="278" y="291"/>
                      <a:pt x="278" y="291"/>
                    </a:cubicBezTo>
                    <a:cubicBezTo>
                      <a:pt x="297" y="266"/>
                      <a:pt x="307" y="236"/>
                      <a:pt x="314" y="206"/>
                    </a:cubicBezTo>
                    <a:cubicBezTo>
                      <a:pt x="314" y="199"/>
                      <a:pt x="317" y="193"/>
                      <a:pt x="314" y="187"/>
                    </a:cubicBezTo>
                    <a:cubicBezTo>
                      <a:pt x="309" y="190"/>
                      <a:pt x="313" y="199"/>
                      <a:pt x="311" y="204"/>
                    </a:cubicBezTo>
                    <a:cubicBezTo>
                      <a:pt x="306" y="219"/>
                      <a:pt x="303" y="234"/>
                      <a:pt x="298" y="249"/>
                    </a:cubicBezTo>
                    <a:cubicBezTo>
                      <a:pt x="292" y="265"/>
                      <a:pt x="283" y="278"/>
                      <a:pt x="270" y="291"/>
                    </a:cubicBezTo>
                    <a:cubicBezTo>
                      <a:pt x="264" y="292"/>
                      <a:pt x="256" y="292"/>
                      <a:pt x="250" y="291"/>
                    </a:cubicBezTo>
                    <a:cubicBezTo>
                      <a:pt x="259" y="274"/>
                      <a:pt x="271" y="259"/>
                      <a:pt x="275" y="239"/>
                    </a:cubicBezTo>
                    <a:cubicBezTo>
                      <a:pt x="279" y="223"/>
                      <a:pt x="286" y="205"/>
                      <a:pt x="281" y="186"/>
                    </a:cubicBezTo>
                    <a:cubicBezTo>
                      <a:pt x="278" y="189"/>
                      <a:pt x="280" y="195"/>
                      <a:pt x="279" y="199"/>
                    </a:cubicBezTo>
                    <a:cubicBezTo>
                      <a:pt x="279" y="216"/>
                      <a:pt x="271" y="232"/>
                      <a:pt x="267" y="248"/>
                    </a:cubicBezTo>
                    <a:cubicBezTo>
                      <a:pt x="265" y="264"/>
                      <a:pt x="254" y="274"/>
                      <a:pt x="245" y="287"/>
                    </a:cubicBezTo>
                    <a:cubicBezTo>
                      <a:pt x="241" y="291"/>
                      <a:pt x="241" y="291"/>
                      <a:pt x="241" y="291"/>
                    </a:cubicBezTo>
                    <a:cubicBezTo>
                      <a:pt x="232" y="291"/>
                      <a:pt x="223" y="292"/>
                      <a:pt x="216" y="291"/>
                    </a:cubicBezTo>
                    <a:cubicBezTo>
                      <a:pt x="222" y="280"/>
                      <a:pt x="232" y="273"/>
                      <a:pt x="238" y="262"/>
                    </a:cubicBezTo>
                    <a:cubicBezTo>
                      <a:pt x="248" y="244"/>
                      <a:pt x="253" y="222"/>
                      <a:pt x="254" y="200"/>
                    </a:cubicBezTo>
                    <a:cubicBezTo>
                      <a:pt x="254" y="197"/>
                      <a:pt x="252" y="194"/>
                      <a:pt x="250" y="193"/>
                    </a:cubicBezTo>
                    <a:cubicBezTo>
                      <a:pt x="248" y="196"/>
                      <a:pt x="251" y="199"/>
                      <a:pt x="251" y="201"/>
                    </a:cubicBezTo>
                    <a:cubicBezTo>
                      <a:pt x="247" y="234"/>
                      <a:pt x="237" y="266"/>
                      <a:pt x="212" y="286"/>
                    </a:cubicBezTo>
                    <a:cubicBezTo>
                      <a:pt x="209" y="297"/>
                      <a:pt x="197" y="291"/>
                      <a:pt x="190" y="291"/>
                    </a:cubicBezTo>
                    <a:cubicBezTo>
                      <a:pt x="190" y="289"/>
                      <a:pt x="190" y="289"/>
                      <a:pt x="190" y="289"/>
                    </a:cubicBezTo>
                    <a:cubicBezTo>
                      <a:pt x="199" y="281"/>
                      <a:pt x="212" y="273"/>
                      <a:pt x="207" y="257"/>
                    </a:cubicBezTo>
                    <a:cubicBezTo>
                      <a:pt x="205" y="244"/>
                      <a:pt x="191" y="237"/>
                      <a:pt x="179" y="235"/>
                    </a:cubicBezTo>
                    <a:cubicBezTo>
                      <a:pt x="168" y="231"/>
                      <a:pt x="150" y="244"/>
                      <a:pt x="147" y="227"/>
                    </a:cubicBezTo>
                    <a:cubicBezTo>
                      <a:pt x="148" y="217"/>
                      <a:pt x="149" y="207"/>
                      <a:pt x="156" y="200"/>
                    </a:cubicBezTo>
                    <a:cubicBezTo>
                      <a:pt x="166" y="191"/>
                      <a:pt x="177" y="201"/>
                      <a:pt x="187" y="202"/>
                    </a:cubicBezTo>
                    <a:cubicBezTo>
                      <a:pt x="191" y="206"/>
                      <a:pt x="197" y="208"/>
                      <a:pt x="202" y="210"/>
                    </a:cubicBezTo>
                    <a:cubicBezTo>
                      <a:pt x="204" y="210"/>
                      <a:pt x="204" y="207"/>
                      <a:pt x="203" y="206"/>
                    </a:cubicBezTo>
                    <a:cubicBezTo>
                      <a:pt x="191" y="194"/>
                      <a:pt x="175" y="190"/>
                      <a:pt x="159" y="191"/>
                    </a:cubicBezTo>
                    <a:cubicBezTo>
                      <a:pt x="155" y="184"/>
                      <a:pt x="147" y="184"/>
                      <a:pt x="144" y="176"/>
                    </a:cubicBezTo>
                    <a:cubicBezTo>
                      <a:pt x="145" y="168"/>
                      <a:pt x="151" y="161"/>
                      <a:pt x="157" y="157"/>
                    </a:cubicBezTo>
                    <a:cubicBezTo>
                      <a:pt x="164" y="153"/>
                      <a:pt x="173" y="151"/>
                      <a:pt x="181" y="155"/>
                    </a:cubicBezTo>
                    <a:cubicBezTo>
                      <a:pt x="186" y="157"/>
                      <a:pt x="189" y="163"/>
                      <a:pt x="193" y="161"/>
                    </a:cubicBezTo>
                    <a:cubicBezTo>
                      <a:pt x="196" y="155"/>
                      <a:pt x="189" y="153"/>
                      <a:pt x="187" y="150"/>
                    </a:cubicBezTo>
                    <a:cubicBezTo>
                      <a:pt x="180" y="136"/>
                      <a:pt x="171" y="124"/>
                      <a:pt x="157" y="120"/>
                    </a:cubicBezTo>
                    <a:cubicBezTo>
                      <a:pt x="144" y="116"/>
                      <a:pt x="127" y="112"/>
                      <a:pt x="113" y="119"/>
                    </a:cubicBezTo>
                    <a:cubicBezTo>
                      <a:pt x="101" y="120"/>
                      <a:pt x="90" y="130"/>
                      <a:pt x="77" y="127"/>
                    </a:cubicBezTo>
                    <a:cubicBezTo>
                      <a:pt x="70" y="123"/>
                      <a:pt x="68" y="123"/>
                      <a:pt x="68" y="106"/>
                    </a:cubicBezTo>
                    <a:cubicBezTo>
                      <a:pt x="68" y="90"/>
                      <a:pt x="82" y="76"/>
                      <a:pt x="91" y="74"/>
                    </a:cubicBezTo>
                    <a:cubicBezTo>
                      <a:pt x="101" y="68"/>
                      <a:pt x="116" y="68"/>
                      <a:pt x="124" y="77"/>
                    </a:cubicBezTo>
                    <a:cubicBezTo>
                      <a:pt x="125" y="77"/>
                      <a:pt x="127" y="76"/>
                      <a:pt x="127" y="74"/>
                    </a:cubicBezTo>
                    <a:cubicBezTo>
                      <a:pt x="123" y="62"/>
                      <a:pt x="111" y="66"/>
                      <a:pt x="104" y="64"/>
                    </a:cubicBezTo>
                    <a:cubicBezTo>
                      <a:pt x="51" y="35"/>
                      <a:pt x="57" y="77"/>
                      <a:pt x="45" y="89"/>
                    </a:cubicBezTo>
                    <a:cubicBezTo>
                      <a:pt x="29" y="100"/>
                      <a:pt x="19" y="94"/>
                      <a:pt x="12" y="87"/>
                    </a:cubicBezTo>
                    <a:cubicBezTo>
                      <a:pt x="4" y="78"/>
                      <a:pt x="2" y="68"/>
                      <a:pt x="0" y="59"/>
                    </a:cubicBezTo>
                    <a:cubicBezTo>
                      <a:pt x="1" y="41"/>
                      <a:pt x="13" y="23"/>
                      <a:pt x="23" y="15"/>
                    </a:cubicBezTo>
                    <a:cubicBezTo>
                      <a:pt x="34" y="7"/>
                      <a:pt x="58" y="0"/>
                      <a:pt x="77" y="4"/>
                    </a:cubicBezTo>
                    <a:cubicBezTo>
                      <a:pt x="82" y="5"/>
                      <a:pt x="85" y="12"/>
                      <a:pt x="88" y="17"/>
                    </a:cubicBezTo>
                    <a:close/>
                  </a:path>
                </a:pathLst>
              </a:custGeom>
              <a:solidFill>
                <a:srgbClr val="00A6CE"/>
              </a:solidFill>
              <a:ln w="17463" cap="rnd">
                <a:solidFill>
                  <a:srgbClr val="F6AB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1428"/>
              <p:cNvSpPr>
                <a:spLocks/>
              </p:cNvSpPr>
              <p:nvPr/>
            </p:nvSpPr>
            <p:spPr bwMode="auto">
              <a:xfrm>
                <a:off x="4441" y="6208466"/>
                <a:ext cx="1810838" cy="1177335"/>
              </a:xfrm>
              <a:custGeom>
                <a:avLst/>
                <a:gdLst>
                  <a:gd name="T0" fmla="*/ 166 w 730"/>
                  <a:gd name="T1" fmla="*/ 58 h 473"/>
                  <a:gd name="T2" fmla="*/ 186 w 730"/>
                  <a:gd name="T3" fmla="*/ 128 h 473"/>
                  <a:gd name="T4" fmla="*/ 168 w 730"/>
                  <a:gd name="T5" fmla="*/ 219 h 473"/>
                  <a:gd name="T6" fmla="*/ 222 w 730"/>
                  <a:gd name="T7" fmla="*/ 187 h 473"/>
                  <a:gd name="T8" fmla="*/ 220 w 730"/>
                  <a:gd name="T9" fmla="*/ 248 h 473"/>
                  <a:gd name="T10" fmla="*/ 210 w 730"/>
                  <a:gd name="T11" fmla="*/ 294 h 473"/>
                  <a:gd name="T12" fmla="*/ 225 w 730"/>
                  <a:gd name="T13" fmla="*/ 282 h 473"/>
                  <a:gd name="T14" fmla="*/ 222 w 730"/>
                  <a:gd name="T15" fmla="*/ 256 h 473"/>
                  <a:gd name="T16" fmla="*/ 301 w 730"/>
                  <a:gd name="T17" fmla="*/ 266 h 473"/>
                  <a:gd name="T18" fmla="*/ 365 w 730"/>
                  <a:gd name="T19" fmla="*/ 244 h 473"/>
                  <a:gd name="T20" fmla="*/ 385 w 730"/>
                  <a:gd name="T21" fmla="*/ 233 h 473"/>
                  <a:gd name="T22" fmla="*/ 420 w 730"/>
                  <a:gd name="T23" fmla="*/ 290 h 473"/>
                  <a:gd name="T24" fmla="*/ 504 w 730"/>
                  <a:gd name="T25" fmla="*/ 243 h 473"/>
                  <a:gd name="T26" fmla="*/ 519 w 730"/>
                  <a:gd name="T27" fmla="*/ 219 h 473"/>
                  <a:gd name="T28" fmla="*/ 562 w 730"/>
                  <a:gd name="T29" fmla="*/ 294 h 473"/>
                  <a:gd name="T30" fmla="*/ 586 w 730"/>
                  <a:gd name="T31" fmla="*/ 318 h 473"/>
                  <a:gd name="T32" fmla="*/ 568 w 730"/>
                  <a:gd name="T33" fmla="*/ 405 h 473"/>
                  <a:gd name="T34" fmla="*/ 708 w 730"/>
                  <a:gd name="T35" fmla="*/ 473 h 473"/>
                  <a:gd name="T36" fmla="*/ 684 w 730"/>
                  <a:gd name="T37" fmla="*/ 424 h 473"/>
                  <a:gd name="T38" fmla="*/ 545 w 730"/>
                  <a:gd name="T39" fmla="*/ 403 h 473"/>
                  <a:gd name="T40" fmla="*/ 547 w 730"/>
                  <a:gd name="T41" fmla="*/ 317 h 473"/>
                  <a:gd name="T42" fmla="*/ 424 w 730"/>
                  <a:gd name="T43" fmla="*/ 340 h 473"/>
                  <a:gd name="T44" fmla="*/ 467 w 730"/>
                  <a:gd name="T45" fmla="*/ 333 h 473"/>
                  <a:gd name="T46" fmla="*/ 477 w 730"/>
                  <a:gd name="T47" fmla="*/ 371 h 473"/>
                  <a:gd name="T48" fmla="*/ 390 w 730"/>
                  <a:gd name="T49" fmla="*/ 362 h 473"/>
                  <a:gd name="T50" fmla="*/ 389 w 730"/>
                  <a:gd name="T51" fmla="*/ 328 h 473"/>
                  <a:gd name="T52" fmla="*/ 362 w 730"/>
                  <a:gd name="T53" fmla="*/ 284 h 473"/>
                  <a:gd name="T54" fmla="*/ 296 w 730"/>
                  <a:gd name="T55" fmla="*/ 338 h 473"/>
                  <a:gd name="T56" fmla="*/ 390 w 730"/>
                  <a:gd name="T57" fmla="*/ 312 h 473"/>
                  <a:gd name="T58" fmla="*/ 294 w 730"/>
                  <a:gd name="T59" fmla="*/ 341 h 473"/>
                  <a:gd name="T60" fmla="*/ 184 w 730"/>
                  <a:gd name="T61" fmla="*/ 318 h 473"/>
                  <a:gd name="T62" fmla="*/ 43 w 730"/>
                  <a:gd name="T63" fmla="*/ 295 h 473"/>
                  <a:gd name="T64" fmla="*/ 31 w 730"/>
                  <a:gd name="T65" fmla="*/ 251 h 473"/>
                  <a:gd name="T66" fmla="*/ 39 w 730"/>
                  <a:gd name="T67" fmla="*/ 225 h 473"/>
                  <a:gd name="T68" fmla="*/ 167 w 730"/>
                  <a:gd name="T69" fmla="*/ 245 h 473"/>
                  <a:gd name="T70" fmla="*/ 115 w 730"/>
                  <a:gd name="T71" fmla="*/ 225 h 473"/>
                  <a:gd name="T72" fmla="*/ 145 w 730"/>
                  <a:gd name="T73" fmla="*/ 205 h 473"/>
                  <a:gd name="T74" fmla="*/ 124 w 730"/>
                  <a:gd name="T75" fmla="*/ 175 h 473"/>
                  <a:gd name="T76" fmla="*/ 95 w 730"/>
                  <a:gd name="T77" fmla="*/ 165 h 473"/>
                  <a:gd name="T78" fmla="*/ 125 w 730"/>
                  <a:gd name="T79" fmla="*/ 102 h 473"/>
                  <a:gd name="T80" fmla="*/ 74 w 730"/>
                  <a:gd name="T81" fmla="*/ 141 h 473"/>
                  <a:gd name="T82" fmla="*/ 56 w 730"/>
                  <a:gd name="T83" fmla="*/ 110 h 473"/>
                  <a:gd name="T84" fmla="*/ 111 w 730"/>
                  <a:gd name="T85" fmla="*/ 74 h 473"/>
                  <a:gd name="T86" fmla="*/ 84 w 730"/>
                  <a:gd name="T87" fmla="*/ 54 h 473"/>
                  <a:gd name="T88" fmla="*/ 156 w 730"/>
                  <a:gd name="T89" fmla="*/ 53 h 473"/>
                  <a:gd name="T90" fmla="*/ 124 w 730"/>
                  <a:gd name="T91" fmla="*/ 26 h 473"/>
                  <a:gd name="T92" fmla="*/ 126 w 730"/>
                  <a:gd name="T93" fmla="*/ 1 h 4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730" h="473">
                    <a:moveTo>
                      <a:pt x="151" y="8"/>
                    </a:moveTo>
                    <a:cubicBezTo>
                      <a:pt x="163" y="7"/>
                      <a:pt x="176" y="13"/>
                      <a:pt x="184" y="20"/>
                    </a:cubicBezTo>
                    <a:cubicBezTo>
                      <a:pt x="191" y="36"/>
                      <a:pt x="170" y="44"/>
                      <a:pt x="166" y="58"/>
                    </a:cubicBezTo>
                    <a:cubicBezTo>
                      <a:pt x="157" y="72"/>
                      <a:pt x="162" y="88"/>
                      <a:pt x="171" y="100"/>
                    </a:cubicBezTo>
                    <a:cubicBezTo>
                      <a:pt x="177" y="110"/>
                      <a:pt x="159" y="116"/>
                      <a:pt x="168" y="124"/>
                    </a:cubicBezTo>
                    <a:cubicBezTo>
                      <a:pt x="174" y="124"/>
                      <a:pt x="182" y="122"/>
                      <a:pt x="186" y="128"/>
                    </a:cubicBezTo>
                    <a:cubicBezTo>
                      <a:pt x="191" y="132"/>
                      <a:pt x="190" y="137"/>
                      <a:pt x="190" y="143"/>
                    </a:cubicBezTo>
                    <a:cubicBezTo>
                      <a:pt x="176" y="157"/>
                      <a:pt x="166" y="173"/>
                      <a:pt x="162" y="192"/>
                    </a:cubicBezTo>
                    <a:cubicBezTo>
                      <a:pt x="162" y="201"/>
                      <a:pt x="160" y="211"/>
                      <a:pt x="168" y="219"/>
                    </a:cubicBezTo>
                    <a:cubicBezTo>
                      <a:pt x="178" y="227"/>
                      <a:pt x="192" y="228"/>
                      <a:pt x="205" y="225"/>
                    </a:cubicBezTo>
                    <a:cubicBezTo>
                      <a:pt x="214" y="222"/>
                      <a:pt x="220" y="215"/>
                      <a:pt x="224" y="208"/>
                    </a:cubicBezTo>
                    <a:cubicBezTo>
                      <a:pt x="228" y="200"/>
                      <a:pt x="214" y="195"/>
                      <a:pt x="222" y="187"/>
                    </a:cubicBezTo>
                    <a:cubicBezTo>
                      <a:pt x="226" y="182"/>
                      <a:pt x="235" y="183"/>
                      <a:pt x="241" y="185"/>
                    </a:cubicBezTo>
                    <a:cubicBezTo>
                      <a:pt x="248" y="189"/>
                      <a:pt x="246" y="196"/>
                      <a:pt x="245" y="200"/>
                    </a:cubicBezTo>
                    <a:cubicBezTo>
                      <a:pt x="235" y="215"/>
                      <a:pt x="225" y="232"/>
                      <a:pt x="220" y="248"/>
                    </a:cubicBezTo>
                    <a:cubicBezTo>
                      <a:pt x="208" y="249"/>
                      <a:pt x="199" y="258"/>
                      <a:pt x="189" y="263"/>
                    </a:cubicBezTo>
                    <a:cubicBezTo>
                      <a:pt x="188" y="270"/>
                      <a:pt x="183" y="277"/>
                      <a:pt x="187" y="282"/>
                    </a:cubicBezTo>
                    <a:cubicBezTo>
                      <a:pt x="193" y="289"/>
                      <a:pt x="198" y="298"/>
                      <a:pt x="210" y="294"/>
                    </a:cubicBezTo>
                    <a:cubicBezTo>
                      <a:pt x="218" y="292"/>
                      <a:pt x="226" y="287"/>
                      <a:pt x="234" y="294"/>
                    </a:cubicBezTo>
                    <a:cubicBezTo>
                      <a:pt x="236" y="294"/>
                      <a:pt x="239" y="293"/>
                      <a:pt x="239" y="292"/>
                    </a:cubicBezTo>
                    <a:cubicBezTo>
                      <a:pt x="240" y="285"/>
                      <a:pt x="230" y="285"/>
                      <a:pt x="225" y="282"/>
                    </a:cubicBezTo>
                    <a:cubicBezTo>
                      <a:pt x="215" y="282"/>
                      <a:pt x="205" y="293"/>
                      <a:pt x="197" y="282"/>
                    </a:cubicBezTo>
                    <a:cubicBezTo>
                      <a:pt x="193" y="278"/>
                      <a:pt x="196" y="273"/>
                      <a:pt x="197" y="268"/>
                    </a:cubicBezTo>
                    <a:cubicBezTo>
                      <a:pt x="203" y="262"/>
                      <a:pt x="212" y="256"/>
                      <a:pt x="222" y="256"/>
                    </a:cubicBezTo>
                    <a:cubicBezTo>
                      <a:pt x="239" y="258"/>
                      <a:pt x="258" y="266"/>
                      <a:pt x="263" y="282"/>
                    </a:cubicBezTo>
                    <a:cubicBezTo>
                      <a:pt x="264" y="285"/>
                      <a:pt x="268" y="288"/>
                      <a:pt x="271" y="286"/>
                    </a:cubicBezTo>
                    <a:cubicBezTo>
                      <a:pt x="281" y="278"/>
                      <a:pt x="288" y="269"/>
                      <a:pt x="301" y="266"/>
                    </a:cubicBezTo>
                    <a:cubicBezTo>
                      <a:pt x="316" y="265"/>
                      <a:pt x="331" y="264"/>
                      <a:pt x="347" y="268"/>
                    </a:cubicBezTo>
                    <a:cubicBezTo>
                      <a:pt x="354" y="268"/>
                      <a:pt x="361" y="264"/>
                      <a:pt x="365" y="260"/>
                    </a:cubicBezTo>
                    <a:cubicBezTo>
                      <a:pt x="370" y="255"/>
                      <a:pt x="368" y="248"/>
                      <a:pt x="365" y="244"/>
                    </a:cubicBezTo>
                    <a:cubicBezTo>
                      <a:pt x="361" y="244"/>
                      <a:pt x="349" y="243"/>
                      <a:pt x="351" y="240"/>
                    </a:cubicBezTo>
                    <a:cubicBezTo>
                      <a:pt x="353" y="235"/>
                      <a:pt x="354" y="231"/>
                      <a:pt x="362" y="230"/>
                    </a:cubicBezTo>
                    <a:cubicBezTo>
                      <a:pt x="373" y="227"/>
                      <a:pt x="378" y="229"/>
                      <a:pt x="385" y="233"/>
                    </a:cubicBezTo>
                    <a:cubicBezTo>
                      <a:pt x="392" y="239"/>
                      <a:pt x="392" y="248"/>
                      <a:pt x="391" y="256"/>
                    </a:cubicBezTo>
                    <a:cubicBezTo>
                      <a:pt x="401" y="263"/>
                      <a:pt x="420" y="267"/>
                      <a:pt x="419" y="283"/>
                    </a:cubicBezTo>
                    <a:cubicBezTo>
                      <a:pt x="419" y="284"/>
                      <a:pt x="417" y="289"/>
                      <a:pt x="420" y="290"/>
                    </a:cubicBezTo>
                    <a:cubicBezTo>
                      <a:pt x="432" y="293"/>
                      <a:pt x="432" y="280"/>
                      <a:pt x="440" y="277"/>
                    </a:cubicBezTo>
                    <a:cubicBezTo>
                      <a:pt x="461" y="260"/>
                      <a:pt x="501" y="284"/>
                      <a:pt x="512" y="255"/>
                    </a:cubicBezTo>
                    <a:cubicBezTo>
                      <a:pt x="513" y="250"/>
                      <a:pt x="509" y="245"/>
                      <a:pt x="504" y="243"/>
                    </a:cubicBezTo>
                    <a:cubicBezTo>
                      <a:pt x="498" y="239"/>
                      <a:pt x="488" y="243"/>
                      <a:pt x="484" y="237"/>
                    </a:cubicBezTo>
                    <a:cubicBezTo>
                      <a:pt x="481" y="233"/>
                      <a:pt x="482" y="228"/>
                      <a:pt x="486" y="226"/>
                    </a:cubicBezTo>
                    <a:cubicBezTo>
                      <a:pt x="494" y="219"/>
                      <a:pt x="506" y="213"/>
                      <a:pt x="519" y="219"/>
                    </a:cubicBezTo>
                    <a:cubicBezTo>
                      <a:pt x="524" y="221"/>
                      <a:pt x="530" y="225"/>
                      <a:pt x="530" y="231"/>
                    </a:cubicBezTo>
                    <a:cubicBezTo>
                      <a:pt x="523" y="251"/>
                      <a:pt x="516" y="276"/>
                      <a:pt x="538" y="290"/>
                    </a:cubicBezTo>
                    <a:cubicBezTo>
                      <a:pt x="544" y="295"/>
                      <a:pt x="554" y="293"/>
                      <a:pt x="562" y="294"/>
                    </a:cubicBezTo>
                    <a:cubicBezTo>
                      <a:pt x="568" y="292"/>
                      <a:pt x="575" y="288"/>
                      <a:pt x="580" y="283"/>
                    </a:cubicBezTo>
                    <a:cubicBezTo>
                      <a:pt x="582" y="285"/>
                      <a:pt x="583" y="288"/>
                      <a:pt x="585" y="291"/>
                    </a:cubicBezTo>
                    <a:cubicBezTo>
                      <a:pt x="584" y="299"/>
                      <a:pt x="577" y="311"/>
                      <a:pt x="586" y="318"/>
                    </a:cubicBezTo>
                    <a:cubicBezTo>
                      <a:pt x="590" y="323"/>
                      <a:pt x="599" y="327"/>
                      <a:pt x="599" y="335"/>
                    </a:cubicBezTo>
                    <a:cubicBezTo>
                      <a:pt x="591" y="359"/>
                      <a:pt x="563" y="373"/>
                      <a:pt x="560" y="399"/>
                    </a:cubicBezTo>
                    <a:cubicBezTo>
                      <a:pt x="560" y="403"/>
                      <a:pt x="565" y="404"/>
                      <a:pt x="568" y="405"/>
                    </a:cubicBezTo>
                    <a:cubicBezTo>
                      <a:pt x="601" y="393"/>
                      <a:pt x="642" y="387"/>
                      <a:pt x="678" y="405"/>
                    </a:cubicBezTo>
                    <a:cubicBezTo>
                      <a:pt x="701" y="419"/>
                      <a:pt x="726" y="439"/>
                      <a:pt x="730" y="464"/>
                    </a:cubicBezTo>
                    <a:cubicBezTo>
                      <a:pt x="723" y="469"/>
                      <a:pt x="715" y="472"/>
                      <a:pt x="708" y="473"/>
                    </a:cubicBezTo>
                    <a:cubicBezTo>
                      <a:pt x="708" y="473"/>
                      <a:pt x="707" y="470"/>
                      <a:pt x="720" y="468"/>
                    </a:cubicBezTo>
                    <a:cubicBezTo>
                      <a:pt x="725" y="457"/>
                      <a:pt x="715" y="443"/>
                      <a:pt x="705" y="435"/>
                    </a:cubicBezTo>
                    <a:cubicBezTo>
                      <a:pt x="697" y="432"/>
                      <a:pt x="690" y="428"/>
                      <a:pt x="684" y="424"/>
                    </a:cubicBezTo>
                    <a:cubicBezTo>
                      <a:pt x="657" y="413"/>
                      <a:pt x="625" y="406"/>
                      <a:pt x="596" y="410"/>
                    </a:cubicBezTo>
                    <a:cubicBezTo>
                      <a:pt x="593" y="410"/>
                      <a:pt x="590" y="412"/>
                      <a:pt x="587" y="413"/>
                    </a:cubicBezTo>
                    <a:cubicBezTo>
                      <a:pt x="574" y="407"/>
                      <a:pt x="559" y="404"/>
                      <a:pt x="545" y="403"/>
                    </a:cubicBezTo>
                    <a:cubicBezTo>
                      <a:pt x="540" y="405"/>
                      <a:pt x="536" y="404"/>
                      <a:pt x="531" y="403"/>
                    </a:cubicBezTo>
                    <a:cubicBezTo>
                      <a:pt x="539" y="385"/>
                      <a:pt x="555" y="368"/>
                      <a:pt x="553" y="345"/>
                    </a:cubicBezTo>
                    <a:cubicBezTo>
                      <a:pt x="553" y="336"/>
                      <a:pt x="554" y="326"/>
                      <a:pt x="547" y="317"/>
                    </a:cubicBezTo>
                    <a:cubicBezTo>
                      <a:pt x="531" y="297"/>
                      <a:pt x="500" y="286"/>
                      <a:pt x="472" y="287"/>
                    </a:cubicBezTo>
                    <a:cubicBezTo>
                      <a:pt x="452" y="288"/>
                      <a:pt x="426" y="297"/>
                      <a:pt x="422" y="317"/>
                    </a:cubicBezTo>
                    <a:cubicBezTo>
                      <a:pt x="422" y="325"/>
                      <a:pt x="417" y="334"/>
                      <a:pt x="424" y="340"/>
                    </a:cubicBezTo>
                    <a:cubicBezTo>
                      <a:pt x="432" y="346"/>
                      <a:pt x="443" y="350"/>
                      <a:pt x="453" y="349"/>
                    </a:cubicBezTo>
                    <a:cubicBezTo>
                      <a:pt x="459" y="347"/>
                      <a:pt x="465" y="344"/>
                      <a:pt x="467" y="339"/>
                    </a:cubicBezTo>
                    <a:cubicBezTo>
                      <a:pt x="466" y="337"/>
                      <a:pt x="466" y="335"/>
                      <a:pt x="467" y="333"/>
                    </a:cubicBezTo>
                    <a:cubicBezTo>
                      <a:pt x="473" y="331"/>
                      <a:pt x="477" y="338"/>
                      <a:pt x="483" y="340"/>
                    </a:cubicBezTo>
                    <a:cubicBezTo>
                      <a:pt x="487" y="344"/>
                      <a:pt x="488" y="349"/>
                      <a:pt x="489" y="355"/>
                    </a:cubicBezTo>
                    <a:cubicBezTo>
                      <a:pt x="487" y="361"/>
                      <a:pt x="483" y="367"/>
                      <a:pt x="477" y="371"/>
                    </a:cubicBezTo>
                    <a:cubicBezTo>
                      <a:pt x="460" y="378"/>
                      <a:pt x="437" y="371"/>
                      <a:pt x="422" y="360"/>
                    </a:cubicBezTo>
                    <a:cubicBezTo>
                      <a:pt x="416" y="359"/>
                      <a:pt x="417" y="347"/>
                      <a:pt x="408" y="349"/>
                    </a:cubicBezTo>
                    <a:cubicBezTo>
                      <a:pt x="405" y="355"/>
                      <a:pt x="400" y="361"/>
                      <a:pt x="390" y="362"/>
                    </a:cubicBezTo>
                    <a:cubicBezTo>
                      <a:pt x="383" y="362"/>
                      <a:pt x="377" y="357"/>
                      <a:pt x="372" y="353"/>
                    </a:cubicBezTo>
                    <a:cubicBezTo>
                      <a:pt x="367" y="348"/>
                      <a:pt x="363" y="341"/>
                      <a:pt x="367" y="335"/>
                    </a:cubicBezTo>
                    <a:cubicBezTo>
                      <a:pt x="373" y="330"/>
                      <a:pt x="380" y="323"/>
                      <a:pt x="389" y="328"/>
                    </a:cubicBezTo>
                    <a:cubicBezTo>
                      <a:pt x="391" y="329"/>
                      <a:pt x="393" y="330"/>
                      <a:pt x="395" y="330"/>
                    </a:cubicBezTo>
                    <a:cubicBezTo>
                      <a:pt x="403" y="322"/>
                      <a:pt x="400" y="311"/>
                      <a:pt x="397" y="302"/>
                    </a:cubicBezTo>
                    <a:cubicBezTo>
                      <a:pt x="390" y="290"/>
                      <a:pt x="377" y="285"/>
                      <a:pt x="362" y="284"/>
                    </a:cubicBezTo>
                    <a:cubicBezTo>
                      <a:pt x="341" y="282"/>
                      <a:pt x="321" y="292"/>
                      <a:pt x="307" y="305"/>
                    </a:cubicBezTo>
                    <a:cubicBezTo>
                      <a:pt x="302" y="315"/>
                      <a:pt x="291" y="323"/>
                      <a:pt x="291" y="335"/>
                    </a:cubicBezTo>
                    <a:cubicBezTo>
                      <a:pt x="292" y="337"/>
                      <a:pt x="293" y="338"/>
                      <a:pt x="296" y="338"/>
                    </a:cubicBezTo>
                    <a:cubicBezTo>
                      <a:pt x="306" y="318"/>
                      <a:pt x="322" y="292"/>
                      <a:pt x="352" y="291"/>
                    </a:cubicBezTo>
                    <a:cubicBezTo>
                      <a:pt x="364" y="292"/>
                      <a:pt x="381" y="291"/>
                      <a:pt x="388" y="304"/>
                    </a:cubicBezTo>
                    <a:cubicBezTo>
                      <a:pt x="390" y="306"/>
                      <a:pt x="389" y="309"/>
                      <a:pt x="390" y="312"/>
                    </a:cubicBezTo>
                    <a:cubicBezTo>
                      <a:pt x="370" y="310"/>
                      <a:pt x="350" y="314"/>
                      <a:pt x="331" y="322"/>
                    </a:cubicBezTo>
                    <a:cubicBezTo>
                      <a:pt x="319" y="324"/>
                      <a:pt x="309" y="335"/>
                      <a:pt x="297" y="338"/>
                    </a:cubicBezTo>
                    <a:cubicBezTo>
                      <a:pt x="294" y="341"/>
                      <a:pt x="294" y="341"/>
                      <a:pt x="294" y="341"/>
                    </a:cubicBezTo>
                    <a:cubicBezTo>
                      <a:pt x="275" y="353"/>
                      <a:pt x="256" y="359"/>
                      <a:pt x="233" y="361"/>
                    </a:cubicBezTo>
                    <a:cubicBezTo>
                      <a:pt x="225" y="362"/>
                      <a:pt x="225" y="362"/>
                      <a:pt x="225" y="362"/>
                    </a:cubicBezTo>
                    <a:cubicBezTo>
                      <a:pt x="218" y="343"/>
                      <a:pt x="201" y="330"/>
                      <a:pt x="184" y="318"/>
                    </a:cubicBezTo>
                    <a:cubicBezTo>
                      <a:pt x="168" y="302"/>
                      <a:pt x="140" y="300"/>
                      <a:pt x="118" y="292"/>
                    </a:cubicBezTo>
                    <a:cubicBezTo>
                      <a:pt x="104" y="291"/>
                      <a:pt x="91" y="289"/>
                      <a:pt x="76" y="290"/>
                    </a:cubicBezTo>
                    <a:cubicBezTo>
                      <a:pt x="65" y="288"/>
                      <a:pt x="54" y="293"/>
                      <a:pt x="43" y="295"/>
                    </a:cubicBezTo>
                    <a:cubicBezTo>
                      <a:pt x="49" y="287"/>
                      <a:pt x="56" y="280"/>
                      <a:pt x="57" y="270"/>
                    </a:cubicBezTo>
                    <a:cubicBezTo>
                      <a:pt x="55" y="263"/>
                      <a:pt x="56" y="255"/>
                      <a:pt x="47" y="251"/>
                    </a:cubicBezTo>
                    <a:cubicBezTo>
                      <a:pt x="42" y="250"/>
                      <a:pt x="35" y="249"/>
                      <a:pt x="31" y="251"/>
                    </a:cubicBezTo>
                    <a:cubicBezTo>
                      <a:pt x="31" y="256"/>
                      <a:pt x="27" y="261"/>
                      <a:pt x="21" y="261"/>
                    </a:cubicBezTo>
                    <a:cubicBezTo>
                      <a:pt x="10" y="261"/>
                      <a:pt x="4" y="252"/>
                      <a:pt x="0" y="245"/>
                    </a:cubicBezTo>
                    <a:cubicBezTo>
                      <a:pt x="7" y="231"/>
                      <a:pt x="30" y="236"/>
                      <a:pt x="39" y="225"/>
                    </a:cubicBezTo>
                    <a:cubicBezTo>
                      <a:pt x="61" y="237"/>
                      <a:pt x="75" y="256"/>
                      <a:pt x="96" y="268"/>
                    </a:cubicBezTo>
                    <a:cubicBezTo>
                      <a:pt x="108" y="277"/>
                      <a:pt x="126" y="277"/>
                      <a:pt x="140" y="274"/>
                    </a:cubicBezTo>
                    <a:cubicBezTo>
                      <a:pt x="154" y="269"/>
                      <a:pt x="165" y="258"/>
                      <a:pt x="167" y="245"/>
                    </a:cubicBezTo>
                    <a:cubicBezTo>
                      <a:pt x="167" y="238"/>
                      <a:pt x="166" y="230"/>
                      <a:pt x="159" y="224"/>
                    </a:cubicBezTo>
                    <a:cubicBezTo>
                      <a:pt x="154" y="219"/>
                      <a:pt x="146" y="216"/>
                      <a:pt x="138" y="214"/>
                    </a:cubicBezTo>
                    <a:cubicBezTo>
                      <a:pt x="128" y="215"/>
                      <a:pt x="120" y="220"/>
                      <a:pt x="115" y="225"/>
                    </a:cubicBezTo>
                    <a:cubicBezTo>
                      <a:pt x="110" y="223"/>
                      <a:pt x="109" y="218"/>
                      <a:pt x="109" y="215"/>
                    </a:cubicBezTo>
                    <a:cubicBezTo>
                      <a:pt x="110" y="207"/>
                      <a:pt x="117" y="203"/>
                      <a:pt x="125" y="201"/>
                    </a:cubicBezTo>
                    <a:cubicBezTo>
                      <a:pt x="131" y="201"/>
                      <a:pt x="139" y="202"/>
                      <a:pt x="145" y="205"/>
                    </a:cubicBezTo>
                    <a:cubicBezTo>
                      <a:pt x="152" y="205"/>
                      <a:pt x="151" y="196"/>
                      <a:pt x="150" y="193"/>
                    </a:cubicBezTo>
                    <a:cubicBezTo>
                      <a:pt x="149" y="187"/>
                      <a:pt x="145" y="181"/>
                      <a:pt x="139" y="179"/>
                    </a:cubicBezTo>
                    <a:cubicBezTo>
                      <a:pt x="124" y="175"/>
                      <a:pt x="124" y="175"/>
                      <a:pt x="124" y="175"/>
                    </a:cubicBezTo>
                    <a:cubicBezTo>
                      <a:pt x="119" y="178"/>
                      <a:pt x="112" y="179"/>
                      <a:pt x="110" y="185"/>
                    </a:cubicBezTo>
                    <a:cubicBezTo>
                      <a:pt x="106" y="186"/>
                      <a:pt x="102" y="185"/>
                      <a:pt x="100" y="181"/>
                    </a:cubicBezTo>
                    <a:cubicBezTo>
                      <a:pt x="95" y="177"/>
                      <a:pt x="94" y="171"/>
                      <a:pt x="95" y="165"/>
                    </a:cubicBezTo>
                    <a:cubicBezTo>
                      <a:pt x="103" y="144"/>
                      <a:pt x="131" y="166"/>
                      <a:pt x="143" y="148"/>
                    </a:cubicBezTo>
                    <a:cubicBezTo>
                      <a:pt x="149" y="143"/>
                      <a:pt x="152" y="135"/>
                      <a:pt x="151" y="127"/>
                    </a:cubicBezTo>
                    <a:cubicBezTo>
                      <a:pt x="150" y="114"/>
                      <a:pt x="136" y="107"/>
                      <a:pt x="125" y="102"/>
                    </a:cubicBezTo>
                    <a:cubicBezTo>
                      <a:pt x="108" y="95"/>
                      <a:pt x="93" y="105"/>
                      <a:pt x="81" y="110"/>
                    </a:cubicBezTo>
                    <a:cubicBezTo>
                      <a:pt x="69" y="114"/>
                      <a:pt x="63" y="122"/>
                      <a:pt x="60" y="131"/>
                    </a:cubicBezTo>
                    <a:cubicBezTo>
                      <a:pt x="64" y="137"/>
                      <a:pt x="74" y="133"/>
                      <a:pt x="74" y="141"/>
                    </a:cubicBezTo>
                    <a:cubicBezTo>
                      <a:pt x="72" y="143"/>
                      <a:pt x="69" y="143"/>
                      <a:pt x="65" y="143"/>
                    </a:cubicBezTo>
                    <a:cubicBezTo>
                      <a:pt x="57" y="142"/>
                      <a:pt x="53" y="135"/>
                      <a:pt x="50" y="128"/>
                    </a:cubicBezTo>
                    <a:cubicBezTo>
                      <a:pt x="47" y="121"/>
                      <a:pt x="53" y="116"/>
                      <a:pt x="56" y="110"/>
                    </a:cubicBezTo>
                    <a:cubicBezTo>
                      <a:pt x="62" y="99"/>
                      <a:pt x="76" y="97"/>
                      <a:pt x="89" y="97"/>
                    </a:cubicBezTo>
                    <a:cubicBezTo>
                      <a:pt x="98" y="94"/>
                      <a:pt x="108" y="93"/>
                      <a:pt x="114" y="85"/>
                    </a:cubicBezTo>
                    <a:cubicBezTo>
                      <a:pt x="116" y="82"/>
                      <a:pt x="115" y="76"/>
                      <a:pt x="111" y="74"/>
                    </a:cubicBezTo>
                    <a:cubicBezTo>
                      <a:pt x="101" y="68"/>
                      <a:pt x="91" y="73"/>
                      <a:pt x="82" y="76"/>
                    </a:cubicBezTo>
                    <a:cubicBezTo>
                      <a:pt x="77" y="73"/>
                      <a:pt x="74" y="70"/>
                      <a:pt x="78" y="63"/>
                    </a:cubicBezTo>
                    <a:cubicBezTo>
                      <a:pt x="77" y="60"/>
                      <a:pt x="81" y="56"/>
                      <a:pt x="84" y="54"/>
                    </a:cubicBezTo>
                    <a:cubicBezTo>
                      <a:pt x="95" y="47"/>
                      <a:pt x="109" y="49"/>
                      <a:pt x="121" y="53"/>
                    </a:cubicBezTo>
                    <a:cubicBezTo>
                      <a:pt x="138" y="66"/>
                      <a:pt x="138" y="66"/>
                      <a:pt x="138" y="66"/>
                    </a:cubicBezTo>
                    <a:cubicBezTo>
                      <a:pt x="147" y="65"/>
                      <a:pt x="150" y="58"/>
                      <a:pt x="156" y="53"/>
                    </a:cubicBezTo>
                    <a:cubicBezTo>
                      <a:pt x="159" y="50"/>
                      <a:pt x="160" y="42"/>
                      <a:pt x="160" y="37"/>
                    </a:cubicBezTo>
                    <a:cubicBezTo>
                      <a:pt x="157" y="30"/>
                      <a:pt x="153" y="24"/>
                      <a:pt x="147" y="19"/>
                    </a:cubicBezTo>
                    <a:cubicBezTo>
                      <a:pt x="138" y="14"/>
                      <a:pt x="134" y="22"/>
                      <a:pt x="124" y="26"/>
                    </a:cubicBezTo>
                    <a:cubicBezTo>
                      <a:pt x="117" y="26"/>
                      <a:pt x="116" y="26"/>
                      <a:pt x="114" y="24"/>
                    </a:cubicBezTo>
                    <a:cubicBezTo>
                      <a:pt x="111" y="21"/>
                      <a:pt x="109" y="19"/>
                      <a:pt x="111" y="14"/>
                    </a:cubicBezTo>
                    <a:cubicBezTo>
                      <a:pt x="113" y="8"/>
                      <a:pt x="118" y="1"/>
                      <a:pt x="126" y="1"/>
                    </a:cubicBezTo>
                    <a:cubicBezTo>
                      <a:pt x="134" y="0"/>
                      <a:pt x="145" y="1"/>
                      <a:pt x="151" y="8"/>
                    </a:cubicBezTo>
                    <a:close/>
                  </a:path>
                </a:pathLst>
              </a:custGeom>
              <a:solidFill>
                <a:srgbClr val="00A6CE"/>
              </a:solidFill>
              <a:ln>
                <a:solidFill>
                  <a:srgbClr val="F6AB00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Freeform 1571"/>
              <p:cNvSpPr>
                <a:spLocks/>
              </p:cNvSpPr>
              <p:nvPr/>
            </p:nvSpPr>
            <p:spPr bwMode="auto">
              <a:xfrm>
                <a:off x="2614185" y="6712809"/>
                <a:ext cx="2440347" cy="1139486"/>
              </a:xfrm>
              <a:custGeom>
                <a:avLst/>
                <a:gdLst>
                  <a:gd name="T0" fmla="*/ 177 w 983"/>
                  <a:gd name="T1" fmla="*/ 14 h 458"/>
                  <a:gd name="T2" fmla="*/ 181 w 983"/>
                  <a:gd name="T3" fmla="*/ 120 h 458"/>
                  <a:gd name="T4" fmla="*/ 207 w 983"/>
                  <a:gd name="T5" fmla="*/ 150 h 458"/>
                  <a:gd name="T6" fmla="*/ 192 w 983"/>
                  <a:gd name="T7" fmla="*/ 238 h 458"/>
                  <a:gd name="T8" fmla="*/ 255 w 983"/>
                  <a:gd name="T9" fmla="*/ 269 h 458"/>
                  <a:gd name="T10" fmla="*/ 267 w 983"/>
                  <a:gd name="T11" fmla="*/ 217 h 458"/>
                  <a:gd name="T12" fmla="*/ 300 w 983"/>
                  <a:gd name="T13" fmla="*/ 228 h 458"/>
                  <a:gd name="T14" fmla="*/ 245 w 983"/>
                  <a:gd name="T15" fmla="*/ 322 h 458"/>
                  <a:gd name="T16" fmla="*/ 279 w 983"/>
                  <a:gd name="T17" fmla="*/ 356 h 458"/>
                  <a:gd name="T18" fmla="*/ 311 w 983"/>
                  <a:gd name="T19" fmla="*/ 348 h 458"/>
                  <a:gd name="T20" fmla="*/ 260 w 983"/>
                  <a:gd name="T21" fmla="*/ 344 h 458"/>
                  <a:gd name="T22" fmla="*/ 285 w 983"/>
                  <a:gd name="T23" fmla="*/ 304 h 458"/>
                  <a:gd name="T24" fmla="*/ 355 w 983"/>
                  <a:gd name="T25" fmla="*/ 330 h 458"/>
                  <a:gd name="T26" fmla="*/ 447 w 983"/>
                  <a:gd name="T27" fmla="*/ 287 h 458"/>
                  <a:gd name="T28" fmla="*/ 456 w 983"/>
                  <a:gd name="T29" fmla="*/ 256 h 458"/>
                  <a:gd name="T30" fmla="*/ 456 w 983"/>
                  <a:gd name="T31" fmla="*/ 235 h 458"/>
                  <a:gd name="T32" fmla="*/ 499 w 983"/>
                  <a:gd name="T33" fmla="*/ 262 h 458"/>
                  <a:gd name="T34" fmla="*/ 545 w 983"/>
                  <a:gd name="T35" fmla="*/ 297 h 458"/>
                  <a:gd name="T36" fmla="*/ 653 w 983"/>
                  <a:gd name="T37" fmla="*/ 229 h 458"/>
                  <a:gd name="T38" fmla="*/ 613 w 983"/>
                  <a:gd name="T39" fmla="*/ 215 h 458"/>
                  <a:gd name="T40" fmla="*/ 652 w 983"/>
                  <a:gd name="T41" fmla="*/ 183 h 458"/>
                  <a:gd name="T42" fmla="*/ 695 w 983"/>
                  <a:gd name="T43" fmla="*/ 268 h 458"/>
                  <a:gd name="T44" fmla="*/ 746 w 983"/>
                  <a:gd name="T45" fmla="*/ 249 h 458"/>
                  <a:gd name="T46" fmla="*/ 763 w 983"/>
                  <a:gd name="T47" fmla="*/ 291 h 458"/>
                  <a:gd name="T48" fmla="*/ 750 w 983"/>
                  <a:gd name="T49" fmla="*/ 401 h 458"/>
                  <a:gd name="T50" fmla="*/ 901 w 983"/>
                  <a:gd name="T51" fmla="*/ 379 h 458"/>
                  <a:gd name="T52" fmla="*/ 957 w 983"/>
                  <a:gd name="T53" fmla="*/ 458 h 458"/>
                  <a:gd name="T54" fmla="*/ 951 w 983"/>
                  <a:gd name="T55" fmla="*/ 433 h 458"/>
                  <a:gd name="T56" fmla="*/ 970 w 983"/>
                  <a:gd name="T57" fmla="*/ 448 h 458"/>
                  <a:gd name="T58" fmla="*/ 914 w 983"/>
                  <a:gd name="T59" fmla="*/ 401 h 458"/>
                  <a:gd name="T60" fmla="*/ 789 w 983"/>
                  <a:gd name="T61" fmla="*/ 412 h 458"/>
                  <a:gd name="T62" fmla="*/ 715 w 983"/>
                  <a:gd name="T63" fmla="*/ 414 h 458"/>
                  <a:gd name="T64" fmla="*/ 713 w 983"/>
                  <a:gd name="T65" fmla="*/ 300 h 458"/>
                  <a:gd name="T66" fmla="*/ 519 w 983"/>
                  <a:gd name="T67" fmla="*/ 319 h 458"/>
                  <a:gd name="T68" fmla="*/ 405 w 983"/>
                  <a:gd name="T69" fmla="*/ 345 h 458"/>
                  <a:gd name="T70" fmla="*/ 507 w 983"/>
                  <a:gd name="T71" fmla="*/ 323 h 458"/>
                  <a:gd name="T72" fmla="*/ 440 w 983"/>
                  <a:gd name="T73" fmla="*/ 353 h 458"/>
                  <a:gd name="T74" fmla="*/ 340 w 983"/>
                  <a:gd name="T75" fmla="*/ 381 h 458"/>
                  <a:gd name="T76" fmla="*/ 62 w 983"/>
                  <a:gd name="T77" fmla="*/ 342 h 458"/>
                  <a:gd name="T78" fmla="*/ 31 w 983"/>
                  <a:gd name="T79" fmla="*/ 362 h 458"/>
                  <a:gd name="T80" fmla="*/ 45 w 983"/>
                  <a:gd name="T81" fmla="*/ 311 h 458"/>
                  <a:gd name="T82" fmla="*/ 185 w 983"/>
                  <a:gd name="T83" fmla="*/ 348 h 458"/>
                  <a:gd name="T84" fmla="*/ 197 w 983"/>
                  <a:gd name="T85" fmla="*/ 279 h 458"/>
                  <a:gd name="T86" fmla="*/ 141 w 983"/>
                  <a:gd name="T87" fmla="*/ 291 h 458"/>
                  <a:gd name="T88" fmla="*/ 148 w 983"/>
                  <a:gd name="T89" fmla="*/ 259 h 458"/>
                  <a:gd name="T90" fmla="*/ 177 w 983"/>
                  <a:gd name="T91" fmla="*/ 242 h 458"/>
                  <a:gd name="T92" fmla="*/ 140 w 983"/>
                  <a:gd name="T93" fmla="*/ 226 h 458"/>
                  <a:gd name="T94" fmla="*/ 111 w 983"/>
                  <a:gd name="T95" fmla="*/ 240 h 458"/>
                  <a:gd name="T96" fmla="*/ 157 w 983"/>
                  <a:gd name="T97" fmla="*/ 187 h 458"/>
                  <a:gd name="T98" fmla="*/ 122 w 983"/>
                  <a:gd name="T99" fmla="*/ 134 h 458"/>
                  <a:gd name="T100" fmla="*/ 48 w 983"/>
                  <a:gd name="T101" fmla="*/ 187 h 458"/>
                  <a:gd name="T102" fmla="*/ 57 w 983"/>
                  <a:gd name="T103" fmla="*/ 201 h 458"/>
                  <a:gd name="T104" fmla="*/ 37 w 983"/>
                  <a:gd name="T105" fmla="*/ 160 h 458"/>
                  <a:gd name="T106" fmla="*/ 104 w 983"/>
                  <a:gd name="T107" fmla="*/ 115 h 458"/>
                  <a:gd name="T108" fmla="*/ 62 w 983"/>
                  <a:gd name="T109" fmla="*/ 111 h 458"/>
                  <a:gd name="T110" fmla="*/ 59 w 983"/>
                  <a:gd name="T111" fmla="*/ 82 h 458"/>
                  <a:gd name="T112" fmla="*/ 131 w 983"/>
                  <a:gd name="T113" fmla="*/ 84 h 458"/>
                  <a:gd name="T114" fmla="*/ 151 w 983"/>
                  <a:gd name="T115" fmla="*/ 41 h 458"/>
                  <a:gd name="T116" fmla="*/ 103 w 983"/>
                  <a:gd name="T117" fmla="*/ 34 h 458"/>
                  <a:gd name="T118" fmla="*/ 83 w 983"/>
                  <a:gd name="T119" fmla="*/ 24 h 458"/>
                  <a:gd name="T120" fmla="*/ 133 w 983"/>
                  <a:gd name="T121" fmla="*/ 7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983" h="458">
                    <a:moveTo>
                      <a:pt x="133" y="7"/>
                    </a:moveTo>
                    <a:cubicBezTo>
                      <a:pt x="148" y="2"/>
                      <a:pt x="165" y="7"/>
                      <a:pt x="177" y="14"/>
                    </a:cubicBezTo>
                    <a:cubicBezTo>
                      <a:pt x="190" y="33"/>
                      <a:pt x="166" y="49"/>
                      <a:pt x="164" y="67"/>
                    </a:cubicBezTo>
                    <a:cubicBezTo>
                      <a:pt x="156" y="87"/>
                      <a:pt x="167" y="106"/>
                      <a:pt x="181" y="120"/>
                    </a:cubicBezTo>
                    <a:cubicBezTo>
                      <a:pt x="190" y="130"/>
                      <a:pt x="170" y="142"/>
                      <a:pt x="183" y="149"/>
                    </a:cubicBezTo>
                    <a:cubicBezTo>
                      <a:pt x="190" y="149"/>
                      <a:pt x="201" y="144"/>
                      <a:pt x="207" y="150"/>
                    </a:cubicBezTo>
                    <a:cubicBezTo>
                      <a:pt x="214" y="155"/>
                      <a:pt x="214" y="161"/>
                      <a:pt x="215" y="168"/>
                    </a:cubicBezTo>
                    <a:cubicBezTo>
                      <a:pt x="202" y="190"/>
                      <a:pt x="192" y="213"/>
                      <a:pt x="192" y="238"/>
                    </a:cubicBezTo>
                    <a:cubicBezTo>
                      <a:pt x="195" y="249"/>
                      <a:pt x="195" y="263"/>
                      <a:pt x="207" y="271"/>
                    </a:cubicBezTo>
                    <a:cubicBezTo>
                      <a:pt x="222" y="278"/>
                      <a:pt x="240" y="276"/>
                      <a:pt x="255" y="269"/>
                    </a:cubicBezTo>
                    <a:cubicBezTo>
                      <a:pt x="266" y="263"/>
                      <a:pt x="272" y="253"/>
                      <a:pt x="276" y="243"/>
                    </a:cubicBezTo>
                    <a:cubicBezTo>
                      <a:pt x="279" y="231"/>
                      <a:pt x="259" y="229"/>
                      <a:pt x="267" y="217"/>
                    </a:cubicBezTo>
                    <a:cubicBezTo>
                      <a:pt x="272" y="210"/>
                      <a:pt x="282" y="208"/>
                      <a:pt x="291" y="210"/>
                    </a:cubicBezTo>
                    <a:cubicBezTo>
                      <a:pt x="300" y="212"/>
                      <a:pt x="300" y="222"/>
                      <a:pt x="300" y="228"/>
                    </a:cubicBezTo>
                    <a:cubicBezTo>
                      <a:pt x="292" y="249"/>
                      <a:pt x="282" y="272"/>
                      <a:pt x="280" y="294"/>
                    </a:cubicBezTo>
                    <a:cubicBezTo>
                      <a:pt x="265" y="299"/>
                      <a:pt x="256" y="312"/>
                      <a:pt x="245" y="322"/>
                    </a:cubicBezTo>
                    <a:cubicBezTo>
                      <a:pt x="245" y="330"/>
                      <a:pt x="240" y="340"/>
                      <a:pt x="247" y="347"/>
                    </a:cubicBezTo>
                    <a:cubicBezTo>
                      <a:pt x="257" y="353"/>
                      <a:pt x="265" y="363"/>
                      <a:pt x="279" y="356"/>
                    </a:cubicBezTo>
                    <a:cubicBezTo>
                      <a:pt x="289" y="351"/>
                      <a:pt x="298" y="342"/>
                      <a:pt x="310" y="349"/>
                    </a:cubicBezTo>
                    <a:cubicBezTo>
                      <a:pt x="312" y="349"/>
                      <a:pt x="311" y="349"/>
                      <a:pt x="311" y="348"/>
                    </a:cubicBezTo>
                    <a:cubicBezTo>
                      <a:pt x="298" y="341"/>
                      <a:pt x="297" y="341"/>
                      <a:pt x="289" y="339"/>
                    </a:cubicBezTo>
                    <a:cubicBezTo>
                      <a:pt x="277" y="340"/>
                      <a:pt x="272" y="355"/>
                      <a:pt x="260" y="344"/>
                    </a:cubicBezTo>
                    <a:cubicBezTo>
                      <a:pt x="254" y="340"/>
                      <a:pt x="256" y="332"/>
                      <a:pt x="256" y="326"/>
                    </a:cubicBezTo>
                    <a:cubicBezTo>
                      <a:pt x="262" y="317"/>
                      <a:pt x="273" y="307"/>
                      <a:pt x="285" y="304"/>
                    </a:cubicBezTo>
                    <a:cubicBezTo>
                      <a:pt x="307" y="302"/>
                      <a:pt x="334" y="307"/>
                      <a:pt x="344" y="327"/>
                    </a:cubicBezTo>
                    <a:cubicBezTo>
                      <a:pt x="346" y="331"/>
                      <a:pt x="351" y="333"/>
                      <a:pt x="355" y="330"/>
                    </a:cubicBezTo>
                    <a:cubicBezTo>
                      <a:pt x="365" y="318"/>
                      <a:pt x="371" y="304"/>
                      <a:pt x="387" y="297"/>
                    </a:cubicBezTo>
                    <a:cubicBezTo>
                      <a:pt x="406" y="292"/>
                      <a:pt x="425" y="287"/>
                      <a:pt x="447" y="287"/>
                    </a:cubicBezTo>
                    <a:cubicBezTo>
                      <a:pt x="455" y="287"/>
                      <a:pt x="464" y="280"/>
                      <a:pt x="468" y="273"/>
                    </a:cubicBezTo>
                    <a:cubicBezTo>
                      <a:pt x="473" y="265"/>
                      <a:pt x="461" y="260"/>
                      <a:pt x="456" y="256"/>
                    </a:cubicBezTo>
                    <a:cubicBezTo>
                      <a:pt x="452" y="257"/>
                      <a:pt x="443" y="256"/>
                      <a:pt x="445" y="251"/>
                    </a:cubicBezTo>
                    <a:cubicBezTo>
                      <a:pt x="446" y="244"/>
                      <a:pt x="460" y="245"/>
                      <a:pt x="456" y="235"/>
                    </a:cubicBezTo>
                    <a:cubicBezTo>
                      <a:pt x="466" y="232"/>
                      <a:pt x="476" y="231"/>
                      <a:pt x="486" y="234"/>
                    </a:cubicBezTo>
                    <a:cubicBezTo>
                      <a:pt x="496" y="240"/>
                      <a:pt x="499" y="252"/>
                      <a:pt x="499" y="262"/>
                    </a:cubicBezTo>
                    <a:cubicBezTo>
                      <a:pt x="514" y="268"/>
                      <a:pt x="540" y="268"/>
                      <a:pt x="541" y="289"/>
                    </a:cubicBezTo>
                    <a:cubicBezTo>
                      <a:pt x="541" y="291"/>
                      <a:pt x="541" y="297"/>
                      <a:pt x="545" y="297"/>
                    </a:cubicBezTo>
                    <a:cubicBezTo>
                      <a:pt x="560" y="298"/>
                      <a:pt x="558" y="282"/>
                      <a:pt x="567" y="277"/>
                    </a:cubicBezTo>
                    <a:cubicBezTo>
                      <a:pt x="590" y="249"/>
                      <a:pt x="647" y="270"/>
                      <a:pt x="653" y="229"/>
                    </a:cubicBezTo>
                    <a:cubicBezTo>
                      <a:pt x="652" y="224"/>
                      <a:pt x="647" y="219"/>
                      <a:pt x="640" y="217"/>
                    </a:cubicBezTo>
                    <a:cubicBezTo>
                      <a:pt x="630" y="214"/>
                      <a:pt x="620" y="221"/>
                      <a:pt x="613" y="215"/>
                    </a:cubicBezTo>
                    <a:cubicBezTo>
                      <a:pt x="609" y="210"/>
                      <a:pt x="609" y="204"/>
                      <a:pt x="613" y="200"/>
                    </a:cubicBezTo>
                    <a:cubicBezTo>
                      <a:pt x="621" y="189"/>
                      <a:pt x="635" y="178"/>
                      <a:pt x="652" y="183"/>
                    </a:cubicBezTo>
                    <a:cubicBezTo>
                      <a:pt x="660" y="183"/>
                      <a:pt x="668" y="188"/>
                      <a:pt x="669" y="196"/>
                    </a:cubicBezTo>
                    <a:cubicBezTo>
                      <a:pt x="666" y="222"/>
                      <a:pt x="664" y="255"/>
                      <a:pt x="695" y="268"/>
                    </a:cubicBezTo>
                    <a:cubicBezTo>
                      <a:pt x="704" y="272"/>
                      <a:pt x="716" y="268"/>
                      <a:pt x="726" y="268"/>
                    </a:cubicBezTo>
                    <a:cubicBezTo>
                      <a:pt x="734" y="263"/>
                      <a:pt x="741" y="256"/>
                      <a:pt x="746" y="249"/>
                    </a:cubicBezTo>
                    <a:cubicBezTo>
                      <a:pt x="750" y="250"/>
                      <a:pt x="752" y="254"/>
                      <a:pt x="755" y="258"/>
                    </a:cubicBezTo>
                    <a:cubicBezTo>
                      <a:pt x="755" y="268"/>
                      <a:pt x="750" y="285"/>
                      <a:pt x="763" y="291"/>
                    </a:cubicBezTo>
                    <a:cubicBezTo>
                      <a:pt x="769" y="297"/>
                      <a:pt x="782" y="300"/>
                      <a:pt x="783" y="310"/>
                    </a:cubicBezTo>
                    <a:cubicBezTo>
                      <a:pt x="779" y="343"/>
                      <a:pt x="747" y="367"/>
                      <a:pt x="750" y="401"/>
                    </a:cubicBezTo>
                    <a:cubicBezTo>
                      <a:pt x="751" y="406"/>
                      <a:pt x="757" y="406"/>
                      <a:pt x="762" y="406"/>
                    </a:cubicBezTo>
                    <a:cubicBezTo>
                      <a:pt x="801" y="383"/>
                      <a:pt x="851" y="365"/>
                      <a:pt x="901" y="379"/>
                    </a:cubicBezTo>
                    <a:cubicBezTo>
                      <a:pt x="934" y="392"/>
                      <a:pt x="971" y="410"/>
                      <a:pt x="983" y="441"/>
                    </a:cubicBezTo>
                    <a:cubicBezTo>
                      <a:pt x="975" y="448"/>
                      <a:pt x="966" y="454"/>
                      <a:pt x="957" y="458"/>
                    </a:cubicBezTo>
                    <a:cubicBezTo>
                      <a:pt x="950" y="433"/>
                      <a:pt x="950" y="433"/>
                      <a:pt x="950" y="433"/>
                    </a:cubicBezTo>
                    <a:cubicBezTo>
                      <a:pt x="951" y="433"/>
                      <a:pt x="951" y="433"/>
                      <a:pt x="951" y="433"/>
                    </a:cubicBezTo>
                    <a:cubicBezTo>
                      <a:pt x="950" y="433"/>
                      <a:pt x="950" y="433"/>
                      <a:pt x="950" y="433"/>
                    </a:cubicBezTo>
                    <a:cubicBezTo>
                      <a:pt x="959" y="436"/>
                      <a:pt x="954" y="454"/>
                      <a:pt x="970" y="448"/>
                    </a:cubicBezTo>
                    <a:cubicBezTo>
                      <a:pt x="974" y="433"/>
                      <a:pt x="958" y="418"/>
                      <a:pt x="943" y="411"/>
                    </a:cubicBezTo>
                    <a:cubicBezTo>
                      <a:pt x="933" y="408"/>
                      <a:pt x="923" y="406"/>
                      <a:pt x="914" y="401"/>
                    </a:cubicBezTo>
                    <a:cubicBezTo>
                      <a:pt x="877" y="395"/>
                      <a:pt x="835" y="393"/>
                      <a:pt x="799" y="406"/>
                    </a:cubicBezTo>
                    <a:cubicBezTo>
                      <a:pt x="794" y="406"/>
                      <a:pt x="791" y="410"/>
                      <a:pt x="789" y="412"/>
                    </a:cubicBezTo>
                    <a:cubicBezTo>
                      <a:pt x="771" y="408"/>
                      <a:pt x="750" y="408"/>
                      <a:pt x="732" y="411"/>
                    </a:cubicBezTo>
                    <a:cubicBezTo>
                      <a:pt x="726" y="414"/>
                      <a:pt x="721" y="413"/>
                      <a:pt x="715" y="414"/>
                    </a:cubicBezTo>
                    <a:cubicBezTo>
                      <a:pt x="721" y="388"/>
                      <a:pt x="736" y="363"/>
                      <a:pt x="727" y="335"/>
                    </a:cubicBezTo>
                    <a:cubicBezTo>
                      <a:pt x="725" y="323"/>
                      <a:pt x="724" y="310"/>
                      <a:pt x="713" y="300"/>
                    </a:cubicBezTo>
                    <a:cubicBezTo>
                      <a:pt x="687" y="278"/>
                      <a:pt x="646" y="272"/>
                      <a:pt x="611" y="280"/>
                    </a:cubicBezTo>
                    <a:cubicBezTo>
                      <a:pt x="585" y="287"/>
                      <a:pt x="526" y="329"/>
                      <a:pt x="519" y="319"/>
                    </a:cubicBezTo>
                    <a:cubicBezTo>
                      <a:pt x="507" y="305"/>
                      <a:pt x="488" y="301"/>
                      <a:pt x="470" y="305"/>
                    </a:cubicBezTo>
                    <a:cubicBezTo>
                      <a:pt x="442" y="307"/>
                      <a:pt x="420" y="325"/>
                      <a:pt x="405" y="345"/>
                    </a:cubicBezTo>
                    <a:cubicBezTo>
                      <a:pt x="401" y="359"/>
                      <a:pt x="420" y="325"/>
                      <a:pt x="459" y="316"/>
                    </a:cubicBezTo>
                    <a:cubicBezTo>
                      <a:pt x="474" y="314"/>
                      <a:pt x="496" y="309"/>
                      <a:pt x="507" y="323"/>
                    </a:cubicBezTo>
                    <a:cubicBezTo>
                      <a:pt x="511" y="325"/>
                      <a:pt x="510" y="329"/>
                      <a:pt x="512" y="333"/>
                    </a:cubicBezTo>
                    <a:cubicBezTo>
                      <a:pt x="486" y="335"/>
                      <a:pt x="461" y="338"/>
                      <a:pt x="440" y="353"/>
                    </a:cubicBezTo>
                    <a:cubicBezTo>
                      <a:pt x="427" y="355"/>
                      <a:pt x="406" y="356"/>
                      <a:pt x="381" y="357"/>
                    </a:cubicBezTo>
                    <a:cubicBezTo>
                      <a:pt x="370" y="357"/>
                      <a:pt x="351" y="381"/>
                      <a:pt x="340" y="381"/>
                    </a:cubicBezTo>
                    <a:cubicBezTo>
                      <a:pt x="295" y="380"/>
                      <a:pt x="236" y="385"/>
                      <a:pt x="190" y="378"/>
                    </a:cubicBezTo>
                    <a:cubicBezTo>
                      <a:pt x="119" y="367"/>
                      <a:pt x="67" y="343"/>
                      <a:pt x="62" y="342"/>
                    </a:cubicBezTo>
                    <a:cubicBezTo>
                      <a:pt x="55" y="342"/>
                      <a:pt x="46" y="343"/>
                      <a:pt x="41" y="346"/>
                    </a:cubicBezTo>
                    <a:cubicBezTo>
                      <a:pt x="42" y="352"/>
                      <a:pt x="38" y="360"/>
                      <a:pt x="31" y="362"/>
                    </a:cubicBezTo>
                    <a:cubicBezTo>
                      <a:pt x="16" y="364"/>
                      <a:pt x="7" y="354"/>
                      <a:pt x="0" y="346"/>
                    </a:cubicBezTo>
                    <a:cubicBezTo>
                      <a:pt x="6" y="326"/>
                      <a:pt x="35" y="327"/>
                      <a:pt x="45" y="311"/>
                    </a:cubicBezTo>
                    <a:cubicBezTo>
                      <a:pt x="75" y="321"/>
                      <a:pt x="98" y="341"/>
                      <a:pt x="128" y="351"/>
                    </a:cubicBezTo>
                    <a:cubicBezTo>
                      <a:pt x="145" y="359"/>
                      <a:pt x="168" y="355"/>
                      <a:pt x="185" y="348"/>
                    </a:cubicBezTo>
                    <a:cubicBezTo>
                      <a:pt x="202" y="338"/>
                      <a:pt x="213" y="321"/>
                      <a:pt x="212" y="304"/>
                    </a:cubicBezTo>
                    <a:cubicBezTo>
                      <a:pt x="210" y="295"/>
                      <a:pt x="207" y="285"/>
                      <a:pt x="197" y="279"/>
                    </a:cubicBezTo>
                    <a:cubicBezTo>
                      <a:pt x="189" y="274"/>
                      <a:pt x="178" y="272"/>
                      <a:pt x="167" y="272"/>
                    </a:cubicBezTo>
                    <a:cubicBezTo>
                      <a:pt x="156" y="275"/>
                      <a:pt x="146" y="284"/>
                      <a:pt x="141" y="291"/>
                    </a:cubicBezTo>
                    <a:cubicBezTo>
                      <a:pt x="135" y="290"/>
                      <a:pt x="132" y="285"/>
                      <a:pt x="131" y="280"/>
                    </a:cubicBezTo>
                    <a:cubicBezTo>
                      <a:pt x="131" y="270"/>
                      <a:pt x="137" y="263"/>
                      <a:pt x="148" y="259"/>
                    </a:cubicBezTo>
                    <a:cubicBezTo>
                      <a:pt x="156" y="257"/>
                      <a:pt x="166" y="257"/>
                      <a:pt x="174" y="259"/>
                    </a:cubicBezTo>
                    <a:cubicBezTo>
                      <a:pt x="183" y="257"/>
                      <a:pt x="180" y="246"/>
                      <a:pt x="177" y="242"/>
                    </a:cubicBezTo>
                    <a:cubicBezTo>
                      <a:pt x="174" y="235"/>
                      <a:pt x="168" y="229"/>
                      <a:pt x="160" y="227"/>
                    </a:cubicBezTo>
                    <a:cubicBezTo>
                      <a:pt x="140" y="226"/>
                      <a:pt x="140" y="226"/>
                      <a:pt x="140" y="226"/>
                    </a:cubicBezTo>
                    <a:cubicBezTo>
                      <a:pt x="134" y="231"/>
                      <a:pt x="125" y="234"/>
                      <a:pt x="124" y="242"/>
                    </a:cubicBezTo>
                    <a:cubicBezTo>
                      <a:pt x="120" y="244"/>
                      <a:pt x="114" y="244"/>
                      <a:pt x="111" y="240"/>
                    </a:cubicBezTo>
                    <a:cubicBezTo>
                      <a:pt x="103" y="235"/>
                      <a:pt x="101" y="229"/>
                      <a:pt x="101" y="221"/>
                    </a:cubicBezTo>
                    <a:cubicBezTo>
                      <a:pt x="105" y="192"/>
                      <a:pt x="146" y="212"/>
                      <a:pt x="157" y="187"/>
                    </a:cubicBezTo>
                    <a:cubicBezTo>
                      <a:pt x="164" y="179"/>
                      <a:pt x="165" y="168"/>
                      <a:pt x="162" y="158"/>
                    </a:cubicBezTo>
                    <a:cubicBezTo>
                      <a:pt x="158" y="142"/>
                      <a:pt x="137" y="137"/>
                      <a:pt x="122" y="134"/>
                    </a:cubicBezTo>
                    <a:cubicBezTo>
                      <a:pt x="100" y="129"/>
                      <a:pt x="84" y="145"/>
                      <a:pt x="68" y="154"/>
                    </a:cubicBezTo>
                    <a:cubicBezTo>
                      <a:pt x="55" y="162"/>
                      <a:pt x="50" y="174"/>
                      <a:pt x="48" y="187"/>
                    </a:cubicBezTo>
                    <a:cubicBezTo>
                      <a:pt x="54" y="192"/>
                      <a:pt x="65" y="185"/>
                      <a:pt x="68" y="195"/>
                    </a:cubicBezTo>
                    <a:cubicBezTo>
                      <a:pt x="67" y="198"/>
                      <a:pt x="62" y="200"/>
                      <a:pt x="57" y="201"/>
                    </a:cubicBezTo>
                    <a:cubicBezTo>
                      <a:pt x="47" y="201"/>
                      <a:pt x="39" y="193"/>
                      <a:pt x="34" y="185"/>
                    </a:cubicBezTo>
                    <a:cubicBezTo>
                      <a:pt x="29" y="177"/>
                      <a:pt x="35" y="168"/>
                      <a:pt x="37" y="160"/>
                    </a:cubicBezTo>
                    <a:cubicBezTo>
                      <a:pt x="43" y="145"/>
                      <a:pt x="60" y="139"/>
                      <a:pt x="76" y="136"/>
                    </a:cubicBezTo>
                    <a:cubicBezTo>
                      <a:pt x="86" y="130"/>
                      <a:pt x="100" y="126"/>
                      <a:pt x="104" y="115"/>
                    </a:cubicBezTo>
                    <a:cubicBezTo>
                      <a:pt x="106" y="110"/>
                      <a:pt x="103" y="103"/>
                      <a:pt x="98" y="101"/>
                    </a:cubicBezTo>
                    <a:cubicBezTo>
                      <a:pt x="84" y="96"/>
                      <a:pt x="72" y="105"/>
                      <a:pt x="62" y="111"/>
                    </a:cubicBezTo>
                    <a:cubicBezTo>
                      <a:pt x="55" y="108"/>
                      <a:pt x="67" y="97"/>
                      <a:pt x="54" y="96"/>
                    </a:cubicBezTo>
                    <a:cubicBezTo>
                      <a:pt x="51" y="92"/>
                      <a:pt x="56" y="86"/>
                      <a:pt x="59" y="82"/>
                    </a:cubicBezTo>
                    <a:cubicBezTo>
                      <a:pt x="71" y="71"/>
                      <a:pt x="89" y="69"/>
                      <a:pt x="105" y="72"/>
                    </a:cubicBezTo>
                    <a:cubicBezTo>
                      <a:pt x="131" y="84"/>
                      <a:pt x="131" y="84"/>
                      <a:pt x="131" y="84"/>
                    </a:cubicBezTo>
                    <a:cubicBezTo>
                      <a:pt x="141" y="81"/>
                      <a:pt x="144" y="71"/>
                      <a:pt x="150" y="63"/>
                    </a:cubicBezTo>
                    <a:cubicBezTo>
                      <a:pt x="154" y="58"/>
                      <a:pt x="153" y="48"/>
                      <a:pt x="151" y="41"/>
                    </a:cubicBezTo>
                    <a:cubicBezTo>
                      <a:pt x="146" y="33"/>
                      <a:pt x="139" y="27"/>
                      <a:pt x="130" y="22"/>
                    </a:cubicBezTo>
                    <a:cubicBezTo>
                      <a:pt x="118" y="18"/>
                      <a:pt x="113" y="32"/>
                      <a:pt x="103" y="34"/>
                    </a:cubicBezTo>
                    <a:cubicBezTo>
                      <a:pt x="103" y="39"/>
                      <a:pt x="96" y="37"/>
                      <a:pt x="92" y="36"/>
                    </a:cubicBezTo>
                    <a:cubicBezTo>
                      <a:pt x="88" y="33"/>
                      <a:pt x="81" y="31"/>
                      <a:pt x="83" y="24"/>
                    </a:cubicBezTo>
                    <a:cubicBezTo>
                      <a:pt x="86" y="18"/>
                      <a:pt x="89" y="8"/>
                      <a:pt x="100" y="5"/>
                    </a:cubicBezTo>
                    <a:cubicBezTo>
                      <a:pt x="109" y="2"/>
                      <a:pt x="123" y="0"/>
                      <a:pt x="133" y="7"/>
                    </a:cubicBezTo>
                    <a:close/>
                  </a:path>
                </a:pathLst>
              </a:custGeom>
              <a:solidFill>
                <a:srgbClr val="00A6CE"/>
              </a:solidFill>
              <a:ln w="17463" cap="rnd">
                <a:solidFill>
                  <a:srgbClr val="F6AB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1573"/>
              <p:cNvSpPr>
                <a:spLocks/>
              </p:cNvSpPr>
              <p:nvPr/>
            </p:nvSpPr>
            <p:spPr bwMode="auto">
              <a:xfrm>
                <a:off x="5349367" y="6268569"/>
                <a:ext cx="133472" cy="161361"/>
              </a:xfrm>
              <a:custGeom>
                <a:avLst/>
                <a:gdLst>
                  <a:gd name="T0" fmla="*/ 52 w 54"/>
                  <a:gd name="T1" fmla="*/ 18 h 65"/>
                  <a:gd name="T2" fmla="*/ 50 w 54"/>
                  <a:gd name="T3" fmla="*/ 49 h 65"/>
                  <a:gd name="T4" fmla="*/ 40 w 54"/>
                  <a:gd name="T5" fmla="*/ 62 h 65"/>
                  <a:gd name="T6" fmla="*/ 12 w 54"/>
                  <a:gd name="T7" fmla="*/ 58 h 65"/>
                  <a:gd name="T8" fmla="*/ 2 w 54"/>
                  <a:gd name="T9" fmla="*/ 28 h 65"/>
                  <a:gd name="T10" fmla="*/ 19 w 54"/>
                  <a:gd name="T11" fmla="*/ 4 h 65"/>
                  <a:gd name="T12" fmla="*/ 40 w 54"/>
                  <a:gd name="T13" fmla="*/ 4 h 65"/>
                  <a:gd name="T14" fmla="*/ 52 w 54"/>
                  <a:gd name="T15" fmla="*/ 18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" h="65">
                    <a:moveTo>
                      <a:pt x="52" y="18"/>
                    </a:moveTo>
                    <a:cubicBezTo>
                      <a:pt x="54" y="28"/>
                      <a:pt x="54" y="40"/>
                      <a:pt x="50" y="49"/>
                    </a:cubicBezTo>
                    <a:cubicBezTo>
                      <a:pt x="47" y="54"/>
                      <a:pt x="46" y="61"/>
                      <a:pt x="40" y="62"/>
                    </a:cubicBezTo>
                    <a:cubicBezTo>
                      <a:pt x="30" y="65"/>
                      <a:pt x="21" y="62"/>
                      <a:pt x="12" y="58"/>
                    </a:cubicBezTo>
                    <a:cubicBezTo>
                      <a:pt x="5" y="51"/>
                      <a:pt x="0" y="40"/>
                      <a:pt x="2" y="28"/>
                    </a:cubicBezTo>
                    <a:cubicBezTo>
                      <a:pt x="5" y="18"/>
                      <a:pt x="9" y="6"/>
                      <a:pt x="19" y="4"/>
                    </a:cubicBezTo>
                    <a:cubicBezTo>
                      <a:pt x="26" y="3"/>
                      <a:pt x="34" y="0"/>
                      <a:pt x="40" y="4"/>
                    </a:cubicBezTo>
                    <a:cubicBezTo>
                      <a:pt x="45" y="8"/>
                      <a:pt x="49" y="12"/>
                      <a:pt x="52" y="18"/>
                    </a:cubicBezTo>
                    <a:close/>
                  </a:path>
                </a:pathLst>
              </a:custGeom>
              <a:solidFill>
                <a:srgbClr val="00A6CE"/>
              </a:solidFill>
              <a:ln w="17463" cap="rnd">
                <a:solidFill>
                  <a:srgbClr val="F6AB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1990"/>
              <p:cNvSpPr>
                <a:spLocks/>
              </p:cNvSpPr>
              <p:nvPr/>
            </p:nvSpPr>
            <p:spPr bwMode="auto">
              <a:xfrm>
                <a:off x="1686609" y="6639423"/>
                <a:ext cx="133472" cy="159368"/>
              </a:xfrm>
              <a:custGeom>
                <a:avLst/>
                <a:gdLst>
                  <a:gd name="T0" fmla="*/ 52 w 54"/>
                  <a:gd name="T1" fmla="*/ 18 h 64"/>
                  <a:gd name="T2" fmla="*/ 51 w 54"/>
                  <a:gd name="T3" fmla="*/ 49 h 64"/>
                  <a:gd name="T4" fmla="*/ 40 w 54"/>
                  <a:gd name="T5" fmla="*/ 61 h 64"/>
                  <a:gd name="T6" fmla="*/ 12 w 54"/>
                  <a:gd name="T7" fmla="*/ 58 h 64"/>
                  <a:gd name="T8" fmla="*/ 2 w 54"/>
                  <a:gd name="T9" fmla="*/ 27 h 64"/>
                  <a:gd name="T10" fmla="*/ 19 w 54"/>
                  <a:gd name="T11" fmla="*/ 3 h 64"/>
                  <a:gd name="T12" fmla="*/ 40 w 54"/>
                  <a:gd name="T13" fmla="*/ 4 h 64"/>
                  <a:gd name="T14" fmla="*/ 52 w 54"/>
                  <a:gd name="T15" fmla="*/ 1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" h="64">
                    <a:moveTo>
                      <a:pt x="52" y="18"/>
                    </a:moveTo>
                    <a:cubicBezTo>
                      <a:pt x="54" y="28"/>
                      <a:pt x="54" y="39"/>
                      <a:pt x="51" y="49"/>
                    </a:cubicBezTo>
                    <a:cubicBezTo>
                      <a:pt x="47" y="53"/>
                      <a:pt x="46" y="61"/>
                      <a:pt x="40" y="61"/>
                    </a:cubicBezTo>
                    <a:cubicBezTo>
                      <a:pt x="30" y="64"/>
                      <a:pt x="21" y="62"/>
                      <a:pt x="12" y="58"/>
                    </a:cubicBezTo>
                    <a:cubicBezTo>
                      <a:pt x="4" y="50"/>
                      <a:pt x="0" y="39"/>
                      <a:pt x="2" y="27"/>
                    </a:cubicBezTo>
                    <a:cubicBezTo>
                      <a:pt x="4" y="18"/>
                      <a:pt x="9" y="5"/>
                      <a:pt x="19" y="3"/>
                    </a:cubicBezTo>
                    <a:cubicBezTo>
                      <a:pt x="26" y="2"/>
                      <a:pt x="34" y="0"/>
                      <a:pt x="40" y="4"/>
                    </a:cubicBezTo>
                    <a:cubicBezTo>
                      <a:pt x="45" y="7"/>
                      <a:pt x="49" y="12"/>
                      <a:pt x="52" y="18"/>
                    </a:cubicBezTo>
                    <a:close/>
                  </a:path>
                </a:pathLst>
              </a:custGeom>
              <a:solidFill>
                <a:srgbClr val="00A6CE"/>
              </a:solidFill>
              <a:ln w="17463" cap="rnd">
                <a:solidFill>
                  <a:srgbClr val="F6AB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2022"/>
              <p:cNvSpPr>
                <a:spLocks noEditPoints="1"/>
              </p:cNvSpPr>
              <p:nvPr/>
            </p:nvSpPr>
            <p:spPr bwMode="auto">
              <a:xfrm>
                <a:off x="7833610" y="6503423"/>
                <a:ext cx="1310815" cy="940275"/>
              </a:xfrm>
              <a:custGeom>
                <a:avLst/>
                <a:gdLst>
                  <a:gd name="T0" fmla="*/ 427 w 528"/>
                  <a:gd name="T1" fmla="*/ 44 h 378"/>
                  <a:gd name="T2" fmla="*/ 423 w 528"/>
                  <a:gd name="T3" fmla="*/ 59 h 378"/>
                  <a:gd name="T4" fmla="*/ 423 w 528"/>
                  <a:gd name="T5" fmla="*/ 77 h 378"/>
                  <a:gd name="T6" fmla="*/ 479 w 528"/>
                  <a:gd name="T7" fmla="*/ 77 h 378"/>
                  <a:gd name="T8" fmla="*/ 475 w 528"/>
                  <a:gd name="T9" fmla="*/ 27 h 378"/>
                  <a:gd name="T10" fmla="*/ 481 w 528"/>
                  <a:gd name="T11" fmla="*/ 5 h 378"/>
                  <a:gd name="T12" fmla="*/ 517 w 528"/>
                  <a:gd name="T13" fmla="*/ 47 h 378"/>
                  <a:gd name="T14" fmla="*/ 450 w 528"/>
                  <a:gd name="T15" fmla="*/ 99 h 378"/>
                  <a:gd name="T16" fmla="*/ 427 w 528"/>
                  <a:gd name="T17" fmla="*/ 44 h 378"/>
                  <a:gd name="T18" fmla="*/ 427 w 528"/>
                  <a:gd name="T19" fmla="*/ 44 h 378"/>
                  <a:gd name="T20" fmla="*/ 423 w 528"/>
                  <a:gd name="T21" fmla="*/ 59 h 378"/>
                  <a:gd name="T22" fmla="*/ 402 w 528"/>
                  <a:gd name="T23" fmla="*/ 4 h 378"/>
                  <a:gd name="T24" fmla="*/ 366 w 528"/>
                  <a:gd name="T25" fmla="*/ 17 h 378"/>
                  <a:gd name="T26" fmla="*/ 372 w 528"/>
                  <a:gd name="T27" fmla="*/ 59 h 378"/>
                  <a:gd name="T28" fmla="*/ 295 w 528"/>
                  <a:gd name="T29" fmla="*/ 12 h 378"/>
                  <a:gd name="T30" fmla="*/ 249 w 528"/>
                  <a:gd name="T31" fmla="*/ 46 h 378"/>
                  <a:gd name="T32" fmla="*/ 265 w 528"/>
                  <a:gd name="T33" fmla="*/ 32 h 378"/>
                  <a:gd name="T34" fmla="*/ 353 w 528"/>
                  <a:gd name="T35" fmla="*/ 84 h 378"/>
                  <a:gd name="T36" fmla="*/ 294 w 528"/>
                  <a:gd name="T37" fmla="*/ 137 h 378"/>
                  <a:gd name="T38" fmla="*/ 214 w 528"/>
                  <a:gd name="T39" fmla="*/ 113 h 378"/>
                  <a:gd name="T40" fmla="*/ 240 w 528"/>
                  <a:gd name="T41" fmla="*/ 135 h 378"/>
                  <a:gd name="T42" fmla="*/ 230 w 528"/>
                  <a:gd name="T43" fmla="*/ 177 h 378"/>
                  <a:gd name="T44" fmla="*/ 200 w 528"/>
                  <a:gd name="T45" fmla="*/ 155 h 378"/>
                  <a:gd name="T46" fmla="*/ 157 w 528"/>
                  <a:gd name="T47" fmla="*/ 161 h 378"/>
                  <a:gd name="T48" fmla="*/ 188 w 528"/>
                  <a:gd name="T49" fmla="*/ 210 h 378"/>
                  <a:gd name="T50" fmla="*/ 96 w 528"/>
                  <a:gd name="T51" fmla="*/ 224 h 378"/>
                  <a:gd name="T52" fmla="*/ 78 w 528"/>
                  <a:gd name="T53" fmla="*/ 136 h 378"/>
                  <a:gd name="T54" fmla="*/ 70 w 528"/>
                  <a:gd name="T55" fmla="*/ 80 h 378"/>
                  <a:gd name="T56" fmla="*/ 33 w 528"/>
                  <a:gd name="T57" fmla="*/ 81 h 378"/>
                  <a:gd name="T58" fmla="*/ 70 w 528"/>
                  <a:gd name="T59" fmla="*/ 103 h 378"/>
                  <a:gd name="T60" fmla="*/ 0 w 528"/>
                  <a:gd name="T61" fmla="*/ 130 h 378"/>
                  <a:gd name="T62" fmla="*/ 55 w 528"/>
                  <a:gd name="T63" fmla="*/ 212 h 378"/>
                  <a:gd name="T64" fmla="*/ 58 w 528"/>
                  <a:gd name="T65" fmla="*/ 320 h 378"/>
                  <a:gd name="T66" fmla="*/ 83 w 528"/>
                  <a:gd name="T67" fmla="*/ 339 h 378"/>
                  <a:gd name="T68" fmla="*/ 129 w 528"/>
                  <a:gd name="T69" fmla="*/ 376 h 378"/>
                  <a:gd name="T70" fmla="*/ 165 w 528"/>
                  <a:gd name="T71" fmla="*/ 351 h 378"/>
                  <a:gd name="T72" fmla="*/ 174 w 528"/>
                  <a:gd name="T73" fmla="*/ 325 h 378"/>
                  <a:gd name="T74" fmla="*/ 181 w 528"/>
                  <a:gd name="T75" fmla="*/ 304 h 378"/>
                  <a:gd name="T76" fmla="*/ 123 w 528"/>
                  <a:gd name="T77" fmla="*/ 294 h 378"/>
                  <a:gd name="T78" fmla="*/ 136 w 528"/>
                  <a:gd name="T79" fmla="*/ 348 h 378"/>
                  <a:gd name="T80" fmla="*/ 113 w 528"/>
                  <a:gd name="T81" fmla="*/ 317 h 378"/>
                  <a:gd name="T82" fmla="*/ 147 w 528"/>
                  <a:gd name="T83" fmla="*/ 272 h 378"/>
                  <a:gd name="T84" fmla="*/ 282 w 528"/>
                  <a:gd name="T85" fmla="*/ 290 h 378"/>
                  <a:gd name="T86" fmla="*/ 287 w 528"/>
                  <a:gd name="T87" fmla="*/ 254 h 378"/>
                  <a:gd name="T88" fmla="*/ 217 w 528"/>
                  <a:gd name="T89" fmla="*/ 262 h 378"/>
                  <a:gd name="T90" fmla="*/ 240 w 528"/>
                  <a:gd name="T91" fmla="*/ 190 h 378"/>
                  <a:gd name="T92" fmla="*/ 356 w 528"/>
                  <a:gd name="T93" fmla="*/ 172 h 378"/>
                  <a:gd name="T94" fmla="*/ 387 w 528"/>
                  <a:gd name="T95" fmla="*/ 135 h 378"/>
                  <a:gd name="T96" fmla="*/ 423 w 528"/>
                  <a:gd name="T97" fmla="*/ 77 h 378"/>
                  <a:gd name="T98" fmla="*/ 423 w 528"/>
                  <a:gd name="T99" fmla="*/ 59 h 378"/>
                  <a:gd name="T100" fmla="*/ 423 w 528"/>
                  <a:gd name="T101" fmla="*/ 59 h 3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528" h="378">
                    <a:moveTo>
                      <a:pt x="423" y="59"/>
                    </a:moveTo>
                    <a:cubicBezTo>
                      <a:pt x="427" y="44"/>
                      <a:pt x="427" y="44"/>
                      <a:pt x="427" y="44"/>
                    </a:cubicBezTo>
                    <a:cubicBezTo>
                      <a:pt x="427" y="38"/>
                      <a:pt x="426" y="32"/>
                      <a:pt x="423" y="26"/>
                    </a:cubicBezTo>
                    <a:cubicBezTo>
                      <a:pt x="423" y="59"/>
                      <a:pt x="423" y="59"/>
                      <a:pt x="423" y="59"/>
                    </a:cubicBezTo>
                    <a:close/>
                    <a:moveTo>
                      <a:pt x="423" y="105"/>
                    </a:moveTo>
                    <a:cubicBezTo>
                      <a:pt x="423" y="77"/>
                      <a:pt x="423" y="77"/>
                      <a:pt x="423" y="77"/>
                    </a:cubicBezTo>
                    <a:cubicBezTo>
                      <a:pt x="430" y="82"/>
                      <a:pt x="441" y="82"/>
                      <a:pt x="450" y="84"/>
                    </a:cubicBezTo>
                    <a:cubicBezTo>
                      <a:pt x="459" y="86"/>
                      <a:pt x="471" y="81"/>
                      <a:pt x="479" y="77"/>
                    </a:cubicBezTo>
                    <a:cubicBezTo>
                      <a:pt x="488" y="69"/>
                      <a:pt x="494" y="61"/>
                      <a:pt x="498" y="50"/>
                    </a:cubicBezTo>
                    <a:cubicBezTo>
                      <a:pt x="500" y="36"/>
                      <a:pt x="480" y="37"/>
                      <a:pt x="475" y="27"/>
                    </a:cubicBezTo>
                    <a:cubicBezTo>
                      <a:pt x="468" y="30"/>
                      <a:pt x="469" y="22"/>
                      <a:pt x="469" y="18"/>
                    </a:cubicBezTo>
                    <a:cubicBezTo>
                      <a:pt x="472" y="14"/>
                      <a:pt x="472" y="6"/>
                      <a:pt x="481" y="5"/>
                    </a:cubicBezTo>
                    <a:cubicBezTo>
                      <a:pt x="491" y="6"/>
                      <a:pt x="504" y="5"/>
                      <a:pt x="511" y="14"/>
                    </a:cubicBezTo>
                    <a:cubicBezTo>
                      <a:pt x="517" y="22"/>
                      <a:pt x="524" y="35"/>
                      <a:pt x="517" y="47"/>
                    </a:cubicBezTo>
                    <a:cubicBezTo>
                      <a:pt x="528" y="59"/>
                      <a:pt x="526" y="78"/>
                      <a:pt x="521" y="92"/>
                    </a:cubicBezTo>
                    <a:cubicBezTo>
                      <a:pt x="501" y="112"/>
                      <a:pt x="474" y="94"/>
                      <a:pt x="450" y="99"/>
                    </a:cubicBezTo>
                    <a:cubicBezTo>
                      <a:pt x="440" y="99"/>
                      <a:pt x="431" y="101"/>
                      <a:pt x="423" y="105"/>
                    </a:cubicBezTo>
                    <a:close/>
                    <a:moveTo>
                      <a:pt x="427" y="44"/>
                    </a:moveTo>
                    <a:cubicBezTo>
                      <a:pt x="423" y="59"/>
                      <a:pt x="423" y="59"/>
                      <a:pt x="423" y="59"/>
                    </a:cubicBezTo>
                    <a:lnTo>
                      <a:pt x="427" y="44"/>
                    </a:lnTo>
                    <a:close/>
                    <a:moveTo>
                      <a:pt x="419" y="73"/>
                    </a:moveTo>
                    <a:cubicBezTo>
                      <a:pt x="423" y="59"/>
                      <a:pt x="423" y="59"/>
                      <a:pt x="423" y="59"/>
                    </a:cubicBezTo>
                    <a:cubicBezTo>
                      <a:pt x="423" y="26"/>
                      <a:pt x="423" y="26"/>
                      <a:pt x="423" y="26"/>
                    </a:cubicBezTo>
                    <a:cubicBezTo>
                      <a:pt x="419" y="16"/>
                      <a:pt x="412" y="8"/>
                      <a:pt x="402" y="4"/>
                    </a:cubicBezTo>
                    <a:cubicBezTo>
                      <a:pt x="396" y="2"/>
                      <a:pt x="387" y="0"/>
                      <a:pt x="382" y="4"/>
                    </a:cubicBezTo>
                    <a:cubicBezTo>
                      <a:pt x="384" y="18"/>
                      <a:pt x="367" y="10"/>
                      <a:pt x="366" y="17"/>
                    </a:cubicBezTo>
                    <a:cubicBezTo>
                      <a:pt x="376" y="25"/>
                      <a:pt x="391" y="32"/>
                      <a:pt x="388" y="48"/>
                    </a:cubicBezTo>
                    <a:cubicBezTo>
                      <a:pt x="387" y="54"/>
                      <a:pt x="379" y="59"/>
                      <a:pt x="372" y="59"/>
                    </a:cubicBezTo>
                    <a:cubicBezTo>
                      <a:pt x="356" y="59"/>
                      <a:pt x="347" y="48"/>
                      <a:pt x="337" y="40"/>
                    </a:cubicBezTo>
                    <a:cubicBezTo>
                      <a:pt x="328" y="26"/>
                      <a:pt x="316" y="12"/>
                      <a:pt x="295" y="12"/>
                    </a:cubicBezTo>
                    <a:cubicBezTo>
                      <a:pt x="284" y="13"/>
                      <a:pt x="272" y="10"/>
                      <a:pt x="263" y="18"/>
                    </a:cubicBezTo>
                    <a:cubicBezTo>
                      <a:pt x="254" y="26"/>
                      <a:pt x="246" y="36"/>
                      <a:pt x="249" y="46"/>
                    </a:cubicBezTo>
                    <a:cubicBezTo>
                      <a:pt x="252" y="50"/>
                      <a:pt x="255" y="54"/>
                      <a:pt x="260" y="55"/>
                    </a:cubicBezTo>
                    <a:cubicBezTo>
                      <a:pt x="272" y="48"/>
                      <a:pt x="259" y="40"/>
                      <a:pt x="265" y="32"/>
                    </a:cubicBezTo>
                    <a:cubicBezTo>
                      <a:pt x="281" y="29"/>
                      <a:pt x="298" y="30"/>
                      <a:pt x="311" y="40"/>
                    </a:cubicBezTo>
                    <a:cubicBezTo>
                      <a:pt x="328" y="50"/>
                      <a:pt x="353" y="60"/>
                      <a:pt x="353" y="84"/>
                    </a:cubicBezTo>
                    <a:cubicBezTo>
                      <a:pt x="353" y="100"/>
                      <a:pt x="352" y="121"/>
                      <a:pt x="332" y="131"/>
                    </a:cubicBezTo>
                    <a:cubicBezTo>
                      <a:pt x="321" y="138"/>
                      <a:pt x="307" y="141"/>
                      <a:pt x="294" y="137"/>
                    </a:cubicBezTo>
                    <a:cubicBezTo>
                      <a:pt x="259" y="136"/>
                      <a:pt x="273" y="89"/>
                      <a:pt x="236" y="95"/>
                    </a:cubicBezTo>
                    <a:cubicBezTo>
                      <a:pt x="226" y="98"/>
                      <a:pt x="218" y="103"/>
                      <a:pt x="214" y="113"/>
                    </a:cubicBezTo>
                    <a:cubicBezTo>
                      <a:pt x="209" y="117"/>
                      <a:pt x="211" y="123"/>
                      <a:pt x="215" y="126"/>
                    </a:cubicBezTo>
                    <a:cubicBezTo>
                      <a:pt x="225" y="124"/>
                      <a:pt x="232" y="131"/>
                      <a:pt x="240" y="135"/>
                    </a:cubicBezTo>
                    <a:cubicBezTo>
                      <a:pt x="244" y="155"/>
                      <a:pt x="244" y="155"/>
                      <a:pt x="244" y="155"/>
                    </a:cubicBezTo>
                    <a:cubicBezTo>
                      <a:pt x="244" y="163"/>
                      <a:pt x="238" y="172"/>
                      <a:pt x="230" y="177"/>
                    </a:cubicBezTo>
                    <a:cubicBezTo>
                      <a:pt x="226" y="181"/>
                      <a:pt x="213" y="188"/>
                      <a:pt x="207" y="181"/>
                    </a:cubicBezTo>
                    <a:cubicBezTo>
                      <a:pt x="208" y="171"/>
                      <a:pt x="205" y="161"/>
                      <a:pt x="200" y="155"/>
                    </a:cubicBezTo>
                    <a:cubicBezTo>
                      <a:pt x="192" y="147"/>
                      <a:pt x="181" y="143"/>
                      <a:pt x="169" y="146"/>
                    </a:cubicBezTo>
                    <a:cubicBezTo>
                      <a:pt x="163" y="149"/>
                      <a:pt x="157" y="154"/>
                      <a:pt x="157" y="161"/>
                    </a:cubicBezTo>
                    <a:cubicBezTo>
                      <a:pt x="167" y="162"/>
                      <a:pt x="182" y="168"/>
                      <a:pt x="189" y="178"/>
                    </a:cubicBezTo>
                    <a:cubicBezTo>
                      <a:pt x="191" y="189"/>
                      <a:pt x="192" y="200"/>
                      <a:pt x="188" y="210"/>
                    </a:cubicBezTo>
                    <a:cubicBezTo>
                      <a:pt x="184" y="222"/>
                      <a:pt x="172" y="228"/>
                      <a:pt x="161" y="234"/>
                    </a:cubicBezTo>
                    <a:cubicBezTo>
                      <a:pt x="139" y="241"/>
                      <a:pt x="114" y="236"/>
                      <a:pt x="96" y="224"/>
                    </a:cubicBezTo>
                    <a:cubicBezTo>
                      <a:pt x="83" y="210"/>
                      <a:pt x="71" y="190"/>
                      <a:pt x="77" y="170"/>
                    </a:cubicBezTo>
                    <a:cubicBezTo>
                      <a:pt x="78" y="159"/>
                      <a:pt x="72" y="150"/>
                      <a:pt x="78" y="136"/>
                    </a:cubicBezTo>
                    <a:cubicBezTo>
                      <a:pt x="94" y="126"/>
                      <a:pt x="123" y="82"/>
                      <a:pt x="103" y="75"/>
                    </a:cubicBezTo>
                    <a:cubicBezTo>
                      <a:pt x="84" y="69"/>
                      <a:pt x="76" y="101"/>
                      <a:pt x="70" y="80"/>
                    </a:cubicBezTo>
                    <a:cubicBezTo>
                      <a:pt x="60" y="44"/>
                      <a:pt x="46" y="52"/>
                      <a:pt x="37" y="59"/>
                    </a:cubicBezTo>
                    <a:cubicBezTo>
                      <a:pt x="22" y="71"/>
                      <a:pt x="29" y="77"/>
                      <a:pt x="33" y="81"/>
                    </a:cubicBezTo>
                    <a:cubicBezTo>
                      <a:pt x="48" y="93"/>
                      <a:pt x="43" y="78"/>
                      <a:pt x="52" y="82"/>
                    </a:cubicBezTo>
                    <a:cubicBezTo>
                      <a:pt x="63" y="85"/>
                      <a:pt x="72" y="96"/>
                      <a:pt x="70" y="103"/>
                    </a:cubicBezTo>
                    <a:cubicBezTo>
                      <a:pt x="69" y="111"/>
                      <a:pt x="64" y="119"/>
                      <a:pt x="47" y="128"/>
                    </a:cubicBezTo>
                    <a:cubicBezTo>
                      <a:pt x="31" y="136"/>
                      <a:pt x="15" y="130"/>
                      <a:pt x="0" y="130"/>
                    </a:cubicBezTo>
                    <a:cubicBezTo>
                      <a:pt x="9" y="141"/>
                      <a:pt x="25" y="149"/>
                      <a:pt x="29" y="163"/>
                    </a:cubicBezTo>
                    <a:cubicBezTo>
                      <a:pt x="41" y="179"/>
                      <a:pt x="47" y="196"/>
                      <a:pt x="55" y="212"/>
                    </a:cubicBezTo>
                    <a:cubicBezTo>
                      <a:pt x="57" y="243"/>
                      <a:pt x="73" y="275"/>
                      <a:pt x="58" y="306"/>
                    </a:cubicBezTo>
                    <a:cubicBezTo>
                      <a:pt x="59" y="314"/>
                      <a:pt x="57" y="314"/>
                      <a:pt x="58" y="320"/>
                    </a:cubicBezTo>
                    <a:cubicBezTo>
                      <a:pt x="58" y="322"/>
                      <a:pt x="68" y="321"/>
                      <a:pt x="69" y="328"/>
                    </a:cubicBezTo>
                    <a:cubicBezTo>
                      <a:pt x="70" y="332"/>
                      <a:pt x="78" y="335"/>
                      <a:pt x="83" y="339"/>
                    </a:cubicBezTo>
                    <a:cubicBezTo>
                      <a:pt x="87" y="342"/>
                      <a:pt x="94" y="346"/>
                      <a:pt x="95" y="354"/>
                    </a:cubicBezTo>
                    <a:cubicBezTo>
                      <a:pt x="99" y="375"/>
                      <a:pt x="110" y="378"/>
                      <a:pt x="129" y="376"/>
                    </a:cubicBezTo>
                    <a:cubicBezTo>
                      <a:pt x="142" y="374"/>
                      <a:pt x="162" y="370"/>
                      <a:pt x="161" y="358"/>
                    </a:cubicBezTo>
                    <a:cubicBezTo>
                      <a:pt x="160" y="347"/>
                      <a:pt x="165" y="357"/>
                      <a:pt x="165" y="351"/>
                    </a:cubicBezTo>
                    <a:cubicBezTo>
                      <a:pt x="163" y="336"/>
                      <a:pt x="155" y="363"/>
                      <a:pt x="163" y="341"/>
                    </a:cubicBezTo>
                    <a:cubicBezTo>
                      <a:pt x="165" y="336"/>
                      <a:pt x="171" y="329"/>
                      <a:pt x="174" y="325"/>
                    </a:cubicBezTo>
                    <a:cubicBezTo>
                      <a:pt x="176" y="322"/>
                      <a:pt x="182" y="315"/>
                      <a:pt x="182" y="313"/>
                    </a:cubicBezTo>
                    <a:cubicBezTo>
                      <a:pt x="185" y="304"/>
                      <a:pt x="185" y="307"/>
                      <a:pt x="181" y="304"/>
                    </a:cubicBezTo>
                    <a:cubicBezTo>
                      <a:pt x="174" y="293"/>
                      <a:pt x="158" y="287"/>
                      <a:pt x="144" y="284"/>
                    </a:cubicBezTo>
                    <a:cubicBezTo>
                      <a:pt x="137" y="286"/>
                      <a:pt x="127" y="287"/>
                      <a:pt x="123" y="294"/>
                    </a:cubicBezTo>
                    <a:cubicBezTo>
                      <a:pt x="112" y="310"/>
                      <a:pt x="136" y="314"/>
                      <a:pt x="142" y="325"/>
                    </a:cubicBezTo>
                    <a:cubicBezTo>
                      <a:pt x="141" y="333"/>
                      <a:pt x="148" y="344"/>
                      <a:pt x="136" y="348"/>
                    </a:cubicBezTo>
                    <a:cubicBezTo>
                      <a:pt x="134" y="349"/>
                      <a:pt x="131" y="347"/>
                      <a:pt x="130" y="344"/>
                    </a:cubicBezTo>
                    <a:cubicBezTo>
                      <a:pt x="136" y="330"/>
                      <a:pt x="122" y="325"/>
                      <a:pt x="113" y="317"/>
                    </a:cubicBezTo>
                    <a:cubicBezTo>
                      <a:pt x="99" y="306"/>
                      <a:pt x="111" y="294"/>
                      <a:pt x="116" y="283"/>
                    </a:cubicBezTo>
                    <a:cubicBezTo>
                      <a:pt x="122" y="274"/>
                      <a:pt x="136" y="275"/>
                      <a:pt x="147" y="272"/>
                    </a:cubicBezTo>
                    <a:cubicBezTo>
                      <a:pt x="162" y="279"/>
                      <a:pt x="182" y="283"/>
                      <a:pt x="193" y="295"/>
                    </a:cubicBezTo>
                    <a:cubicBezTo>
                      <a:pt x="220" y="289"/>
                      <a:pt x="253" y="289"/>
                      <a:pt x="282" y="290"/>
                    </a:cubicBezTo>
                    <a:cubicBezTo>
                      <a:pt x="290" y="287"/>
                      <a:pt x="303" y="284"/>
                      <a:pt x="303" y="274"/>
                    </a:cubicBezTo>
                    <a:cubicBezTo>
                      <a:pt x="303" y="265"/>
                      <a:pt x="298" y="256"/>
                      <a:pt x="287" y="254"/>
                    </a:cubicBezTo>
                    <a:cubicBezTo>
                      <a:pt x="270" y="250"/>
                      <a:pt x="272" y="270"/>
                      <a:pt x="257" y="272"/>
                    </a:cubicBezTo>
                    <a:cubicBezTo>
                      <a:pt x="243" y="272"/>
                      <a:pt x="228" y="270"/>
                      <a:pt x="217" y="262"/>
                    </a:cubicBezTo>
                    <a:cubicBezTo>
                      <a:pt x="204" y="249"/>
                      <a:pt x="196" y="233"/>
                      <a:pt x="202" y="217"/>
                    </a:cubicBezTo>
                    <a:cubicBezTo>
                      <a:pt x="209" y="202"/>
                      <a:pt x="226" y="197"/>
                      <a:pt x="240" y="190"/>
                    </a:cubicBezTo>
                    <a:cubicBezTo>
                      <a:pt x="271" y="181"/>
                      <a:pt x="303" y="181"/>
                      <a:pt x="335" y="186"/>
                    </a:cubicBezTo>
                    <a:cubicBezTo>
                      <a:pt x="344" y="182"/>
                      <a:pt x="351" y="180"/>
                      <a:pt x="356" y="172"/>
                    </a:cubicBezTo>
                    <a:cubicBezTo>
                      <a:pt x="362" y="163"/>
                      <a:pt x="353" y="155"/>
                      <a:pt x="350" y="148"/>
                    </a:cubicBezTo>
                    <a:cubicBezTo>
                      <a:pt x="356" y="132"/>
                      <a:pt x="376" y="148"/>
                      <a:pt x="387" y="135"/>
                    </a:cubicBezTo>
                    <a:cubicBezTo>
                      <a:pt x="396" y="123"/>
                      <a:pt x="408" y="112"/>
                      <a:pt x="423" y="105"/>
                    </a:cubicBezTo>
                    <a:cubicBezTo>
                      <a:pt x="423" y="77"/>
                      <a:pt x="423" y="77"/>
                      <a:pt x="423" y="77"/>
                    </a:cubicBezTo>
                    <a:cubicBezTo>
                      <a:pt x="421" y="76"/>
                      <a:pt x="420" y="75"/>
                      <a:pt x="419" y="73"/>
                    </a:cubicBezTo>
                    <a:close/>
                    <a:moveTo>
                      <a:pt x="423" y="59"/>
                    </a:moveTo>
                    <a:cubicBezTo>
                      <a:pt x="419" y="73"/>
                      <a:pt x="419" y="73"/>
                      <a:pt x="419" y="73"/>
                    </a:cubicBezTo>
                    <a:lnTo>
                      <a:pt x="423" y="59"/>
                    </a:lnTo>
                    <a:close/>
                  </a:path>
                </a:pathLst>
              </a:custGeom>
              <a:solidFill>
                <a:srgbClr val="00A6CE"/>
              </a:solidFill>
              <a:ln>
                <a:solidFill>
                  <a:srgbClr val="F6AB00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Freeform 2111"/>
              <p:cNvSpPr>
                <a:spLocks noEditPoints="1"/>
              </p:cNvSpPr>
              <p:nvPr/>
            </p:nvSpPr>
            <p:spPr bwMode="auto">
              <a:xfrm>
                <a:off x="8227979" y="6921981"/>
                <a:ext cx="824738" cy="753016"/>
              </a:xfrm>
              <a:custGeom>
                <a:avLst/>
                <a:gdLst>
                  <a:gd name="T0" fmla="*/ 158 w 333"/>
                  <a:gd name="T1" fmla="*/ 228 h 303"/>
                  <a:gd name="T2" fmla="*/ 174 w 333"/>
                  <a:gd name="T3" fmla="*/ 207 h 303"/>
                  <a:gd name="T4" fmla="*/ 149 w 333"/>
                  <a:gd name="T5" fmla="*/ 201 h 303"/>
                  <a:gd name="T6" fmla="*/ 149 w 333"/>
                  <a:gd name="T7" fmla="*/ 190 h 303"/>
                  <a:gd name="T8" fmla="*/ 173 w 333"/>
                  <a:gd name="T9" fmla="*/ 127 h 303"/>
                  <a:gd name="T10" fmla="*/ 149 w 333"/>
                  <a:gd name="T11" fmla="*/ 118 h 303"/>
                  <a:gd name="T12" fmla="*/ 149 w 333"/>
                  <a:gd name="T13" fmla="*/ 97 h 303"/>
                  <a:gd name="T14" fmla="*/ 173 w 333"/>
                  <a:gd name="T15" fmla="*/ 69 h 303"/>
                  <a:gd name="T16" fmla="*/ 149 w 333"/>
                  <a:gd name="T17" fmla="*/ 68 h 303"/>
                  <a:gd name="T18" fmla="*/ 149 w 333"/>
                  <a:gd name="T19" fmla="*/ 1 h 303"/>
                  <a:gd name="T20" fmla="*/ 195 w 333"/>
                  <a:gd name="T21" fmla="*/ 32 h 303"/>
                  <a:gd name="T22" fmla="*/ 238 w 333"/>
                  <a:gd name="T23" fmla="*/ 92 h 303"/>
                  <a:gd name="T24" fmla="*/ 236 w 333"/>
                  <a:gd name="T25" fmla="*/ 112 h 303"/>
                  <a:gd name="T26" fmla="*/ 240 w 333"/>
                  <a:gd name="T27" fmla="*/ 118 h 303"/>
                  <a:gd name="T28" fmla="*/ 241 w 333"/>
                  <a:gd name="T29" fmla="*/ 120 h 303"/>
                  <a:gd name="T30" fmla="*/ 245 w 333"/>
                  <a:gd name="T31" fmla="*/ 162 h 303"/>
                  <a:gd name="T32" fmla="*/ 285 w 333"/>
                  <a:gd name="T33" fmla="*/ 160 h 303"/>
                  <a:gd name="T34" fmla="*/ 309 w 333"/>
                  <a:gd name="T35" fmla="*/ 191 h 303"/>
                  <a:gd name="T36" fmla="*/ 327 w 333"/>
                  <a:gd name="T37" fmla="*/ 192 h 303"/>
                  <a:gd name="T38" fmla="*/ 327 w 333"/>
                  <a:gd name="T39" fmla="*/ 211 h 303"/>
                  <a:gd name="T40" fmla="*/ 285 w 333"/>
                  <a:gd name="T41" fmla="*/ 211 h 303"/>
                  <a:gd name="T42" fmla="*/ 149 w 333"/>
                  <a:gd name="T43" fmla="*/ 278 h 303"/>
                  <a:gd name="T44" fmla="*/ 149 w 333"/>
                  <a:gd name="T45" fmla="*/ 257 h 303"/>
                  <a:gd name="T46" fmla="*/ 158 w 333"/>
                  <a:gd name="T47" fmla="*/ 228 h 303"/>
                  <a:gd name="T48" fmla="*/ 149 w 333"/>
                  <a:gd name="T49" fmla="*/ 201 h 303"/>
                  <a:gd name="T50" fmla="*/ 136 w 333"/>
                  <a:gd name="T51" fmla="*/ 211 h 303"/>
                  <a:gd name="T52" fmla="*/ 130 w 333"/>
                  <a:gd name="T53" fmla="*/ 241 h 303"/>
                  <a:gd name="T54" fmla="*/ 147 w 333"/>
                  <a:gd name="T55" fmla="*/ 258 h 303"/>
                  <a:gd name="T56" fmla="*/ 149 w 333"/>
                  <a:gd name="T57" fmla="*/ 257 h 303"/>
                  <a:gd name="T58" fmla="*/ 149 w 333"/>
                  <a:gd name="T59" fmla="*/ 278 h 303"/>
                  <a:gd name="T60" fmla="*/ 135 w 333"/>
                  <a:gd name="T61" fmla="*/ 289 h 303"/>
                  <a:gd name="T62" fmla="*/ 108 w 333"/>
                  <a:gd name="T63" fmla="*/ 299 h 303"/>
                  <a:gd name="T64" fmla="*/ 86 w 333"/>
                  <a:gd name="T65" fmla="*/ 303 h 303"/>
                  <a:gd name="T66" fmla="*/ 37 w 333"/>
                  <a:gd name="T67" fmla="*/ 292 h 303"/>
                  <a:gd name="T68" fmla="*/ 3 w 333"/>
                  <a:gd name="T69" fmla="*/ 262 h 303"/>
                  <a:gd name="T70" fmla="*/ 0 w 333"/>
                  <a:gd name="T71" fmla="*/ 243 h 303"/>
                  <a:gd name="T72" fmla="*/ 0 w 333"/>
                  <a:gd name="T73" fmla="*/ 238 h 303"/>
                  <a:gd name="T74" fmla="*/ 39 w 333"/>
                  <a:gd name="T75" fmla="*/ 194 h 303"/>
                  <a:gd name="T76" fmla="*/ 96 w 333"/>
                  <a:gd name="T77" fmla="*/ 144 h 303"/>
                  <a:gd name="T78" fmla="*/ 148 w 333"/>
                  <a:gd name="T79" fmla="*/ 190 h 303"/>
                  <a:gd name="T80" fmla="*/ 149 w 333"/>
                  <a:gd name="T81" fmla="*/ 190 h 303"/>
                  <a:gd name="T82" fmla="*/ 149 w 333"/>
                  <a:gd name="T83" fmla="*/ 201 h 303"/>
                  <a:gd name="T84" fmla="*/ 149 w 333"/>
                  <a:gd name="T85" fmla="*/ 1 h 303"/>
                  <a:gd name="T86" fmla="*/ 149 w 333"/>
                  <a:gd name="T87" fmla="*/ 68 h 303"/>
                  <a:gd name="T88" fmla="*/ 118 w 333"/>
                  <a:gd name="T89" fmla="*/ 25 h 303"/>
                  <a:gd name="T90" fmla="*/ 149 w 333"/>
                  <a:gd name="T91" fmla="*/ 1 h 303"/>
                  <a:gd name="T92" fmla="*/ 149 w 333"/>
                  <a:gd name="T93" fmla="*/ 97 h 303"/>
                  <a:gd name="T94" fmla="*/ 149 w 333"/>
                  <a:gd name="T95" fmla="*/ 118 h 303"/>
                  <a:gd name="T96" fmla="*/ 147 w 333"/>
                  <a:gd name="T97" fmla="*/ 103 h 303"/>
                  <a:gd name="T98" fmla="*/ 149 w 333"/>
                  <a:gd name="T99" fmla="*/ 97 h 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33" h="303">
                    <a:moveTo>
                      <a:pt x="158" y="228"/>
                    </a:moveTo>
                    <a:cubicBezTo>
                      <a:pt x="160" y="220"/>
                      <a:pt x="177" y="217"/>
                      <a:pt x="174" y="207"/>
                    </a:cubicBezTo>
                    <a:cubicBezTo>
                      <a:pt x="171" y="200"/>
                      <a:pt x="162" y="195"/>
                      <a:pt x="149" y="201"/>
                    </a:cubicBezTo>
                    <a:cubicBezTo>
                      <a:pt x="149" y="190"/>
                      <a:pt x="149" y="190"/>
                      <a:pt x="149" y="190"/>
                    </a:cubicBezTo>
                    <a:cubicBezTo>
                      <a:pt x="179" y="189"/>
                      <a:pt x="173" y="127"/>
                      <a:pt x="173" y="127"/>
                    </a:cubicBezTo>
                    <a:cubicBezTo>
                      <a:pt x="159" y="129"/>
                      <a:pt x="152" y="124"/>
                      <a:pt x="149" y="118"/>
                    </a:cubicBezTo>
                    <a:cubicBezTo>
                      <a:pt x="149" y="97"/>
                      <a:pt x="149" y="97"/>
                      <a:pt x="149" y="97"/>
                    </a:cubicBezTo>
                    <a:cubicBezTo>
                      <a:pt x="157" y="87"/>
                      <a:pt x="181" y="77"/>
                      <a:pt x="173" y="69"/>
                    </a:cubicBezTo>
                    <a:cubicBezTo>
                      <a:pt x="170" y="65"/>
                      <a:pt x="160" y="68"/>
                      <a:pt x="149" y="68"/>
                    </a:cubicBezTo>
                    <a:cubicBezTo>
                      <a:pt x="149" y="1"/>
                      <a:pt x="149" y="1"/>
                      <a:pt x="149" y="1"/>
                    </a:cubicBezTo>
                    <a:cubicBezTo>
                      <a:pt x="172" y="2"/>
                      <a:pt x="195" y="32"/>
                      <a:pt x="195" y="32"/>
                    </a:cubicBezTo>
                    <a:cubicBezTo>
                      <a:pt x="241" y="42"/>
                      <a:pt x="246" y="63"/>
                      <a:pt x="238" y="92"/>
                    </a:cubicBezTo>
                    <a:cubicBezTo>
                      <a:pt x="236" y="98"/>
                      <a:pt x="227" y="97"/>
                      <a:pt x="236" y="112"/>
                    </a:cubicBezTo>
                    <a:cubicBezTo>
                      <a:pt x="240" y="118"/>
                      <a:pt x="240" y="118"/>
                      <a:pt x="240" y="118"/>
                    </a:cubicBezTo>
                    <a:cubicBezTo>
                      <a:pt x="241" y="120"/>
                      <a:pt x="241" y="120"/>
                      <a:pt x="241" y="120"/>
                    </a:cubicBezTo>
                    <a:cubicBezTo>
                      <a:pt x="244" y="124"/>
                      <a:pt x="245" y="162"/>
                      <a:pt x="245" y="162"/>
                    </a:cubicBezTo>
                    <a:cubicBezTo>
                      <a:pt x="263" y="188"/>
                      <a:pt x="285" y="160"/>
                      <a:pt x="285" y="160"/>
                    </a:cubicBezTo>
                    <a:cubicBezTo>
                      <a:pt x="311" y="160"/>
                      <a:pt x="309" y="191"/>
                      <a:pt x="309" y="191"/>
                    </a:cubicBezTo>
                    <a:cubicBezTo>
                      <a:pt x="309" y="191"/>
                      <a:pt x="322" y="186"/>
                      <a:pt x="327" y="192"/>
                    </a:cubicBezTo>
                    <a:cubicBezTo>
                      <a:pt x="333" y="197"/>
                      <a:pt x="327" y="211"/>
                      <a:pt x="327" y="211"/>
                    </a:cubicBezTo>
                    <a:cubicBezTo>
                      <a:pt x="285" y="211"/>
                      <a:pt x="285" y="211"/>
                      <a:pt x="285" y="211"/>
                    </a:cubicBezTo>
                    <a:cubicBezTo>
                      <a:pt x="212" y="236"/>
                      <a:pt x="169" y="263"/>
                      <a:pt x="149" y="278"/>
                    </a:cubicBezTo>
                    <a:cubicBezTo>
                      <a:pt x="149" y="257"/>
                      <a:pt x="149" y="257"/>
                      <a:pt x="149" y="257"/>
                    </a:cubicBezTo>
                    <a:cubicBezTo>
                      <a:pt x="165" y="252"/>
                      <a:pt x="155" y="234"/>
                      <a:pt x="158" y="228"/>
                    </a:cubicBezTo>
                    <a:close/>
                    <a:moveTo>
                      <a:pt x="149" y="201"/>
                    </a:moveTo>
                    <a:cubicBezTo>
                      <a:pt x="145" y="203"/>
                      <a:pt x="141" y="207"/>
                      <a:pt x="136" y="211"/>
                    </a:cubicBezTo>
                    <a:cubicBezTo>
                      <a:pt x="117" y="230"/>
                      <a:pt x="130" y="241"/>
                      <a:pt x="130" y="241"/>
                    </a:cubicBezTo>
                    <a:cubicBezTo>
                      <a:pt x="130" y="241"/>
                      <a:pt x="109" y="262"/>
                      <a:pt x="147" y="258"/>
                    </a:cubicBezTo>
                    <a:cubicBezTo>
                      <a:pt x="147" y="258"/>
                      <a:pt x="148" y="257"/>
                      <a:pt x="149" y="257"/>
                    </a:cubicBezTo>
                    <a:cubicBezTo>
                      <a:pt x="149" y="278"/>
                      <a:pt x="149" y="278"/>
                      <a:pt x="149" y="278"/>
                    </a:cubicBezTo>
                    <a:cubicBezTo>
                      <a:pt x="140" y="285"/>
                      <a:pt x="135" y="289"/>
                      <a:pt x="135" y="289"/>
                    </a:cubicBezTo>
                    <a:cubicBezTo>
                      <a:pt x="122" y="298"/>
                      <a:pt x="117" y="298"/>
                      <a:pt x="108" y="299"/>
                    </a:cubicBezTo>
                    <a:cubicBezTo>
                      <a:pt x="96" y="301"/>
                      <a:pt x="86" y="303"/>
                      <a:pt x="86" y="303"/>
                    </a:cubicBezTo>
                    <a:cubicBezTo>
                      <a:pt x="37" y="292"/>
                      <a:pt x="37" y="292"/>
                      <a:pt x="37" y="292"/>
                    </a:cubicBezTo>
                    <a:cubicBezTo>
                      <a:pt x="30" y="276"/>
                      <a:pt x="3" y="262"/>
                      <a:pt x="3" y="262"/>
                    </a:cubicBezTo>
                    <a:cubicBezTo>
                      <a:pt x="1" y="254"/>
                      <a:pt x="0" y="248"/>
                      <a:pt x="0" y="243"/>
                    </a:cubicBezTo>
                    <a:cubicBezTo>
                      <a:pt x="0" y="238"/>
                      <a:pt x="0" y="238"/>
                      <a:pt x="0" y="238"/>
                    </a:cubicBezTo>
                    <a:cubicBezTo>
                      <a:pt x="3" y="194"/>
                      <a:pt x="75" y="242"/>
                      <a:pt x="39" y="194"/>
                    </a:cubicBezTo>
                    <a:cubicBezTo>
                      <a:pt x="19" y="160"/>
                      <a:pt x="75" y="123"/>
                      <a:pt x="96" y="144"/>
                    </a:cubicBezTo>
                    <a:cubicBezTo>
                      <a:pt x="108" y="156"/>
                      <a:pt x="118" y="190"/>
                      <a:pt x="148" y="190"/>
                    </a:cubicBezTo>
                    <a:cubicBezTo>
                      <a:pt x="149" y="190"/>
                      <a:pt x="149" y="190"/>
                      <a:pt x="149" y="190"/>
                    </a:cubicBezTo>
                    <a:cubicBezTo>
                      <a:pt x="149" y="201"/>
                      <a:pt x="149" y="201"/>
                      <a:pt x="149" y="201"/>
                    </a:cubicBezTo>
                    <a:close/>
                    <a:moveTo>
                      <a:pt x="149" y="1"/>
                    </a:moveTo>
                    <a:cubicBezTo>
                      <a:pt x="149" y="68"/>
                      <a:pt x="149" y="68"/>
                      <a:pt x="149" y="68"/>
                    </a:cubicBezTo>
                    <a:cubicBezTo>
                      <a:pt x="134" y="69"/>
                      <a:pt x="118" y="64"/>
                      <a:pt x="118" y="25"/>
                    </a:cubicBezTo>
                    <a:cubicBezTo>
                      <a:pt x="127" y="6"/>
                      <a:pt x="138" y="0"/>
                      <a:pt x="149" y="1"/>
                    </a:cubicBezTo>
                    <a:close/>
                    <a:moveTo>
                      <a:pt x="149" y="97"/>
                    </a:moveTo>
                    <a:cubicBezTo>
                      <a:pt x="149" y="118"/>
                      <a:pt x="149" y="118"/>
                      <a:pt x="149" y="118"/>
                    </a:cubicBezTo>
                    <a:cubicBezTo>
                      <a:pt x="145" y="111"/>
                      <a:pt x="147" y="103"/>
                      <a:pt x="147" y="103"/>
                    </a:cubicBezTo>
                    <a:cubicBezTo>
                      <a:pt x="147" y="101"/>
                      <a:pt x="148" y="99"/>
                      <a:pt x="149" y="97"/>
                    </a:cubicBezTo>
                    <a:close/>
                  </a:path>
                </a:pathLst>
              </a:custGeom>
              <a:solidFill>
                <a:srgbClr val="00A6CE"/>
              </a:solidFill>
              <a:ln>
                <a:solidFill>
                  <a:srgbClr val="F6AB00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Freeform 2116"/>
              <p:cNvSpPr>
                <a:spLocks/>
              </p:cNvSpPr>
              <p:nvPr/>
            </p:nvSpPr>
            <p:spPr bwMode="auto">
              <a:xfrm>
                <a:off x="7397704" y="6781710"/>
                <a:ext cx="129487" cy="143431"/>
              </a:xfrm>
              <a:custGeom>
                <a:avLst/>
                <a:gdLst>
                  <a:gd name="T0" fmla="*/ 48 w 52"/>
                  <a:gd name="T1" fmla="*/ 16 h 58"/>
                  <a:gd name="T2" fmla="*/ 46 w 52"/>
                  <a:gd name="T3" fmla="*/ 48 h 58"/>
                  <a:gd name="T4" fmla="*/ 13 w 52"/>
                  <a:gd name="T5" fmla="*/ 52 h 58"/>
                  <a:gd name="T6" fmla="*/ 2 w 52"/>
                  <a:gd name="T7" fmla="*/ 39 h 58"/>
                  <a:gd name="T8" fmla="*/ 8 w 52"/>
                  <a:gd name="T9" fmla="*/ 11 h 58"/>
                  <a:gd name="T10" fmla="*/ 35 w 52"/>
                  <a:gd name="T11" fmla="*/ 3 h 58"/>
                  <a:gd name="T12" fmla="*/ 48 w 52"/>
                  <a:gd name="T13" fmla="*/ 16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58">
                    <a:moveTo>
                      <a:pt x="48" y="16"/>
                    </a:moveTo>
                    <a:cubicBezTo>
                      <a:pt x="50" y="25"/>
                      <a:pt x="52" y="40"/>
                      <a:pt x="46" y="48"/>
                    </a:cubicBezTo>
                    <a:cubicBezTo>
                      <a:pt x="37" y="56"/>
                      <a:pt x="23" y="58"/>
                      <a:pt x="13" y="52"/>
                    </a:cubicBezTo>
                    <a:cubicBezTo>
                      <a:pt x="8" y="49"/>
                      <a:pt x="5" y="45"/>
                      <a:pt x="2" y="39"/>
                    </a:cubicBezTo>
                    <a:cubicBezTo>
                      <a:pt x="0" y="28"/>
                      <a:pt x="2" y="18"/>
                      <a:pt x="8" y="11"/>
                    </a:cubicBezTo>
                    <a:cubicBezTo>
                      <a:pt x="15" y="3"/>
                      <a:pt x="26" y="0"/>
                      <a:pt x="35" y="3"/>
                    </a:cubicBezTo>
                    <a:cubicBezTo>
                      <a:pt x="41" y="3"/>
                      <a:pt x="44" y="11"/>
                      <a:pt x="48" y="16"/>
                    </a:cubicBezTo>
                    <a:close/>
                  </a:path>
                </a:pathLst>
              </a:custGeom>
              <a:solidFill>
                <a:srgbClr val="00A6CE"/>
              </a:solidFill>
              <a:ln w="17463" cap="rnd">
                <a:solidFill>
                  <a:srgbClr val="F6AB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Freeform 2119"/>
              <p:cNvSpPr>
                <a:spLocks/>
              </p:cNvSpPr>
              <p:nvPr/>
            </p:nvSpPr>
            <p:spPr bwMode="auto">
              <a:xfrm>
                <a:off x="6379428" y="6552644"/>
                <a:ext cx="1810838" cy="1177335"/>
              </a:xfrm>
              <a:custGeom>
                <a:avLst/>
                <a:gdLst>
                  <a:gd name="T0" fmla="*/ 166 w 730"/>
                  <a:gd name="T1" fmla="*/ 58 h 473"/>
                  <a:gd name="T2" fmla="*/ 186 w 730"/>
                  <a:gd name="T3" fmla="*/ 128 h 473"/>
                  <a:gd name="T4" fmla="*/ 168 w 730"/>
                  <a:gd name="T5" fmla="*/ 219 h 473"/>
                  <a:gd name="T6" fmla="*/ 221 w 730"/>
                  <a:gd name="T7" fmla="*/ 187 h 473"/>
                  <a:gd name="T8" fmla="*/ 220 w 730"/>
                  <a:gd name="T9" fmla="*/ 248 h 473"/>
                  <a:gd name="T10" fmla="*/ 209 w 730"/>
                  <a:gd name="T11" fmla="*/ 294 h 473"/>
                  <a:gd name="T12" fmla="*/ 224 w 730"/>
                  <a:gd name="T13" fmla="*/ 282 h 473"/>
                  <a:gd name="T14" fmla="*/ 222 w 730"/>
                  <a:gd name="T15" fmla="*/ 256 h 473"/>
                  <a:gd name="T16" fmla="*/ 300 w 730"/>
                  <a:gd name="T17" fmla="*/ 266 h 473"/>
                  <a:gd name="T18" fmla="*/ 364 w 730"/>
                  <a:gd name="T19" fmla="*/ 244 h 473"/>
                  <a:gd name="T20" fmla="*/ 384 w 730"/>
                  <a:gd name="T21" fmla="*/ 233 h 473"/>
                  <a:gd name="T22" fmla="*/ 420 w 730"/>
                  <a:gd name="T23" fmla="*/ 290 h 473"/>
                  <a:gd name="T24" fmla="*/ 504 w 730"/>
                  <a:gd name="T25" fmla="*/ 243 h 473"/>
                  <a:gd name="T26" fmla="*/ 518 w 730"/>
                  <a:gd name="T27" fmla="*/ 219 h 473"/>
                  <a:gd name="T28" fmla="*/ 561 w 730"/>
                  <a:gd name="T29" fmla="*/ 294 h 473"/>
                  <a:gd name="T30" fmla="*/ 586 w 730"/>
                  <a:gd name="T31" fmla="*/ 318 h 473"/>
                  <a:gd name="T32" fmla="*/ 568 w 730"/>
                  <a:gd name="T33" fmla="*/ 405 h 473"/>
                  <a:gd name="T34" fmla="*/ 708 w 730"/>
                  <a:gd name="T35" fmla="*/ 473 h 473"/>
                  <a:gd name="T36" fmla="*/ 684 w 730"/>
                  <a:gd name="T37" fmla="*/ 424 h 473"/>
                  <a:gd name="T38" fmla="*/ 544 w 730"/>
                  <a:gd name="T39" fmla="*/ 403 h 473"/>
                  <a:gd name="T40" fmla="*/ 546 w 730"/>
                  <a:gd name="T41" fmla="*/ 317 h 473"/>
                  <a:gd name="T42" fmla="*/ 423 w 730"/>
                  <a:gd name="T43" fmla="*/ 340 h 473"/>
                  <a:gd name="T44" fmla="*/ 467 w 730"/>
                  <a:gd name="T45" fmla="*/ 333 h 473"/>
                  <a:gd name="T46" fmla="*/ 476 w 730"/>
                  <a:gd name="T47" fmla="*/ 371 h 473"/>
                  <a:gd name="T48" fmla="*/ 390 w 730"/>
                  <a:gd name="T49" fmla="*/ 362 h 473"/>
                  <a:gd name="T50" fmla="*/ 389 w 730"/>
                  <a:gd name="T51" fmla="*/ 328 h 473"/>
                  <a:gd name="T52" fmla="*/ 361 w 730"/>
                  <a:gd name="T53" fmla="*/ 284 h 473"/>
                  <a:gd name="T54" fmla="*/ 296 w 730"/>
                  <a:gd name="T55" fmla="*/ 338 h 473"/>
                  <a:gd name="T56" fmla="*/ 390 w 730"/>
                  <a:gd name="T57" fmla="*/ 312 h 473"/>
                  <a:gd name="T58" fmla="*/ 293 w 730"/>
                  <a:gd name="T59" fmla="*/ 341 h 473"/>
                  <a:gd name="T60" fmla="*/ 184 w 730"/>
                  <a:gd name="T61" fmla="*/ 318 h 473"/>
                  <a:gd name="T62" fmla="*/ 43 w 730"/>
                  <a:gd name="T63" fmla="*/ 295 h 473"/>
                  <a:gd name="T64" fmla="*/ 31 w 730"/>
                  <a:gd name="T65" fmla="*/ 251 h 473"/>
                  <a:gd name="T66" fmla="*/ 39 w 730"/>
                  <a:gd name="T67" fmla="*/ 225 h 473"/>
                  <a:gd name="T68" fmla="*/ 166 w 730"/>
                  <a:gd name="T69" fmla="*/ 245 h 473"/>
                  <a:gd name="T70" fmla="*/ 115 w 730"/>
                  <a:gd name="T71" fmla="*/ 225 h 473"/>
                  <a:gd name="T72" fmla="*/ 145 w 730"/>
                  <a:gd name="T73" fmla="*/ 205 h 473"/>
                  <a:gd name="T74" fmla="*/ 124 w 730"/>
                  <a:gd name="T75" fmla="*/ 175 h 473"/>
                  <a:gd name="T76" fmla="*/ 94 w 730"/>
                  <a:gd name="T77" fmla="*/ 165 h 473"/>
                  <a:gd name="T78" fmla="*/ 124 w 730"/>
                  <a:gd name="T79" fmla="*/ 102 h 473"/>
                  <a:gd name="T80" fmla="*/ 74 w 730"/>
                  <a:gd name="T81" fmla="*/ 141 h 473"/>
                  <a:gd name="T82" fmla="*/ 56 w 730"/>
                  <a:gd name="T83" fmla="*/ 110 h 473"/>
                  <a:gd name="T84" fmla="*/ 110 w 730"/>
                  <a:gd name="T85" fmla="*/ 74 h 473"/>
                  <a:gd name="T86" fmla="*/ 84 w 730"/>
                  <a:gd name="T87" fmla="*/ 54 h 473"/>
                  <a:gd name="T88" fmla="*/ 155 w 730"/>
                  <a:gd name="T89" fmla="*/ 53 h 473"/>
                  <a:gd name="T90" fmla="*/ 124 w 730"/>
                  <a:gd name="T91" fmla="*/ 26 h 473"/>
                  <a:gd name="T92" fmla="*/ 126 w 730"/>
                  <a:gd name="T93" fmla="*/ 1 h 4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730" h="473">
                    <a:moveTo>
                      <a:pt x="151" y="8"/>
                    </a:moveTo>
                    <a:cubicBezTo>
                      <a:pt x="163" y="7"/>
                      <a:pt x="175" y="13"/>
                      <a:pt x="183" y="20"/>
                    </a:cubicBezTo>
                    <a:cubicBezTo>
                      <a:pt x="191" y="36"/>
                      <a:pt x="170" y="44"/>
                      <a:pt x="166" y="58"/>
                    </a:cubicBezTo>
                    <a:cubicBezTo>
                      <a:pt x="157" y="72"/>
                      <a:pt x="162" y="88"/>
                      <a:pt x="171" y="100"/>
                    </a:cubicBezTo>
                    <a:cubicBezTo>
                      <a:pt x="176" y="110"/>
                      <a:pt x="159" y="116"/>
                      <a:pt x="168" y="124"/>
                    </a:cubicBezTo>
                    <a:cubicBezTo>
                      <a:pt x="173" y="124"/>
                      <a:pt x="182" y="122"/>
                      <a:pt x="186" y="128"/>
                    </a:cubicBezTo>
                    <a:cubicBezTo>
                      <a:pt x="190" y="132"/>
                      <a:pt x="190" y="137"/>
                      <a:pt x="189" y="143"/>
                    </a:cubicBezTo>
                    <a:cubicBezTo>
                      <a:pt x="176" y="157"/>
                      <a:pt x="165" y="173"/>
                      <a:pt x="162" y="192"/>
                    </a:cubicBezTo>
                    <a:cubicBezTo>
                      <a:pt x="162" y="201"/>
                      <a:pt x="160" y="211"/>
                      <a:pt x="168" y="219"/>
                    </a:cubicBezTo>
                    <a:cubicBezTo>
                      <a:pt x="178" y="227"/>
                      <a:pt x="192" y="228"/>
                      <a:pt x="204" y="225"/>
                    </a:cubicBezTo>
                    <a:cubicBezTo>
                      <a:pt x="213" y="222"/>
                      <a:pt x="219" y="215"/>
                      <a:pt x="224" y="208"/>
                    </a:cubicBezTo>
                    <a:cubicBezTo>
                      <a:pt x="228" y="200"/>
                      <a:pt x="213" y="195"/>
                      <a:pt x="221" y="187"/>
                    </a:cubicBezTo>
                    <a:cubicBezTo>
                      <a:pt x="226" y="182"/>
                      <a:pt x="234" y="183"/>
                      <a:pt x="240" y="185"/>
                    </a:cubicBezTo>
                    <a:cubicBezTo>
                      <a:pt x="247" y="189"/>
                      <a:pt x="246" y="196"/>
                      <a:pt x="245" y="200"/>
                    </a:cubicBezTo>
                    <a:cubicBezTo>
                      <a:pt x="235" y="215"/>
                      <a:pt x="224" y="232"/>
                      <a:pt x="220" y="248"/>
                    </a:cubicBezTo>
                    <a:cubicBezTo>
                      <a:pt x="207" y="249"/>
                      <a:pt x="198" y="258"/>
                      <a:pt x="189" y="263"/>
                    </a:cubicBezTo>
                    <a:cubicBezTo>
                      <a:pt x="188" y="270"/>
                      <a:pt x="183" y="277"/>
                      <a:pt x="187" y="282"/>
                    </a:cubicBezTo>
                    <a:cubicBezTo>
                      <a:pt x="193" y="289"/>
                      <a:pt x="198" y="298"/>
                      <a:pt x="209" y="294"/>
                    </a:cubicBezTo>
                    <a:cubicBezTo>
                      <a:pt x="218" y="292"/>
                      <a:pt x="226" y="287"/>
                      <a:pt x="234" y="294"/>
                    </a:cubicBezTo>
                    <a:cubicBezTo>
                      <a:pt x="236" y="294"/>
                      <a:pt x="238" y="293"/>
                      <a:pt x="238" y="292"/>
                    </a:cubicBezTo>
                    <a:cubicBezTo>
                      <a:pt x="239" y="285"/>
                      <a:pt x="229" y="285"/>
                      <a:pt x="224" y="282"/>
                    </a:cubicBezTo>
                    <a:cubicBezTo>
                      <a:pt x="215" y="282"/>
                      <a:pt x="204" y="293"/>
                      <a:pt x="196" y="282"/>
                    </a:cubicBezTo>
                    <a:cubicBezTo>
                      <a:pt x="193" y="278"/>
                      <a:pt x="195" y="273"/>
                      <a:pt x="196" y="268"/>
                    </a:cubicBezTo>
                    <a:cubicBezTo>
                      <a:pt x="203" y="262"/>
                      <a:pt x="212" y="256"/>
                      <a:pt x="222" y="256"/>
                    </a:cubicBezTo>
                    <a:cubicBezTo>
                      <a:pt x="238" y="258"/>
                      <a:pt x="258" y="266"/>
                      <a:pt x="263" y="282"/>
                    </a:cubicBezTo>
                    <a:cubicBezTo>
                      <a:pt x="264" y="285"/>
                      <a:pt x="268" y="288"/>
                      <a:pt x="271" y="286"/>
                    </a:cubicBezTo>
                    <a:cubicBezTo>
                      <a:pt x="281" y="278"/>
                      <a:pt x="287" y="269"/>
                      <a:pt x="300" y="266"/>
                    </a:cubicBezTo>
                    <a:cubicBezTo>
                      <a:pt x="315" y="265"/>
                      <a:pt x="330" y="264"/>
                      <a:pt x="347" y="268"/>
                    </a:cubicBezTo>
                    <a:cubicBezTo>
                      <a:pt x="353" y="268"/>
                      <a:pt x="361" y="264"/>
                      <a:pt x="365" y="260"/>
                    </a:cubicBezTo>
                    <a:cubicBezTo>
                      <a:pt x="370" y="255"/>
                      <a:pt x="368" y="248"/>
                      <a:pt x="364" y="244"/>
                    </a:cubicBezTo>
                    <a:cubicBezTo>
                      <a:pt x="361" y="244"/>
                      <a:pt x="349" y="243"/>
                      <a:pt x="351" y="240"/>
                    </a:cubicBezTo>
                    <a:cubicBezTo>
                      <a:pt x="353" y="235"/>
                      <a:pt x="353" y="231"/>
                      <a:pt x="362" y="230"/>
                    </a:cubicBezTo>
                    <a:cubicBezTo>
                      <a:pt x="372" y="227"/>
                      <a:pt x="378" y="229"/>
                      <a:pt x="384" y="233"/>
                    </a:cubicBezTo>
                    <a:cubicBezTo>
                      <a:pt x="391" y="239"/>
                      <a:pt x="392" y="248"/>
                      <a:pt x="390" y="256"/>
                    </a:cubicBezTo>
                    <a:cubicBezTo>
                      <a:pt x="401" y="263"/>
                      <a:pt x="420" y="267"/>
                      <a:pt x="418" y="283"/>
                    </a:cubicBezTo>
                    <a:cubicBezTo>
                      <a:pt x="418" y="284"/>
                      <a:pt x="416" y="289"/>
                      <a:pt x="420" y="290"/>
                    </a:cubicBezTo>
                    <a:cubicBezTo>
                      <a:pt x="431" y="293"/>
                      <a:pt x="431" y="280"/>
                      <a:pt x="440" y="277"/>
                    </a:cubicBezTo>
                    <a:cubicBezTo>
                      <a:pt x="461" y="260"/>
                      <a:pt x="501" y="284"/>
                      <a:pt x="512" y="255"/>
                    </a:cubicBezTo>
                    <a:cubicBezTo>
                      <a:pt x="512" y="250"/>
                      <a:pt x="508" y="245"/>
                      <a:pt x="504" y="243"/>
                    </a:cubicBezTo>
                    <a:cubicBezTo>
                      <a:pt x="497" y="239"/>
                      <a:pt x="488" y="243"/>
                      <a:pt x="483" y="237"/>
                    </a:cubicBezTo>
                    <a:cubicBezTo>
                      <a:pt x="481" y="233"/>
                      <a:pt x="482" y="228"/>
                      <a:pt x="486" y="226"/>
                    </a:cubicBezTo>
                    <a:cubicBezTo>
                      <a:pt x="494" y="219"/>
                      <a:pt x="506" y="213"/>
                      <a:pt x="518" y="219"/>
                    </a:cubicBezTo>
                    <a:cubicBezTo>
                      <a:pt x="524" y="221"/>
                      <a:pt x="529" y="225"/>
                      <a:pt x="529" y="231"/>
                    </a:cubicBezTo>
                    <a:cubicBezTo>
                      <a:pt x="523" y="251"/>
                      <a:pt x="516" y="276"/>
                      <a:pt x="538" y="290"/>
                    </a:cubicBezTo>
                    <a:cubicBezTo>
                      <a:pt x="544" y="295"/>
                      <a:pt x="553" y="293"/>
                      <a:pt x="561" y="294"/>
                    </a:cubicBezTo>
                    <a:cubicBezTo>
                      <a:pt x="568" y="292"/>
                      <a:pt x="575" y="288"/>
                      <a:pt x="579" y="283"/>
                    </a:cubicBezTo>
                    <a:cubicBezTo>
                      <a:pt x="582" y="285"/>
                      <a:pt x="583" y="288"/>
                      <a:pt x="584" y="291"/>
                    </a:cubicBezTo>
                    <a:cubicBezTo>
                      <a:pt x="584" y="299"/>
                      <a:pt x="577" y="311"/>
                      <a:pt x="586" y="318"/>
                    </a:cubicBezTo>
                    <a:cubicBezTo>
                      <a:pt x="589" y="323"/>
                      <a:pt x="599" y="327"/>
                      <a:pt x="598" y="335"/>
                    </a:cubicBezTo>
                    <a:cubicBezTo>
                      <a:pt x="590" y="359"/>
                      <a:pt x="562" y="373"/>
                      <a:pt x="559" y="399"/>
                    </a:cubicBezTo>
                    <a:cubicBezTo>
                      <a:pt x="559" y="403"/>
                      <a:pt x="564" y="404"/>
                      <a:pt x="568" y="405"/>
                    </a:cubicBezTo>
                    <a:cubicBezTo>
                      <a:pt x="601" y="393"/>
                      <a:pt x="641" y="387"/>
                      <a:pt x="677" y="405"/>
                    </a:cubicBezTo>
                    <a:cubicBezTo>
                      <a:pt x="700" y="419"/>
                      <a:pt x="726" y="439"/>
                      <a:pt x="730" y="464"/>
                    </a:cubicBezTo>
                    <a:cubicBezTo>
                      <a:pt x="723" y="469"/>
                      <a:pt x="715" y="472"/>
                      <a:pt x="708" y="473"/>
                    </a:cubicBezTo>
                    <a:cubicBezTo>
                      <a:pt x="708" y="473"/>
                      <a:pt x="706" y="470"/>
                      <a:pt x="719" y="468"/>
                    </a:cubicBezTo>
                    <a:cubicBezTo>
                      <a:pt x="724" y="457"/>
                      <a:pt x="715" y="443"/>
                      <a:pt x="704" y="435"/>
                    </a:cubicBezTo>
                    <a:cubicBezTo>
                      <a:pt x="697" y="432"/>
                      <a:pt x="690" y="428"/>
                      <a:pt x="684" y="424"/>
                    </a:cubicBezTo>
                    <a:cubicBezTo>
                      <a:pt x="656" y="413"/>
                      <a:pt x="625" y="406"/>
                      <a:pt x="596" y="410"/>
                    </a:cubicBezTo>
                    <a:cubicBezTo>
                      <a:pt x="592" y="410"/>
                      <a:pt x="590" y="412"/>
                      <a:pt x="587" y="413"/>
                    </a:cubicBezTo>
                    <a:cubicBezTo>
                      <a:pt x="574" y="407"/>
                      <a:pt x="558" y="404"/>
                      <a:pt x="544" y="403"/>
                    </a:cubicBezTo>
                    <a:cubicBezTo>
                      <a:pt x="539" y="405"/>
                      <a:pt x="535" y="404"/>
                      <a:pt x="531" y="403"/>
                    </a:cubicBezTo>
                    <a:cubicBezTo>
                      <a:pt x="539" y="385"/>
                      <a:pt x="554" y="368"/>
                      <a:pt x="552" y="345"/>
                    </a:cubicBezTo>
                    <a:cubicBezTo>
                      <a:pt x="552" y="336"/>
                      <a:pt x="554" y="326"/>
                      <a:pt x="546" y="317"/>
                    </a:cubicBezTo>
                    <a:cubicBezTo>
                      <a:pt x="530" y="297"/>
                      <a:pt x="500" y="286"/>
                      <a:pt x="472" y="287"/>
                    </a:cubicBezTo>
                    <a:cubicBezTo>
                      <a:pt x="452" y="288"/>
                      <a:pt x="425" y="297"/>
                      <a:pt x="421" y="317"/>
                    </a:cubicBezTo>
                    <a:cubicBezTo>
                      <a:pt x="421" y="325"/>
                      <a:pt x="416" y="334"/>
                      <a:pt x="423" y="340"/>
                    </a:cubicBezTo>
                    <a:cubicBezTo>
                      <a:pt x="432" y="346"/>
                      <a:pt x="442" y="350"/>
                      <a:pt x="453" y="349"/>
                    </a:cubicBezTo>
                    <a:cubicBezTo>
                      <a:pt x="459" y="347"/>
                      <a:pt x="464" y="344"/>
                      <a:pt x="466" y="339"/>
                    </a:cubicBezTo>
                    <a:cubicBezTo>
                      <a:pt x="466" y="337"/>
                      <a:pt x="465" y="335"/>
                      <a:pt x="467" y="333"/>
                    </a:cubicBezTo>
                    <a:cubicBezTo>
                      <a:pt x="473" y="331"/>
                      <a:pt x="477" y="338"/>
                      <a:pt x="482" y="340"/>
                    </a:cubicBezTo>
                    <a:cubicBezTo>
                      <a:pt x="487" y="344"/>
                      <a:pt x="488" y="349"/>
                      <a:pt x="488" y="355"/>
                    </a:cubicBezTo>
                    <a:cubicBezTo>
                      <a:pt x="487" y="361"/>
                      <a:pt x="483" y="367"/>
                      <a:pt x="476" y="371"/>
                    </a:cubicBezTo>
                    <a:cubicBezTo>
                      <a:pt x="459" y="378"/>
                      <a:pt x="437" y="371"/>
                      <a:pt x="422" y="360"/>
                    </a:cubicBezTo>
                    <a:cubicBezTo>
                      <a:pt x="415" y="359"/>
                      <a:pt x="417" y="347"/>
                      <a:pt x="408" y="349"/>
                    </a:cubicBezTo>
                    <a:cubicBezTo>
                      <a:pt x="404" y="355"/>
                      <a:pt x="399" y="361"/>
                      <a:pt x="390" y="362"/>
                    </a:cubicBezTo>
                    <a:cubicBezTo>
                      <a:pt x="382" y="362"/>
                      <a:pt x="377" y="357"/>
                      <a:pt x="372" y="353"/>
                    </a:cubicBezTo>
                    <a:cubicBezTo>
                      <a:pt x="367" y="348"/>
                      <a:pt x="363" y="341"/>
                      <a:pt x="367" y="335"/>
                    </a:cubicBezTo>
                    <a:cubicBezTo>
                      <a:pt x="372" y="330"/>
                      <a:pt x="379" y="323"/>
                      <a:pt x="389" y="328"/>
                    </a:cubicBezTo>
                    <a:cubicBezTo>
                      <a:pt x="391" y="329"/>
                      <a:pt x="393" y="330"/>
                      <a:pt x="395" y="330"/>
                    </a:cubicBezTo>
                    <a:cubicBezTo>
                      <a:pt x="402" y="322"/>
                      <a:pt x="400" y="311"/>
                      <a:pt x="397" y="302"/>
                    </a:cubicBezTo>
                    <a:cubicBezTo>
                      <a:pt x="389" y="290"/>
                      <a:pt x="376" y="285"/>
                      <a:pt x="361" y="284"/>
                    </a:cubicBezTo>
                    <a:cubicBezTo>
                      <a:pt x="340" y="282"/>
                      <a:pt x="320" y="292"/>
                      <a:pt x="307" y="305"/>
                    </a:cubicBezTo>
                    <a:cubicBezTo>
                      <a:pt x="302" y="315"/>
                      <a:pt x="290" y="323"/>
                      <a:pt x="290" y="335"/>
                    </a:cubicBezTo>
                    <a:cubicBezTo>
                      <a:pt x="291" y="337"/>
                      <a:pt x="293" y="338"/>
                      <a:pt x="296" y="338"/>
                    </a:cubicBezTo>
                    <a:cubicBezTo>
                      <a:pt x="306" y="318"/>
                      <a:pt x="321" y="292"/>
                      <a:pt x="352" y="291"/>
                    </a:cubicBezTo>
                    <a:cubicBezTo>
                      <a:pt x="364" y="292"/>
                      <a:pt x="381" y="291"/>
                      <a:pt x="387" y="304"/>
                    </a:cubicBezTo>
                    <a:cubicBezTo>
                      <a:pt x="390" y="306"/>
                      <a:pt x="389" y="309"/>
                      <a:pt x="390" y="312"/>
                    </a:cubicBezTo>
                    <a:cubicBezTo>
                      <a:pt x="369" y="310"/>
                      <a:pt x="349" y="314"/>
                      <a:pt x="331" y="322"/>
                    </a:cubicBezTo>
                    <a:cubicBezTo>
                      <a:pt x="319" y="324"/>
                      <a:pt x="309" y="335"/>
                      <a:pt x="296" y="338"/>
                    </a:cubicBezTo>
                    <a:cubicBezTo>
                      <a:pt x="293" y="341"/>
                      <a:pt x="293" y="341"/>
                      <a:pt x="293" y="341"/>
                    </a:cubicBezTo>
                    <a:cubicBezTo>
                      <a:pt x="274" y="353"/>
                      <a:pt x="255" y="359"/>
                      <a:pt x="233" y="361"/>
                    </a:cubicBezTo>
                    <a:cubicBezTo>
                      <a:pt x="224" y="362"/>
                      <a:pt x="224" y="362"/>
                      <a:pt x="224" y="362"/>
                    </a:cubicBezTo>
                    <a:cubicBezTo>
                      <a:pt x="218" y="343"/>
                      <a:pt x="200" y="330"/>
                      <a:pt x="184" y="318"/>
                    </a:cubicBezTo>
                    <a:cubicBezTo>
                      <a:pt x="167" y="302"/>
                      <a:pt x="140" y="300"/>
                      <a:pt x="118" y="292"/>
                    </a:cubicBezTo>
                    <a:cubicBezTo>
                      <a:pt x="104" y="291"/>
                      <a:pt x="90" y="289"/>
                      <a:pt x="76" y="290"/>
                    </a:cubicBezTo>
                    <a:cubicBezTo>
                      <a:pt x="64" y="288"/>
                      <a:pt x="54" y="293"/>
                      <a:pt x="43" y="295"/>
                    </a:cubicBezTo>
                    <a:cubicBezTo>
                      <a:pt x="48" y="287"/>
                      <a:pt x="55" y="280"/>
                      <a:pt x="56" y="270"/>
                    </a:cubicBezTo>
                    <a:cubicBezTo>
                      <a:pt x="55" y="263"/>
                      <a:pt x="55" y="255"/>
                      <a:pt x="47" y="251"/>
                    </a:cubicBezTo>
                    <a:cubicBezTo>
                      <a:pt x="42" y="250"/>
                      <a:pt x="35" y="249"/>
                      <a:pt x="31" y="251"/>
                    </a:cubicBezTo>
                    <a:cubicBezTo>
                      <a:pt x="30" y="256"/>
                      <a:pt x="26" y="261"/>
                      <a:pt x="20" y="261"/>
                    </a:cubicBezTo>
                    <a:cubicBezTo>
                      <a:pt x="9" y="261"/>
                      <a:pt x="3" y="252"/>
                      <a:pt x="0" y="245"/>
                    </a:cubicBezTo>
                    <a:cubicBezTo>
                      <a:pt x="7" y="231"/>
                      <a:pt x="29" y="236"/>
                      <a:pt x="39" y="225"/>
                    </a:cubicBezTo>
                    <a:cubicBezTo>
                      <a:pt x="60" y="237"/>
                      <a:pt x="74" y="256"/>
                      <a:pt x="96" y="268"/>
                    </a:cubicBezTo>
                    <a:cubicBezTo>
                      <a:pt x="107" y="277"/>
                      <a:pt x="125" y="277"/>
                      <a:pt x="139" y="274"/>
                    </a:cubicBezTo>
                    <a:cubicBezTo>
                      <a:pt x="154" y="269"/>
                      <a:pt x="165" y="258"/>
                      <a:pt x="166" y="245"/>
                    </a:cubicBezTo>
                    <a:cubicBezTo>
                      <a:pt x="166" y="238"/>
                      <a:pt x="166" y="230"/>
                      <a:pt x="159" y="224"/>
                    </a:cubicBezTo>
                    <a:cubicBezTo>
                      <a:pt x="153" y="219"/>
                      <a:pt x="145" y="216"/>
                      <a:pt x="137" y="214"/>
                    </a:cubicBezTo>
                    <a:cubicBezTo>
                      <a:pt x="128" y="215"/>
                      <a:pt x="120" y="220"/>
                      <a:pt x="115" y="225"/>
                    </a:cubicBezTo>
                    <a:cubicBezTo>
                      <a:pt x="110" y="223"/>
                      <a:pt x="109" y="218"/>
                      <a:pt x="109" y="215"/>
                    </a:cubicBezTo>
                    <a:cubicBezTo>
                      <a:pt x="110" y="207"/>
                      <a:pt x="116" y="203"/>
                      <a:pt x="124" y="201"/>
                    </a:cubicBezTo>
                    <a:cubicBezTo>
                      <a:pt x="131" y="201"/>
                      <a:pt x="139" y="202"/>
                      <a:pt x="145" y="205"/>
                    </a:cubicBezTo>
                    <a:cubicBezTo>
                      <a:pt x="152" y="205"/>
                      <a:pt x="151" y="196"/>
                      <a:pt x="149" y="193"/>
                    </a:cubicBezTo>
                    <a:cubicBezTo>
                      <a:pt x="148" y="187"/>
                      <a:pt x="144" y="181"/>
                      <a:pt x="139" y="179"/>
                    </a:cubicBezTo>
                    <a:cubicBezTo>
                      <a:pt x="124" y="175"/>
                      <a:pt x="124" y="175"/>
                      <a:pt x="124" y="175"/>
                    </a:cubicBezTo>
                    <a:cubicBezTo>
                      <a:pt x="118" y="178"/>
                      <a:pt x="111" y="179"/>
                      <a:pt x="109" y="185"/>
                    </a:cubicBezTo>
                    <a:cubicBezTo>
                      <a:pt x="106" y="186"/>
                      <a:pt x="101" y="185"/>
                      <a:pt x="99" y="181"/>
                    </a:cubicBezTo>
                    <a:cubicBezTo>
                      <a:pt x="94" y="177"/>
                      <a:pt x="93" y="171"/>
                      <a:pt x="94" y="165"/>
                    </a:cubicBezTo>
                    <a:cubicBezTo>
                      <a:pt x="102" y="144"/>
                      <a:pt x="130" y="166"/>
                      <a:pt x="143" y="148"/>
                    </a:cubicBezTo>
                    <a:cubicBezTo>
                      <a:pt x="149" y="143"/>
                      <a:pt x="151" y="135"/>
                      <a:pt x="150" y="127"/>
                    </a:cubicBezTo>
                    <a:cubicBezTo>
                      <a:pt x="150" y="114"/>
                      <a:pt x="135" y="107"/>
                      <a:pt x="124" y="102"/>
                    </a:cubicBezTo>
                    <a:cubicBezTo>
                      <a:pt x="107" y="95"/>
                      <a:pt x="93" y="105"/>
                      <a:pt x="80" y="110"/>
                    </a:cubicBezTo>
                    <a:cubicBezTo>
                      <a:pt x="69" y="114"/>
                      <a:pt x="63" y="122"/>
                      <a:pt x="59" y="131"/>
                    </a:cubicBezTo>
                    <a:cubicBezTo>
                      <a:pt x="64" y="137"/>
                      <a:pt x="73" y="133"/>
                      <a:pt x="74" y="141"/>
                    </a:cubicBezTo>
                    <a:cubicBezTo>
                      <a:pt x="72" y="143"/>
                      <a:pt x="68" y="143"/>
                      <a:pt x="65" y="143"/>
                    </a:cubicBezTo>
                    <a:cubicBezTo>
                      <a:pt x="57" y="142"/>
                      <a:pt x="52" y="135"/>
                      <a:pt x="50" y="128"/>
                    </a:cubicBezTo>
                    <a:cubicBezTo>
                      <a:pt x="47" y="121"/>
                      <a:pt x="53" y="116"/>
                      <a:pt x="56" y="110"/>
                    </a:cubicBezTo>
                    <a:cubicBezTo>
                      <a:pt x="62" y="99"/>
                      <a:pt x="76" y="97"/>
                      <a:pt x="88" y="97"/>
                    </a:cubicBezTo>
                    <a:cubicBezTo>
                      <a:pt x="97" y="94"/>
                      <a:pt x="108" y="93"/>
                      <a:pt x="113" y="85"/>
                    </a:cubicBezTo>
                    <a:cubicBezTo>
                      <a:pt x="116" y="82"/>
                      <a:pt x="114" y="76"/>
                      <a:pt x="110" y="74"/>
                    </a:cubicBezTo>
                    <a:cubicBezTo>
                      <a:pt x="100" y="68"/>
                      <a:pt x="90" y="73"/>
                      <a:pt x="82" y="76"/>
                    </a:cubicBezTo>
                    <a:cubicBezTo>
                      <a:pt x="77" y="73"/>
                      <a:pt x="73" y="70"/>
                      <a:pt x="78" y="63"/>
                    </a:cubicBezTo>
                    <a:cubicBezTo>
                      <a:pt x="77" y="60"/>
                      <a:pt x="81" y="56"/>
                      <a:pt x="84" y="54"/>
                    </a:cubicBezTo>
                    <a:cubicBezTo>
                      <a:pt x="95" y="47"/>
                      <a:pt x="109" y="49"/>
                      <a:pt x="120" y="53"/>
                    </a:cubicBezTo>
                    <a:cubicBezTo>
                      <a:pt x="138" y="66"/>
                      <a:pt x="138" y="66"/>
                      <a:pt x="138" y="66"/>
                    </a:cubicBezTo>
                    <a:cubicBezTo>
                      <a:pt x="146" y="65"/>
                      <a:pt x="150" y="58"/>
                      <a:pt x="155" y="53"/>
                    </a:cubicBezTo>
                    <a:cubicBezTo>
                      <a:pt x="159" y="50"/>
                      <a:pt x="160" y="42"/>
                      <a:pt x="159" y="37"/>
                    </a:cubicBezTo>
                    <a:cubicBezTo>
                      <a:pt x="157" y="30"/>
                      <a:pt x="153" y="24"/>
                      <a:pt x="147" y="19"/>
                    </a:cubicBezTo>
                    <a:cubicBezTo>
                      <a:pt x="138" y="14"/>
                      <a:pt x="133" y="22"/>
                      <a:pt x="124" y="26"/>
                    </a:cubicBezTo>
                    <a:cubicBezTo>
                      <a:pt x="116" y="26"/>
                      <a:pt x="116" y="26"/>
                      <a:pt x="113" y="24"/>
                    </a:cubicBezTo>
                    <a:cubicBezTo>
                      <a:pt x="111" y="21"/>
                      <a:pt x="109" y="19"/>
                      <a:pt x="110" y="14"/>
                    </a:cubicBezTo>
                    <a:cubicBezTo>
                      <a:pt x="112" y="8"/>
                      <a:pt x="117" y="1"/>
                      <a:pt x="126" y="1"/>
                    </a:cubicBezTo>
                    <a:cubicBezTo>
                      <a:pt x="133" y="0"/>
                      <a:pt x="145" y="1"/>
                      <a:pt x="151" y="8"/>
                    </a:cubicBezTo>
                    <a:close/>
                  </a:path>
                </a:pathLst>
              </a:custGeom>
              <a:solidFill>
                <a:srgbClr val="00A6CE"/>
              </a:solidFill>
              <a:ln>
                <a:solidFill>
                  <a:srgbClr val="F6AB00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Freeform 2261"/>
              <p:cNvSpPr>
                <a:spLocks/>
              </p:cNvSpPr>
              <p:nvPr/>
            </p:nvSpPr>
            <p:spPr bwMode="auto">
              <a:xfrm>
                <a:off x="8978181" y="6784877"/>
                <a:ext cx="2438356" cy="1139486"/>
              </a:xfrm>
              <a:custGeom>
                <a:avLst/>
                <a:gdLst>
                  <a:gd name="T0" fmla="*/ 177 w 983"/>
                  <a:gd name="T1" fmla="*/ 14 h 458"/>
                  <a:gd name="T2" fmla="*/ 181 w 983"/>
                  <a:gd name="T3" fmla="*/ 120 h 458"/>
                  <a:gd name="T4" fmla="*/ 207 w 983"/>
                  <a:gd name="T5" fmla="*/ 150 h 458"/>
                  <a:gd name="T6" fmla="*/ 192 w 983"/>
                  <a:gd name="T7" fmla="*/ 238 h 458"/>
                  <a:gd name="T8" fmla="*/ 255 w 983"/>
                  <a:gd name="T9" fmla="*/ 269 h 458"/>
                  <a:gd name="T10" fmla="*/ 267 w 983"/>
                  <a:gd name="T11" fmla="*/ 217 h 458"/>
                  <a:gd name="T12" fmla="*/ 300 w 983"/>
                  <a:gd name="T13" fmla="*/ 228 h 458"/>
                  <a:gd name="T14" fmla="*/ 245 w 983"/>
                  <a:gd name="T15" fmla="*/ 322 h 458"/>
                  <a:gd name="T16" fmla="*/ 278 w 983"/>
                  <a:gd name="T17" fmla="*/ 356 h 458"/>
                  <a:gd name="T18" fmla="*/ 311 w 983"/>
                  <a:gd name="T19" fmla="*/ 348 h 458"/>
                  <a:gd name="T20" fmla="*/ 259 w 983"/>
                  <a:gd name="T21" fmla="*/ 344 h 458"/>
                  <a:gd name="T22" fmla="*/ 285 w 983"/>
                  <a:gd name="T23" fmla="*/ 304 h 458"/>
                  <a:gd name="T24" fmla="*/ 355 w 983"/>
                  <a:gd name="T25" fmla="*/ 330 h 458"/>
                  <a:gd name="T26" fmla="*/ 447 w 983"/>
                  <a:gd name="T27" fmla="*/ 287 h 458"/>
                  <a:gd name="T28" fmla="*/ 456 w 983"/>
                  <a:gd name="T29" fmla="*/ 256 h 458"/>
                  <a:gd name="T30" fmla="*/ 456 w 983"/>
                  <a:gd name="T31" fmla="*/ 235 h 458"/>
                  <a:gd name="T32" fmla="*/ 499 w 983"/>
                  <a:gd name="T33" fmla="*/ 262 h 458"/>
                  <a:gd name="T34" fmla="*/ 545 w 983"/>
                  <a:gd name="T35" fmla="*/ 297 h 458"/>
                  <a:gd name="T36" fmla="*/ 653 w 983"/>
                  <a:gd name="T37" fmla="*/ 229 h 458"/>
                  <a:gd name="T38" fmla="*/ 612 w 983"/>
                  <a:gd name="T39" fmla="*/ 215 h 458"/>
                  <a:gd name="T40" fmla="*/ 652 w 983"/>
                  <a:gd name="T41" fmla="*/ 183 h 458"/>
                  <a:gd name="T42" fmla="*/ 695 w 983"/>
                  <a:gd name="T43" fmla="*/ 268 h 458"/>
                  <a:gd name="T44" fmla="*/ 746 w 983"/>
                  <a:gd name="T45" fmla="*/ 249 h 458"/>
                  <a:gd name="T46" fmla="*/ 763 w 983"/>
                  <a:gd name="T47" fmla="*/ 291 h 458"/>
                  <a:gd name="T48" fmla="*/ 750 w 983"/>
                  <a:gd name="T49" fmla="*/ 401 h 458"/>
                  <a:gd name="T50" fmla="*/ 901 w 983"/>
                  <a:gd name="T51" fmla="*/ 379 h 458"/>
                  <a:gd name="T52" fmla="*/ 957 w 983"/>
                  <a:gd name="T53" fmla="*/ 458 h 458"/>
                  <a:gd name="T54" fmla="*/ 951 w 983"/>
                  <a:gd name="T55" fmla="*/ 433 h 458"/>
                  <a:gd name="T56" fmla="*/ 970 w 983"/>
                  <a:gd name="T57" fmla="*/ 448 h 458"/>
                  <a:gd name="T58" fmla="*/ 914 w 983"/>
                  <a:gd name="T59" fmla="*/ 401 h 458"/>
                  <a:gd name="T60" fmla="*/ 788 w 983"/>
                  <a:gd name="T61" fmla="*/ 412 h 458"/>
                  <a:gd name="T62" fmla="*/ 715 w 983"/>
                  <a:gd name="T63" fmla="*/ 414 h 458"/>
                  <a:gd name="T64" fmla="*/ 713 w 983"/>
                  <a:gd name="T65" fmla="*/ 300 h 458"/>
                  <a:gd name="T66" fmla="*/ 519 w 983"/>
                  <a:gd name="T67" fmla="*/ 319 h 458"/>
                  <a:gd name="T68" fmla="*/ 405 w 983"/>
                  <a:gd name="T69" fmla="*/ 345 h 458"/>
                  <a:gd name="T70" fmla="*/ 507 w 983"/>
                  <a:gd name="T71" fmla="*/ 323 h 458"/>
                  <a:gd name="T72" fmla="*/ 440 w 983"/>
                  <a:gd name="T73" fmla="*/ 353 h 458"/>
                  <a:gd name="T74" fmla="*/ 340 w 983"/>
                  <a:gd name="T75" fmla="*/ 381 h 458"/>
                  <a:gd name="T76" fmla="*/ 62 w 983"/>
                  <a:gd name="T77" fmla="*/ 342 h 458"/>
                  <a:gd name="T78" fmla="*/ 30 w 983"/>
                  <a:gd name="T79" fmla="*/ 362 h 458"/>
                  <a:gd name="T80" fmla="*/ 45 w 983"/>
                  <a:gd name="T81" fmla="*/ 311 h 458"/>
                  <a:gd name="T82" fmla="*/ 185 w 983"/>
                  <a:gd name="T83" fmla="*/ 348 h 458"/>
                  <a:gd name="T84" fmla="*/ 197 w 983"/>
                  <a:gd name="T85" fmla="*/ 279 h 458"/>
                  <a:gd name="T86" fmla="*/ 141 w 983"/>
                  <a:gd name="T87" fmla="*/ 291 h 458"/>
                  <a:gd name="T88" fmla="*/ 148 w 983"/>
                  <a:gd name="T89" fmla="*/ 259 h 458"/>
                  <a:gd name="T90" fmla="*/ 177 w 983"/>
                  <a:gd name="T91" fmla="*/ 242 h 458"/>
                  <a:gd name="T92" fmla="*/ 140 w 983"/>
                  <a:gd name="T93" fmla="*/ 226 h 458"/>
                  <a:gd name="T94" fmla="*/ 111 w 983"/>
                  <a:gd name="T95" fmla="*/ 240 h 458"/>
                  <a:gd name="T96" fmla="*/ 157 w 983"/>
                  <a:gd name="T97" fmla="*/ 187 h 458"/>
                  <a:gd name="T98" fmla="*/ 122 w 983"/>
                  <a:gd name="T99" fmla="*/ 134 h 458"/>
                  <a:gd name="T100" fmla="*/ 47 w 983"/>
                  <a:gd name="T101" fmla="*/ 187 h 458"/>
                  <a:gd name="T102" fmla="*/ 57 w 983"/>
                  <a:gd name="T103" fmla="*/ 201 h 458"/>
                  <a:gd name="T104" fmla="*/ 37 w 983"/>
                  <a:gd name="T105" fmla="*/ 160 h 458"/>
                  <a:gd name="T106" fmla="*/ 104 w 983"/>
                  <a:gd name="T107" fmla="*/ 115 h 458"/>
                  <a:gd name="T108" fmla="*/ 62 w 983"/>
                  <a:gd name="T109" fmla="*/ 111 h 458"/>
                  <a:gd name="T110" fmla="*/ 59 w 983"/>
                  <a:gd name="T111" fmla="*/ 82 h 458"/>
                  <a:gd name="T112" fmla="*/ 131 w 983"/>
                  <a:gd name="T113" fmla="*/ 84 h 458"/>
                  <a:gd name="T114" fmla="*/ 151 w 983"/>
                  <a:gd name="T115" fmla="*/ 41 h 458"/>
                  <a:gd name="T116" fmla="*/ 102 w 983"/>
                  <a:gd name="T117" fmla="*/ 34 h 458"/>
                  <a:gd name="T118" fmla="*/ 83 w 983"/>
                  <a:gd name="T119" fmla="*/ 24 h 458"/>
                  <a:gd name="T120" fmla="*/ 133 w 983"/>
                  <a:gd name="T121" fmla="*/ 7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983" h="458">
                    <a:moveTo>
                      <a:pt x="133" y="7"/>
                    </a:moveTo>
                    <a:cubicBezTo>
                      <a:pt x="148" y="2"/>
                      <a:pt x="165" y="7"/>
                      <a:pt x="177" y="14"/>
                    </a:cubicBezTo>
                    <a:cubicBezTo>
                      <a:pt x="190" y="33"/>
                      <a:pt x="166" y="49"/>
                      <a:pt x="164" y="67"/>
                    </a:cubicBezTo>
                    <a:cubicBezTo>
                      <a:pt x="156" y="87"/>
                      <a:pt x="167" y="106"/>
                      <a:pt x="181" y="120"/>
                    </a:cubicBezTo>
                    <a:cubicBezTo>
                      <a:pt x="190" y="130"/>
                      <a:pt x="170" y="142"/>
                      <a:pt x="183" y="149"/>
                    </a:cubicBezTo>
                    <a:cubicBezTo>
                      <a:pt x="190" y="149"/>
                      <a:pt x="201" y="144"/>
                      <a:pt x="207" y="150"/>
                    </a:cubicBezTo>
                    <a:cubicBezTo>
                      <a:pt x="214" y="155"/>
                      <a:pt x="214" y="161"/>
                      <a:pt x="215" y="168"/>
                    </a:cubicBezTo>
                    <a:cubicBezTo>
                      <a:pt x="202" y="190"/>
                      <a:pt x="192" y="213"/>
                      <a:pt x="192" y="238"/>
                    </a:cubicBezTo>
                    <a:cubicBezTo>
                      <a:pt x="195" y="249"/>
                      <a:pt x="195" y="263"/>
                      <a:pt x="207" y="271"/>
                    </a:cubicBezTo>
                    <a:cubicBezTo>
                      <a:pt x="222" y="278"/>
                      <a:pt x="239" y="276"/>
                      <a:pt x="255" y="269"/>
                    </a:cubicBezTo>
                    <a:cubicBezTo>
                      <a:pt x="266" y="263"/>
                      <a:pt x="272" y="253"/>
                      <a:pt x="275" y="243"/>
                    </a:cubicBezTo>
                    <a:cubicBezTo>
                      <a:pt x="278" y="231"/>
                      <a:pt x="259" y="229"/>
                      <a:pt x="267" y="217"/>
                    </a:cubicBezTo>
                    <a:cubicBezTo>
                      <a:pt x="272" y="210"/>
                      <a:pt x="282" y="208"/>
                      <a:pt x="291" y="210"/>
                    </a:cubicBezTo>
                    <a:cubicBezTo>
                      <a:pt x="300" y="212"/>
                      <a:pt x="300" y="222"/>
                      <a:pt x="300" y="228"/>
                    </a:cubicBezTo>
                    <a:cubicBezTo>
                      <a:pt x="292" y="249"/>
                      <a:pt x="282" y="272"/>
                      <a:pt x="280" y="294"/>
                    </a:cubicBezTo>
                    <a:cubicBezTo>
                      <a:pt x="265" y="299"/>
                      <a:pt x="256" y="312"/>
                      <a:pt x="245" y="322"/>
                    </a:cubicBezTo>
                    <a:cubicBezTo>
                      <a:pt x="245" y="330"/>
                      <a:pt x="240" y="340"/>
                      <a:pt x="247" y="347"/>
                    </a:cubicBezTo>
                    <a:cubicBezTo>
                      <a:pt x="256" y="353"/>
                      <a:pt x="265" y="363"/>
                      <a:pt x="278" y="356"/>
                    </a:cubicBezTo>
                    <a:cubicBezTo>
                      <a:pt x="289" y="351"/>
                      <a:pt x="297" y="342"/>
                      <a:pt x="309" y="349"/>
                    </a:cubicBezTo>
                    <a:cubicBezTo>
                      <a:pt x="312" y="349"/>
                      <a:pt x="311" y="349"/>
                      <a:pt x="311" y="348"/>
                    </a:cubicBezTo>
                    <a:cubicBezTo>
                      <a:pt x="297" y="341"/>
                      <a:pt x="297" y="341"/>
                      <a:pt x="289" y="339"/>
                    </a:cubicBezTo>
                    <a:cubicBezTo>
                      <a:pt x="277" y="340"/>
                      <a:pt x="272" y="355"/>
                      <a:pt x="259" y="344"/>
                    </a:cubicBezTo>
                    <a:cubicBezTo>
                      <a:pt x="254" y="340"/>
                      <a:pt x="256" y="332"/>
                      <a:pt x="256" y="326"/>
                    </a:cubicBezTo>
                    <a:cubicBezTo>
                      <a:pt x="262" y="317"/>
                      <a:pt x="273" y="307"/>
                      <a:pt x="285" y="304"/>
                    </a:cubicBezTo>
                    <a:cubicBezTo>
                      <a:pt x="307" y="302"/>
                      <a:pt x="333" y="307"/>
                      <a:pt x="344" y="327"/>
                    </a:cubicBezTo>
                    <a:cubicBezTo>
                      <a:pt x="345" y="331"/>
                      <a:pt x="351" y="333"/>
                      <a:pt x="355" y="330"/>
                    </a:cubicBezTo>
                    <a:cubicBezTo>
                      <a:pt x="365" y="318"/>
                      <a:pt x="371" y="304"/>
                      <a:pt x="387" y="297"/>
                    </a:cubicBezTo>
                    <a:cubicBezTo>
                      <a:pt x="406" y="292"/>
                      <a:pt x="425" y="287"/>
                      <a:pt x="447" y="287"/>
                    </a:cubicBezTo>
                    <a:cubicBezTo>
                      <a:pt x="455" y="287"/>
                      <a:pt x="464" y="280"/>
                      <a:pt x="468" y="273"/>
                    </a:cubicBezTo>
                    <a:cubicBezTo>
                      <a:pt x="472" y="265"/>
                      <a:pt x="461" y="260"/>
                      <a:pt x="456" y="256"/>
                    </a:cubicBezTo>
                    <a:cubicBezTo>
                      <a:pt x="451" y="257"/>
                      <a:pt x="443" y="256"/>
                      <a:pt x="445" y="251"/>
                    </a:cubicBezTo>
                    <a:cubicBezTo>
                      <a:pt x="446" y="244"/>
                      <a:pt x="460" y="245"/>
                      <a:pt x="456" y="235"/>
                    </a:cubicBezTo>
                    <a:cubicBezTo>
                      <a:pt x="466" y="232"/>
                      <a:pt x="476" y="231"/>
                      <a:pt x="486" y="234"/>
                    </a:cubicBezTo>
                    <a:cubicBezTo>
                      <a:pt x="496" y="240"/>
                      <a:pt x="499" y="252"/>
                      <a:pt x="499" y="262"/>
                    </a:cubicBezTo>
                    <a:cubicBezTo>
                      <a:pt x="514" y="268"/>
                      <a:pt x="540" y="268"/>
                      <a:pt x="541" y="289"/>
                    </a:cubicBezTo>
                    <a:cubicBezTo>
                      <a:pt x="541" y="291"/>
                      <a:pt x="540" y="297"/>
                      <a:pt x="545" y="297"/>
                    </a:cubicBezTo>
                    <a:cubicBezTo>
                      <a:pt x="560" y="298"/>
                      <a:pt x="557" y="282"/>
                      <a:pt x="567" y="277"/>
                    </a:cubicBezTo>
                    <a:cubicBezTo>
                      <a:pt x="590" y="249"/>
                      <a:pt x="646" y="270"/>
                      <a:pt x="653" y="229"/>
                    </a:cubicBezTo>
                    <a:cubicBezTo>
                      <a:pt x="652" y="224"/>
                      <a:pt x="646" y="219"/>
                      <a:pt x="640" y="217"/>
                    </a:cubicBezTo>
                    <a:cubicBezTo>
                      <a:pt x="630" y="214"/>
                      <a:pt x="620" y="221"/>
                      <a:pt x="612" y="215"/>
                    </a:cubicBezTo>
                    <a:cubicBezTo>
                      <a:pt x="609" y="210"/>
                      <a:pt x="609" y="204"/>
                      <a:pt x="612" y="200"/>
                    </a:cubicBezTo>
                    <a:cubicBezTo>
                      <a:pt x="621" y="189"/>
                      <a:pt x="635" y="178"/>
                      <a:pt x="652" y="183"/>
                    </a:cubicBezTo>
                    <a:cubicBezTo>
                      <a:pt x="660" y="183"/>
                      <a:pt x="668" y="188"/>
                      <a:pt x="669" y="196"/>
                    </a:cubicBezTo>
                    <a:cubicBezTo>
                      <a:pt x="666" y="222"/>
                      <a:pt x="663" y="255"/>
                      <a:pt x="695" y="268"/>
                    </a:cubicBezTo>
                    <a:cubicBezTo>
                      <a:pt x="704" y="272"/>
                      <a:pt x="716" y="268"/>
                      <a:pt x="726" y="268"/>
                    </a:cubicBezTo>
                    <a:cubicBezTo>
                      <a:pt x="734" y="263"/>
                      <a:pt x="741" y="256"/>
                      <a:pt x="746" y="249"/>
                    </a:cubicBezTo>
                    <a:cubicBezTo>
                      <a:pt x="750" y="250"/>
                      <a:pt x="752" y="254"/>
                      <a:pt x="754" y="258"/>
                    </a:cubicBezTo>
                    <a:cubicBezTo>
                      <a:pt x="755" y="268"/>
                      <a:pt x="750" y="285"/>
                      <a:pt x="763" y="291"/>
                    </a:cubicBezTo>
                    <a:cubicBezTo>
                      <a:pt x="769" y="297"/>
                      <a:pt x="782" y="300"/>
                      <a:pt x="783" y="310"/>
                    </a:cubicBezTo>
                    <a:cubicBezTo>
                      <a:pt x="779" y="343"/>
                      <a:pt x="747" y="367"/>
                      <a:pt x="750" y="401"/>
                    </a:cubicBezTo>
                    <a:cubicBezTo>
                      <a:pt x="751" y="406"/>
                      <a:pt x="757" y="406"/>
                      <a:pt x="762" y="406"/>
                    </a:cubicBezTo>
                    <a:cubicBezTo>
                      <a:pt x="801" y="383"/>
                      <a:pt x="851" y="365"/>
                      <a:pt x="901" y="379"/>
                    </a:cubicBezTo>
                    <a:cubicBezTo>
                      <a:pt x="934" y="392"/>
                      <a:pt x="971" y="410"/>
                      <a:pt x="983" y="441"/>
                    </a:cubicBezTo>
                    <a:cubicBezTo>
                      <a:pt x="975" y="448"/>
                      <a:pt x="966" y="454"/>
                      <a:pt x="957" y="458"/>
                    </a:cubicBezTo>
                    <a:cubicBezTo>
                      <a:pt x="950" y="433"/>
                      <a:pt x="950" y="433"/>
                      <a:pt x="950" y="433"/>
                    </a:cubicBezTo>
                    <a:cubicBezTo>
                      <a:pt x="951" y="433"/>
                      <a:pt x="951" y="433"/>
                      <a:pt x="951" y="433"/>
                    </a:cubicBezTo>
                    <a:cubicBezTo>
                      <a:pt x="950" y="433"/>
                      <a:pt x="950" y="433"/>
                      <a:pt x="950" y="433"/>
                    </a:cubicBezTo>
                    <a:cubicBezTo>
                      <a:pt x="959" y="436"/>
                      <a:pt x="954" y="454"/>
                      <a:pt x="970" y="448"/>
                    </a:cubicBezTo>
                    <a:cubicBezTo>
                      <a:pt x="974" y="433"/>
                      <a:pt x="958" y="418"/>
                      <a:pt x="943" y="411"/>
                    </a:cubicBezTo>
                    <a:cubicBezTo>
                      <a:pt x="932" y="408"/>
                      <a:pt x="923" y="406"/>
                      <a:pt x="914" y="401"/>
                    </a:cubicBezTo>
                    <a:cubicBezTo>
                      <a:pt x="877" y="395"/>
                      <a:pt x="835" y="393"/>
                      <a:pt x="799" y="406"/>
                    </a:cubicBezTo>
                    <a:cubicBezTo>
                      <a:pt x="794" y="406"/>
                      <a:pt x="791" y="410"/>
                      <a:pt x="788" y="412"/>
                    </a:cubicBezTo>
                    <a:cubicBezTo>
                      <a:pt x="771" y="408"/>
                      <a:pt x="750" y="408"/>
                      <a:pt x="732" y="411"/>
                    </a:cubicBezTo>
                    <a:cubicBezTo>
                      <a:pt x="726" y="414"/>
                      <a:pt x="720" y="413"/>
                      <a:pt x="715" y="414"/>
                    </a:cubicBezTo>
                    <a:cubicBezTo>
                      <a:pt x="720" y="388"/>
                      <a:pt x="735" y="363"/>
                      <a:pt x="727" y="335"/>
                    </a:cubicBezTo>
                    <a:cubicBezTo>
                      <a:pt x="725" y="323"/>
                      <a:pt x="724" y="310"/>
                      <a:pt x="713" y="300"/>
                    </a:cubicBezTo>
                    <a:cubicBezTo>
                      <a:pt x="687" y="278"/>
                      <a:pt x="646" y="272"/>
                      <a:pt x="610" y="280"/>
                    </a:cubicBezTo>
                    <a:cubicBezTo>
                      <a:pt x="585" y="287"/>
                      <a:pt x="525" y="329"/>
                      <a:pt x="519" y="319"/>
                    </a:cubicBezTo>
                    <a:cubicBezTo>
                      <a:pt x="506" y="305"/>
                      <a:pt x="488" y="301"/>
                      <a:pt x="470" y="305"/>
                    </a:cubicBezTo>
                    <a:cubicBezTo>
                      <a:pt x="442" y="307"/>
                      <a:pt x="419" y="325"/>
                      <a:pt x="405" y="345"/>
                    </a:cubicBezTo>
                    <a:cubicBezTo>
                      <a:pt x="401" y="359"/>
                      <a:pt x="420" y="325"/>
                      <a:pt x="459" y="316"/>
                    </a:cubicBezTo>
                    <a:cubicBezTo>
                      <a:pt x="474" y="314"/>
                      <a:pt x="496" y="309"/>
                      <a:pt x="507" y="323"/>
                    </a:cubicBezTo>
                    <a:cubicBezTo>
                      <a:pt x="511" y="325"/>
                      <a:pt x="510" y="329"/>
                      <a:pt x="512" y="333"/>
                    </a:cubicBezTo>
                    <a:cubicBezTo>
                      <a:pt x="486" y="335"/>
                      <a:pt x="461" y="338"/>
                      <a:pt x="440" y="353"/>
                    </a:cubicBezTo>
                    <a:cubicBezTo>
                      <a:pt x="427" y="355"/>
                      <a:pt x="405" y="356"/>
                      <a:pt x="381" y="357"/>
                    </a:cubicBezTo>
                    <a:cubicBezTo>
                      <a:pt x="370" y="357"/>
                      <a:pt x="351" y="381"/>
                      <a:pt x="340" y="381"/>
                    </a:cubicBezTo>
                    <a:cubicBezTo>
                      <a:pt x="295" y="380"/>
                      <a:pt x="236" y="385"/>
                      <a:pt x="189" y="378"/>
                    </a:cubicBezTo>
                    <a:cubicBezTo>
                      <a:pt x="119" y="367"/>
                      <a:pt x="67" y="343"/>
                      <a:pt x="62" y="342"/>
                    </a:cubicBezTo>
                    <a:cubicBezTo>
                      <a:pt x="55" y="342"/>
                      <a:pt x="45" y="343"/>
                      <a:pt x="41" y="346"/>
                    </a:cubicBezTo>
                    <a:cubicBezTo>
                      <a:pt x="42" y="352"/>
                      <a:pt x="38" y="360"/>
                      <a:pt x="30" y="362"/>
                    </a:cubicBezTo>
                    <a:cubicBezTo>
                      <a:pt x="16" y="364"/>
                      <a:pt x="7" y="354"/>
                      <a:pt x="0" y="346"/>
                    </a:cubicBezTo>
                    <a:cubicBezTo>
                      <a:pt x="6" y="326"/>
                      <a:pt x="35" y="327"/>
                      <a:pt x="45" y="311"/>
                    </a:cubicBezTo>
                    <a:cubicBezTo>
                      <a:pt x="75" y="321"/>
                      <a:pt x="98" y="341"/>
                      <a:pt x="128" y="351"/>
                    </a:cubicBezTo>
                    <a:cubicBezTo>
                      <a:pt x="145" y="359"/>
                      <a:pt x="167" y="355"/>
                      <a:pt x="185" y="348"/>
                    </a:cubicBezTo>
                    <a:cubicBezTo>
                      <a:pt x="202" y="338"/>
                      <a:pt x="213" y="321"/>
                      <a:pt x="212" y="304"/>
                    </a:cubicBezTo>
                    <a:cubicBezTo>
                      <a:pt x="210" y="295"/>
                      <a:pt x="207" y="285"/>
                      <a:pt x="197" y="279"/>
                    </a:cubicBezTo>
                    <a:cubicBezTo>
                      <a:pt x="189" y="274"/>
                      <a:pt x="178" y="272"/>
                      <a:pt x="167" y="272"/>
                    </a:cubicBezTo>
                    <a:cubicBezTo>
                      <a:pt x="155" y="275"/>
                      <a:pt x="146" y="284"/>
                      <a:pt x="141" y="291"/>
                    </a:cubicBezTo>
                    <a:cubicBezTo>
                      <a:pt x="134" y="290"/>
                      <a:pt x="131" y="285"/>
                      <a:pt x="131" y="280"/>
                    </a:cubicBezTo>
                    <a:cubicBezTo>
                      <a:pt x="131" y="270"/>
                      <a:pt x="137" y="263"/>
                      <a:pt x="148" y="259"/>
                    </a:cubicBezTo>
                    <a:cubicBezTo>
                      <a:pt x="155" y="257"/>
                      <a:pt x="166" y="257"/>
                      <a:pt x="174" y="259"/>
                    </a:cubicBezTo>
                    <a:cubicBezTo>
                      <a:pt x="183" y="257"/>
                      <a:pt x="180" y="246"/>
                      <a:pt x="177" y="242"/>
                    </a:cubicBezTo>
                    <a:cubicBezTo>
                      <a:pt x="174" y="235"/>
                      <a:pt x="167" y="229"/>
                      <a:pt x="160" y="227"/>
                    </a:cubicBezTo>
                    <a:cubicBezTo>
                      <a:pt x="140" y="226"/>
                      <a:pt x="140" y="226"/>
                      <a:pt x="140" y="226"/>
                    </a:cubicBezTo>
                    <a:cubicBezTo>
                      <a:pt x="134" y="231"/>
                      <a:pt x="125" y="234"/>
                      <a:pt x="124" y="242"/>
                    </a:cubicBezTo>
                    <a:cubicBezTo>
                      <a:pt x="120" y="244"/>
                      <a:pt x="114" y="244"/>
                      <a:pt x="111" y="240"/>
                    </a:cubicBezTo>
                    <a:cubicBezTo>
                      <a:pt x="103" y="235"/>
                      <a:pt x="100" y="229"/>
                      <a:pt x="100" y="221"/>
                    </a:cubicBezTo>
                    <a:cubicBezTo>
                      <a:pt x="105" y="192"/>
                      <a:pt x="146" y="212"/>
                      <a:pt x="157" y="187"/>
                    </a:cubicBezTo>
                    <a:cubicBezTo>
                      <a:pt x="164" y="179"/>
                      <a:pt x="165" y="168"/>
                      <a:pt x="162" y="158"/>
                    </a:cubicBezTo>
                    <a:cubicBezTo>
                      <a:pt x="158" y="142"/>
                      <a:pt x="137" y="137"/>
                      <a:pt x="122" y="134"/>
                    </a:cubicBezTo>
                    <a:cubicBezTo>
                      <a:pt x="100" y="129"/>
                      <a:pt x="83" y="145"/>
                      <a:pt x="68" y="154"/>
                    </a:cubicBezTo>
                    <a:cubicBezTo>
                      <a:pt x="55" y="162"/>
                      <a:pt x="49" y="174"/>
                      <a:pt x="47" y="187"/>
                    </a:cubicBezTo>
                    <a:cubicBezTo>
                      <a:pt x="54" y="192"/>
                      <a:pt x="65" y="185"/>
                      <a:pt x="68" y="195"/>
                    </a:cubicBezTo>
                    <a:cubicBezTo>
                      <a:pt x="66" y="198"/>
                      <a:pt x="62" y="200"/>
                      <a:pt x="57" y="201"/>
                    </a:cubicBezTo>
                    <a:cubicBezTo>
                      <a:pt x="47" y="201"/>
                      <a:pt x="39" y="193"/>
                      <a:pt x="34" y="185"/>
                    </a:cubicBezTo>
                    <a:cubicBezTo>
                      <a:pt x="28" y="177"/>
                      <a:pt x="35" y="168"/>
                      <a:pt x="37" y="160"/>
                    </a:cubicBezTo>
                    <a:cubicBezTo>
                      <a:pt x="43" y="145"/>
                      <a:pt x="60" y="139"/>
                      <a:pt x="76" y="136"/>
                    </a:cubicBezTo>
                    <a:cubicBezTo>
                      <a:pt x="86" y="130"/>
                      <a:pt x="100" y="126"/>
                      <a:pt x="104" y="115"/>
                    </a:cubicBezTo>
                    <a:cubicBezTo>
                      <a:pt x="106" y="110"/>
                      <a:pt x="103" y="103"/>
                      <a:pt x="98" y="101"/>
                    </a:cubicBezTo>
                    <a:cubicBezTo>
                      <a:pt x="83" y="96"/>
                      <a:pt x="72" y="105"/>
                      <a:pt x="62" y="111"/>
                    </a:cubicBezTo>
                    <a:cubicBezTo>
                      <a:pt x="55" y="108"/>
                      <a:pt x="67" y="97"/>
                      <a:pt x="54" y="96"/>
                    </a:cubicBezTo>
                    <a:cubicBezTo>
                      <a:pt x="51" y="92"/>
                      <a:pt x="56" y="86"/>
                      <a:pt x="59" y="82"/>
                    </a:cubicBezTo>
                    <a:cubicBezTo>
                      <a:pt x="71" y="71"/>
                      <a:pt x="89" y="69"/>
                      <a:pt x="105" y="72"/>
                    </a:cubicBezTo>
                    <a:cubicBezTo>
                      <a:pt x="131" y="84"/>
                      <a:pt x="131" y="84"/>
                      <a:pt x="131" y="84"/>
                    </a:cubicBezTo>
                    <a:cubicBezTo>
                      <a:pt x="141" y="81"/>
                      <a:pt x="144" y="71"/>
                      <a:pt x="150" y="63"/>
                    </a:cubicBezTo>
                    <a:cubicBezTo>
                      <a:pt x="153" y="58"/>
                      <a:pt x="153" y="48"/>
                      <a:pt x="151" y="41"/>
                    </a:cubicBezTo>
                    <a:cubicBezTo>
                      <a:pt x="146" y="33"/>
                      <a:pt x="139" y="27"/>
                      <a:pt x="130" y="22"/>
                    </a:cubicBezTo>
                    <a:cubicBezTo>
                      <a:pt x="117" y="18"/>
                      <a:pt x="113" y="32"/>
                      <a:pt x="102" y="34"/>
                    </a:cubicBezTo>
                    <a:cubicBezTo>
                      <a:pt x="102" y="39"/>
                      <a:pt x="96" y="37"/>
                      <a:pt x="92" y="36"/>
                    </a:cubicBezTo>
                    <a:cubicBezTo>
                      <a:pt x="88" y="33"/>
                      <a:pt x="81" y="31"/>
                      <a:pt x="83" y="24"/>
                    </a:cubicBezTo>
                    <a:cubicBezTo>
                      <a:pt x="86" y="18"/>
                      <a:pt x="89" y="8"/>
                      <a:pt x="100" y="5"/>
                    </a:cubicBezTo>
                    <a:cubicBezTo>
                      <a:pt x="109" y="2"/>
                      <a:pt x="123" y="0"/>
                      <a:pt x="133" y="7"/>
                    </a:cubicBezTo>
                    <a:close/>
                  </a:path>
                </a:pathLst>
              </a:custGeom>
              <a:solidFill>
                <a:srgbClr val="00A6CE"/>
              </a:solidFill>
              <a:ln w="17463" cap="rnd">
                <a:solidFill>
                  <a:srgbClr val="F6AB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Freeform 2680"/>
              <p:cNvSpPr>
                <a:spLocks/>
              </p:cNvSpPr>
              <p:nvPr/>
            </p:nvSpPr>
            <p:spPr bwMode="auto">
              <a:xfrm>
                <a:off x="6550614" y="7174978"/>
                <a:ext cx="131480" cy="159368"/>
              </a:xfrm>
              <a:custGeom>
                <a:avLst/>
                <a:gdLst>
                  <a:gd name="T0" fmla="*/ 52 w 53"/>
                  <a:gd name="T1" fmla="*/ 18 h 64"/>
                  <a:gd name="T2" fmla="*/ 50 w 53"/>
                  <a:gd name="T3" fmla="*/ 49 h 64"/>
                  <a:gd name="T4" fmla="*/ 40 w 53"/>
                  <a:gd name="T5" fmla="*/ 61 h 64"/>
                  <a:gd name="T6" fmla="*/ 12 w 53"/>
                  <a:gd name="T7" fmla="*/ 58 h 64"/>
                  <a:gd name="T8" fmla="*/ 2 w 53"/>
                  <a:gd name="T9" fmla="*/ 27 h 64"/>
                  <a:gd name="T10" fmla="*/ 19 w 53"/>
                  <a:gd name="T11" fmla="*/ 3 h 64"/>
                  <a:gd name="T12" fmla="*/ 40 w 53"/>
                  <a:gd name="T13" fmla="*/ 4 h 64"/>
                  <a:gd name="T14" fmla="*/ 52 w 53"/>
                  <a:gd name="T15" fmla="*/ 1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3" h="64">
                    <a:moveTo>
                      <a:pt x="52" y="18"/>
                    </a:moveTo>
                    <a:cubicBezTo>
                      <a:pt x="53" y="28"/>
                      <a:pt x="53" y="39"/>
                      <a:pt x="50" y="49"/>
                    </a:cubicBezTo>
                    <a:cubicBezTo>
                      <a:pt x="47" y="53"/>
                      <a:pt x="46" y="61"/>
                      <a:pt x="40" y="61"/>
                    </a:cubicBezTo>
                    <a:cubicBezTo>
                      <a:pt x="30" y="64"/>
                      <a:pt x="20" y="62"/>
                      <a:pt x="12" y="58"/>
                    </a:cubicBezTo>
                    <a:cubicBezTo>
                      <a:pt x="4" y="50"/>
                      <a:pt x="0" y="39"/>
                      <a:pt x="2" y="27"/>
                    </a:cubicBezTo>
                    <a:cubicBezTo>
                      <a:pt x="4" y="18"/>
                      <a:pt x="8" y="5"/>
                      <a:pt x="19" y="3"/>
                    </a:cubicBezTo>
                    <a:cubicBezTo>
                      <a:pt x="26" y="2"/>
                      <a:pt x="33" y="0"/>
                      <a:pt x="40" y="4"/>
                    </a:cubicBezTo>
                    <a:cubicBezTo>
                      <a:pt x="45" y="7"/>
                      <a:pt x="49" y="12"/>
                      <a:pt x="52" y="18"/>
                    </a:cubicBezTo>
                    <a:close/>
                  </a:path>
                </a:pathLst>
              </a:custGeom>
              <a:solidFill>
                <a:srgbClr val="00A6CE"/>
              </a:solidFill>
              <a:ln w="17463" cap="rnd">
                <a:solidFill>
                  <a:srgbClr val="F6AB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375" name="组合 2374"/>
            <p:cNvGrpSpPr/>
            <p:nvPr/>
          </p:nvGrpSpPr>
          <p:grpSpPr>
            <a:xfrm>
              <a:off x="-10304163" y="3758603"/>
              <a:ext cx="11412096" cy="1825123"/>
              <a:chOff x="4441" y="6099240"/>
              <a:chExt cx="11412096" cy="1825123"/>
            </a:xfrm>
          </p:grpSpPr>
          <p:sp>
            <p:nvSpPr>
              <p:cNvPr id="2376" name="Freeform 1315"/>
              <p:cNvSpPr>
                <a:spLocks noEditPoints="1"/>
              </p:cNvSpPr>
              <p:nvPr/>
            </p:nvSpPr>
            <p:spPr bwMode="auto">
              <a:xfrm>
                <a:off x="5225855" y="6844288"/>
                <a:ext cx="998052" cy="790867"/>
              </a:xfrm>
              <a:custGeom>
                <a:avLst/>
                <a:gdLst>
                  <a:gd name="T0" fmla="*/ 292 w 403"/>
                  <a:gd name="T1" fmla="*/ 92 h 318"/>
                  <a:gd name="T2" fmla="*/ 306 w 403"/>
                  <a:gd name="T3" fmla="*/ 66 h 318"/>
                  <a:gd name="T4" fmla="*/ 290 w 403"/>
                  <a:gd name="T5" fmla="*/ 20 h 318"/>
                  <a:gd name="T6" fmla="*/ 271 w 403"/>
                  <a:gd name="T7" fmla="*/ 17 h 318"/>
                  <a:gd name="T8" fmla="*/ 251 w 403"/>
                  <a:gd name="T9" fmla="*/ 26 h 318"/>
                  <a:gd name="T10" fmla="*/ 267 w 403"/>
                  <a:gd name="T11" fmla="*/ 61 h 318"/>
                  <a:gd name="T12" fmla="*/ 249 w 403"/>
                  <a:gd name="T13" fmla="*/ 69 h 318"/>
                  <a:gd name="T14" fmla="*/ 218 w 403"/>
                  <a:gd name="T15" fmla="*/ 43 h 318"/>
                  <a:gd name="T16" fmla="*/ 184 w 403"/>
                  <a:gd name="T17" fmla="*/ 7 h 318"/>
                  <a:gd name="T18" fmla="*/ 150 w 403"/>
                  <a:gd name="T19" fmla="*/ 6 h 318"/>
                  <a:gd name="T20" fmla="*/ 131 w 403"/>
                  <a:gd name="T21" fmla="*/ 30 h 318"/>
                  <a:gd name="T22" fmla="*/ 140 w 403"/>
                  <a:gd name="T23" fmla="*/ 41 h 318"/>
                  <a:gd name="T24" fmla="*/ 149 w 403"/>
                  <a:gd name="T25" fmla="*/ 20 h 318"/>
                  <a:gd name="T26" fmla="*/ 194 w 403"/>
                  <a:gd name="T27" fmla="*/ 37 h 318"/>
                  <a:gd name="T28" fmla="*/ 225 w 403"/>
                  <a:gd name="T29" fmla="*/ 89 h 318"/>
                  <a:gd name="T30" fmla="*/ 195 w 403"/>
                  <a:gd name="T31" fmla="*/ 131 h 318"/>
                  <a:gd name="T32" fmla="*/ 156 w 403"/>
                  <a:gd name="T33" fmla="*/ 129 h 318"/>
                  <a:gd name="T34" fmla="*/ 108 w 403"/>
                  <a:gd name="T35" fmla="*/ 76 h 318"/>
                  <a:gd name="T36" fmla="*/ 83 w 403"/>
                  <a:gd name="T37" fmla="*/ 88 h 318"/>
                  <a:gd name="T38" fmla="*/ 82 w 403"/>
                  <a:gd name="T39" fmla="*/ 101 h 318"/>
                  <a:gd name="T40" fmla="*/ 103 w 403"/>
                  <a:gd name="T41" fmla="*/ 116 h 318"/>
                  <a:gd name="T42" fmla="*/ 104 w 403"/>
                  <a:gd name="T43" fmla="*/ 136 h 318"/>
                  <a:gd name="T44" fmla="*/ 85 w 403"/>
                  <a:gd name="T45" fmla="*/ 154 h 318"/>
                  <a:gd name="T46" fmla="*/ 62 w 403"/>
                  <a:gd name="T47" fmla="*/ 153 h 318"/>
                  <a:gd name="T48" fmla="*/ 60 w 403"/>
                  <a:gd name="T49" fmla="*/ 127 h 318"/>
                  <a:gd name="T50" fmla="*/ 31 w 403"/>
                  <a:gd name="T51" fmla="*/ 112 h 318"/>
                  <a:gd name="T52" fmla="*/ 17 w 403"/>
                  <a:gd name="T53" fmla="*/ 123 h 318"/>
                  <a:gd name="T54" fmla="*/ 45 w 403"/>
                  <a:gd name="T55" fmla="*/ 147 h 318"/>
                  <a:gd name="T56" fmla="*/ 38 w 403"/>
                  <a:gd name="T57" fmla="*/ 178 h 318"/>
                  <a:gd name="T58" fmla="*/ 6 w 403"/>
                  <a:gd name="T59" fmla="*/ 195 h 318"/>
                  <a:gd name="T60" fmla="*/ 0 w 403"/>
                  <a:gd name="T61" fmla="*/ 196 h 318"/>
                  <a:gd name="T62" fmla="*/ 0 w 403"/>
                  <a:gd name="T63" fmla="*/ 240 h 318"/>
                  <a:gd name="T64" fmla="*/ 24 w 403"/>
                  <a:gd name="T65" fmla="*/ 262 h 318"/>
                  <a:gd name="T66" fmla="*/ 113 w 403"/>
                  <a:gd name="T67" fmla="*/ 276 h 318"/>
                  <a:gd name="T68" fmla="*/ 137 w 403"/>
                  <a:gd name="T69" fmla="*/ 264 h 318"/>
                  <a:gd name="T70" fmla="*/ 125 w 403"/>
                  <a:gd name="T71" fmla="*/ 242 h 318"/>
                  <a:gd name="T72" fmla="*/ 92 w 403"/>
                  <a:gd name="T73" fmla="*/ 253 h 318"/>
                  <a:gd name="T74" fmla="*/ 55 w 403"/>
                  <a:gd name="T75" fmla="*/ 234 h 318"/>
                  <a:gd name="T76" fmla="*/ 49 w 403"/>
                  <a:gd name="T77" fmla="*/ 187 h 318"/>
                  <a:gd name="T78" fmla="*/ 92 w 403"/>
                  <a:gd name="T79" fmla="*/ 169 h 318"/>
                  <a:gd name="T80" fmla="*/ 186 w 403"/>
                  <a:gd name="T81" fmla="*/ 185 h 318"/>
                  <a:gd name="T82" fmla="*/ 209 w 403"/>
                  <a:gd name="T83" fmla="*/ 175 h 318"/>
                  <a:gd name="T84" fmla="*/ 209 w 403"/>
                  <a:gd name="T85" fmla="*/ 151 h 318"/>
                  <a:gd name="T86" fmla="*/ 248 w 403"/>
                  <a:gd name="T87" fmla="*/ 146 h 318"/>
                  <a:gd name="T88" fmla="*/ 317 w 403"/>
                  <a:gd name="T89" fmla="*/ 124 h 318"/>
                  <a:gd name="T90" fmla="*/ 388 w 403"/>
                  <a:gd name="T91" fmla="*/ 132 h 318"/>
                  <a:gd name="T92" fmla="*/ 393 w 403"/>
                  <a:gd name="T93" fmla="*/ 87 h 318"/>
                  <a:gd name="T94" fmla="*/ 394 w 403"/>
                  <a:gd name="T95" fmla="*/ 54 h 318"/>
                  <a:gd name="T96" fmla="*/ 367 w 403"/>
                  <a:gd name="T97" fmla="*/ 39 h 318"/>
                  <a:gd name="T98" fmla="*/ 352 w 403"/>
                  <a:gd name="T99" fmla="*/ 49 h 318"/>
                  <a:gd name="T100" fmla="*/ 356 w 403"/>
                  <a:gd name="T101" fmla="*/ 59 h 318"/>
                  <a:gd name="T102" fmla="*/ 374 w 403"/>
                  <a:gd name="T103" fmla="*/ 85 h 318"/>
                  <a:gd name="T104" fmla="*/ 350 w 403"/>
                  <a:gd name="T105" fmla="*/ 108 h 318"/>
                  <a:gd name="T106" fmla="*/ 320 w 403"/>
                  <a:gd name="T107" fmla="*/ 109 h 318"/>
                  <a:gd name="T108" fmla="*/ 292 w 403"/>
                  <a:gd name="T109" fmla="*/ 92 h 318"/>
                  <a:gd name="T110" fmla="*/ 0 w 403"/>
                  <a:gd name="T111" fmla="*/ 318 h 318"/>
                  <a:gd name="T112" fmla="*/ 6 w 403"/>
                  <a:gd name="T113" fmla="*/ 315 h 318"/>
                  <a:gd name="T114" fmla="*/ 11 w 403"/>
                  <a:gd name="T115" fmla="*/ 268 h 318"/>
                  <a:gd name="T116" fmla="*/ 0 w 403"/>
                  <a:gd name="T117" fmla="*/ 254 h 318"/>
                  <a:gd name="T118" fmla="*/ 0 w 403"/>
                  <a:gd name="T119" fmla="*/ 318 h 318"/>
                  <a:gd name="T120" fmla="*/ 306 w 403"/>
                  <a:gd name="T121" fmla="*/ 66 h 318"/>
                  <a:gd name="T122" fmla="*/ 292 w 403"/>
                  <a:gd name="T123" fmla="*/ 92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03" h="318">
                    <a:moveTo>
                      <a:pt x="292" y="92"/>
                    </a:moveTo>
                    <a:cubicBezTo>
                      <a:pt x="306" y="66"/>
                      <a:pt x="306" y="66"/>
                      <a:pt x="306" y="66"/>
                    </a:cubicBezTo>
                    <a:cubicBezTo>
                      <a:pt x="308" y="49"/>
                      <a:pt x="304" y="32"/>
                      <a:pt x="290" y="20"/>
                    </a:cubicBezTo>
                    <a:cubicBezTo>
                      <a:pt x="284" y="18"/>
                      <a:pt x="276" y="14"/>
                      <a:pt x="271" y="17"/>
                    </a:cubicBezTo>
                    <a:cubicBezTo>
                      <a:pt x="269" y="30"/>
                      <a:pt x="254" y="19"/>
                      <a:pt x="251" y="26"/>
                    </a:cubicBezTo>
                    <a:cubicBezTo>
                      <a:pt x="260" y="36"/>
                      <a:pt x="273" y="46"/>
                      <a:pt x="267" y="61"/>
                    </a:cubicBezTo>
                    <a:cubicBezTo>
                      <a:pt x="264" y="67"/>
                      <a:pt x="256" y="71"/>
                      <a:pt x="249" y="69"/>
                    </a:cubicBezTo>
                    <a:cubicBezTo>
                      <a:pt x="233" y="65"/>
                      <a:pt x="227" y="53"/>
                      <a:pt x="218" y="43"/>
                    </a:cubicBezTo>
                    <a:cubicBezTo>
                      <a:pt x="213" y="27"/>
                      <a:pt x="204" y="11"/>
                      <a:pt x="184" y="7"/>
                    </a:cubicBezTo>
                    <a:cubicBezTo>
                      <a:pt x="173" y="5"/>
                      <a:pt x="161" y="0"/>
                      <a:pt x="150" y="6"/>
                    </a:cubicBezTo>
                    <a:cubicBezTo>
                      <a:pt x="140" y="12"/>
                      <a:pt x="131" y="20"/>
                      <a:pt x="131" y="30"/>
                    </a:cubicBezTo>
                    <a:cubicBezTo>
                      <a:pt x="133" y="35"/>
                      <a:pt x="135" y="39"/>
                      <a:pt x="140" y="41"/>
                    </a:cubicBezTo>
                    <a:cubicBezTo>
                      <a:pt x="153" y="37"/>
                      <a:pt x="142" y="27"/>
                      <a:pt x="149" y="20"/>
                    </a:cubicBezTo>
                    <a:cubicBezTo>
                      <a:pt x="166" y="20"/>
                      <a:pt x="183" y="25"/>
                      <a:pt x="194" y="37"/>
                    </a:cubicBezTo>
                    <a:cubicBezTo>
                      <a:pt x="208" y="51"/>
                      <a:pt x="230" y="66"/>
                      <a:pt x="225" y="89"/>
                    </a:cubicBezTo>
                    <a:cubicBezTo>
                      <a:pt x="222" y="104"/>
                      <a:pt x="217" y="126"/>
                      <a:pt x="195" y="131"/>
                    </a:cubicBezTo>
                    <a:cubicBezTo>
                      <a:pt x="182" y="135"/>
                      <a:pt x="168" y="135"/>
                      <a:pt x="156" y="129"/>
                    </a:cubicBezTo>
                    <a:cubicBezTo>
                      <a:pt x="122" y="120"/>
                      <a:pt x="146" y="78"/>
                      <a:pt x="108" y="76"/>
                    </a:cubicBezTo>
                    <a:cubicBezTo>
                      <a:pt x="97" y="77"/>
                      <a:pt x="89" y="80"/>
                      <a:pt x="83" y="88"/>
                    </a:cubicBezTo>
                    <a:cubicBezTo>
                      <a:pt x="78" y="91"/>
                      <a:pt x="78" y="98"/>
                      <a:pt x="82" y="101"/>
                    </a:cubicBezTo>
                    <a:cubicBezTo>
                      <a:pt x="91" y="102"/>
                      <a:pt x="97" y="110"/>
                      <a:pt x="103" y="116"/>
                    </a:cubicBezTo>
                    <a:cubicBezTo>
                      <a:pt x="104" y="136"/>
                      <a:pt x="104" y="136"/>
                      <a:pt x="104" y="136"/>
                    </a:cubicBezTo>
                    <a:cubicBezTo>
                      <a:pt x="102" y="143"/>
                      <a:pt x="94" y="151"/>
                      <a:pt x="85" y="154"/>
                    </a:cubicBezTo>
                    <a:cubicBezTo>
                      <a:pt x="80" y="157"/>
                      <a:pt x="66" y="161"/>
                      <a:pt x="62" y="153"/>
                    </a:cubicBezTo>
                    <a:cubicBezTo>
                      <a:pt x="65" y="144"/>
                      <a:pt x="64" y="134"/>
                      <a:pt x="60" y="127"/>
                    </a:cubicBezTo>
                    <a:cubicBezTo>
                      <a:pt x="54" y="117"/>
                      <a:pt x="45" y="111"/>
                      <a:pt x="31" y="112"/>
                    </a:cubicBezTo>
                    <a:cubicBezTo>
                      <a:pt x="25" y="113"/>
                      <a:pt x="19" y="116"/>
                      <a:pt x="17" y="123"/>
                    </a:cubicBezTo>
                    <a:cubicBezTo>
                      <a:pt x="27" y="127"/>
                      <a:pt x="40" y="136"/>
                      <a:pt x="45" y="147"/>
                    </a:cubicBezTo>
                    <a:cubicBezTo>
                      <a:pt x="45" y="158"/>
                      <a:pt x="44" y="169"/>
                      <a:pt x="38" y="178"/>
                    </a:cubicBezTo>
                    <a:cubicBezTo>
                      <a:pt x="31" y="189"/>
                      <a:pt x="18" y="192"/>
                      <a:pt x="6" y="195"/>
                    </a:cubicBezTo>
                    <a:cubicBezTo>
                      <a:pt x="4" y="196"/>
                      <a:pt x="2" y="196"/>
                      <a:pt x="0" y="196"/>
                    </a:cubicBezTo>
                    <a:cubicBezTo>
                      <a:pt x="0" y="240"/>
                      <a:pt x="0" y="240"/>
                      <a:pt x="0" y="240"/>
                    </a:cubicBezTo>
                    <a:cubicBezTo>
                      <a:pt x="10" y="246"/>
                      <a:pt x="19" y="253"/>
                      <a:pt x="24" y="262"/>
                    </a:cubicBezTo>
                    <a:cubicBezTo>
                      <a:pt x="52" y="262"/>
                      <a:pt x="84" y="269"/>
                      <a:pt x="113" y="276"/>
                    </a:cubicBezTo>
                    <a:cubicBezTo>
                      <a:pt x="121" y="275"/>
                      <a:pt x="134" y="274"/>
                      <a:pt x="137" y="264"/>
                    </a:cubicBezTo>
                    <a:cubicBezTo>
                      <a:pt x="138" y="256"/>
                      <a:pt x="135" y="245"/>
                      <a:pt x="125" y="242"/>
                    </a:cubicBezTo>
                    <a:cubicBezTo>
                      <a:pt x="109" y="234"/>
                      <a:pt x="107" y="254"/>
                      <a:pt x="92" y="253"/>
                    </a:cubicBezTo>
                    <a:cubicBezTo>
                      <a:pt x="78" y="250"/>
                      <a:pt x="63" y="245"/>
                      <a:pt x="55" y="234"/>
                    </a:cubicBezTo>
                    <a:cubicBezTo>
                      <a:pt x="45" y="220"/>
                      <a:pt x="40" y="202"/>
                      <a:pt x="49" y="187"/>
                    </a:cubicBezTo>
                    <a:cubicBezTo>
                      <a:pt x="59" y="174"/>
                      <a:pt x="77" y="173"/>
                      <a:pt x="92" y="169"/>
                    </a:cubicBezTo>
                    <a:cubicBezTo>
                      <a:pt x="125" y="166"/>
                      <a:pt x="156" y="174"/>
                      <a:pt x="186" y="185"/>
                    </a:cubicBezTo>
                    <a:cubicBezTo>
                      <a:pt x="196" y="183"/>
                      <a:pt x="203" y="183"/>
                      <a:pt x="209" y="175"/>
                    </a:cubicBezTo>
                    <a:cubicBezTo>
                      <a:pt x="218" y="168"/>
                      <a:pt x="210" y="158"/>
                      <a:pt x="209" y="151"/>
                    </a:cubicBezTo>
                    <a:cubicBezTo>
                      <a:pt x="218" y="137"/>
                      <a:pt x="235" y="157"/>
                      <a:pt x="248" y="146"/>
                    </a:cubicBezTo>
                    <a:cubicBezTo>
                      <a:pt x="266" y="130"/>
                      <a:pt x="290" y="118"/>
                      <a:pt x="317" y="124"/>
                    </a:cubicBezTo>
                    <a:cubicBezTo>
                      <a:pt x="341" y="124"/>
                      <a:pt x="364" y="147"/>
                      <a:pt x="388" y="132"/>
                    </a:cubicBezTo>
                    <a:cubicBezTo>
                      <a:pt x="396" y="119"/>
                      <a:pt x="401" y="101"/>
                      <a:pt x="393" y="87"/>
                    </a:cubicBezTo>
                    <a:cubicBezTo>
                      <a:pt x="403" y="77"/>
                      <a:pt x="398" y="63"/>
                      <a:pt x="394" y="54"/>
                    </a:cubicBezTo>
                    <a:cubicBezTo>
                      <a:pt x="389" y="43"/>
                      <a:pt x="376" y="42"/>
                      <a:pt x="367" y="39"/>
                    </a:cubicBezTo>
                    <a:cubicBezTo>
                      <a:pt x="358" y="37"/>
                      <a:pt x="356" y="45"/>
                      <a:pt x="352" y="49"/>
                    </a:cubicBezTo>
                    <a:cubicBezTo>
                      <a:pt x="351" y="53"/>
                      <a:pt x="349" y="60"/>
                      <a:pt x="356" y="59"/>
                    </a:cubicBezTo>
                    <a:cubicBezTo>
                      <a:pt x="359" y="69"/>
                      <a:pt x="378" y="73"/>
                      <a:pt x="374" y="85"/>
                    </a:cubicBezTo>
                    <a:cubicBezTo>
                      <a:pt x="368" y="95"/>
                      <a:pt x="360" y="102"/>
                      <a:pt x="350" y="108"/>
                    </a:cubicBezTo>
                    <a:cubicBezTo>
                      <a:pt x="341" y="111"/>
                      <a:pt x="328" y="113"/>
                      <a:pt x="320" y="109"/>
                    </a:cubicBezTo>
                    <a:cubicBezTo>
                      <a:pt x="310" y="104"/>
                      <a:pt x="296" y="102"/>
                      <a:pt x="292" y="92"/>
                    </a:cubicBezTo>
                    <a:close/>
                    <a:moveTo>
                      <a:pt x="0" y="318"/>
                    </a:moveTo>
                    <a:cubicBezTo>
                      <a:pt x="2" y="317"/>
                      <a:pt x="4" y="316"/>
                      <a:pt x="6" y="315"/>
                    </a:cubicBezTo>
                    <a:cubicBezTo>
                      <a:pt x="25" y="300"/>
                      <a:pt x="12" y="285"/>
                      <a:pt x="11" y="268"/>
                    </a:cubicBezTo>
                    <a:cubicBezTo>
                      <a:pt x="9" y="263"/>
                      <a:pt x="5" y="258"/>
                      <a:pt x="0" y="254"/>
                    </a:cubicBezTo>
                    <a:cubicBezTo>
                      <a:pt x="0" y="318"/>
                      <a:pt x="0" y="318"/>
                      <a:pt x="0" y="318"/>
                    </a:cubicBezTo>
                    <a:close/>
                    <a:moveTo>
                      <a:pt x="306" y="66"/>
                    </a:moveTo>
                    <a:cubicBezTo>
                      <a:pt x="292" y="92"/>
                      <a:pt x="292" y="92"/>
                      <a:pt x="292" y="92"/>
                    </a:cubicBezTo>
                  </a:path>
                </a:pathLst>
              </a:custGeom>
              <a:solidFill>
                <a:srgbClr val="00A6CE"/>
              </a:solidFill>
              <a:ln w="17463" cap="rnd">
                <a:solidFill>
                  <a:srgbClr val="F6AB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7" name="Freeform 1332"/>
              <p:cNvSpPr>
                <a:spLocks noEditPoints="1"/>
              </p:cNvSpPr>
              <p:nvPr/>
            </p:nvSpPr>
            <p:spPr bwMode="auto">
              <a:xfrm>
                <a:off x="1676534" y="6832335"/>
                <a:ext cx="1304838" cy="940275"/>
              </a:xfrm>
              <a:custGeom>
                <a:avLst/>
                <a:gdLst>
                  <a:gd name="T0" fmla="*/ 428 w 526"/>
                  <a:gd name="T1" fmla="*/ 44 h 378"/>
                  <a:gd name="T2" fmla="*/ 424 w 526"/>
                  <a:gd name="T3" fmla="*/ 59 h 378"/>
                  <a:gd name="T4" fmla="*/ 424 w 526"/>
                  <a:gd name="T5" fmla="*/ 77 h 378"/>
                  <a:gd name="T6" fmla="*/ 480 w 526"/>
                  <a:gd name="T7" fmla="*/ 77 h 378"/>
                  <a:gd name="T8" fmla="*/ 475 w 526"/>
                  <a:gd name="T9" fmla="*/ 27 h 378"/>
                  <a:gd name="T10" fmla="*/ 482 w 526"/>
                  <a:gd name="T11" fmla="*/ 5 h 378"/>
                  <a:gd name="T12" fmla="*/ 518 w 526"/>
                  <a:gd name="T13" fmla="*/ 47 h 378"/>
                  <a:gd name="T14" fmla="*/ 526 w 526"/>
                  <a:gd name="T15" fmla="*/ 71 h 378"/>
                  <a:gd name="T16" fmla="*/ 451 w 526"/>
                  <a:gd name="T17" fmla="*/ 99 h 378"/>
                  <a:gd name="T18" fmla="*/ 428 w 526"/>
                  <a:gd name="T19" fmla="*/ 44 h 378"/>
                  <a:gd name="T20" fmla="*/ 428 w 526"/>
                  <a:gd name="T21" fmla="*/ 44 h 378"/>
                  <a:gd name="T22" fmla="*/ 424 w 526"/>
                  <a:gd name="T23" fmla="*/ 59 h 378"/>
                  <a:gd name="T24" fmla="*/ 402 w 526"/>
                  <a:gd name="T25" fmla="*/ 4 h 378"/>
                  <a:gd name="T26" fmla="*/ 366 w 526"/>
                  <a:gd name="T27" fmla="*/ 17 h 378"/>
                  <a:gd name="T28" fmla="*/ 373 w 526"/>
                  <a:gd name="T29" fmla="*/ 59 h 378"/>
                  <a:gd name="T30" fmla="*/ 296 w 526"/>
                  <a:gd name="T31" fmla="*/ 12 h 378"/>
                  <a:gd name="T32" fmla="*/ 250 w 526"/>
                  <a:gd name="T33" fmla="*/ 46 h 378"/>
                  <a:gd name="T34" fmla="*/ 265 w 526"/>
                  <a:gd name="T35" fmla="*/ 32 h 378"/>
                  <a:gd name="T36" fmla="*/ 353 w 526"/>
                  <a:gd name="T37" fmla="*/ 84 h 378"/>
                  <a:gd name="T38" fmla="*/ 295 w 526"/>
                  <a:gd name="T39" fmla="*/ 137 h 378"/>
                  <a:gd name="T40" fmla="*/ 214 w 526"/>
                  <a:gd name="T41" fmla="*/ 113 h 378"/>
                  <a:gd name="T42" fmla="*/ 240 w 526"/>
                  <a:gd name="T43" fmla="*/ 135 h 378"/>
                  <a:gd name="T44" fmla="*/ 231 w 526"/>
                  <a:gd name="T45" fmla="*/ 177 h 378"/>
                  <a:gd name="T46" fmla="*/ 200 w 526"/>
                  <a:gd name="T47" fmla="*/ 155 h 378"/>
                  <a:gd name="T48" fmla="*/ 157 w 526"/>
                  <a:gd name="T49" fmla="*/ 161 h 378"/>
                  <a:gd name="T50" fmla="*/ 189 w 526"/>
                  <a:gd name="T51" fmla="*/ 210 h 378"/>
                  <a:gd name="T52" fmla="*/ 96 w 526"/>
                  <a:gd name="T53" fmla="*/ 224 h 378"/>
                  <a:gd name="T54" fmla="*/ 78 w 526"/>
                  <a:gd name="T55" fmla="*/ 136 h 378"/>
                  <a:gd name="T56" fmla="*/ 71 w 526"/>
                  <a:gd name="T57" fmla="*/ 80 h 378"/>
                  <a:gd name="T58" fmla="*/ 33 w 526"/>
                  <a:gd name="T59" fmla="*/ 81 h 378"/>
                  <a:gd name="T60" fmla="*/ 71 w 526"/>
                  <a:gd name="T61" fmla="*/ 103 h 378"/>
                  <a:gd name="T62" fmla="*/ 0 w 526"/>
                  <a:gd name="T63" fmla="*/ 130 h 378"/>
                  <a:gd name="T64" fmla="*/ 55 w 526"/>
                  <a:gd name="T65" fmla="*/ 212 h 378"/>
                  <a:gd name="T66" fmla="*/ 58 w 526"/>
                  <a:gd name="T67" fmla="*/ 320 h 378"/>
                  <a:gd name="T68" fmla="*/ 83 w 526"/>
                  <a:gd name="T69" fmla="*/ 339 h 378"/>
                  <a:gd name="T70" fmla="*/ 130 w 526"/>
                  <a:gd name="T71" fmla="*/ 376 h 378"/>
                  <a:gd name="T72" fmla="*/ 165 w 526"/>
                  <a:gd name="T73" fmla="*/ 351 h 378"/>
                  <a:gd name="T74" fmla="*/ 175 w 526"/>
                  <a:gd name="T75" fmla="*/ 325 h 378"/>
                  <a:gd name="T76" fmla="*/ 182 w 526"/>
                  <a:gd name="T77" fmla="*/ 304 h 378"/>
                  <a:gd name="T78" fmla="*/ 124 w 526"/>
                  <a:gd name="T79" fmla="*/ 294 h 378"/>
                  <a:gd name="T80" fmla="*/ 136 w 526"/>
                  <a:gd name="T81" fmla="*/ 348 h 378"/>
                  <a:gd name="T82" fmla="*/ 113 w 526"/>
                  <a:gd name="T83" fmla="*/ 317 h 378"/>
                  <a:gd name="T84" fmla="*/ 147 w 526"/>
                  <a:gd name="T85" fmla="*/ 272 h 378"/>
                  <a:gd name="T86" fmla="*/ 283 w 526"/>
                  <a:gd name="T87" fmla="*/ 290 h 378"/>
                  <a:gd name="T88" fmla="*/ 287 w 526"/>
                  <a:gd name="T89" fmla="*/ 254 h 378"/>
                  <a:gd name="T90" fmla="*/ 217 w 526"/>
                  <a:gd name="T91" fmla="*/ 262 h 378"/>
                  <a:gd name="T92" fmla="*/ 240 w 526"/>
                  <a:gd name="T93" fmla="*/ 190 h 378"/>
                  <a:gd name="T94" fmla="*/ 356 w 526"/>
                  <a:gd name="T95" fmla="*/ 172 h 378"/>
                  <a:gd name="T96" fmla="*/ 388 w 526"/>
                  <a:gd name="T97" fmla="*/ 135 h 378"/>
                  <a:gd name="T98" fmla="*/ 424 w 526"/>
                  <a:gd name="T99" fmla="*/ 77 h 378"/>
                  <a:gd name="T100" fmla="*/ 424 w 526"/>
                  <a:gd name="T101" fmla="*/ 59 h 378"/>
                  <a:gd name="T102" fmla="*/ 424 w 526"/>
                  <a:gd name="T103" fmla="*/ 59 h 3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526" h="378">
                    <a:moveTo>
                      <a:pt x="424" y="59"/>
                    </a:moveTo>
                    <a:cubicBezTo>
                      <a:pt x="428" y="44"/>
                      <a:pt x="428" y="44"/>
                      <a:pt x="428" y="44"/>
                    </a:cubicBezTo>
                    <a:cubicBezTo>
                      <a:pt x="427" y="38"/>
                      <a:pt x="426" y="32"/>
                      <a:pt x="424" y="26"/>
                    </a:cubicBezTo>
                    <a:cubicBezTo>
                      <a:pt x="424" y="59"/>
                      <a:pt x="424" y="59"/>
                      <a:pt x="424" y="59"/>
                    </a:cubicBezTo>
                    <a:close/>
                    <a:moveTo>
                      <a:pt x="424" y="105"/>
                    </a:moveTo>
                    <a:cubicBezTo>
                      <a:pt x="424" y="77"/>
                      <a:pt x="424" y="77"/>
                      <a:pt x="424" y="77"/>
                    </a:cubicBezTo>
                    <a:cubicBezTo>
                      <a:pt x="431" y="82"/>
                      <a:pt x="442" y="82"/>
                      <a:pt x="451" y="84"/>
                    </a:cubicBezTo>
                    <a:cubicBezTo>
                      <a:pt x="459" y="86"/>
                      <a:pt x="472" y="81"/>
                      <a:pt x="480" y="77"/>
                    </a:cubicBezTo>
                    <a:cubicBezTo>
                      <a:pt x="489" y="69"/>
                      <a:pt x="494" y="61"/>
                      <a:pt x="498" y="50"/>
                    </a:cubicBezTo>
                    <a:cubicBezTo>
                      <a:pt x="500" y="36"/>
                      <a:pt x="481" y="37"/>
                      <a:pt x="475" y="27"/>
                    </a:cubicBezTo>
                    <a:cubicBezTo>
                      <a:pt x="468" y="30"/>
                      <a:pt x="469" y="22"/>
                      <a:pt x="469" y="18"/>
                    </a:cubicBezTo>
                    <a:cubicBezTo>
                      <a:pt x="473" y="14"/>
                      <a:pt x="473" y="6"/>
                      <a:pt x="482" y="5"/>
                    </a:cubicBezTo>
                    <a:cubicBezTo>
                      <a:pt x="491" y="6"/>
                      <a:pt x="505" y="5"/>
                      <a:pt x="512" y="14"/>
                    </a:cubicBezTo>
                    <a:cubicBezTo>
                      <a:pt x="518" y="22"/>
                      <a:pt x="525" y="35"/>
                      <a:pt x="518" y="47"/>
                    </a:cubicBezTo>
                    <a:cubicBezTo>
                      <a:pt x="524" y="53"/>
                      <a:pt x="526" y="62"/>
                      <a:pt x="526" y="70"/>
                    </a:cubicBezTo>
                    <a:cubicBezTo>
                      <a:pt x="526" y="71"/>
                      <a:pt x="526" y="71"/>
                      <a:pt x="526" y="71"/>
                    </a:cubicBezTo>
                    <a:cubicBezTo>
                      <a:pt x="526" y="78"/>
                      <a:pt x="524" y="85"/>
                      <a:pt x="522" y="92"/>
                    </a:cubicBezTo>
                    <a:cubicBezTo>
                      <a:pt x="501" y="112"/>
                      <a:pt x="474" y="94"/>
                      <a:pt x="451" y="99"/>
                    </a:cubicBezTo>
                    <a:cubicBezTo>
                      <a:pt x="441" y="99"/>
                      <a:pt x="432" y="101"/>
                      <a:pt x="424" y="105"/>
                    </a:cubicBezTo>
                    <a:close/>
                    <a:moveTo>
                      <a:pt x="428" y="44"/>
                    </a:moveTo>
                    <a:cubicBezTo>
                      <a:pt x="424" y="59"/>
                      <a:pt x="424" y="59"/>
                      <a:pt x="424" y="59"/>
                    </a:cubicBezTo>
                    <a:lnTo>
                      <a:pt x="428" y="44"/>
                    </a:lnTo>
                    <a:close/>
                    <a:moveTo>
                      <a:pt x="419" y="73"/>
                    </a:moveTo>
                    <a:cubicBezTo>
                      <a:pt x="424" y="59"/>
                      <a:pt x="424" y="59"/>
                      <a:pt x="424" y="59"/>
                    </a:cubicBezTo>
                    <a:cubicBezTo>
                      <a:pt x="424" y="26"/>
                      <a:pt x="424" y="26"/>
                      <a:pt x="424" y="26"/>
                    </a:cubicBezTo>
                    <a:cubicBezTo>
                      <a:pt x="420" y="16"/>
                      <a:pt x="413" y="8"/>
                      <a:pt x="402" y="4"/>
                    </a:cubicBezTo>
                    <a:cubicBezTo>
                      <a:pt x="396" y="2"/>
                      <a:pt x="387" y="0"/>
                      <a:pt x="383" y="4"/>
                    </a:cubicBezTo>
                    <a:cubicBezTo>
                      <a:pt x="384" y="18"/>
                      <a:pt x="367" y="10"/>
                      <a:pt x="366" y="17"/>
                    </a:cubicBezTo>
                    <a:cubicBezTo>
                      <a:pt x="376" y="25"/>
                      <a:pt x="391" y="32"/>
                      <a:pt x="389" y="48"/>
                    </a:cubicBezTo>
                    <a:cubicBezTo>
                      <a:pt x="387" y="54"/>
                      <a:pt x="380" y="59"/>
                      <a:pt x="373" y="59"/>
                    </a:cubicBezTo>
                    <a:cubicBezTo>
                      <a:pt x="357" y="59"/>
                      <a:pt x="348" y="48"/>
                      <a:pt x="337" y="40"/>
                    </a:cubicBezTo>
                    <a:cubicBezTo>
                      <a:pt x="329" y="26"/>
                      <a:pt x="316" y="12"/>
                      <a:pt x="296" y="12"/>
                    </a:cubicBezTo>
                    <a:cubicBezTo>
                      <a:pt x="285" y="13"/>
                      <a:pt x="272" y="10"/>
                      <a:pt x="264" y="18"/>
                    </a:cubicBezTo>
                    <a:cubicBezTo>
                      <a:pt x="254" y="26"/>
                      <a:pt x="247" y="36"/>
                      <a:pt x="250" y="46"/>
                    </a:cubicBezTo>
                    <a:cubicBezTo>
                      <a:pt x="252" y="50"/>
                      <a:pt x="255" y="54"/>
                      <a:pt x="260" y="55"/>
                    </a:cubicBezTo>
                    <a:cubicBezTo>
                      <a:pt x="272" y="48"/>
                      <a:pt x="259" y="40"/>
                      <a:pt x="265" y="32"/>
                    </a:cubicBezTo>
                    <a:cubicBezTo>
                      <a:pt x="281" y="29"/>
                      <a:pt x="299" y="30"/>
                      <a:pt x="312" y="40"/>
                    </a:cubicBezTo>
                    <a:cubicBezTo>
                      <a:pt x="329" y="50"/>
                      <a:pt x="353" y="60"/>
                      <a:pt x="353" y="84"/>
                    </a:cubicBezTo>
                    <a:cubicBezTo>
                      <a:pt x="353" y="100"/>
                      <a:pt x="353" y="121"/>
                      <a:pt x="333" y="131"/>
                    </a:cubicBezTo>
                    <a:cubicBezTo>
                      <a:pt x="321" y="138"/>
                      <a:pt x="307" y="141"/>
                      <a:pt x="295" y="137"/>
                    </a:cubicBezTo>
                    <a:cubicBezTo>
                      <a:pt x="260" y="136"/>
                      <a:pt x="274" y="89"/>
                      <a:pt x="236" y="95"/>
                    </a:cubicBezTo>
                    <a:cubicBezTo>
                      <a:pt x="226" y="98"/>
                      <a:pt x="218" y="103"/>
                      <a:pt x="214" y="113"/>
                    </a:cubicBezTo>
                    <a:cubicBezTo>
                      <a:pt x="210" y="117"/>
                      <a:pt x="211" y="123"/>
                      <a:pt x="216" y="126"/>
                    </a:cubicBezTo>
                    <a:cubicBezTo>
                      <a:pt x="225" y="124"/>
                      <a:pt x="232" y="131"/>
                      <a:pt x="240" y="135"/>
                    </a:cubicBezTo>
                    <a:cubicBezTo>
                      <a:pt x="245" y="155"/>
                      <a:pt x="245" y="155"/>
                      <a:pt x="245" y="155"/>
                    </a:cubicBezTo>
                    <a:cubicBezTo>
                      <a:pt x="245" y="163"/>
                      <a:pt x="238" y="172"/>
                      <a:pt x="231" y="177"/>
                    </a:cubicBezTo>
                    <a:cubicBezTo>
                      <a:pt x="226" y="181"/>
                      <a:pt x="213" y="188"/>
                      <a:pt x="208" y="181"/>
                    </a:cubicBezTo>
                    <a:cubicBezTo>
                      <a:pt x="208" y="171"/>
                      <a:pt x="206" y="161"/>
                      <a:pt x="200" y="155"/>
                    </a:cubicBezTo>
                    <a:cubicBezTo>
                      <a:pt x="192" y="147"/>
                      <a:pt x="182" y="143"/>
                      <a:pt x="169" y="146"/>
                    </a:cubicBezTo>
                    <a:cubicBezTo>
                      <a:pt x="163" y="149"/>
                      <a:pt x="158" y="154"/>
                      <a:pt x="157" y="161"/>
                    </a:cubicBezTo>
                    <a:cubicBezTo>
                      <a:pt x="168" y="162"/>
                      <a:pt x="182" y="168"/>
                      <a:pt x="189" y="178"/>
                    </a:cubicBezTo>
                    <a:cubicBezTo>
                      <a:pt x="192" y="189"/>
                      <a:pt x="193" y="200"/>
                      <a:pt x="189" y="210"/>
                    </a:cubicBezTo>
                    <a:cubicBezTo>
                      <a:pt x="184" y="222"/>
                      <a:pt x="172" y="228"/>
                      <a:pt x="161" y="234"/>
                    </a:cubicBezTo>
                    <a:cubicBezTo>
                      <a:pt x="139" y="241"/>
                      <a:pt x="115" y="236"/>
                      <a:pt x="96" y="224"/>
                    </a:cubicBezTo>
                    <a:cubicBezTo>
                      <a:pt x="83" y="210"/>
                      <a:pt x="72" y="190"/>
                      <a:pt x="77" y="170"/>
                    </a:cubicBezTo>
                    <a:cubicBezTo>
                      <a:pt x="79" y="159"/>
                      <a:pt x="72" y="150"/>
                      <a:pt x="78" y="136"/>
                    </a:cubicBezTo>
                    <a:cubicBezTo>
                      <a:pt x="94" y="126"/>
                      <a:pt x="123" y="82"/>
                      <a:pt x="103" y="75"/>
                    </a:cubicBezTo>
                    <a:cubicBezTo>
                      <a:pt x="85" y="69"/>
                      <a:pt x="77" y="101"/>
                      <a:pt x="71" y="80"/>
                    </a:cubicBezTo>
                    <a:cubicBezTo>
                      <a:pt x="61" y="44"/>
                      <a:pt x="46" y="52"/>
                      <a:pt x="38" y="59"/>
                    </a:cubicBezTo>
                    <a:cubicBezTo>
                      <a:pt x="22" y="71"/>
                      <a:pt x="29" y="77"/>
                      <a:pt x="33" y="81"/>
                    </a:cubicBezTo>
                    <a:cubicBezTo>
                      <a:pt x="48" y="93"/>
                      <a:pt x="43" y="78"/>
                      <a:pt x="53" y="82"/>
                    </a:cubicBezTo>
                    <a:cubicBezTo>
                      <a:pt x="64" y="85"/>
                      <a:pt x="72" y="96"/>
                      <a:pt x="71" y="103"/>
                    </a:cubicBezTo>
                    <a:cubicBezTo>
                      <a:pt x="69" y="111"/>
                      <a:pt x="65" y="119"/>
                      <a:pt x="48" y="128"/>
                    </a:cubicBezTo>
                    <a:cubicBezTo>
                      <a:pt x="31" y="136"/>
                      <a:pt x="16" y="130"/>
                      <a:pt x="0" y="130"/>
                    </a:cubicBezTo>
                    <a:cubicBezTo>
                      <a:pt x="9" y="141"/>
                      <a:pt x="25" y="149"/>
                      <a:pt x="30" y="163"/>
                    </a:cubicBezTo>
                    <a:cubicBezTo>
                      <a:pt x="41" y="179"/>
                      <a:pt x="47" y="196"/>
                      <a:pt x="55" y="212"/>
                    </a:cubicBezTo>
                    <a:cubicBezTo>
                      <a:pt x="58" y="243"/>
                      <a:pt x="74" y="275"/>
                      <a:pt x="59" y="306"/>
                    </a:cubicBezTo>
                    <a:cubicBezTo>
                      <a:pt x="60" y="314"/>
                      <a:pt x="57" y="314"/>
                      <a:pt x="58" y="320"/>
                    </a:cubicBezTo>
                    <a:cubicBezTo>
                      <a:pt x="58" y="322"/>
                      <a:pt x="69" y="321"/>
                      <a:pt x="69" y="328"/>
                    </a:cubicBezTo>
                    <a:cubicBezTo>
                      <a:pt x="70" y="332"/>
                      <a:pt x="79" y="335"/>
                      <a:pt x="83" y="339"/>
                    </a:cubicBezTo>
                    <a:cubicBezTo>
                      <a:pt x="88" y="342"/>
                      <a:pt x="95" y="346"/>
                      <a:pt x="96" y="354"/>
                    </a:cubicBezTo>
                    <a:cubicBezTo>
                      <a:pt x="100" y="375"/>
                      <a:pt x="111" y="378"/>
                      <a:pt x="130" y="376"/>
                    </a:cubicBezTo>
                    <a:cubicBezTo>
                      <a:pt x="142" y="374"/>
                      <a:pt x="163" y="370"/>
                      <a:pt x="162" y="358"/>
                    </a:cubicBezTo>
                    <a:cubicBezTo>
                      <a:pt x="160" y="347"/>
                      <a:pt x="166" y="357"/>
                      <a:pt x="165" y="351"/>
                    </a:cubicBezTo>
                    <a:cubicBezTo>
                      <a:pt x="164" y="336"/>
                      <a:pt x="156" y="363"/>
                      <a:pt x="164" y="341"/>
                    </a:cubicBezTo>
                    <a:cubicBezTo>
                      <a:pt x="166" y="336"/>
                      <a:pt x="171" y="329"/>
                      <a:pt x="175" y="325"/>
                    </a:cubicBezTo>
                    <a:cubicBezTo>
                      <a:pt x="177" y="322"/>
                      <a:pt x="183" y="315"/>
                      <a:pt x="182" y="313"/>
                    </a:cubicBezTo>
                    <a:cubicBezTo>
                      <a:pt x="185" y="304"/>
                      <a:pt x="186" y="307"/>
                      <a:pt x="182" y="304"/>
                    </a:cubicBezTo>
                    <a:cubicBezTo>
                      <a:pt x="174" y="293"/>
                      <a:pt x="158" y="287"/>
                      <a:pt x="145" y="284"/>
                    </a:cubicBezTo>
                    <a:cubicBezTo>
                      <a:pt x="138" y="286"/>
                      <a:pt x="128" y="287"/>
                      <a:pt x="124" y="294"/>
                    </a:cubicBezTo>
                    <a:cubicBezTo>
                      <a:pt x="113" y="310"/>
                      <a:pt x="136" y="314"/>
                      <a:pt x="142" y="325"/>
                    </a:cubicBezTo>
                    <a:cubicBezTo>
                      <a:pt x="141" y="333"/>
                      <a:pt x="149" y="344"/>
                      <a:pt x="136" y="348"/>
                    </a:cubicBezTo>
                    <a:cubicBezTo>
                      <a:pt x="134" y="349"/>
                      <a:pt x="131" y="347"/>
                      <a:pt x="130" y="344"/>
                    </a:cubicBezTo>
                    <a:cubicBezTo>
                      <a:pt x="136" y="330"/>
                      <a:pt x="122" y="325"/>
                      <a:pt x="113" y="317"/>
                    </a:cubicBezTo>
                    <a:cubicBezTo>
                      <a:pt x="100" y="306"/>
                      <a:pt x="111" y="294"/>
                      <a:pt x="116" y="283"/>
                    </a:cubicBezTo>
                    <a:cubicBezTo>
                      <a:pt x="123" y="274"/>
                      <a:pt x="137" y="275"/>
                      <a:pt x="147" y="272"/>
                    </a:cubicBezTo>
                    <a:cubicBezTo>
                      <a:pt x="163" y="279"/>
                      <a:pt x="182" y="283"/>
                      <a:pt x="193" y="295"/>
                    </a:cubicBezTo>
                    <a:cubicBezTo>
                      <a:pt x="221" y="289"/>
                      <a:pt x="253" y="289"/>
                      <a:pt x="283" y="290"/>
                    </a:cubicBezTo>
                    <a:cubicBezTo>
                      <a:pt x="290" y="287"/>
                      <a:pt x="303" y="284"/>
                      <a:pt x="304" y="274"/>
                    </a:cubicBezTo>
                    <a:cubicBezTo>
                      <a:pt x="303" y="265"/>
                      <a:pt x="298" y="256"/>
                      <a:pt x="287" y="254"/>
                    </a:cubicBezTo>
                    <a:cubicBezTo>
                      <a:pt x="270" y="250"/>
                      <a:pt x="273" y="270"/>
                      <a:pt x="257" y="272"/>
                    </a:cubicBezTo>
                    <a:cubicBezTo>
                      <a:pt x="243" y="272"/>
                      <a:pt x="228" y="270"/>
                      <a:pt x="217" y="262"/>
                    </a:cubicBezTo>
                    <a:cubicBezTo>
                      <a:pt x="205" y="249"/>
                      <a:pt x="197" y="233"/>
                      <a:pt x="202" y="217"/>
                    </a:cubicBezTo>
                    <a:cubicBezTo>
                      <a:pt x="209" y="202"/>
                      <a:pt x="226" y="197"/>
                      <a:pt x="240" y="190"/>
                    </a:cubicBezTo>
                    <a:cubicBezTo>
                      <a:pt x="272" y="181"/>
                      <a:pt x="304" y="181"/>
                      <a:pt x="335" y="186"/>
                    </a:cubicBezTo>
                    <a:cubicBezTo>
                      <a:pt x="344" y="182"/>
                      <a:pt x="352" y="180"/>
                      <a:pt x="356" y="172"/>
                    </a:cubicBezTo>
                    <a:cubicBezTo>
                      <a:pt x="363" y="163"/>
                      <a:pt x="354" y="155"/>
                      <a:pt x="350" y="148"/>
                    </a:cubicBezTo>
                    <a:cubicBezTo>
                      <a:pt x="356" y="132"/>
                      <a:pt x="377" y="148"/>
                      <a:pt x="388" y="135"/>
                    </a:cubicBezTo>
                    <a:cubicBezTo>
                      <a:pt x="397" y="123"/>
                      <a:pt x="409" y="112"/>
                      <a:pt x="424" y="105"/>
                    </a:cubicBezTo>
                    <a:cubicBezTo>
                      <a:pt x="424" y="77"/>
                      <a:pt x="424" y="77"/>
                      <a:pt x="424" y="77"/>
                    </a:cubicBezTo>
                    <a:cubicBezTo>
                      <a:pt x="422" y="76"/>
                      <a:pt x="420" y="75"/>
                      <a:pt x="419" y="73"/>
                    </a:cubicBezTo>
                    <a:close/>
                    <a:moveTo>
                      <a:pt x="424" y="59"/>
                    </a:moveTo>
                    <a:cubicBezTo>
                      <a:pt x="419" y="73"/>
                      <a:pt x="419" y="73"/>
                      <a:pt x="419" y="73"/>
                    </a:cubicBezTo>
                    <a:lnTo>
                      <a:pt x="424" y="59"/>
                    </a:lnTo>
                    <a:close/>
                  </a:path>
                </a:pathLst>
              </a:custGeom>
              <a:solidFill>
                <a:srgbClr val="00A6CE"/>
              </a:solidFill>
              <a:ln>
                <a:solidFill>
                  <a:srgbClr val="F6AB00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8" name="Freeform 1422"/>
              <p:cNvSpPr>
                <a:spLocks noEditPoints="1"/>
              </p:cNvSpPr>
              <p:nvPr/>
            </p:nvSpPr>
            <p:spPr bwMode="auto">
              <a:xfrm>
                <a:off x="905583" y="6838312"/>
                <a:ext cx="874540" cy="836685"/>
              </a:xfrm>
              <a:custGeom>
                <a:avLst/>
                <a:gdLst>
                  <a:gd name="T0" fmla="*/ 177 w 352"/>
                  <a:gd name="T1" fmla="*/ 262 h 337"/>
                  <a:gd name="T2" fmla="*/ 193 w 352"/>
                  <a:gd name="T3" fmla="*/ 241 h 337"/>
                  <a:gd name="T4" fmla="*/ 155 w 352"/>
                  <a:gd name="T5" fmla="*/ 245 h 337"/>
                  <a:gd name="T6" fmla="*/ 150 w 352"/>
                  <a:gd name="T7" fmla="*/ 275 h 337"/>
                  <a:gd name="T8" fmla="*/ 166 w 352"/>
                  <a:gd name="T9" fmla="*/ 292 h 337"/>
                  <a:gd name="T10" fmla="*/ 177 w 352"/>
                  <a:gd name="T11" fmla="*/ 262 h 337"/>
                  <a:gd name="T12" fmla="*/ 116 w 352"/>
                  <a:gd name="T13" fmla="*/ 178 h 337"/>
                  <a:gd name="T14" fmla="*/ 168 w 352"/>
                  <a:gd name="T15" fmla="*/ 224 h 337"/>
                  <a:gd name="T16" fmla="*/ 193 w 352"/>
                  <a:gd name="T17" fmla="*/ 161 h 337"/>
                  <a:gd name="T18" fmla="*/ 166 w 352"/>
                  <a:gd name="T19" fmla="*/ 137 h 337"/>
                  <a:gd name="T20" fmla="*/ 193 w 352"/>
                  <a:gd name="T21" fmla="*/ 103 h 337"/>
                  <a:gd name="T22" fmla="*/ 137 w 352"/>
                  <a:gd name="T23" fmla="*/ 59 h 337"/>
                  <a:gd name="T24" fmla="*/ 215 w 352"/>
                  <a:gd name="T25" fmla="*/ 66 h 337"/>
                  <a:gd name="T26" fmla="*/ 258 w 352"/>
                  <a:gd name="T27" fmla="*/ 126 h 337"/>
                  <a:gd name="T28" fmla="*/ 256 w 352"/>
                  <a:gd name="T29" fmla="*/ 146 h 337"/>
                  <a:gd name="T30" fmla="*/ 259 w 352"/>
                  <a:gd name="T31" fmla="*/ 152 h 337"/>
                  <a:gd name="T32" fmla="*/ 260 w 352"/>
                  <a:gd name="T33" fmla="*/ 154 h 337"/>
                  <a:gd name="T34" fmla="*/ 264 w 352"/>
                  <a:gd name="T35" fmla="*/ 196 h 337"/>
                  <a:gd name="T36" fmla="*/ 305 w 352"/>
                  <a:gd name="T37" fmla="*/ 194 h 337"/>
                  <a:gd name="T38" fmla="*/ 328 w 352"/>
                  <a:gd name="T39" fmla="*/ 225 h 337"/>
                  <a:gd name="T40" fmla="*/ 347 w 352"/>
                  <a:gd name="T41" fmla="*/ 226 h 337"/>
                  <a:gd name="T42" fmla="*/ 347 w 352"/>
                  <a:gd name="T43" fmla="*/ 245 h 337"/>
                  <a:gd name="T44" fmla="*/ 305 w 352"/>
                  <a:gd name="T45" fmla="*/ 245 h 337"/>
                  <a:gd name="T46" fmla="*/ 155 w 352"/>
                  <a:gd name="T47" fmla="*/ 323 h 337"/>
                  <a:gd name="T48" fmla="*/ 127 w 352"/>
                  <a:gd name="T49" fmla="*/ 333 h 337"/>
                  <a:gd name="T50" fmla="*/ 106 w 352"/>
                  <a:gd name="T51" fmla="*/ 337 h 337"/>
                  <a:gd name="T52" fmla="*/ 56 w 352"/>
                  <a:gd name="T53" fmla="*/ 326 h 337"/>
                  <a:gd name="T54" fmla="*/ 23 w 352"/>
                  <a:gd name="T55" fmla="*/ 296 h 337"/>
                  <a:gd name="T56" fmla="*/ 58 w 352"/>
                  <a:gd name="T57" fmla="*/ 228 h 337"/>
                  <a:gd name="T58" fmla="*/ 116 w 352"/>
                  <a:gd name="T59" fmla="*/ 178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52" h="337">
                    <a:moveTo>
                      <a:pt x="177" y="262"/>
                    </a:moveTo>
                    <a:cubicBezTo>
                      <a:pt x="180" y="254"/>
                      <a:pt x="196" y="251"/>
                      <a:pt x="193" y="241"/>
                    </a:cubicBezTo>
                    <a:cubicBezTo>
                      <a:pt x="190" y="232"/>
                      <a:pt x="174" y="226"/>
                      <a:pt x="155" y="245"/>
                    </a:cubicBezTo>
                    <a:cubicBezTo>
                      <a:pt x="137" y="264"/>
                      <a:pt x="150" y="275"/>
                      <a:pt x="150" y="275"/>
                    </a:cubicBezTo>
                    <a:cubicBezTo>
                      <a:pt x="150" y="275"/>
                      <a:pt x="129" y="296"/>
                      <a:pt x="166" y="292"/>
                    </a:cubicBezTo>
                    <a:cubicBezTo>
                      <a:pt x="186" y="288"/>
                      <a:pt x="175" y="268"/>
                      <a:pt x="177" y="262"/>
                    </a:cubicBezTo>
                    <a:close/>
                    <a:moveTo>
                      <a:pt x="116" y="178"/>
                    </a:moveTo>
                    <a:cubicBezTo>
                      <a:pt x="127" y="190"/>
                      <a:pt x="137" y="224"/>
                      <a:pt x="168" y="224"/>
                    </a:cubicBezTo>
                    <a:cubicBezTo>
                      <a:pt x="198" y="224"/>
                      <a:pt x="193" y="161"/>
                      <a:pt x="193" y="161"/>
                    </a:cubicBezTo>
                    <a:cubicBezTo>
                      <a:pt x="161" y="164"/>
                      <a:pt x="166" y="137"/>
                      <a:pt x="166" y="137"/>
                    </a:cubicBezTo>
                    <a:cubicBezTo>
                      <a:pt x="166" y="124"/>
                      <a:pt x="202" y="112"/>
                      <a:pt x="193" y="103"/>
                    </a:cubicBezTo>
                    <a:cubicBezTo>
                      <a:pt x="183" y="94"/>
                      <a:pt x="137" y="125"/>
                      <a:pt x="137" y="59"/>
                    </a:cubicBezTo>
                    <a:cubicBezTo>
                      <a:pt x="163" y="0"/>
                      <a:pt x="215" y="66"/>
                      <a:pt x="215" y="66"/>
                    </a:cubicBezTo>
                    <a:cubicBezTo>
                      <a:pt x="260" y="76"/>
                      <a:pt x="266" y="97"/>
                      <a:pt x="258" y="126"/>
                    </a:cubicBezTo>
                    <a:cubicBezTo>
                      <a:pt x="256" y="132"/>
                      <a:pt x="247" y="131"/>
                      <a:pt x="256" y="146"/>
                    </a:cubicBezTo>
                    <a:cubicBezTo>
                      <a:pt x="259" y="152"/>
                      <a:pt x="259" y="152"/>
                      <a:pt x="259" y="152"/>
                    </a:cubicBezTo>
                    <a:cubicBezTo>
                      <a:pt x="260" y="154"/>
                      <a:pt x="260" y="154"/>
                      <a:pt x="260" y="154"/>
                    </a:cubicBezTo>
                    <a:cubicBezTo>
                      <a:pt x="263" y="158"/>
                      <a:pt x="264" y="196"/>
                      <a:pt x="264" y="196"/>
                    </a:cubicBezTo>
                    <a:cubicBezTo>
                      <a:pt x="283" y="222"/>
                      <a:pt x="305" y="194"/>
                      <a:pt x="305" y="194"/>
                    </a:cubicBezTo>
                    <a:cubicBezTo>
                      <a:pt x="330" y="194"/>
                      <a:pt x="328" y="225"/>
                      <a:pt x="328" y="225"/>
                    </a:cubicBezTo>
                    <a:cubicBezTo>
                      <a:pt x="328" y="225"/>
                      <a:pt x="342" y="220"/>
                      <a:pt x="347" y="226"/>
                    </a:cubicBezTo>
                    <a:cubicBezTo>
                      <a:pt x="352" y="231"/>
                      <a:pt x="347" y="245"/>
                      <a:pt x="347" y="245"/>
                    </a:cubicBezTo>
                    <a:cubicBezTo>
                      <a:pt x="305" y="245"/>
                      <a:pt x="305" y="245"/>
                      <a:pt x="305" y="245"/>
                    </a:cubicBezTo>
                    <a:cubicBezTo>
                      <a:pt x="198" y="282"/>
                      <a:pt x="155" y="323"/>
                      <a:pt x="155" y="323"/>
                    </a:cubicBezTo>
                    <a:cubicBezTo>
                      <a:pt x="142" y="332"/>
                      <a:pt x="136" y="332"/>
                      <a:pt x="127" y="333"/>
                    </a:cubicBezTo>
                    <a:cubicBezTo>
                      <a:pt x="116" y="335"/>
                      <a:pt x="106" y="337"/>
                      <a:pt x="106" y="337"/>
                    </a:cubicBezTo>
                    <a:cubicBezTo>
                      <a:pt x="56" y="326"/>
                      <a:pt x="56" y="326"/>
                      <a:pt x="56" y="326"/>
                    </a:cubicBezTo>
                    <a:cubicBezTo>
                      <a:pt x="49" y="310"/>
                      <a:pt x="23" y="296"/>
                      <a:pt x="23" y="296"/>
                    </a:cubicBezTo>
                    <a:cubicBezTo>
                      <a:pt x="0" y="213"/>
                      <a:pt x="99" y="282"/>
                      <a:pt x="58" y="228"/>
                    </a:cubicBezTo>
                    <a:cubicBezTo>
                      <a:pt x="38" y="194"/>
                      <a:pt x="94" y="157"/>
                      <a:pt x="116" y="178"/>
                    </a:cubicBezTo>
                    <a:close/>
                  </a:path>
                </a:pathLst>
              </a:custGeom>
              <a:solidFill>
                <a:srgbClr val="00A6CE"/>
              </a:solidFill>
              <a:ln w="17463" cap="rnd">
                <a:solidFill>
                  <a:srgbClr val="F6AB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9" name="Freeform 1423"/>
              <p:cNvSpPr>
                <a:spLocks/>
              </p:cNvSpPr>
              <p:nvPr/>
            </p:nvSpPr>
            <p:spPr bwMode="auto">
              <a:xfrm>
                <a:off x="4387172" y="6099240"/>
                <a:ext cx="91638" cy="107574"/>
              </a:xfrm>
              <a:custGeom>
                <a:avLst/>
                <a:gdLst>
                  <a:gd name="T0" fmla="*/ 32 w 37"/>
                  <a:gd name="T1" fmla="*/ 11 h 43"/>
                  <a:gd name="T2" fmla="*/ 30 w 37"/>
                  <a:gd name="T3" fmla="*/ 39 h 43"/>
                  <a:gd name="T4" fmla="*/ 4 w 37"/>
                  <a:gd name="T5" fmla="*/ 35 h 43"/>
                  <a:gd name="T6" fmla="*/ 5 w 37"/>
                  <a:gd name="T7" fmla="*/ 10 h 43"/>
                  <a:gd name="T8" fmla="*/ 32 w 37"/>
                  <a:gd name="T9" fmla="*/ 11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43">
                    <a:moveTo>
                      <a:pt x="32" y="11"/>
                    </a:moveTo>
                    <a:cubicBezTo>
                      <a:pt x="35" y="19"/>
                      <a:pt x="37" y="31"/>
                      <a:pt x="30" y="39"/>
                    </a:cubicBezTo>
                    <a:cubicBezTo>
                      <a:pt x="22" y="40"/>
                      <a:pt x="11" y="43"/>
                      <a:pt x="4" y="35"/>
                    </a:cubicBezTo>
                    <a:cubicBezTo>
                      <a:pt x="0" y="28"/>
                      <a:pt x="2" y="17"/>
                      <a:pt x="5" y="10"/>
                    </a:cubicBezTo>
                    <a:cubicBezTo>
                      <a:pt x="13" y="3"/>
                      <a:pt x="25" y="0"/>
                      <a:pt x="32" y="11"/>
                    </a:cubicBezTo>
                    <a:close/>
                  </a:path>
                </a:pathLst>
              </a:custGeom>
              <a:solidFill>
                <a:srgbClr val="00A6CE"/>
              </a:solidFill>
              <a:ln w="17463" cap="rnd">
                <a:solidFill>
                  <a:srgbClr val="F6AB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0" name="Freeform 1424"/>
              <p:cNvSpPr>
                <a:spLocks/>
              </p:cNvSpPr>
              <p:nvPr/>
            </p:nvSpPr>
            <p:spPr bwMode="auto">
              <a:xfrm>
                <a:off x="3998709" y="6280522"/>
                <a:ext cx="1163398" cy="962188"/>
              </a:xfrm>
              <a:custGeom>
                <a:avLst/>
                <a:gdLst>
                  <a:gd name="T0" fmla="*/ 145 w 469"/>
                  <a:gd name="T1" fmla="*/ 36 h 387"/>
                  <a:gd name="T2" fmla="*/ 231 w 469"/>
                  <a:gd name="T3" fmla="*/ 80 h 387"/>
                  <a:gd name="T4" fmla="*/ 247 w 469"/>
                  <a:gd name="T5" fmla="*/ 105 h 387"/>
                  <a:gd name="T6" fmla="*/ 289 w 469"/>
                  <a:gd name="T7" fmla="*/ 144 h 387"/>
                  <a:gd name="T8" fmla="*/ 278 w 469"/>
                  <a:gd name="T9" fmla="*/ 174 h 387"/>
                  <a:gd name="T10" fmla="*/ 235 w 469"/>
                  <a:gd name="T11" fmla="*/ 159 h 387"/>
                  <a:gd name="T12" fmla="*/ 248 w 469"/>
                  <a:gd name="T13" fmla="*/ 168 h 387"/>
                  <a:gd name="T14" fmla="*/ 262 w 469"/>
                  <a:gd name="T15" fmla="*/ 224 h 387"/>
                  <a:gd name="T16" fmla="*/ 274 w 469"/>
                  <a:gd name="T17" fmla="*/ 224 h 387"/>
                  <a:gd name="T18" fmla="*/ 313 w 469"/>
                  <a:gd name="T19" fmla="*/ 234 h 387"/>
                  <a:gd name="T20" fmla="*/ 311 w 469"/>
                  <a:gd name="T21" fmla="*/ 271 h 387"/>
                  <a:gd name="T22" fmla="*/ 324 w 469"/>
                  <a:gd name="T23" fmla="*/ 246 h 387"/>
                  <a:gd name="T24" fmla="*/ 280 w 469"/>
                  <a:gd name="T25" fmla="*/ 221 h 387"/>
                  <a:gd name="T26" fmla="*/ 330 w 469"/>
                  <a:gd name="T27" fmla="*/ 164 h 387"/>
                  <a:gd name="T28" fmla="*/ 359 w 469"/>
                  <a:gd name="T29" fmla="*/ 203 h 387"/>
                  <a:gd name="T30" fmla="*/ 396 w 469"/>
                  <a:gd name="T31" fmla="*/ 186 h 387"/>
                  <a:gd name="T32" fmla="*/ 389 w 469"/>
                  <a:gd name="T33" fmla="*/ 162 h 387"/>
                  <a:gd name="T34" fmla="*/ 373 w 469"/>
                  <a:gd name="T35" fmla="*/ 141 h 387"/>
                  <a:gd name="T36" fmla="*/ 410 w 469"/>
                  <a:gd name="T37" fmla="*/ 113 h 387"/>
                  <a:gd name="T38" fmla="*/ 464 w 469"/>
                  <a:gd name="T39" fmla="*/ 174 h 387"/>
                  <a:gd name="T40" fmla="*/ 435 w 469"/>
                  <a:gd name="T41" fmla="*/ 215 h 387"/>
                  <a:gd name="T42" fmla="*/ 456 w 469"/>
                  <a:gd name="T43" fmla="*/ 220 h 387"/>
                  <a:gd name="T44" fmla="*/ 451 w 469"/>
                  <a:gd name="T45" fmla="*/ 277 h 387"/>
                  <a:gd name="T46" fmla="*/ 392 w 469"/>
                  <a:gd name="T47" fmla="*/ 312 h 387"/>
                  <a:gd name="T48" fmla="*/ 385 w 469"/>
                  <a:gd name="T49" fmla="*/ 320 h 387"/>
                  <a:gd name="T50" fmla="*/ 333 w 469"/>
                  <a:gd name="T51" fmla="*/ 353 h 387"/>
                  <a:gd name="T52" fmla="*/ 329 w 469"/>
                  <a:gd name="T53" fmla="*/ 385 h 387"/>
                  <a:gd name="T54" fmla="*/ 303 w 469"/>
                  <a:gd name="T55" fmla="*/ 319 h 387"/>
                  <a:gd name="T56" fmla="*/ 246 w 469"/>
                  <a:gd name="T57" fmla="*/ 328 h 387"/>
                  <a:gd name="T58" fmla="*/ 237 w 469"/>
                  <a:gd name="T59" fmla="*/ 300 h 387"/>
                  <a:gd name="T60" fmla="*/ 177 w 469"/>
                  <a:gd name="T61" fmla="*/ 234 h 387"/>
                  <a:gd name="T62" fmla="*/ 136 w 469"/>
                  <a:gd name="T63" fmla="*/ 252 h 387"/>
                  <a:gd name="T64" fmla="*/ 135 w 469"/>
                  <a:gd name="T65" fmla="*/ 194 h 387"/>
                  <a:gd name="T66" fmla="*/ 170 w 469"/>
                  <a:gd name="T67" fmla="*/ 172 h 387"/>
                  <a:gd name="T68" fmla="*/ 137 w 469"/>
                  <a:gd name="T69" fmla="*/ 182 h 387"/>
                  <a:gd name="T70" fmla="*/ 173 w 469"/>
                  <a:gd name="T71" fmla="*/ 126 h 387"/>
                  <a:gd name="T72" fmla="*/ 180 w 469"/>
                  <a:gd name="T73" fmla="*/ 120 h 387"/>
                  <a:gd name="T74" fmla="*/ 129 w 469"/>
                  <a:gd name="T75" fmla="*/ 88 h 387"/>
                  <a:gd name="T76" fmla="*/ 70 w 469"/>
                  <a:gd name="T77" fmla="*/ 98 h 387"/>
                  <a:gd name="T78" fmla="*/ 21 w 469"/>
                  <a:gd name="T79" fmla="*/ 120 h 387"/>
                  <a:gd name="T80" fmla="*/ 9 w 469"/>
                  <a:gd name="T81" fmla="*/ 67 h 387"/>
                  <a:gd name="T82" fmla="*/ 30 w 469"/>
                  <a:gd name="T83" fmla="*/ 27 h 387"/>
                  <a:gd name="T84" fmla="*/ 65 w 469"/>
                  <a:gd name="T85" fmla="*/ 11 h 387"/>
                  <a:gd name="T86" fmla="*/ 133 w 469"/>
                  <a:gd name="T87" fmla="*/ 12 h 3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69" h="387">
                    <a:moveTo>
                      <a:pt x="133" y="12"/>
                    </a:moveTo>
                    <a:cubicBezTo>
                      <a:pt x="140" y="18"/>
                      <a:pt x="137" y="31"/>
                      <a:pt x="145" y="36"/>
                    </a:cubicBezTo>
                    <a:cubicBezTo>
                      <a:pt x="163" y="34"/>
                      <a:pt x="184" y="29"/>
                      <a:pt x="201" y="40"/>
                    </a:cubicBezTo>
                    <a:cubicBezTo>
                      <a:pt x="217" y="46"/>
                      <a:pt x="227" y="63"/>
                      <a:pt x="231" y="80"/>
                    </a:cubicBezTo>
                    <a:cubicBezTo>
                      <a:pt x="231" y="89"/>
                      <a:pt x="232" y="99"/>
                      <a:pt x="232" y="108"/>
                    </a:cubicBezTo>
                    <a:cubicBezTo>
                      <a:pt x="238" y="115"/>
                      <a:pt x="242" y="105"/>
                      <a:pt x="247" y="105"/>
                    </a:cubicBezTo>
                    <a:cubicBezTo>
                      <a:pt x="259" y="104"/>
                      <a:pt x="274" y="104"/>
                      <a:pt x="282" y="116"/>
                    </a:cubicBezTo>
                    <a:cubicBezTo>
                      <a:pt x="288" y="124"/>
                      <a:pt x="287" y="135"/>
                      <a:pt x="289" y="144"/>
                    </a:cubicBezTo>
                    <a:cubicBezTo>
                      <a:pt x="287" y="152"/>
                      <a:pt x="284" y="161"/>
                      <a:pt x="278" y="166"/>
                    </a:cubicBezTo>
                    <a:cubicBezTo>
                      <a:pt x="278" y="174"/>
                      <a:pt x="278" y="174"/>
                      <a:pt x="278" y="174"/>
                    </a:cubicBezTo>
                    <a:cubicBezTo>
                      <a:pt x="275" y="177"/>
                      <a:pt x="273" y="183"/>
                      <a:pt x="269" y="181"/>
                    </a:cubicBezTo>
                    <a:cubicBezTo>
                      <a:pt x="264" y="165"/>
                      <a:pt x="248" y="160"/>
                      <a:pt x="235" y="159"/>
                    </a:cubicBezTo>
                    <a:cubicBezTo>
                      <a:pt x="233" y="160"/>
                      <a:pt x="230" y="159"/>
                      <a:pt x="230" y="162"/>
                    </a:cubicBezTo>
                    <a:cubicBezTo>
                      <a:pt x="234" y="168"/>
                      <a:pt x="242" y="165"/>
                      <a:pt x="248" y="168"/>
                    </a:cubicBezTo>
                    <a:cubicBezTo>
                      <a:pt x="260" y="171"/>
                      <a:pt x="263" y="184"/>
                      <a:pt x="266" y="195"/>
                    </a:cubicBezTo>
                    <a:cubicBezTo>
                      <a:pt x="267" y="205"/>
                      <a:pt x="269" y="216"/>
                      <a:pt x="262" y="224"/>
                    </a:cubicBezTo>
                    <a:cubicBezTo>
                      <a:pt x="261" y="227"/>
                      <a:pt x="262" y="231"/>
                      <a:pt x="265" y="231"/>
                    </a:cubicBezTo>
                    <a:cubicBezTo>
                      <a:pt x="269" y="231"/>
                      <a:pt x="269" y="220"/>
                      <a:pt x="274" y="224"/>
                    </a:cubicBezTo>
                    <a:cubicBezTo>
                      <a:pt x="276" y="230"/>
                      <a:pt x="282" y="234"/>
                      <a:pt x="287" y="236"/>
                    </a:cubicBezTo>
                    <a:cubicBezTo>
                      <a:pt x="296" y="235"/>
                      <a:pt x="305" y="227"/>
                      <a:pt x="313" y="234"/>
                    </a:cubicBezTo>
                    <a:cubicBezTo>
                      <a:pt x="318" y="240"/>
                      <a:pt x="320" y="247"/>
                      <a:pt x="319" y="255"/>
                    </a:cubicBezTo>
                    <a:cubicBezTo>
                      <a:pt x="316" y="260"/>
                      <a:pt x="315" y="266"/>
                      <a:pt x="311" y="271"/>
                    </a:cubicBezTo>
                    <a:cubicBezTo>
                      <a:pt x="311" y="273"/>
                      <a:pt x="315" y="274"/>
                      <a:pt x="316" y="273"/>
                    </a:cubicBezTo>
                    <a:cubicBezTo>
                      <a:pt x="321" y="265"/>
                      <a:pt x="326" y="256"/>
                      <a:pt x="324" y="246"/>
                    </a:cubicBezTo>
                    <a:cubicBezTo>
                      <a:pt x="324" y="238"/>
                      <a:pt x="319" y="229"/>
                      <a:pt x="312" y="226"/>
                    </a:cubicBezTo>
                    <a:cubicBezTo>
                      <a:pt x="301" y="218"/>
                      <a:pt x="287" y="239"/>
                      <a:pt x="280" y="221"/>
                    </a:cubicBezTo>
                    <a:cubicBezTo>
                      <a:pt x="275" y="210"/>
                      <a:pt x="269" y="193"/>
                      <a:pt x="280" y="182"/>
                    </a:cubicBezTo>
                    <a:cubicBezTo>
                      <a:pt x="295" y="171"/>
                      <a:pt x="311" y="159"/>
                      <a:pt x="330" y="164"/>
                    </a:cubicBezTo>
                    <a:cubicBezTo>
                      <a:pt x="337" y="166"/>
                      <a:pt x="344" y="169"/>
                      <a:pt x="350" y="175"/>
                    </a:cubicBezTo>
                    <a:cubicBezTo>
                      <a:pt x="356" y="183"/>
                      <a:pt x="358" y="193"/>
                      <a:pt x="359" y="203"/>
                    </a:cubicBezTo>
                    <a:cubicBezTo>
                      <a:pt x="360" y="205"/>
                      <a:pt x="360" y="208"/>
                      <a:pt x="363" y="209"/>
                    </a:cubicBezTo>
                    <a:cubicBezTo>
                      <a:pt x="376" y="207"/>
                      <a:pt x="391" y="201"/>
                      <a:pt x="396" y="186"/>
                    </a:cubicBezTo>
                    <a:cubicBezTo>
                      <a:pt x="398" y="179"/>
                      <a:pt x="400" y="172"/>
                      <a:pt x="396" y="166"/>
                    </a:cubicBezTo>
                    <a:cubicBezTo>
                      <a:pt x="394" y="163"/>
                      <a:pt x="391" y="162"/>
                      <a:pt x="389" y="162"/>
                    </a:cubicBezTo>
                    <a:cubicBezTo>
                      <a:pt x="383" y="161"/>
                      <a:pt x="380" y="167"/>
                      <a:pt x="375" y="168"/>
                    </a:cubicBezTo>
                    <a:cubicBezTo>
                      <a:pt x="370" y="160"/>
                      <a:pt x="370" y="149"/>
                      <a:pt x="373" y="141"/>
                    </a:cubicBezTo>
                    <a:cubicBezTo>
                      <a:pt x="376" y="127"/>
                      <a:pt x="388" y="123"/>
                      <a:pt x="397" y="116"/>
                    </a:cubicBezTo>
                    <a:cubicBezTo>
                      <a:pt x="410" y="113"/>
                      <a:pt x="410" y="113"/>
                      <a:pt x="410" y="113"/>
                    </a:cubicBezTo>
                    <a:cubicBezTo>
                      <a:pt x="424" y="115"/>
                      <a:pt x="439" y="115"/>
                      <a:pt x="450" y="126"/>
                    </a:cubicBezTo>
                    <a:cubicBezTo>
                      <a:pt x="461" y="139"/>
                      <a:pt x="467" y="157"/>
                      <a:pt x="464" y="174"/>
                    </a:cubicBezTo>
                    <a:cubicBezTo>
                      <a:pt x="464" y="183"/>
                      <a:pt x="458" y="191"/>
                      <a:pt x="455" y="199"/>
                    </a:cubicBezTo>
                    <a:cubicBezTo>
                      <a:pt x="448" y="205"/>
                      <a:pt x="442" y="212"/>
                      <a:pt x="435" y="215"/>
                    </a:cubicBezTo>
                    <a:cubicBezTo>
                      <a:pt x="434" y="218"/>
                      <a:pt x="434" y="218"/>
                      <a:pt x="434" y="218"/>
                    </a:cubicBezTo>
                    <a:cubicBezTo>
                      <a:pt x="440" y="224"/>
                      <a:pt x="448" y="215"/>
                      <a:pt x="456" y="220"/>
                    </a:cubicBezTo>
                    <a:cubicBezTo>
                      <a:pt x="462" y="227"/>
                      <a:pt x="467" y="235"/>
                      <a:pt x="467" y="246"/>
                    </a:cubicBezTo>
                    <a:cubicBezTo>
                      <a:pt x="469" y="259"/>
                      <a:pt x="456" y="267"/>
                      <a:pt x="451" y="277"/>
                    </a:cubicBezTo>
                    <a:cubicBezTo>
                      <a:pt x="435" y="282"/>
                      <a:pt x="415" y="281"/>
                      <a:pt x="401" y="293"/>
                    </a:cubicBezTo>
                    <a:cubicBezTo>
                      <a:pt x="395" y="297"/>
                      <a:pt x="392" y="304"/>
                      <a:pt x="392" y="312"/>
                    </a:cubicBezTo>
                    <a:cubicBezTo>
                      <a:pt x="394" y="325"/>
                      <a:pt x="394" y="325"/>
                      <a:pt x="394" y="325"/>
                    </a:cubicBezTo>
                    <a:cubicBezTo>
                      <a:pt x="391" y="325"/>
                      <a:pt x="389" y="321"/>
                      <a:pt x="385" y="320"/>
                    </a:cubicBezTo>
                    <a:cubicBezTo>
                      <a:pt x="373" y="314"/>
                      <a:pt x="359" y="319"/>
                      <a:pt x="348" y="325"/>
                    </a:cubicBezTo>
                    <a:cubicBezTo>
                      <a:pt x="339" y="331"/>
                      <a:pt x="331" y="341"/>
                      <a:pt x="333" y="353"/>
                    </a:cubicBezTo>
                    <a:cubicBezTo>
                      <a:pt x="335" y="365"/>
                      <a:pt x="353" y="365"/>
                      <a:pt x="349" y="380"/>
                    </a:cubicBezTo>
                    <a:cubicBezTo>
                      <a:pt x="344" y="386"/>
                      <a:pt x="336" y="387"/>
                      <a:pt x="329" y="385"/>
                    </a:cubicBezTo>
                    <a:cubicBezTo>
                      <a:pt x="328" y="378"/>
                      <a:pt x="331" y="371"/>
                      <a:pt x="330" y="363"/>
                    </a:cubicBezTo>
                    <a:cubicBezTo>
                      <a:pt x="326" y="344"/>
                      <a:pt x="320" y="325"/>
                      <a:pt x="303" y="319"/>
                    </a:cubicBezTo>
                    <a:cubicBezTo>
                      <a:pt x="291" y="312"/>
                      <a:pt x="278" y="316"/>
                      <a:pt x="265" y="317"/>
                    </a:cubicBezTo>
                    <a:cubicBezTo>
                      <a:pt x="258" y="319"/>
                      <a:pt x="252" y="322"/>
                      <a:pt x="246" y="328"/>
                    </a:cubicBezTo>
                    <a:cubicBezTo>
                      <a:pt x="242" y="325"/>
                      <a:pt x="244" y="318"/>
                      <a:pt x="241" y="314"/>
                    </a:cubicBezTo>
                    <a:cubicBezTo>
                      <a:pt x="238" y="310"/>
                      <a:pt x="235" y="305"/>
                      <a:pt x="237" y="300"/>
                    </a:cubicBezTo>
                    <a:cubicBezTo>
                      <a:pt x="243" y="283"/>
                      <a:pt x="240" y="262"/>
                      <a:pt x="230" y="247"/>
                    </a:cubicBezTo>
                    <a:cubicBezTo>
                      <a:pt x="218" y="229"/>
                      <a:pt x="194" y="229"/>
                      <a:pt x="177" y="234"/>
                    </a:cubicBezTo>
                    <a:cubicBezTo>
                      <a:pt x="168" y="238"/>
                      <a:pt x="161" y="255"/>
                      <a:pt x="152" y="257"/>
                    </a:cubicBezTo>
                    <a:cubicBezTo>
                      <a:pt x="147" y="257"/>
                      <a:pt x="143" y="256"/>
                      <a:pt x="136" y="252"/>
                    </a:cubicBezTo>
                    <a:cubicBezTo>
                      <a:pt x="131" y="249"/>
                      <a:pt x="129" y="244"/>
                      <a:pt x="127" y="235"/>
                    </a:cubicBezTo>
                    <a:cubicBezTo>
                      <a:pt x="125" y="225"/>
                      <a:pt x="128" y="206"/>
                      <a:pt x="135" y="194"/>
                    </a:cubicBezTo>
                    <a:cubicBezTo>
                      <a:pt x="141" y="187"/>
                      <a:pt x="149" y="180"/>
                      <a:pt x="158" y="178"/>
                    </a:cubicBezTo>
                    <a:cubicBezTo>
                      <a:pt x="162" y="175"/>
                      <a:pt x="170" y="180"/>
                      <a:pt x="170" y="172"/>
                    </a:cubicBezTo>
                    <a:cubicBezTo>
                      <a:pt x="163" y="168"/>
                      <a:pt x="155" y="172"/>
                      <a:pt x="149" y="175"/>
                    </a:cubicBezTo>
                    <a:cubicBezTo>
                      <a:pt x="144" y="175"/>
                      <a:pt x="141" y="182"/>
                      <a:pt x="137" y="182"/>
                    </a:cubicBezTo>
                    <a:cubicBezTo>
                      <a:pt x="128" y="173"/>
                      <a:pt x="129" y="158"/>
                      <a:pt x="131" y="146"/>
                    </a:cubicBezTo>
                    <a:cubicBezTo>
                      <a:pt x="140" y="130"/>
                      <a:pt x="157" y="125"/>
                      <a:pt x="173" y="126"/>
                    </a:cubicBezTo>
                    <a:cubicBezTo>
                      <a:pt x="180" y="125"/>
                      <a:pt x="186" y="139"/>
                      <a:pt x="191" y="130"/>
                    </a:cubicBezTo>
                    <a:cubicBezTo>
                      <a:pt x="191" y="124"/>
                      <a:pt x="184" y="123"/>
                      <a:pt x="180" y="120"/>
                    </a:cubicBezTo>
                    <a:cubicBezTo>
                      <a:pt x="169" y="116"/>
                      <a:pt x="159" y="119"/>
                      <a:pt x="149" y="123"/>
                    </a:cubicBezTo>
                    <a:cubicBezTo>
                      <a:pt x="143" y="111"/>
                      <a:pt x="140" y="96"/>
                      <a:pt x="129" y="88"/>
                    </a:cubicBezTo>
                    <a:cubicBezTo>
                      <a:pt x="115" y="72"/>
                      <a:pt x="91" y="76"/>
                      <a:pt x="74" y="81"/>
                    </a:cubicBezTo>
                    <a:cubicBezTo>
                      <a:pt x="69" y="84"/>
                      <a:pt x="73" y="93"/>
                      <a:pt x="70" y="98"/>
                    </a:cubicBezTo>
                    <a:cubicBezTo>
                      <a:pt x="61" y="111"/>
                      <a:pt x="50" y="124"/>
                      <a:pt x="34" y="123"/>
                    </a:cubicBezTo>
                    <a:cubicBezTo>
                      <a:pt x="21" y="120"/>
                      <a:pt x="21" y="120"/>
                      <a:pt x="21" y="120"/>
                    </a:cubicBezTo>
                    <a:cubicBezTo>
                      <a:pt x="12" y="116"/>
                      <a:pt x="3" y="108"/>
                      <a:pt x="1" y="97"/>
                    </a:cubicBezTo>
                    <a:cubicBezTo>
                      <a:pt x="0" y="86"/>
                      <a:pt x="2" y="74"/>
                      <a:pt x="9" y="67"/>
                    </a:cubicBezTo>
                    <a:cubicBezTo>
                      <a:pt x="11" y="63"/>
                      <a:pt x="16" y="63"/>
                      <a:pt x="17" y="58"/>
                    </a:cubicBezTo>
                    <a:cubicBezTo>
                      <a:pt x="17" y="46"/>
                      <a:pt x="22" y="36"/>
                      <a:pt x="30" y="27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65" y="11"/>
                      <a:pt x="65" y="11"/>
                      <a:pt x="65" y="11"/>
                    </a:cubicBezTo>
                    <a:cubicBezTo>
                      <a:pt x="76" y="3"/>
                      <a:pt x="91" y="0"/>
                      <a:pt x="106" y="0"/>
                    </a:cubicBezTo>
                    <a:cubicBezTo>
                      <a:pt x="116" y="1"/>
                      <a:pt x="124" y="7"/>
                      <a:pt x="133" y="12"/>
                    </a:cubicBezTo>
                    <a:close/>
                  </a:path>
                </a:pathLst>
              </a:custGeom>
              <a:solidFill>
                <a:srgbClr val="00A6CE"/>
              </a:solidFill>
              <a:ln w="17463" cap="rnd">
                <a:solidFill>
                  <a:srgbClr val="F6AB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1" name="Freeform 1427"/>
              <p:cNvSpPr>
                <a:spLocks/>
              </p:cNvSpPr>
              <p:nvPr/>
            </p:nvSpPr>
            <p:spPr bwMode="auto">
              <a:xfrm>
                <a:off x="3853284" y="6914012"/>
                <a:ext cx="1559830" cy="739072"/>
              </a:xfrm>
              <a:custGeom>
                <a:avLst/>
                <a:gdLst>
                  <a:gd name="T0" fmla="*/ 134 w 629"/>
                  <a:gd name="T1" fmla="*/ 6 h 297"/>
                  <a:gd name="T2" fmla="*/ 179 w 629"/>
                  <a:gd name="T3" fmla="*/ 53 h 297"/>
                  <a:gd name="T4" fmla="*/ 226 w 629"/>
                  <a:gd name="T5" fmla="*/ 63 h 297"/>
                  <a:gd name="T6" fmla="*/ 296 w 629"/>
                  <a:gd name="T7" fmla="*/ 79 h 297"/>
                  <a:gd name="T8" fmla="*/ 312 w 629"/>
                  <a:gd name="T9" fmla="*/ 157 h 297"/>
                  <a:gd name="T10" fmla="*/ 302 w 629"/>
                  <a:gd name="T11" fmla="*/ 115 h 297"/>
                  <a:gd name="T12" fmla="*/ 359 w 629"/>
                  <a:gd name="T13" fmla="*/ 72 h 297"/>
                  <a:gd name="T14" fmla="*/ 377 w 629"/>
                  <a:gd name="T15" fmla="*/ 141 h 297"/>
                  <a:gd name="T16" fmla="*/ 395 w 629"/>
                  <a:gd name="T17" fmla="*/ 100 h 297"/>
                  <a:gd name="T18" fmla="*/ 452 w 629"/>
                  <a:gd name="T19" fmla="*/ 88 h 297"/>
                  <a:gd name="T20" fmla="*/ 457 w 629"/>
                  <a:gd name="T21" fmla="*/ 115 h 297"/>
                  <a:gd name="T22" fmla="*/ 485 w 629"/>
                  <a:gd name="T23" fmla="*/ 79 h 297"/>
                  <a:gd name="T24" fmla="*/ 468 w 629"/>
                  <a:gd name="T25" fmla="*/ 39 h 297"/>
                  <a:gd name="T26" fmla="*/ 539 w 629"/>
                  <a:gd name="T27" fmla="*/ 92 h 297"/>
                  <a:gd name="T28" fmla="*/ 550 w 629"/>
                  <a:gd name="T29" fmla="*/ 40 h 297"/>
                  <a:gd name="T30" fmla="*/ 629 w 629"/>
                  <a:gd name="T31" fmla="*/ 63 h 297"/>
                  <a:gd name="T32" fmla="*/ 531 w 629"/>
                  <a:gd name="T33" fmla="*/ 152 h 297"/>
                  <a:gd name="T34" fmla="*/ 512 w 629"/>
                  <a:gd name="T35" fmla="*/ 250 h 297"/>
                  <a:gd name="T36" fmla="*/ 432 w 629"/>
                  <a:gd name="T37" fmla="*/ 290 h 297"/>
                  <a:gd name="T38" fmla="*/ 483 w 629"/>
                  <a:gd name="T39" fmla="*/ 165 h 297"/>
                  <a:gd name="T40" fmla="*/ 464 w 629"/>
                  <a:gd name="T41" fmla="*/ 223 h 297"/>
                  <a:gd name="T42" fmla="*/ 399 w 629"/>
                  <a:gd name="T43" fmla="*/ 290 h 297"/>
                  <a:gd name="T44" fmla="*/ 449 w 629"/>
                  <a:gd name="T45" fmla="*/ 170 h 297"/>
                  <a:gd name="T46" fmla="*/ 390 w 629"/>
                  <a:gd name="T47" fmla="*/ 290 h 297"/>
                  <a:gd name="T48" fmla="*/ 416 w 629"/>
                  <a:gd name="T49" fmla="*/ 182 h 297"/>
                  <a:gd name="T50" fmla="*/ 359 w 629"/>
                  <a:gd name="T51" fmla="*/ 291 h 297"/>
                  <a:gd name="T52" fmla="*/ 385 w 629"/>
                  <a:gd name="T53" fmla="*/ 180 h 297"/>
                  <a:gd name="T54" fmla="*/ 327 w 629"/>
                  <a:gd name="T55" fmla="*/ 291 h 297"/>
                  <a:gd name="T56" fmla="*/ 347 w 629"/>
                  <a:gd name="T57" fmla="*/ 191 h 297"/>
                  <a:gd name="T58" fmla="*/ 336 w 629"/>
                  <a:gd name="T59" fmla="*/ 227 h 297"/>
                  <a:gd name="T60" fmla="*/ 278 w 629"/>
                  <a:gd name="T61" fmla="*/ 291 h 297"/>
                  <a:gd name="T62" fmla="*/ 311 w 629"/>
                  <a:gd name="T63" fmla="*/ 204 h 297"/>
                  <a:gd name="T64" fmla="*/ 250 w 629"/>
                  <a:gd name="T65" fmla="*/ 291 h 297"/>
                  <a:gd name="T66" fmla="*/ 279 w 629"/>
                  <a:gd name="T67" fmla="*/ 199 h 297"/>
                  <a:gd name="T68" fmla="*/ 241 w 629"/>
                  <a:gd name="T69" fmla="*/ 291 h 297"/>
                  <a:gd name="T70" fmla="*/ 254 w 629"/>
                  <a:gd name="T71" fmla="*/ 200 h 297"/>
                  <a:gd name="T72" fmla="*/ 212 w 629"/>
                  <a:gd name="T73" fmla="*/ 286 h 297"/>
                  <a:gd name="T74" fmla="*/ 207 w 629"/>
                  <a:gd name="T75" fmla="*/ 257 h 297"/>
                  <a:gd name="T76" fmla="*/ 156 w 629"/>
                  <a:gd name="T77" fmla="*/ 200 h 297"/>
                  <a:gd name="T78" fmla="*/ 203 w 629"/>
                  <a:gd name="T79" fmla="*/ 206 h 297"/>
                  <a:gd name="T80" fmla="*/ 157 w 629"/>
                  <a:gd name="T81" fmla="*/ 157 h 297"/>
                  <a:gd name="T82" fmla="*/ 187 w 629"/>
                  <a:gd name="T83" fmla="*/ 150 h 297"/>
                  <a:gd name="T84" fmla="*/ 77 w 629"/>
                  <a:gd name="T85" fmla="*/ 127 h 297"/>
                  <a:gd name="T86" fmla="*/ 124 w 629"/>
                  <a:gd name="T87" fmla="*/ 77 h 297"/>
                  <a:gd name="T88" fmla="*/ 45 w 629"/>
                  <a:gd name="T89" fmla="*/ 89 h 297"/>
                  <a:gd name="T90" fmla="*/ 23 w 629"/>
                  <a:gd name="T91" fmla="*/ 15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629" h="297">
                    <a:moveTo>
                      <a:pt x="88" y="17"/>
                    </a:moveTo>
                    <a:cubicBezTo>
                      <a:pt x="93" y="25"/>
                      <a:pt x="95" y="13"/>
                      <a:pt x="99" y="12"/>
                    </a:cubicBezTo>
                    <a:cubicBezTo>
                      <a:pt x="109" y="3"/>
                      <a:pt x="122" y="3"/>
                      <a:pt x="134" y="6"/>
                    </a:cubicBezTo>
                    <a:cubicBezTo>
                      <a:pt x="145" y="11"/>
                      <a:pt x="159" y="18"/>
                      <a:pt x="163" y="33"/>
                    </a:cubicBezTo>
                    <a:cubicBezTo>
                      <a:pt x="166" y="42"/>
                      <a:pt x="168" y="51"/>
                      <a:pt x="165" y="60"/>
                    </a:cubicBezTo>
                    <a:cubicBezTo>
                      <a:pt x="169" y="66"/>
                      <a:pt x="173" y="54"/>
                      <a:pt x="179" y="53"/>
                    </a:cubicBezTo>
                    <a:cubicBezTo>
                      <a:pt x="190" y="48"/>
                      <a:pt x="204" y="49"/>
                      <a:pt x="213" y="59"/>
                    </a:cubicBezTo>
                    <a:cubicBezTo>
                      <a:pt x="216" y="63"/>
                      <a:pt x="216" y="70"/>
                      <a:pt x="222" y="70"/>
                    </a:cubicBezTo>
                    <a:cubicBezTo>
                      <a:pt x="225" y="70"/>
                      <a:pt x="225" y="66"/>
                      <a:pt x="226" y="63"/>
                    </a:cubicBezTo>
                    <a:cubicBezTo>
                      <a:pt x="237" y="49"/>
                      <a:pt x="254" y="39"/>
                      <a:pt x="271" y="43"/>
                    </a:cubicBezTo>
                    <a:cubicBezTo>
                      <a:pt x="280" y="44"/>
                      <a:pt x="286" y="54"/>
                      <a:pt x="291" y="62"/>
                    </a:cubicBezTo>
                    <a:cubicBezTo>
                      <a:pt x="293" y="67"/>
                      <a:pt x="293" y="74"/>
                      <a:pt x="296" y="79"/>
                    </a:cubicBezTo>
                    <a:cubicBezTo>
                      <a:pt x="291" y="87"/>
                      <a:pt x="287" y="97"/>
                      <a:pt x="288" y="108"/>
                    </a:cubicBezTo>
                    <a:cubicBezTo>
                      <a:pt x="292" y="127"/>
                      <a:pt x="326" y="118"/>
                      <a:pt x="318" y="145"/>
                    </a:cubicBezTo>
                    <a:cubicBezTo>
                      <a:pt x="318" y="151"/>
                      <a:pt x="307" y="150"/>
                      <a:pt x="312" y="157"/>
                    </a:cubicBezTo>
                    <a:cubicBezTo>
                      <a:pt x="318" y="160"/>
                      <a:pt x="320" y="151"/>
                      <a:pt x="323" y="148"/>
                    </a:cubicBezTo>
                    <a:cubicBezTo>
                      <a:pt x="327" y="143"/>
                      <a:pt x="325" y="136"/>
                      <a:pt x="324" y="130"/>
                    </a:cubicBezTo>
                    <a:cubicBezTo>
                      <a:pt x="319" y="121"/>
                      <a:pt x="311" y="116"/>
                      <a:pt x="302" y="115"/>
                    </a:cubicBezTo>
                    <a:cubicBezTo>
                      <a:pt x="293" y="108"/>
                      <a:pt x="293" y="108"/>
                      <a:pt x="293" y="108"/>
                    </a:cubicBezTo>
                    <a:cubicBezTo>
                      <a:pt x="291" y="94"/>
                      <a:pt x="301" y="82"/>
                      <a:pt x="310" y="74"/>
                    </a:cubicBezTo>
                    <a:cubicBezTo>
                      <a:pt x="324" y="66"/>
                      <a:pt x="345" y="62"/>
                      <a:pt x="359" y="72"/>
                    </a:cubicBezTo>
                    <a:cubicBezTo>
                      <a:pt x="373" y="78"/>
                      <a:pt x="377" y="95"/>
                      <a:pt x="380" y="109"/>
                    </a:cubicBezTo>
                    <a:cubicBezTo>
                      <a:pt x="380" y="119"/>
                      <a:pt x="380" y="129"/>
                      <a:pt x="375" y="137"/>
                    </a:cubicBezTo>
                    <a:cubicBezTo>
                      <a:pt x="374" y="140"/>
                      <a:pt x="376" y="141"/>
                      <a:pt x="377" y="141"/>
                    </a:cubicBezTo>
                    <a:cubicBezTo>
                      <a:pt x="385" y="134"/>
                      <a:pt x="398" y="142"/>
                      <a:pt x="406" y="134"/>
                    </a:cubicBezTo>
                    <a:cubicBezTo>
                      <a:pt x="410" y="130"/>
                      <a:pt x="411" y="124"/>
                      <a:pt x="411" y="119"/>
                    </a:cubicBezTo>
                    <a:cubicBezTo>
                      <a:pt x="409" y="110"/>
                      <a:pt x="402" y="105"/>
                      <a:pt x="395" y="100"/>
                    </a:cubicBezTo>
                    <a:cubicBezTo>
                      <a:pt x="393" y="96"/>
                      <a:pt x="395" y="91"/>
                      <a:pt x="396" y="87"/>
                    </a:cubicBezTo>
                    <a:cubicBezTo>
                      <a:pt x="406" y="74"/>
                      <a:pt x="421" y="67"/>
                      <a:pt x="435" y="71"/>
                    </a:cubicBezTo>
                    <a:cubicBezTo>
                      <a:pt x="442" y="73"/>
                      <a:pt x="451" y="79"/>
                      <a:pt x="452" y="88"/>
                    </a:cubicBezTo>
                    <a:cubicBezTo>
                      <a:pt x="453" y="95"/>
                      <a:pt x="455" y="103"/>
                      <a:pt x="451" y="109"/>
                    </a:cubicBezTo>
                    <a:cubicBezTo>
                      <a:pt x="450" y="112"/>
                      <a:pt x="443" y="116"/>
                      <a:pt x="449" y="118"/>
                    </a:cubicBezTo>
                    <a:cubicBezTo>
                      <a:pt x="452" y="121"/>
                      <a:pt x="454" y="115"/>
                      <a:pt x="457" y="115"/>
                    </a:cubicBezTo>
                    <a:cubicBezTo>
                      <a:pt x="466" y="117"/>
                      <a:pt x="477" y="117"/>
                      <a:pt x="485" y="111"/>
                    </a:cubicBezTo>
                    <a:cubicBezTo>
                      <a:pt x="490" y="106"/>
                      <a:pt x="493" y="100"/>
                      <a:pt x="493" y="92"/>
                    </a:cubicBezTo>
                    <a:cubicBezTo>
                      <a:pt x="493" y="86"/>
                      <a:pt x="489" y="82"/>
                      <a:pt x="485" y="79"/>
                    </a:cubicBezTo>
                    <a:cubicBezTo>
                      <a:pt x="477" y="72"/>
                      <a:pt x="464" y="78"/>
                      <a:pt x="457" y="69"/>
                    </a:cubicBezTo>
                    <a:cubicBezTo>
                      <a:pt x="454" y="64"/>
                      <a:pt x="453" y="57"/>
                      <a:pt x="455" y="51"/>
                    </a:cubicBezTo>
                    <a:cubicBezTo>
                      <a:pt x="455" y="44"/>
                      <a:pt x="463" y="43"/>
                      <a:pt x="468" y="39"/>
                    </a:cubicBezTo>
                    <a:cubicBezTo>
                      <a:pt x="484" y="32"/>
                      <a:pt x="506" y="29"/>
                      <a:pt x="521" y="40"/>
                    </a:cubicBezTo>
                    <a:cubicBezTo>
                      <a:pt x="527" y="53"/>
                      <a:pt x="535" y="66"/>
                      <a:pt x="534" y="81"/>
                    </a:cubicBezTo>
                    <a:cubicBezTo>
                      <a:pt x="537" y="84"/>
                      <a:pt x="532" y="92"/>
                      <a:pt x="539" y="92"/>
                    </a:cubicBezTo>
                    <a:cubicBezTo>
                      <a:pt x="550" y="89"/>
                      <a:pt x="563" y="87"/>
                      <a:pt x="568" y="74"/>
                    </a:cubicBezTo>
                    <a:cubicBezTo>
                      <a:pt x="572" y="66"/>
                      <a:pt x="575" y="55"/>
                      <a:pt x="570" y="46"/>
                    </a:cubicBezTo>
                    <a:cubicBezTo>
                      <a:pt x="565" y="40"/>
                      <a:pt x="557" y="41"/>
                      <a:pt x="550" y="40"/>
                    </a:cubicBezTo>
                    <a:cubicBezTo>
                      <a:pt x="550" y="34"/>
                      <a:pt x="555" y="27"/>
                      <a:pt x="559" y="22"/>
                    </a:cubicBezTo>
                    <a:cubicBezTo>
                      <a:pt x="568" y="9"/>
                      <a:pt x="582" y="9"/>
                      <a:pt x="595" y="9"/>
                    </a:cubicBezTo>
                    <a:cubicBezTo>
                      <a:pt x="615" y="17"/>
                      <a:pt x="627" y="41"/>
                      <a:pt x="629" y="63"/>
                    </a:cubicBezTo>
                    <a:cubicBezTo>
                      <a:pt x="627" y="79"/>
                      <a:pt x="627" y="97"/>
                      <a:pt x="616" y="109"/>
                    </a:cubicBezTo>
                    <a:cubicBezTo>
                      <a:pt x="610" y="116"/>
                      <a:pt x="604" y="123"/>
                      <a:pt x="598" y="129"/>
                    </a:cubicBezTo>
                    <a:cubicBezTo>
                      <a:pt x="578" y="142"/>
                      <a:pt x="554" y="145"/>
                      <a:pt x="531" y="152"/>
                    </a:cubicBezTo>
                    <a:cubicBezTo>
                      <a:pt x="529" y="153"/>
                      <a:pt x="529" y="155"/>
                      <a:pt x="530" y="157"/>
                    </a:cubicBezTo>
                    <a:cubicBezTo>
                      <a:pt x="543" y="162"/>
                      <a:pt x="540" y="179"/>
                      <a:pt x="544" y="191"/>
                    </a:cubicBezTo>
                    <a:cubicBezTo>
                      <a:pt x="545" y="216"/>
                      <a:pt x="533" y="241"/>
                      <a:pt x="512" y="250"/>
                    </a:cubicBezTo>
                    <a:cubicBezTo>
                      <a:pt x="493" y="260"/>
                      <a:pt x="468" y="261"/>
                      <a:pt x="454" y="284"/>
                    </a:cubicBezTo>
                    <a:cubicBezTo>
                      <a:pt x="453" y="290"/>
                      <a:pt x="453" y="290"/>
                      <a:pt x="453" y="290"/>
                    </a:cubicBezTo>
                    <a:cubicBezTo>
                      <a:pt x="447" y="291"/>
                      <a:pt x="439" y="291"/>
                      <a:pt x="432" y="290"/>
                    </a:cubicBezTo>
                    <a:cubicBezTo>
                      <a:pt x="434" y="284"/>
                      <a:pt x="441" y="280"/>
                      <a:pt x="443" y="273"/>
                    </a:cubicBezTo>
                    <a:cubicBezTo>
                      <a:pt x="466" y="242"/>
                      <a:pt x="476" y="206"/>
                      <a:pt x="484" y="168"/>
                    </a:cubicBezTo>
                    <a:cubicBezTo>
                      <a:pt x="484" y="167"/>
                      <a:pt x="484" y="165"/>
                      <a:pt x="483" y="165"/>
                    </a:cubicBezTo>
                    <a:cubicBezTo>
                      <a:pt x="481" y="164"/>
                      <a:pt x="481" y="166"/>
                      <a:pt x="480" y="168"/>
                    </a:cubicBezTo>
                    <a:cubicBezTo>
                      <a:pt x="481" y="169"/>
                      <a:pt x="481" y="169"/>
                      <a:pt x="481" y="169"/>
                    </a:cubicBezTo>
                    <a:cubicBezTo>
                      <a:pt x="476" y="187"/>
                      <a:pt x="472" y="206"/>
                      <a:pt x="464" y="223"/>
                    </a:cubicBezTo>
                    <a:cubicBezTo>
                      <a:pt x="457" y="242"/>
                      <a:pt x="447" y="260"/>
                      <a:pt x="436" y="277"/>
                    </a:cubicBezTo>
                    <a:cubicBezTo>
                      <a:pt x="428" y="285"/>
                      <a:pt x="421" y="294"/>
                      <a:pt x="409" y="291"/>
                    </a:cubicBezTo>
                    <a:cubicBezTo>
                      <a:pt x="406" y="290"/>
                      <a:pt x="402" y="292"/>
                      <a:pt x="399" y="290"/>
                    </a:cubicBezTo>
                    <a:cubicBezTo>
                      <a:pt x="406" y="278"/>
                      <a:pt x="416" y="267"/>
                      <a:pt x="423" y="254"/>
                    </a:cubicBezTo>
                    <a:cubicBezTo>
                      <a:pt x="434" y="230"/>
                      <a:pt x="446" y="203"/>
                      <a:pt x="451" y="175"/>
                    </a:cubicBezTo>
                    <a:cubicBezTo>
                      <a:pt x="451" y="174"/>
                      <a:pt x="450" y="172"/>
                      <a:pt x="449" y="170"/>
                    </a:cubicBezTo>
                    <a:cubicBezTo>
                      <a:pt x="445" y="172"/>
                      <a:pt x="449" y="176"/>
                      <a:pt x="447" y="179"/>
                    </a:cubicBezTo>
                    <a:cubicBezTo>
                      <a:pt x="439" y="208"/>
                      <a:pt x="430" y="236"/>
                      <a:pt x="415" y="261"/>
                    </a:cubicBezTo>
                    <a:cubicBezTo>
                      <a:pt x="407" y="270"/>
                      <a:pt x="399" y="282"/>
                      <a:pt x="390" y="290"/>
                    </a:cubicBezTo>
                    <a:cubicBezTo>
                      <a:pt x="383" y="291"/>
                      <a:pt x="374" y="292"/>
                      <a:pt x="367" y="291"/>
                    </a:cubicBezTo>
                    <a:cubicBezTo>
                      <a:pt x="366" y="285"/>
                      <a:pt x="373" y="281"/>
                      <a:pt x="377" y="277"/>
                    </a:cubicBezTo>
                    <a:cubicBezTo>
                      <a:pt x="397" y="249"/>
                      <a:pt x="409" y="217"/>
                      <a:pt x="416" y="182"/>
                    </a:cubicBezTo>
                    <a:cubicBezTo>
                      <a:pt x="417" y="180"/>
                      <a:pt x="416" y="179"/>
                      <a:pt x="415" y="177"/>
                    </a:cubicBezTo>
                    <a:cubicBezTo>
                      <a:pt x="414" y="178"/>
                      <a:pt x="414" y="178"/>
                      <a:pt x="414" y="178"/>
                    </a:cubicBezTo>
                    <a:cubicBezTo>
                      <a:pt x="405" y="220"/>
                      <a:pt x="389" y="261"/>
                      <a:pt x="359" y="291"/>
                    </a:cubicBezTo>
                    <a:cubicBezTo>
                      <a:pt x="352" y="291"/>
                      <a:pt x="345" y="292"/>
                      <a:pt x="337" y="291"/>
                    </a:cubicBezTo>
                    <a:cubicBezTo>
                      <a:pt x="347" y="275"/>
                      <a:pt x="359" y="259"/>
                      <a:pt x="367" y="244"/>
                    </a:cubicBezTo>
                    <a:cubicBezTo>
                      <a:pt x="376" y="224"/>
                      <a:pt x="380" y="201"/>
                      <a:pt x="385" y="180"/>
                    </a:cubicBezTo>
                    <a:cubicBezTo>
                      <a:pt x="384" y="179"/>
                      <a:pt x="383" y="179"/>
                      <a:pt x="383" y="179"/>
                    </a:cubicBezTo>
                    <a:cubicBezTo>
                      <a:pt x="375" y="197"/>
                      <a:pt x="375" y="217"/>
                      <a:pt x="366" y="233"/>
                    </a:cubicBezTo>
                    <a:cubicBezTo>
                      <a:pt x="357" y="254"/>
                      <a:pt x="346" y="278"/>
                      <a:pt x="327" y="291"/>
                    </a:cubicBezTo>
                    <a:cubicBezTo>
                      <a:pt x="309" y="291"/>
                      <a:pt x="309" y="291"/>
                      <a:pt x="309" y="291"/>
                    </a:cubicBezTo>
                    <a:cubicBezTo>
                      <a:pt x="309" y="286"/>
                      <a:pt x="309" y="286"/>
                      <a:pt x="309" y="286"/>
                    </a:cubicBezTo>
                    <a:cubicBezTo>
                      <a:pt x="332" y="259"/>
                      <a:pt x="343" y="225"/>
                      <a:pt x="347" y="191"/>
                    </a:cubicBezTo>
                    <a:cubicBezTo>
                      <a:pt x="347" y="190"/>
                      <a:pt x="347" y="188"/>
                      <a:pt x="346" y="188"/>
                    </a:cubicBezTo>
                    <a:cubicBezTo>
                      <a:pt x="342" y="190"/>
                      <a:pt x="344" y="194"/>
                      <a:pt x="343" y="197"/>
                    </a:cubicBezTo>
                    <a:cubicBezTo>
                      <a:pt x="339" y="206"/>
                      <a:pt x="341" y="218"/>
                      <a:pt x="336" y="227"/>
                    </a:cubicBezTo>
                    <a:cubicBezTo>
                      <a:pt x="330" y="249"/>
                      <a:pt x="320" y="268"/>
                      <a:pt x="305" y="285"/>
                    </a:cubicBezTo>
                    <a:cubicBezTo>
                      <a:pt x="302" y="296"/>
                      <a:pt x="288" y="290"/>
                      <a:pt x="279" y="291"/>
                    </a:cubicBezTo>
                    <a:cubicBezTo>
                      <a:pt x="278" y="291"/>
                      <a:pt x="278" y="291"/>
                      <a:pt x="278" y="291"/>
                    </a:cubicBezTo>
                    <a:cubicBezTo>
                      <a:pt x="297" y="266"/>
                      <a:pt x="307" y="236"/>
                      <a:pt x="314" y="206"/>
                    </a:cubicBezTo>
                    <a:cubicBezTo>
                      <a:pt x="314" y="199"/>
                      <a:pt x="317" y="193"/>
                      <a:pt x="314" y="187"/>
                    </a:cubicBezTo>
                    <a:cubicBezTo>
                      <a:pt x="309" y="190"/>
                      <a:pt x="313" y="199"/>
                      <a:pt x="311" y="204"/>
                    </a:cubicBezTo>
                    <a:cubicBezTo>
                      <a:pt x="306" y="219"/>
                      <a:pt x="303" y="234"/>
                      <a:pt x="298" y="249"/>
                    </a:cubicBezTo>
                    <a:cubicBezTo>
                      <a:pt x="292" y="265"/>
                      <a:pt x="283" y="278"/>
                      <a:pt x="270" y="291"/>
                    </a:cubicBezTo>
                    <a:cubicBezTo>
                      <a:pt x="264" y="292"/>
                      <a:pt x="256" y="292"/>
                      <a:pt x="250" y="291"/>
                    </a:cubicBezTo>
                    <a:cubicBezTo>
                      <a:pt x="259" y="274"/>
                      <a:pt x="271" y="259"/>
                      <a:pt x="275" y="239"/>
                    </a:cubicBezTo>
                    <a:cubicBezTo>
                      <a:pt x="279" y="223"/>
                      <a:pt x="286" y="205"/>
                      <a:pt x="281" y="186"/>
                    </a:cubicBezTo>
                    <a:cubicBezTo>
                      <a:pt x="278" y="189"/>
                      <a:pt x="280" y="195"/>
                      <a:pt x="279" y="199"/>
                    </a:cubicBezTo>
                    <a:cubicBezTo>
                      <a:pt x="279" y="216"/>
                      <a:pt x="271" y="232"/>
                      <a:pt x="267" y="248"/>
                    </a:cubicBezTo>
                    <a:cubicBezTo>
                      <a:pt x="265" y="264"/>
                      <a:pt x="254" y="274"/>
                      <a:pt x="245" y="287"/>
                    </a:cubicBezTo>
                    <a:cubicBezTo>
                      <a:pt x="241" y="291"/>
                      <a:pt x="241" y="291"/>
                      <a:pt x="241" y="291"/>
                    </a:cubicBezTo>
                    <a:cubicBezTo>
                      <a:pt x="232" y="291"/>
                      <a:pt x="223" y="292"/>
                      <a:pt x="216" y="291"/>
                    </a:cubicBezTo>
                    <a:cubicBezTo>
                      <a:pt x="222" y="280"/>
                      <a:pt x="232" y="273"/>
                      <a:pt x="238" y="262"/>
                    </a:cubicBezTo>
                    <a:cubicBezTo>
                      <a:pt x="248" y="244"/>
                      <a:pt x="253" y="222"/>
                      <a:pt x="254" y="200"/>
                    </a:cubicBezTo>
                    <a:cubicBezTo>
                      <a:pt x="254" y="197"/>
                      <a:pt x="252" y="194"/>
                      <a:pt x="250" y="193"/>
                    </a:cubicBezTo>
                    <a:cubicBezTo>
                      <a:pt x="248" y="196"/>
                      <a:pt x="251" y="199"/>
                      <a:pt x="251" y="201"/>
                    </a:cubicBezTo>
                    <a:cubicBezTo>
                      <a:pt x="247" y="234"/>
                      <a:pt x="237" y="266"/>
                      <a:pt x="212" y="286"/>
                    </a:cubicBezTo>
                    <a:cubicBezTo>
                      <a:pt x="209" y="297"/>
                      <a:pt x="197" y="291"/>
                      <a:pt x="190" y="291"/>
                    </a:cubicBezTo>
                    <a:cubicBezTo>
                      <a:pt x="190" y="289"/>
                      <a:pt x="190" y="289"/>
                      <a:pt x="190" y="289"/>
                    </a:cubicBezTo>
                    <a:cubicBezTo>
                      <a:pt x="199" y="281"/>
                      <a:pt x="212" y="273"/>
                      <a:pt x="207" y="257"/>
                    </a:cubicBezTo>
                    <a:cubicBezTo>
                      <a:pt x="205" y="244"/>
                      <a:pt x="191" y="237"/>
                      <a:pt x="179" y="235"/>
                    </a:cubicBezTo>
                    <a:cubicBezTo>
                      <a:pt x="168" y="231"/>
                      <a:pt x="150" y="244"/>
                      <a:pt x="147" y="227"/>
                    </a:cubicBezTo>
                    <a:cubicBezTo>
                      <a:pt x="148" y="217"/>
                      <a:pt x="149" y="207"/>
                      <a:pt x="156" y="200"/>
                    </a:cubicBezTo>
                    <a:cubicBezTo>
                      <a:pt x="166" y="191"/>
                      <a:pt x="177" y="201"/>
                      <a:pt x="187" y="202"/>
                    </a:cubicBezTo>
                    <a:cubicBezTo>
                      <a:pt x="191" y="206"/>
                      <a:pt x="197" y="208"/>
                      <a:pt x="202" y="210"/>
                    </a:cubicBezTo>
                    <a:cubicBezTo>
                      <a:pt x="204" y="210"/>
                      <a:pt x="204" y="207"/>
                      <a:pt x="203" y="206"/>
                    </a:cubicBezTo>
                    <a:cubicBezTo>
                      <a:pt x="191" y="194"/>
                      <a:pt x="175" y="190"/>
                      <a:pt x="159" y="191"/>
                    </a:cubicBezTo>
                    <a:cubicBezTo>
                      <a:pt x="155" y="184"/>
                      <a:pt x="147" y="184"/>
                      <a:pt x="144" y="176"/>
                    </a:cubicBezTo>
                    <a:cubicBezTo>
                      <a:pt x="145" y="168"/>
                      <a:pt x="151" y="161"/>
                      <a:pt x="157" y="157"/>
                    </a:cubicBezTo>
                    <a:cubicBezTo>
                      <a:pt x="164" y="153"/>
                      <a:pt x="173" y="151"/>
                      <a:pt x="181" y="155"/>
                    </a:cubicBezTo>
                    <a:cubicBezTo>
                      <a:pt x="186" y="157"/>
                      <a:pt x="189" y="163"/>
                      <a:pt x="193" y="161"/>
                    </a:cubicBezTo>
                    <a:cubicBezTo>
                      <a:pt x="196" y="155"/>
                      <a:pt x="189" y="153"/>
                      <a:pt x="187" y="150"/>
                    </a:cubicBezTo>
                    <a:cubicBezTo>
                      <a:pt x="180" y="136"/>
                      <a:pt x="171" y="124"/>
                      <a:pt x="157" y="120"/>
                    </a:cubicBezTo>
                    <a:cubicBezTo>
                      <a:pt x="144" y="116"/>
                      <a:pt x="127" y="112"/>
                      <a:pt x="113" y="119"/>
                    </a:cubicBezTo>
                    <a:cubicBezTo>
                      <a:pt x="101" y="120"/>
                      <a:pt x="90" y="130"/>
                      <a:pt x="77" y="127"/>
                    </a:cubicBezTo>
                    <a:cubicBezTo>
                      <a:pt x="70" y="123"/>
                      <a:pt x="68" y="123"/>
                      <a:pt x="68" y="106"/>
                    </a:cubicBezTo>
                    <a:cubicBezTo>
                      <a:pt x="68" y="90"/>
                      <a:pt x="82" y="76"/>
                      <a:pt x="91" y="74"/>
                    </a:cubicBezTo>
                    <a:cubicBezTo>
                      <a:pt x="101" y="68"/>
                      <a:pt x="116" y="68"/>
                      <a:pt x="124" y="77"/>
                    </a:cubicBezTo>
                    <a:cubicBezTo>
                      <a:pt x="125" y="77"/>
                      <a:pt x="127" y="76"/>
                      <a:pt x="127" y="74"/>
                    </a:cubicBezTo>
                    <a:cubicBezTo>
                      <a:pt x="123" y="62"/>
                      <a:pt x="111" y="66"/>
                      <a:pt x="104" y="64"/>
                    </a:cubicBezTo>
                    <a:cubicBezTo>
                      <a:pt x="51" y="35"/>
                      <a:pt x="57" y="77"/>
                      <a:pt x="45" y="89"/>
                    </a:cubicBezTo>
                    <a:cubicBezTo>
                      <a:pt x="29" y="100"/>
                      <a:pt x="19" y="94"/>
                      <a:pt x="12" y="87"/>
                    </a:cubicBezTo>
                    <a:cubicBezTo>
                      <a:pt x="4" y="78"/>
                      <a:pt x="2" y="68"/>
                      <a:pt x="0" y="59"/>
                    </a:cubicBezTo>
                    <a:cubicBezTo>
                      <a:pt x="1" y="41"/>
                      <a:pt x="13" y="23"/>
                      <a:pt x="23" y="15"/>
                    </a:cubicBezTo>
                    <a:cubicBezTo>
                      <a:pt x="34" y="7"/>
                      <a:pt x="58" y="0"/>
                      <a:pt x="77" y="4"/>
                    </a:cubicBezTo>
                    <a:cubicBezTo>
                      <a:pt x="82" y="5"/>
                      <a:pt x="85" y="12"/>
                      <a:pt x="88" y="17"/>
                    </a:cubicBezTo>
                    <a:close/>
                  </a:path>
                </a:pathLst>
              </a:custGeom>
              <a:solidFill>
                <a:srgbClr val="00A6CE"/>
              </a:solidFill>
              <a:ln w="17463" cap="rnd">
                <a:solidFill>
                  <a:srgbClr val="F6AB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2" name="Freeform 1428"/>
              <p:cNvSpPr>
                <a:spLocks/>
              </p:cNvSpPr>
              <p:nvPr/>
            </p:nvSpPr>
            <p:spPr bwMode="auto">
              <a:xfrm>
                <a:off x="4441" y="6208466"/>
                <a:ext cx="1810838" cy="1177335"/>
              </a:xfrm>
              <a:custGeom>
                <a:avLst/>
                <a:gdLst>
                  <a:gd name="T0" fmla="*/ 166 w 730"/>
                  <a:gd name="T1" fmla="*/ 58 h 473"/>
                  <a:gd name="T2" fmla="*/ 186 w 730"/>
                  <a:gd name="T3" fmla="*/ 128 h 473"/>
                  <a:gd name="T4" fmla="*/ 168 w 730"/>
                  <a:gd name="T5" fmla="*/ 219 h 473"/>
                  <a:gd name="T6" fmla="*/ 222 w 730"/>
                  <a:gd name="T7" fmla="*/ 187 h 473"/>
                  <a:gd name="T8" fmla="*/ 220 w 730"/>
                  <a:gd name="T9" fmla="*/ 248 h 473"/>
                  <a:gd name="T10" fmla="*/ 210 w 730"/>
                  <a:gd name="T11" fmla="*/ 294 h 473"/>
                  <a:gd name="T12" fmla="*/ 225 w 730"/>
                  <a:gd name="T13" fmla="*/ 282 h 473"/>
                  <a:gd name="T14" fmla="*/ 222 w 730"/>
                  <a:gd name="T15" fmla="*/ 256 h 473"/>
                  <a:gd name="T16" fmla="*/ 301 w 730"/>
                  <a:gd name="T17" fmla="*/ 266 h 473"/>
                  <a:gd name="T18" fmla="*/ 365 w 730"/>
                  <a:gd name="T19" fmla="*/ 244 h 473"/>
                  <a:gd name="T20" fmla="*/ 385 w 730"/>
                  <a:gd name="T21" fmla="*/ 233 h 473"/>
                  <a:gd name="T22" fmla="*/ 420 w 730"/>
                  <a:gd name="T23" fmla="*/ 290 h 473"/>
                  <a:gd name="T24" fmla="*/ 504 w 730"/>
                  <a:gd name="T25" fmla="*/ 243 h 473"/>
                  <a:gd name="T26" fmla="*/ 519 w 730"/>
                  <a:gd name="T27" fmla="*/ 219 h 473"/>
                  <a:gd name="T28" fmla="*/ 562 w 730"/>
                  <a:gd name="T29" fmla="*/ 294 h 473"/>
                  <a:gd name="T30" fmla="*/ 586 w 730"/>
                  <a:gd name="T31" fmla="*/ 318 h 473"/>
                  <a:gd name="T32" fmla="*/ 568 w 730"/>
                  <a:gd name="T33" fmla="*/ 405 h 473"/>
                  <a:gd name="T34" fmla="*/ 708 w 730"/>
                  <a:gd name="T35" fmla="*/ 473 h 473"/>
                  <a:gd name="T36" fmla="*/ 684 w 730"/>
                  <a:gd name="T37" fmla="*/ 424 h 473"/>
                  <a:gd name="T38" fmla="*/ 545 w 730"/>
                  <a:gd name="T39" fmla="*/ 403 h 473"/>
                  <a:gd name="T40" fmla="*/ 547 w 730"/>
                  <a:gd name="T41" fmla="*/ 317 h 473"/>
                  <a:gd name="T42" fmla="*/ 424 w 730"/>
                  <a:gd name="T43" fmla="*/ 340 h 473"/>
                  <a:gd name="T44" fmla="*/ 467 w 730"/>
                  <a:gd name="T45" fmla="*/ 333 h 473"/>
                  <a:gd name="T46" fmla="*/ 477 w 730"/>
                  <a:gd name="T47" fmla="*/ 371 h 473"/>
                  <a:gd name="T48" fmla="*/ 390 w 730"/>
                  <a:gd name="T49" fmla="*/ 362 h 473"/>
                  <a:gd name="T50" fmla="*/ 389 w 730"/>
                  <a:gd name="T51" fmla="*/ 328 h 473"/>
                  <a:gd name="T52" fmla="*/ 362 w 730"/>
                  <a:gd name="T53" fmla="*/ 284 h 473"/>
                  <a:gd name="T54" fmla="*/ 296 w 730"/>
                  <a:gd name="T55" fmla="*/ 338 h 473"/>
                  <a:gd name="T56" fmla="*/ 390 w 730"/>
                  <a:gd name="T57" fmla="*/ 312 h 473"/>
                  <a:gd name="T58" fmla="*/ 294 w 730"/>
                  <a:gd name="T59" fmla="*/ 341 h 473"/>
                  <a:gd name="T60" fmla="*/ 184 w 730"/>
                  <a:gd name="T61" fmla="*/ 318 h 473"/>
                  <a:gd name="T62" fmla="*/ 43 w 730"/>
                  <a:gd name="T63" fmla="*/ 295 h 473"/>
                  <a:gd name="T64" fmla="*/ 31 w 730"/>
                  <a:gd name="T65" fmla="*/ 251 h 473"/>
                  <a:gd name="T66" fmla="*/ 39 w 730"/>
                  <a:gd name="T67" fmla="*/ 225 h 473"/>
                  <a:gd name="T68" fmla="*/ 167 w 730"/>
                  <a:gd name="T69" fmla="*/ 245 h 473"/>
                  <a:gd name="T70" fmla="*/ 115 w 730"/>
                  <a:gd name="T71" fmla="*/ 225 h 473"/>
                  <a:gd name="T72" fmla="*/ 145 w 730"/>
                  <a:gd name="T73" fmla="*/ 205 h 473"/>
                  <a:gd name="T74" fmla="*/ 124 w 730"/>
                  <a:gd name="T75" fmla="*/ 175 h 473"/>
                  <a:gd name="T76" fmla="*/ 95 w 730"/>
                  <a:gd name="T77" fmla="*/ 165 h 473"/>
                  <a:gd name="T78" fmla="*/ 125 w 730"/>
                  <a:gd name="T79" fmla="*/ 102 h 473"/>
                  <a:gd name="T80" fmla="*/ 74 w 730"/>
                  <a:gd name="T81" fmla="*/ 141 h 473"/>
                  <a:gd name="T82" fmla="*/ 56 w 730"/>
                  <a:gd name="T83" fmla="*/ 110 h 473"/>
                  <a:gd name="T84" fmla="*/ 111 w 730"/>
                  <a:gd name="T85" fmla="*/ 74 h 473"/>
                  <a:gd name="T86" fmla="*/ 84 w 730"/>
                  <a:gd name="T87" fmla="*/ 54 h 473"/>
                  <a:gd name="T88" fmla="*/ 156 w 730"/>
                  <a:gd name="T89" fmla="*/ 53 h 473"/>
                  <a:gd name="T90" fmla="*/ 124 w 730"/>
                  <a:gd name="T91" fmla="*/ 26 h 473"/>
                  <a:gd name="T92" fmla="*/ 126 w 730"/>
                  <a:gd name="T93" fmla="*/ 1 h 4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730" h="473">
                    <a:moveTo>
                      <a:pt x="151" y="8"/>
                    </a:moveTo>
                    <a:cubicBezTo>
                      <a:pt x="163" y="7"/>
                      <a:pt x="176" y="13"/>
                      <a:pt x="184" y="20"/>
                    </a:cubicBezTo>
                    <a:cubicBezTo>
                      <a:pt x="191" y="36"/>
                      <a:pt x="170" y="44"/>
                      <a:pt x="166" y="58"/>
                    </a:cubicBezTo>
                    <a:cubicBezTo>
                      <a:pt x="157" y="72"/>
                      <a:pt x="162" y="88"/>
                      <a:pt x="171" y="100"/>
                    </a:cubicBezTo>
                    <a:cubicBezTo>
                      <a:pt x="177" y="110"/>
                      <a:pt x="159" y="116"/>
                      <a:pt x="168" y="124"/>
                    </a:cubicBezTo>
                    <a:cubicBezTo>
                      <a:pt x="174" y="124"/>
                      <a:pt x="182" y="122"/>
                      <a:pt x="186" y="128"/>
                    </a:cubicBezTo>
                    <a:cubicBezTo>
                      <a:pt x="191" y="132"/>
                      <a:pt x="190" y="137"/>
                      <a:pt x="190" y="143"/>
                    </a:cubicBezTo>
                    <a:cubicBezTo>
                      <a:pt x="176" y="157"/>
                      <a:pt x="166" y="173"/>
                      <a:pt x="162" y="192"/>
                    </a:cubicBezTo>
                    <a:cubicBezTo>
                      <a:pt x="162" y="201"/>
                      <a:pt x="160" y="211"/>
                      <a:pt x="168" y="219"/>
                    </a:cubicBezTo>
                    <a:cubicBezTo>
                      <a:pt x="178" y="227"/>
                      <a:pt x="192" y="228"/>
                      <a:pt x="205" y="225"/>
                    </a:cubicBezTo>
                    <a:cubicBezTo>
                      <a:pt x="214" y="222"/>
                      <a:pt x="220" y="215"/>
                      <a:pt x="224" y="208"/>
                    </a:cubicBezTo>
                    <a:cubicBezTo>
                      <a:pt x="228" y="200"/>
                      <a:pt x="214" y="195"/>
                      <a:pt x="222" y="187"/>
                    </a:cubicBezTo>
                    <a:cubicBezTo>
                      <a:pt x="226" y="182"/>
                      <a:pt x="235" y="183"/>
                      <a:pt x="241" y="185"/>
                    </a:cubicBezTo>
                    <a:cubicBezTo>
                      <a:pt x="248" y="189"/>
                      <a:pt x="246" y="196"/>
                      <a:pt x="245" y="200"/>
                    </a:cubicBezTo>
                    <a:cubicBezTo>
                      <a:pt x="235" y="215"/>
                      <a:pt x="225" y="232"/>
                      <a:pt x="220" y="248"/>
                    </a:cubicBezTo>
                    <a:cubicBezTo>
                      <a:pt x="208" y="249"/>
                      <a:pt x="199" y="258"/>
                      <a:pt x="189" y="263"/>
                    </a:cubicBezTo>
                    <a:cubicBezTo>
                      <a:pt x="188" y="270"/>
                      <a:pt x="183" y="277"/>
                      <a:pt x="187" y="282"/>
                    </a:cubicBezTo>
                    <a:cubicBezTo>
                      <a:pt x="193" y="289"/>
                      <a:pt x="198" y="298"/>
                      <a:pt x="210" y="294"/>
                    </a:cubicBezTo>
                    <a:cubicBezTo>
                      <a:pt x="218" y="292"/>
                      <a:pt x="226" y="287"/>
                      <a:pt x="234" y="294"/>
                    </a:cubicBezTo>
                    <a:cubicBezTo>
                      <a:pt x="236" y="294"/>
                      <a:pt x="239" y="293"/>
                      <a:pt x="239" y="292"/>
                    </a:cubicBezTo>
                    <a:cubicBezTo>
                      <a:pt x="240" y="285"/>
                      <a:pt x="230" y="285"/>
                      <a:pt x="225" y="282"/>
                    </a:cubicBezTo>
                    <a:cubicBezTo>
                      <a:pt x="215" y="282"/>
                      <a:pt x="205" y="293"/>
                      <a:pt x="197" y="282"/>
                    </a:cubicBezTo>
                    <a:cubicBezTo>
                      <a:pt x="193" y="278"/>
                      <a:pt x="196" y="273"/>
                      <a:pt x="197" y="268"/>
                    </a:cubicBezTo>
                    <a:cubicBezTo>
                      <a:pt x="203" y="262"/>
                      <a:pt x="212" y="256"/>
                      <a:pt x="222" y="256"/>
                    </a:cubicBezTo>
                    <a:cubicBezTo>
                      <a:pt x="239" y="258"/>
                      <a:pt x="258" y="266"/>
                      <a:pt x="263" y="282"/>
                    </a:cubicBezTo>
                    <a:cubicBezTo>
                      <a:pt x="264" y="285"/>
                      <a:pt x="268" y="288"/>
                      <a:pt x="271" y="286"/>
                    </a:cubicBezTo>
                    <a:cubicBezTo>
                      <a:pt x="281" y="278"/>
                      <a:pt x="288" y="269"/>
                      <a:pt x="301" y="266"/>
                    </a:cubicBezTo>
                    <a:cubicBezTo>
                      <a:pt x="316" y="265"/>
                      <a:pt x="331" y="264"/>
                      <a:pt x="347" y="268"/>
                    </a:cubicBezTo>
                    <a:cubicBezTo>
                      <a:pt x="354" y="268"/>
                      <a:pt x="361" y="264"/>
                      <a:pt x="365" y="260"/>
                    </a:cubicBezTo>
                    <a:cubicBezTo>
                      <a:pt x="370" y="255"/>
                      <a:pt x="368" y="248"/>
                      <a:pt x="365" y="244"/>
                    </a:cubicBezTo>
                    <a:cubicBezTo>
                      <a:pt x="361" y="244"/>
                      <a:pt x="349" y="243"/>
                      <a:pt x="351" y="240"/>
                    </a:cubicBezTo>
                    <a:cubicBezTo>
                      <a:pt x="353" y="235"/>
                      <a:pt x="354" y="231"/>
                      <a:pt x="362" y="230"/>
                    </a:cubicBezTo>
                    <a:cubicBezTo>
                      <a:pt x="373" y="227"/>
                      <a:pt x="378" y="229"/>
                      <a:pt x="385" y="233"/>
                    </a:cubicBezTo>
                    <a:cubicBezTo>
                      <a:pt x="392" y="239"/>
                      <a:pt x="392" y="248"/>
                      <a:pt x="391" y="256"/>
                    </a:cubicBezTo>
                    <a:cubicBezTo>
                      <a:pt x="401" y="263"/>
                      <a:pt x="420" y="267"/>
                      <a:pt x="419" y="283"/>
                    </a:cubicBezTo>
                    <a:cubicBezTo>
                      <a:pt x="419" y="284"/>
                      <a:pt x="417" y="289"/>
                      <a:pt x="420" y="290"/>
                    </a:cubicBezTo>
                    <a:cubicBezTo>
                      <a:pt x="432" y="293"/>
                      <a:pt x="432" y="280"/>
                      <a:pt x="440" y="277"/>
                    </a:cubicBezTo>
                    <a:cubicBezTo>
                      <a:pt x="461" y="260"/>
                      <a:pt x="501" y="284"/>
                      <a:pt x="512" y="255"/>
                    </a:cubicBezTo>
                    <a:cubicBezTo>
                      <a:pt x="513" y="250"/>
                      <a:pt x="509" y="245"/>
                      <a:pt x="504" y="243"/>
                    </a:cubicBezTo>
                    <a:cubicBezTo>
                      <a:pt x="498" y="239"/>
                      <a:pt x="488" y="243"/>
                      <a:pt x="484" y="237"/>
                    </a:cubicBezTo>
                    <a:cubicBezTo>
                      <a:pt x="481" y="233"/>
                      <a:pt x="482" y="228"/>
                      <a:pt x="486" y="226"/>
                    </a:cubicBezTo>
                    <a:cubicBezTo>
                      <a:pt x="494" y="219"/>
                      <a:pt x="506" y="213"/>
                      <a:pt x="519" y="219"/>
                    </a:cubicBezTo>
                    <a:cubicBezTo>
                      <a:pt x="524" y="221"/>
                      <a:pt x="530" y="225"/>
                      <a:pt x="530" y="231"/>
                    </a:cubicBezTo>
                    <a:cubicBezTo>
                      <a:pt x="523" y="251"/>
                      <a:pt x="516" y="276"/>
                      <a:pt x="538" y="290"/>
                    </a:cubicBezTo>
                    <a:cubicBezTo>
                      <a:pt x="544" y="295"/>
                      <a:pt x="554" y="293"/>
                      <a:pt x="562" y="294"/>
                    </a:cubicBezTo>
                    <a:cubicBezTo>
                      <a:pt x="568" y="292"/>
                      <a:pt x="575" y="288"/>
                      <a:pt x="580" y="283"/>
                    </a:cubicBezTo>
                    <a:cubicBezTo>
                      <a:pt x="582" y="285"/>
                      <a:pt x="583" y="288"/>
                      <a:pt x="585" y="291"/>
                    </a:cubicBezTo>
                    <a:cubicBezTo>
                      <a:pt x="584" y="299"/>
                      <a:pt x="577" y="311"/>
                      <a:pt x="586" y="318"/>
                    </a:cubicBezTo>
                    <a:cubicBezTo>
                      <a:pt x="590" y="323"/>
                      <a:pt x="599" y="327"/>
                      <a:pt x="599" y="335"/>
                    </a:cubicBezTo>
                    <a:cubicBezTo>
                      <a:pt x="591" y="359"/>
                      <a:pt x="563" y="373"/>
                      <a:pt x="560" y="399"/>
                    </a:cubicBezTo>
                    <a:cubicBezTo>
                      <a:pt x="560" y="403"/>
                      <a:pt x="565" y="404"/>
                      <a:pt x="568" y="405"/>
                    </a:cubicBezTo>
                    <a:cubicBezTo>
                      <a:pt x="601" y="393"/>
                      <a:pt x="642" y="387"/>
                      <a:pt x="678" y="405"/>
                    </a:cubicBezTo>
                    <a:cubicBezTo>
                      <a:pt x="701" y="419"/>
                      <a:pt x="726" y="439"/>
                      <a:pt x="730" y="464"/>
                    </a:cubicBezTo>
                    <a:cubicBezTo>
                      <a:pt x="723" y="469"/>
                      <a:pt x="715" y="472"/>
                      <a:pt x="708" y="473"/>
                    </a:cubicBezTo>
                    <a:cubicBezTo>
                      <a:pt x="708" y="473"/>
                      <a:pt x="707" y="470"/>
                      <a:pt x="720" y="468"/>
                    </a:cubicBezTo>
                    <a:cubicBezTo>
                      <a:pt x="725" y="457"/>
                      <a:pt x="715" y="443"/>
                      <a:pt x="705" y="435"/>
                    </a:cubicBezTo>
                    <a:cubicBezTo>
                      <a:pt x="697" y="432"/>
                      <a:pt x="690" y="428"/>
                      <a:pt x="684" y="424"/>
                    </a:cubicBezTo>
                    <a:cubicBezTo>
                      <a:pt x="657" y="413"/>
                      <a:pt x="625" y="406"/>
                      <a:pt x="596" y="410"/>
                    </a:cubicBezTo>
                    <a:cubicBezTo>
                      <a:pt x="593" y="410"/>
                      <a:pt x="590" y="412"/>
                      <a:pt x="587" y="413"/>
                    </a:cubicBezTo>
                    <a:cubicBezTo>
                      <a:pt x="574" y="407"/>
                      <a:pt x="559" y="404"/>
                      <a:pt x="545" y="403"/>
                    </a:cubicBezTo>
                    <a:cubicBezTo>
                      <a:pt x="540" y="405"/>
                      <a:pt x="536" y="404"/>
                      <a:pt x="531" y="403"/>
                    </a:cubicBezTo>
                    <a:cubicBezTo>
                      <a:pt x="539" y="385"/>
                      <a:pt x="555" y="368"/>
                      <a:pt x="553" y="345"/>
                    </a:cubicBezTo>
                    <a:cubicBezTo>
                      <a:pt x="553" y="336"/>
                      <a:pt x="554" y="326"/>
                      <a:pt x="547" y="317"/>
                    </a:cubicBezTo>
                    <a:cubicBezTo>
                      <a:pt x="531" y="297"/>
                      <a:pt x="500" y="286"/>
                      <a:pt x="472" y="287"/>
                    </a:cubicBezTo>
                    <a:cubicBezTo>
                      <a:pt x="452" y="288"/>
                      <a:pt x="426" y="297"/>
                      <a:pt x="422" y="317"/>
                    </a:cubicBezTo>
                    <a:cubicBezTo>
                      <a:pt x="422" y="325"/>
                      <a:pt x="417" y="334"/>
                      <a:pt x="424" y="340"/>
                    </a:cubicBezTo>
                    <a:cubicBezTo>
                      <a:pt x="432" y="346"/>
                      <a:pt x="443" y="350"/>
                      <a:pt x="453" y="349"/>
                    </a:cubicBezTo>
                    <a:cubicBezTo>
                      <a:pt x="459" y="347"/>
                      <a:pt x="465" y="344"/>
                      <a:pt x="467" y="339"/>
                    </a:cubicBezTo>
                    <a:cubicBezTo>
                      <a:pt x="466" y="337"/>
                      <a:pt x="466" y="335"/>
                      <a:pt x="467" y="333"/>
                    </a:cubicBezTo>
                    <a:cubicBezTo>
                      <a:pt x="473" y="331"/>
                      <a:pt x="477" y="338"/>
                      <a:pt x="483" y="340"/>
                    </a:cubicBezTo>
                    <a:cubicBezTo>
                      <a:pt x="487" y="344"/>
                      <a:pt x="488" y="349"/>
                      <a:pt x="489" y="355"/>
                    </a:cubicBezTo>
                    <a:cubicBezTo>
                      <a:pt x="487" y="361"/>
                      <a:pt x="483" y="367"/>
                      <a:pt x="477" y="371"/>
                    </a:cubicBezTo>
                    <a:cubicBezTo>
                      <a:pt x="460" y="378"/>
                      <a:pt x="437" y="371"/>
                      <a:pt x="422" y="360"/>
                    </a:cubicBezTo>
                    <a:cubicBezTo>
                      <a:pt x="416" y="359"/>
                      <a:pt x="417" y="347"/>
                      <a:pt x="408" y="349"/>
                    </a:cubicBezTo>
                    <a:cubicBezTo>
                      <a:pt x="405" y="355"/>
                      <a:pt x="400" y="361"/>
                      <a:pt x="390" y="362"/>
                    </a:cubicBezTo>
                    <a:cubicBezTo>
                      <a:pt x="383" y="362"/>
                      <a:pt x="377" y="357"/>
                      <a:pt x="372" y="353"/>
                    </a:cubicBezTo>
                    <a:cubicBezTo>
                      <a:pt x="367" y="348"/>
                      <a:pt x="363" y="341"/>
                      <a:pt x="367" y="335"/>
                    </a:cubicBezTo>
                    <a:cubicBezTo>
                      <a:pt x="373" y="330"/>
                      <a:pt x="380" y="323"/>
                      <a:pt x="389" y="328"/>
                    </a:cubicBezTo>
                    <a:cubicBezTo>
                      <a:pt x="391" y="329"/>
                      <a:pt x="393" y="330"/>
                      <a:pt x="395" y="330"/>
                    </a:cubicBezTo>
                    <a:cubicBezTo>
                      <a:pt x="403" y="322"/>
                      <a:pt x="400" y="311"/>
                      <a:pt x="397" y="302"/>
                    </a:cubicBezTo>
                    <a:cubicBezTo>
                      <a:pt x="390" y="290"/>
                      <a:pt x="377" y="285"/>
                      <a:pt x="362" y="284"/>
                    </a:cubicBezTo>
                    <a:cubicBezTo>
                      <a:pt x="341" y="282"/>
                      <a:pt x="321" y="292"/>
                      <a:pt x="307" y="305"/>
                    </a:cubicBezTo>
                    <a:cubicBezTo>
                      <a:pt x="302" y="315"/>
                      <a:pt x="291" y="323"/>
                      <a:pt x="291" y="335"/>
                    </a:cubicBezTo>
                    <a:cubicBezTo>
                      <a:pt x="292" y="337"/>
                      <a:pt x="293" y="338"/>
                      <a:pt x="296" y="338"/>
                    </a:cubicBezTo>
                    <a:cubicBezTo>
                      <a:pt x="306" y="318"/>
                      <a:pt x="322" y="292"/>
                      <a:pt x="352" y="291"/>
                    </a:cubicBezTo>
                    <a:cubicBezTo>
                      <a:pt x="364" y="292"/>
                      <a:pt x="381" y="291"/>
                      <a:pt x="388" y="304"/>
                    </a:cubicBezTo>
                    <a:cubicBezTo>
                      <a:pt x="390" y="306"/>
                      <a:pt x="389" y="309"/>
                      <a:pt x="390" y="312"/>
                    </a:cubicBezTo>
                    <a:cubicBezTo>
                      <a:pt x="370" y="310"/>
                      <a:pt x="350" y="314"/>
                      <a:pt x="331" y="322"/>
                    </a:cubicBezTo>
                    <a:cubicBezTo>
                      <a:pt x="319" y="324"/>
                      <a:pt x="309" y="335"/>
                      <a:pt x="297" y="338"/>
                    </a:cubicBezTo>
                    <a:cubicBezTo>
                      <a:pt x="294" y="341"/>
                      <a:pt x="294" y="341"/>
                      <a:pt x="294" y="341"/>
                    </a:cubicBezTo>
                    <a:cubicBezTo>
                      <a:pt x="275" y="353"/>
                      <a:pt x="256" y="359"/>
                      <a:pt x="233" y="361"/>
                    </a:cubicBezTo>
                    <a:cubicBezTo>
                      <a:pt x="225" y="362"/>
                      <a:pt x="225" y="362"/>
                      <a:pt x="225" y="362"/>
                    </a:cubicBezTo>
                    <a:cubicBezTo>
                      <a:pt x="218" y="343"/>
                      <a:pt x="201" y="330"/>
                      <a:pt x="184" y="318"/>
                    </a:cubicBezTo>
                    <a:cubicBezTo>
                      <a:pt x="168" y="302"/>
                      <a:pt x="140" y="300"/>
                      <a:pt x="118" y="292"/>
                    </a:cubicBezTo>
                    <a:cubicBezTo>
                      <a:pt x="104" y="291"/>
                      <a:pt x="91" y="289"/>
                      <a:pt x="76" y="290"/>
                    </a:cubicBezTo>
                    <a:cubicBezTo>
                      <a:pt x="65" y="288"/>
                      <a:pt x="54" y="293"/>
                      <a:pt x="43" y="295"/>
                    </a:cubicBezTo>
                    <a:cubicBezTo>
                      <a:pt x="49" y="287"/>
                      <a:pt x="56" y="280"/>
                      <a:pt x="57" y="270"/>
                    </a:cubicBezTo>
                    <a:cubicBezTo>
                      <a:pt x="55" y="263"/>
                      <a:pt x="56" y="255"/>
                      <a:pt x="47" y="251"/>
                    </a:cubicBezTo>
                    <a:cubicBezTo>
                      <a:pt x="42" y="250"/>
                      <a:pt x="35" y="249"/>
                      <a:pt x="31" y="251"/>
                    </a:cubicBezTo>
                    <a:cubicBezTo>
                      <a:pt x="31" y="256"/>
                      <a:pt x="27" y="261"/>
                      <a:pt x="21" y="261"/>
                    </a:cubicBezTo>
                    <a:cubicBezTo>
                      <a:pt x="10" y="261"/>
                      <a:pt x="4" y="252"/>
                      <a:pt x="0" y="245"/>
                    </a:cubicBezTo>
                    <a:cubicBezTo>
                      <a:pt x="7" y="231"/>
                      <a:pt x="30" y="236"/>
                      <a:pt x="39" y="225"/>
                    </a:cubicBezTo>
                    <a:cubicBezTo>
                      <a:pt x="61" y="237"/>
                      <a:pt x="75" y="256"/>
                      <a:pt x="96" y="268"/>
                    </a:cubicBezTo>
                    <a:cubicBezTo>
                      <a:pt x="108" y="277"/>
                      <a:pt x="126" y="277"/>
                      <a:pt x="140" y="274"/>
                    </a:cubicBezTo>
                    <a:cubicBezTo>
                      <a:pt x="154" y="269"/>
                      <a:pt x="165" y="258"/>
                      <a:pt x="167" y="245"/>
                    </a:cubicBezTo>
                    <a:cubicBezTo>
                      <a:pt x="167" y="238"/>
                      <a:pt x="166" y="230"/>
                      <a:pt x="159" y="224"/>
                    </a:cubicBezTo>
                    <a:cubicBezTo>
                      <a:pt x="154" y="219"/>
                      <a:pt x="146" y="216"/>
                      <a:pt x="138" y="214"/>
                    </a:cubicBezTo>
                    <a:cubicBezTo>
                      <a:pt x="128" y="215"/>
                      <a:pt x="120" y="220"/>
                      <a:pt x="115" y="225"/>
                    </a:cubicBezTo>
                    <a:cubicBezTo>
                      <a:pt x="110" y="223"/>
                      <a:pt x="109" y="218"/>
                      <a:pt x="109" y="215"/>
                    </a:cubicBezTo>
                    <a:cubicBezTo>
                      <a:pt x="110" y="207"/>
                      <a:pt x="117" y="203"/>
                      <a:pt x="125" y="201"/>
                    </a:cubicBezTo>
                    <a:cubicBezTo>
                      <a:pt x="131" y="201"/>
                      <a:pt x="139" y="202"/>
                      <a:pt x="145" y="205"/>
                    </a:cubicBezTo>
                    <a:cubicBezTo>
                      <a:pt x="152" y="205"/>
                      <a:pt x="151" y="196"/>
                      <a:pt x="150" y="193"/>
                    </a:cubicBezTo>
                    <a:cubicBezTo>
                      <a:pt x="149" y="187"/>
                      <a:pt x="145" y="181"/>
                      <a:pt x="139" y="179"/>
                    </a:cubicBezTo>
                    <a:cubicBezTo>
                      <a:pt x="124" y="175"/>
                      <a:pt x="124" y="175"/>
                      <a:pt x="124" y="175"/>
                    </a:cubicBezTo>
                    <a:cubicBezTo>
                      <a:pt x="119" y="178"/>
                      <a:pt x="112" y="179"/>
                      <a:pt x="110" y="185"/>
                    </a:cubicBezTo>
                    <a:cubicBezTo>
                      <a:pt x="106" y="186"/>
                      <a:pt x="102" y="185"/>
                      <a:pt x="100" y="181"/>
                    </a:cubicBezTo>
                    <a:cubicBezTo>
                      <a:pt x="95" y="177"/>
                      <a:pt x="94" y="171"/>
                      <a:pt x="95" y="165"/>
                    </a:cubicBezTo>
                    <a:cubicBezTo>
                      <a:pt x="103" y="144"/>
                      <a:pt x="131" y="166"/>
                      <a:pt x="143" y="148"/>
                    </a:cubicBezTo>
                    <a:cubicBezTo>
                      <a:pt x="149" y="143"/>
                      <a:pt x="152" y="135"/>
                      <a:pt x="151" y="127"/>
                    </a:cubicBezTo>
                    <a:cubicBezTo>
                      <a:pt x="150" y="114"/>
                      <a:pt x="136" y="107"/>
                      <a:pt x="125" y="102"/>
                    </a:cubicBezTo>
                    <a:cubicBezTo>
                      <a:pt x="108" y="95"/>
                      <a:pt x="93" y="105"/>
                      <a:pt x="81" y="110"/>
                    </a:cubicBezTo>
                    <a:cubicBezTo>
                      <a:pt x="69" y="114"/>
                      <a:pt x="63" y="122"/>
                      <a:pt x="60" y="131"/>
                    </a:cubicBezTo>
                    <a:cubicBezTo>
                      <a:pt x="64" y="137"/>
                      <a:pt x="74" y="133"/>
                      <a:pt x="74" y="141"/>
                    </a:cubicBezTo>
                    <a:cubicBezTo>
                      <a:pt x="72" y="143"/>
                      <a:pt x="69" y="143"/>
                      <a:pt x="65" y="143"/>
                    </a:cubicBezTo>
                    <a:cubicBezTo>
                      <a:pt x="57" y="142"/>
                      <a:pt x="53" y="135"/>
                      <a:pt x="50" y="128"/>
                    </a:cubicBezTo>
                    <a:cubicBezTo>
                      <a:pt x="47" y="121"/>
                      <a:pt x="53" y="116"/>
                      <a:pt x="56" y="110"/>
                    </a:cubicBezTo>
                    <a:cubicBezTo>
                      <a:pt x="62" y="99"/>
                      <a:pt x="76" y="97"/>
                      <a:pt x="89" y="97"/>
                    </a:cubicBezTo>
                    <a:cubicBezTo>
                      <a:pt x="98" y="94"/>
                      <a:pt x="108" y="93"/>
                      <a:pt x="114" y="85"/>
                    </a:cubicBezTo>
                    <a:cubicBezTo>
                      <a:pt x="116" y="82"/>
                      <a:pt x="115" y="76"/>
                      <a:pt x="111" y="74"/>
                    </a:cubicBezTo>
                    <a:cubicBezTo>
                      <a:pt x="101" y="68"/>
                      <a:pt x="91" y="73"/>
                      <a:pt x="82" y="76"/>
                    </a:cubicBezTo>
                    <a:cubicBezTo>
                      <a:pt x="77" y="73"/>
                      <a:pt x="74" y="70"/>
                      <a:pt x="78" y="63"/>
                    </a:cubicBezTo>
                    <a:cubicBezTo>
                      <a:pt x="77" y="60"/>
                      <a:pt x="81" y="56"/>
                      <a:pt x="84" y="54"/>
                    </a:cubicBezTo>
                    <a:cubicBezTo>
                      <a:pt x="95" y="47"/>
                      <a:pt x="109" y="49"/>
                      <a:pt x="121" y="53"/>
                    </a:cubicBezTo>
                    <a:cubicBezTo>
                      <a:pt x="138" y="66"/>
                      <a:pt x="138" y="66"/>
                      <a:pt x="138" y="66"/>
                    </a:cubicBezTo>
                    <a:cubicBezTo>
                      <a:pt x="147" y="65"/>
                      <a:pt x="150" y="58"/>
                      <a:pt x="156" y="53"/>
                    </a:cubicBezTo>
                    <a:cubicBezTo>
                      <a:pt x="159" y="50"/>
                      <a:pt x="160" y="42"/>
                      <a:pt x="160" y="37"/>
                    </a:cubicBezTo>
                    <a:cubicBezTo>
                      <a:pt x="157" y="30"/>
                      <a:pt x="153" y="24"/>
                      <a:pt x="147" y="19"/>
                    </a:cubicBezTo>
                    <a:cubicBezTo>
                      <a:pt x="138" y="14"/>
                      <a:pt x="134" y="22"/>
                      <a:pt x="124" y="26"/>
                    </a:cubicBezTo>
                    <a:cubicBezTo>
                      <a:pt x="117" y="26"/>
                      <a:pt x="116" y="26"/>
                      <a:pt x="114" y="24"/>
                    </a:cubicBezTo>
                    <a:cubicBezTo>
                      <a:pt x="111" y="21"/>
                      <a:pt x="109" y="19"/>
                      <a:pt x="111" y="14"/>
                    </a:cubicBezTo>
                    <a:cubicBezTo>
                      <a:pt x="113" y="8"/>
                      <a:pt x="118" y="1"/>
                      <a:pt x="126" y="1"/>
                    </a:cubicBezTo>
                    <a:cubicBezTo>
                      <a:pt x="134" y="0"/>
                      <a:pt x="145" y="1"/>
                      <a:pt x="151" y="8"/>
                    </a:cubicBezTo>
                    <a:close/>
                  </a:path>
                </a:pathLst>
              </a:custGeom>
              <a:solidFill>
                <a:srgbClr val="00A6CE"/>
              </a:solidFill>
              <a:ln>
                <a:solidFill>
                  <a:srgbClr val="F6AB00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3" name="Freeform 1571"/>
              <p:cNvSpPr>
                <a:spLocks/>
              </p:cNvSpPr>
              <p:nvPr/>
            </p:nvSpPr>
            <p:spPr bwMode="auto">
              <a:xfrm>
                <a:off x="2614185" y="6712809"/>
                <a:ext cx="2440347" cy="1139486"/>
              </a:xfrm>
              <a:custGeom>
                <a:avLst/>
                <a:gdLst>
                  <a:gd name="T0" fmla="*/ 177 w 983"/>
                  <a:gd name="T1" fmla="*/ 14 h 458"/>
                  <a:gd name="T2" fmla="*/ 181 w 983"/>
                  <a:gd name="T3" fmla="*/ 120 h 458"/>
                  <a:gd name="T4" fmla="*/ 207 w 983"/>
                  <a:gd name="T5" fmla="*/ 150 h 458"/>
                  <a:gd name="T6" fmla="*/ 192 w 983"/>
                  <a:gd name="T7" fmla="*/ 238 h 458"/>
                  <a:gd name="T8" fmla="*/ 255 w 983"/>
                  <a:gd name="T9" fmla="*/ 269 h 458"/>
                  <a:gd name="T10" fmla="*/ 267 w 983"/>
                  <a:gd name="T11" fmla="*/ 217 h 458"/>
                  <a:gd name="T12" fmla="*/ 300 w 983"/>
                  <a:gd name="T13" fmla="*/ 228 h 458"/>
                  <a:gd name="T14" fmla="*/ 245 w 983"/>
                  <a:gd name="T15" fmla="*/ 322 h 458"/>
                  <a:gd name="T16" fmla="*/ 279 w 983"/>
                  <a:gd name="T17" fmla="*/ 356 h 458"/>
                  <a:gd name="T18" fmla="*/ 311 w 983"/>
                  <a:gd name="T19" fmla="*/ 348 h 458"/>
                  <a:gd name="T20" fmla="*/ 260 w 983"/>
                  <a:gd name="T21" fmla="*/ 344 h 458"/>
                  <a:gd name="T22" fmla="*/ 285 w 983"/>
                  <a:gd name="T23" fmla="*/ 304 h 458"/>
                  <a:gd name="T24" fmla="*/ 355 w 983"/>
                  <a:gd name="T25" fmla="*/ 330 h 458"/>
                  <a:gd name="T26" fmla="*/ 447 w 983"/>
                  <a:gd name="T27" fmla="*/ 287 h 458"/>
                  <a:gd name="T28" fmla="*/ 456 w 983"/>
                  <a:gd name="T29" fmla="*/ 256 h 458"/>
                  <a:gd name="T30" fmla="*/ 456 w 983"/>
                  <a:gd name="T31" fmla="*/ 235 h 458"/>
                  <a:gd name="T32" fmla="*/ 499 w 983"/>
                  <a:gd name="T33" fmla="*/ 262 h 458"/>
                  <a:gd name="T34" fmla="*/ 545 w 983"/>
                  <a:gd name="T35" fmla="*/ 297 h 458"/>
                  <a:gd name="T36" fmla="*/ 653 w 983"/>
                  <a:gd name="T37" fmla="*/ 229 h 458"/>
                  <a:gd name="T38" fmla="*/ 613 w 983"/>
                  <a:gd name="T39" fmla="*/ 215 h 458"/>
                  <a:gd name="T40" fmla="*/ 652 w 983"/>
                  <a:gd name="T41" fmla="*/ 183 h 458"/>
                  <a:gd name="T42" fmla="*/ 695 w 983"/>
                  <a:gd name="T43" fmla="*/ 268 h 458"/>
                  <a:gd name="T44" fmla="*/ 746 w 983"/>
                  <a:gd name="T45" fmla="*/ 249 h 458"/>
                  <a:gd name="T46" fmla="*/ 763 w 983"/>
                  <a:gd name="T47" fmla="*/ 291 h 458"/>
                  <a:gd name="T48" fmla="*/ 750 w 983"/>
                  <a:gd name="T49" fmla="*/ 401 h 458"/>
                  <a:gd name="T50" fmla="*/ 901 w 983"/>
                  <a:gd name="T51" fmla="*/ 379 h 458"/>
                  <a:gd name="T52" fmla="*/ 957 w 983"/>
                  <a:gd name="T53" fmla="*/ 458 h 458"/>
                  <a:gd name="T54" fmla="*/ 951 w 983"/>
                  <a:gd name="T55" fmla="*/ 433 h 458"/>
                  <a:gd name="T56" fmla="*/ 970 w 983"/>
                  <a:gd name="T57" fmla="*/ 448 h 458"/>
                  <a:gd name="T58" fmla="*/ 914 w 983"/>
                  <a:gd name="T59" fmla="*/ 401 h 458"/>
                  <a:gd name="T60" fmla="*/ 789 w 983"/>
                  <a:gd name="T61" fmla="*/ 412 h 458"/>
                  <a:gd name="T62" fmla="*/ 715 w 983"/>
                  <a:gd name="T63" fmla="*/ 414 h 458"/>
                  <a:gd name="T64" fmla="*/ 713 w 983"/>
                  <a:gd name="T65" fmla="*/ 300 h 458"/>
                  <a:gd name="T66" fmla="*/ 519 w 983"/>
                  <a:gd name="T67" fmla="*/ 319 h 458"/>
                  <a:gd name="T68" fmla="*/ 405 w 983"/>
                  <a:gd name="T69" fmla="*/ 345 h 458"/>
                  <a:gd name="T70" fmla="*/ 507 w 983"/>
                  <a:gd name="T71" fmla="*/ 323 h 458"/>
                  <a:gd name="T72" fmla="*/ 440 w 983"/>
                  <a:gd name="T73" fmla="*/ 353 h 458"/>
                  <a:gd name="T74" fmla="*/ 340 w 983"/>
                  <a:gd name="T75" fmla="*/ 381 h 458"/>
                  <a:gd name="T76" fmla="*/ 62 w 983"/>
                  <a:gd name="T77" fmla="*/ 342 h 458"/>
                  <a:gd name="T78" fmla="*/ 31 w 983"/>
                  <a:gd name="T79" fmla="*/ 362 h 458"/>
                  <a:gd name="T80" fmla="*/ 45 w 983"/>
                  <a:gd name="T81" fmla="*/ 311 h 458"/>
                  <a:gd name="T82" fmla="*/ 185 w 983"/>
                  <a:gd name="T83" fmla="*/ 348 h 458"/>
                  <a:gd name="T84" fmla="*/ 197 w 983"/>
                  <a:gd name="T85" fmla="*/ 279 h 458"/>
                  <a:gd name="T86" fmla="*/ 141 w 983"/>
                  <a:gd name="T87" fmla="*/ 291 h 458"/>
                  <a:gd name="T88" fmla="*/ 148 w 983"/>
                  <a:gd name="T89" fmla="*/ 259 h 458"/>
                  <a:gd name="T90" fmla="*/ 177 w 983"/>
                  <a:gd name="T91" fmla="*/ 242 h 458"/>
                  <a:gd name="T92" fmla="*/ 140 w 983"/>
                  <a:gd name="T93" fmla="*/ 226 h 458"/>
                  <a:gd name="T94" fmla="*/ 111 w 983"/>
                  <a:gd name="T95" fmla="*/ 240 h 458"/>
                  <a:gd name="T96" fmla="*/ 157 w 983"/>
                  <a:gd name="T97" fmla="*/ 187 h 458"/>
                  <a:gd name="T98" fmla="*/ 122 w 983"/>
                  <a:gd name="T99" fmla="*/ 134 h 458"/>
                  <a:gd name="T100" fmla="*/ 48 w 983"/>
                  <a:gd name="T101" fmla="*/ 187 h 458"/>
                  <a:gd name="T102" fmla="*/ 57 w 983"/>
                  <a:gd name="T103" fmla="*/ 201 h 458"/>
                  <a:gd name="T104" fmla="*/ 37 w 983"/>
                  <a:gd name="T105" fmla="*/ 160 h 458"/>
                  <a:gd name="T106" fmla="*/ 104 w 983"/>
                  <a:gd name="T107" fmla="*/ 115 h 458"/>
                  <a:gd name="T108" fmla="*/ 62 w 983"/>
                  <a:gd name="T109" fmla="*/ 111 h 458"/>
                  <a:gd name="T110" fmla="*/ 59 w 983"/>
                  <a:gd name="T111" fmla="*/ 82 h 458"/>
                  <a:gd name="T112" fmla="*/ 131 w 983"/>
                  <a:gd name="T113" fmla="*/ 84 h 458"/>
                  <a:gd name="T114" fmla="*/ 151 w 983"/>
                  <a:gd name="T115" fmla="*/ 41 h 458"/>
                  <a:gd name="T116" fmla="*/ 103 w 983"/>
                  <a:gd name="T117" fmla="*/ 34 h 458"/>
                  <a:gd name="T118" fmla="*/ 83 w 983"/>
                  <a:gd name="T119" fmla="*/ 24 h 458"/>
                  <a:gd name="T120" fmla="*/ 133 w 983"/>
                  <a:gd name="T121" fmla="*/ 7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983" h="458">
                    <a:moveTo>
                      <a:pt x="133" y="7"/>
                    </a:moveTo>
                    <a:cubicBezTo>
                      <a:pt x="148" y="2"/>
                      <a:pt x="165" y="7"/>
                      <a:pt x="177" y="14"/>
                    </a:cubicBezTo>
                    <a:cubicBezTo>
                      <a:pt x="190" y="33"/>
                      <a:pt x="166" y="49"/>
                      <a:pt x="164" y="67"/>
                    </a:cubicBezTo>
                    <a:cubicBezTo>
                      <a:pt x="156" y="87"/>
                      <a:pt x="167" y="106"/>
                      <a:pt x="181" y="120"/>
                    </a:cubicBezTo>
                    <a:cubicBezTo>
                      <a:pt x="190" y="130"/>
                      <a:pt x="170" y="142"/>
                      <a:pt x="183" y="149"/>
                    </a:cubicBezTo>
                    <a:cubicBezTo>
                      <a:pt x="190" y="149"/>
                      <a:pt x="201" y="144"/>
                      <a:pt x="207" y="150"/>
                    </a:cubicBezTo>
                    <a:cubicBezTo>
                      <a:pt x="214" y="155"/>
                      <a:pt x="214" y="161"/>
                      <a:pt x="215" y="168"/>
                    </a:cubicBezTo>
                    <a:cubicBezTo>
                      <a:pt x="202" y="190"/>
                      <a:pt x="192" y="213"/>
                      <a:pt x="192" y="238"/>
                    </a:cubicBezTo>
                    <a:cubicBezTo>
                      <a:pt x="195" y="249"/>
                      <a:pt x="195" y="263"/>
                      <a:pt x="207" y="271"/>
                    </a:cubicBezTo>
                    <a:cubicBezTo>
                      <a:pt x="222" y="278"/>
                      <a:pt x="240" y="276"/>
                      <a:pt x="255" y="269"/>
                    </a:cubicBezTo>
                    <a:cubicBezTo>
                      <a:pt x="266" y="263"/>
                      <a:pt x="272" y="253"/>
                      <a:pt x="276" y="243"/>
                    </a:cubicBezTo>
                    <a:cubicBezTo>
                      <a:pt x="279" y="231"/>
                      <a:pt x="259" y="229"/>
                      <a:pt x="267" y="217"/>
                    </a:cubicBezTo>
                    <a:cubicBezTo>
                      <a:pt x="272" y="210"/>
                      <a:pt x="282" y="208"/>
                      <a:pt x="291" y="210"/>
                    </a:cubicBezTo>
                    <a:cubicBezTo>
                      <a:pt x="300" y="212"/>
                      <a:pt x="300" y="222"/>
                      <a:pt x="300" y="228"/>
                    </a:cubicBezTo>
                    <a:cubicBezTo>
                      <a:pt x="292" y="249"/>
                      <a:pt x="282" y="272"/>
                      <a:pt x="280" y="294"/>
                    </a:cubicBezTo>
                    <a:cubicBezTo>
                      <a:pt x="265" y="299"/>
                      <a:pt x="256" y="312"/>
                      <a:pt x="245" y="322"/>
                    </a:cubicBezTo>
                    <a:cubicBezTo>
                      <a:pt x="245" y="330"/>
                      <a:pt x="240" y="340"/>
                      <a:pt x="247" y="347"/>
                    </a:cubicBezTo>
                    <a:cubicBezTo>
                      <a:pt x="257" y="353"/>
                      <a:pt x="265" y="363"/>
                      <a:pt x="279" y="356"/>
                    </a:cubicBezTo>
                    <a:cubicBezTo>
                      <a:pt x="289" y="351"/>
                      <a:pt x="298" y="342"/>
                      <a:pt x="310" y="349"/>
                    </a:cubicBezTo>
                    <a:cubicBezTo>
                      <a:pt x="312" y="349"/>
                      <a:pt x="311" y="349"/>
                      <a:pt x="311" y="348"/>
                    </a:cubicBezTo>
                    <a:cubicBezTo>
                      <a:pt x="298" y="341"/>
                      <a:pt x="297" y="341"/>
                      <a:pt x="289" y="339"/>
                    </a:cubicBezTo>
                    <a:cubicBezTo>
                      <a:pt x="277" y="340"/>
                      <a:pt x="272" y="355"/>
                      <a:pt x="260" y="344"/>
                    </a:cubicBezTo>
                    <a:cubicBezTo>
                      <a:pt x="254" y="340"/>
                      <a:pt x="256" y="332"/>
                      <a:pt x="256" y="326"/>
                    </a:cubicBezTo>
                    <a:cubicBezTo>
                      <a:pt x="262" y="317"/>
                      <a:pt x="273" y="307"/>
                      <a:pt x="285" y="304"/>
                    </a:cubicBezTo>
                    <a:cubicBezTo>
                      <a:pt x="307" y="302"/>
                      <a:pt x="334" y="307"/>
                      <a:pt x="344" y="327"/>
                    </a:cubicBezTo>
                    <a:cubicBezTo>
                      <a:pt x="346" y="331"/>
                      <a:pt x="351" y="333"/>
                      <a:pt x="355" y="330"/>
                    </a:cubicBezTo>
                    <a:cubicBezTo>
                      <a:pt x="365" y="318"/>
                      <a:pt x="371" y="304"/>
                      <a:pt x="387" y="297"/>
                    </a:cubicBezTo>
                    <a:cubicBezTo>
                      <a:pt x="406" y="292"/>
                      <a:pt x="425" y="287"/>
                      <a:pt x="447" y="287"/>
                    </a:cubicBezTo>
                    <a:cubicBezTo>
                      <a:pt x="455" y="287"/>
                      <a:pt x="464" y="280"/>
                      <a:pt x="468" y="273"/>
                    </a:cubicBezTo>
                    <a:cubicBezTo>
                      <a:pt x="473" y="265"/>
                      <a:pt x="461" y="260"/>
                      <a:pt x="456" y="256"/>
                    </a:cubicBezTo>
                    <a:cubicBezTo>
                      <a:pt x="452" y="257"/>
                      <a:pt x="443" y="256"/>
                      <a:pt x="445" y="251"/>
                    </a:cubicBezTo>
                    <a:cubicBezTo>
                      <a:pt x="446" y="244"/>
                      <a:pt x="460" y="245"/>
                      <a:pt x="456" y="235"/>
                    </a:cubicBezTo>
                    <a:cubicBezTo>
                      <a:pt x="466" y="232"/>
                      <a:pt x="476" y="231"/>
                      <a:pt x="486" y="234"/>
                    </a:cubicBezTo>
                    <a:cubicBezTo>
                      <a:pt x="496" y="240"/>
                      <a:pt x="499" y="252"/>
                      <a:pt x="499" y="262"/>
                    </a:cubicBezTo>
                    <a:cubicBezTo>
                      <a:pt x="514" y="268"/>
                      <a:pt x="540" y="268"/>
                      <a:pt x="541" y="289"/>
                    </a:cubicBezTo>
                    <a:cubicBezTo>
                      <a:pt x="541" y="291"/>
                      <a:pt x="541" y="297"/>
                      <a:pt x="545" y="297"/>
                    </a:cubicBezTo>
                    <a:cubicBezTo>
                      <a:pt x="560" y="298"/>
                      <a:pt x="558" y="282"/>
                      <a:pt x="567" y="277"/>
                    </a:cubicBezTo>
                    <a:cubicBezTo>
                      <a:pt x="590" y="249"/>
                      <a:pt x="647" y="270"/>
                      <a:pt x="653" y="229"/>
                    </a:cubicBezTo>
                    <a:cubicBezTo>
                      <a:pt x="652" y="224"/>
                      <a:pt x="647" y="219"/>
                      <a:pt x="640" y="217"/>
                    </a:cubicBezTo>
                    <a:cubicBezTo>
                      <a:pt x="630" y="214"/>
                      <a:pt x="620" y="221"/>
                      <a:pt x="613" y="215"/>
                    </a:cubicBezTo>
                    <a:cubicBezTo>
                      <a:pt x="609" y="210"/>
                      <a:pt x="609" y="204"/>
                      <a:pt x="613" y="200"/>
                    </a:cubicBezTo>
                    <a:cubicBezTo>
                      <a:pt x="621" y="189"/>
                      <a:pt x="635" y="178"/>
                      <a:pt x="652" y="183"/>
                    </a:cubicBezTo>
                    <a:cubicBezTo>
                      <a:pt x="660" y="183"/>
                      <a:pt x="668" y="188"/>
                      <a:pt x="669" y="196"/>
                    </a:cubicBezTo>
                    <a:cubicBezTo>
                      <a:pt x="666" y="222"/>
                      <a:pt x="664" y="255"/>
                      <a:pt x="695" y="268"/>
                    </a:cubicBezTo>
                    <a:cubicBezTo>
                      <a:pt x="704" y="272"/>
                      <a:pt x="716" y="268"/>
                      <a:pt x="726" y="268"/>
                    </a:cubicBezTo>
                    <a:cubicBezTo>
                      <a:pt x="734" y="263"/>
                      <a:pt x="741" y="256"/>
                      <a:pt x="746" y="249"/>
                    </a:cubicBezTo>
                    <a:cubicBezTo>
                      <a:pt x="750" y="250"/>
                      <a:pt x="752" y="254"/>
                      <a:pt x="755" y="258"/>
                    </a:cubicBezTo>
                    <a:cubicBezTo>
                      <a:pt x="755" y="268"/>
                      <a:pt x="750" y="285"/>
                      <a:pt x="763" y="291"/>
                    </a:cubicBezTo>
                    <a:cubicBezTo>
                      <a:pt x="769" y="297"/>
                      <a:pt x="782" y="300"/>
                      <a:pt x="783" y="310"/>
                    </a:cubicBezTo>
                    <a:cubicBezTo>
                      <a:pt x="779" y="343"/>
                      <a:pt x="747" y="367"/>
                      <a:pt x="750" y="401"/>
                    </a:cubicBezTo>
                    <a:cubicBezTo>
                      <a:pt x="751" y="406"/>
                      <a:pt x="757" y="406"/>
                      <a:pt x="762" y="406"/>
                    </a:cubicBezTo>
                    <a:cubicBezTo>
                      <a:pt x="801" y="383"/>
                      <a:pt x="851" y="365"/>
                      <a:pt x="901" y="379"/>
                    </a:cubicBezTo>
                    <a:cubicBezTo>
                      <a:pt x="934" y="392"/>
                      <a:pt x="971" y="410"/>
                      <a:pt x="983" y="441"/>
                    </a:cubicBezTo>
                    <a:cubicBezTo>
                      <a:pt x="975" y="448"/>
                      <a:pt x="966" y="454"/>
                      <a:pt x="957" y="458"/>
                    </a:cubicBezTo>
                    <a:cubicBezTo>
                      <a:pt x="950" y="433"/>
                      <a:pt x="950" y="433"/>
                      <a:pt x="950" y="433"/>
                    </a:cubicBezTo>
                    <a:cubicBezTo>
                      <a:pt x="951" y="433"/>
                      <a:pt x="951" y="433"/>
                      <a:pt x="951" y="433"/>
                    </a:cubicBezTo>
                    <a:cubicBezTo>
                      <a:pt x="950" y="433"/>
                      <a:pt x="950" y="433"/>
                      <a:pt x="950" y="433"/>
                    </a:cubicBezTo>
                    <a:cubicBezTo>
                      <a:pt x="959" y="436"/>
                      <a:pt x="954" y="454"/>
                      <a:pt x="970" y="448"/>
                    </a:cubicBezTo>
                    <a:cubicBezTo>
                      <a:pt x="974" y="433"/>
                      <a:pt x="958" y="418"/>
                      <a:pt x="943" y="411"/>
                    </a:cubicBezTo>
                    <a:cubicBezTo>
                      <a:pt x="933" y="408"/>
                      <a:pt x="923" y="406"/>
                      <a:pt x="914" y="401"/>
                    </a:cubicBezTo>
                    <a:cubicBezTo>
                      <a:pt x="877" y="395"/>
                      <a:pt x="835" y="393"/>
                      <a:pt x="799" y="406"/>
                    </a:cubicBezTo>
                    <a:cubicBezTo>
                      <a:pt x="794" y="406"/>
                      <a:pt x="791" y="410"/>
                      <a:pt x="789" y="412"/>
                    </a:cubicBezTo>
                    <a:cubicBezTo>
                      <a:pt x="771" y="408"/>
                      <a:pt x="750" y="408"/>
                      <a:pt x="732" y="411"/>
                    </a:cubicBezTo>
                    <a:cubicBezTo>
                      <a:pt x="726" y="414"/>
                      <a:pt x="721" y="413"/>
                      <a:pt x="715" y="414"/>
                    </a:cubicBezTo>
                    <a:cubicBezTo>
                      <a:pt x="721" y="388"/>
                      <a:pt x="736" y="363"/>
                      <a:pt x="727" y="335"/>
                    </a:cubicBezTo>
                    <a:cubicBezTo>
                      <a:pt x="725" y="323"/>
                      <a:pt x="724" y="310"/>
                      <a:pt x="713" y="300"/>
                    </a:cubicBezTo>
                    <a:cubicBezTo>
                      <a:pt x="687" y="278"/>
                      <a:pt x="646" y="272"/>
                      <a:pt x="611" y="280"/>
                    </a:cubicBezTo>
                    <a:cubicBezTo>
                      <a:pt x="585" y="287"/>
                      <a:pt x="526" y="329"/>
                      <a:pt x="519" y="319"/>
                    </a:cubicBezTo>
                    <a:cubicBezTo>
                      <a:pt x="507" y="305"/>
                      <a:pt x="488" y="301"/>
                      <a:pt x="470" y="305"/>
                    </a:cubicBezTo>
                    <a:cubicBezTo>
                      <a:pt x="442" y="307"/>
                      <a:pt x="420" y="325"/>
                      <a:pt x="405" y="345"/>
                    </a:cubicBezTo>
                    <a:cubicBezTo>
                      <a:pt x="401" y="359"/>
                      <a:pt x="420" y="325"/>
                      <a:pt x="459" y="316"/>
                    </a:cubicBezTo>
                    <a:cubicBezTo>
                      <a:pt x="474" y="314"/>
                      <a:pt x="496" y="309"/>
                      <a:pt x="507" y="323"/>
                    </a:cubicBezTo>
                    <a:cubicBezTo>
                      <a:pt x="511" y="325"/>
                      <a:pt x="510" y="329"/>
                      <a:pt x="512" y="333"/>
                    </a:cubicBezTo>
                    <a:cubicBezTo>
                      <a:pt x="486" y="335"/>
                      <a:pt x="461" y="338"/>
                      <a:pt x="440" y="353"/>
                    </a:cubicBezTo>
                    <a:cubicBezTo>
                      <a:pt x="427" y="355"/>
                      <a:pt x="406" y="356"/>
                      <a:pt x="381" y="357"/>
                    </a:cubicBezTo>
                    <a:cubicBezTo>
                      <a:pt x="370" y="357"/>
                      <a:pt x="351" y="381"/>
                      <a:pt x="340" y="381"/>
                    </a:cubicBezTo>
                    <a:cubicBezTo>
                      <a:pt x="295" y="380"/>
                      <a:pt x="236" y="385"/>
                      <a:pt x="190" y="378"/>
                    </a:cubicBezTo>
                    <a:cubicBezTo>
                      <a:pt x="119" y="367"/>
                      <a:pt x="67" y="343"/>
                      <a:pt x="62" y="342"/>
                    </a:cubicBezTo>
                    <a:cubicBezTo>
                      <a:pt x="55" y="342"/>
                      <a:pt x="46" y="343"/>
                      <a:pt x="41" y="346"/>
                    </a:cubicBezTo>
                    <a:cubicBezTo>
                      <a:pt x="42" y="352"/>
                      <a:pt x="38" y="360"/>
                      <a:pt x="31" y="362"/>
                    </a:cubicBezTo>
                    <a:cubicBezTo>
                      <a:pt x="16" y="364"/>
                      <a:pt x="7" y="354"/>
                      <a:pt x="0" y="346"/>
                    </a:cubicBezTo>
                    <a:cubicBezTo>
                      <a:pt x="6" y="326"/>
                      <a:pt x="35" y="327"/>
                      <a:pt x="45" y="311"/>
                    </a:cubicBezTo>
                    <a:cubicBezTo>
                      <a:pt x="75" y="321"/>
                      <a:pt x="98" y="341"/>
                      <a:pt x="128" y="351"/>
                    </a:cubicBezTo>
                    <a:cubicBezTo>
                      <a:pt x="145" y="359"/>
                      <a:pt x="168" y="355"/>
                      <a:pt x="185" y="348"/>
                    </a:cubicBezTo>
                    <a:cubicBezTo>
                      <a:pt x="202" y="338"/>
                      <a:pt x="213" y="321"/>
                      <a:pt x="212" y="304"/>
                    </a:cubicBezTo>
                    <a:cubicBezTo>
                      <a:pt x="210" y="295"/>
                      <a:pt x="207" y="285"/>
                      <a:pt x="197" y="279"/>
                    </a:cubicBezTo>
                    <a:cubicBezTo>
                      <a:pt x="189" y="274"/>
                      <a:pt x="178" y="272"/>
                      <a:pt x="167" y="272"/>
                    </a:cubicBezTo>
                    <a:cubicBezTo>
                      <a:pt x="156" y="275"/>
                      <a:pt x="146" y="284"/>
                      <a:pt x="141" y="291"/>
                    </a:cubicBezTo>
                    <a:cubicBezTo>
                      <a:pt x="135" y="290"/>
                      <a:pt x="132" y="285"/>
                      <a:pt x="131" y="280"/>
                    </a:cubicBezTo>
                    <a:cubicBezTo>
                      <a:pt x="131" y="270"/>
                      <a:pt x="137" y="263"/>
                      <a:pt x="148" y="259"/>
                    </a:cubicBezTo>
                    <a:cubicBezTo>
                      <a:pt x="156" y="257"/>
                      <a:pt x="166" y="257"/>
                      <a:pt x="174" y="259"/>
                    </a:cubicBezTo>
                    <a:cubicBezTo>
                      <a:pt x="183" y="257"/>
                      <a:pt x="180" y="246"/>
                      <a:pt x="177" y="242"/>
                    </a:cubicBezTo>
                    <a:cubicBezTo>
                      <a:pt x="174" y="235"/>
                      <a:pt x="168" y="229"/>
                      <a:pt x="160" y="227"/>
                    </a:cubicBezTo>
                    <a:cubicBezTo>
                      <a:pt x="140" y="226"/>
                      <a:pt x="140" y="226"/>
                      <a:pt x="140" y="226"/>
                    </a:cubicBezTo>
                    <a:cubicBezTo>
                      <a:pt x="134" y="231"/>
                      <a:pt x="125" y="234"/>
                      <a:pt x="124" y="242"/>
                    </a:cubicBezTo>
                    <a:cubicBezTo>
                      <a:pt x="120" y="244"/>
                      <a:pt x="114" y="244"/>
                      <a:pt x="111" y="240"/>
                    </a:cubicBezTo>
                    <a:cubicBezTo>
                      <a:pt x="103" y="235"/>
                      <a:pt x="101" y="229"/>
                      <a:pt x="101" y="221"/>
                    </a:cubicBezTo>
                    <a:cubicBezTo>
                      <a:pt x="105" y="192"/>
                      <a:pt x="146" y="212"/>
                      <a:pt x="157" y="187"/>
                    </a:cubicBezTo>
                    <a:cubicBezTo>
                      <a:pt x="164" y="179"/>
                      <a:pt x="165" y="168"/>
                      <a:pt x="162" y="158"/>
                    </a:cubicBezTo>
                    <a:cubicBezTo>
                      <a:pt x="158" y="142"/>
                      <a:pt x="137" y="137"/>
                      <a:pt x="122" y="134"/>
                    </a:cubicBezTo>
                    <a:cubicBezTo>
                      <a:pt x="100" y="129"/>
                      <a:pt x="84" y="145"/>
                      <a:pt x="68" y="154"/>
                    </a:cubicBezTo>
                    <a:cubicBezTo>
                      <a:pt x="55" y="162"/>
                      <a:pt x="50" y="174"/>
                      <a:pt x="48" y="187"/>
                    </a:cubicBezTo>
                    <a:cubicBezTo>
                      <a:pt x="54" y="192"/>
                      <a:pt x="65" y="185"/>
                      <a:pt x="68" y="195"/>
                    </a:cubicBezTo>
                    <a:cubicBezTo>
                      <a:pt x="67" y="198"/>
                      <a:pt x="62" y="200"/>
                      <a:pt x="57" y="201"/>
                    </a:cubicBezTo>
                    <a:cubicBezTo>
                      <a:pt x="47" y="201"/>
                      <a:pt x="39" y="193"/>
                      <a:pt x="34" y="185"/>
                    </a:cubicBezTo>
                    <a:cubicBezTo>
                      <a:pt x="29" y="177"/>
                      <a:pt x="35" y="168"/>
                      <a:pt x="37" y="160"/>
                    </a:cubicBezTo>
                    <a:cubicBezTo>
                      <a:pt x="43" y="145"/>
                      <a:pt x="60" y="139"/>
                      <a:pt x="76" y="136"/>
                    </a:cubicBezTo>
                    <a:cubicBezTo>
                      <a:pt x="86" y="130"/>
                      <a:pt x="100" y="126"/>
                      <a:pt x="104" y="115"/>
                    </a:cubicBezTo>
                    <a:cubicBezTo>
                      <a:pt x="106" y="110"/>
                      <a:pt x="103" y="103"/>
                      <a:pt x="98" y="101"/>
                    </a:cubicBezTo>
                    <a:cubicBezTo>
                      <a:pt x="84" y="96"/>
                      <a:pt x="72" y="105"/>
                      <a:pt x="62" y="111"/>
                    </a:cubicBezTo>
                    <a:cubicBezTo>
                      <a:pt x="55" y="108"/>
                      <a:pt x="67" y="97"/>
                      <a:pt x="54" y="96"/>
                    </a:cubicBezTo>
                    <a:cubicBezTo>
                      <a:pt x="51" y="92"/>
                      <a:pt x="56" y="86"/>
                      <a:pt x="59" y="82"/>
                    </a:cubicBezTo>
                    <a:cubicBezTo>
                      <a:pt x="71" y="71"/>
                      <a:pt x="89" y="69"/>
                      <a:pt x="105" y="72"/>
                    </a:cubicBezTo>
                    <a:cubicBezTo>
                      <a:pt x="131" y="84"/>
                      <a:pt x="131" y="84"/>
                      <a:pt x="131" y="84"/>
                    </a:cubicBezTo>
                    <a:cubicBezTo>
                      <a:pt x="141" y="81"/>
                      <a:pt x="144" y="71"/>
                      <a:pt x="150" y="63"/>
                    </a:cubicBezTo>
                    <a:cubicBezTo>
                      <a:pt x="154" y="58"/>
                      <a:pt x="153" y="48"/>
                      <a:pt x="151" y="41"/>
                    </a:cubicBezTo>
                    <a:cubicBezTo>
                      <a:pt x="146" y="33"/>
                      <a:pt x="139" y="27"/>
                      <a:pt x="130" y="22"/>
                    </a:cubicBezTo>
                    <a:cubicBezTo>
                      <a:pt x="118" y="18"/>
                      <a:pt x="113" y="32"/>
                      <a:pt x="103" y="34"/>
                    </a:cubicBezTo>
                    <a:cubicBezTo>
                      <a:pt x="103" y="39"/>
                      <a:pt x="96" y="37"/>
                      <a:pt x="92" y="36"/>
                    </a:cubicBezTo>
                    <a:cubicBezTo>
                      <a:pt x="88" y="33"/>
                      <a:pt x="81" y="31"/>
                      <a:pt x="83" y="24"/>
                    </a:cubicBezTo>
                    <a:cubicBezTo>
                      <a:pt x="86" y="18"/>
                      <a:pt x="89" y="8"/>
                      <a:pt x="100" y="5"/>
                    </a:cubicBezTo>
                    <a:cubicBezTo>
                      <a:pt x="109" y="2"/>
                      <a:pt x="123" y="0"/>
                      <a:pt x="133" y="7"/>
                    </a:cubicBezTo>
                    <a:close/>
                  </a:path>
                </a:pathLst>
              </a:custGeom>
              <a:solidFill>
                <a:srgbClr val="00A6CE"/>
              </a:solidFill>
              <a:ln w="17463" cap="rnd">
                <a:solidFill>
                  <a:srgbClr val="F6AB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4" name="Freeform 1573"/>
              <p:cNvSpPr>
                <a:spLocks/>
              </p:cNvSpPr>
              <p:nvPr/>
            </p:nvSpPr>
            <p:spPr bwMode="auto">
              <a:xfrm>
                <a:off x="5349367" y="6268569"/>
                <a:ext cx="133472" cy="161361"/>
              </a:xfrm>
              <a:custGeom>
                <a:avLst/>
                <a:gdLst>
                  <a:gd name="T0" fmla="*/ 52 w 54"/>
                  <a:gd name="T1" fmla="*/ 18 h 65"/>
                  <a:gd name="T2" fmla="*/ 50 w 54"/>
                  <a:gd name="T3" fmla="*/ 49 h 65"/>
                  <a:gd name="T4" fmla="*/ 40 w 54"/>
                  <a:gd name="T5" fmla="*/ 62 h 65"/>
                  <a:gd name="T6" fmla="*/ 12 w 54"/>
                  <a:gd name="T7" fmla="*/ 58 h 65"/>
                  <a:gd name="T8" fmla="*/ 2 w 54"/>
                  <a:gd name="T9" fmla="*/ 28 h 65"/>
                  <a:gd name="T10" fmla="*/ 19 w 54"/>
                  <a:gd name="T11" fmla="*/ 4 h 65"/>
                  <a:gd name="T12" fmla="*/ 40 w 54"/>
                  <a:gd name="T13" fmla="*/ 4 h 65"/>
                  <a:gd name="T14" fmla="*/ 52 w 54"/>
                  <a:gd name="T15" fmla="*/ 18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" h="65">
                    <a:moveTo>
                      <a:pt x="52" y="18"/>
                    </a:moveTo>
                    <a:cubicBezTo>
                      <a:pt x="54" y="28"/>
                      <a:pt x="54" y="40"/>
                      <a:pt x="50" y="49"/>
                    </a:cubicBezTo>
                    <a:cubicBezTo>
                      <a:pt x="47" y="54"/>
                      <a:pt x="46" y="61"/>
                      <a:pt x="40" y="62"/>
                    </a:cubicBezTo>
                    <a:cubicBezTo>
                      <a:pt x="30" y="65"/>
                      <a:pt x="21" y="62"/>
                      <a:pt x="12" y="58"/>
                    </a:cubicBezTo>
                    <a:cubicBezTo>
                      <a:pt x="5" y="51"/>
                      <a:pt x="0" y="40"/>
                      <a:pt x="2" y="28"/>
                    </a:cubicBezTo>
                    <a:cubicBezTo>
                      <a:pt x="5" y="18"/>
                      <a:pt x="9" y="6"/>
                      <a:pt x="19" y="4"/>
                    </a:cubicBezTo>
                    <a:cubicBezTo>
                      <a:pt x="26" y="3"/>
                      <a:pt x="34" y="0"/>
                      <a:pt x="40" y="4"/>
                    </a:cubicBezTo>
                    <a:cubicBezTo>
                      <a:pt x="45" y="8"/>
                      <a:pt x="49" y="12"/>
                      <a:pt x="52" y="18"/>
                    </a:cubicBezTo>
                    <a:close/>
                  </a:path>
                </a:pathLst>
              </a:custGeom>
              <a:solidFill>
                <a:srgbClr val="00A6CE"/>
              </a:solidFill>
              <a:ln w="17463" cap="rnd">
                <a:solidFill>
                  <a:srgbClr val="F6AB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5" name="Freeform 1990"/>
              <p:cNvSpPr>
                <a:spLocks/>
              </p:cNvSpPr>
              <p:nvPr/>
            </p:nvSpPr>
            <p:spPr bwMode="auto">
              <a:xfrm>
                <a:off x="1686609" y="6639423"/>
                <a:ext cx="133472" cy="159368"/>
              </a:xfrm>
              <a:custGeom>
                <a:avLst/>
                <a:gdLst>
                  <a:gd name="T0" fmla="*/ 52 w 54"/>
                  <a:gd name="T1" fmla="*/ 18 h 64"/>
                  <a:gd name="T2" fmla="*/ 51 w 54"/>
                  <a:gd name="T3" fmla="*/ 49 h 64"/>
                  <a:gd name="T4" fmla="*/ 40 w 54"/>
                  <a:gd name="T5" fmla="*/ 61 h 64"/>
                  <a:gd name="T6" fmla="*/ 12 w 54"/>
                  <a:gd name="T7" fmla="*/ 58 h 64"/>
                  <a:gd name="T8" fmla="*/ 2 w 54"/>
                  <a:gd name="T9" fmla="*/ 27 h 64"/>
                  <a:gd name="T10" fmla="*/ 19 w 54"/>
                  <a:gd name="T11" fmla="*/ 3 h 64"/>
                  <a:gd name="T12" fmla="*/ 40 w 54"/>
                  <a:gd name="T13" fmla="*/ 4 h 64"/>
                  <a:gd name="T14" fmla="*/ 52 w 54"/>
                  <a:gd name="T15" fmla="*/ 1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" h="64">
                    <a:moveTo>
                      <a:pt x="52" y="18"/>
                    </a:moveTo>
                    <a:cubicBezTo>
                      <a:pt x="54" y="28"/>
                      <a:pt x="54" y="39"/>
                      <a:pt x="51" y="49"/>
                    </a:cubicBezTo>
                    <a:cubicBezTo>
                      <a:pt x="47" y="53"/>
                      <a:pt x="46" y="61"/>
                      <a:pt x="40" y="61"/>
                    </a:cubicBezTo>
                    <a:cubicBezTo>
                      <a:pt x="30" y="64"/>
                      <a:pt x="21" y="62"/>
                      <a:pt x="12" y="58"/>
                    </a:cubicBezTo>
                    <a:cubicBezTo>
                      <a:pt x="4" y="50"/>
                      <a:pt x="0" y="39"/>
                      <a:pt x="2" y="27"/>
                    </a:cubicBezTo>
                    <a:cubicBezTo>
                      <a:pt x="4" y="18"/>
                      <a:pt x="9" y="5"/>
                      <a:pt x="19" y="3"/>
                    </a:cubicBezTo>
                    <a:cubicBezTo>
                      <a:pt x="26" y="2"/>
                      <a:pt x="34" y="0"/>
                      <a:pt x="40" y="4"/>
                    </a:cubicBezTo>
                    <a:cubicBezTo>
                      <a:pt x="45" y="7"/>
                      <a:pt x="49" y="12"/>
                      <a:pt x="52" y="18"/>
                    </a:cubicBezTo>
                    <a:close/>
                  </a:path>
                </a:pathLst>
              </a:custGeom>
              <a:solidFill>
                <a:srgbClr val="00A6CE"/>
              </a:solidFill>
              <a:ln w="17463" cap="rnd">
                <a:solidFill>
                  <a:srgbClr val="F6AB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6" name="Freeform 2022"/>
              <p:cNvSpPr>
                <a:spLocks noEditPoints="1"/>
              </p:cNvSpPr>
              <p:nvPr/>
            </p:nvSpPr>
            <p:spPr bwMode="auto">
              <a:xfrm>
                <a:off x="7833610" y="6503423"/>
                <a:ext cx="1310815" cy="940275"/>
              </a:xfrm>
              <a:custGeom>
                <a:avLst/>
                <a:gdLst>
                  <a:gd name="T0" fmla="*/ 427 w 528"/>
                  <a:gd name="T1" fmla="*/ 44 h 378"/>
                  <a:gd name="T2" fmla="*/ 423 w 528"/>
                  <a:gd name="T3" fmla="*/ 59 h 378"/>
                  <a:gd name="T4" fmla="*/ 423 w 528"/>
                  <a:gd name="T5" fmla="*/ 77 h 378"/>
                  <a:gd name="T6" fmla="*/ 479 w 528"/>
                  <a:gd name="T7" fmla="*/ 77 h 378"/>
                  <a:gd name="T8" fmla="*/ 475 w 528"/>
                  <a:gd name="T9" fmla="*/ 27 h 378"/>
                  <a:gd name="T10" fmla="*/ 481 w 528"/>
                  <a:gd name="T11" fmla="*/ 5 h 378"/>
                  <a:gd name="T12" fmla="*/ 517 w 528"/>
                  <a:gd name="T13" fmla="*/ 47 h 378"/>
                  <a:gd name="T14" fmla="*/ 450 w 528"/>
                  <a:gd name="T15" fmla="*/ 99 h 378"/>
                  <a:gd name="T16" fmla="*/ 427 w 528"/>
                  <a:gd name="T17" fmla="*/ 44 h 378"/>
                  <a:gd name="T18" fmla="*/ 427 w 528"/>
                  <a:gd name="T19" fmla="*/ 44 h 378"/>
                  <a:gd name="T20" fmla="*/ 423 w 528"/>
                  <a:gd name="T21" fmla="*/ 59 h 378"/>
                  <a:gd name="T22" fmla="*/ 402 w 528"/>
                  <a:gd name="T23" fmla="*/ 4 h 378"/>
                  <a:gd name="T24" fmla="*/ 366 w 528"/>
                  <a:gd name="T25" fmla="*/ 17 h 378"/>
                  <a:gd name="T26" fmla="*/ 372 w 528"/>
                  <a:gd name="T27" fmla="*/ 59 h 378"/>
                  <a:gd name="T28" fmla="*/ 295 w 528"/>
                  <a:gd name="T29" fmla="*/ 12 h 378"/>
                  <a:gd name="T30" fmla="*/ 249 w 528"/>
                  <a:gd name="T31" fmla="*/ 46 h 378"/>
                  <a:gd name="T32" fmla="*/ 265 w 528"/>
                  <a:gd name="T33" fmla="*/ 32 h 378"/>
                  <a:gd name="T34" fmla="*/ 353 w 528"/>
                  <a:gd name="T35" fmla="*/ 84 h 378"/>
                  <a:gd name="T36" fmla="*/ 294 w 528"/>
                  <a:gd name="T37" fmla="*/ 137 h 378"/>
                  <a:gd name="T38" fmla="*/ 214 w 528"/>
                  <a:gd name="T39" fmla="*/ 113 h 378"/>
                  <a:gd name="T40" fmla="*/ 240 w 528"/>
                  <a:gd name="T41" fmla="*/ 135 h 378"/>
                  <a:gd name="T42" fmla="*/ 230 w 528"/>
                  <a:gd name="T43" fmla="*/ 177 h 378"/>
                  <a:gd name="T44" fmla="*/ 200 w 528"/>
                  <a:gd name="T45" fmla="*/ 155 h 378"/>
                  <a:gd name="T46" fmla="*/ 157 w 528"/>
                  <a:gd name="T47" fmla="*/ 161 h 378"/>
                  <a:gd name="T48" fmla="*/ 188 w 528"/>
                  <a:gd name="T49" fmla="*/ 210 h 378"/>
                  <a:gd name="T50" fmla="*/ 96 w 528"/>
                  <a:gd name="T51" fmla="*/ 224 h 378"/>
                  <a:gd name="T52" fmla="*/ 78 w 528"/>
                  <a:gd name="T53" fmla="*/ 136 h 378"/>
                  <a:gd name="T54" fmla="*/ 70 w 528"/>
                  <a:gd name="T55" fmla="*/ 80 h 378"/>
                  <a:gd name="T56" fmla="*/ 33 w 528"/>
                  <a:gd name="T57" fmla="*/ 81 h 378"/>
                  <a:gd name="T58" fmla="*/ 70 w 528"/>
                  <a:gd name="T59" fmla="*/ 103 h 378"/>
                  <a:gd name="T60" fmla="*/ 0 w 528"/>
                  <a:gd name="T61" fmla="*/ 130 h 378"/>
                  <a:gd name="T62" fmla="*/ 55 w 528"/>
                  <a:gd name="T63" fmla="*/ 212 h 378"/>
                  <a:gd name="T64" fmla="*/ 58 w 528"/>
                  <a:gd name="T65" fmla="*/ 320 h 378"/>
                  <a:gd name="T66" fmla="*/ 83 w 528"/>
                  <a:gd name="T67" fmla="*/ 339 h 378"/>
                  <a:gd name="T68" fmla="*/ 129 w 528"/>
                  <a:gd name="T69" fmla="*/ 376 h 378"/>
                  <a:gd name="T70" fmla="*/ 165 w 528"/>
                  <a:gd name="T71" fmla="*/ 351 h 378"/>
                  <a:gd name="T72" fmla="*/ 174 w 528"/>
                  <a:gd name="T73" fmla="*/ 325 h 378"/>
                  <a:gd name="T74" fmla="*/ 181 w 528"/>
                  <a:gd name="T75" fmla="*/ 304 h 378"/>
                  <a:gd name="T76" fmla="*/ 123 w 528"/>
                  <a:gd name="T77" fmla="*/ 294 h 378"/>
                  <a:gd name="T78" fmla="*/ 136 w 528"/>
                  <a:gd name="T79" fmla="*/ 348 h 378"/>
                  <a:gd name="T80" fmla="*/ 113 w 528"/>
                  <a:gd name="T81" fmla="*/ 317 h 378"/>
                  <a:gd name="T82" fmla="*/ 147 w 528"/>
                  <a:gd name="T83" fmla="*/ 272 h 378"/>
                  <a:gd name="T84" fmla="*/ 282 w 528"/>
                  <a:gd name="T85" fmla="*/ 290 h 378"/>
                  <a:gd name="T86" fmla="*/ 287 w 528"/>
                  <a:gd name="T87" fmla="*/ 254 h 378"/>
                  <a:gd name="T88" fmla="*/ 217 w 528"/>
                  <a:gd name="T89" fmla="*/ 262 h 378"/>
                  <a:gd name="T90" fmla="*/ 240 w 528"/>
                  <a:gd name="T91" fmla="*/ 190 h 378"/>
                  <a:gd name="T92" fmla="*/ 356 w 528"/>
                  <a:gd name="T93" fmla="*/ 172 h 378"/>
                  <a:gd name="T94" fmla="*/ 387 w 528"/>
                  <a:gd name="T95" fmla="*/ 135 h 378"/>
                  <a:gd name="T96" fmla="*/ 423 w 528"/>
                  <a:gd name="T97" fmla="*/ 77 h 378"/>
                  <a:gd name="T98" fmla="*/ 423 w 528"/>
                  <a:gd name="T99" fmla="*/ 59 h 378"/>
                  <a:gd name="T100" fmla="*/ 423 w 528"/>
                  <a:gd name="T101" fmla="*/ 59 h 3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528" h="378">
                    <a:moveTo>
                      <a:pt x="423" y="59"/>
                    </a:moveTo>
                    <a:cubicBezTo>
                      <a:pt x="427" y="44"/>
                      <a:pt x="427" y="44"/>
                      <a:pt x="427" y="44"/>
                    </a:cubicBezTo>
                    <a:cubicBezTo>
                      <a:pt x="427" y="38"/>
                      <a:pt x="426" y="32"/>
                      <a:pt x="423" y="26"/>
                    </a:cubicBezTo>
                    <a:cubicBezTo>
                      <a:pt x="423" y="59"/>
                      <a:pt x="423" y="59"/>
                      <a:pt x="423" y="59"/>
                    </a:cubicBezTo>
                    <a:close/>
                    <a:moveTo>
                      <a:pt x="423" y="105"/>
                    </a:moveTo>
                    <a:cubicBezTo>
                      <a:pt x="423" y="77"/>
                      <a:pt x="423" y="77"/>
                      <a:pt x="423" y="77"/>
                    </a:cubicBezTo>
                    <a:cubicBezTo>
                      <a:pt x="430" y="82"/>
                      <a:pt x="441" y="82"/>
                      <a:pt x="450" y="84"/>
                    </a:cubicBezTo>
                    <a:cubicBezTo>
                      <a:pt x="459" y="86"/>
                      <a:pt x="471" y="81"/>
                      <a:pt x="479" y="77"/>
                    </a:cubicBezTo>
                    <a:cubicBezTo>
                      <a:pt x="488" y="69"/>
                      <a:pt x="494" y="61"/>
                      <a:pt x="498" y="50"/>
                    </a:cubicBezTo>
                    <a:cubicBezTo>
                      <a:pt x="500" y="36"/>
                      <a:pt x="480" y="37"/>
                      <a:pt x="475" y="27"/>
                    </a:cubicBezTo>
                    <a:cubicBezTo>
                      <a:pt x="468" y="30"/>
                      <a:pt x="469" y="22"/>
                      <a:pt x="469" y="18"/>
                    </a:cubicBezTo>
                    <a:cubicBezTo>
                      <a:pt x="472" y="14"/>
                      <a:pt x="472" y="6"/>
                      <a:pt x="481" y="5"/>
                    </a:cubicBezTo>
                    <a:cubicBezTo>
                      <a:pt x="491" y="6"/>
                      <a:pt x="504" y="5"/>
                      <a:pt x="511" y="14"/>
                    </a:cubicBezTo>
                    <a:cubicBezTo>
                      <a:pt x="517" y="22"/>
                      <a:pt x="524" y="35"/>
                      <a:pt x="517" y="47"/>
                    </a:cubicBezTo>
                    <a:cubicBezTo>
                      <a:pt x="528" y="59"/>
                      <a:pt x="526" y="78"/>
                      <a:pt x="521" y="92"/>
                    </a:cubicBezTo>
                    <a:cubicBezTo>
                      <a:pt x="501" y="112"/>
                      <a:pt x="474" y="94"/>
                      <a:pt x="450" y="99"/>
                    </a:cubicBezTo>
                    <a:cubicBezTo>
                      <a:pt x="440" y="99"/>
                      <a:pt x="431" y="101"/>
                      <a:pt x="423" y="105"/>
                    </a:cubicBezTo>
                    <a:close/>
                    <a:moveTo>
                      <a:pt x="427" y="44"/>
                    </a:moveTo>
                    <a:cubicBezTo>
                      <a:pt x="423" y="59"/>
                      <a:pt x="423" y="59"/>
                      <a:pt x="423" y="59"/>
                    </a:cubicBezTo>
                    <a:lnTo>
                      <a:pt x="427" y="44"/>
                    </a:lnTo>
                    <a:close/>
                    <a:moveTo>
                      <a:pt x="419" y="73"/>
                    </a:moveTo>
                    <a:cubicBezTo>
                      <a:pt x="423" y="59"/>
                      <a:pt x="423" y="59"/>
                      <a:pt x="423" y="59"/>
                    </a:cubicBezTo>
                    <a:cubicBezTo>
                      <a:pt x="423" y="26"/>
                      <a:pt x="423" y="26"/>
                      <a:pt x="423" y="26"/>
                    </a:cubicBezTo>
                    <a:cubicBezTo>
                      <a:pt x="419" y="16"/>
                      <a:pt x="412" y="8"/>
                      <a:pt x="402" y="4"/>
                    </a:cubicBezTo>
                    <a:cubicBezTo>
                      <a:pt x="396" y="2"/>
                      <a:pt x="387" y="0"/>
                      <a:pt x="382" y="4"/>
                    </a:cubicBezTo>
                    <a:cubicBezTo>
                      <a:pt x="384" y="18"/>
                      <a:pt x="367" y="10"/>
                      <a:pt x="366" y="17"/>
                    </a:cubicBezTo>
                    <a:cubicBezTo>
                      <a:pt x="376" y="25"/>
                      <a:pt x="391" y="32"/>
                      <a:pt x="388" y="48"/>
                    </a:cubicBezTo>
                    <a:cubicBezTo>
                      <a:pt x="387" y="54"/>
                      <a:pt x="379" y="59"/>
                      <a:pt x="372" y="59"/>
                    </a:cubicBezTo>
                    <a:cubicBezTo>
                      <a:pt x="356" y="59"/>
                      <a:pt x="347" y="48"/>
                      <a:pt x="337" y="40"/>
                    </a:cubicBezTo>
                    <a:cubicBezTo>
                      <a:pt x="328" y="26"/>
                      <a:pt x="316" y="12"/>
                      <a:pt x="295" y="12"/>
                    </a:cubicBezTo>
                    <a:cubicBezTo>
                      <a:pt x="284" y="13"/>
                      <a:pt x="272" y="10"/>
                      <a:pt x="263" y="18"/>
                    </a:cubicBezTo>
                    <a:cubicBezTo>
                      <a:pt x="254" y="26"/>
                      <a:pt x="246" y="36"/>
                      <a:pt x="249" y="46"/>
                    </a:cubicBezTo>
                    <a:cubicBezTo>
                      <a:pt x="252" y="50"/>
                      <a:pt x="255" y="54"/>
                      <a:pt x="260" y="55"/>
                    </a:cubicBezTo>
                    <a:cubicBezTo>
                      <a:pt x="272" y="48"/>
                      <a:pt x="259" y="40"/>
                      <a:pt x="265" y="32"/>
                    </a:cubicBezTo>
                    <a:cubicBezTo>
                      <a:pt x="281" y="29"/>
                      <a:pt x="298" y="30"/>
                      <a:pt x="311" y="40"/>
                    </a:cubicBezTo>
                    <a:cubicBezTo>
                      <a:pt x="328" y="50"/>
                      <a:pt x="353" y="60"/>
                      <a:pt x="353" y="84"/>
                    </a:cubicBezTo>
                    <a:cubicBezTo>
                      <a:pt x="353" y="100"/>
                      <a:pt x="352" y="121"/>
                      <a:pt x="332" y="131"/>
                    </a:cubicBezTo>
                    <a:cubicBezTo>
                      <a:pt x="321" y="138"/>
                      <a:pt x="307" y="141"/>
                      <a:pt x="294" y="137"/>
                    </a:cubicBezTo>
                    <a:cubicBezTo>
                      <a:pt x="259" y="136"/>
                      <a:pt x="273" y="89"/>
                      <a:pt x="236" y="95"/>
                    </a:cubicBezTo>
                    <a:cubicBezTo>
                      <a:pt x="226" y="98"/>
                      <a:pt x="218" y="103"/>
                      <a:pt x="214" y="113"/>
                    </a:cubicBezTo>
                    <a:cubicBezTo>
                      <a:pt x="209" y="117"/>
                      <a:pt x="211" y="123"/>
                      <a:pt x="215" y="126"/>
                    </a:cubicBezTo>
                    <a:cubicBezTo>
                      <a:pt x="225" y="124"/>
                      <a:pt x="232" y="131"/>
                      <a:pt x="240" y="135"/>
                    </a:cubicBezTo>
                    <a:cubicBezTo>
                      <a:pt x="244" y="155"/>
                      <a:pt x="244" y="155"/>
                      <a:pt x="244" y="155"/>
                    </a:cubicBezTo>
                    <a:cubicBezTo>
                      <a:pt x="244" y="163"/>
                      <a:pt x="238" y="172"/>
                      <a:pt x="230" y="177"/>
                    </a:cubicBezTo>
                    <a:cubicBezTo>
                      <a:pt x="226" y="181"/>
                      <a:pt x="213" y="188"/>
                      <a:pt x="207" y="181"/>
                    </a:cubicBezTo>
                    <a:cubicBezTo>
                      <a:pt x="208" y="171"/>
                      <a:pt x="205" y="161"/>
                      <a:pt x="200" y="155"/>
                    </a:cubicBezTo>
                    <a:cubicBezTo>
                      <a:pt x="192" y="147"/>
                      <a:pt x="181" y="143"/>
                      <a:pt x="169" y="146"/>
                    </a:cubicBezTo>
                    <a:cubicBezTo>
                      <a:pt x="163" y="149"/>
                      <a:pt x="157" y="154"/>
                      <a:pt x="157" y="161"/>
                    </a:cubicBezTo>
                    <a:cubicBezTo>
                      <a:pt x="167" y="162"/>
                      <a:pt x="182" y="168"/>
                      <a:pt x="189" y="178"/>
                    </a:cubicBezTo>
                    <a:cubicBezTo>
                      <a:pt x="191" y="189"/>
                      <a:pt x="192" y="200"/>
                      <a:pt x="188" y="210"/>
                    </a:cubicBezTo>
                    <a:cubicBezTo>
                      <a:pt x="184" y="222"/>
                      <a:pt x="172" y="228"/>
                      <a:pt x="161" y="234"/>
                    </a:cubicBezTo>
                    <a:cubicBezTo>
                      <a:pt x="139" y="241"/>
                      <a:pt x="114" y="236"/>
                      <a:pt x="96" y="224"/>
                    </a:cubicBezTo>
                    <a:cubicBezTo>
                      <a:pt x="83" y="210"/>
                      <a:pt x="71" y="190"/>
                      <a:pt x="77" y="170"/>
                    </a:cubicBezTo>
                    <a:cubicBezTo>
                      <a:pt x="78" y="159"/>
                      <a:pt x="72" y="150"/>
                      <a:pt x="78" y="136"/>
                    </a:cubicBezTo>
                    <a:cubicBezTo>
                      <a:pt x="94" y="126"/>
                      <a:pt x="123" y="82"/>
                      <a:pt x="103" y="75"/>
                    </a:cubicBezTo>
                    <a:cubicBezTo>
                      <a:pt x="84" y="69"/>
                      <a:pt x="76" y="101"/>
                      <a:pt x="70" y="80"/>
                    </a:cubicBezTo>
                    <a:cubicBezTo>
                      <a:pt x="60" y="44"/>
                      <a:pt x="46" y="52"/>
                      <a:pt x="37" y="59"/>
                    </a:cubicBezTo>
                    <a:cubicBezTo>
                      <a:pt x="22" y="71"/>
                      <a:pt x="29" y="77"/>
                      <a:pt x="33" y="81"/>
                    </a:cubicBezTo>
                    <a:cubicBezTo>
                      <a:pt x="48" y="93"/>
                      <a:pt x="43" y="78"/>
                      <a:pt x="52" y="82"/>
                    </a:cubicBezTo>
                    <a:cubicBezTo>
                      <a:pt x="63" y="85"/>
                      <a:pt x="72" y="96"/>
                      <a:pt x="70" y="103"/>
                    </a:cubicBezTo>
                    <a:cubicBezTo>
                      <a:pt x="69" y="111"/>
                      <a:pt x="64" y="119"/>
                      <a:pt x="47" y="128"/>
                    </a:cubicBezTo>
                    <a:cubicBezTo>
                      <a:pt x="31" y="136"/>
                      <a:pt x="15" y="130"/>
                      <a:pt x="0" y="130"/>
                    </a:cubicBezTo>
                    <a:cubicBezTo>
                      <a:pt x="9" y="141"/>
                      <a:pt x="25" y="149"/>
                      <a:pt x="29" y="163"/>
                    </a:cubicBezTo>
                    <a:cubicBezTo>
                      <a:pt x="41" y="179"/>
                      <a:pt x="47" y="196"/>
                      <a:pt x="55" y="212"/>
                    </a:cubicBezTo>
                    <a:cubicBezTo>
                      <a:pt x="57" y="243"/>
                      <a:pt x="73" y="275"/>
                      <a:pt x="58" y="306"/>
                    </a:cubicBezTo>
                    <a:cubicBezTo>
                      <a:pt x="59" y="314"/>
                      <a:pt x="57" y="314"/>
                      <a:pt x="58" y="320"/>
                    </a:cubicBezTo>
                    <a:cubicBezTo>
                      <a:pt x="58" y="322"/>
                      <a:pt x="68" y="321"/>
                      <a:pt x="69" y="328"/>
                    </a:cubicBezTo>
                    <a:cubicBezTo>
                      <a:pt x="70" y="332"/>
                      <a:pt x="78" y="335"/>
                      <a:pt x="83" y="339"/>
                    </a:cubicBezTo>
                    <a:cubicBezTo>
                      <a:pt x="87" y="342"/>
                      <a:pt x="94" y="346"/>
                      <a:pt x="95" y="354"/>
                    </a:cubicBezTo>
                    <a:cubicBezTo>
                      <a:pt x="99" y="375"/>
                      <a:pt x="110" y="378"/>
                      <a:pt x="129" y="376"/>
                    </a:cubicBezTo>
                    <a:cubicBezTo>
                      <a:pt x="142" y="374"/>
                      <a:pt x="162" y="370"/>
                      <a:pt x="161" y="358"/>
                    </a:cubicBezTo>
                    <a:cubicBezTo>
                      <a:pt x="160" y="347"/>
                      <a:pt x="165" y="357"/>
                      <a:pt x="165" y="351"/>
                    </a:cubicBezTo>
                    <a:cubicBezTo>
                      <a:pt x="163" y="336"/>
                      <a:pt x="155" y="363"/>
                      <a:pt x="163" y="341"/>
                    </a:cubicBezTo>
                    <a:cubicBezTo>
                      <a:pt x="165" y="336"/>
                      <a:pt x="171" y="329"/>
                      <a:pt x="174" y="325"/>
                    </a:cubicBezTo>
                    <a:cubicBezTo>
                      <a:pt x="176" y="322"/>
                      <a:pt x="182" y="315"/>
                      <a:pt x="182" y="313"/>
                    </a:cubicBezTo>
                    <a:cubicBezTo>
                      <a:pt x="185" y="304"/>
                      <a:pt x="185" y="307"/>
                      <a:pt x="181" y="304"/>
                    </a:cubicBezTo>
                    <a:cubicBezTo>
                      <a:pt x="174" y="293"/>
                      <a:pt x="158" y="287"/>
                      <a:pt x="144" y="284"/>
                    </a:cubicBezTo>
                    <a:cubicBezTo>
                      <a:pt x="137" y="286"/>
                      <a:pt x="127" y="287"/>
                      <a:pt x="123" y="294"/>
                    </a:cubicBezTo>
                    <a:cubicBezTo>
                      <a:pt x="112" y="310"/>
                      <a:pt x="136" y="314"/>
                      <a:pt x="142" y="325"/>
                    </a:cubicBezTo>
                    <a:cubicBezTo>
                      <a:pt x="141" y="333"/>
                      <a:pt x="148" y="344"/>
                      <a:pt x="136" y="348"/>
                    </a:cubicBezTo>
                    <a:cubicBezTo>
                      <a:pt x="134" y="349"/>
                      <a:pt x="131" y="347"/>
                      <a:pt x="130" y="344"/>
                    </a:cubicBezTo>
                    <a:cubicBezTo>
                      <a:pt x="136" y="330"/>
                      <a:pt x="122" y="325"/>
                      <a:pt x="113" y="317"/>
                    </a:cubicBezTo>
                    <a:cubicBezTo>
                      <a:pt x="99" y="306"/>
                      <a:pt x="111" y="294"/>
                      <a:pt x="116" y="283"/>
                    </a:cubicBezTo>
                    <a:cubicBezTo>
                      <a:pt x="122" y="274"/>
                      <a:pt x="136" y="275"/>
                      <a:pt x="147" y="272"/>
                    </a:cubicBezTo>
                    <a:cubicBezTo>
                      <a:pt x="162" y="279"/>
                      <a:pt x="182" y="283"/>
                      <a:pt x="193" y="295"/>
                    </a:cubicBezTo>
                    <a:cubicBezTo>
                      <a:pt x="220" y="289"/>
                      <a:pt x="253" y="289"/>
                      <a:pt x="282" y="290"/>
                    </a:cubicBezTo>
                    <a:cubicBezTo>
                      <a:pt x="290" y="287"/>
                      <a:pt x="303" y="284"/>
                      <a:pt x="303" y="274"/>
                    </a:cubicBezTo>
                    <a:cubicBezTo>
                      <a:pt x="303" y="265"/>
                      <a:pt x="298" y="256"/>
                      <a:pt x="287" y="254"/>
                    </a:cubicBezTo>
                    <a:cubicBezTo>
                      <a:pt x="270" y="250"/>
                      <a:pt x="272" y="270"/>
                      <a:pt x="257" y="272"/>
                    </a:cubicBezTo>
                    <a:cubicBezTo>
                      <a:pt x="243" y="272"/>
                      <a:pt x="228" y="270"/>
                      <a:pt x="217" y="262"/>
                    </a:cubicBezTo>
                    <a:cubicBezTo>
                      <a:pt x="204" y="249"/>
                      <a:pt x="196" y="233"/>
                      <a:pt x="202" y="217"/>
                    </a:cubicBezTo>
                    <a:cubicBezTo>
                      <a:pt x="209" y="202"/>
                      <a:pt x="226" y="197"/>
                      <a:pt x="240" y="190"/>
                    </a:cubicBezTo>
                    <a:cubicBezTo>
                      <a:pt x="271" y="181"/>
                      <a:pt x="303" y="181"/>
                      <a:pt x="335" y="186"/>
                    </a:cubicBezTo>
                    <a:cubicBezTo>
                      <a:pt x="344" y="182"/>
                      <a:pt x="351" y="180"/>
                      <a:pt x="356" y="172"/>
                    </a:cubicBezTo>
                    <a:cubicBezTo>
                      <a:pt x="362" y="163"/>
                      <a:pt x="353" y="155"/>
                      <a:pt x="350" y="148"/>
                    </a:cubicBezTo>
                    <a:cubicBezTo>
                      <a:pt x="356" y="132"/>
                      <a:pt x="376" y="148"/>
                      <a:pt x="387" y="135"/>
                    </a:cubicBezTo>
                    <a:cubicBezTo>
                      <a:pt x="396" y="123"/>
                      <a:pt x="408" y="112"/>
                      <a:pt x="423" y="105"/>
                    </a:cubicBezTo>
                    <a:cubicBezTo>
                      <a:pt x="423" y="77"/>
                      <a:pt x="423" y="77"/>
                      <a:pt x="423" y="77"/>
                    </a:cubicBezTo>
                    <a:cubicBezTo>
                      <a:pt x="421" y="76"/>
                      <a:pt x="420" y="75"/>
                      <a:pt x="419" y="73"/>
                    </a:cubicBezTo>
                    <a:close/>
                    <a:moveTo>
                      <a:pt x="423" y="59"/>
                    </a:moveTo>
                    <a:cubicBezTo>
                      <a:pt x="419" y="73"/>
                      <a:pt x="419" y="73"/>
                      <a:pt x="419" y="73"/>
                    </a:cubicBezTo>
                    <a:lnTo>
                      <a:pt x="423" y="59"/>
                    </a:lnTo>
                    <a:close/>
                  </a:path>
                </a:pathLst>
              </a:custGeom>
              <a:solidFill>
                <a:srgbClr val="00A6CE"/>
              </a:solidFill>
              <a:ln>
                <a:solidFill>
                  <a:srgbClr val="F6AB00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7" name="Freeform 2111"/>
              <p:cNvSpPr>
                <a:spLocks noEditPoints="1"/>
              </p:cNvSpPr>
              <p:nvPr/>
            </p:nvSpPr>
            <p:spPr bwMode="auto">
              <a:xfrm>
                <a:off x="8227979" y="6921981"/>
                <a:ext cx="824738" cy="753016"/>
              </a:xfrm>
              <a:custGeom>
                <a:avLst/>
                <a:gdLst>
                  <a:gd name="T0" fmla="*/ 158 w 333"/>
                  <a:gd name="T1" fmla="*/ 228 h 303"/>
                  <a:gd name="T2" fmla="*/ 174 w 333"/>
                  <a:gd name="T3" fmla="*/ 207 h 303"/>
                  <a:gd name="T4" fmla="*/ 149 w 333"/>
                  <a:gd name="T5" fmla="*/ 201 h 303"/>
                  <a:gd name="T6" fmla="*/ 149 w 333"/>
                  <a:gd name="T7" fmla="*/ 190 h 303"/>
                  <a:gd name="T8" fmla="*/ 173 w 333"/>
                  <a:gd name="T9" fmla="*/ 127 h 303"/>
                  <a:gd name="T10" fmla="*/ 149 w 333"/>
                  <a:gd name="T11" fmla="*/ 118 h 303"/>
                  <a:gd name="T12" fmla="*/ 149 w 333"/>
                  <a:gd name="T13" fmla="*/ 97 h 303"/>
                  <a:gd name="T14" fmla="*/ 173 w 333"/>
                  <a:gd name="T15" fmla="*/ 69 h 303"/>
                  <a:gd name="T16" fmla="*/ 149 w 333"/>
                  <a:gd name="T17" fmla="*/ 68 h 303"/>
                  <a:gd name="T18" fmla="*/ 149 w 333"/>
                  <a:gd name="T19" fmla="*/ 1 h 303"/>
                  <a:gd name="T20" fmla="*/ 195 w 333"/>
                  <a:gd name="T21" fmla="*/ 32 h 303"/>
                  <a:gd name="T22" fmla="*/ 238 w 333"/>
                  <a:gd name="T23" fmla="*/ 92 h 303"/>
                  <a:gd name="T24" fmla="*/ 236 w 333"/>
                  <a:gd name="T25" fmla="*/ 112 h 303"/>
                  <a:gd name="T26" fmla="*/ 240 w 333"/>
                  <a:gd name="T27" fmla="*/ 118 h 303"/>
                  <a:gd name="T28" fmla="*/ 241 w 333"/>
                  <a:gd name="T29" fmla="*/ 120 h 303"/>
                  <a:gd name="T30" fmla="*/ 245 w 333"/>
                  <a:gd name="T31" fmla="*/ 162 h 303"/>
                  <a:gd name="T32" fmla="*/ 285 w 333"/>
                  <a:gd name="T33" fmla="*/ 160 h 303"/>
                  <a:gd name="T34" fmla="*/ 309 w 333"/>
                  <a:gd name="T35" fmla="*/ 191 h 303"/>
                  <a:gd name="T36" fmla="*/ 327 w 333"/>
                  <a:gd name="T37" fmla="*/ 192 h 303"/>
                  <a:gd name="T38" fmla="*/ 327 w 333"/>
                  <a:gd name="T39" fmla="*/ 211 h 303"/>
                  <a:gd name="T40" fmla="*/ 285 w 333"/>
                  <a:gd name="T41" fmla="*/ 211 h 303"/>
                  <a:gd name="T42" fmla="*/ 149 w 333"/>
                  <a:gd name="T43" fmla="*/ 278 h 303"/>
                  <a:gd name="T44" fmla="*/ 149 w 333"/>
                  <a:gd name="T45" fmla="*/ 257 h 303"/>
                  <a:gd name="T46" fmla="*/ 158 w 333"/>
                  <a:gd name="T47" fmla="*/ 228 h 303"/>
                  <a:gd name="T48" fmla="*/ 149 w 333"/>
                  <a:gd name="T49" fmla="*/ 201 h 303"/>
                  <a:gd name="T50" fmla="*/ 136 w 333"/>
                  <a:gd name="T51" fmla="*/ 211 h 303"/>
                  <a:gd name="T52" fmla="*/ 130 w 333"/>
                  <a:gd name="T53" fmla="*/ 241 h 303"/>
                  <a:gd name="T54" fmla="*/ 147 w 333"/>
                  <a:gd name="T55" fmla="*/ 258 h 303"/>
                  <a:gd name="T56" fmla="*/ 149 w 333"/>
                  <a:gd name="T57" fmla="*/ 257 h 303"/>
                  <a:gd name="T58" fmla="*/ 149 w 333"/>
                  <a:gd name="T59" fmla="*/ 278 h 303"/>
                  <a:gd name="T60" fmla="*/ 135 w 333"/>
                  <a:gd name="T61" fmla="*/ 289 h 303"/>
                  <a:gd name="T62" fmla="*/ 108 w 333"/>
                  <a:gd name="T63" fmla="*/ 299 h 303"/>
                  <a:gd name="T64" fmla="*/ 86 w 333"/>
                  <a:gd name="T65" fmla="*/ 303 h 303"/>
                  <a:gd name="T66" fmla="*/ 37 w 333"/>
                  <a:gd name="T67" fmla="*/ 292 h 303"/>
                  <a:gd name="T68" fmla="*/ 3 w 333"/>
                  <a:gd name="T69" fmla="*/ 262 h 303"/>
                  <a:gd name="T70" fmla="*/ 0 w 333"/>
                  <a:gd name="T71" fmla="*/ 243 h 303"/>
                  <a:gd name="T72" fmla="*/ 0 w 333"/>
                  <a:gd name="T73" fmla="*/ 238 h 303"/>
                  <a:gd name="T74" fmla="*/ 39 w 333"/>
                  <a:gd name="T75" fmla="*/ 194 h 303"/>
                  <a:gd name="T76" fmla="*/ 96 w 333"/>
                  <a:gd name="T77" fmla="*/ 144 h 303"/>
                  <a:gd name="T78" fmla="*/ 148 w 333"/>
                  <a:gd name="T79" fmla="*/ 190 h 303"/>
                  <a:gd name="T80" fmla="*/ 149 w 333"/>
                  <a:gd name="T81" fmla="*/ 190 h 303"/>
                  <a:gd name="T82" fmla="*/ 149 w 333"/>
                  <a:gd name="T83" fmla="*/ 201 h 303"/>
                  <a:gd name="T84" fmla="*/ 149 w 333"/>
                  <a:gd name="T85" fmla="*/ 1 h 303"/>
                  <a:gd name="T86" fmla="*/ 149 w 333"/>
                  <a:gd name="T87" fmla="*/ 68 h 303"/>
                  <a:gd name="T88" fmla="*/ 118 w 333"/>
                  <a:gd name="T89" fmla="*/ 25 h 303"/>
                  <a:gd name="T90" fmla="*/ 149 w 333"/>
                  <a:gd name="T91" fmla="*/ 1 h 303"/>
                  <a:gd name="T92" fmla="*/ 149 w 333"/>
                  <a:gd name="T93" fmla="*/ 97 h 303"/>
                  <a:gd name="T94" fmla="*/ 149 w 333"/>
                  <a:gd name="T95" fmla="*/ 118 h 303"/>
                  <a:gd name="T96" fmla="*/ 147 w 333"/>
                  <a:gd name="T97" fmla="*/ 103 h 303"/>
                  <a:gd name="T98" fmla="*/ 149 w 333"/>
                  <a:gd name="T99" fmla="*/ 97 h 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33" h="303">
                    <a:moveTo>
                      <a:pt x="158" y="228"/>
                    </a:moveTo>
                    <a:cubicBezTo>
                      <a:pt x="160" y="220"/>
                      <a:pt x="177" y="217"/>
                      <a:pt x="174" y="207"/>
                    </a:cubicBezTo>
                    <a:cubicBezTo>
                      <a:pt x="171" y="200"/>
                      <a:pt x="162" y="195"/>
                      <a:pt x="149" y="201"/>
                    </a:cubicBezTo>
                    <a:cubicBezTo>
                      <a:pt x="149" y="190"/>
                      <a:pt x="149" y="190"/>
                      <a:pt x="149" y="190"/>
                    </a:cubicBezTo>
                    <a:cubicBezTo>
                      <a:pt x="179" y="189"/>
                      <a:pt x="173" y="127"/>
                      <a:pt x="173" y="127"/>
                    </a:cubicBezTo>
                    <a:cubicBezTo>
                      <a:pt x="159" y="129"/>
                      <a:pt x="152" y="124"/>
                      <a:pt x="149" y="118"/>
                    </a:cubicBezTo>
                    <a:cubicBezTo>
                      <a:pt x="149" y="97"/>
                      <a:pt x="149" y="97"/>
                      <a:pt x="149" y="97"/>
                    </a:cubicBezTo>
                    <a:cubicBezTo>
                      <a:pt x="157" y="87"/>
                      <a:pt x="181" y="77"/>
                      <a:pt x="173" y="69"/>
                    </a:cubicBezTo>
                    <a:cubicBezTo>
                      <a:pt x="170" y="65"/>
                      <a:pt x="160" y="68"/>
                      <a:pt x="149" y="68"/>
                    </a:cubicBezTo>
                    <a:cubicBezTo>
                      <a:pt x="149" y="1"/>
                      <a:pt x="149" y="1"/>
                      <a:pt x="149" y="1"/>
                    </a:cubicBezTo>
                    <a:cubicBezTo>
                      <a:pt x="172" y="2"/>
                      <a:pt x="195" y="32"/>
                      <a:pt x="195" y="32"/>
                    </a:cubicBezTo>
                    <a:cubicBezTo>
                      <a:pt x="241" y="42"/>
                      <a:pt x="246" y="63"/>
                      <a:pt x="238" y="92"/>
                    </a:cubicBezTo>
                    <a:cubicBezTo>
                      <a:pt x="236" y="98"/>
                      <a:pt x="227" y="97"/>
                      <a:pt x="236" y="112"/>
                    </a:cubicBezTo>
                    <a:cubicBezTo>
                      <a:pt x="240" y="118"/>
                      <a:pt x="240" y="118"/>
                      <a:pt x="240" y="118"/>
                    </a:cubicBezTo>
                    <a:cubicBezTo>
                      <a:pt x="241" y="120"/>
                      <a:pt x="241" y="120"/>
                      <a:pt x="241" y="120"/>
                    </a:cubicBezTo>
                    <a:cubicBezTo>
                      <a:pt x="244" y="124"/>
                      <a:pt x="245" y="162"/>
                      <a:pt x="245" y="162"/>
                    </a:cubicBezTo>
                    <a:cubicBezTo>
                      <a:pt x="263" y="188"/>
                      <a:pt x="285" y="160"/>
                      <a:pt x="285" y="160"/>
                    </a:cubicBezTo>
                    <a:cubicBezTo>
                      <a:pt x="311" y="160"/>
                      <a:pt x="309" y="191"/>
                      <a:pt x="309" y="191"/>
                    </a:cubicBezTo>
                    <a:cubicBezTo>
                      <a:pt x="309" y="191"/>
                      <a:pt x="322" y="186"/>
                      <a:pt x="327" y="192"/>
                    </a:cubicBezTo>
                    <a:cubicBezTo>
                      <a:pt x="333" y="197"/>
                      <a:pt x="327" y="211"/>
                      <a:pt x="327" y="211"/>
                    </a:cubicBezTo>
                    <a:cubicBezTo>
                      <a:pt x="285" y="211"/>
                      <a:pt x="285" y="211"/>
                      <a:pt x="285" y="211"/>
                    </a:cubicBezTo>
                    <a:cubicBezTo>
                      <a:pt x="212" y="236"/>
                      <a:pt x="169" y="263"/>
                      <a:pt x="149" y="278"/>
                    </a:cubicBezTo>
                    <a:cubicBezTo>
                      <a:pt x="149" y="257"/>
                      <a:pt x="149" y="257"/>
                      <a:pt x="149" y="257"/>
                    </a:cubicBezTo>
                    <a:cubicBezTo>
                      <a:pt x="165" y="252"/>
                      <a:pt x="155" y="234"/>
                      <a:pt x="158" y="228"/>
                    </a:cubicBezTo>
                    <a:close/>
                    <a:moveTo>
                      <a:pt x="149" y="201"/>
                    </a:moveTo>
                    <a:cubicBezTo>
                      <a:pt x="145" y="203"/>
                      <a:pt x="141" y="207"/>
                      <a:pt x="136" y="211"/>
                    </a:cubicBezTo>
                    <a:cubicBezTo>
                      <a:pt x="117" y="230"/>
                      <a:pt x="130" y="241"/>
                      <a:pt x="130" y="241"/>
                    </a:cubicBezTo>
                    <a:cubicBezTo>
                      <a:pt x="130" y="241"/>
                      <a:pt x="109" y="262"/>
                      <a:pt x="147" y="258"/>
                    </a:cubicBezTo>
                    <a:cubicBezTo>
                      <a:pt x="147" y="258"/>
                      <a:pt x="148" y="257"/>
                      <a:pt x="149" y="257"/>
                    </a:cubicBezTo>
                    <a:cubicBezTo>
                      <a:pt x="149" y="278"/>
                      <a:pt x="149" y="278"/>
                      <a:pt x="149" y="278"/>
                    </a:cubicBezTo>
                    <a:cubicBezTo>
                      <a:pt x="140" y="285"/>
                      <a:pt x="135" y="289"/>
                      <a:pt x="135" y="289"/>
                    </a:cubicBezTo>
                    <a:cubicBezTo>
                      <a:pt x="122" y="298"/>
                      <a:pt x="117" y="298"/>
                      <a:pt x="108" y="299"/>
                    </a:cubicBezTo>
                    <a:cubicBezTo>
                      <a:pt x="96" y="301"/>
                      <a:pt x="86" y="303"/>
                      <a:pt x="86" y="303"/>
                    </a:cubicBezTo>
                    <a:cubicBezTo>
                      <a:pt x="37" y="292"/>
                      <a:pt x="37" y="292"/>
                      <a:pt x="37" y="292"/>
                    </a:cubicBezTo>
                    <a:cubicBezTo>
                      <a:pt x="30" y="276"/>
                      <a:pt x="3" y="262"/>
                      <a:pt x="3" y="262"/>
                    </a:cubicBezTo>
                    <a:cubicBezTo>
                      <a:pt x="1" y="254"/>
                      <a:pt x="0" y="248"/>
                      <a:pt x="0" y="243"/>
                    </a:cubicBezTo>
                    <a:cubicBezTo>
                      <a:pt x="0" y="238"/>
                      <a:pt x="0" y="238"/>
                      <a:pt x="0" y="238"/>
                    </a:cubicBezTo>
                    <a:cubicBezTo>
                      <a:pt x="3" y="194"/>
                      <a:pt x="75" y="242"/>
                      <a:pt x="39" y="194"/>
                    </a:cubicBezTo>
                    <a:cubicBezTo>
                      <a:pt x="19" y="160"/>
                      <a:pt x="75" y="123"/>
                      <a:pt x="96" y="144"/>
                    </a:cubicBezTo>
                    <a:cubicBezTo>
                      <a:pt x="108" y="156"/>
                      <a:pt x="118" y="190"/>
                      <a:pt x="148" y="190"/>
                    </a:cubicBezTo>
                    <a:cubicBezTo>
                      <a:pt x="149" y="190"/>
                      <a:pt x="149" y="190"/>
                      <a:pt x="149" y="190"/>
                    </a:cubicBezTo>
                    <a:cubicBezTo>
                      <a:pt x="149" y="201"/>
                      <a:pt x="149" y="201"/>
                      <a:pt x="149" y="201"/>
                    </a:cubicBezTo>
                    <a:close/>
                    <a:moveTo>
                      <a:pt x="149" y="1"/>
                    </a:moveTo>
                    <a:cubicBezTo>
                      <a:pt x="149" y="68"/>
                      <a:pt x="149" y="68"/>
                      <a:pt x="149" y="68"/>
                    </a:cubicBezTo>
                    <a:cubicBezTo>
                      <a:pt x="134" y="69"/>
                      <a:pt x="118" y="64"/>
                      <a:pt x="118" y="25"/>
                    </a:cubicBezTo>
                    <a:cubicBezTo>
                      <a:pt x="127" y="6"/>
                      <a:pt x="138" y="0"/>
                      <a:pt x="149" y="1"/>
                    </a:cubicBezTo>
                    <a:close/>
                    <a:moveTo>
                      <a:pt x="149" y="97"/>
                    </a:moveTo>
                    <a:cubicBezTo>
                      <a:pt x="149" y="118"/>
                      <a:pt x="149" y="118"/>
                      <a:pt x="149" y="118"/>
                    </a:cubicBezTo>
                    <a:cubicBezTo>
                      <a:pt x="145" y="111"/>
                      <a:pt x="147" y="103"/>
                      <a:pt x="147" y="103"/>
                    </a:cubicBezTo>
                    <a:cubicBezTo>
                      <a:pt x="147" y="101"/>
                      <a:pt x="148" y="99"/>
                      <a:pt x="149" y="97"/>
                    </a:cubicBezTo>
                    <a:close/>
                  </a:path>
                </a:pathLst>
              </a:custGeom>
              <a:solidFill>
                <a:srgbClr val="00A6CE"/>
              </a:solidFill>
              <a:ln>
                <a:solidFill>
                  <a:srgbClr val="F6AB00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8" name="Freeform 2116"/>
              <p:cNvSpPr>
                <a:spLocks/>
              </p:cNvSpPr>
              <p:nvPr/>
            </p:nvSpPr>
            <p:spPr bwMode="auto">
              <a:xfrm>
                <a:off x="7397704" y="6781710"/>
                <a:ext cx="129487" cy="143431"/>
              </a:xfrm>
              <a:custGeom>
                <a:avLst/>
                <a:gdLst>
                  <a:gd name="T0" fmla="*/ 48 w 52"/>
                  <a:gd name="T1" fmla="*/ 16 h 58"/>
                  <a:gd name="T2" fmla="*/ 46 w 52"/>
                  <a:gd name="T3" fmla="*/ 48 h 58"/>
                  <a:gd name="T4" fmla="*/ 13 w 52"/>
                  <a:gd name="T5" fmla="*/ 52 h 58"/>
                  <a:gd name="T6" fmla="*/ 2 w 52"/>
                  <a:gd name="T7" fmla="*/ 39 h 58"/>
                  <a:gd name="T8" fmla="*/ 8 w 52"/>
                  <a:gd name="T9" fmla="*/ 11 h 58"/>
                  <a:gd name="T10" fmla="*/ 35 w 52"/>
                  <a:gd name="T11" fmla="*/ 3 h 58"/>
                  <a:gd name="T12" fmla="*/ 48 w 52"/>
                  <a:gd name="T13" fmla="*/ 16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58">
                    <a:moveTo>
                      <a:pt x="48" y="16"/>
                    </a:moveTo>
                    <a:cubicBezTo>
                      <a:pt x="50" y="25"/>
                      <a:pt x="52" y="40"/>
                      <a:pt x="46" y="48"/>
                    </a:cubicBezTo>
                    <a:cubicBezTo>
                      <a:pt x="37" y="56"/>
                      <a:pt x="23" y="58"/>
                      <a:pt x="13" y="52"/>
                    </a:cubicBezTo>
                    <a:cubicBezTo>
                      <a:pt x="8" y="49"/>
                      <a:pt x="5" y="45"/>
                      <a:pt x="2" y="39"/>
                    </a:cubicBezTo>
                    <a:cubicBezTo>
                      <a:pt x="0" y="28"/>
                      <a:pt x="2" y="18"/>
                      <a:pt x="8" y="11"/>
                    </a:cubicBezTo>
                    <a:cubicBezTo>
                      <a:pt x="15" y="3"/>
                      <a:pt x="26" y="0"/>
                      <a:pt x="35" y="3"/>
                    </a:cubicBezTo>
                    <a:cubicBezTo>
                      <a:pt x="41" y="3"/>
                      <a:pt x="44" y="11"/>
                      <a:pt x="48" y="16"/>
                    </a:cubicBezTo>
                    <a:close/>
                  </a:path>
                </a:pathLst>
              </a:custGeom>
              <a:solidFill>
                <a:srgbClr val="00A6CE"/>
              </a:solidFill>
              <a:ln w="17463" cap="rnd">
                <a:solidFill>
                  <a:srgbClr val="F6AB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9" name="Freeform 2119"/>
              <p:cNvSpPr>
                <a:spLocks/>
              </p:cNvSpPr>
              <p:nvPr/>
            </p:nvSpPr>
            <p:spPr bwMode="auto">
              <a:xfrm>
                <a:off x="6379428" y="6552644"/>
                <a:ext cx="1810838" cy="1177335"/>
              </a:xfrm>
              <a:custGeom>
                <a:avLst/>
                <a:gdLst>
                  <a:gd name="T0" fmla="*/ 166 w 730"/>
                  <a:gd name="T1" fmla="*/ 58 h 473"/>
                  <a:gd name="T2" fmla="*/ 186 w 730"/>
                  <a:gd name="T3" fmla="*/ 128 h 473"/>
                  <a:gd name="T4" fmla="*/ 168 w 730"/>
                  <a:gd name="T5" fmla="*/ 219 h 473"/>
                  <a:gd name="T6" fmla="*/ 221 w 730"/>
                  <a:gd name="T7" fmla="*/ 187 h 473"/>
                  <a:gd name="T8" fmla="*/ 220 w 730"/>
                  <a:gd name="T9" fmla="*/ 248 h 473"/>
                  <a:gd name="T10" fmla="*/ 209 w 730"/>
                  <a:gd name="T11" fmla="*/ 294 h 473"/>
                  <a:gd name="T12" fmla="*/ 224 w 730"/>
                  <a:gd name="T13" fmla="*/ 282 h 473"/>
                  <a:gd name="T14" fmla="*/ 222 w 730"/>
                  <a:gd name="T15" fmla="*/ 256 h 473"/>
                  <a:gd name="T16" fmla="*/ 300 w 730"/>
                  <a:gd name="T17" fmla="*/ 266 h 473"/>
                  <a:gd name="T18" fmla="*/ 364 w 730"/>
                  <a:gd name="T19" fmla="*/ 244 h 473"/>
                  <a:gd name="T20" fmla="*/ 384 w 730"/>
                  <a:gd name="T21" fmla="*/ 233 h 473"/>
                  <a:gd name="T22" fmla="*/ 420 w 730"/>
                  <a:gd name="T23" fmla="*/ 290 h 473"/>
                  <a:gd name="T24" fmla="*/ 504 w 730"/>
                  <a:gd name="T25" fmla="*/ 243 h 473"/>
                  <a:gd name="T26" fmla="*/ 518 w 730"/>
                  <a:gd name="T27" fmla="*/ 219 h 473"/>
                  <a:gd name="T28" fmla="*/ 561 w 730"/>
                  <a:gd name="T29" fmla="*/ 294 h 473"/>
                  <a:gd name="T30" fmla="*/ 586 w 730"/>
                  <a:gd name="T31" fmla="*/ 318 h 473"/>
                  <a:gd name="T32" fmla="*/ 568 w 730"/>
                  <a:gd name="T33" fmla="*/ 405 h 473"/>
                  <a:gd name="T34" fmla="*/ 708 w 730"/>
                  <a:gd name="T35" fmla="*/ 473 h 473"/>
                  <a:gd name="T36" fmla="*/ 684 w 730"/>
                  <a:gd name="T37" fmla="*/ 424 h 473"/>
                  <a:gd name="T38" fmla="*/ 544 w 730"/>
                  <a:gd name="T39" fmla="*/ 403 h 473"/>
                  <a:gd name="T40" fmla="*/ 546 w 730"/>
                  <a:gd name="T41" fmla="*/ 317 h 473"/>
                  <a:gd name="T42" fmla="*/ 423 w 730"/>
                  <a:gd name="T43" fmla="*/ 340 h 473"/>
                  <a:gd name="T44" fmla="*/ 467 w 730"/>
                  <a:gd name="T45" fmla="*/ 333 h 473"/>
                  <a:gd name="T46" fmla="*/ 476 w 730"/>
                  <a:gd name="T47" fmla="*/ 371 h 473"/>
                  <a:gd name="T48" fmla="*/ 390 w 730"/>
                  <a:gd name="T49" fmla="*/ 362 h 473"/>
                  <a:gd name="T50" fmla="*/ 389 w 730"/>
                  <a:gd name="T51" fmla="*/ 328 h 473"/>
                  <a:gd name="T52" fmla="*/ 361 w 730"/>
                  <a:gd name="T53" fmla="*/ 284 h 473"/>
                  <a:gd name="T54" fmla="*/ 296 w 730"/>
                  <a:gd name="T55" fmla="*/ 338 h 473"/>
                  <a:gd name="T56" fmla="*/ 390 w 730"/>
                  <a:gd name="T57" fmla="*/ 312 h 473"/>
                  <a:gd name="T58" fmla="*/ 293 w 730"/>
                  <a:gd name="T59" fmla="*/ 341 h 473"/>
                  <a:gd name="T60" fmla="*/ 184 w 730"/>
                  <a:gd name="T61" fmla="*/ 318 h 473"/>
                  <a:gd name="T62" fmla="*/ 43 w 730"/>
                  <a:gd name="T63" fmla="*/ 295 h 473"/>
                  <a:gd name="T64" fmla="*/ 31 w 730"/>
                  <a:gd name="T65" fmla="*/ 251 h 473"/>
                  <a:gd name="T66" fmla="*/ 39 w 730"/>
                  <a:gd name="T67" fmla="*/ 225 h 473"/>
                  <a:gd name="T68" fmla="*/ 166 w 730"/>
                  <a:gd name="T69" fmla="*/ 245 h 473"/>
                  <a:gd name="T70" fmla="*/ 115 w 730"/>
                  <a:gd name="T71" fmla="*/ 225 h 473"/>
                  <a:gd name="T72" fmla="*/ 145 w 730"/>
                  <a:gd name="T73" fmla="*/ 205 h 473"/>
                  <a:gd name="T74" fmla="*/ 124 w 730"/>
                  <a:gd name="T75" fmla="*/ 175 h 473"/>
                  <a:gd name="T76" fmla="*/ 94 w 730"/>
                  <a:gd name="T77" fmla="*/ 165 h 473"/>
                  <a:gd name="T78" fmla="*/ 124 w 730"/>
                  <a:gd name="T79" fmla="*/ 102 h 473"/>
                  <a:gd name="T80" fmla="*/ 74 w 730"/>
                  <a:gd name="T81" fmla="*/ 141 h 473"/>
                  <a:gd name="T82" fmla="*/ 56 w 730"/>
                  <a:gd name="T83" fmla="*/ 110 h 473"/>
                  <a:gd name="T84" fmla="*/ 110 w 730"/>
                  <a:gd name="T85" fmla="*/ 74 h 473"/>
                  <a:gd name="T86" fmla="*/ 84 w 730"/>
                  <a:gd name="T87" fmla="*/ 54 h 473"/>
                  <a:gd name="T88" fmla="*/ 155 w 730"/>
                  <a:gd name="T89" fmla="*/ 53 h 473"/>
                  <a:gd name="T90" fmla="*/ 124 w 730"/>
                  <a:gd name="T91" fmla="*/ 26 h 473"/>
                  <a:gd name="T92" fmla="*/ 126 w 730"/>
                  <a:gd name="T93" fmla="*/ 1 h 4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730" h="473">
                    <a:moveTo>
                      <a:pt x="151" y="8"/>
                    </a:moveTo>
                    <a:cubicBezTo>
                      <a:pt x="163" y="7"/>
                      <a:pt x="175" y="13"/>
                      <a:pt x="183" y="20"/>
                    </a:cubicBezTo>
                    <a:cubicBezTo>
                      <a:pt x="191" y="36"/>
                      <a:pt x="170" y="44"/>
                      <a:pt x="166" y="58"/>
                    </a:cubicBezTo>
                    <a:cubicBezTo>
                      <a:pt x="157" y="72"/>
                      <a:pt x="162" y="88"/>
                      <a:pt x="171" y="100"/>
                    </a:cubicBezTo>
                    <a:cubicBezTo>
                      <a:pt x="176" y="110"/>
                      <a:pt x="159" y="116"/>
                      <a:pt x="168" y="124"/>
                    </a:cubicBezTo>
                    <a:cubicBezTo>
                      <a:pt x="173" y="124"/>
                      <a:pt x="182" y="122"/>
                      <a:pt x="186" y="128"/>
                    </a:cubicBezTo>
                    <a:cubicBezTo>
                      <a:pt x="190" y="132"/>
                      <a:pt x="190" y="137"/>
                      <a:pt x="189" y="143"/>
                    </a:cubicBezTo>
                    <a:cubicBezTo>
                      <a:pt x="176" y="157"/>
                      <a:pt x="165" y="173"/>
                      <a:pt x="162" y="192"/>
                    </a:cubicBezTo>
                    <a:cubicBezTo>
                      <a:pt x="162" y="201"/>
                      <a:pt x="160" y="211"/>
                      <a:pt x="168" y="219"/>
                    </a:cubicBezTo>
                    <a:cubicBezTo>
                      <a:pt x="178" y="227"/>
                      <a:pt x="192" y="228"/>
                      <a:pt x="204" y="225"/>
                    </a:cubicBezTo>
                    <a:cubicBezTo>
                      <a:pt x="213" y="222"/>
                      <a:pt x="219" y="215"/>
                      <a:pt x="224" y="208"/>
                    </a:cubicBezTo>
                    <a:cubicBezTo>
                      <a:pt x="228" y="200"/>
                      <a:pt x="213" y="195"/>
                      <a:pt x="221" y="187"/>
                    </a:cubicBezTo>
                    <a:cubicBezTo>
                      <a:pt x="226" y="182"/>
                      <a:pt x="234" y="183"/>
                      <a:pt x="240" y="185"/>
                    </a:cubicBezTo>
                    <a:cubicBezTo>
                      <a:pt x="247" y="189"/>
                      <a:pt x="246" y="196"/>
                      <a:pt x="245" y="200"/>
                    </a:cubicBezTo>
                    <a:cubicBezTo>
                      <a:pt x="235" y="215"/>
                      <a:pt x="224" y="232"/>
                      <a:pt x="220" y="248"/>
                    </a:cubicBezTo>
                    <a:cubicBezTo>
                      <a:pt x="207" y="249"/>
                      <a:pt x="198" y="258"/>
                      <a:pt x="189" y="263"/>
                    </a:cubicBezTo>
                    <a:cubicBezTo>
                      <a:pt x="188" y="270"/>
                      <a:pt x="183" y="277"/>
                      <a:pt x="187" y="282"/>
                    </a:cubicBezTo>
                    <a:cubicBezTo>
                      <a:pt x="193" y="289"/>
                      <a:pt x="198" y="298"/>
                      <a:pt x="209" y="294"/>
                    </a:cubicBezTo>
                    <a:cubicBezTo>
                      <a:pt x="218" y="292"/>
                      <a:pt x="226" y="287"/>
                      <a:pt x="234" y="294"/>
                    </a:cubicBezTo>
                    <a:cubicBezTo>
                      <a:pt x="236" y="294"/>
                      <a:pt x="238" y="293"/>
                      <a:pt x="238" y="292"/>
                    </a:cubicBezTo>
                    <a:cubicBezTo>
                      <a:pt x="239" y="285"/>
                      <a:pt x="229" y="285"/>
                      <a:pt x="224" y="282"/>
                    </a:cubicBezTo>
                    <a:cubicBezTo>
                      <a:pt x="215" y="282"/>
                      <a:pt x="204" y="293"/>
                      <a:pt x="196" y="282"/>
                    </a:cubicBezTo>
                    <a:cubicBezTo>
                      <a:pt x="193" y="278"/>
                      <a:pt x="195" y="273"/>
                      <a:pt x="196" y="268"/>
                    </a:cubicBezTo>
                    <a:cubicBezTo>
                      <a:pt x="203" y="262"/>
                      <a:pt x="212" y="256"/>
                      <a:pt x="222" y="256"/>
                    </a:cubicBezTo>
                    <a:cubicBezTo>
                      <a:pt x="238" y="258"/>
                      <a:pt x="258" y="266"/>
                      <a:pt x="263" y="282"/>
                    </a:cubicBezTo>
                    <a:cubicBezTo>
                      <a:pt x="264" y="285"/>
                      <a:pt x="268" y="288"/>
                      <a:pt x="271" y="286"/>
                    </a:cubicBezTo>
                    <a:cubicBezTo>
                      <a:pt x="281" y="278"/>
                      <a:pt x="287" y="269"/>
                      <a:pt x="300" y="266"/>
                    </a:cubicBezTo>
                    <a:cubicBezTo>
                      <a:pt x="315" y="265"/>
                      <a:pt x="330" y="264"/>
                      <a:pt x="347" y="268"/>
                    </a:cubicBezTo>
                    <a:cubicBezTo>
                      <a:pt x="353" y="268"/>
                      <a:pt x="361" y="264"/>
                      <a:pt x="365" y="260"/>
                    </a:cubicBezTo>
                    <a:cubicBezTo>
                      <a:pt x="370" y="255"/>
                      <a:pt x="368" y="248"/>
                      <a:pt x="364" y="244"/>
                    </a:cubicBezTo>
                    <a:cubicBezTo>
                      <a:pt x="361" y="244"/>
                      <a:pt x="349" y="243"/>
                      <a:pt x="351" y="240"/>
                    </a:cubicBezTo>
                    <a:cubicBezTo>
                      <a:pt x="353" y="235"/>
                      <a:pt x="353" y="231"/>
                      <a:pt x="362" y="230"/>
                    </a:cubicBezTo>
                    <a:cubicBezTo>
                      <a:pt x="372" y="227"/>
                      <a:pt x="378" y="229"/>
                      <a:pt x="384" y="233"/>
                    </a:cubicBezTo>
                    <a:cubicBezTo>
                      <a:pt x="391" y="239"/>
                      <a:pt x="392" y="248"/>
                      <a:pt x="390" y="256"/>
                    </a:cubicBezTo>
                    <a:cubicBezTo>
                      <a:pt x="401" y="263"/>
                      <a:pt x="420" y="267"/>
                      <a:pt x="418" y="283"/>
                    </a:cubicBezTo>
                    <a:cubicBezTo>
                      <a:pt x="418" y="284"/>
                      <a:pt x="416" y="289"/>
                      <a:pt x="420" y="290"/>
                    </a:cubicBezTo>
                    <a:cubicBezTo>
                      <a:pt x="431" y="293"/>
                      <a:pt x="431" y="280"/>
                      <a:pt x="440" y="277"/>
                    </a:cubicBezTo>
                    <a:cubicBezTo>
                      <a:pt x="461" y="260"/>
                      <a:pt x="501" y="284"/>
                      <a:pt x="512" y="255"/>
                    </a:cubicBezTo>
                    <a:cubicBezTo>
                      <a:pt x="512" y="250"/>
                      <a:pt x="508" y="245"/>
                      <a:pt x="504" y="243"/>
                    </a:cubicBezTo>
                    <a:cubicBezTo>
                      <a:pt x="497" y="239"/>
                      <a:pt x="488" y="243"/>
                      <a:pt x="483" y="237"/>
                    </a:cubicBezTo>
                    <a:cubicBezTo>
                      <a:pt x="481" y="233"/>
                      <a:pt x="482" y="228"/>
                      <a:pt x="486" y="226"/>
                    </a:cubicBezTo>
                    <a:cubicBezTo>
                      <a:pt x="494" y="219"/>
                      <a:pt x="506" y="213"/>
                      <a:pt x="518" y="219"/>
                    </a:cubicBezTo>
                    <a:cubicBezTo>
                      <a:pt x="524" y="221"/>
                      <a:pt x="529" y="225"/>
                      <a:pt x="529" y="231"/>
                    </a:cubicBezTo>
                    <a:cubicBezTo>
                      <a:pt x="523" y="251"/>
                      <a:pt x="516" y="276"/>
                      <a:pt x="538" y="290"/>
                    </a:cubicBezTo>
                    <a:cubicBezTo>
                      <a:pt x="544" y="295"/>
                      <a:pt x="553" y="293"/>
                      <a:pt x="561" y="294"/>
                    </a:cubicBezTo>
                    <a:cubicBezTo>
                      <a:pt x="568" y="292"/>
                      <a:pt x="575" y="288"/>
                      <a:pt x="579" y="283"/>
                    </a:cubicBezTo>
                    <a:cubicBezTo>
                      <a:pt x="582" y="285"/>
                      <a:pt x="583" y="288"/>
                      <a:pt x="584" y="291"/>
                    </a:cubicBezTo>
                    <a:cubicBezTo>
                      <a:pt x="584" y="299"/>
                      <a:pt x="577" y="311"/>
                      <a:pt x="586" y="318"/>
                    </a:cubicBezTo>
                    <a:cubicBezTo>
                      <a:pt x="589" y="323"/>
                      <a:pt x="599" y="327"/>
                      <a:pt x="598" y="335"/>
                    </a:cubicBezTo>
                    <a:cubicBezTo>
                      <a:pt x="590" y="359"/>
                      <a:pt x="562" y="373"/>
                      <a:pt x="559" y="399"/>
                    </a:cubicBezTo>
                    <a:cubicBezTo>
                      <a:pt x="559" y="403"/>
                      <a:pt x="564" y="404"/>
                      <a:pt x="568" y="405"/>
                    </a:cubicBezTo>
                    <a:cubicBezTo>
                      <a:pt x="601" y="393"/>
                      <a:pt x="641" y="387"/>
                      <a:pt x="677" y="405"/>
                    </a:cubicBezTo>
                    <a:cubicBezTo>
                      <a:pt x="700" y="419"/>
                      <a:pt x="726" y="439"/>
                      <a:pt x="730" y="464"/>
                    </a:cubicBezTo>
                    <a:cubicBezTo>
                      <a:pt x="723" y="469"/>
                      <a:pt x="715" y="472"/>
                      <a:pt x="708" y="473"/>
                    </a:cubicBezTo>
                    <a:cubicBezTo>
                      <a:pt x="708" y="473"/>
                      <a:pt x="706" y="470"/>
                      <a:pt x="719" y="468"/>
                    </a:cubicBezTo>
                    <a:cubicBezTo>
                      <a:pt x="724" y="457"/>
                      <a:pt x="715" y="443"/>
                      <a:pt x="704" y="435"/>
                    </a:cubicBezTo>
                    <a:cubicBezTo>
                      <a:pt x="697" y="432"/>
                      <a:pt x="690" y="428"/>
                      <a:pt x="684" y="424"/>
                    </a:cubicBezTo>
                    <a:cubicBezTo>
                      <a:pt x="656" y="413"/>
                      <a:pt x="625" y="406"/>
                      <a:pt x="596" y="410"/>
                    </a:cubicBezTo>
                    <a:cubicBezTo>
                      <a:pt x="592" y="410"/>
                      <a:pt x="590" y="412"/>
                      <a:pt x="587" y="413"/>
                    </a:cubicBezTo>
                    <a:cubicBezTo>
                      <a:pt x="574" y="407"/>
                      <a:pt x="558" y="404"/>
                      <a:pt x="544" y="403"/>
                    </a:cubicBezTo>
                    <a:cubicBezTo>
                      <a:pt x="539" y="405"/>
                      <a:pt x="535" y="404"/>
                      <a:pt x="531" y="403"/>
                    </a:cubicBezTo>
                    <a:cubicBezTo>
                      <a:pt x="539" y="385"/>
                      <a:pt x="554" y="368"/>
                      <a:pt x="552" y="345"/>
                    </a:cubicBezTo>
                    <a:cubicBezTo>
                      <a:pt x="552" y="336"/>
                      <a:pt x="554" y="326"/>
                      <a:pt x="546" y="317"/>
                    </a:cubicBezTo>
                    <a:cubicBezTo>
                      <a:pt x="530" y="297"/>
                      <a:pt x="500" y="286"/>
                      <a:pt x="472" y="287"/>
                    </a:cubicBezTo>
                    <a:cubicBezTo>
                      <a:pt x="452" y="288"/>
                      <a:pt x="425" y="297"/>
                      <a:pt x="421" y="317"/>
                    </a:cubicBezTo>
                    <a:cubicBezTo>
                      <a:pt x="421" y="325"/>
                      <a:pt x="416" y="334"/>
                      <a:pt x="423" y="340"/>
                    </a:cubicBezTo>
                    <a:cubicBezTo>
                      <a:pt x="432" y="346"/>
                      <a:pt x="442" y="350"/>
                      <a:pt x="453" y="349"/>
                    </a:cubicBezTo>
                    <a:cubicBezTo>
                      <a:pt x="459" y="347"/>
                      <a:pt x="464" y="344"/>
                      <a:pt x="466" y="339"/>
                    </a:cubicBezTo>
                    <a:cubicBezTo>
                      <a:pt x="466" y="337"/>
                      <a:pt x="465" y="335"/>
                      <a:pt x="467" y="333"/>
                    </a:cubicBezTo>
                    <a:cubicBezTo>
                      <a:pt x="473" y="331"/>
                      <a:pt x="477" y="338"/>
                      <a:pt x="482" y="340"/>
                    </a:cubicBezTo>
                    <a:cubicBezTo>
                      <a:pt x="487" y="344"/>
                      <a:pt x="488" y="349"/>
                      <a:pt x="488" y="355"/>
                    </a:cubicBezTo>
                    <a:cubicBezTo>
                      <a:pt x="487" y="361"/>
                      <a:pt x="483" y="367"/>
                      <a:pt x="476" y="371"/>
                    </a:cubicBezTo>
                    <a:cubicBezTo>
                      <a:pt x="459" y="378"/>
                      <a:pt x="437" y="371"/>
                      <a:pt x="422" y="360"/>
                    </a:cubicBezTo>
                    <a:cubicBezTo>
                      <a:pt x="415" y="359"/>
                      <a:pt x="417" y="347"/>
                      <a:pt x="408" y="349"/>
                    </a:cubicBezTo>
                    <a:cubicBezTo>
                      <a:pt x="404" y="355"/>
                      <a:pt x="399" y="361"/>
                      <a:pt x="390" y="362"/>
                    </a:cubicBezTo>
                    <a:cubicBezTo>
                      <a:pt x="382" y="362"/>
                      <a:pt x="377" y="357"/>
                      <a:pt x="372" y="353"/>
                    </a:cubicBezTo>
                    <a:cubicBezTo>
                      <a:pt x="367" y="348"/>
                      <a:pt x="363" y="341"/>
                      <a:pt x="367" y="335"/>
                    </a:cubicBezTo>
                    <a:cubicBezTo>
                      <a:pt x="372" y="330"/>
                      <a:pt x="379" y="323"/>
                      <a:pt x="389" y="328"/>
                    </a:cubicBezTo>
                    <a:cubicBezTo>
                      <a:pt x="391" y="329"/>
                      <a:pt x="393" y="330"/>
                      <a:pt x="395" y="330"/>
                    </a:cubicBezTo>
                    <a:cubicBezTo>
                      <a:pt x="402" y="322"/>
                      <a:pt x="400" y="311"/>
                      <a:pt x="397" y="302"/>
                    </a:cubicBezTo>
                    <a:cubicBezTo>
                      <a:pt x="389" y="290"/>
                      <a:pt x="376" y="285"/>
                      <a:pt x="361" y="284"/>
                    </a:cubicBezTo>
                    <a:cubicBezTo>
                      <a:pt x="340" y="282"/>
                      <a:pt x="320" y="292"/>
                      <a:pt x="307" y="305"/>
                    </a:cubicBezTo>
                    <a:cubicBezTo>
                      <a:pt x="302" y="315"/>
                      <a:pt x="290" y="323"/>
                      <a:pt x="290" y="335"/>
                    </a:cubicBezTo>
                    <a:cubicBezTo>
                      <a:pt x="291" y="337"/>
                      <a:pt x="293" y="338"/>
                      <a:pt x="296" y="338"/>
                    </a:cubicBezTo>
                    <a:cubicBezTo>
                      <a:pt x="306" y="318"/>
                      <a:pt x="321" y="292"/>
                      <a:pt x="352" y="291"/>
                    </a:cubicBezTo>
                    <a:cubicBezTo>
                      <a:pt x="364" y="292"/>
                      <a:pt x="381" y="291"/>
                      <a:pt x="387" y="304"/>
                    </a:cubicBezTo>
                    <a:cubicBezTo>
                      <a:pt x="390" y="306"/>
                      <a:pt x="389" y="309"/>
                      <a:pt x="390" y="312"/>
                    </a:cubicBezTo>
                    <a:cubicBezTo>
                      <a:pt x="369" y="310"/>
                      <a:pt x="349" y="314"/>
                      <a:pt x="331" y="322"/>
                    </a:cubicBezTo>
                    <a:cubicBezTo>
                      <a:pt x="319" y="324"/>
                      <a:pt x="309" y="335"/>
                      <a:pt x="296" y="338"/>
                    </a:cubicBezTo>
                    <a:cubicBezTo>
                      <a:pt x="293" y="341"/>
                      <a:pt x="293" y="341"/>
                      <a:pt x="293" y="341"/>
                    </a:cubicBezTo>
                    <a:cubicBezTo>
                      <a:pt x="274" y="353"/>
                      <a:pt x="255" y="359"/>
                      <a:pt x="233" y="361"/>
                    </a:cubicBezTo>
                    <a:cubicBezTo>
                      <a:pt x="224" y="362"/>
                      <a:pt x="224" y="362"/>
                      <a:pt x="224" y="362"/>
                    </a:cubicBezTo>
                    <a:cubicBezTo>
                      <a:pt x="218" y="343"/>
                      <a:pt x="200" y="330"/>
                      <a:pt x="184" y="318"/>
                    </a:cubicBezTo>
                    <a:cubicBezTo>
                      <a:pt x="167" y="302"/>
                      <a:pt x="140" y="300"/>
                      <a:pt x="118" y="292"/>
                    </a:cubicBezTo>
                    <a:cubicBezTo>
                      <a:pt x="104" y="291"/>
                      <a:pt x="90" y="289"/>
                      <a:pt x="76" y="290"/>
                    </a:cubicBezTo>
                    <a:cubicBezTo>
                      <a:pt x="64" y="288"/>
                      <a:pt x="54" y="293"/>
                      <a:pt x="43" y="295"/>
                    </a:cubicBezTo>
                    <a:cubicBezTo>
                      <a:pt x="48" y="287"/>
                      <a:pt x="55" y="280"/>
                      <a:pt x="56" y="270"/>
                    </a:cubicBezTo>
                    <a:cubicBezTo>
                      <a:pt x="55" y="263"/>
                      <a:pt x="55" y="255"/>
                      <a:pt x="47" y="251"/>
                    </a:cubicBezTo>
                    <a:cubicBezTo>
                      <a:pt x="42" y="250"/>
                      <a:pt x="35" y="249"/>
                      <a:pt x="31" y="251"/>
                    </a:cubicBezTo>
                    <a:cubicBezTo>
                      <a:pt x="30" y="256"/>
                      <a:pt x="26" y="261"/>
                      <a:pt x="20" y="261"/>
                    </a:cubicBezTo>
                    <a:cubicBezTo>
                      <a:pt x="9" y="261"/>
                      <a:pt x="3" y="252"/>
                      <a:pt x="0" y="245"/>
                    </a:cubicBezTo>
                    <a:cubicBezTo>
                      <a:pt x="7" y="231"/>
                      <a:pt x="29" y="236"/>
                      <a:pt x="39" y="225"/>
                    </a:cubicBezTo>
                    <a:cubicBezTo>
                      <a:pt x="60" y="237"/>
                      <a:pt x="74" y="256"/>
                      <a:pt x="96" y="268"/>
                    </a:cubicBezTo>
                    <a:cubicBezTo>
                      <a:pt x="107" y="277"/>
                      <a:pt x="125" y="277"/>
                      <a:pt x="139" y="274"/>
                    </a:cubicBezTo>
                    <a:cubicBezTo>
                      <a:pt x="154" y="269"/>
                      <a:pt x="165" y="258"/>
                      <a:pt x="166" y="245"/>
                    </a:cubicBezTo>
                    <a:cubicBezTo>
                      <a:pt x="166" y="238"/>
                      <a:pt x="166" y="230"/>
                      <a:pt x="159" y="224"/>
                    </a:cubicBezTo>
                    <a:cubicBezTo>
                      <a:pt x="153" y="219"/>
                      <a:pt x="145" y="216"/>
                      <a:pt x="137" y="214"/>
                    </a:cubicBezTo>
                    <a:cubicBezTo>
                      <a:pt x="128" y="215"/>
                      <a:pt x="120" y="220"/>
                      <a:pt x="115" y="225"/>
                    </a:cubicBezTo>
                    <a:cubicBezTo>
                      <a:pt x="110" y="223"/>
                      <a:pt x="109" y="218"/>
                      <a:pt x="109" y="215"/>
                    </a:cubicBezTo>
                    <a:cubicBezTo>
                      <a:pt x="110" y="207"/>
                      <a:pt x="116" y="203"/>
                      <a:pt x="124" y="201"/>
                    </a:cubicBezTo>
                    <a:cubicBezTo>
                      <a:pt x="131" y="201"/>
                      <a:pt x="139" y="202"/>
                      <a:pt x="145" y="205"/>
                    </a:cubicBezTo>
                    <a:cubicBezTo>
                      <a:pt x="152" y="205"/>
                      <a:pt x="151" y="196"/>
                      <a:pt x="149" y="193"/>
                    </a:cubicBezTo>
                    <a:cubicBezTo>
                      <a:pt x="148" y="187"/>
                      <a:pt x="144" y="181"/>
                      <a:pt x="139" y="179"/>
                    </a:cubicBezTo>
                    <a:cubicBezTo>
                      <a:pt x="124" y="175"/>
                      <a:pt x="124" y="175"/>
                      <a:pt x="124" y="175"/>
                    </a:cubicBezTo>
                    <a:cubicBezTo>
                      <a:pt x="118" y="178"/>
                      <a:pt x="111" y="179"/>
                      <a:pt x="109" y="185"/>
                    </a:cubicBezTo>
                    <a:cubicBezTo>
                      <a:pt x="106" y="186"/>
                      <a:pt x="101" y="185"/>
                      <a:pt x="99" y="181"/>
                    </a:cubicBezTo>
                    <a:cubicBezTo>
                      <a:pt x="94" y="177"/>
                      <a:pt x="93" y="171"/>
                      <a:pt x="94" y="165"/>
                    </a:cubicBezTo>
                    <a:cubicBezTo>
                      <a:pt x="102" y="144"/>
                      <a:pt x="130" y="166"/>
                      <a:pt x="143" y="148"/>
                    </a:cubicBezTo>
                    <a:cubicBezTo>
                      <a:pt x="149" y="143"/>
                      <a:pt x="151" y="135"/>
                      <a:pt x="150" y="127"/>
                    </a:cubicBezTo>
                    <a:cubicBezTo>
                      <a:pt x="150" y="114"/>
                      <a:pt x="135" y="107"/>
                      <a:pt x="124" y="102"/>
                    </a:cubicBezTo>
                    <a:cubicBezTo>
                      <a:pt x="107" y="95"/>
                      <a:pt x="93" y="105"/>
                      <a:pt x="80" y="110"/>
                    </a:cubicBezTo>
                    <a:cubicBezTo>
                      <a:pt x="69" y="114"/>
                      <a:pt x="63" y="122"/>
                      <a:pt x="59" y="131"/>
                    </a:cubicBezTo>
                    <a:cubicBezTo>
                      <a:pt x="64" y="137"/>
                      <a:pt x="73" y="133"/>
                      <a:pt x="74" y="141"/>
                    </a:cubicBezTo>
                    <a:cubicBezTo>
                      <a:pt x="72" y="143"/>
                      <a:pt x="68" y="143"/>
                      <a:pt x="65" y="143"/>
                    </a:cubicBezTo>
                    <a:cubicBezTo>
                      <a:pt x="57" y="142"/>
                      <a:pt x="52" y="135"/>
                      <a:pt x="50" y="128"/>
                    </a:cubicBezTo>
                    <a:cubicBezTo>
                      <a:pt x="47" y="121"/>
                      <a:pt x="53" y="116"/>
                      <a:pt x="56" y="110"/>
                    </a:cubicBezTo>
                    <a:cubicBezTo>
                      <a:pt x="62" y="99"/>
                      <a:pt x="76" y="97"/>
                      <a:pt x="88" y="97"/>
                    </a:cubicBezTo>
                    <a:cubicBezTo>
                      <a:pt x="97" y="94"/>
                      <a:pt x="108" y="93"/>
                      <a:pt x="113" y="85"/>
                    </a:cubicBezTo>
                    <a:cubicBezTo>
                      <a:pt x="116" y="82"/>
                      <a:pt x="114" y="76"/>
                      <a:pt x="110" y="74"/>
                    </a:cubicBezTo>
                    <a:cubicBezTo>
                      <a:pt x="100" y="68"/>
                      <a:pt x="90" y="73"/>
                      <a:pt x="82" y="76"/>
                    </a:cubicBezTo>
                    <a:cubicBezTo>
                      <a:pt x="77" y="73"/>
                      <a:pt x="73" y="70"/>
                      <a:pt x="78" y="63"/>
                    </a:cubicBezTo>
                    <a:cubicBezTo>
                      <a:pt x="77" y="60"/>
                      <a:pt x="81" y="56"/>
                      <a:pt x="84" y="54"/>
                    </a:cubicBezTo>
                    <a:cubicBezTo>
                      <a:pt x="95" y="47"/>
                      <a:pt x="109" y="49"/>
                      <a:pt x="120" y="53"/>
                    </a:cubicBezTo>
                    <a:cubicBezTo>
                      <a:pt x="138" y="66"/>
                      <a:pt x="138" y="66"/>
                      <a:pt x="138" y="66"/>
                    </a:cubicBezTo>
                    <a:cubicBezTo>
                      <a:pt x="146" y="65"/>
                      <a:pt x="150" y="58"/>
                      <a:pt x="155" y="53"/>
                    </a:cubicBezTo>
                    <a:cubicBezTo>
                      <a:pt x="159" y="50"/>
                      <a:pt x="160" y="42"/>
                      <a:pt x="159" y="37"/>
                    </a:cubicBezTo>
                    <a:cubicBezTo>
                      <a:pt x="157" y="30"/>
                      <a:pt x="153" y="24"/>
                      <a:pt x="147" y="19"/>
                    </a:cubicBezTo>
                    <a:cubicBezTo>
                      <a:pt x="138" y="14"/>
                      <a:pt x="133" y="22"/>
                      <a:pt x="124" y="26"/>
                    </a:cubicBezTo>
                    <a:cubicBezTo>
                      <a:pt x="116" y="26"/>
                      <a:pt x="116" y="26"/>
                      <a:pt x="113" y="24"/>
                    </a:cubicBezTo>
                    <a:cubicBezTo>
                      <a:pt x="111" y="21"/>
                      <a:pt x="109" y="19"/>
                      <a:pt x="110" y="14"/>
                    </a:cubicBezTo>
                    <a:cubicBezTo>
                      <a:pt x="112" y="8"/>
                      <a:pt x="117" y="1"/>
                      <a:pt x="126" y="1"/>
                    </a:cubicBezTo>
                    <a:cubicBezTo>
                      <a:pt x="133" y="0"/>
                      <a:pt x="145" y="1"/>
                      <a:pt x="151" y="8"/>
                    </a:cubicBezTo>
                    <a:close/>
                  </a:path>
                </a:pathLst>
              </a:custGeom>
              <a:solidFill>
                <a:srgbClr val="00A6CE"/>
              </a:solidFill>
              <a:ln>
                <a:solidFill>
                  <a:srgbClr val="F6AB00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0" name="Freeform 2261"/>
              <p:cNvSpPr>
                <a:spLocks/>
              </p:cNvSpPr>
              <p:nvPr/>
            </p:nvSpPr>
            <p:spPr bwMode="auto">
              <a:xfrm>
                <a:off x="8978181" y="6784877"/>
                <a:ext cx="2438356" cy="1139486"/>
              </a:xfrm>
              <a:custGeom>
                <a:avLst/>
                <a:gdLst>
                  <a:gd name="T0" fmla="*/ 177 w 983"/>
                  <a:gd name="T1" fmla="*/ 14 h 458"/>
                  <a:gd name="T2" fmla="*/ 181 w 983"/>
                  <a:gd name="T3" fmla="*/ 120 h 458"/>
                  <a:gd name="T4" fmla="*/ 207 w 983"/>
                  <a:gd name="T5" fmla="*/ 150 h 458"/>
                  <a:gd name="T6" fmla="*/ 192 w 983"/>
                  <a:gd name="T7" fmla="*/ 238 h 458"/>
                  <a:gd name="T8" fmla="*/ 255 w 983"/>
                  <a:gd name="T9" fmla="*/ 269 h 458"/>
                  <a:gd name="T10" fmla="*/ 267 w 983"/>
                  <a:gd name="T11" fmla="*/ 217 h 458"/>
                  <a:gd name="T12" fmla="*/ 300 w 983"/>
                  <a:gd name="T13" fmla="*/ 228 h 458"/>
                  <a:gd name="T14" fmla="*/ 245 w 983"/>
                  <a:gd name="T15" fmla="*/ 322 h 458"/>
                  <a:gd name="T16" fmla="*/ 278 w 983"/>
                  <a:gd name="T17" fmla="*/ 356 h 458"/>
                  <a:gd name="T18" fmla="*/ 311 w 983"/>
                  <a:gd name="T19" fmla="*/ 348 h 458"/>
                  <a:gd name="T20" fmla="*/ 259 w 983"/>
                  <a:gd name="T21" fmla="*/ 344 h 458"/>
                  <a:gd name="T22" fmla="*/ 285 w 983"/>
                  <a:gd name="T23" fmla="*/ 304 h 458"/>
                  <a:gd name="T24" fmla="*/ 355 w 983"/>
                  <a:gd name="T25" fmla="*/ 330 h 458"/>
                  <a:gd name="T26" fmla="*/ 447 w 983"/>
                  <a:gd name="T27" fmla="*/ 287 h 458"/>
                  <a:gd name="T28" fmla="*/ 456 w 983"/>
                  <a:gd name="T29" fmla="*/ 256 h 458"/>
                  <a:gd name="T30" fmla="*/ 456 w 983"/>
                  <a:gd name="T31" fmla="*/ 235 h 458"/>
                  <a:gd name="T32" fmla="*/ 499 w 983"/>
                  <a:gd name="T33" fmla="*/ 262 h 458"/>
                  <a:gd name="T34" fmla="*/ 545 w 983"/>
                  <a:gd name="T35" fmla="*/ 297 h 458"/>
                  <a:gd name="T36" fmla="*/ 653 w 983"/>
                  <a:gd name="T37" fmla="*/ 229 h 458"/>
                  <a:gd name="T38" fmla="*/ 612 w 983"/>
                  <a:gd name="T39" fmla="*/ 215 h 458"/>
                  <a:gd name="T40" fmla="*/ 652 w 983"/>
                  <a:gd name="T41" fmla="*/ 183 h 458"/>
                  <a:gd name="T42" fmla="*/ 695 w 983"/>
                  <a:gd name="T43" fmla="*/ 268 h 458"/>
                  <a:gd name="T44" fmla="*/ 746 w 983"/>
                  <a:gd name="T45" fmla="*/ 249 h 458"/>
                  <a:gd name="T46" fmla="*/ 763 w 983"/>
                  <a:gd name="T47" fmla="*/ 291 h 458"/>
                  <a:gd name="T48" fmla="*/ 750 w 983"/>
                  <a:gd name="T49" fmla="*/ 401 h 458"/>
                  <a:gd name="T50" fmla="*/ 901 w 983"/>
                  <a:gd name="T51" fmla="*/ 379 h 458"/>
                  <a:gd name="T52" fmla="*/ 957 w 983"/>
                  <a:gd name="T53" fmla="*/ 458 h 458"/>
                  <a:gd name="T54" fmla="*/ 951 w 983"/>
                  <a:gd name="T55" fmla="*/ 433 h 458"/>
                  <a:gd name="T56" fmla="*/ 970 w 983"/>
                  <a:gd name="T57" fmla="*/ 448 h 458"/>
                  <a:gd name="T58" fmla="*/ 914 w 983"/>
                  <a:gd name="T59" fmla="*/ 401 h 458"/>
                  <a:gd name="T60" fmla="*/ 788 w 983"/>
                  <a:gd name="T61" fmla="*/ 412 h 458"/>
                  <a:gd name="T62" fmla="*/ 715 w 983"/>
                  <a:gd name="T63" fmla="*/ 414 h 458"/>
                  <a:gd name="T64" fmla="*/ 713 w 983"/>
                  <a:gd name="T65" fmla="*/ 300 h 458"/>
                  <a:gd name="T66" fmla="*/ 519 w 983"/>
                  <a:gd name="T67" fmla="*/ 319 h 458"/>
                  <a:gd name="T68" fmla="*/ 405 w 983"/>
                  <a:gd name="T69" fmla="*/ 345 h 458"/>
                  <a:gd name="T70" fmla="*/ 507 w 983"/>
                  <a:gd name="T71" fmla="*/ 323 h 458"/>
                  <a:gd name="T72" fmla="*/ 440 w 983"/>
                  <a:gd name="T73" fmla="*/ 353 h 458"/>
                  <a:gd name="T74" fmla="*/ 340 w 983"/>
                  <a:gd name="T75" fmla="*/ 381 h 458"/>
                  <a:gd name="T76" fmla="*/ 62 w 983"/>
                  <a:gd name="T77" fmla="*/ 342 h 458"/>
                  <a:gd name="T78" fmla="*/ 30 w 983"/>
                  <a:gd name="T79" fmla="*/ 362 h 458"/>
                  <a:gd name="T80" fmla="*/ 45 w 983"/>
                  <a:gd name="T81" fmla="*/ 311 h 458"/>
                  <a:gd name="T82" fmla="*/ 185 w 983"/>
                  <a:gd name="T83" fmla="*/ 348 h 458"/>
                  <a:gd name="T84" fmla="*/ 197 w 983"/>
                  <a:gd name="T85" fmla="*/ 279 h 458"/>
                  <a:gd name="T86" fmla="*/ 141 w 983"/>
                  <a:gd name="T87" fmla="*/ 291 h 458"/>
                  <a:gd name="T88" fmla="*/ 148 w 983"/>
                  <a:gd name="T89" fmla="*/ 259 h 458"/>
                  <a:gd name="T90" fmla="*/ 177 w 983"/>
                  <a:gd name="T91" fmla="*/ 242 h 458"/>
                  <a:gd name="T92" fmla="*/ 140 w 983"/>
                  <a:gd name="T93" fmla="*/ 226 h 458"/>
                  <a:gd name="T94" fmla="*/ 111 w 983"/>
                  <a:gd name="T95" fmla="*/ 240 h 458"/>
                  <a:gd name="T96" fmla="*/ 157 w 983"/>
                  <a:gd name="T97" fmla="*/ 187 h 458"/>
                  <a:gd name="T98" fmla="*/ 122 w 983"/>
                  <a:gd name="T99" fmla="*/ 134 h 458"/>
                  <a:gd name="T100" fmla="*/ 47 w 983"/>
                  <a:gd name="T101" fmla="*/ 187 h 458"/>
                  <a:gd name="T102" fmla="*/ 57 w 983"/>
                  <a:gd name="T103" fmla="*/ 201 h 458"/>
                  <a:gd name="T104" fmla="*/ 37 w 983"/>
                  <a:gd name="T105" fmla="*/ 160 h 458"/>
                  <a:gd name="T106" fmla="*/ 104 w 983"/>
                  <a:gd name="T107" fmla="*/ 115 h 458"/>
                  <a:gd name="T108" fmla="*/ 62 w 983"/>
                  <a:gd name="T109" fmla="*/ 111 h 458"/>
                  <a:gd name="T110" fmla="*/ 59 w 983"/>
                  <a:gd name="T111" fmla="*/ 82 h 458"/>
                  <a:gd name="T112" fmla="*/ 131 w 983"/>
                  <a:gd name="T113" fmla="*/ 84 h 458"/>
                  <a:gd name="T114" fmla="*/ 151 w 983"/>
                  <a:gd name="T115" fmla="*/ 41 h 458"/>
                  <a:gd name="T116" fmla="*/ 102 w 983"/>
                  <a:gd name="T117" fmla="*/ 34 h 458"/>
                  <a:gd name="T118" fmla="*/ 83 w 983"/>
                  <a:gd name="T119" fmla="*/ 24 h 458"/>
                  <a:gd name="T120" fmla="*/ 133 w 983"/>
                  <a:gd name="T121" fmla="*/ 7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983" h="458">
                    <a:moveTo>
                      <a:pt x="133" y="7"/>
                    </a:moveTo>
                    <a:cubicBezTo>
                      <a:pt x="148" y="2"/>
                      <a:pt x="165" y="7"/>
                      <a:pt x="177" y="14"/>
                    </a:cubicBezTo>
                    <a:cubicBezTo>
                      <a:pt x="190" y="33"/>
                      <a:pt x="166" y="49"/>
                      <a:pt x="164" y="67"/>
                    </a:cubicBezTo>
                    <a:cubicBezTo>
                      <a:pt x="156" y="87"/>
                      <a:pt x="167" y="106"/>
                      <a:pt x="181" y="120"/>
                    </a:cubicBezTo>
                    <a:cubicBezTo>
                      <a:pt x="190" y="130"/>
                      <a:pt x="170" y="142"/>
                      <a:pt x="183" y="149"/>
                    </a:cubicBezTo>
                    <a:cubicBezTo>
                      <a:pt x="190" y="149"/>
                      <a:pt x="201" y="144"/>
                      <a:pt x="207" y="150"/>
                    </a:cubicBezTo>
                    <a:cubicBezTo>
                      <a:pt x="214" y="155"/>
                      <a:pt x="214" y="161"/>
                      <a:pt x="215" y="168"/>
                    </a:cubicBezTo>
                    <a:cubicBezTo>
                      <a:pt x="202" y="190"/>
                      <a:pt x="192" y="213"/>
                      <a:pt x="192" y="238"/>
                    </a:cubicBezTo>
                    <a:cubicBezTo>
                      <a:pt x="195" y="249"/>
                      <a:pt x="195" y="263"/>
                      <a:pt x="207" y="271"/>
                    </a:cubicBezTo>
                    <a:cubicBezTo>
                      <a:pt x="222" y="278"/>
                      <a:pt x="239" y="276"/>
                      <a:pt x="255" y="269"/>
                    </a:cubicBezTo>
                    <a:cubicBezTo>
                      <a:pt x="266" y="263"/>
                      <a:pt x="272" y="253"/>
                      <a:pt x="275" y="243"/>
                    </a:cubicBezTo>
                    <a:cubicBezTo>
                      <a:pt x="278" y="231"/>
                      <a:pt x="259" y="229"/>
                      <a:pt x="267" y="217"/>
                    </a:cubicBezTo>
                    <a:cubicBezTo>
                      <a:pt x="272" y="210"/>
                      <a:pt x="282" y="208"/>
                      <a:pt x="291" y="210"/>
                    </a:cubicBezTo>
                    <a:cubicBezTo>
                      <a:pt x="300" y="212"/>
                      <a:pt x="300" y="222"/>
                      <a:pt x="300" y="228"/>
                    </a:cubicBezTo>
                    <a:cubicBezTo>
                      <a:pt x="292" y="249"/>
                      <a:pt x="282" y="272"/>
                      <a:pt x="280" y="294"/>
                    </a:cubicBezTo>
                    <a:cubicBezTo>
                      <a:pt x="265" y="299"/>
                      <a:pt x="256" y="312"/>
                      <a:pt x="245" y="322"/>
                    </a:cubicBezTo>
                    <a:cubicBezTo>
                      <a:pt x="245" y="330"/>
                      <a:pt x="240" y="340"/>
                      <a:pt x="247" y="347"/>
                    </a:cubicBezTo>
                    <a:cubicBezTo>
                      <a:pt x="256" y="353"/>
                      <a:pt x="265" y="363"/>
                      <a:pt x="278" y="356"/>
                    </a:cubicBezTo>
                    <a:cubicBezTo>
                      <a:pt x="289" y="351"/>
                      <a:pt x="297" y="342"/>
                      <a:pt x="309" y="349"/>
                    </a:cubicBezTo>
                    <a:cubicBezTo>
                      <a:pt x="312" y="349"/>
                      <a:pt x="311" y="349"/>
                      <a:pt x="311" y="348"/>
                    </a:cubicBezTo>
                    <a:cubicBezTo>
                      <a:pt x="297" y="341"/>
                      <a:pt x="297" y="341"/>
                      <a:pt x="289" y="339"/>
                    </a:cubicBezTo>
                    <a:cubicBezTo>
                      <a:pt x="277" y="340"/>
                      <a:pt x="272" y="355"/>
                      <a:pt x="259" y="344"/>
                    </a:cubicBezTo>
                    <a:cubicBezTo>
                      <a:pt x="254" y="340"/>
                      <a:pt x="256" y="332"/>
                      <a:pt x="256" y="326"/>
                    </a:cubicBezTo>
                    <a:cubicBezTo>
                      <a:pt x="262" y="317"/>
                      <a:pt x="273" y="307"/>
                      <a:pt x="285" y="304"/>
                    </a:cubicBezTo>
                    <a:cubicBezTo>
                      <a:pt x="307" y="302"/>
                      <a:pt x="333" y="307"/>
                      <a:pt x="344" y="327"/>
                    </a:cubicBezTo>
                    <a:cubicBezTo>
                      <a:pt x="345" y="331"/>
                      <a:pt x="351" y="333"/>
                      <a:pt x="355" y="330"/>
                    </a:cubicBezTo>
                    <a:cubicBezTo>
                      <a:pt x="365" y="318"/>
                      <a:pt x="371" y="304"/>
                      <a:pt x="387" y="297"/>
                    </a:cubicBezTo>
                    <a:cubicBezTo>
                      <a:pt x="406" y="292"/>
                      <a:pt x="425" y="287"/>
                      <a:pt x="447" y="287"/>
                    </a:cubicBezTo>
                    <a:cubicBezTo>
                      <a:pt x="455" y="287"/>
                      <a:pt x="464" y="280"/>
                      <a:pt x="468" y="273"/>
                    </a:cubicBezTo>
                    <a:cubicBezTo>
                      <a:pt x="472" y="265"/>
                      <a:pt x="461" y="260"/>
                      <a:pt x="456" y="256"/>
                    </a:cubicBezTo>
                    <a:cubicBezTo>
                      <a:pt x="451" y="257"/>
                      <a:pt x="443" y="256"/>
                      <a:pt x="445" y="251"/>
                    </a:cubicBezTo>
                    <a:cubicBezTo>
                      <a:pt x="446" y="244"/>
                      <a:pt x="460" y="245"/>
                      <a:pt x="456" y="235"/>
                    </a:cubicBezTo>
                    <a:cubicBezTo>
                      <a:pt x="466" y="232"/>
                      <a:pt x="476" y="231"/>
                      <a:pt x="486" y="234"/>
                    </a:cubicBezTo>
                    <a:cubicBezTo>
                      <a:pt x="496" y="240"/>
                      <a:pt x="499" y="252"/>
                      <a:pt x="499" y="262"/>
                    </a:cubicBezTo>
                    <a:cubicBezTo>
                      <a:pt x="514" y="268"/>
                      <a:pt x="540" y="268"/>
                      <a:pt x="541" y="289"/>
                    </a:cubicBezTo>
                    <a:cubicBezTo>
                      <a:pt x="541" y="291"/>
                      <a:pt x="540" y="297"/>
                      <a:pt x="545" y="297"/>
                    </a:cubicBezTo>
                    <a:cubicBezTo>
                      <a:pt x="560" y="298"/>
                      <a:pt x="557" y="282"/>
                      <a:pt x="567" y="277"/>
                    </a:cubicBezTo>
                    <a:cubicBezTo>
                      <a:pt x="590" y="249"/>
                      <a:pt x="646" y="270"/>
                      <a:pt x="653" y="229"/>
                    </a:cubicBezTo>
                    <a:cubicBezTo>
                      <a:pt x="652" y="224"/>
                      <a:pt x="646" y="219"/>
                      <a:pt x="640" y="217"/>
                    </a:cubicBezTo>
                    <a:cubicBezTo>
                      <a:pt x="630" y="214"/>
                      <a:pt x="620" y="221"/>
                      <a:pt x="612" y="215"/>
                    </a:cubicBezTo>
                    <a:cubicBezTo>
                      <a:pt x="609" y="210"/>
                      <a:pt x="609" y="204"/>
                      <a:pt x="612" y="200"/>
                    </a:cubicBezTo>
                    <a:cubicBezTo>
                      <a:pt x="621" y="189"/>
                      <a:pt x="635" y="178"/>
                      <a:pt x="652" y="183"/>
                    </a:cubicBezTo>
                    <a:cubicBezTo>
                      <a:pt x="660" y="183"/>
                      <a:pt x="668" y="188"/>
                      <a:pt x="669" y="196"/>
                    </a:cubicBezTo>
                    <a:cubicBezTo>
                      <a:pt x="666" y="222"/>
                      <a:pt x="663" y="255"/>
                      <a:pt x="695" y="268"/>
                    </a:cubicBezTo>
                    <a:cubicBezTo>
                      <a:pt x="704" y="272"/>
                      <a:pt x="716" y="268"/>
                      <a:pt x="726" y="268"/>
                    </a:cubicBezTo>
                    <a:cubicBezTo>
                      <a:pt x="734" y="263"/>
                      <a:pt x="741" y="256"/>
                      <a:pt x="746" y="249"/>
                    </a:cubicBezTo>
                    <a:cubicBezTo>
                      <a:pt x="750" y="250"/>
                      <a:pt x="752" y="254"/>
                      <a:pt x="754" y="258"/>
                    </a:cubicBezTo>
                    <a:cubicBezTo>
                      <a:pt x="755" y="268"/>
                      <a:pt x="750" y="285"/>
                      <a:pt x="763" y="291"/>
                    </a:cubicBezTo>
                    <a:cubicBezTo>
                      <a:pt x="769" y="297"/>
                      <a:pt x="782" y="300"/>
                      <a:pt x="783" y="310"/>
                    </a:cubicBezTo>
                    <a:cubicBezTo>
                      <a:pt x="779" y="343"/>
                      <a:pt x="747" y="367"/>
                      <a:pt x="750" y="401"/>
                    </a:cubicBezTo>
                    <a:cubicBezTo>
                      <a:pt x="751" y="406"/>
                      <a:pt x="757" y="406"/>
                      <a:pt x="762" y="406"/>
                    </a:cubicBezTo>
                    <a:cubicBezTo>
                      <a:pt x="801" y="383"/>
                      <a:pt x="851" y="365"/>
                      <a:pt x="901" y="379"/>
                    </a:cubicBezTo>
                    <a:cubicBezTo>
                      <a:pt x="934" y="392"/>
                      <a:pt x="971" y="410"/>
                      <a:pt x="983" y="441"/>
                    </a:cubicBezTo>
                    <a:cubicBezTo>
                      <a:pt x="975" y="448"/>
                      <a:pt x="966" y="454"/>
                      <a:pt x="957" y="458"/>
                    </a:cubicBezTo>
                    <a:cubicBezTo>
                      <a:pt x="950" y="433"/>
                      <a:pt x="950" y="433"/>
                      <a:pt x="950" y="433"/>
                    </a:cubicBezTo>
                    <a:cubicBezTo>
                      <a:pt x="951" y="433"/>
                      <a:pt x="951" y="433"/>
                      <a:pt x="951" y="433"/>
                    </a:cubicBezTo>
                    <a:cubicBezTo>
                      <a:pt x="950" y="433"/>
                      <a:pt x="950" y="433"/>
                      <a:pt x="950" y="433"/>
                    </a:cubicBezTo>
                    <a:cubicBezTo>
                      <a:pt x="959" y="436"/>
                      <a:pt x="954" y="454"/>
                      <a:pt x="970" y="448"/>
                    </a:cubicBezTo>
                    <a:cubicBezTo>
                      <a:pt x="974" y="433"/>
                      <a:pt x="958" y="418"/>
                      <a:pt x="943" y="411"/>
                    </a:cubicBezTo>
                    <a:cubicBezTo>
                      <a:pt x="932" y="408"/>
                      <a:pt x="923" y="406"/>
                      <a:pt x="914" y="401"/>
                    </a:cubicBezTo>
                    <a:cubicBezTo>
                      <a:pt x="877" y="395"/>
                      <a:pt x="835" y="393"/>
                      <a:pt x="799" y="406"/>
                    </a:cubicBezTo>
                    <a:cubicBezTo>
                      <a:pt x="794" y="406"/>
                      <a:pt x="791" y="410"/>
                      <a:pt x="788" y="412"/>
                    </a:cubicBezTo>
                    <a:cubicBezTo>
                      <a:pt x="771" y="408"/>
                      <a:pt x="750" y="408"/>
                      <a:pt x="732" y="411"/>
                    </a:cubicBezTo>
                    <a:cubicBezTo>
                      <a:pt x="726" y="414"/>
                      <a:pt x="720" y="413"/>
                      <a:pt x="715" y="414"/>
                    </a:cubicBezTo>
                    <a:cubicBezTo>
                      <a:pt x="720" y="388"/>
                      <a:pt x="735" y="363"/>
                      <a:pt x="727" y="335"/>
                    </a:cubicBezTo>
                    <a:cubicBezTo>
                      <a:pt x="725" y="323"/>
                      <a:pt x="724" y="310"/>
                      <a:pt x="713" y="300"/>
                    </a:cubicBezTo>
                    <a:cubicBezTo>
                      <a:pt x="687" y="278"/>
                      <a:pt x="646" y="272"/>
                      <a:pt x="610" y="280"/>
                    </a:cubicBezTo>
                    <a:cubicBezTo>
                      <a:pt x="585" y="287"/>
                      <a:pt x="525" y="329"/>
                      <a:pt x="519" y="319"/>
                    </a:cubicBezTo>
                    <a:cubicBezTo>
                      <a:pt x="506" y="305"/>
                      <a:pt x="488" y="301"/>
                      <a:pt x="470" y="305"/>
                    </a:cubicBezTo>
                    <a:cubicBezTo>
                      <a:pt x="442" y="307"/>
                      <a:pt x="419" y="325"/>
                      <a:pt x="405" y="345"/>
                    </a:cubicBezTo>
                    <a:cubicBezTo>
                      <a:pt x="401" y="359"/>
                      <a:pt x="420" y="325"/>
                      <a:pt x="459" y="316"/>
                    </a:cubicBezTo>
                    <a:cubicBezTo>
                      <a:pt x="474" y="314"/>
                      <a:pt x="496" y="309"/>
                      <a:pt x="507" y="323"/>
                    </a:cubicBezTo>
                    <a:cubicBezTo>
                      <a:pt x="511" y="325"/>
                      <a:pt x="510" y="329"/>
                      <a:pt x="512" y="333"/>
                    </a:cubicBezTo>
                    <a:cubicBezTo>
                      <a:pt x="486" y="335"/>
                      <a:pt x="461" y="338"/>
                      <a:pt x="440" y="353"/>
                    </a:cubicBezTo>
                    <a:cubicBezTo>
                      <a:pt x="427" y="355"/>
                      <a:pt x="405" y="356"/>
                      <a:pt x="381" y="357"/>
                    </a:cubicBezTo>
                    <a:cubicBezTo>
                      <a:pt x="370" y="357"/>
                      <a:pt x="351" y="381"/>
                      <a:pt x="340" y="381"/>
                    </a:cubicBezTo>
                    <a:cubicBezTo>
                      <a:pt x="295" y="380"/>
                      <a:pt x="236" y="385"/>
                      <a:pt x="189" y="378"/>
                    </a:cubicBezTo>
                    <a:cubicBezTo>
                      <a:pt x="119" y="367"/>
                      <a:pt x="67" y="343"/>
                      <a:pt x="62" y="342"/>
                    </a:cubicBezTo>
                    <a:cubicBezTo>
                      <a:pt x="55" y="342"/>
                      <a:pt x="45" y="343"/>
                      <a:pt x="41" y="346"/>
                    </a:cubicBezTo>
                    <a:cubicBezTo>
                      <a:pt x="42" y="352"/>
                      <a:pt x="38" y="360"/>
                      <a:pt x="30" y="362"/>
                    </a:cubicBezTo>
                    <a:cubicBezTo>
                      <a:pt x="16" y="364"/>
                      <a:pt x="7" y="354"/>
                      <a:pt x="0" y="346"/>
                    </a:cubicBezTo>
                    <a:cubicBezTo>
                      <a:pt x="6" y="326"/>
                      <a:pt x="35" y="327"/>
                      <a:pt x="45" y="311"/>
                    </a:cubicBezTo>
                    <a:cubicBezTo>
                      <a:pt x="75" y="321"/>
                      <a:pt x="98" y="341"/>
                      <a:pt x="128" y="351"/>
                    </a:cubicBezTo>
                    <a:cubicBezTo>
                      <a:pt x="145" y="359"/>
                      <a:pt x="167" y="355"/>
                      <a:pt x="185" y="348"/>
                    </a:cubicBezTo>
                    <a:cubicBezTo>
                      <a:pt x="202" y="338"/>
                      <a:pt x="213" y="321"/>
                      <a:pt x="212" y="304"/>
                    </a:cubicBezTo>
                    <a:cubicBezTo>
                      <a:pt x="210" y="295"/>
                      <a:pt x="207" y="285"/>
                      <a:pt x="197" y="279"/>
                    </a:cubicBezTo>
                    <a:cubicBezTo>
                      <a:pt x="189" y="274"/>
                      <a:pt x="178" y="272"/>
                      <a:pt x="167" y="272"/>
                    </a:cubicBezTo>
                    <a:cubicBezTo>
                      <a:pt x="155" y="275"/>
                      <a:pt x="146" y="284"/>
                      <a:pt x="141" y="291"/>
                    </a:cubicBezTo>
                    <a:cubicBezTo>
                      <a:pt x="134" y="290"/>
                      <a:pt x="131" y="285"/>
                      <a:pt x="131" y="280"/>
                    </a:cubicBezTo>
                    <a:cubicBezTo>
                      <a:pt x="131" y="270"/>
                      <a:pt x="137" y="263"/>
                      <a:pt x="148" y="259"/>
                    </a:cubicBezTo>
                    <a:cubicBezTo>
                      <a:pt x="155" y="257"/>
                      <a:pt x="166" y="257"/>
                      <a:pt x="174" y="259"/>
                    </a:cubicBezTo>
                    <a:cubicBezTo>
                      <a:pt x="183" y="257"/>
                      <a:pt x="180" y="246"/>
                      <a:pt x="177" y="242"/>
                    </a:cubicBezTo>
                    <a:cubicBezTo>
                      <a:pt x="174" y="235"/>
                      <a:pt x="167" y="229"/>
                      <a:pt x="160" y="227"/>
                    </a:cubicBezTo>
                    <a:cubicBezTo>
                      <a:pt x="140" y="226"/>
                      <a:pt x="140" y="226"/>
                      <a:pt x="140" y="226"/>
                    </a:cubicBezTo>
                    <a:cubicBezTo>
                      <a:pt x="134" y="231"/>
                      <a:pt x="125" y="234"/>
                      <a:pt x="124" y="242"/>
                    </a:cubicBezTo>
                    <a:cubicBezTo>
                      <a:pt x="120" y="244"/>
                      <a:pt x="114" y="244"/>
                      <a:pt x="111" y="240"/>
                    </a:cubicBezTo>
                    <a:cubicBezTo>
                      <a:pt x="103" y="235"/>
                      <a:pt x="100" y="229"/>
                      <a:pt x="100" y="221"/>
                    </a:cubicBezTo>
                    <a:cubicBezTo>
                      <a:pt x="105" y="192"/>
                      <a:pt x="146" y="212"/>
                      <a:pt x="157" y="187"/>
                    </a:cubicBezTo>
                    <a:cubicBezTo>
                      <a:pt x="164" y="179"/>
                      <a:pt x="165" y="168"/>
                      <a:pt x="162" y="158"/>
                    </a:cubicBezTo>
                    <a:cubicBezTo>
                      <a:pt x="158" y="142"/>
                      <a:pt x="137" y="137"/>
                      <a:pt x="122" y="134"/>
                    </a:cubicBezTo>
                    <a:cubicBezTo>
                      <a:pt x="100" y="129"/>
                      <a:pt x="83" y="145"/>
                      <a:pt x="68" y="154"/>
                    </a:cubicBezTo>
                    <a:cubicBezTo>
                      <a:pt x="55" y="162"/>
                      <a:pt x="49" y="174"/>
                      <a:pt x="47" y="187"/>
                    </a:cubicBezTo>
                    <a:cubicBezTo>
                      <a:pt x="54" y="192"/>
                      <a:pt x="65" y="185"/>
                      <a:pt x="68" y="195"/>
                    </a:cubicBezTo>
                    <a:cubicBezTo>
                      <a:pt x="66" y="198"/>
                      <a:pt x="62" y="200"/>
                      <a:pt x="57" y="201"/>
                    </a:cubicBezTo>
                    <a:cubicBezTo>
                      <a:pt x="47" y="201"/>
                      <a:pt x="39" y="193"/>
                      <a:pt x="34" y="185"/>
                    </a:cubicBezTo>
                    <a:cubicBezTo>
                      <a:pt x="28" y="177"/>
                      <a:pt x="35" y="168"/>
                      <a:pt x="37" y="160"/>
                    </a:cubicBezTo>
                    <a:cubicBezTo>
                      <a:pt x="43" y="145"/>
                      <a:pt x="60" y="139"/>
                      <a:pt x="76" y="136"/>
                    </a:cubicBezTo>
                    <a:cubicBezTo>
                      <a:pt x="86" y="130"/>
                      <a:pt x="100" y="126"/>
                      <a:pt x="104" y="115"/>
                    </a:cubicBezTo>
                    <a:cubicBezTo>
                      <a:pt x="106" y="110"/>
                      <a:pt x="103" y="103"/>
                      <a:pt x="98" y="101"/>
                    </a:cubicBezTo>
                    <a:cubicBezTo>
                      <a:pt x="83" y="96"/>
                      <a:pt x="72" y="105"/>
                      <a:pt x="62" y="111"/>
                    </a:cubicBezTo>
                    <a:cubicBezTo>
                      <a:pt x="55" y="108"/>
                      <a:pt x="67" y="97"/>
                      <a:pt x="54" y="96"/>
                    </a:cubicBezTo>
                    <a:cubicBezTo>
                      <a:pt x="51" y="92"/>
                      <a:pt x="56" y="86"/>
                      <a:pt x="59" y="82"/>
                    </a:cubicBezTo>
                    <a:cubicBezTo>
                      <a:pt x="71" y="71"/>
                      <a:pt x="89" y="69"/>
                      <a:pt x="105" y="72"/>
                    </a:cubicBezTo>
                    <a:cubicBezTo>
                      <a:pt x="131" y="84"/>
                      <a:pt x="131" y="84"/>
                      <a:pt x="131" y="84"/>
                    </a:cubicBezTo>
                    <a:cubicBezTo>
                      <a:pt x="141" y="81"/>
                      <a:pt x="144" y="71"/>
                      <a:pt x="150" y="63"/>
                    </a:cubicBezTo>
                    <a:cubicBezTo>
                      <a:pt x="153" y="58"/>
                      <a:pt x="153" y="48"/>
                      <a:pt x="151" y="41"/>
                    </a:cubicBezTo>
                    <a:cubicBezTo>
                      <a:pt x="146" y="33"/>
                      <a:pt x="139" y="27"/>
                      <a:pt x="130" y="22"/>
                    </a:cubicBezTo>
                    <a:cubicBezTo>
                      <a:pt x="117" y="18"/>
                      <a:pt x="113" y="32"/>
                      <a:pt x="102" y="34"/>
                    </a:cubicBezTo>
                    <a:cubicBezTo>
                      <a:pt x="102" y="39"/>
                      <a:pt x="96" y="37"/>
                      <a:pt x="92" y="36"/>
                    </a:cubicBezTo>
                    <a:cubicBezTo>
                      <a:pt x="88" y="33"/>
                      <a:pt x="81" y="31"/>
                      <a:pt x="83" y="24"/>
                    </a:cubicBezTo>
                    <a:cubicBezTo>
                      <a:pt x="86" y="18"/>
                      <a:pt x="89" y="8"/>
                      <a:pt x="100" y="5"/>
                    </a:cubicBezTo>
                    <a:cubicBezTo>
                      <a:pt x="109" y="2"/>
                      <a:pt x="123" y="0"/>
                      <a:pt x="133" y="7"/>
                    </a:cubicBezTo>
                    <a:close/>
                  </a:path>
                </a:pathLst>
              </a:custGeom>
              <a:solidFill>
                <a:srgbClr val="00A6CE"/>
              </a:solidFill>
              <a:ln w="17463" cap="rnd">
                <a:solidFill>
                  <a:srgbClr val="F6AB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1" name="Freeform 2680"/>
              <p:cNvSpPr>
                <a:spLocks/>
              </p:cNvSpPr>
              <p:nvPr/>
            </p:nvSpPr>
            <p:spPr bwMode="auto">
              <a:xfrm>
                <a:off x="6550614" y="7174978"/>
                <a:ext cx="131480" cy="159368"/>
              </a:xfrm>
              <a:custGeom>
                <a:avLst/>
                <a:gdLst>
                  <a:gd name="T0" fmla="*/ 52 w 53"/>
                  <a:gd name="T1" fmla="*/ 18 h 64"/>
                  <a:gd name="T2" fmla="*/ 50 w 53"/>
                  <a:gd name="T3" fmla="*/ 49 h 64"/>
                  <a:gd name="T4" fmla="*/ 40 w 53"/>
                  <a:gd name="T5" fmla="*/ 61 h 64"/>
                  <a:gd name="T6" fmla="*/ 12 w 53"/>
                  <a:gd name="T7" fmla="*/ 58 h 64"/>
                  <a:gd name="T8" fmla="*/ 2 w 53"/>
                  <a:gd name="T9" fmla="*/ 27 h 64"/>
                  <a:gd name="T10" fmla="*/ 19 w 53"/>
                  <a:gd name="T11" fmla="*/ 3 h 64"/>
                  <a:gd name="T12" fmla="*/ 40 w 53"/>
                  <a:gd name="T13" fmla="*/ 4 h 64"/>
                  <a:gd name="T14" fmla="*/ 52 w 53"/>
                  <a:gd name="T15" fmla="*/ 1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3" h="64">
                    <a:moveTo>
                      <a:pt x="52" y="18"/>
                    </a:moveTo>
                    <a:cubicBezTo>
                      <a:pt x="53" y="28"/>
                      <a:pt x="53" y="39"/>
                      <a:pt x="50" y="49"/>
                    </a:cubicBezTo>
                    <a:cubicBezTo>
                      <a:pt x="47" y="53"/>
                      <a:pt x="46" y="61"/>
                      <a:pt x="40" y="61"/>
                    </a:cubicBezTo>
                    <a:cubicBezTo>
                      <a:pt x="30" y="64"/>
                      <a:pt x="20" y="62"/>
                      <a:pt x="12" y="58"/>
                    </a:cubicBezTo>
                    <a:cubicBezTo>
                      <a:pt x="4" y="50"/>
                      <a:pt x="0" y="39"/>
                      <a:pt x="2" y="27"/>
                    </a:cubicBezTo>
                    <a:cubicBezTo>
                      <a:pt x="4" y="18"/>
                      <a:pt x="8" y="5"/>
                      <a:pt x="19" y="3"/>
                    </a:cubicBezTo>
                    <a:cubicBezTo>
                      <a:pt x="26" y="2"/>
                      <a:pt x="33" y="0"/>
                      <a:pt x="40" y="4"/>
                    </a:cubicBezTo>
                    <a:cubicBezTo>
                      <a:pt x="45" y="7"/>
                      <a:pt x="49" y="12"/>
                      <a:pt x="52" y="18"/>
                    </a:cubicBezTo>
                    <a:close/>
                  </a:path>
                </a:pathLst>
              </a:custGeom>
              <a:solidFill>
                <a:srgbClr val="00A6CE"/>
              </a:solidFill>
              <a:ln w="17463" cap="rnd">
                <a:solidFill>
                  <a:srgbClr val="F6AB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-9670827" y="4530699"/>
            <a:ext cx="19224675" cy="2096086"/>
            <a:chOff x="-9670827" y="4530699"/>
            <a:chExt cx="19224675" cy="2096086"/>
          </a:xfrm>
        </p:grpSpPr>
        <p:grpSp>
          <p:nvGrpSpPr>
            <p:cNvPr id="8" name="组合 7"/>
            <p:cNvGrpSpPr/>
            <p:nvPr/>
          </p:nvGrpSpPr>
          <p:grpSpPr>
            <a:xfrm>
              <a:off x="-192384" y="4544182"/>
              <a:ext cx="9746232" cy="2082603"/>
              <a:chOff x="-192384" y="4544182"/>
              <a:chExt cx="9746232" cy="2082603"/>
            </a:xfrm>
          </p:grpSpPr>
          <p:grpSp>
            <p:nvGrpSpPr>
              <p:cNvPr id="176" name="组合 175"/>
              <p:cNvGrpSpPr/>
              <p:nvPr/>
            </p:nvGrpSpPr>
            <p:grpSpPr>
              <a:xfrm>
                <a:off x="-192384" y="4544182"/>
                <a:ext cx="1967812" cy="1967812"/>
                <a:chOff x="22230" y="4477298"/>
                <a:chExt cx="1967812" cy="1967812"/>
              </a:xfrm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77" name="椭圆 176"/>
                <p:cNvSpPr/>
                <p:nvPr/>
              </p:nvSpPr>
              <p:spPr>
                <a:xfrm>
                  <a:off x="22230" y="4477298"/>
                  <a:ext cx="1967812" cy="1967812"/>
                </a:xfrm>
                <a:prstGeom prst="ellipse">
                  <a:avLst/>
                </a:prstGeom>
                <a:solidFill>
                  <a:srgbClr val="CDE5C1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8" name="椭圆 177"/>
                <p:cNvSpPr/>
                <p:nvPr/>
              </p:nvSpPr>
              <p:spPr>
                <a:xfrm>
                  <a:off x="113259" y="4568327"/>
                  <a:ext cx="1785754" cy="1785754"/>
                </a:xfrm>
                <a:prstGeom prst="ellipse">
                  <a:avLst/>
                </a:prstGeom>
                <a:solidFill>
                  <a:srgbClr val="00A6CE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9" name="椭圆 178"/>
                <p:cNvSpPr/>
                <p:nvPr/>
              </p:nvSpPr>
              <p:spPr>
                <a:xfrm>
                  <a:off x="230475" y="4685543"/>
                  <a:ext cx="1551322" cy="1551322"/>
                </a:xfrm>
                <a:prstGeom prst="ellipse">
                  <a:avLst/>
                </a:prstGeom>
                <a:solidFill>
                  <a:srgbClr val="0083C3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0" name="椭圆 179"/>
                <p:cNvSpPr/>
                <p:nvPr/>
              </p:nvSpPr>
              <p:spPr>
                <a:xfrm>
                  <a:off x="379959" y="4835027"/>
                  <a:ext cx="1252354" cy="1252354"/>
                </a:xfrm>
                <a:prstGeom prst="ellipse">
                  <a:avLst/>
                </a:prstGeom>
                <a:solidFill>
                  <a:srgbClr val="005AA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1" name="椭圆 180"/>
                <p:cNvSpPr/>
                <p:nvPr/>
              </p:nvSpPr>
              <p:spPr>
                <a:xfrm>
                  <a:off x="530761" y="4985829"/>
                  <a:ext cx="950750" cy="950750"/>
                </a:xfrm>
                <a:prstGeom prst="ellipse">
                  <a:avLst/>
                </a:prstGeom>
                <a:solidFill>
                  <a:srgbClr val="321A8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2" name="椭圆 181"/>
                <p:cNvSpPr/>
                <p:nvPr/>
              </p:nvSpPr>
              <p:spPr>
                <a:xfrm>
                  <a:off x="682878" y="5137946"/>
                  <a:ext cx="646516" cy="646516"/>
                </a:xfrm>
                <a:prstGeom prst="ellipse">
                  <a:avLst/>
                </a:prstGeom>
                <a:solidFill>
                  <a:srgbClr val="38095F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83" name="组合 182"/>
              <p:cNvGrpSpPr/>
              <p:nvPr/>
            </p:nvGrpSpPr>
            <p:grpSpPr>
              <a:xfrm>
                <a:off x="1427668" y="4716809"/>
                <a:ext cx="1622558" cy="1622558"/>
                <a:chOff x="22230" y="4477298"/>
                <a:chExt cx="1967812" cy="1967812"/>
              </a:xfrm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84" name="椭圆 183"/>
                <p:cNvSpPr/>
                <p:nvPr/>
              </p:nvSpPr>
              <p:spPr>
                <a:xfrm>
                  <a:off x="22230" y="4477298"/>
                  <a:ext cx="1967812" cy="1967812"/>
                </a:xfrm>
                <a:prstGeom prst="ellipse">
                  <a:avLst/>
                </a:prstGeom>
                <a:solidFill>
                  <a:srgbClr val="CDE5C1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5" name="椭圆 184"/>
                <p:cNvSpPr/>
                <p:nvPr/>
              </p:nvSpPr>
              <p:spPr>
                <a:xfrm>
                  <a:off x="113259" y="4568327"/>
                  <a:ext cx="1785754" cy="1785754"/>
                </a:xfrm>
                <a:prstGeom prst="ellipse">
                  <a:avLst/>
                </a:prstGeom>
                <a:solidFill>
                  <a:srgbClr val="00A6CE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6" name="椭圆 185"/>
                <p:cNvSpPr/>
                <p:nvPr/>
              </p:nvSpPr>
              <p:spPr>
                <a:xfrm>
                  <a:off x="230475" y="4685543"/>
                  <a:ext cx="1551322" cy="1551322"/>
                </a:xfrm>
                <a:prstGeom prst="ellipse">
                  <a:avLst/>
                </a:prstGeom>
                <a:solidFill>
                  <a:srgbClr val="0083C3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7" name="椭圆 186"/>
                <p:cNvSpPr/>
                <p:nvPr/>
              </p:nvSpPr>
              <p:spPr>
                <a:xfrm>
                  <a:off x="379959" y="4835027"/>
                  <a:ext cx="1252354" cy="1252354"/>
                </a:xfrm>
                <a:prstGeom prst="ellipse">
                  <a:avLst/>
                </a:prstGeom>
                <a:solidFill>
                  <a:srgbClr val="005AA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8" name="椭圆 187"/>
                <p:cNvSpPr/>
                <p:nvPr/>
              </p:nvSpPr>
              <p:spPr>
                <a:xfrm>
                  <a:off x="530761" y="4985829"/>
                  <a:ext cx="950750" cy="950750"/>
                </a:xfrm>
                <a:prstGeom prst="ellipse">
                  <a:avLst/>
                </a:prstGeom>
                <a:solidFill>
                  <a:srgbClr val="321A8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9" name="椭圆 188"/>
                <p:cNvSpPr/>
                <p:nvPr/>
              </p:nvSpPr>
              <p:spPr>
                <a:xfrm>
                  <a:off x="682878" y="5137946"/>
                  <a:ext cx="646516" cy="646516"/>
                </a:xfrm>
                <a:prstGeom prst="ellipse">
                  <a:avLst/>
                </a:prstGeom>
                <a:solidFill>
                  <a:srgbClr val="38095F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90" name="组合 189"/>
              <p:cNvGrpSpPr/>
              <p:nvPr/>
            </p:nvGrpSpPr>
            <p:grpSpPr>
              <a:xfrm>
                <a:off x="2606650" y="4620186"/>
                <a:ext cx="1822576" cy="1822576"/>
                <a:chOff x="22230" y="4477298"/>
                <a:chExt cx="1967812" cy="1967812"/>
              </a:xfrm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91" name="椭圆 190"/>
                <p:cNvSpPr/>
                <p:nvPr/>
              </p:nvSpPr>
              <p:spPr>
                <a:xfrm>
                  <a:off x="22230" y="4477298"/>
                  <a:ext cx="1967812" cy="1967812"/>
                </a:xfrm>
                <a:prstGeom prst="ellipse">
                  <a:avLst/>
                </a:prstGeom>
                <a:solidFill>
                  <a:srgbClr val="CDE5C1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2" name="椭圆 191"/>
                <p:cNvSpPr/>
                <p:nvPr/>
              </p:nvSpPr>
              <p:spPr>
                <a:xfrm>
                  <a:off x="113259" y="4568327"/>
                  <a:ext cx="1785754" cy="1785754"/>
                </a:xfrm>
                <a:prstGeom prst="ellipse">
                  <a:avLst/>
                </a:prstGeom>
                <a:solidFill>
                  <a:srgbClr val="00A6CE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3" name="椭圆 192"/>
                <p:cNvSpPr/>
                <p:nvPr/>
              </p:nvSpPr>
              <p:spPr>
                <a:xfrm>
                  <a:off x="230475" y="4685543"/>
                  <a:ext cx="1551322" cy="1551322"/>
                </a:xfrm>
                <a:prstGeom prst="ellipse">
                  <a:avLst/>
                </a:prstGeom>
                <a:solidFill>
                  <a:srgbClr val="0083C3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4" name="椭圆 193"/>
                <p:cNvSpPr/>
                <p:nvPr/>
              </p:nvSpPr>
              <p:spPr>
                <a:xfrm>
                  <a:off x="379959" y="4835027"/>
                  <a:ext cx="1252354" cy="1252354"/>
                </a:xfrm>
                <a:prstGeom prst="ellipse">
                  <a:avLst/>
                </a:prstGeom>
                <a:solidFill>
                  <a:srgbClr val="005AA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5" name="椭圆 194"/>
                <p:cNvSpPr/>
                <p:nvPr/>
              </p:nvSpPr>
              <p:spPr>
                <a:xfrm>
                  <a:off x="530761" y="4985829"/>
                  <a:ext cx="950750" cy="950750"/>
                </a:xfrm>
                <a:prstGeom prst="ellipse">
                  <a:avLst/>
                </a:prstGeom>
                <a:solidFill>
                  <a:srgbClr val="321A8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6" name="椭圆 195"/>
                <p:cNvSpPr/>
                <p:nvPr/>
              </p:nvSpPr>
              <p:spPr>
                <a:xfrm>
                  <a:off x="682878" y="5137946"/>
                  <a:ext cx="646516" cy="646516"/>
                </a:xfrm>
                <a:prstGeom prst="ellipse">
                  <a:avLst/>
                </a:prstGeom>
                <a:solidFill>
                  <a:srgbClr val="38095F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97" name="组合 196"/>
              <p:cNvGrpSpPr/>
              <p:nvPr/>
            </p:nvGrpSpPr>
            <p:grpSpPr>
              <a:xfrm>
                <a:off x="3943789" y="4804209"/>
                <a:ext cx="1822576" cy="1822576"/>
                <a:chOff x="22230" y="4477298"/>
                <a:chExt cx="1967812" cy="1967812"/>
              </a:xfrm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98" name="椭圆 197"/>
                <p:cNvSpPr/>
                <p:nvPr/>
              </p:nvSpPr>
              <p:spPr>
                <a:xfrm>
                  <a:off x="22230" y="4477298"/>
                  <a:ext cx="1967812" cy="1967812"/>
                </a:xfrm>
                <a:prstGeom prst="ellipse">
                  <a:avLst/>
                </a:prstGeom>
                <a:solidFill>
                  <a:srgbClr val="CDE5C1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9" name="椭圆 198"/>
                <p:cNvSpPr/>
                <p:nvPr/>
              </p:nvSpPr>
              <p:spPr>
                <a:xfrm>
                  <a:off x="113259" y="4568327"/>
                  <a:ext cx="1785754" cy="1785754"/>
                </a:xfrm>
                <a:prstGeom prst="ellipse">
                  <a:avLst/>
                </a:prstGeom>
                <a:solidFill>
                  <a:srgbClr val="00A6CE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0" name="椭圆 199"/>
                <p:cNvSpPr/>
                <p:nvPr/>
              </p:nvSpPr>
              <p:spPr>
                <a:xfrm>
                  <a:off x="230475" y="4685543"/>
                  <a:ext cx="1551322" cy="1551322"/>
                </a:xfrm>
                <a:prstGeom prst="ellipse">
                  <a:avLst/>
                </a:prstGeom>
                <a:solidFill>
                  <a:srgbClr val="0083C3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1" name="椭圆 200"/>
                <p:cNvSpPr/>
                <p:nvPr/>
              </p:nvSpPr>
              <p:spPr>
                <a:xfrm>
                  <a:off x="379959" y="4835027"/>
                  <a:ext cx="1252354" cy="1252354"/>
                </a:xfrm>
                <a:prstGeom prst="ellipse">
                  <a:avLst/>
                </a:prstGeom>
                <a:solidFill>
                  <a:srgbClr val="005AA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2" name="椭圆 201"/>
                <p:cNvSpPr/>
                <p:nvPr/>
              </p:nvSpPr>
              <p:spPr>
                <a:xfrm>
                  <a:off x="530761" y="4985829"/>
                  <a:ext cx="950750" cy="950750"/>
                </a:xfrm>
                <a:prstGeom prst="ellipse">
                  <a:avLst/>
                </a:prstGeom>
                <a:solidFill>
                  <a:srgbClr val="321A8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3" name="椭圆 202"/>
                <p:cNvSpPr/>
                <p:nvPr/>
              </p:nvSpPr>
              <p:spPr>
                <a:xfrm>
                  <a:off x="682878" y="5137946"/>
                  <a:ext cx="646516" cy="646516"/>
                </a:xfrm>
                <a:prstGeom prst="ellipse">
                  <a:avLst/>
                </a:prstGeom>
                <a:solidFill>
                  <a:srgbClr val="38095F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04" name="组合 203"/>
              <p:cNvGrpSpPr/>
              <p:nvPr/>
            </p:nvGrpSpPr>
            <p:grpSpPr>
              <a:xfrm>
                <a:off x="5397596" y="4760701"/>
                <a:ext cx="1687455" cy="1687455"/>
                <a:chOff x="22230" y="4477298"/>
                <a:chExt cx="1967812" cy="1967812"/>
              </a:xfrm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205" name="椭圆 204"/>
                <p:cNvSpPr/>
                <p:nvPr/>
              </p:nvSpPr>
              <p:spPr>
                <a:xfrm>
                  <a:off x="22230" y="4477298"/>
                  <a:ext cx="1967812" cy="1967812"/>
                </a:xfrm>
                <a:prstGeom prst="ellipse">
                  <a:avLst/>
                </a:prstGeom>
                <a:solidFill>
                  <a:srgbClr val="CDE5C1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6" name="椭圆 205"/>
                <p:cNvSpPr/>
                <p:nvPr/>
              </p:nvSpPr>
              <p:spPr>
                <a:xfrm>
                  <a:off x="113259" y="4568327"/>
                  <a:ext cx="1785754" cy="1785754"/>
                </a:xfrm>
                <a:prstGeom prst="ellipse">
                  <a:avLst/>
                </a:prstGeom>
                <a:solidFill>
                  <a:srgbClr val="00A6CE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7" name="椭圆 206"/>
                <p:cNvSpPr/>
                <p:nvPr/>
              </p:nvSpPr>
              <p:spPr>
                <a:xfrm>
                  <a:off x="230475" y="4685543"/>
                  <a:ext cx="1551322" cy="1551322"/>
                </a:xfrm>
                <a:prstGeom prst="ellipse">
                  <a:avLst/>
                </a:prstGeom>
                <a:solidFill>
                  <a:srgbClr val="0083C3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8" name="椭圆 207"/>
                <p:cNvSpPr/>
                <p:nvPr/>
              </p:nvSpPr>
              <p:spPr>
                <a:xfrm>
                  <a:off x="379959" y="4835027"/>
                  <a:ext cx="1252354" cy="1252354"/>
                </a:xfrm>
                <a:prstGeom prst="ellipse">
                  <a:avLst/>
                </a:prstGeom>
                <a:solidFill>
                  <a:srgbClr val="005AA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9" name="椭圆 208"/>
                <p:cNvSpPr/>
                <p:nvPr/>
              </p:nvSpPr>
              <p:spPr>
                <a:xfrm>
                  <a:off x="530761" y="4985829"/>
                  <a:ext cx="950750" cy="950750"/>
                </a:xfrm>
                <a:prstGeom prst="ellipse">
                  <a:avLst/>
                </a:prstGeom>
                <a:solidFill>
                  <a:srgbClr val="321A8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0" name="椭圆 209"/>
                <p:cNvSpPr/>
                <p:nvPr/>
              </p:nvSpPr>
              <p:spPr>
                <a:xfrm>
                  <a:off x="682878" y="5137946"/>
                  <a:ext cx="646516" cy="646516"/>
                </a:xfrm>
                <a:prstGeom prst="ellipse">
                  <a:avLst/>
                </a:prstGeom>
                <a:solidFill>
                  <a:srgbClr val="38095F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11" name="组合 210"/>
              <p:cNvGrpSpPr/>
              <p:nvPr/>
            </p:nvGrpSpPr>
            <p:grpSpPr>
              <a:xfrm>
                <a:off x="6797374" y="4668924"/>
                <a:ext cx="1687455" cy="1687455"/>
                <a:chOff x="22230" y="4477298"/>
                <a:chExt cx="1967812" cy="1967812"/>
              </a:xfrm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212" name="椭圆 211"/>
                <p:cNvSpPr/>
                <p:nvPr/>
              </p:nvSpPr>
              <p:spPr>
                <a:xfrm>
                  <a:off x="22230" y="4477298"/>
                  <a:ext cx="1967812" cy="1967812"/>
                </a:xfrm>
                <a:prstGeom prst="ellipse">
                  <a:avLst/>
                </a:prstGeom>
                <a:solidFill>
                  <a:srgbClr val="CDE5C1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3" name="椭圆 212"/>
                <p:cNvSpPr/>
                <p:nvPr/>
              </p:nvSpPr>
              <p:spPr>
                <a:xfrm>
                  <a:off x="113259" y="4568327"/>
                  <a:ext cx="1785754" cy="1785754"/>
                </a:xfrm>
                <a:prstGeom prst="ellipse">
                  <a:avLst/>
                </a:prstGeom>
                <a:solidFill>
                  <a:srgbClr val="00A6CE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4" name="椭圆 213"/>
                <p:cNvSpPr/>
                <p:nvPr/>
              </p:nvSpPr>
              <p:spPr>
                <a:xfrm>
                  <a:off x="230475" y="4685543"/>
                  <a:ext cx="1551322" cy="1551322"/>
                </a:xfrm>
                <a:prstGeom prst="ellipse">
                  <a:avLst/>
                </a:prstGeom>
                <a:solidFill>
                  <a:srgbClr val="0083C3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5" name="椭圆 214"/>
                <p:cNvSpPr/>
                <p:nvPr/>
              </p:nvSpPr>
              <p:spPr>
                <a:xfrm>
                  <a:off x="379959" y="4835027"/>
                  <a:ext cx="1252354" cy="1252354"/>
                </a:xfrm>
                <a:prstGeom prst="ellipse">
                  <a:avLst/>
                </a:prstGeom>
                <a:solidFill>
                  <a:srgbClr val="005AA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6" name="椭圆 215"/>
                <p:cNvSpPr/>
                <p:nvPr/>
              </p:nvSpPr>
              <p:spPr>
                <a:xfrm>
                  <a:off x="530761" y="4985829"/>
                  <a:ext cx="950750" cy="950750"/>
                </a:xfrm>
                <a:prstGeom prst="ellipse">
                  <a:avLst/>
                </a:prstGeom>
                <a:solidFill>
                  <a:srgbClr val="321A8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7" name="椭圆 216"/>
                <p:cNvSpPr/>
                <p:nvPr/>
              </p:nvSpPr>
              <p:spPr>
                <a:xfrm>
                  <a:off x="682878" y="5137946"/>
                  <a:ext cx="646516" cy="646516"/>
                </a:xfrm>
                <a:prstGeom prst="ellipse">
                  <a:avLst/>
                </a:prstGeom>
                <a:solidFill>
                  <a:srgbClr val="38095F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18" name="组合 217"/>
              <p:cNvGrpSpPr/>
              <p:nvPr/>
            </p:nvGrpSpPr>
            <p:grpSpPr>
              <a:xfrm>
                <a:off x="7866393" y="4668924"/>
                <a:ext cx="1687455" cy="1687455"/>
                <a:chOff x="22230" y="4477298"/>
                <a:chExt cx="1967812" cy="1967812"/>
              </a:xfrm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219" name="椭圆 218"/>
                <p:cNvSpPr/>
                <p:nvPr/>
              </p:nvSpPr>
              <p:spPr>
                <a:xfrm>
                  <a:off x="22230" y="4477298"/>
                  <a:ext cx="1967812" cy="1967812"/>
                </a:xfrm>
                <a:prstGeom prst="ellipse">
                  <a:avLst/>
                </a:prstGeom>
                <a:solidFill>
                  <a:srgbClr val="CDE5C1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0" name="椭圆 219"/>
                <p:cNvSpPr/>
                <p:nvPr/>
              </p:nvSpPr>
              <p:spPr>
                <a:xfrm>
                  <a:off x="113259" y="4568327"/>
                  <a:ext cx="1785754" cy="1785754"/>
                </a:xfrm>
                <a:prstGeom prst="ellipse">
                  <a:avLst/>
                </a:prstGeom>
                <a:solidFill>
                  <a:srgbClr val="00A6CE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1" name="椭圆 220"/>
                <p:cNvSpPr/>
                <p:nvPr/>
              </p:nvSpPr>
              <p:spPr>
                <a:xfrm>
                  <a:off x="230475" y="4685543"/>
                  <a:ext cx="1551322" cy="1551322"/>
                </a:xfrm>
                <a:prstGeom prst="ellipse">
                  <a:avLst/>
                </a:prstGeom>
                <a:solidFill>
                  <a:srgbClr val="0083C3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2" name="椭圆 221"/>
                <p:cNvSpPr/>
                <p:nvPr/>
              </p:nvSpPr>
              <p:spPr>
                <a:xfrm>
                  <a:off x="379959" y="4835027"/>
                  <a:ext cx="1252354" cy="1252354"/>
                </a:xfrm>
                <a:prstGeom prst="ellipse">
                  <a:avLst/>
                </a:prstGeom>
                <a:solidFill>
                  <a:srgbClr val="005AA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3" name="椭圆 222"/>
                <p:cNvSpPr/>
                <p:nvPr/>
              </p:nvSpPr>
              <p:spPr>
                <a:xfrm>
                  <a:off x="530761" y="4985829"/>
                  <a:ext cx="950750" cy="950750"/>
                </a:xfrm>
                <a:prstGeom prst="ellipse">
                  <a:avLst/>
                </a:prstGeom>
                <a:solidFill>
                  <a:srgbClr val="321A8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4" name="椭圆 223"/>
                <p:cNvSpPr/>
                <p:nvPr/>
              </p:nvSpPr>
              <p:spPr>
                <a:xfrm>
                  <a:off x="682878" y="5137946"/>
                  <a:ext cx="646516" cy="646516"/>
                </a:xfrm>
                <a:prstGeom prst="ellipse">
                  <a:avLst/>
                </a:prstGeom>
                <a:solidFill>
                  <a:srgbClr val="38095F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2177" name="组合 2176"/>
            <p:cNvGrpSpPr/>
            <p:nvPr/>
          </p:nvGrpSpPr>
          <p:grpSpPr>
            <a:xfrm>
              <a:off x="-9670827" y="4530699"/>
              <a:ext cx="9746232" cy="2082603"/>
              <a:chOff x="-192384" y="4544182"/>
              <a:chExt cx="9746232" cy="2082603"/>
            </a:xfrm>
          </p:grpSpPr>
          <p:grpSp>
            <p:nvGrpSpPr>
              <p:cNvPr id="2178" name="组合 2177"/>
              <p:cNvGrpSpPr/>
              <p:nvPr/>
            </p:nvGrpSpPr>
            <p:grpSpPr>
              <a:xfrm>
                <a:off x="-192384" y="4544182"/>
                <a:ext cx="1967812" cy="1967812"/>
                <a:chOff x="22230" y="4477298"/>
                <a:chExt cx="1967812" cy="1967812"/>
              </a:xfrm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2221" name="椭圆 2220"/>
                <p:cNvSpPr/>
                <p:nvPr/>
              </p:nvSpPr>
              <p:spPr>
                <a:xfrm>
                  <a:off x="22230" y="4477298"/>
                  <a:ext cx="1967812" cy="1967812"/>
                </a:xfrm>
                <a:prstGeom prst="ellipse">
                  <a:avLst/>
                </a:prstGeom>
                <a:solidFill>
                  <a:srgbClr val="CDE5C1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22" name="椭圆 2221"/>
                <p:cNvSpPr/>
                <p:nvPr/>
              </p:nvSpPr>
              <p:spPr>
                <a:xfrm>
                  <a:off x="113259" y="4568327"/>
                  <a:ext cx="1785754" cy="1785754"/>
                </a:xfrm>
                <a:prstGeom prst="ellipse">
                  <a:avLst/>
                </a:prstGeom>
                <a:solidFill>
                  <a:srgbClr val="00A6CE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23" name="椭圆 2222"/>
                <p:cNvSpPr/>
                <p:nvPr/>
              </p:nvSpPr>
              <p:spPr>
                <a:xfrm>
                  <a:off x="230475" y="4685543"/>
                  <a:ext cx="1551322" cy="1551322"/>
                </a:xfrm>
                <a:prstGeom prst="ellipse">
                  <a:avLst/>
                </a:prstGeom>
                <a:solidFill>
                  <a:srgbClr val="0083C3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24" name="椭圆 2223"/>
                <p:cNvSpPr/>
                <p:nvPr/>
              </p:nvSpPr>
              <p:spPr>
                <a:xfrm>
                  <a:off x="379959" y="4835027"/>
                  <a:ext cx="1252354" cy="1252354"/>
                </a:xfrm>
                <a:prstGeom prst="ellipse">
                  <a:avLst/>
                </a:prstGeom>
                <a:solidFill>
                  <a:srgbClr val="005AA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25" name="椭圆 2224"/>
                <p:cNvSpPr/>
                <p:nvPr/>
              </p:nvSpPr>
              <p:spPr>
                <a:xfrm>
                  <a:off x="530761" y="4985829"/>
                  <a:ext cx="950750" cy="950750"/>
                </a:xfrm>
                <a:prstGeom prst="ellipse">
                  <a:avLst/>
                </a:prstGeom>
                <a:solidFill>
                  <a:srgbClr val="321A8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26" name="椭圆 2225"/>
                <p:cNvSpPr/>
                <p:nvPr/>
              </p:nvSpPr>
              <p:spPr>
                <a:xfrm>
                  <a:off x="682878" y="5137946"/>
                  <a:ext cx="646516" cy="646516"/>
                </a:xfrm>
                <a:prstGeom prst="ellipse">
                  <a:avLst/>
                </a:prstGeom>
                <a:solidFill>
                  <a:srgbClr val="38095F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179" name="组合 2178"/>
              <p:cNvGrpSpPr/>
              <p:nvPr/>
            </p:nvGrpSpPr>
            <p:grpSpPr>
              <a:xfrm>
                <a:off x="1427668" y="4716809"/>
                <a:ext cx="1622558" cy="1622558"/>
                <a:chOff x="22230" y="4477298"/>
                <a:chExt cx="1967812" cy="1967812"/>
              </a:xfrm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2215" name="椭圆 2214"/>
                <p:cNvSpPr/>
                <p:nvPr/>
              </p:nvSpPr>
              <p:spPr>
                <a:xfrm>
                  <a:off x="22230" y="4477298"/>
                  <a:ext cx="1967812" cy="1967812"/>
                </a:xfrm>
                <a:prstGeom prst="ellipse">
                  <a:avLst/>
                </a:prstGeom>
                <a:solidFill>
                  <a:srgbClr val="CDE5C1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16" name="椭圆 2215"/>
                <p:cNvSpPr/>
                <p:nvPr/>
              </p:nvSpPr>
              <p:spPr>
                <a:xfrm>
                  <a:off x="113259" y="4568327"/>
                  <a:ext cx="1785754" cy="1785754"/>
                </a:xfrm>
                <a:prstGeom prst="ellipse">
                  <a:avLst/>
                </a:prstGeom>
                <a:solidFill>
                  <a:srgbClr val="00A6CE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17" name="椭圆 2216"/>
                <p:cNvSpPr/>
                <p:nvPr/>
              </p:nvSpPr>
              <p:spPr>
                <a:xfrm>
                  <a:off x="230475" y="4685543"/>
                  <a:ext cx="1551322" cy="1551322"/>
                </a:xfrm>
                <a:prstGeom prst="ellipse">
                  <a:avLst/>
                </a:prstGeom>
                <a:solidFill>
                  <a:srgbClr val="0083C3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18" name="椭圆 2217"/>
                <p:cNvSpPr/>
                <p:nvPr/>
              </p:nvSpPr>
              <p:spPr>
                <a:xfrm>
                  <a:off x="379959" y="4835027"/>
                  <a:ext cx="1252354" cy="1252354"/>
                </a:xfrm>
                <a:prstGeom prst="ellipse">
                  <a:avLst/>
                </a:prstGeom>
                <a:solidFill>
                  <a:srgbClr val="005AA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19" name="椭圆 2218"/>
                <p:cNvSpPr/>
                <p:nvPr/>
              </p:nvSpPr>
              <p:spPr>
                <a:xfrm>
                  <a:off x="530761" y="4985829"/>
                  <a:ext cx="950750" cy="950750"/>
                </a:xfrm>
                <a:prstGeom prst="ellipse">
                  <a:avLst/>
                </a:prstGeom>
                <a:solidFill>
                  <a:srgbClr val="321A8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20" name="椭圆 2219"/>
                <p:cNvSpPr/>
                <p:nvPr/>
              </p:nvSpPr>
              <p:spPr>
                <a:xfrm>
                  <a:off x="682878" y="5137946"/>
                  <a:ext cx="646516" cy="646516"/>
                </a:xfrm>
                <a:prstGeom prst="ellipse">
                  <a:avLst/>
                </a:prstGeom>
                <a:solidFill>
                  <a:srgbClr val="38095F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180" name="组合 2179"/>
              <p:cNvGrpSpPr/>
              <p:nvPr/>
            </p:nvGrpSpPr>
            <p:grpSpPr>
              <a:xfrm>
                <a:off x="2606650" y="4620186"/>
                <a:ext cx="1822576" cy="1822576"/>
                <a:chOff x="22230" y="4477298"/>
                <a:chExt cx="1967812" cy="1967812"/>
              </a:xfrm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2209" name="椭圆 2208"/>
                <p:cNvSpPr/>
                <p:nvPr/>
              </p:nvSpPr>
              <p:spPr>
                <a:xfrm>
                  <a:off x="22230" y="4477298"/>
                  <a:ext cx="1967812" cy="1967812"/>
                </a:xfrm>
                <a:prstGeom prst="ellipse">
                  <a:avLst/>
                </a:prstGeom>
                <a:solidFill>
                  <a:srgbClr val="CDE5C1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10" name="椭圆 2209"/>
                <p:cNvSpPr/>
                <p:nvPr/>
              </p:nvSpPr>
              <p:spPr>
                <a:xfrm>
                  <a:off x="113259" y="4568327"/>
                  <a:ext cx="1785754" cy="1785754"/>
                </a:xfrm>
                <a:prstGeom prst="ellipse">
                  <a:avLst/>
                </a:prstGeom>
                <a:solidFill>
                  <a:srgbClr val="00A6CE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11" name="椭圆 2210"/>
                <p:cNvSpPr/>
                <p:nvPr/>
              </p:nvSpPr>
              <p:spPr>
                <a:xfrm>
                  <a:off x="230475" y="4685543"/>
                  <a:ext cx="1551322" cy="1551322"/>
                </a:xfrm>
                <a:prstGeom prst="ellipse">
                  <a:avLst/>
                </a:prstGeom>
                <a:solidFill>
                  <a:srgbClr val="0083C3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12" name="椭圆 2211"/>
                <p:cNvSpPr/>
                <p:nvPr/>
              </p:nvSpPr>
              <p:spPr>
                <a:xfrm>
                  <a:off x="379959" y="4835027"/>
                  <a:ext cx="1252354" cy="1252354"/>
                </a:xfrm>
                <a:prstGeom prst="ellipse">
                  <a:avLst/>
                </a:prstGeom>
                <a:solidFill>
                  <a:srgbClr val="005AA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13" name="椭圆 2212"/>
                <p:cNvSpPr/>
                <p:nvPr/>
              </p:nvSpPr>
              <p:spPr>
                <a:xfrm>
                  <a:off x="530761" y="4985829"/>
                  <a:ext cx="950750" cy="950750"/>
                </a:xfrm>
                <a:prstGeom prst="ellipse">
                  <a:avLst/>
                </a:prstGeom>
                <a:solidFill>
                  <a:srgbClr val="321A8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14" name="椭圆 2213"/>
                <p:cNvSpPr/>
                <p:nvPr/>
              </p:nvSpPr>
              <p:spPr>
                <a:xfrm>
                  <a:off x="682878" y="5137946"/>
                  <a:ext cx="646516" cy="646516"/>
                </a:xfrm>
                <a:prstGeom prst="ellipse">
                  <a:avLst/>
                </a:prstGeom>
                <a:solidFill>
                  <a:srgbClr val="38095F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181" name="组合 2180"/>
              <p:cNvGrpSpPr/>
              <p:nvPr/>
            </p:nvGrpSpPr>
            <p:grpSpPr>
              <a:xfrm>
                <a:off x="3943789" y="4804209"/>
                <a:ext cx="1822576" cy="1822576"/>
                <a:chOff x="22230" y="4477298"/>
                <a:chExt cx="1967812" cy="1967812"/>
              </a:xfrm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2203" name="椭圆 2202"/>
                <p:cNvSpPr/>
                <p:nvPr/>
              </p:nvSpPr>
              <p:spPr>
                <a:xfrm>
                  <a:off x="22230" y="4477298"/>
                  <a:ext cx="1967812" cy="1967812"/>
                </a:xfrm>
                <a:prstGeom prst="ellipse">
                  <a:avLst/>
                </a:prstGeom>
                <a:solidFill>
                  <a:srgbClr val="CDE5C1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04" name="椭圆 2203"/>
                <p:cNvSpPr/>
                <p:nvPr/>
              </p:nvSpPr>
              <p:spPr>
                <a:xfrm>
                  <a:off x="113259" y="4568327"/>
                  <a:ext cx="1785754" cy="1785754"/>
                </a:xfrm>
                <a:prstGeom prst="ellipse">
                  <a:avLst/>
                </a:prstGeom>
                <a:solidFill>
                  <a:srgbClr val="00A6CE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05" name="椭圆 2204"/>
                <p:cNvSpPr/>
                <p:nvPr/>
              </p:nvSpPr>
              <p:spPr>
                <a:xfrm>
                  <a:off x="230475" y="4685543"/>
                  <a:ext cx="1551322" cy="1551322"/>
                </a:xfrm>
                <a:prstGeom prst="ellipse">
                  <a:avLst/>
                </a:prstGeom>
                <a:solidFill>
                  <a:srgbClr val="0083C3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06" name="椭圆 2205"/>
                <p:cNvSpPr/>
                <p:nvPr/>
              </p:nvSpPr>
              <p:spPr>
                <a:xfrm>
                  <a:off x="379959" y="4835027"/>
                  <a:ext cx="1252354" cy="1252354"/>
                </a:xfrm>
                <a:prstGeom prst="ellipse">
                  <a:avLst/>
                </a:prstGeom>
                <a:solidFill>
                  <a:srgbClr val="005AA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07" name="椭圆 2206"/>
                <p:cNvSpPr/>
                <p:nvPr/>
              </p:nvSpPr>
              <p:spPr>
                <a:xfrm>
                  <a:off x="530761" y="4985829"/>
                  <a:ext cx="950750" cy="950750"/>
                </a:xfrm>
                <a:prstGeom prst="ellipse">
                  <a:avLst/>
                </a:prstGeom>
                <a:solidFill>
                  <a:srgbClr val="321A8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08" name="椭圆 2207"/>
                <p:cNvSpPr/>
                <p:nvPr/>
              </p:nvSpPr>
              <p:spPr>
                <a:xfrm>
                  <a:off x="682878" y="5137946"/>
                  <a:ext cx="646516" cy="646516"/>
                </a:xfrm>
                <a:prstGeom prst="ellipse">
                  <a:avLst/>
                </a:prstGeom>
                <a:solidFill>
                  <a:srgbClr val="38095F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182" name="组合 2181"/>
              <p:cNvGrpSpPr/>
              <p:nvPr/>
            </p:nvGrpSpPr>
            <p:grpSpPr>
              <a:xfrm>
                <a:off x="5397596" y="4760701"/>
                <a:ext cx="1687455" cy="1687455"/>
                <a:chOff x="22230" y="4477298"/>
                <a:chExt cx="1967812" cy="1967812"/>
              </a:xfrm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2197" name="椭圆 2196"/>
                <p:cNvSpPr/>
                <p:nvPr/>
              </p:nvSpPr>
              <p:spPr>
                <a:xfrm>
                  <a:off x="22230" y="4477298"/>
                  <a:ext cx="1967812" cy="1967812"/>
                </a:xfrm>
                <a:prstGeom prst="ellipse">
                  <a:avLst/>
                </a:prstGeom>
                <a:solidFill>
                  <a:srgbClr val="CDE5C1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98" name="椭圆 2197"/>
                <p:cNvSpPr/>
                <p:nvPr/>
              </p:nvSpPr>
              <p:spPr>
                <a:xfrm>
                  <a:off x="113259" y="4568327"/>
                  <a:ext cx="1785754" cy="1785754"/>
                </a:xfrm>
                <a:prstGeom prst="ellipse">
                  <a:avLst/>
                </a:prstGeom>
                <a:solidFill>
                  <a:srgbClr val="00A6CE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99" name="椭圆 2198"/>
                <p:cNvSpPr/>
                <p:nvPr/>
              </p:nvSpPr>
              <p:spPr>
                <a:xfrm>
                  <a:off x="230475" y="4685543"/>
                  <a:ext cx="1551322" cy="1551322"/>
                </a:xfrm>
                <a:prstGeom prst="ellipse">
                  <a:avLst/>
                </a:prstGeom>
                <a:solidFill>
                  <a:srgbClr val="0083C3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00" name="椭圆 2199"/>
                <p:cNvSpPr/>
                <p:nvPr/>
              </p:nvSpPr>
              <p:spPr>
                <a:xfrm>
                  <a:off x="379959" y="4835027"/>
                  <a:ext cx="1252354" cy="1252354"/>
                </a:xfrm>
                <a:prstGeom prst="ellipse">
                  <a:avLst/>
                </a:prstGeom>
                <a:solidFill>
                  <a:srgbClr val="005AA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01" name="椭圆 2200"/>
                <p:cNvSpPr/>
                <p:nvPr/>
              </p:nvSpPr>
              <p:spPr>
                <a:xfrm>
                  <a:off x="530761" y="4985829"/>
                  <a:ext cx="950750" cy="950750"/>
                </a:xfrm>
                <a:prstGeom prst="ellipse">
                  <a:avLst/>
                </a:prstGeom>
                <a:solidFill>
                  <a:srgbClr val="321A8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02" name="椭圆 2201"/>
                <p:cNvSpPr/>
                <p:nvPr/>
              </p:nvSpPr>
              <p:spPr>
                <a:xfrm>
                  <a:off x="682878" y="5137946"/>
                  <a:ext cx="646516" cy="646516"/>
                </a:xfrm>
                <a:prstGeom prst="ellipse">
                  <a:avLst/>
                </a:prstGeom>
                <a:solidFill>
                  <a:srgbClr val="38095F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183" name="组合 2182"/>
              <p:cNvGrpSpPr/>
              <p:nvPr/>
            </p:nvGrpSpPr>
            <p:grpSpPr>
              <a:xfrm>
                <a:off x="6797374" y="4668924"/>
                <a:ext cx="1687455" cy="1687455"/>
                <a:chOff x="22230" y="4477298"/>
                <a:chExt cx="1967812" cy="1967812"/>
              </a:xfrm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2191" name="椭圆 2190"/>
                <p:cNvSpPr/>
                <p:nvPr/>
              </p:nvSpPr>
              <p:spPr>
                <a:xfrm>
                  <a:off x="22230" y="4477298"/>
                  <a:ext cx="1967812" cy="1967812"/>
                </a:xfrm>
                <a:prstGeom prst="ellipse">
                  <a:avLst/>
                </a:prstGeom>
                <a:solidFill>
                  <a:srgbClr val="CDE5C1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92" name="椭圆 2191"/>
                <p:cNvSpPr/>
                <p:nvPr/>
              </p:nvSpPr>
              <p:spPr>
                <a:xfrm>
                  <a:off x="113259" y="4568327"/>
                  <a:ext cx="1785754" cy="1785754"/>
                </a:xfrm>
                <a:prstGeom prst="ellipse">
                  <a:avLst/>
                </a:prstGeom>
                <a:solidFill>
                  <a:srgbClr val="00A6CE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93" name="椭圆 2192"/>
                <p:cNvSpPr/>
                <p:nvPr/>
              </p:nvSpPr>
              <p:spPr>
                <a:xfrm>
                  <a:off x="230475" y="4685543"/>
                  <a:ext cx="1551322" cy="1551322"/>
                </a:xfrm>
                <a:prstGeom prst="ellipse">
                  <a:avLst/>
                </a:prstGeom>
                <a:solidFill>
                  <a:srgbClr val="0083C3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94" name="椭圆 2193"/>
                <p:cNvSpPr/>
                <p:nvPr/>
              </p:nvSpPr>
              <p:spPr>
                <a:xfrm>
                  <a:off x="379959" y="4835027"/>
                  <a:ext cx="1252354" cy="1252354"/>
                </a:xfrm>
                <a:prstGeom prst="ellipse">
                  <a:avLst/>
                </a:prstGeom>
                <a:solidFill>
                  <a:srgbClr val="005AA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95" name="椭圆 2194"/>
                <p:cNvSpPr/>
                <p:nvPr/>
              </p:nvSpPr>
              <p:spPr>
                <a:xfrm>
                  <a:off x="530761" y="4985829"/>
                  <a:ext cx="950750" cy="950750"/>
                </a:xfrm>
                <a:prstGeom prst="ellipse">
                  <a:avLst/>
                </a:prstGeom>
                <a:solidFill>
                  <a:srgbClr val="321A8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96" name="椭圆 2195"/>
                <p:cNvSpPr/>
                <p:nvPr/>
              </p:nvSpPr>
              <p:spPr>
                <a:xfrm>
                  <a:off x="682878" y="5137946"/>
                  <a:ext cx="646516" cy="646516"/>
                </a:xfrm>
                <a:prstGeom prst="ellipse">
                  <a:avLst/>
                </a:prstGeom>
                <a:solidFill>
                  <a:srgbClr val="38095F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184" name="组合 2183"/>
              <p:cNvGrpSpPr/>
              <p:nvPr/>
            </p:nvGrpSpPr>
            <p:grpSpPr>
              <a:xfrm>
                <a:off x="7866393" y="4668924"/>
                <a:ext cx="1687455" cy="1687455"/>
                <a:chOff x="22230" y="4477298"/>
                <a:chExt cx="1967812" cy="1967812"/>
              </a:xfrm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2185" name="椭圆 2184"/>
                <p:cNvSpPr/>
                <p:nvPr/>
              </p:nvSpPr>
              <p:spPr>
                <a:xfrm>
                  <a:off x="22230" y="4477298"/>
                  <a:ext cx="1967812" cy="1967812"/>
                </a:xfrm>
                <a:prstGeom prst="ellipse">
                  <a:avLst/>
                </a:prstGeom>
                <a:solidFill>
                  <a:srgbClr val="CDE5C1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86" name="椭圆 2185"/>
                <p:cNvSpPr/>
                <p:nvPr/>
              </p:nvSpPr>
              <p:spPr>
                <a:xfrm>
                  <a:off x="113259" y="4568327"/>
                  <a:ext cx="1785754" cy="1785754"/>
                </a:xfrm>
                <a:prstGeom prst="ellipse">
                  <a:avLst/>
                </a:prstGeom>
                <a:solidFill>
                  <a:srgbClr val="00A6CE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87" name="椭圆 2186"/>
                <p:cNvSpPr/>
                <p:nvPr/>
              </p:nvSpPr>
              <p:spPr>
                <a:xfrm>
                  <a:off x="230475" y="4685543"/>
                  <a:ext cx="1551322" cy="1551322"/>
                </a:xfrm>
                <a:prstGeom prst="ellipse">
                  <a:avLst/>
                </a:prstGeom>
                <a:solidFill>
                  <a:srgbClr val="0083C3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88" name="椭圆 2187"/>
                <p:cNvSpPr/>
                <p:nvPr/>
              </p:nvSpPr>
              <p:spPr>
                <a:xfrm>
                  <a:off x="379959" y="4835027"/>
                  <a:ext cx="1252354" cy="1252354"/>
                </a:xfrm>
                <a:prstGeom prst="ellipse">
                  <a:avLst/>
                </a:prstGeom>
                <a:solidFill>
                  <a:srgbClr val="005AA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89" name="椭圆 2188"/>
                <p:cNvSpPr/>
                <p:nvPr/>
              </p:nvSpPr>
              <p:spPr>
                <a:xfrm>
                  <a:off x="530761" y="4985829"/>
                  <a:ext cx="950750" cy="950750"/>
                </a:xfrm>
                <a:prstGeom prst="ellipse">
                  <a:avLst/>
                </a:prstGeom>
                <a:solidFill>
                  <a:srgbClr val="321A8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90" name="椭圆 2189"/>
                <p:cNvSpPr/>
                <p:nvPr/>
              </p:nvSpPr>
              <p:spPr>
                <a:xfrm>
                  <a:off x="682878" y="5137946"/>
                  <a:ext cx="646516" cy="646516"/>
                </a:xfrm>
                <a:prstGeom prst="ellipse">
                  <a:avLst/>
                </a:prstGeom>
                <a:solidFill>
                  <a:srgbClr val="38095F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2409" name="组合 2408"/>
          <p:cNvGrpSpPr/>
          <p:nvPr/>
        </p:nvGrpSpPr>
        <p:grpSpPr>
          <a:xfrm>
            <a:off x="3606146" y="2833977"/>
            <a:ext cx="1116266" cy="1626376"/>
            <a:chOff x="-2113082" y="3858133"/>
            <a:chExt cx="1116266" cy="1626376"/>
          </a:xfrm>
          <a:effectLst>
            <a:outerShdw blurRad="88900" dist="114300" dir="2400000" algn="tl" rotWithShape="0">
              <a:prstClr val="black">
                <a:alpha val="40000"/>
              </a:prstClr>
            </a:outerShdw>
          </a:effectLst>
        </p:grpSpPr>
        <p:sp>
          <p:nvSpPr>
            <p:cNvPr id="2410" name="任意多边形 2409"/>
            <p:cNvSpPr/>
            <p:nvPr/>
          </p:nvSpPr>
          <p:spPr>
            <a:xfrm>
              <a:off x="-2085974" y="3940969"/>
              <a:ext cx="1002506" cy="1452562"/>
            </a:xfrm>
            <a:custGeom>
              <a:avLst/>
              <a:gdLst>
                <a:gd name="connsiteX0" fmla="*/ 938213 w 988219"/>
                <a:gd name="connsiteY0" fmla="*/ 0 h 1452562"/>
                <a:gd name="connsiteX1" fmla="*/ 523875 w 988219"/>
                <a:gd name="connsiteY1" fmla="*/ 107156 h 1452562"/>
                <a:gd name="connsiteX2" fmla="*/ 381000 w 988219"/>
                <a:gd name="connsiteY2" fmla="*/ 195262 h 1452562"/>
                <a:gd name="connsiteX3" fmla="*/ 333375 w 988219"/>
                <a:gd name="connsiteY3" fmla="*/ 250031 h 1452562"/>
                <a:gd name="connsiteX4" fmla="*/ 257175 w 988219"/>
                <a:gd name="connsiteY4" fmla="*/ 240506 h 1452562"/>
                <a:gd name="connsiteX5" fmla="*/ 97632 w 988219"/>
                <a:gd name="connsiteY5" fmla="*/ 483394 h 1452562"/>
                <a:gd name="connsiteX6" fmla="*/ 9525 w 988219"/>
                <a:gd name="connsiteY6" fmla="*/ 678656 h 1452562"/>
                <a:gd name="connsiteX7" fmla="*/ 0 w 988219"/>
                <a:gd name="connsiteY7" fmla="*/ 723900 h 1452562"/>
                <a:gd name="connsiteX8" fmla="*/ 4763 w 988219"/>
                <a:gd name="connsiteY8" fmla="*/ 795337 h 1452562"/>
                <a:gd name="connsiteX9" fmla="*/ 11907 w 988219"/>
                <a:gd name="connsiteY9" fmla="*/ 931069 h 1452562"/>
                <a:gd name="connsiteX10" fmla="*/ 52388 w 988219"/>
                <a:gd name="connsiteY10" fmla="*/ 1054894 h 1452562"/>
                <a:gd name="connsiteX11" fmla="*/ 78582 w 988219"/>
                <a:gd name="connsiteY11" fmla="*/ 1114425 h 1452562"/>
                <a:gd name="connsiteX12" fmla="*/ 292894 w 988219"/>
                <a:gd name="connsiteY12" fmla="*/ 1376362 h 1452562"/>
                <a:gd name="connsiteX13" fmla="*/ 390525 w 988219"/>
                <a:gd name="connsiteY13" fmla="*/ 1452562 h 1452562"/>
                <a:gd name="connsiteX14" fmla="*/ 390525 w 988219"/>
                <a:gd name="connsiteY14" fmla="*/ 1312069 h 1452562"/>
                <a:gd name="connsiteX15" fmla="*/ 428625 w 988219"/>
                <a:gd name="connsiteY15" fmla="*/ 1290637 h 1452562"/>
                <a:gd name="connsiteX16" fmla="*/ 547688 w 988219"/>
                <a:gd name="connsiteY16" fmla="*/ 1266825 h 1452562"/>
                <a:gd name="connsiteX17" fmla="*/ 619125 w 988219"/>
                <a:gd name="connsiteY17" fmla="*/ 1209675 h 1452562"/>
                <a:gd name="connsiteX18" fmla="*/ 407194 w 988219"/>
                <a:gd name="connsiteY18" fmla="*/ 1162050 h 1452562"/>
                <a:gd name="connsiteX19" fmla="*/ 238125 w 988219"/>
                <a:gd name="connsiteY19" fmla="*/ 1054894 h 1452562"/>
                <a:gd name="connsiteX20" fmla="*/ 202407 w 988219"/>
                <a:gd name="connsiteY20" fmla="*/ 1023937 h 1452562"/>
                <a:gd name="connsiteX21" fmla="*/ 197644 w 988219"/>
                <a:gd name="connsiteY21" fmla="*/ 976312 h 1452562"/>
                <a:gd name="connsiteX22" fmla="*/ 197644 w 988219"/>
                <a:gd name="connsiteY22" fmla="*/ 923925 h 1452562"/>
                <a:gd name="connsiteX23" fmla="*/ 209550 w 988219"/>
                <a:gd name="connsiteY23" fmla="*/ 881062 h 1452562"/>
                <a:gd name="connsiteX24" fmla="*/ 221457 w 988219"/>
                <a:gd name="connsiteY24" fmla="*/ 833437 h 1452562"/>
                <a:gd name="connsiteX25" fmla="*/ 273844 w 988219"/>
                <a:gd name="connsiteY25" fmla="*/ 778669 h 1452562"/>
                <a:gd name="connsiteX26" fmla="*/ 426244 w 988219"/>
                <a:gd name="connsiteY26" fmla="*/ 688181 h 1452562"/>
                <a:gd name="connsiteX27" fmla="*/ 542925 w 988219"/>
                <a:gd name="connsiteY27" fmla="*/ 611981 h 1452562"/>
                <a:gd name="connsiteX28" fmla="*/ 604838 w 988219"/>
                <a:gd name="connsiteY28" fmla="*/ 561975 h 1452562"/>
                <a:gd name="connsiteX29" fmla="*/ 666750 w 988219"/>
                <a:gd name="connsiteY29" fmla="*/ 571500 h 1452562"/>
                <a:gd name="connsiteX30" fmla="*/ 738188 w 988219"/>
                <a:gd name="connsiteY30" fmla="*/ 597694 h 1452562"/>
                <a:gd name="connsiteX31" fmla="*/ 800100 w 988219"/>
                <a:gd name="connsiteY31" fmla="*/ 604837 h 1452562"/>
                <a:gd name="connsiteX32" fmla="*/ 728663 w 988219"/>
                <a:gd name="connsiteY32" fmla="*/ 531019 h 1452562"/>
                <a:gd name="connsiteX33" fmla="*/ 719138 w 988219"/>
                <a:gd name="connsiteY33" fmla="*/ 473869 h 1452562"/>
                <a:gd name="connsiteX34" fmla="*/ 781050 w 988219"/>
                <a:gd name="connsiteY34" fmla="*/ 440531 h 1452562"/>
                <a:gd name="connsiteX35" fmla="*/ 931069 w 988219"/>
                <a:gd name="connsiteY35" fmla="*/ 266700 h 1452562"/>
                <a:gd name="connsiteX36" fmla="*/ 988219 w 988219"/>
                <a:gd name="connsiteY36" fmla="*/ 111919 h 1452562"/>
                <a:gd name="connsiteX37" fmla="*/ 938213 w 988219"/>
                <a:gd name="connsiteY37" fmla="*/ 0 h 1452562"/>
                <a:gd name="connsiteX0" fmla="*/ 938213 w 988219"/>
                <a:gd name="connsiteY0" fmla="*/ 0 h 1452562"/>
                <a:gd name="connsiteX1" fmla="*/ 523875 w 988219"/>
                <a:gd name="connsiteY1" fmla="*/ 107156 h 1452562"/>
                <a:gd name="connsiteX2" fmla="*/ 381000 w 988219"/>
                <a:gd name="connsiteY2" fmla="*/ 195262 h 1452562"/>
                <a:gd name="connsiteX3" fmla="*/ 333375 w 988219"/>
                <a:gd name="connsiteY3" fmla="*/ 250031 h 1452562"/>
                <a:gd name="connsiteX4" fmla="*/ 257175 w 988219"/>
                <a:gd name="connsiteY4" fmla="*/ 240506 h 1452562"/>
                <a:gd name="connsiteX5" fmla="*/ 97632 w 988219"/>
                <a:gd name="connsiteY5" fmla="*/ 483394 h 1452562"/>
                <a:gd name="connsiteX6" fmla="*/ 9525 w 988219"/>
                <a:gd name="connsiteY6" fmla="*/ 678656 h 1452562"/>
                <a:gd name="connsiteX7" fmla="*/ 0 w 988219"/>
                <a:gd name="connsiteY7" fmla="*/ 723900 h 1452562"/>
                <a:gd name="connsiteX8" fmla="*/ 4763 w 988219"/>
                <a:gd name="connsiteY8" fmla="*/ 795337 h 1452562"/>
                <a:gd name="connsiteX9" fmla="*/ 11907 w 988219"/>
                <a:gd name="connsiteY9" fmla="*/ 931069 h 1452562"/>
                <a:gd name="connsiteX10" fmla="*/ 52388 w 988219"/>
                <a:gd name="connsiteY10" fmla="*/ 1054894 h 1452562"/>
                <a:gd name="connsiteX11" fmla="*/ 90488 w 988219"/>
                <a:gd name="connsiteY11" fmla="*/ 1114425 h 1452562"/>
                <a:gd name="connsiteX12" fmla="*/ 292894 w 988219"/>
                <a:gd name="connsiteY12" fmla="*/ 1376362 h 1452562"/>
                <a:gd name="connsiteX13" fmla="*/ 390525 w 988219"/>
                <a:gd name="connsiteY13" fmla="*/ 1452562 h 1452562"/>
                <a:gd name="connsiteX14" fmla="*/ 390525 w 988219"/>
                <a:gd name="connsiteY14" fmla="*/ 1312069 h 1452562"/>
                <a:gd name="connsiteX15" fmla="*/ 428625 w 988219"/>
                <a:gd name="connsiteY15" fmla="*/ 1290637 h 1452562"/>
                <a:gd name="connsiteX16" fmla="*/ 547688 w 988219"/>
                <a:gd name="connsiteY16" fmla="*/ 1266825 h 1452562"/>
                <a:gd name="connsiteX17" fmla="*/ 619125 w 988219"/>
                <a:gd name="connsiteY17" fmla="*/ 1209675 h 1452562"/>
                <a:gd name="connsiteX18" fmla="*/ 407194 w 988219"/>
                <a:gd name="connsiteY18" fmla="*/ 1162050 h 1452562"/>
                <a:gd name="connsiteX19" fmla="*/ 238125 w 988219"/>
                <a:gd name="connsiteY19" fmla="*/ 1054894 h 1452562"/>
                <a:gd name="connsiteX20" fmla="*/ 202407 w 988219"/>
                <a:gd name="connsiteY20" fmla="*/ 1023937 h 1452562"/>
                <a:gd name="connsiteX21" fmla="*/ 197644 w 988219"/>
                <a:gd name="connsiteY21" fmla="*/ 976312 h 1452562"/>
                <a:gd name="connsiteX22" fmla="*/ 197644 w 988219"/>
                <a:gd name="connsiteY22" fmla="*/ 923925 h 1452562"/>
                <a:gd name="connsiteX23" fmla="*/ 209550 w 988219"/>
                <a:gd name="connsiteY23" fmla="*/ 881062 h 1452562"/>
                <a:gd name="connsiteX24" fmla="*/ 221457 w 988219"/>
                <a:gd name="connsiteY24" fmla="*/ 833437 h 1452562"/>
                <a:gd name="connsiteX25" fmla="*/ 273844 w 988219"/>
                <a:gd name="connsiteY25" fmla="*/ 778669 h 1452562"/>
                <a:gd name="connsiteX26" fmla="*/ 426244 w 988219"/>
                <a:gd name="connsiteY26" fmla="*/ 688181 h 1452562"/>
                <a:gd name="connsiteX27" fmla="*/ 542925 w 988219"/>
                <a:gd name="connsiteY27" fmla="*/ 611981 h 1452562"/>
                <a:gd name="connsiteX28" fmla="*/ 604838 w 988219"/>
                <a:gd name="connsiteY28" fmla="*/ 561975 h 1452562"/>
                <a:gd name="connsiteX29" fmla="*/ 666750 w 988219"/>
                <a:gd name="connsiteY29" fmla="*/ 571500 h 1452562"/>
                <a:gd name="connsiteX30" fmla="*/ 738188 w 988219"/>
                <a:gd name="connsiteY30" fmla="*/ 597694 h 1452562"/>
                <a:gd name="connsiteX31" fmla="*/ 800100 w 988219"/>
                <a:gd name="connsiteY31" fmla="*/ 604837 h 1452562"/>
                <a:gd name="connsiteX32" fmla="*/ 728663 w 988219"/>
                <a:gd name="connsiteY32" fmla="*/ 531019 h 1452562"/>
                <a:gd name="connsiteX33" fmla="*/ 719138 w 988219"/>
                <a:gd name="connsiteY33" fmla="*/ 473869 h 1452562"/>
                <a:gd name="connsiteX34" fmla="*/ 781050 w 988219"/>
                <a:gd name="connsiteY34" fmla="*/ 440531 h 1452562"/>
                <a:gd name="connsiteX35" fmla="*/ 931069 w 988219"/>
                <a:gd name="connsiteY35" fmla="*/ 266700 h 1452562"/>
                <a:gd name="connsiteX36" fmla="*/ 988219 w 988219"/>
                <a:gd name="connsiteY36" fmla="*/ 111919 h 1452562"/>
                <a:gd name="connsiteX37" fmla="*/ 938213 w 988219"/>
                <a:gd name="connsiteY37" fmla="*/ 0 h 1452562"/>
                <a:gd name="connsiteX0" fmla="*/ 933450 w 983456"/>
                <a:gd name="connsiteY0" fmla="*/ 0 h 1452562"/>
                <a:gd name="connsiteX1" fmla="*/ 519112 w 983456"/>
                <a:gd name="connsiteY1" fmla="*/ 107156 h 1452562"/>
                <a:gd name="connsiteX2" fmla="*/ 376237 w 983456"/>
                <a:gd name="connsiteY2" fmla="*/ 195262 h 1452562"/>
                <a:gd name="connsiteX3" fmla="*/ 328612 w 983456"/>
                <a:gd name="connsiteY3" fmla="*/ 250031 h 1452562"/>
                <a:gd name="connsiteX4" fmla="*/ 252412 w 983456"/>
                <a:gd name="connsiteY4" fmla="*/ 240506 h 1452562"/>
                <a:gd name="connsiteX5" fmla="*/ 92869 w 983456"/>
                <a:gd name="connsiteY5" fmla="*/ 483394 h 1452562"/>
                <a:gd name="connsiteX6" fmla="*/ 4762 w 983456"/>
                <a:gd name="connsiteY6" fmla="*/ 678656 h 1452562"/>
                <a:gd name="connsiteX7" fmla="*/ 7143 w 983456"/>
                <a:gd name="connsiteY7" fmla="*/ 723900 h 1452562"/>
                <a:gd name="connsiteX8" fmla="*/ 0 w 983456"/>
                <a:gd name="connsiteY8" fmla="*/ 795337 h 1452562"/>
                <a:gd name="connsiteX9" fmla="*/ 7144 w 983456"/>
                <a:gd name="connsiteY9" fmla="*/ 931069 h 1452562"/>
                <a:gd name="connsiteX10" fmla="*/ 47625 w 983456"/>
                <a:gd name="connsiteY10" fmla="*/ 1054894 h 1452562"/>
                <a:gd name="connsiteX11" fmla="*/ 85725 w 983456"/>
                <a:gd name="connsiteY11" fmla="*/ 1114425 h 1452562"/>
                <a:gd name="connsiteX12" fmla="*/ 288131 w 983456"/>
                <a:gd name="connsiteY12" fmla="*/ 1376362 h 1452562"/>
                <a:gd name="connsiteX13" fmla="*/ 385762 w 983456"/>
                <a:gd name="connsiteY13" fmla="*/ 1452562 h 1452562"/>
                <a:gd name="connsiteX14" fmla="*/ 385762 w 983456"/>
                <a:gd name="connsiteY14" fmla="*/ 1312069 h 1452562"/>
                <a:gd name="connsiteX15" fmla="*/ 423862 w 983456"/>
                <a:gd name="connsiteY15" fmla="*/ 1290637 h 1452562"/>
                <a:gd name="connsiteX16" fmla="*/ 542925 w 983456"/>
                <a:gd name="connsiteY16" fmla="*/ 1266825 h 1452562"/>
                <a:gd name="connsiteX17" fmla="*/ 614362 w 983456"/>
                <a:gd name="connsiteY17" fmla="*/ 1209675 h 1452562"/>
                <a:gd name="connsiteX18" fmla="*/ 402431 w 983456"/>
                <a:gd name="connsiteY18" fmla="*/ 1162050 h 1452562"/>
                <a:gd name="connsiteX19" fmla="*/ 233362 w 983456"/>
                <a:gd name="connsiteY19" fmla="*/ 1054894 h 1452562"/>
                <a:gd name="connsiteX20" fmla="*/ 197644 w 983456"/>
                <a:gd name="connsiteY20" fmla="*/ 1023937 h 1452562"/>
                <a:gd name="connsiteX21" fmla="*/ 192881 w 983456"/>
                <a:gd name="connsiteY21" fmla="*/ 976312 h 1452562"/>
                <a:gd name="connsiteX22" fmla="*/ 192881 w 983456"/>
                <a:gd name="connsiteY22" fmla="*/ 923925 h 1452562"/>
                <a:gd name="connsiteX23" fmla="*/ 204787 w 983456"/>
                <a:gd name="connsiteY23" fmla="*/ 881062 h 1452562"/>
                <a:gd name="connsiteX24" fmla="*/ 216694 w 983456"/>
                <a:gd name="connsiteY24" fmla="*/ 833437 h 1452562"/>
                <a:gd name="connsiteX25" fmla="*/ 269081 w 983456"/>
                <a:gd name="connsiteY25" fmla="*/ 778669 h 1452562"/>
                <a:gd name="connsiteX26" fmla="*/ 421481 w 983456"/>
                <a:gd name="connsiteY26" fmla="*/ 688181 h 1452562"/>
                <a:gd name="connsiteX27" fmla="*/ 538162 w 983456"/>
                <a:gd name="connsiteY27" fmla="*/ 611981 h 1452562"/>
                <a:gd name="connsiteX28" fmla="*/ 600075 w 983456"/>
                <a:gd name="connsiteY28" fmla="*/ 561975 h 1452562"/>
                <a:gd name="connsiteX29" fmla="*/ 661987 w 983456"/>
                <a:gd name="connsiteY29" fmla="*/ 571500 h 1452562"/>
                <a:gd name="connsiteX30" fmla="*/ 733425 w 983456"/>
                <a:gd name="connsiteY30" fmla="*/ 597694 h 1452562"/>
                <a:gd name="connsiteX31" fmla="*/ 795337 w 983456"/>
                <a:gd name="connsiteY31" fmla="*/ 604837 h 1452562"/>
                <a:gd name="connsiteX32" fmla="*/ 723900 w 983456"/>
                <a:gd name="connsiteY32" fmla="*/ 531019 h 1452562"/>
                <a:gd name="connsiteX33" fmla="*/ 714375 w 983456"/>
                <a:gd name="connsiteY33" fmla="*/ 473869 h 1452562"/>
                <a:gd name="connsiteX34" fmla="*/ 776287 w 983456"/>
                <a:gd name="connsiteY34" fmla="*/ 440531 h 1452562"/>
                <a:gd name="connsiteX35" fmla="*/ 926306 w 983456"/>
                <a:gd name="connsiteY35" fmla="*/ 266700 h 1452562"/>
                <a:gd name="connsiteX36" fmla="*/ 983456 w 983456"/>
                <a:gd name="connsiteY36" fmla="*/ 111919 h 1452562"/>
                <a:gd name="connsiteX37" fmla="*/ 933450 w 983456"/>
                <a:gd name="connsiteY37" fmla="*/ 0 h 1452562"/>
                <a:gd name="connsiteX0" fmla="*/ 933450 w 983456"/>
                <a:gd name="connsiteY0" fmla="*/ 0 h 1452562"/>
                <a:gd name="connsiteX1" fmla="*/ 519112 w 983456"/>
                <a:gd name="connsiteY1" fmla="*/ 107156 h 1452562"/>
                <a:gd name="connsiteX2" fmla="*/ 385762 w 983456"/>
                <a:gd name="connsiteY2" fmla="*/ 204787 h 1452562"/>
                <a:gd name="connsiteX3" fmla="*/ 328612 w 983456"/>
                <a:gd name="connsiteY3" fmla="*/ 250031 h 1452562"/>
                <a:gd name="connsiteX4" fmla="*/ 252412 w 983456"/>
                <a:gd name="connsiteY4" fmla="*/ 240506 h 1452562"/>
                <a:gd name="connsiteX5" fmla="*/ 92869 w 983456"/>
                <a:gd name="connsiteY5" fmla="*/ 483394 h 1452562"/>
                <a:gd name="connsiteX6" fmla="*/ 4762 w 983456"/>
                <a:gd name="connsiteY6" fmla="*/ 678656 h 1452562"/>
                <a:gd name="connsiteX7" fmla="*/ 7143 w 983456"/>
                <a:gd name="connsiteY7" fmla="*/ 723900 h 1452562"/>
                <a:gd name="connsiteX8" fmla="*/ 0 w 983456"/>
                <a:gd name="connsiteY8" fmla="*/ 795337 h 1452562"/>
                <a:gd name="connsiteX9" fmla="*/ 7144 w 983456"/>
                <a:gd name="connsiteY9" fmla="*/ 931069 h 1452562"/>
                <a:gd name="connsiteX10" fmla="*/ 47625 w 983456"/>
                <a:gd name="connsiteY10" fmla="*/ 1054894 h 1452562"/>
                <a:gd name="connsiteX11" fmla="*/ 85725 w 983456"/>
                <a:gd name="connsiteY11" fmla="*/ 1114425 h 1452562"/>
                <a:gd name="connsiteX12" fmla="*/ 288131 w 983456"/>
                <a:gd name="connsiteY12" fmla="*/ 1376362 h 1452562"/>
                <a:gd name="connsiteX13" fmla="*/ 385762 w 983456"/>
                <a:gd name="connsiteY13" fmla="*/ 1452562 h 1452562"/>
                <a:gd name="connsiteX14" fmla="*/ 385762 w 983456"/>
                <a:gd name="connsiteY14" fmla="*/ 1312069 h 1452562"/>
                <a:gd name="connsiteX15" fmla="*/ 423862 w 983456"/>
                <a:gd name="connsiteY15" fmla="*/ 1290637 h 1452562"/>
                <a:gd name="connsiteX16" fmla="*/ 542925 w 983456"/>
                <a:gd name="connsiteY16" fmla="*/ 1266825 h 1452562"/>
                <a:gd name="connsiteX17" fmla="*/ 614362 w 983456"/>
                <a:gd name="connsiteY17" fmla="*/ 1209675 h 1452562"/>
                <a:gd name="connsiteX18" fmla="*/ 402431 w 983456"/>
                <a:gd name="connsiteY18" fmla="*/ 1162050 h 1452562"/>
                <a:gd name="connsiteX19" fmla="*/ 233362 w 983456"/>
                <a:gd name="connsiteY19" fmla="*/ 1054894 h 1452562"/>
                <a:gd name="connsiteX20" fmla="*/ 197644 w 983456"/>
                <a:gd name="connsiteY20" fmla="*/ 1023937 h 1452562"/>
                <a:gd name="connsiteX21" fmla="*/ 192881 w 983456"/>
                <a:gd name="connsiteY21" fmla="*/ 976312 h 1452562"/>
                <a:gd name="connsiteX22" fmla="*/ 192881 w 983456"/>
                <a:gd name="connsiteY22" fmla="*/ 923925 h 1452562"/>
                <a:gd name="connsiteX23" fmla="*/ 204787 w 983456"/>
                <a:gd name="connsiteY23" fmla="*/ 881062 h 1452562"/>
                <a:gd name="connsiteX24" fmla="*/ 216694 w 983456"/>
                <a:gd name="connsiteY24" fmla="*/ 833437 h 1452562"/>
                <a:gd name="connsiteX25" fmla="*/ 269081 w 983456"/>
                <a:gd name="connsiteY25" fmla="*/ 778669 h 1452562"/>
                <a:gd name="connsiteX26" fmla="*/ 421481 w 983456"/>
                <a:gd name="connsiteY26" fmla="*/ 688181 h 1452562"/>
                <a:gd name="connsiteX27" fmla="*/ 538162 w 983456"/>
                <a:gd name="connsiteY27" fmla="*/ 611981 h 1452562"/>
                <a:gd name="connsiteX28" fmla="*/ 600075 w 983456"/>
                <a:gd name="connsiteY28" fmla="*/ 561975 h 1452562"/>
                <a:gd name="connsiteX29" fmla="*/ 661987 w 983456"/>
                <a:gd name="connsiteY29" fmla="*/ 571500 h 1452562"/>
                <a:gd name="connsiteX30" fmla="*/ 733425 w 983456"/>
                <a:gd name="connsiteY30" fmla="*/ 597694 h 1452562"/>
                <a:gd name="connsiteX31" fmla="*/ 795337 w 983456"/>
                <a:gd name="connsiteY31" fmla="*/ 604837 h 1452562"/>
                <a:gd name="connsiteX32" fmla="*/ 723900 w 983456"/>
                <a:gd name="connsiteY32" fmla="*/ 531019 h 1452562"/>
                <a:gd name="connsiteX33" fmla="*/ 714375 w 983456"/>
                <a:gd name="connsiteY33" fmla="*/ 473869 h 1452562"/>
                <a:gd name="connsiteX34" fmla="*/ 776287 w 983456"/>
                <a:gd name="connsiteY34" fmla="*/ 440531 h 1452562"/>
                <a:gd name="connsiteX35" fmla="*/ 926306 w 983456"/>
                <a:gd name="connsiteY35" fmla="*/ 266700 h 1452562"/>
                <a:gd name="connsiteX36" fmla="*/ 983456 w 983456"/>
                <a:gd name="connsiteY36" fmla="*/ 111919 h 1452562"/>
                <a:gd name="connsiteX37" fmla="*/ 933450 w 983456"/>
                <a:gd name="connsiteY37" fmla="*/ 0 h 1452562"/>
                <a:gd name="connsiteX0" fmla="*/ 890588 w 983456"/>
                <a:gd name="connsiteY0" fmla="*/ 0 h 1447799"/>
                <a:gd name="connsiteX1" fmla="*/ 519112 w 983456"/>
                <a:gd name="connsiteY1" fmla="*/ 102393 h 1447799"/>
                <a:gd name="connsiteX2" fmla="*/ 385762 w 983456"/>
                <a:gd name="connsiteY2" fmla="*/ 200024 h 1447799"/>
                <a:gd name="connsiteX3" fmla="*/ 328612 w 983456"/>
                <a:gd name="connsiteY3" fmla="*/ 245268 h 1447799"/>
                <a:gd name="connsiteX4" fmla="*/ 252412 w 983456"/>
                <a:gd name="connsiteY4" fmla="*/ 235743 h 1447799"/>
                <a:gd name="connsiteX5" fmla="*/ 92869 w 983456"/>
                <a:gd name="connsiteY5" fmla="*/ 478631 h 1447799"/>
                <a:gd name="connsiteX6" fmla="*/ 4762 w 983456"/>
                <a:gd name="connsiteY6" fmla="*/ 673893 h 1447799"/>
                <a:gd name="connsiteX7" fmla="*/ 7143 w 983456"/>
                <a:gd name="connsiteY7" fmla="*/ 719137 h 1447799"/>
                <a:gd name="connsiteX8" fmla="*/ 0 w 983456"/>
                <a:gd name="connsiteY8" fmla="*/ 790574 h 1447799"/>
                <a:gd name="connsiteX9" fmla="*/ 7144 w 983456"/>
                <a:gd name="connsiteY9" fmla="*/ 926306 h 1447799"/>
                <a:gd name="connsiteX10" fmla="*/ 47625 w 983456"/>
                <a:gd name="connsiteY10" fmla="*/ 1050131 h 1447799"/>
                <a:gd name="connsiteX11" fmla="*/ 85725 w 983456"/>
                <a:gd name="connsiteY11" fmla="*/ 1109662 h 1447799"/>
                <a:gd name="connsiteX12" fmla="*/ 288131 w 983456"/>
                <a:gd name="connsiteY12" fmla="*/ 1371599 h 1447799"/>
                <a:gd name="connsiteX13" fmla="*/ 385762 w 983456"/>
                <a:gd name="connsiteY13" fmla="*/ 1447799 h 1447799"/>
                <a:gd name="connsiteX14" fmla="*/ 385762 w 983456"/>
                <a:gd name="connsiteY14" fmla="*/ 1307306 h 1447799"/>
                <a:gd name="connsiteX15" fmla="*/ 423862 w 983456"/>
                <a:gd name="connsiteY15" fmla="*/ 1285874 h 1447799"/>
                <a:gd name="connsiteX16" fmla="*/ 542925 w 983456"/>
                <a:gd name="connsiteY16" fmla="*/ 1262062 h 1447799"/>
                <a:gd name="connsiteX17" fmla="*/ 614362 w 983456"/>
                <a:gd name="connsiteY17" fmla="*/ 1204912 h 1447799"/>
                <a:gd name="connsiteX18" fmla="*/ 402431 w 983456"/>
                <a:gd name="connsiteY18" fmla="*/ 1157287 h 1447799"/>
                <a:gd name="connsiteX19" fmla="*/ 233362 w 983456"/>
                <a:gd name="connsiteY19" fmla="*/ 1050131 h 1447799"/>
                <a:gd name="connsiteX20" fmla="*/ 197644 w 983456"/>
                <a:gd name="connsiteY20" fmla="*/ 1019174 h 1447799"/>
                <a:gd name="connsiteX21" fmla="*/ 192881 w 983456"/>
                <a:gd name="connsiteY21" fmla="*/ 971549 h 1447799"/>
                <a:gd name="connsiteX22" fmla="*/ 192881 w 983456"/>
                <a:gd name="connsiteY22" fmla="*/ 919162 h 1447799"/>
                <a:gd name="connsiteX23" fmla="*/ 204787 w 983456"/>
                <a:gd name="connsiteY23" fmla="*/ 876299 h 1447799"/>
                <a:gd name="connsiteX24" fmla="*/ 216694 w 983456"/>
                <a:gd name="connsiteY24" fmla="*/ 828674 h 1447799"/>
                <a:gd name="connsiteX25" fmla="*/ 269081 w 983456"/>
                <a:gd name="connsiteY25" fmla="*/ 773906 h 1447799"/>
                <a:gd name="connsiteX26" fmla="*/ 421481 w 983456"/>
                <a:gd name="connsiteY26" fmla="*/ 683418 h 1447799"/>
                <a:gd name="connsiteX27" fmla="*/ 538162 w 983456"/>
                <a:gd name="connsiteY27" fmla="*/ 607218 h 1447799"/>
                <a:gd name="connsiteX28" fmla="*/ 600075 w 983456"/>
                <a:gd name="connsiteY28" fmla="*/ 557212 h 1447799"/>
                <a:gd name="connsiteX29" fmla="*/ 661987 w 983456"/>
                <a:gd name="connsiteY29" fmla="*/ 566737 h 1447799"/>
                <a:gd name="connsiteX30" fmla="*/ 733425 w 983456"/>
                <a:gd name="connsiteY30" fmla="*/ 592931 h 1447799"/>
                <a:gd name="connsiteX31" fmla="*/ 795337 w 983456"/>
                <a:gd name="connsiteY31" fmla="*/ 600074 h 1447799"/>
                <a:gd name="connsiteX32" fmla="*/ 723900 w 983456"/>
                <a:gd name="connsiteY32" fmla="*/ 526256 h 1447799"/>
                <a:gd name="connsiteX33" fmla="*/ 714375 w 983456"/>
                <a:gd name="connsiteY33" fmla="*/ 469106 h 1447799"/>
                <a:gd name="connsiteX34" fmla="*/ 776287 w 983456"/>
                <a:gd name="connsiteY34" fmla="*/ 435768 h 1447799"/>
                <a:gd name="connsiteX35" fmla="*/ 926306 w 983456"/>
                <a:gd name="connsiteY35" fmla="*/ 261937 h 1447799"/>
                <a:gd name="connsiteX36" fmla="*/ 983456 w 983456"/>
                <a:gd name="connsiteY36" fmla="*/ 107156 h 1447799"/>
                <a:gd name="connsiteX37" fmla="*/ 890588 w 983456"/>
                <a:gd name="connsiteY37" fmla="*/ 0 h 1447799"/>
                <a:gd name="connsiteX0" fmla="*/ 890588 w 1002506"/>
                <a:gd name="connsiteY0" fmla="*/ 0 h 1447799"/>
                <a:gd name="connsiteX1" fmla="*/ 519112 w 1002506"/>
                <a:gd name="connsiteY1" fmla="*/ 102393 h 1447799"/>
                <a:gd name="connsiteX2" fmla="*/ 385762 w 1002506"/>
                <a:gd name="connsiteY2" fmla="*/ 200024 h 1447799"/>
                <a:gd name="connsiteX3" fmla="*/ 328612 w 1002506"/>
                <a:gd name="connsiteY3" fmla="*/ 245268 h 1447799"/>
                <a:gd name="connsiteX4" fmla="*/ 252412 w 1002506"/>
                <a:gd name="connsiteY4" fmla="*/ 235743 h 1447799"/>
                <a:gd name="connsiteX5" fmla="*/ 92869 w 1002506"/>
                <a:gd name="connsiteY5" fmla="*/ 478631 h 1447799"/>
                <a:gd name="connsiteX6" fmla="*/ 4762 w 1002506"/>
                <a:gd name="connsiteY6" fmla="*/ 673893 h 1447799"/>
                <a:gd name="connsiteX7" fmla="*/ 7143 w 1002506"/>
                <a:gd name="connsiteY7" fmla="*/ 719137 h 1447799"/>
                <a:gd name="connsiteX8" fmla="*/ 0 w 1002506"/>
                <a:gd name="connsiteY8" fmla="*/ 790574 h 1447799"/>
                <a:gd name="connsiteX9" fmla="*/ 7144 w 1002506"/>
                <a:gd name="connsiteY9" fmla="*/ 926306 h 1447799"/>
                <a:gd name="connsiteX10" fmla="*/ 47625 w 1002506"/>
                <a:gd name="connsiteY10" fmla="*/ 1050131 h 1447799"/>
                <a:gd name="connsiteX11" fmla="*/ 85725 w 1002506"/>
                <a:gd name="connsiteY11" fmla="*/ 1109662 h 1447799"/>
                <a:gd name="connsiteX12" fmla="*/ 288131 w 1002506"/>
                <a:gd name="connsiteY12" fmla="*/ 1371599 h 1447799"/>
                <a:gd name="connsiteX13" fmla="*/ 385762 w 1002506"/>
                <a:gd name="connsiteY13" fmla="*/ 1447799 h 1447799"/>
                <a:gd name="connsiteX14" fmla="*/ 385762 w 1002506"/>
                <a:gd name="connsiteY14" fmla="*/ 1307306 h 1447799"/>
                <a:gd name="connsiteX15" fmla="*/ 423862 w 1002506"/>
                <a:gd name="connsiteY15" fmla="*/ 1285874 h 1447799"/>
                <a:gd name="connsiteX16" fmla="*/ 542925 w 1002506"/>
                <a:gd name="connsiteY16" fmla="*/ 1262062 h 1447799"/>
                <a:gd name="connsiteX17" fmla="*/ 614362 w 1002506"/>
                <a:gd name="connsiteY17" fmla="*/ 1204912 h 1447799"/>
                <a:gd name="connsiteX18" fmla="*/ 402431 w 1002506"/>
                <a:gd name="connsiteY18" fmla="*/ 1157287 h 1447799"/>
                <a:gd name="connsiteX19" fmla="*/ 233362 w 1002506"/>
                <a:gd name="connsiteY19" fmla="*/ 1050131 h 1447799"/>
                <a:gd name="connsiteX20" fmla="*/ 197644 w 1002506"/>
                <a:gd name="connsiteY20" fmla="*/ 1019174 h 1447799"/>
                <a:gd name="connsiteX21" fmla="*/ 192881 w 1002506"/>
                <a:gd name="connsiteY21" fmla="*/ 971549 h 1447799"/>
                <a:gd name="connsiteX22" fmla="*/ 192881 w 1002506"/>
                <a:gd name="connsiteY22" fmla="*/ 919162 h 1447799"/>
                <a:gd name="connsiteX23" fmla="*/ 204787 w 1002506"/>
                <a:gd name="connsiteY23" fmla="*/ 876299 h 1447799"/>
                <a:gd name="connsiteX24" fmla="*/ 216694 w 1002506"/>
                <a:gd name="connsiteY24" fmla="*/ 828674 h 1447799"/>
                <a:gd name="connsiteX25" fmla="*/ 269081 w 1002506"/>
                <a:gd name="connsiteY25" fmla="*/ 773906 h 1447799"/>
                <a:gd name="connsiteX26" fmla="*/ 421481 w 1002506"/>
                <a:gd name="connsiteY26" fmla="*/ 683418 h 1447799"/>
                <a:gd name="connsiteX27" fmla="*/ 538162 w 1002506"/>
                <a:gd name="connsiteY27" fmla="*/ 607218 h 1447799"/>
                <a:gd name="connsiteX28" fmla="*/ 600075 w 1002506"/>
                <a:gd name="connsiteY28" fmla="*/ 557212 h 1447799"/>
                <a:gd name="connsiteX29" fmla="*/ 661987 w 1002506"/>
                <a:gd name="connsiteY29" fmla="*/ 566737 h 1447799"/>
                <a:gd name="connsiteX30" fmla="*/ 733425 w 1002506"/>
                <a:gd name="connsiteY30" fmla="*/ 592931 h 1447799"/>
                <a:gd name="connsiteX31" fmla="*/ 795337 w 1002506"/>
                <a:gd name="connsiteY31" fmla="*/ 600074 h 1447799"/>
                <a:gd name="connsiteX32" fmla="*/ 723900 w 1002506"/>
                <a:gd name="connsiteY32" fmla="*/ 526256 h 1447799"/>
                <a:gd name="connsiteX33" fmla="*/ 714375 w 1002506"/>
                <a:gd name="connsiteY33" fmla="*/ 469106 h 1447799"/>
                <a:gd name="connsiteX34" fmla="*/ 776287 w 1002506"/>
                <a:gd name="connsiteY34" fmla="*/ 435768 h 1447799"/>
                <a:gd name="connsiteX35" fmla="*/ 926306 w 1002506"/>
                <a:gd name="connsiteY35" fmla="*/ 261937 h 1447799"/>
                <a:gd name="connsiteX36" fmla="*/ 1002506 w 1002506"/>
                <a:gd name="connsiteY36" fmla="*/ 88106 h 1447799"/>
                <a:gd name="connsiteX37" fmla="*/ 890588 w 1002506"/>
                <a:gd name="connsiteY37" fmla="*/ 0 h 1447799"/>
                <a:gd name="connsiteX0" fmla="*/ 923926 w 1002506"/>
                <a:gd name="connsiteY0" fmla="*/ 0 h 1452562"/>
                <a:gd name="connsiteX1" fmla="*/ 519112 w 1002506"/>
                <a:gd name="connsiteY1" fmla="*/ 107156 h 1452562"/>
                <a:gd name="connsiteX2" fmla="*/ 385762 w 1002506"/>
                <a:gd name="connsiteY2" fmla="*/ 204787 h 1452562"/>
                <a:gd name="connsiteX3" fmla="*/ 328612 w 1002506"/>
                <a:gd name="connsiteY3" fmla="*/ 250031 h 1452562"/>
                <a:gd name="connsiteX4" fmla="*/ 252412 w 1002506"/>
                <a:gd name="connsiteY4" fmla="*/ 240506 h 1452562"/>
                <a:gd name="connsiteX5" fmla="*/ 92869 w 1002506"/>
                <a:gd name="connsiteY5" fmla="*/ 483394 h 1452562"/>
                <a:gd name="connsiteX6" fmla="*/ 4762 w 1002506"/>
                <a:gd name="connsiteY6" fmla="*/ 678656 h 1452562"/>
                <a:gd name="connsiteX7" fmla="*/ 7143 w 1002506"/>
                <a:gd name="connsiteY7" fmla="*/ 723900 h 1452562"/>
                <a:gd name="connsiteX8" fmla="*/ 0 w 1002506"/>
                <a:gd name="connsiteY8" fmla="*/ 795337 h 1452562"/>
                <a:gd name="connsiteX9" fmla="*/ 7144 w 1002506"/>
                <a:gd name="connsiteY9" fmla="*/ 931069 h 1452562"/>
                <a:gd name="connsiteX10" fmla="*/ 47625 w 1002506"/>
                <a:gd name="connsiteY10" fmla="*/ 1054894 h 1452562"/>
                <a:gd name="connsiteX11" fmla="*/ 85725 w 1002506"/>
                <a:gd name="connsiteY11" fmla="*/ 1114425 h 1452562"/>
                <a:gd name="connsiteX12" fmla="*/ 288131 w 1002506"/>
                <a:gd name="connsiteY12" fmla="*/ 1376362 h 1452562"/>
                <a:gd name="connsiteX13" fmla="*/ 385762 w 1002506"/>
                <a:gd name="connsiteY13" fmla="*/ 1452562 h 1452562"/>
                <a:gd name="connsiteX14" fmla="*/ 385762 w 1002506"/>
                <a:gd name="connsiteY14" fmla="*/ 1312069 h 1452562"/>
                <a:gd name="connsiteX15" fmla="*/ 423862 w 1002506"/>
                <a:gd name="connsiteY15" fmla="*/ 1290637 h 1452562"/>
                <a:gd name="connsiteX16" fmla="*/ 542925 w 1002506"/>
                <a:gd name="connsiteY16" fmla="*/ 1266825 h 1452562"/>
                <a:gd name="connsiteX17" fmla="*/ 614362 w 1002506"/>
                <a:gd name="connsiteY17" fmla="*/ 1209675 h 1452562"/>
                <a:gd name="connsiteX18" fmla="*/ 402431 w 1002506"/>
                <a:gd name="connsiteY18" fmla="*/ 1162050 h 1452562"/>
                <a:gd name="connsiteX19" fmla="*/ 233362 w 1002506"/>
                <a:gd name="connsiteY19" fmla="*/ 1054894 h 1452562"/>
                <a:gd name="connsiteX20" fmla="*/ 197644 w 1002506"/>
                <a:gd name="connsiteY20" fmla="*/ 1023937 h 1452562"/>
                <a:gd name="connsiteX21" fmla="*/ 192881 w 1002506"/>
                <a:gd name="connsiteY21" fmla="*/ 976312 h 1452562"/>
                <a:gd name="connsiteX22" fmla="*/ 192881 w 1002506"/>
                <a:gd name="connsiteY22" fmla="*/ 923925 h 1452562"/>
                <a:gd name="connsiteX23" fmla="*/ 204787 w 1002506"/>
                <a:gd name="connsiteY23" fmla="*/ 881062 h 1452562"/>
                <a:gd name="connsiteX24" fmla="*/ 216694 w 1002506"/>
                <a:gd name="connsiteY24" fmla="*/ 833437 h 1452562"/>
                <a:gd name="connsiteX25" fmla="*/ 269081 w 1002506"/>
                <a:gd name="connsiteY25" fmla="*/ 778669 h 1452562"/>
                <a:gd name="connsiteX26" fmla="*/ 421481 w 1002506"/>
                <a:gd name="connsiteY26" fmla="*/ 688181 h 1452562"/>
                <a:gd name="connsiteX27" fmla="*/ 538162 w 1002506"/>
                <a:gd name="connsiteY27" fmla="*/ 611981 h 1452562"/>
                <a:gd name="connsiteX28" fmla="*/ 600075 w 1002506"/>
                <a:gd name="connsiteY28" fmla="*/ 561975 h 1452562"/>
                <a:gd name="connsiteX29" fmla="*/ 661987 w 1002506"/>
                <a:gd name="connsiteY29" fmla="*/ 571500 h 1452562"/>
                <a:gd name="connsiteX30" fmla="*/ 733425 w 1002506"/>
                <a:gd name="connsiteY30" fmla="*/ 597694 h 1452562"/>
                <a:gd name="connsiteX31" fmla="*/ 795337 w 1002506"/>
                <a:gd name="connsiteY31" fmla="*/ 604837 h 1452562"/>
                <a:gd name="connsiteX32" fmla="*/ 723900 w 1002506"/>
                <a:gd name="connsiteY32" fmla="*/ 531019 h 1452562"/>
                <a:gd name="connsiteX33" fmla="*/ 714375 w 1002506"/>
                <a:gd name="connsiteY33" fmla="*/ 473869 h 1452562"/>
                <a:gd name="connsiteX34" fmla="*/ 776287 w 1002506"/>
                <a:gd name="connsiteY34" fmla="*/ 440531 h 1452562"/>
                <a:gd name="connsiteX35" fmla="*/ 926306 w 1002506"/>
                <a:gd name="connsiteY35" fmla="*/ 266700 h 1452562"/>
                <a:gd name="connsiteX36" fmla="*/ 1002506 w 1002506"/>
                <a:gd name="connsiteY36" fmla="*/ 92869 h 1452562"/>
                <a:gd name="connsiteX37" fmla="*/ 923926 w 1002506"/>
                <a:gd name="connsiteY37" fmla="*/ 0 h 1452562"/>
                <a:gd name="connsiteX0" fmla="*/ 923926 w 1002506"/>
                <a:gd name="connsiteY0" fmla="*/ 0 h 1452562"/>
                <a:gd name="connsiteX1" fmla="*/ 519112 w 1002506"/>
                <a:gd name="connsiteY1" fmla="*/ 107156 h 1452562"/>
                <a:gd name="connsiteX2" fmla="*/ 385762 w 1002506"/>
                <a:gd name="connsiteY2" fmla="*/ 204787 h 1452562"/>
                <a:gd name="connsiteX3" fmla="*/ 328612 w 1002506"/>
                <a:gd name="connsiteY3" fmla="*/ 250031 h 1452562"/>
                <a:gd name="connsiteX4" fmla="*/ 252412 w 1002506"/>
                <a:gd name="connsiteY4" fmla="*/ 240506 h 1452562"/>
                <a:gd name="connsiteX5" fmla="*/ 92869 w 1002506"/>
                <a:gd name="connsiteY5" fmla="*/ 483394 h 1452562"/>
                <a:gd name="connsiteX6" fmla="*/ 4762 w 1002506"/>
                <a:gd name="connsiteY6" fmla="*/ 678656 h 1452562"/>
                <a:gd name="connsiteX7" fmla="*/ 7143 w 1002506"/>
                <a:gd name="connsiteY7" fmla="*/ 723900 h 1452562"/>
                <a:gd name="connsiteX8" fmla="*/ 0 w 1002506"/>
                <a:gd name="connsiteY8" fmla="*/ 795337 h 1452562"/>
                <a:gd name="connsiteX9" fmla="*/ 7144 w 1002506"/>
                <a:gd name="connsiteY9" fmla="*/ 931069 h 1452562"/>
                <a:gd name="connsiteX10" fmla="*/ 47625 w 1002506"/>
                <a:gd name="connsiteY10" fmla="*/ 1054894 h 1452562"/>
                <a:gd name="connsiteX11" fmla="*/ 85725 w 1002506"/>
                <a:gd name="connsiteY11" fmla="*/ 1114425 h 1452562"/>
                <a:gd name="connsiteX12" fmla="*/ 288131 w 1002506"/>
                <a:gd name="connsiteY12" fmla="*/ 1376362 h 1452562"/>
                <a:gd name="connsiteX13" fmla="*/ 385762 w 1002506"/>
                <a:gd name="connsiteY13" fmla="*/ 1452562 h 1452562"/>
                <a:gd name="connsiteX14" fmla="*/ 385762 w 1002506"/>
                <a:gd name="connsiteY14" fmla="*/ 1312069 h 1452562"/>
                <a:gd name="connsiteX15" fmla="*/ 423862 w 1002506"/>
                <a:gd name="connsiteY15" fmla="*/ 1290637 h 1452562"/>
                <a:gd name="connsiteX16" fmla="*/ 542925 w 1002506"/>
                <a:gd name="connsiteY16" fmla="*/ 1266825 h 1452562"/>
                <a:gd name="connsiteX17" fmla="*/ 614362 w 1002506"/>
                <a:gd name="connsiteY17" fmla="*/ 1209675 h 1452562"/>
                <a:gd name="connsiteX18" fmla="*/ 402431 w 1002506"/>
                <a:gd name="connsiteY18" fmla="*/ 1162050 h 1452562"/>
                <a:gd name="connsiteX19" fmla="*/ 233362 w 1002506"/>
                <a:gd name="connsiteY19" fmla="*/ 1054894 h 1452562"/>
                <a:gd name="connsiteX20" fmla="*/ 197644 w 1002506"/>
                <a:gd name="connsiteY20" fmla="*/ 1023937 h 1452562"/>
                <a:gd name="connsiteX21" fmla="*/ 192881 w 1002506"/>
                <a:gd name="connsiteY21" fmla="*/ 976312 h 1452562"/>
                <a:gd name="connsiteX22" fmla="*/ 192881 w 1002506"/>
                <a:gd name="connsiteY22" fmla="*/ 923925 h 1452562"/>
                <a:gd name="connsiteX23" fmla="*/ 204787 w 1002506"/>
                <a:gd name="connsiteY23" fmla="*/ 881062 h 1452562"/>
                <a:gd name="connsiteX24" fmla="*/ 216694 w 1002506"/>
                <a:gd name="connsiteY24" fmla="*/ 833437 h 1452562"/>
                <a:gd name="connsiteX25" fmla="*/ 269081 w 1002506"/>
                <a:gd name="connsiteY25" fmla="*/ 778669 h 1452562"/>
                <a:gd name="connsiteX26" fmla="*/ 421481 w 1002506"/>
                <a:gd name="connsiteY26" fmla="*/ 688181 h 1452562"/>
                <a:gd name="connsiteX27" fmla="*/ 538162 w 1002506"/>
                <a:gd name="connsiteY27" fmla="*/ 611981 h 1452562"/>
                <a:gd name="connsiteX28" fmla="*/ 600075 w 1002506"/>
                <a:gd name="connsiteY28" fmla="*/ 561975 h 1452562"/>
                <a:gd name="connsiteX29" fmla="*/ 661987 w 1002506"/>
                <a:gd name="connsiteY29" fmla="*/ 571500 h 1452562"/>
                <a:gd name="connsiteX30" fmla="*/ 733425 w 1002506"/>
                <a:gd name="connsiteY30" fmla="*/ 597694 h 1452562"/>
                <a:gd name="connsiteX31" fmla="*/ 795337 w 1002506"/>
                <a:gd name="connsiteY31" fmla="*/ 604837 h 1452562"/>
                <a:gd name="connsiteX32" fmla="*/ 723900 w 1002506"/>
                <a:gd name="connsiteY32" fmla="*/ 531019 h 1452562"/>
                <a:gd name="connsiteX33" fmla="*/ 702469 w 1002506"/>
                <a:gd name="connsiteY33" fmla="*/ 473869 h 1452562"/>
                <a:gd name="connsiteX34" fmla="*/ 776287 w 1002506"/>
                <a:gd name="connsiteY34" fmla="*/ 440531 h 1452562"/>
                <a:gd name="connsiteX35" fmla="*/ 926306 w 1002506"/>
                <a:gd name="connsiteY35" fmla="*/ 266700 h 1452562"/>
                <a:gd name="connsiteX36" fmla="*/ 1002506 w 1002506"/>
                <a:gd name="connsiteY36" fmla="*/ 92869 h 1452562"/>
                <a:gd name="connsiteX37" fmla="*/ 923926 w 1002506"/>
                <a:gd name="connsiteY37" fmla="*/ 0 h 1452562"/>
                <a:gd name="connsiteX0" fmla="*/ 923926 w 1002506"/>
                <a:gd name="connsiteY0" fmla="*/ 0 h 1452562"/>
                <a:gd name="connsiteX1" fmla="*/ 519112 w 1002506"/>
                <a:gd name="connsiteY1" fmla="*/ 107156 h 1452562"/>
                <a:gd name="connsiteX2" fmla="*/ 385762 w 1002506"/>
                <a:gd name="connsiteY2" fmla="*/ 204787 h 1452562"/>
                <a:gd name="connsiteX3" fmla="*/ 328612 w 1002506"/>
                <a:gd name="connsiteY3" fmla="*/ 250031 h 1452562"/>
                <a:gd name="connsiteX4" fmla="*/ 252412 w 1002506"/>
                <a:gd name="connsiteY4" fmla="*/ 240506 h 1452562"/>
                <a:gd name="connsiteX5" fmla="*/ 92869 w 1002506"/>
                <a:gd name="connsiteY5" fmla="*/ 483394 h 1452562"/>
                <a:gd name="connsiteX6" fmla="*/ 4762 w 1002506"/>
                <a:gd name="connsiteY6" fmla="*/ 678656 h 1452562"/>
                <a:gd name="connsiteX7" fmla="*/ 7143 w 1002506"/>
                <a:gd name="connsiteY7" fmla="*/ 723900 h 1452562"/>
                <a:gd name="connsiteX8" fmla="*/ 0 w 1002506"/>
                <a:gd name="connsiteY8" fmla="*/ 795337 h 1452562"/>
                <a:gd name="connsiteX9" fmla="*/ 7144 w 1002506"/>
                <a:gd name="connsiteY9" fmla="*/ 931069 h 1452562"/>
                <a:gd name="connsiteX10" fmla="*/ 47625 w 1002506"/>
                <a:gd name="connsiteY10" fmla="*/ 1054894 h 1452562"/>
                <a:gd name="connsiteX11" fmla="*/ 85725 w 1002506"/>
                <a:gd name="connsiteY11" fmla="*/ 1114425 h 1452562"/>
                <a:gd name="connsiteX12" fmla="*/ 288131 w 1002506"/>
                <a:gd name="connsiteY12" fmla="*/ 1376362 h 1452562"/>
                <a:gd name="connsiteX13" fmla="*/ 385762 w 1002506"/>
                <a:gd name="connsiteY13" fmla="*/ 1452562 h 1452562"/>
                <a:gd name="connsiteX14" fmla="*/ 385762 w 1002506"/>
                <a:gd name="connsiteY14" fmla="*/ 1312069 h 1452562"/>
                <a:gd name="connsiteX15" fmla="*/ 423862 w 1002506"/>
                <a:gd name="connsiteY15" fmla="*/ 1290637 h 1452562"/>
                <a:gd name="connsiteX16" fmla="*/ 542925 w 1002506"/>
                <a:gd name="connsiteY16" fmla="*/ 1266825 h 1452562"/>
                <a:gd name="connsiteX17" fmla="*/ 614362 w 1002506"/>
                <a:gd name="connsiteY17" fmla="*/ 1209675 h 1452562"/>
                <a:gd name="connsiteX18" fmla="*/ 402431 w 1002506"/>
                <a:gd name="connsiteY18" fmla="*/ 1162050 h 1452562"/>
                <a:gd name="connsiteX19" fmla="*/ 233362 w 1002506"/>
                <a:gd name="connsiteY19" fmla="*/ 1054894 h 1452562"/>
                <a:gd name="connsiteX20" fmla="*/ 197644 w 1002506"/>
                <a:gd name="connsiteY20" fmla="*/ 1023937 h 1452562"/>
                <a:gd name="connsiteX21" fmla="*/ 192881 w 1002506"/>
                <a:gd name="connsiteY21" fmla="*/ 976312 h 1452562"/>
                <a:gd name="connsiteX22" fmla="*/ 192881 w 1002506"/>
                <a:gd name="connsiteY22" fmla="*/ 923925 h 1452562"/>
                <a:gd name="connsiteX23" fmla="*/ 204787 w 1002506"/>
                <a:gd name="connsiteY23" fmla="*/ 881062 h 1452562"/>
                <a:gd name="connsiteX24" fmla="*/ 216694 w 1002506"/>
                <a:gd name="connsiteY24" fmla="*/ 833437 h 1452562"/>
                <a:gd name="connsiteX25" fmla="*/ 269081 w 1002506"/>
                <a:gd name="connsiteY25" fmla="*/ 778669 h 1452562"/>
                <a:gd name="connsiteX26" fmla="*/ 421481 w 1002506"/>
                <a:gd name="connsiteY26" fmla="*/ 688181 h 1452562"/>
                <a:gd name="connsiteX27" fmla="*/ 538162 w 1002506"/>
                <a:gd name="connsiteY27" fmla="*/ 611981 h 1452562"/>
                <a:gd name="connsiteX28" fmla="*/ 600075 w 1002506"/>
                <a:gd name="connsiteY28" fmla="*/ 561975 h 1452562"/>
                <a:gd name="connsiteX29" fmla="*/ 661987 w 1002506"/>
                <a:gd name="connsiteY29" fmla="*/ 571500 h 1452562"/>
                <a:gd name="connsiteX30" fmla="*/ 733425 w 1002506"/>
                <a:gd name="connsiteY30" fmla="*/ 597694 h 1452562"/>
                <a:gd name="connsiteX31" fmla="*/ 795337 w 1002506"/>
                <a:gd name="connsiteY31" fmla="*/ 604837 h 1452562"/>
                <a:gd name="connsiteX32" fmla="*/ 723900 w 1002506"/>
                <a:gd name="connsiteY32" fmla="*/ 531019 h 1452562"/>
                <a:gd name="connsiteX33" fmla="*/ 702469 w 1002506"/>
                <a:gd name="connsiteY33" fmla="*/ 473869 h 1452562"/>
                <a:gd name="connsiteX34" fmla="*/ 764381 w 1002506"/>
                <a:gd name="connsiteY34" fmla="*/ 442912 h 1452562"/>
                <a:gd name="connsiteX35" fmla="*/ 926306 w 1002506"/>
                <a:gd name="connsiteY35" fmla="*/ 266700 h 1452562"/>
                <a:gd name="connsiteX36" fmla="*/ 1002506 w 1002506"/>
                <a:gd name="connsiteY36" fmla="*/ 92869 h 1452562"/>
                <a:gd name="connsiteX37" fmla="*/ 923926 w 1002506"/>
                <a:gd name="connsiteY37" fmla="*/ 0 h 1452562"/>
                <a:gd name="connsiteX0" fmla="*/ 923926 w 1002506"/>
                <a:gd name="connsiteY0" fmla="*/ 0 h 1452562"/>
                <a:gd name="connsiteX1" fmla="*/ 519112 w 1002506"/>
                <a:gd name="connsiteY1" fmla="*/ 107156 h 1452562"/>
                <a:gd name="connsiteX2" fmla="*/ 385762 w 1002506"/>
                <a:gd name="connsiteY2" fmla="*/ 204787 h 1452562"/>
                <a:gd name="connsiteX3" fmla="*/ 328612 w 1002506"/>
                <a:gd name="connsiteY3" fmla="*/ 250031 h 1452562"/>
                <a:gd name="connsiteX4" fmla="*/ 252412 w 1002506"/>
                <a:gd name="connsiteY4" fmla="*/ 240506 h 1452562"/>
                <a:gd name="connsiteX5" fmla="*/ 92869 w 1002506"/>
                <a:gd name="connsiteY5" fmla="*/ 483394 h 1452562"/>
                <a:gd name="connsiteX6" fmla="*/ 4762 w 1002506"/>
                <a:gd name="connsiteY6" fmla="*/ 678656 h 1452562"/>
                <a:gd name="connsiteX7" fmla="*/ 7143 w 1002506"/>
                <a:gd name="connsiteY7" fmla="*/ 723900 h 1452562"/>
                <a:gd name="connsiteX8" fmla="*/ 0 w 1002506"/>
                <a:gd name="connsiteY8" fmla="*/ 795337 h 1452562"/>
                <a:gd name="connsiteX9" fmla="*/ 7144 w 1002506"/>
                <a:gd name="connsiteY9" fmla="*/ 931069 h 1452562"/>
                <a:gd name="connsiteX10" fmla="*/ 47625 w 1002506"/>
                <a:gd name="connsiteY10" fmla="*/ 1054894 h 1452562"/>
                <a:gd name="connsiteX11" fmla="*/ 85725 w 1002506"/>
                <a:gd name="connsiteY11" fmla="*/ 1114425 h 1452562"/>
                <a:gd name="connsiteX12" fmla="*/ 288131 w 1002506"/>
                <a:gd name="connsiteY12" fmla="*/ 1376362 h 1452562"/>
                <a:gd name="connsiteX13" fmla="*/ 385762 w 1002506"/>
                <a:gd name="connsiteY13" fmla="*/ 1452562 h 1452562"/>
                <a:gd name="connsiteX14" fmla="*/ 385762 w 1002506"/>
                <a:gd name="connsiteY14" fmla="*/ 1312069 h 1452562"/>
                <a:gd name="connsiteX15" fmla="*/ 423862 w 1002506"/>
                <a:gd name="connsiteY15" fmla="*/ 1290637 h 1452562"/>
                <a:gd name="connsiteX16" fmla="*/ 542925 w 1002506"/>
                <a:gd name="connsiteY16" fmla="*/ 1266825 h 1452562"/>
                <a:gd name="connsiteX17" fmla="*/ 614362 w 1002506"/>
                <a:gd name="connsiteY17" fmla="*/ 1209675 h 1452562"/>
                <a:gd name="connsiteX18" fmla="*/ 402431 w 1002506"/>
                <a:gd name="connsiteY18" fmla="*/ 1162050 h 1452562"/>
                <a:gd name="connsiteX19" fmla="*/ 233362 w 1002506"/>
                <a:gd name="connsiteY19" fmla="*/ 1054894 h 1452562"/>
                <a:gd name="connsiteX20" fmla="*/ 197644 w 1002506"/>
                <a:gd name="connsiteY20" fmla="*/ 1023937 h 1452562"/>
                <a:gd name="connsiteX21" fmla="*/ 192881 w 1002506"/>
                <a:gd name="connsiteY21" fmla="*/ 976312 h 1452562"/>
                <a:gd name="connsiteX22" fmla="*/ 192881 w 1002506"/>
                <a:gd name="connsiteY22" fmla="*/ 923925 h 1452562"/>
                <a:gd name="connsiteX23" fmla="*/ 204787 w 1002506"/>
                <a:gd name="connsiteY23" fmla="*/ 881062 h 1452562"/>
                <a:gd name="connsiteX24" fmla="*/ 216694 w 1002506"/>
                <a:gd name="connsiteY24" fmla="*/ 833437 h 1452562"/>
                <a:gd name="connsiteX25" fmla="*/ 269081 w 1002506"/>
                <a:gd name="connsiteY25" fmla="*/ 778669 h 1452562"/>
                <a:gd name="connsiteX26" fmla="*/ 421481 w 1002506"/>
                <a:gd name="connsiteY26" fmla="*/ 688181 h 1452562"/>
                <a:gd name="connsiteX27" fmla="*/ 538162 w 1002506"/>
                <a:gd name="connsiteY27" fmla="*/ 611981 h 1452562"/>
                <a:gd name="connsiteX28" fmla="*/ 609600 w 1002506"/>
                <a:gd name="connsiteY28" fmla="*/ 547687 h 1452562"/>
                <a:gd name="connsiteX29" fmla="*/ 661987 w 1002506"/>
                <a:gd name="connsiteY29" fmla="*/ 571500 h 1452562"/>
                <a:gd name="connsiteX30" fmla="*/ 733425 w 1002506"/>
                <a:gd name="connsiteY30" fmla="*/ 597694 h 1452562"/>
                <a:gd name="connsiteX31" fmla="*/ 795337 w 1002506"/>
                <a:gd name="connsiteY31" fmla="*/ 604837 h 1452562"/>
                <a:gd name="connsiteX32" fmla="*/ 723900 w 1002506"/>
                <a:gd name="connsiteY32" fmla="*/ 531019 h 1452562"/>
                <a:gd name="connsiteX33" fmla="*/ 702469 w 1002506"/>
                <a:gd name="connsiteY33" fmla="*/ 473869 h 1452562"/>
                <a:gd name="connsiteX34" fmla="*/ 764381 w 1002506"/>
                <a:gd name="connsiteY34" fmla="*/ 442912 h 1452562"/>
                <a:gd name="connsiteX35" fmla="*/ 926306 w 1002506"/>
                <a:gd name="connsiteY35" fmla="*/ 266700 h 1452562"/>
                <a:gd name="connsiteX36" fmla="*/ 1002506 w 1002506"/>
                <a:gd name="connsiteY36" fmla="*/ 92869 h 1452562"/>
                <a:gd name="connsiteX37" fmla="*/ 923926 w 1002506"/>
                <a:gd name="connsiteY37" fmla="*/ 0 h 1452562"/>
                <a:gd name="connsiteX0" fmla="*/ 923926 w 1002506"/>
                <a:gd name="connsiteY0" fmla="*/ 0 h 1452562"/>
                <a:gd name="connsiteX1" fmla="*/ 519112 w 1002506"/>
                <a:gd name="connsiteY1" fmla="*/ 107156 h 1452562"/>
                <a:gd name="connsiteX2" fmla="*/ 385762 w 1002506"/>
                <a:gd name="connsiteY2" fmla="*/ 204787 h 1452562"/>
                <a:gd name="connsiteX3" fmla="*/ 328612 w 1002506"/>
                <a:gd name="connsiteY3" fmla="*/ 250031 h 1452562"/>
                <a:gd name="connsiteX4" fmla="*/ 252412 w 1002506"/>
                <a:gd name="connsiteY4" fmla="*/ 240506 h 1452562"/>
                <a:gd name="connsiteX5" fmla="*/ 92869 w 1002506"/>
                <a:gd name="connsiteY5" fmla="*/ 483394 h 1452562"/>
                <a:gd name="connsiteX6" fmla="*/ 4762 w 1002506"/>
                <a:gd name="connsiteY6" fmla="*/ 678656 h 1452562"/>
                <a:gd name="connsiteX7" fmla="*/ 7143 w 1002506"/>
                <a:gd name="connsiteY7" fmla="*/ 723900 h 1452562"/>
                <a:gd name="connsiteX8" fmla="*/ 0 w 1002506"/>
                <a:gd name="connsiteY8" fmla="*/ 795337 h 1452562"/>
                <a:gd name="connsiteX9" fmla="*/ 7144 w 1002506"/>
                <a:gd name="connsiteY9" fmla="*/ 931069 h 1452562"/>
                <a:gd name="connsiteX10" fmla="*/ 47625 w 1002506"/>
                <a:gd name="connsiteY10" fmla="*/ 1054894 h 1452562"/>
                <a:gd name="connsiteX11" fmla="*/ 85725 w 1002506"/>
                <a:gd name="connsiteY11" fmla="*/ 1114425 h 1452562"/>
                <a:gd name="connsiteX12" fmla="*/ 288131 w 1002506"/>
                <a:gd name="connsiteY12" fmla="*/ 1376362 h 1452562"/>
                <a:gd name="connsiteX13" fmla="*/ 385762 w 1002506"/>
                <a:gd name="connsiteY13" fmla="*/ 1452562 h 1452562"/>
                <a:gd name="connsiteX14" fmla="*/ 385762 w 1002506"/>
                <a:gd name="connsiteY14" fmla="*/ 1312069 h 1452562"/>
                <a:gd name="connsiteX15" fmla="*/ 423862 w 1002506"/>
                <a:gd name="connsiteY15" fmla="*/ 1290637 h 1452562"/>
                <a:gd name="connsiteX16" fmla="*/ 542925 w 1002506"/>
                <a:gd name="connsiteY16" fmla="*/ 1266825 h 1452562"/>
                <a:gd name="connsiteX17" fmla="*/ 614362 w 1002506"/>
                <a:gd name="connsiteY17" fmla="*/ 1209675 h 1452562"/>
                <a:gd name="connsiteX18" fmla="*/ 402431 w 1002506"/>
                <a:gd name="connsiteY18" fmla="*/ 1162050 h 1452562"/>
                <a:gd name="connsiteX19" fmla="*/ 233362 w 1002506"/>
                <a:gd name="connsiteY19" fmla="*/ 1054894 h 1452562"/>
                <a:gd name="connsiteX20" fmla="*/ 197644 w 1002506"/>
                <a:gd name="connsiteY20" fmla="*/ 1023937 h 1452562"/>
                <a:gd name="connsiteX21" fmla="*/ 192881 w 1002506"/>
                <a:gd name="connsiteY21" fmla="*/ 976312 h 1452562"/>
                <a:gd name="connsiteX22" fmla="*/ 192881 w 1002506"/>
                <a:gd name="connsiteY22" fmla="*/ 923925 h 1452562"/>
                <a:gd name="connsiteX23" fmla="*/ 204787 w 1002506"/>
                <a:gd name="connsiteY23" fmla="*/ 881062 h 1452562"/>
                <a:gd name="connsiteX24" fmla="*/ 216694 w 1002506"/>
                <a:gd name="connsiteY24" fmla="*/ 833437 h 1452562"/>
                <a:gd name="connsiteX25" fmla="*/ 269081 w 1002506"/>
                <a:gd name="connsiteY25" fmla="*/ 778669 h 1452562"/>
                <a:gd name="connsiteX26" fmla="*/ 421481 w 1002506"/>
                <a:gd name="connsiteY26" fmla="*/ 688181 h 1452562"/>
                <a:gd name="connsiteX27" fmla="*/ 538162 w 1002506"/>
                <a:gd name="connsiteY27" fmla="*/ 604838 h 1452562"/>
                <a:gd name="connsiteX28" fmla="*/ 609600 w 1002506"/>
                <a:gd name="connsiteY28" fmla="*/ 547687 h 1452562"/>
                <a:gd name="connsiteX29" fmla="*/ 661987 w 1002506"/>
                <a:gd name="connsiteY29" fmla="*/ 571500 h 1452562"/>
                <a:gd name="connsiteX30" fmla="*/ 733425 w 1002506"/>
                <a:gd name="connsiteY30" fmla="*/ 597694 h 1452562"/>
                <a:gd name="connsiteX31" fmla="*/ 795337 w 1002506"/>
                <a:gd name="connsiteY31" fmla="*/ 604837 h 1452562"/>
                <a:gd name="connsiteX32" fmla="*/ 723900 w 1002506"/>
                <a:gd name="connsiteY32" fmla="*/ 531019 h 1452562"/>
                <a:gd name="connsiteX33" fmla="*/ 702469 w 1002506"/>
                <a:gd name="connsiteY33" fmla="*/ 473869 h 1452562"/>
                <a:gd name="connsiteX34" fmla="*/ 764381 w 1002506"/>
                <a:gd name="connsiteY34" fmla="*/ 442912 h 1452562"/>
                <a:gd name="connsiteX35" fmla="*/ 926306 w 1002506"/>
                <a:gd name="connsiteY35" fmla="*/ 266700 h 1452562"/>
                <a:gd name="connsiteX36" fmla="*/ 1002506 w 1002506"/>
                <a:gd name="connsiteY36" fmla="*/ 92869 h 1452562"/>
                <a:gd name="connsiteX37" fmla="*/ 923926 w 1002506"/>
                <a:gd name="connsiteY37" fmla="*/ 0 h 1452562"/>
                <a:gd name="connsiteX0" fmla="*/ 923926 w 1002506"/>
                <a:gd name="connsiteY0" fmla="*/ 0 h 1452562"/>
                <a:gd name="connsiteX1" fmla="*/ 519112 w 1002506"/>
                <a:gd name="connsiteY1" fmla="*/ 107156 h 1452562"/>
                <a:gd name="connsiteX2" fmla="*/ 385762 w 1002506"/>
                <a:gd name="connsiteY2" fmla="*/ 204787 h 1452562"/>
                <a:gd name="connsiteX3" fmla="*/ 328612 w 1002506"/>
                <a:gd name="connsiteY3" fmla="*/ 250031 h 1452562"/>
                <a:gd name="connsiteX4" fmla="*/ 252412 w 1002506"/>
                <a:gd name="connsiteY4" fmla="*/ 240506 h 1452562"/>
                <a:gd name="connsiteX5" fmla="*/ 92869 w 1002506"/>
                <a:gd name="connsiteY5" fmla="*/ 483394 h 1452562"/>
                <a:gd name="connsiteX6" fmla="*/ 4762 w 1002506"/>
                <a:gd name="connsiteY6" fmla="*/ 678656 h 1452562"/>
                <a:gd name="connsiteX7" fmla="*/ 7143 w 1002506"/>
                <a:gd name="connsiteY7" fmla="*/ 723900 h 1452562"/>
                <a:gd name="connsiteX8" fmla="*/ 0 w 1002506"/>
                <a:gd name="connsiteY8" fmla="*/ 795337 h 1452562"/>
                <a:gd name="connsiteX9" fmla="*/ 7144 w 1002506"/>
                <a:gd name="connsiteY9" fmla="*/ 931069 h 1452562"/>
                <a:gd name="connsiteX10" fmla="*/ 47625 w 1002506"/>
                <a:gd name="connsiteY10" fmla="*/ 1054894 h 1452562"/>
                <a:gd name="connsiteX11" fmla="*/ 85725 w 1002506"/>
                <a:gd name="connsiteY11" fmla="*/ 1114425 h 1452562"/>
                <a:gd name="connsiteX12" fmla="*/ 288131 w 1002506"/>
                <a:gd name="connsiteY12" fmla="*/ 1376362 h 1452562"/>
                <a:gd name="connsiteX13" fmla="*/ 385762 w 1002506"/>
                <a:gd name="connsiteY13" fmla="*/ 1452562 h 1452562"/>
                <a:gd name="connsiteX14" fmla="*/ 385762 w 1002506"/>
                <a:gd name="connsiteY14" fmla="*/ 1312069 h 1452562"/>
                <a:gd name="connsiteX15" fmla="*/ 423862 w 1002506"/>
                <a:gd name="connsiteY15" fmla="*/ 1290637 h 1452562"/>
                <a:gd name="connsiteX16" fmla="*/ 542925 w 1002506"/>
                <a:gd name="connsiteY16" fmla="*/ 1266825 h 1452562"/>
                <a:gd name="connsiteX17" fmla="*/ 614362 w 1002506"/>
                <a:gd name="connsiteY17" fmla="*/ 1209675 h 1452562"/>
                <a:gd name="connsiteX18" fmla="*/ 402431 w 1002506"/>
                <a:gd name="connsiteY18" fmla="*/ 1162050 h 1452562"/>
                <a:gd name="connsiteX19" fmla="*/ 233362 w 1002506"/>
                <a:gd name="connsiteY19" fmla="*/ 1054894 h 1452562"/>
                <a:gd name="connsiteX20" fmla="*/ 197644 w 1002506"/>
                <a:gd name="connsiteY20" fmla="*/ 1023937 h 1452562"/>
                <a:gd name="connsiteX21" fmla="*/ 192881 w 1002506"/>
                <a:gd name="connsiteY21" fmla="*/ 976312 h 1452562"/>
                <a:gd name="connsiteX22" fmla="*/ 192881 w 1002506"/>
                <a:gd name="connsiteY22" fmla="*/ 923925 h 1452562"/>
                <a:gd name="connsiteX23" fmla="*/ 204787 w 1002506"/>
                <a:gd name="connsiteY23" fmla="*/ 881062 h 1452562"/>
                <a:gd name="connsiteX24" fmla="*/ 216694 w 1002506"/>
                <a:gd name="connsiteY24" fmla="*/ 833437 h 1452562"/>
                <a:gd name="connsiteX25" fmla="*/ 261937 w 1002506"/>
                <a:gd name="connsiteY25" fmla="*/ 778669 h 1452562"/>
                <a:gd name="connsiteX26" fmla="*/ 421481 w 1002506"/>
                <a:gd name="connsiteY26" fmla="*/ 688181 h 1452562"/>
                <a:gd name="connsiteX27" fmla="*/ 538162 w 1002506"/>
                <a:gd name="connsiteY27" fmla="*/ 604838 h 1452562"/>
                <a:gd name="connsiteX28" fmla="*/ 609600 w 1002506"/>
                <a:gd name="connsiteY28" fmla="*/ 547687 h 1452562"/>
                <a:gd name="connsiteX29" fmla="*/ 661987 w 1002506"/>
                <a:gd name="connsiteY29" fmla="*/ 571500 h 1452562"/>
                <a:gd name="connsiteX30" fmla="*/ 733425 w 1002506"/>
                <a:gd name="connsiteY30" fmla="*/ 597694 h 1452562"/>
                <a:gd name="connsiteX31" fmla="*/ 795337 w 1002506"/>
                <a:gd name="connsiteY31" fmla="*/ 604837 h 1452562"/>
                <a:gd name="connsiteX32" fmla="*/ 723900 w 1002506"/>
                <a:gd name="connsiteY32" fmla="*/ 531019 h 1452562"/>
                <a:gd name="connsiteX33" fmla="*/ 702469 w 1002506"/>
                <a:gd name="connsiteY33" fmla="*/ 473869 h 1452562"/>
                <a:gd name="connsiteX34" fmla="*/ 764381 w 1002506"/>
                <a:gd name="connsiteY34" fmla="*/ 442912 h 1452562"/>
                <a:gd name="connsiteX35" fmla="*/ 926306 w 1002506"/>
                <a:gd name="connsiteY35" fmla="*/ 266700 h 1452562"/>
                <a:gd name="connsiteX36" fmla="*/ 1002506 w 1002506"/>
                <a:gd name="connsiteY36" fmla="*/ 92869 h 1452562"/>
                <a:gd name="connsiteX37" fmla="*/ 923926 w 1002506"/>
                <a:gd name="connsiteY37" fmla="*/ 0 h 1452562"/>
                <a:gd name="connsiteX0" fmla="*/ 923926 w 1002506"/>
                <a:gd name="connsiteY0" fmla="*/ 0 h 1452562"/>
                <a:gd name="connsiteX1" fmla="*/ 519112 w 1002506"/>
                <a:gd name="connsiteY1" fmla="*/ 107156 h 1452562"/>
                <a:gd name="connsiteX2" fmla="*/ 385762 w 1002506"/>
                <a:gd name="connsiteY2" fmla="*/ 204787 h 1452562"/>
                <a:gd name="connsiteX3" fmla="*/ 328612 w 1002506"/>
                <a:gd name="connsiteY3" fmla="*/ 250031 h 1452562"/>
                <a:gd name="connsiteX4" fmla="*/ 252412 w 1002506"/>
                <a:gd name="connsiteY4" fmla="*/ 240506 h 1452562"/>
                <a:gd name="connsiteX5" fmla="*/ 92869 w 1002506"/>
                <a:gd name="connsiteY5" fmla="*/ 483394 h 1452562"/>
                <a:gd name="connsiteX6" fmla="*/ 4762 w 1002506"/>
                <a:gd name="connsiteY6" fmla="*/ 678656 h 1452562"/>
                <a:gd name="connsiteX7" fmla="*/ 7143 w 1002506"/>
                <a:gd name="connsiteY7" fmla="*/ 723900 h 1452562"/>
                <a:gd name="connsiteX8" fmla="*/ 0 w 1002506"/>
                <a:gd name="connsiteY8" fmla="*/ 795337 h 1452562"/>
                <a:gd name="connsiteX9" fmla="*/ 7144 w 1002506"/>
                <a:gd name="connsiteY9" fmla="*/ 931069 h 1452562"/>
                <a:gd name="connsiteX10" fmla="*/ 47625 w 1002506"/>
                <a:gd name="connsiteY10" fmla="*/ 1054894 h 1452562"/>
                <a:gd name="connsiteX11" fmla="*/ 85725 w 1002506"/>
                <a:gd name="connsiteY11" fmla="*/ 1114425 h 1452562"/>
                <a:gd name="connsiteX12" fmla="*/ 288131 w 1002506"/>
                <a:gd name="connsiteY12" fmla="*/ 1376362 h 1452562"/>
                <a:gd name="connsiteX13" fmla="*/ 385762 w 1002506"/>
                <a:gd name="connsiteY13" fmla="*/ 1452562 h 1452562"/>
                <a:gd name="connsiteX14" fmla="*/ 385762 w 1002506"/>
                <a:gd name="connsiteY14" fmla="*/ 1312069 h 1452562"/>
                <a:gd name="connsiteX15" fmla="*/ 423862 w 1002506"/>
                <a:gd name="connsiteY15" fmla="*/ 1290637 h 1452562"/>
                <a:gd name="connsiteX16" fmla="*/ 542925 w 1002506"/>
                <a:gd name="connsiteY16" fmla="*/ 1266825 h 1452562"/>
                <a:gd name="connsiteX17" fmla="*/ 614362 w 1002506"/>
                <a:gd name="connsiteY17" fmla="*/ 1209675 h 1452562"/>
                <a:gd name="connsiteX18" fmla="*/ 402431 w 1002506"/>
                <a:gd name="connsiteY18" fmla="*/ 1162050 h 1452562"/>
                <a:gd name="connsiteX19" fmla="*/ 233362 w 1002506"/>
                <a:gd name="connsiteY19" fmla="*/ 1054894 h 1452562"/>
                <a:gd name="connsiteX20" fmla="*/ 197644 w 1002506"/>
                <a:gd name="connsiteY20" fmla="*/ 1023937 h 1452562"/>
                <a:gd name="connsiteX21" fmla="*/ 188118 w 1002506"/>
                <a:gd name="connsiteY21" fmla="*/ 978693 h 1452562"/>
                <a:gd name="connsiteX22" fmla="*/ 192881 w 1002506"/>
                <a:gd name="connsiteY22" fmla="*/ 923925 h 1452562"/>
                <a:gd name="connsiteX23" fmla="*/ 204787 w 1002506"/>
                <a:gd name="connsiteY23" fmla="*/ 881062 h 1452562"/>
                <a:gd name="connsiteX24" fmla="*/ 216694 w 1002506"/>
                <a:gd name="connsiteY24" fmla="*/ 833437 h 1452562"/>
                <a:gd name="connsiteX25" fmla="*/ 261937 w 1002506"/>
                <a:gd name="connsiteY25" fmla="*/ 778669 h 1452562"/>
                <a:gd name="connsiteX26" fmla="*/ 421481 w 1002506"/>
                <a:gd name="connsiteY26" fmla="*/ 688181 h 1452562"/>
                <a:gd name="connsiteX27" fmla="*/ 538162 w 1002506"/>
                <a:gd name="connsiteY27" fmla="*/ 604838 h 1452562"/>
                <a:gd name="connsiteX28" fmla="*/ 609600 w 1002506"/>
                <a:gd name="connsiteY28" fmla="*/ 547687 h 1452562"/>
                <a:gd name="connsiteX29" fmla="*/ 661987 w 1002506"/>
                <a:gd name="connsiteY29" fmla="*/ 571500 h 1452562"/>
                <a:gd name="connsiteX30" fmla="*/ 733425 w 1002506"/>
                <a:gd name="connsiteY30" fmla="*/ 597694 h 1452562"/>
                <a:gd name="connsiteX31" fmla="*/ 795337 w 1002506"/>
                <a:gd name="connsiteY31" fmla="*/ 604837 h 1452562"/>
                <a:gd name="connsiteX32" fmla="*/ 723900 w 1002506"/>
                <a:gd name="connsiteY32" fmla="*/ 531019 h 1452562"/>
                <a:gd name="connsiteX33" fmla="*/ 702469 w 1002506"/>
                <a:gd name="connsiteY33" fmla="*/ 473869 h 1452562"/>
                <a:gd name="connsiteX34" fmla="*/ 764381 w 1002506"/>
                <a:gd name="connsiteY34" fmla="*/ 442912 h 1452562"/>
                <a:gd name="connsiteX35" fmla="*/ 926306 w 1002506"/>
                <a:gd name="connsiteY35" fmla="*/ 266700 h 1452562"/>
                <a:gd name="connsiteX36" fmla="*/ 1002506 w 1002506"/>
                <a:gd name="connsiteY36" fmla="*/ 92869 h 1452562"/>
                <a:gd name="connsiteX37" fmla="*/ 923926 w 1002506"/>
                <a:gd name="connsiteY37" fmla="*/ 0 h 1452562"/>
                <a:gd name="connsiteX0" fmla="*/ 923926 w 1002506"/>
                <a:gd name="connsiteY0" fmla="*/ 0 h 1452562"/>
                <a:gd name="connsiteX1" fmla="*/ 519112 w 1002506"/>
                <a:gd name="connsiteY1" fmla="*/ 107156 h 1452562"/>
                <a:gd name="connsiteX2" fmla="*/ 385762 w 1002506"/>
                <a:gd name="connsiteY2" fmla="*/ 204787 h 1452562"/>
                <a:gd name="connsiteX3" fmla="*/ 328612 w 1002506"/>
                <a:gd name="connsiteY3" fmla="*/ 250031 h 1452562"/>
                <a:gd name="connsiteX4" fmla="*/ 252412 w 1002506"/>
                <a:gd name="connsiteY4" fmla="*/ 240506 h 1452562"/>
                <a:gd name="connsiteX5" fmla="*/ 92869 w 1002506"/>
                <a:gd name="connsiteY5" fmla="*/ 483394 h 1452562"/>
                <a:gd name="connsiteX6" fmla="*/ 4762 w 1002506"/>
                <a:gd name="connsiteY6" fmla="*/ 678656 h 1452562"/>
                <a:gd name="connsiteX7" fmla="*/ 7143 w 1002506"/>
                <a:gd name="connsiteY7" fmla="*/ 723900 h 1452562"/>
                <a:gd name="connsiteX8" fmla="*/ 0 w 1002506"/>
                <a:gd name="connsiteY8" fmla="*/ 795337 h 1452562"/>
                <a:gd name="connsiteX9" fmla="*/ 7144 w 1002506"/>
                <a:gd name="connsiteY9" fmla="*/ 931069 h 1452562"/>
                <a:gd name="connsiteX10" fmla="*/ 47625 w 1002506"/>
                <a:gd name="connsiteY10" fmla="*/ 1054894 h 1452562"/>
                <a:gd name="connsiteX11" fmla="*/ 85725 w 1002506"/>
                <a:gd name="connsiteY11" fmla="*/ 1114425 h 1452562"/>
                <a:gd name="connsiteX12" fmla="*/ 288131 w 1002506"/>
                <a:gd name="connsiteY12" fmla="*/ 1376362 h 1452562"/>
                <a:gd name="connsiteX13" fmla="*/ 385762 w 1002506"/>
                <a:gd name="connsiteY13" fmla="*/ 1452562 h 1452562"/>
                <a:gd name="connsiteX14" fmla="*/ 385762 w 1002506"/>
                <a:gd name="connsiteY14" fmla="*/ 1312069 h 1452562"/>
                <a:gd name="connsiteX15" fmla="*/ 423862 w 1002506"/>
                <a:gd name="connsiteY15" fmla="*/ 1290637 h 1452562"/>
                <a:gd name="connsiteX16" fmla="*/ 542925 w 1002506"/>
                <a:gd name="connsiteY16" fmla="*/ 1266825 h 1452562"/>
                <a:gd name="connsiteX17" fmla="*/ 614362 w 1002506"/>
                <a:gd name="connsiteY17" fmla="*/ 1209675 h 1452562"/>
                <a:gd name="connsiteX18" fmla="*/ 402431 w 1002506"/>
                <a:gd name="connsiteY18" fmla="*/ 1162050 h 1452562"/>
                <a:gd name="connsiteX19" fmla="*/ 228600 w 1002506"/>
                <a:gd name="connsiteY19" fmla="*/ 1059656 h 1452562"/>
                <a:gd name="connsiteX20" fmla="*/ 197644 w 1002506"/>
                <a:gd name="connsiteY20" fmla="*/ 1023937 h 1452562"/>
                <a:gd name="connsiteX21" fmla="*/ 188118 w 1002506"/>
                <a:gd name="connsiteY21" fmla="*/ 978693 h 1452562"/>
                <a:gd name="connsiteX22" fmla="*/ 192881 w 1002506"/>
                <a:gd name="connsiteY22" fmla="*/ 923925 h 1452562"/>
                <a:gd name="connsiteX23" fmla="*/ 204787 w 1002506"/>
                <a:gd name="connsiteY23" fmla="*/ 881062 h 1452562"/>
                <a:gd name="connsiteX24" fmla="*/ 216694 w 1002506"/>
                <a:gd name="connsiteY24" fmla="*/ 833437 h 1452562"/>
                <a:gd name="connsiteX25" fmla="*/ 261937 w 1002506"/>
                <a:gd name="connsiteY25" fmla="*/ 778669 h 1452562"/>
                <a:gd name="connsiteX26" fmla="*/ 421481 w 1002506"/>
                <a:gd name="connsiteY26" fmla="*/ 688181 h 1452562"/>
                <a:gd name="connsiteX27" fmla="*/ 538162 w 1002506"/>
                <a:gd name="connsiteY27" fmla="*/ 604838 h 1452562"/>
                <a:gd name="connsiteX28" fmla="*/ 609600 w 1002506"/>
                <a:gd name="connsiteY28" fmla="*/ 547687 h 1452562"/>
                <a:gd name="connsiteX29" fmla="*/ 661987 w 1002506"/>
                <a:gd name="connsiteY29" fmla="*/ 571500 h 1452562"/>
                <a:gd name="connsiteX30" fmla="*/ 733425 w 1002506"/>
                <a:gd name="connsiteY30" fmla="*/ 597694 h 1452562"/>
                <a:gd name="connsiteX31" fmla="*/ 795337 w 1002506"/>
                <a:gd name="connsiteY31" fmla="*/ 604837 h 1452562"/>
                <a:gd name="connsiteX32" fmla="*/ 723900 w 1002506"/>
                <a:gd name="connsiteY32" fmla="*/ 531019 h 1452562"/>
                <a:gd name="connsiteX33" fmla="*/ 702469 w 1002506"/>
                <a:gd name="connsiteY33" fmla="*/ 473869 h 1452562"/>
                <a:gd name="connsiteX34" fmla="*/ 764381 w 1002506"/>
                <a:gd name="connsiteY34" fmla="*/ 442912 h 1452562"/>
                <a:gd name="connsiteX35" fmla="*/ 926306 w 1002506"/>
                <a:gd name="connsiteY35" fmla="*/ 266700 h 1452562"/>
                <a:gd name="connsiteX36" fmla="*/ 1002506 w 1002506"/>
                <a:gd name="connsiteY36" fmla="*/ 92869 h 1452562"/>
                <a:gd name="connsiteX37" fmla="*/ 923926 w 1002506"/>
                <a:gd name="connsiteY37" fmla="*/ 0 h 1452562"/>
                <a:gd name="connsiteX0" fmla="*/ 923926 w 1002506"/>
                <a:gd name="connsiteY0" fmla="*/ 0 h 1452562"/>
                <a:gd name="connsiteX1" fmla="*/ 519112 w 1002506"/>
                <a:gd name="connsiteY1" fmla="*/ 107156 h 1452562"/>
                <a:gd name="connsiteX2" fmla="*/ 385762 w 1002506"/>
                <a:gd name="connsiteY2" fmla="*/ 204787 h 1452562"/>
                <a:gd name="connsiteX3" fmla="*/ 328612 w 1002506"/>
                <a:gd name="connsiteY3" fmla="*/ 250031 h 1452562"/>
                <a:gd name="connsiteX4" fmla="*/ 252412 w 1002506"/>
                <a:gd name="connsiteY4" fmla="*/ 240506 h 1452562"/>
                <a:gd name="connsiteX5" fmla="*/ 92869 w 1002506"/>
                <a:gd name="connsiteY5" fmla="*/ 483394 h 1452562"/>
                <a:gd name="connsiteX6" fmla="*/ 4762 w 1002506"/>
                <a:gd name="connsiteY6" fmla="*/ 678656 h 1452562"/>
                <a:gd name="connsiteX7" fmla="*/ 7143 w 1002506"/>
                <a:gd name="connsiteY7" fmla="*/ 723900 h 1452562"/>
                <a:gd name="connsiteX8" fmla="*/ 0 w 1002506"/>
                <a:gd name="connsiteY8" fmla="*/ 795337 h 1452562"/>
                <a:gd name="connsiteX9" fmla="*/ 7144 w 1002506"/>
                <a:gd name="connsiteY9" fmla="*/ 931069 h 1452562"/>
                <a:gd name="connsiteX10" fmla="*/ 47625 w 1002506"/>
                <a:gd name="connsiteY10" fmla="*/ 1054894 h 1452562"/>
                <a:gd name="connsiteX11" fmla="*/ 85725 w 1002506"/>
                <a:gd name="connsiteY11" fmla="*/ 1114425 h 1452562"/>
                <a:gd name="connsiteX12" fmla="*/ 288131 w 1002506"/>
                <a:gd name="connsiteY12" fmla="*/ 1376362 h 1452562"/>
                <a:gd name="connsiteX13" fmla="*/ 385762 w 1002506"/>
                <a:gd name="connsiteY13" fmla="*/ 1452562 h 1452562"/>
                <a:gd name="connsiteX14" fmla="*/ 385762 w 1002506"/>
                <a:gd name="connsiteY14" fmla="*/ 1312069 h 1452562"/>
                <a:gd name="connsiteX15" fmla="*/ 423862 w 1002506"/>
                <a:gd name="connsiteY15" fmla="*/ 1290637 h 1452562"/>
                <a:gd name="connsiteX16" fmla="*/ 542925 w 1002506"/>
                <a:gd name="connsiteY16" fmla="*/ 1266825 h 1452562"/>
                <a:gd name="connsiteX17" fmla="*/ 614362 w 1002506"/>
                <a:gd name="connsiteY17" fmla="*/ 1209675 h 1452562"/>
                <a:gd name="connsiteX18" fmla="*/ 402431 w 1002506"/>
                <a:gd name="connsiteY18" fmla="*/ 1162050 h 1452562"/>
                <a:gd name="connsiteX19" fmla="*/ 228600 w 1002506"/>
                <a:gd name="connsiteY19" fmla="*/ 1059656 h 1452562"/>
                <a:gd name="connsiteX20" fmla="*/ 197644 w 1002506"/>
                <a:gd name="connsiteY20" fmla="*/ 1023937 h 1452562"/>
                <a:gd name="connsiteX21" fmla="*/ 185737 w 1002506"/>
                <a:gd name="connsiteY21" fmla="*/ 973931 h 1452562"/>
                <a:gd name="connsiteX22" fmla="*/ 192881 w 1002506"/>
                <a:gd name="connsiteY22" fmla="*/ 923925 h 1452562"/>
                <a:gd name="connsiteX23" fmla="*/ 204787 w 1002506"/>
                <a:gd name="connsiteY23" fmla="*/ 881062 h 1452562"/>
                <a:gd name="connsiteX24" fmla="*/ 216694 w 1002506"/>
                <a:gd name="connsiteY24" fmla="*/ 833437 h 1452562"/>
                <a:gd name="connsiteX25" fmla="*/ 261937 w 1002506"/>
                <a:gd name="connsiteY25" fmla="*/ 778669 h 1452562"/>
                <a:gd name="connsiteX26" fmla="*/ 421481 w 1002506"/>
                <a:gd name="connsiteY26" fmla="*/ 688181 h 1452562"/>
                <a:gd name="connsiteX27" fmla="*/ 538162 w 1002506"/>
                <a:gd name="connsiteY27" fmla="*/ 604838 h 1452562"/>
                <a:gd name="connsiteX28" fmla="*/ 609600 w 1002506"/>
                <a:gd name="connsiteY28" fmla="*/ 547687 h 1452562"/>
                <a:gd name="connsiteX29" fmla="*/ 661987 w 1002506"/>
                <a:gd name="connsiteY29" fmla="*/ 571500 h 1452562"/>
                <a:gd name="connsiteX30" fmla="*/ 733425 w 1002506"/>
                <a:gd name="connsiteY30" fmla="*/ 597694 h 1452562"/>
                <a:gd name="connsiteX31" fmla="*/ 795337 w 1002506"/>
                <a:gd name="connsiteY31" fmla="*/ 604837 h 1452562"/>
                <a:gd name="connsiteX32" fmla="*/ 723900 w 1002506"/>
                <a:gd name="connsiteY32" fmla="*/ 531019 h 1452562"/>
                <a:gd name="connsiteX33" fmla="*/ 702469 w 1002506"/>
                <a:gd name="connsiteY33" fmla="*/ 473869 h 1452562"/>
                <a:gd name="connsiteX34" fmla="*/ 764381 w 1002506"/>
                <a:gd name="connsiteY34" fmla="*/ 442912 h 1452562"/>
                <a:gd name="connsiteX35" fmla="*/ 926306 w 1002506"/>
                <a:gd name="connsiteY35" fmla="*/ 266700 h 1452562"/>
                <a:gd name="connsiteX36" fmla="*/ 1002506 w 1002506"/>
                <a:gd name="connsiteY36" fmla="*/ 92869 h 1452562"/>
                <a:gd name="connsiteX37" fmla="*/ 923926 w 1002506"/>
                <a:gd name="connsiteY37" fmla="*/ 0 h 1452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002506" h="1452562">
                  <a:moveTo>
                    <a:pt x="923926" y="0"/>
                  </a:moveTo>
                  <a:lnTo>
                    <a:pt x="519112" y="107156"/>
                  </a:lnTo>
                  <a:lnTo>
                    <a:pt x="385762" y="204787"/>
                  </a:lnTo>
                  <a:lnTo>
                    <a:pt x="328612" y="250031"/>
                  </a:lnTo>
                  <a:lnTo>
                    <a:pt x="252412" y="240506"/>
                  </a:lnTo>
                  <a:lnTo>
                    <a:pt x="92869" y="483394"/>
                  </a:lnTo>
                  <a:lnTo>
                    <a:pt x="4762" y="678656"/>
                  </a:lnTo>
                  <a:lnTo>
                    <a:pt x="7143" y="723900"/>
                  </a:lnTo>
                  <a:lnTo>
                    <a:pt x="0" y="795337"/>
                  </a:lnTo>
                  <a:lnTo>
                    <a:pt x="7144" y="931069"/>
                  </a:lnTo>
                  <a:lnTo>
                    <a:pt x="47625" y="1054894"/>
                  </a:lnTo>
                  <a:lnTo>
                    <a:pt x="85725" y="1114425"/>
                  </a:lnTo>
                  <a:lnTo>
                    <a:pt x="288131" y="1376362"/>
                  </a:lnTo>
                  <a:lnTo>
                    <a:pt x="385762" y="1452562"/>
                  </a:lnTo>
                  <a:lnTo>
                    <a:pt x="385762" y="1312069"/>
                  </a:lnTo>
                  <a:lnTo>
                    <a:pt x="423862" y="1290637"/>
                  </a:lnTo>
                  <a:lnTo>
                    <a:pt x="542925" y="1266825"/>
                  </a:lnTo>
                  <a:lnTo>
                    <a:pt x="614362" y="1209675"/>
                  </a:lnTo>
                  <a:lnTo>
                    <a:pt x="402431" y="1162050"/>
                  </a:lnTo>
                  <a:lnTo>
                    <a:pt x="228600" y="1059656"/>
                  </a:lnTo>
                  <a:lnTo>
                    <a:pt x="197644" y="1023937"/>
                  </a:lnTo>
                  <a:lnTo>
                    <a:pt x="185737" y="973931"/>
                  </a:lnTo>
                  <a:lnTo>
                    <a:pt x="192881" y="923925"/>
                  </a:lnTo>
                  <a:lnTo>
                    <a:pt x="204787" y="881062"/>
                  </a:lnTo>
                  <a:lnTo>
                    <a:pt x="216694" y="833437"/>
                  </a:lnTo>
                  <a:lnTo>
                    <a:pt x="261937" y="778669"/>
                  </a:lnTo>
                  <a:lnTo>
                    <a:pt x="421481" y="688181"/>
                  </a:lnTo>
                  <a:lnTo>
                    <a:pt x="538162" y="604838"/>
                  </a:lnTo>
                  <a:lnTo>
                    <a:pt x="609600" y="547687"/>
                  </a:lnTo>
                  <a:lnTo>
                    <a:pt x="661987" y="571500"/>
                  </a:lnTo>
                  <a:lnTo>
                    <a:pt x="733425" y="597694"/>
                  </a:lnTo>
                  <a:lnTo>
                    <a:pt x="795337" y="604837"/>
                  </a:lnTo>
                  <a:lnTo>
                    <a:pt x="723900" y="531019"/>
                  </a:lnTo>
                  <a:lnTo>
                    <a:pt x="702469" y="473869"/>
                  </a:lnTo>
                  <a:lnTo>
                    <a:pt x="764381" y="442912"/>
                  </a:lnTo>
                  <a:lnTo>
                    <a:pt x="926306" y="266700"/>
                  </a:lnTo>
                  <a:lnTo>
                    <a:pt x="1002506" y="92869"/>
                  </a:lnTo>
                  <a:lnTo>
                    <a:pt x="923926" y="0"/>
                  </a:lnTo>
                  <a:close/>
                </a:path>
              </a:pathLst>
            </a:custGeom>
            <a:solidFill>
              <a:srgbClr val="F6AB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11" name="Freeform 2726"/>
            <p:cNvSpPr>
              <a:spLocks/>
            </p:cNvSpPr>
            <p:nvPr/>
          </p:nvSpPr>
          <p:spPr bwMode="auto">
            <a:xfrm rot="2168359">
              <a:off x="-1174121" y="3962938"/>
              <a:ext cx="101291" cy="44582"/>
            </a:xfrm>
            <a:custGeom>
              <a:avLst/>
              <a:gdLst>
                <a:gd name="T0" fmla="*/ 0 w 120"/>
                <a:gd name="T1" fmla="*/ 10 h 53"/>
                <a:gd name="T2" fmla="*/ 11 w 120"/>
                <a:gd name="T3" fmla="*/ 3 h 53"/>
                <a:gd name="T4" fmla="*/ 36 w 120"/>
                <a:gd name="T5" fmla="*/ 17 h 53"/>
                <a:gd name="T6" fmla="*/ 113 w 120"/>
                <a:gd name="T7" fmla="*/ 24 h 53"/>
                <a:gd name="T8" fmla="*/ 113 w 120"/>
                <a:gd name="T9" fmla="*/ 50 h 53"/>
                <a:gd name="T10" fmla="*/ 90 w 120"/>
                <a:gd name="T11" fmla="*/ 41 h 53"/>
                <a:gd name="T12" fmla="*/ 64 w 120"/>
                <a:gd name="T13" fmla="*/ 27 h 53"/>
                <a:gd name="T14" fmla="*/ 17 w 120"/>
                <a:gd name="T15" fmla="*/ 27 h 53"/>
                <a:gd name="T16" fmla="*/ 0 w 120"/>
                <a:gd name="T17" fmla="*/ 1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0" h="53">
                  <a:moveTo>
                    <a:pt x="0" y="10"/>
                  </a:moveTo>
                  <a:cubicBezTo>
                    <a:pt x="0" y="10"/>
                    <a:pt x="2" y="0"/>
                    <a:pt x="11" y="3"/>
                  </a:cubicBezTo>
                  <a:cubicBezTo>
                    <a:pt x="20" y="5"/>
                    <a:pt x="25" y="17"/>
                    <a:pt x="36" y="17"/>
                  </a:cubicBezTo>
                  <a:cubicBezTo>
                    <a:pt x="48" y="17"/>
                    <a:pt x="106" y="13"/>
                    <a:pt x="113" y="24"/>
                  </a:cubicBezTo>
                  <a:cubicBezTo>
                    <a:pt x="120" y="35"/>
                    <a:pt x="120" y="47"/>
                    <a:pt x="113" y="50"/>
                  </a:cubicBezTo>
                  <a:cubicBezTo>
                    <a:pt x="106" y="53"/>
                    <a:pt x="97" y="48"/>
                    <a:pt x="90" y="41"/>
                  </a:cubicBezTo>
                  <a:cubicBezTo>
                    <a:pt x="82" y="35"/>
                    <a:pt x="76" y="24"/>
                    <a:pt x="64" y="27"/>
                  </a:cubicBezTo>
                  <a:cubicBezTo>
                    <a:pt x="52" y="29"/>
                    <a:pt x="30" y="34"/>
                    <a:pt x="17" y="27"/>
                  </a:cubicBezTo>
                  <a:cubicBezTo>
                    <a:pt x="4" y="19"/>
                    <a:pt x="3" y="21"/>
                    <a:pt x="0" y="1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2" name="Freeform 2727"/>
            <p:cNvSpPr>
              <a:spLocks/>
            </p:cNvSpPr>
            <p:nvPr/>
          </p:nvSpPr>
          <p:spPr bwMode="auto">
            <a:xfrm rot="2168359">
              <a:off x="-1182501" y="3932615"/>
              <a:ext cx="23539" cy="27819"/>
            </a:xfrm>
            <a:custGeom>
              <a:avLst/>
              <a:gdLst>
                <a:gd name="T0" fmla="*/ 9 w 28"/>
                <a:gd name="T1" fmla="*/ 4 h 33"/>
                <a:gd name="T2" fmla="*/ 24 w 28"/>
                <a:gd name="T3" fmla="*/ 18 h 33"/>
                <a:gd name="T4" fmla="*/ 26 w 28"/>
                <a:gd name="T5" fmla="*/ 28 h 33"/>
                <a:gd name="T6" fmla="*/ 11 w 28"/>
                <a:gd name="T7" fmla="*/ 26 h 33"/>
                <a:gd name="T8" fmla="*/ 9 w 28"/>
                <a:gd name="T9" fmla="*/ 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3">
                  <a:moveTo>
                    <a:pt x="9" y="4"/>
                  </a:moveTo>
                  <a:cubicBezTo>
                    <a:pt x="9" y="4"/>
                    <a:pt x="21" y="16"/>
                    <a:pt x="24" y="18"/>
                  </a:cubicBezTo>
                  <a:cubicBezTo>
                    <a:pt x="27" y="20"/>
                    <a:pt x="28" y="24"/>
                    <a:pt x="26" y="28"/>
                  </a:cubicBezTo>
                  <a:cubicBezTo>
                    <a:pt x="24" y="33"/>
                    <a:pt x="20" y="32"/>
                    <a:pt x="11" y="26"/>
                  </a:cubicBezTo>
                  <a:cubicBezTo>
                    <a:pt x="2" y="19"/>
                    <a:pt x="0" y="0"/>
                    <a:pt x="9" y="4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3" name="Freeform 2728"/>
            <p:cNvSpPr>
              <a:spLocks/>
            </p:cNvSpPr>
            <p:nvPr/>
          </p:nvSpPr>
          <p:spPr bwMode="auto">
            <a:xfrm rot="2168359">
              <a:off x="-1090903" y="4012269"/>
              <a:ext cx="24253" cy="36379"/>
            </a:xfrm>
            <a:custGeom>
              <a:avLst/>
              <a:gdLst>
                <a:gd name="T0" fmla="*/ 4 w 29"/>
                <a:gd name="T1" fmla="*/ 10 h 43"/>
                <a:gd name="T2" fmla="*/ 4 w 29"/>
                <a:gd name="T3" fmla="*/ 29 h 43"/>
                <a:gd name="T4" fmla="*/ 5 w 29"/>
                <a:gd name="T5" fmla="*/ 40 h 43"/>
                <a:gd name="T6" fmla="*/ 18 w 29"/>
                <a:gd name="T7" fmla="*/ 38 h 43"/>
                <a:gd name="T8" fmla="*/ 23 w 29"/>
                <a:gd name="T9" fmla="*/ 15 h 43"/>
                <a:gd name="T10" fmla="*/ 4 w 29"/>
                <a:gd name="T11" fmla="*/ 1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43">
                  <a:moveTo>
                    <a:pt x="4" y="10"/>
                  </a:moveTo>
                  <a:cubicBezTo>
                    <a:pt x="4" y="10"/>
                    <a:pt x="7" y="23"/>
                    <a:pt x="4" y="29"/>
                  </a:cubicBezTo>
                  <a:cubicBezTo>
                    <a:pt x="0" y="34"/>
                    <a:pt x="3" y="38"/>
                    <a:pt x="5" y="40"/>
                  </a:cubicBezTo>
                  <a:cubicBezTo>
                    <a:pt x="8" y="43"/>
                    <a:pt x="14" y="42"/>
                    <a:pt x="18" y="38"/>
                  </a:cubicBezTo>
                  <a:cubicBezTo>
                    <a:pt x="23" y="34"/>
                    <a:pt x="29" y="22"/>
                    <a:pt x="23" y="15"/>
                  </a:cubicBezTo>
                  <a:cubicBezTo>
                    <a:pt x="17" y="7"/>
                    <a:pt x="2" y="0"/>
                    <a:pt x="4" y="1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4" name="Freeform 2729"/>
            <p:cNvSpPr>
              <a:spLocks/>
            </p:cNvSpPr>
            <p:nvPr/>
          </p:nvSpPr>
          <p:spPr bwMode="auto">
            <a:xfrm rot="2168359">
              <a:off x="-1044749" y="3970533"/>
              <a:ext cx="44582" cy="85955"/>
            </a:xfrm>
            <a:custGeom>
              <a:avLst/>
              <a:gdLst>
                <a:gd name="T0" fmla="*/ 8 w 53"/>
                <a:gd name="T1" fmla="*/ 101 h 102"/>
                <a:gd name="T2" fmla="*/ 20 w 53"/>
                <a:gd name="T3" fmla="*/ 77 h 102"/>
                <a:gd name="T4" fmla="*/ 35 w 53"/>
                <a:gd name="T5" fmla="*/ 27 h 102"/>
                <a:gd name="T6" fmla="*/ 50 w 53"/>
                <a:gd name="T7" fmla="*/ 3 h 102"/>
                <a:gd name="T8" fmla="*/ 21 w 53"/>
                <a:gd name="T9" fmla="*/ 18 h 102"/>
                <a:gd name="T10" fmla="*/ 1 w 53"/>
                <a:gd name="T11" fmla="*/ 58 h 102"/>
                <a:gd name="T12" fmla="*/ 8 w 53"/>
                <a:gd name="T13" fmla="*/ 10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102">
                  <a:moveTo>
                    <a:pt x="8" y="101"/>
                  </a:moveTo>
                  <a:cubicBezTo>
                    <a:pt x="9" y="102"/>
                    <a:pt x="19" y="101"/>
                    <a:pt x="20" y="77"/>
                  </a:cubicBezTo>
                  <a:cubicBezTo>
                    <a:pt x="20" y="54"/>
                    <a:pt x="18" y="39"/>
                    <a:pt x="35" y="27"/>
                  </a:cubicBezTo>
                  <a:cubicBezTo>
                    <a:pt x="51" y="15"/>
                    <a:pt x="53" y="7"/>
                    <a:pt x="50" y="3"/>
                  </a:cubicBezTo>
                  <a:cubicBezTo>
                    <a:pt x="47" y="0"/>
                    <a:pt x="34" y="2"/>
                    <a:pt x="21" y="18"/>
                  </a:cubicBezTo>
                  <a:cubicBezTo>
                    <a:pt x="9" y="33"/>
                    <a:pt x="0" y="37"/>
                    <a:pt x="1" y="58"/>
                  </a:cubicBezTo>
                  <a:cubicBezTo>
                    <a:pt x="1" y="79"/>
                    <a:pt x="1" y="100"/>
                    <a:pt x="8" y="101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5" name="Freeform 2730"/>
            <p:cNvSpPr>
              <a:spLocks/>
            </p:cNvSpPr>
            <p:nvPr/>
          </p:nvSpPr>
          <p:spPr bwMode="auto">
            <a:xfrm rot="2168359">
              <a:off x="-1065294" y="4019009"/>
              <a:ext cx="68478" cy="78465"/>
            </a:xfrm>
            <a:custGeom>
              <a:avLst/>
              <a:gdLst>
                <a:gd name="T0" fmla="*/ 5 w 81"/>
                <a:gd name="T1" fmla="*/ 83 h 93"/>
                <a:gd name="T2" fmla="*/ 24 w 81"/>
                <a:gd name="T3" fmla="*/ 35 h 93"/>
                <a:gd name="T4" fmla="*/ 63 w 81"/>
                <a:gd name="T5" fmla="*/ 1 h 93"/>
                <a:gd name="T6" fmla="*/ 76 w 81"/>
                <a:gd name="T7" fmla="*/ 8 h 93"/>
                <a:gd name="T8" fmla="*/ 52 w 81"/>
                <a:gd name="T9" fmla="*/ 20 h 93"/>
                <a:gd name="T10" fmla="*/ 21 w 81"/>
                <a:gd name="T11" fmla="*/ 83 h 93"/>
                <a:gd name="T12" fmla="*/ 5 w 81"/>
                <a:gd name="T13" fmla="*/ 8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93">
                  <a:moveTo>
                    <a:pt x="5" y="83"/>
                  </a:moveTo>
                  <a:cubicBezTo>
                    <a:pt x="5" y="83"/>
                    <a:pt x="11" y="56"/>
                    <a:pt x="24" y="35"/>
                  </a:cubicBezTo>
                  <a:cubicBezTo>
                    <a:pt x="37" y="14"/>
                    <a:pt x="48" y="0"/>
                    <a:pt x="63" y="1"/>
                  </a:cubicBezTo>
                  <a:cubicBezTo>
                    <a:pt x="77" y="1"/>
                    <a:pt x="81" y="6"/>
                    <a:pt x="76" y="8"/>
                  </a:cubicBezTo>
                  <a:cubicBezTo>
                    <a:pt x="71" y="10"/>
                    <a:pt x="62" y="8"/>
                    <a:pt x="52" y="20"/>
                  </a:cubicBezTo>
                  <a:cubicBezTo>
                    <a:pt x="42" y="33"/>
                    <a:pt x="25" y="76"/>
                    <a:pt x="21" y="83"/>
                  </a:cubicBezTo>
                  <a:cubicBezTo>
                    <a:pt x="18" y="90"/>
                    <a:pt x="0" y="93"/>
                    <a:pt x="5" y="83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6" name="Freeform 2731"/>
            <p:cNvSpPr>
              <a:spLocks/>
            </p:cNvSpPr>
            <p:nvPr/>
          </p:nvSpPr>
          <p:spPr bwMode="auto">
            <a:xfrm rot="2168359">
              <a:off x="-1200196" y="3858133"/>
              <a:ext cx="37806" cy="64198"/>
            </a:xfrm>
            <a:custGeom>
              <a:avLst/>
              <a:gdLst>
                <a:gd name="T0" fmla="*/ 9 w 45"/>
                <a:gd name="T1" fmla="*/ 2 h 76"/>
                <a:gd name="T2" fmla="*/ 35 w 45"/>
                <a:gd name="T3" fmla="*/ 23 h 76"/>
                <a:gd name="T4" fmla="*/ 41 w 45"/>
                <a:gd name="T5" fmla="*/ 71 h 76"/>
                <a:gd name="T6" fmla="*/ 30 w 45"/>
                <a:gd name="T7" fmla="*/ 61 h 76"/>
                <a:gd name="T8" fmla="*/ 13 w 45"/>
                <a:gd name="T9" fmla="*/ 20 h 76"/>
                <a:gd name="T10" fmla="*/ 9 w 45"/>
                <a:gd name="T11" fmla="*/ 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76">
                  <a:moveTo>
                    <a:pt x="9" y="2"/>
                  </a:moveTo>
                  <a:cubicBezTo>
                    <a:pt x="9" y="2"/>
                    <a:pt x="30" y="12"/>
                    <a:pt x="35" y="23"/>
                  </a:cubicBezTo>
                  <a:cubicBezTo>
                    <a:pt x="39" y="35"/>
                    <a:pt x="45" y="67"/>
                    <a:pt x="41" y="71"/>
                  </a:cubicBezTo>
                  <a:cubicBezTo>
                    <a:pt x="37" y="76"/>
                    <a:pt x="35" y="74"/>
                    <a:pt x="30" y="61"/>
                  </a:cubicBezTo>
                  <a:cubicBezTo>
                    <a:pt x="25" y="48"/>
                    <a:pt x="22" y="29"/>
                    <a:pt x="13" y="20"/>
                  </a:cubicBezTo>
                  <a:cubicBezTo>
                    <a:pt x="3" y="11"/>
                    <a:pt x="0" y="0"/>
                    <a:pt x="9" y="2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7" name="Freeform 2732"/>
            <p:cNvSpPr>
              <a:spLocks/>
            </p:cNvSpPr>
            <p:nvPr/>
          </p:nvSpPr>
          <p:spPr bwMode="auto">
            <a:xfrm rot="2168359">
              <a:off x="-1248277" y="3860956"/>
              <a:ext cx="49219" cy="58492"/>
            </a:xfrm>
            <a:custGeom>
              <a:avLst/>
              <a:gdLst>
                <a:gd name="T0" fmla="*/ 9 w 58"/>
                <a:gd name="T1" fmla="*/ 0 h 69"/>
                <a:gd name="T2" fmla="*/ 46 w 58"/>
                <a:gd name="T3" fmla="*/ 18 h 69"/>
                <a:gd name="T4" fmla="*/ 55 w 58"/>
                <a:gd name="T5" fmla="*/ 61 h 69"/>
                <a:gd name="T6" fmla="*/ 45 w 58"/>
                <a:gd name="T7" fmla="*/ 56 h 69"/>
                <a:gd name="T8" fmla="*/ 27 w 58"/>
                <a:gd name="T9" fmla="*/ 19 h 69"/>
                <a:gd name="T10" fmla="*/ 9 w 58"/>
                <a:gd name="T11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" h="69">
                  <a:moveTo>
                    <a:pt x="9" y="0"/>
                  </a:moveTo>
                  <a:cubicBezTo>
                    <a:pt x="9" y="0"/>
                    <a:pt x="39" y="2"/>
                    <a:pt x="46" y="18"/>
                  </a:cubicBezTo>
                  <a:cubicBezTo>
                    <a:pt x="54" y="34"/>
                    <a:pt x="58" y="53"/>
                    <a:pt x="55" y="61"/>
                  </a:cubicBezTo>
                  <a:cubicBezTo>
                    <a:pt x="52" y="69"/>
                    <a:pt x="52" y="69"/>
                    <a:pt x="45" y="56"/>
                  </a:cubicBezTo>
                  <a:cubicBezTo>
                    <a:pt x="39" y="43"/>
                    <a:pt x="38" y="27"/>
                    <a:pt x="27" y="19"/>
                  </a:cubicBezTo>
                  <a:cubicBezTo>
                    <a:pt x="15" y="11"/>
                    <a:pt x="0" y="1"/>
                    <a:pt x="9" y="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8" name="Freeform 2733"/>
            <p:cNvSpPr>
              <a:spLocks/>
            </p:cNvSpPr>
            <p:nvPr/>
          </p:nvSpPr>
          <p:spPr bwMode="auto">
            <a:xfrm rot="2168359">
              <a:off x="-1549049" y="4291351"/>
              <a:ext cx="245737" cy="123047"/>
            </a:xfrm>
            <a:custGeom>
              <a:avLst/>
              <a:gdLst>
                <a:gd name="T0" fmla="*/ 0 w 291"/>
                <a:gd name="T1" fmla="*/ 70 h 146"/>
                <a:gd name="T2" fmla="*/ 98 w 291"/>
                <a:gd name="T3" fmla="*/ 126 h 146"/>
                <a:gd name="T4" fmla="*/ 236 w 291"/>
                <a:gd name="T5" fmla="*/ 109 h 146"/>
                <a:gd name="T6" fmla="*/ 281 w 291"/>
                <a:gd name="T7" fmla="*/ 0 h 146"/>
                <a:gd name="T8" fmla="*/ 255 w 291"/>
                <a:gd name="T9" fmla="*/ 33 h 146"/>
                <a:gd name="T10" fmla="*/ 250 w 291"/>
                <a:gd name="T11" fmla="*/ 49 h 146"/>
                <a:gd name="T12" fmla="*/ 240 w 291"/>
                <a:gd name="T13" fmla="*/ 48 h 146"/>
                <a:gd name="T14" fmla="*/ 234 w 291"/>
                <a:gd name="T15" fmla="*/ 54 h 146"/>
                <a:gd name="T16" fmla="*/ 236 w 291"/>
                <a:gd name="T17" fmla="*/ 66 h 146"/>
                <a:gd name="T18" fmla="*/ 224 w 291"/>
                <a:gd name="T19" fmla="*/ 66 h 146"/>
                <a:gd name="T20" fmla="*/ 212 w 291"/>
                <a:gd name="T21" fmla="*/ 66 h 146"/>
                <a:gd name="T22" fmla="*/ 209 w 291"/>
                <a:gd name="T23" fmla="*/ 85 h 146"/>
                <a:gd name="T24" fmla="*/ 193 w 291"/>
                <a:gd name="T25" fmla="*/ 70 h 146"/>
                <a:gd name="T26" fmla="*/ 186 w 291"/>
                <a:gd name="T27" fmla="*/ 84 h 146"/>
                <a:gd name="T28" fmla="*/ 177 w 291"/>
                <a:gd name="T29" fmla="*/ 86 h 146"/>
                <a:gd name="T30" fmla="*/ 160 w 291"/>
                <a:gd name="T31" fmla="*/ 80 h 146"/>
                <a:gd name="T32" fmla="*/ 158 w 291"/>
                <a:gd name="T33" fmla="*/ 94 h 146"/>
                <a:gd name="T34" fmla="*/ 149 w 291"/>
                <a:gd name="T35" fmla="*/ 96 h 146"/>
                <a:gd name="T36" fmla="*/ 141 w 291"/>
                <a:gd name="T37" fmla="*/ 87 h 146"/>
                <a:gd name="T38" fmla="*/ 128 w 291"/>
                <a:gd name="T39" fmla="*/ 85 h 146"/>
                <a:gd name="T40" fmla="*/ 124 w 291"/>
                <a:gd name="T41" fmla="*/ 92 h 146"/>
                <a:gd name="T42" fmla="*/ 110 w 291"/>
                <a:gd name="T43" fmla="*/ 89 h 146"/>
                <a:gd name="T44" fmla="*/ 105 w 291"/>
                <a:gd name="T45" fmla="*/ 84 h 146"/>
                <a:gd name="T46" fmla="*/ 95 w 291"/>
                <a:gd name="T47" fmla="*/ 90 h 146"/>
                <a:gd name="T48" fmla="*/ 87 w 291"/>
                <a:gd name="T49" fmla="*/ 92 h 146"/>
                <a:gd name="T50" fmla="*/ 82 w 291"/>
                <a:gd name="T51" fmla="*/ 85 h 146"/>
                <a:gd name="T52" fmla="*/ 68 w 291"/>
                <a:gd name="T53" fmla="*/ 83 h 146"/>
                <a:gd name="T54" fmla="*/ 58 w 291"/>
                <a:gd name="T55" fmla="*/ 93 h 146"/>
                <a:gd name="T56" fmla="*/ 46 w 291"/>
                <a:gd name="T57" fmla="*/ 83 h 146"/>
                <a:gd name="T58" fmla="*/ 0 w 291"/>
                <a:gd name="T59" fmla="*/ 7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91" h="146">
                  <a:moveTo>
                    <a:pt x="0" y="70"/>
                  </a:moveTo>
                  <a:cubicBezTo>
                    <a:pt x="0" y="70"/>
                    <a:pt x="86" y="123"/>
                    <a:pt x="98" y="126"/>
                  </a:cubicBezTo>
                  <a:cubicBezTo>
                    <a:pt x="110" y="130"/>
                    <a:pt x="180" y="146"/>
                    <a:pt x="236" y="109"/>
                  </a:cubicBezTo>
                  <a:cubicBezTo>
                    <a:pt x="291" y="72"/>
                    <a:pt x="284" y="14"/>
                    <a:pt x="281" y="0"/>
                  </a:cubicBezTo>
                  <a:cubicBezTo>
                    <a:pt x="267" y="20"/>
                    <a:pt x="265" y="30"/>
                    <a:pt x="255" y="33"/>
                  </a:cubicBezTo>
                  <a:cubicBezTo>
                    <a:pt x="245" y="36"/>
                    <a:pt x="256" y="44"/>
                    <a:pt x="250" y="49"/>
                  </a:cubicBezTo>
                  <a:cubicBezTo>
                    <a:pt x="243" y="54"/>
                    <a:pt x="242" y="50"/>
                    <a:pt x="240" y="48"/>
                  </a:cubicBezTo>
                  <a:cubicBezTo>
                    <a:pt x="238" y="47"/>
                    <a:pt x="229" y="44"/>
                    <a:pt x="234" y="54"/>
                  </a:cubicBezTo>
                  <a:cubicBezTo>
                    <a:pt x="238" y="63"/>
                    <a:pt x="241" y="63"/>
                    <a:pt x="236" y="66"/>
                  </a:cubicBezTo>
                  <a:cubicBezTo>
                    <a:pt x="232" y="70"/>
                    <a:pt x="230" y="73"/>
                    <a:pt x="224" y="66"/>
                  </a:cubicBezTo>
                  <a:cubicBezTo>
                    <a:pt x="219" y="59"/>
                    <a:pt x="212" y="57"/>
                    <a:pt x="212" y="66"/>
                  </a:cubicBezTo>
                  <a:cubicBezTo>
                    <a:pt x="211" y="76"/>
                    <a:pt x="214" y="86"/>
                    <a:pt x="209" y="85"/>
                  </a:cubicBezTo>
                  <a:cubicBezTo>
                    <a:pt x="204" y="84"/>
                    <a:pt x="198" y="70"/>
                    <a:pt x="193" y="70"/>
                  </a:cubicBezTo>
                  <a:cubicBezTo>
                    <a:pt x="188" y="70"/>
                    <a:pt x="188" y="78"/>
                    <a:pt x="186" y="84"/>
                  </a:cubicBezTo>
                  <a:cubicBezTo>
                    <a:pt x="184" y="91"/>
                    <a:pt x="180" y="91"/>
                    <a:pt x="177" y="86"/>
                  </a:cubicBezTo>
                  <a:cubicBezTo>
                    <a:pt x="174" y="80"/>
                    <a:pt x="166" y="80"/>
                    <a:pt x="160" y="80"/>
                  </a:cubicBezTo>
                  <a:cubicBezTo>
                    <a:pt x="154" y="80"/>
                    <a:pt x="161" y="90"/>
                    <a:pt x="158" y="94"/>
                  </a:cubicBezTo>
                  <a:cubicBezTo>
                    <a:pt x="156" y="99"/>
                    <a:pt x="155" y="100"/>
                    <a:pt x="149" y="96"/>
                  </a:cubicBezTo>
                  <a:cubicBezTo>
                    <a:pt x="143" y="92"/>
                    <a:pt x="141" y="89"/>
                    <a:pt x="141" y="87"/>
                  </a:cubicBezTo>
                  <a:cubicBezTo>
                    <a:pt x="141" y="85"/>
                    <a:pt x="128" y="85"/>
                    <a:pt x="128" y="85"/>
                  </a:cubicBezTo>
                  <a:cubicBezTo>
                    <a:pt x="128" y="85"/>
                    <a:pt x="126" y="90"/>
                    <a:pt x="124" y="92"/>
                  </a:cubicBezTo>
                  <a:cubicBezTo>
                    <a:pt x="123" y="94"/>
                    <a:pt x="110" y="92"/>
                    <a:pt x="110" y="89"/>
                  </a:cubicBezTo>
                  <a:cubicBezTo>
                    <a:pt x="110" y="86"/>
                    <a:pt x="109" y="84"/>
                    <a:pt x="105" y="84"/>
                  </a:cubicBezTo>
                  <a:cubicBezTo>
                    <a:pt x="101" y="84"/>
                    <a:pt x="95" y="85"/>
                    <a:pt x="95" y="90"/>
                  </a:cubicBezTo>
                  <a:cubicBezTo>
                    <a:pt x="95" y="94"/>
                    <a:pt x="92" y="96"/>
                    <a:pt x="87" y="92"/>
                  </a:cubicBezTo>
                  <a:cubicBezTo>
                    <a:pt x="82" y="88"/>
                    <a:pt x="82" y="85"/>
                    <a:pt x="82" y="85"/>
                  </a:cubicBezTo>
                  <a:cubicBezTo>
                    <a:pt x="82" y="85"/>
                    <a:pt x="72" y="83"/>
                    <a:pt x="68" y="83"/>
                  </a:cubicBezTo>
                  <a:cubicBezTo>
                    <a:pt x="63" y="83"/>
                    <a:pt x="58" y="93"/>
                    <a:pt x="58" y="93"/>
                  </a:cubicBezTo>
                  <a:cubicBezTo>
                    <a:pt x="58" y="93"/>
                    <a:pt x="49" y="86"/>
                    <a:pt x="46" y="83"/>
                  </a:cubicBezTo>
                  <a:cubicBezTo>
                    <a:pt x="44" y="80"/>
                    <a:pt x="0" y="70"/>
                    <a:pt x="0" y="7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9" name="Freeform 2734"/>
            <p:cNvSpPr>
              <a:spLocks/>
            </p:cNvSpPr>
            <p:nvPr/>
          </p:nvSpPr>
          <p:spPr bwMode="auto">
            <a:xfrm rot="2168359">
              <a:off x="-1578519" y="4122717"/>
              <a:ext cx="45652" cy="46366"/>
            </a:xfrm>
            <a:custGeom>
              <a:avLst/>
              <a:gdLst>
                <a:gd name="T0" fmla="*/ 41 w 54"/>
                <a:gd name="T1" fmla="*/ 0 h 55"/>
                <a:gd name="T2" fmla="*/ 54 w 54"/>
                <a:gd name="T3" fmla="*/ 41 h 55"/>
                <a:gd name="T4" fmla="*/ 1 w 54"/>
                <a:gd name="T5" fmla="*/ 6 h 55"/>
                <a:gd name="T6" fmla="*/ 41 w 54"/>
                <a:gd name="T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55">
                  <a:moveTo>
                    <a:pt x="41" y="0"/>
                  </a:moveTo>
                  <a:cubicBezTo>
                    <a:pt x="41" y="0"/>
                    <a:pt x="50" y="32"/>
                    <a:pt x="54" y="41"/>
                  </a:cubicBezTo>
                  <a:cubicBezTo>
                    <a:pt x="31" y="55"/>
                    <a:pt x="0" y="48"/>
                    <a:pt x="1" y="6"/>
                  </a:cubicBezTo>
                  <a:cubicBezTo>
                    <a:pt x="30" y="2"/>
                    <a:pt x="41" y="0"/>
                    <a:pt x="41" y="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0" name="Freeform 2735"/>
            <p:cNvSpPr>
              <a:spLocks/>
            </p:cNvSpPr>
            <p:nvPr/>
          </p:nvSpPr>
          <p:spPr bwMode="auto">
            <a:xfrm rot="2168359">
              <a:off x="-1591561" y="4175634"/>
              <a:ext cx="57422" cy="59919"/>
            </a:xfrm>
            <a:custGeom>
              <a:avLst/>
              <a:gdLst>
                <a:gd name="T0" fmla="*/ 34 w 68"/>
                <a:gd name="T1" fmla="*/ 0 h 71"/>
                <a:gd name="T2" fmla="*/ 68 w 68"/>
                <a:gd name="T3" fmla="*/ 40 h 71"/>
                <a:gd name="T4" fmla="*/ 33 w 68"/>
                <a:gd name="T5" fmla="*/ 59 h 71"/>
                <a:gd name="T6" fmla="*/ 10 w 68"/>
                <a:gd name="T7" fmla="*/ 15 h 71"/>
                <a:gd name="T8" fmla="*/ 34 w 68"/>
                <a:gd name="T9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71">
                  <a:moveTo>
                    <a:pt x="34" y="0"/>
                  </a:moveTo>
                  <a:cubicBezTo>
                    <a:pt x="34" y="0"/>
                    <a:pt x="58" y="38"/>
                    <a:pt x="68" y="40"/>
                  </a:cubicBezTo>
                  <a:cubicBezTo>
                    <a:pt x="68" y="40"/>
                    <a:pt x="50" y="71"/>
                    <a:pt x="33" y="59"/>
                  </a:cubicBezTo>
                  <a:cubicBezTo>
                    <a:pt x="15" y="47"/>
                    <a:pt x="0" y="22"/>
                    <a:pt x="10" y="15"/>
                  </a:cubicBezTo>
                  <a:cubicBezTo>
                    <a:pt x="20" y="7"/>
                    <a:pt x="34" y="0"/>
                    <a:pt x="34" y="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1" name="Freeform 2736"/>
            <p:cNvSpPr>
              <a:spLocks/>
            </p:cNvSpPr>
            <p:nvPr/>
          </p:nvSpPr>
          <p:spPr bwMode="auto">
            <a:xfrm rot="2168359">
              <a:off x="-1583676" y="4238754"/>
              <a:ext cx="60632" cy="57065"/>
            </a:xfrm>
            <a:custGeom>
              <a:avLst/>
              <a:gdLst>
                <a:gd name="T0" fmla="*/ 34 w 72"/>
                <a:gd name="T1" fmla="*/ 0 h 68"/>
                <a:gd name="T2" fmla="*/ 72 w 72"/>
                <a:gd name="T3" fmla="*/ 42 h 68"/>
                <a:gd name="T4" fmla="*/ 28 w 72"/>
                <a:gd name="T5" fmla="*/ 59 h 68"/>
                <a:gd name="T6" fmla="*/ 0 w 72"/>
                <a:gd name="T7" fmla="*/ 27 h 68"/>
                <a:gd name="T8" fmla="*/ 34 w 72"/>
                <a:gd name="T9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68">
                  <a:moveTo>
                    <a:pt x="34" y="0"/>
                  </a:moveTo>
                  <a:cubicBezTo>
                    <a:pt x="34" y="0"/>
                    <a:pt x="66" y="39"/>
                    <a:pt x="72" y="42"/>
                  </a:cubicBezTo>
                  <a:cubicBezTo>
                    <a:pt x="53" y="62"/>
                    <a:pt x="43" y="68"/>
                    <a:pt x="28" y="59"/>
                  </a:cubicBezTo>
                  <a:cubicBezTo>
                    <a:pt x="14" y="50"/>
                    <a:pt x="0" y="27"/>
                    <a:pt x="0" y="27"/>
                  </a:cubicBezTo>
                  <a:cubicBezTo>
                    <a:pt x="0" y="27"/>
                    <a:pt x="22" y="13"/>
                    <a:pt x="34" y="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2" name="Freeform 2737"/>
            <p:cNvSpPr>
              <a:spLocks/>
            </p:cNvSpPr>
            <p:nvPr/>
          </p:nvSpPr>
          <p:spPr bwMode="auto">
            <a:xfrm rot="2168359">
              <a:off x="-1567340" y="4310029"/>
              <a:ext cx="65625" cy="43155"/>
            </a:xfrm>
            <a:custGeom>
              <a:avLst/>
              <a:gdLst>
                <a:gd name="T0" fmla="*/ 26 w 78"/>
                <a:gd name="T1" fmla="*/ 0 h 51"/>
                <a:gd name="T2" fmla="*/ 78 w 78"/>
                <a:gd name="T3" fmla="*/ 30 h 51"/>
                <a:gd name="T4" fmla="*/ 43 w 78"/>
                <a:gd name="T5" fmla="*/ 51 h 51"/>
                <a:gd name="T6" fmla="*/ 4 w 78"/>
                <a:gd name="T7" fmla="*/ 25 h 51"/>
                <a:gd name="T8" fmla="*/ 26 w 78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51">
                  <a:moveTo>
                    <a:pt x="26" y="0"/>
                  </a:moveTo>
                  <a:cubicBezTo>
                    <a:pt x="26" y="0"/>
                    <a:pt x="60" y="31"/>
                    <a:pt x="78" y="30"/>
                  </a:cubicBezTo>
                  <a:cubicBezTo>
                    <a:pt x="71" y="36"/>
                    <a:pt x="66" y="51"/>
                    <a:pt x="43" y="51"/>
                  </a:cubicBezTo>
                  <a:cubicBezTo>
                    <a:pt x="20" y="51"/>
                    <a:pt x="9" y="29"/>
                    <a:pt x="4" y="25"/>
                  </a:cubicBezTo>
                  <a:cubicBezTo>
                    <a:pt x="0" y="21"/>
                    <a:pt x="26" y="0"/>
                    <a:pt x="26" y="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3" name="Freeform 2738"/>
            <p:cNvSpPr>
              <a:spLocks/>
            </p:cNvSpPr>
            <p:nvPr/>
          </p:nvSpPr>
          <p:spPr bwMode="auto">
            <a:xfrm rot="2168359">
              <a:off x="-1552040" y="4359593"/>
              <a:ext cx="54212" cy="55639"/>
            </a:xfrm>
            <a:custGeom>
              <a:avLst/>
              <a:gdLst>
                <a:gd name="T0" fmla="*/ 45 w 64"/>
                <a:gd name="T1" fmla="*/ 0 h 66"/>
                <a:gd name="T2" fmla="*/ 64 w 64"/>
                <a:gd name="T3" fmla="*/ 56 h 66"/>
                <a:gd name="T4" fmla="*/ 0 w 64"/>
                <a:gd name="T5" fmla="*/ 31 h 66"/>
                <a:gd name="T6" fmla="*/ 45 w 64"/>
                <a:gd name="T7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66">
                  <a:moveTo>
                    <a:pt x="45" y="0"/>
                  </a:moveTo>
                  <a:cubicBezTo>
                    <a:pt x="45" y="0"/>
                    <a:pt x="53" y="48"/>
                    <a:pt x="64" y="56"/>
                  </a:cubicBezTo>
                  <a:cubicBezTo>
                    <a:pt x="37" y="63"/>
                    <a:pt x="15" y="66"/>
                    <a:pt x="0" y="31"/>
                  </a:cubicBezTo>
                  <a:cubicBezTo>
                    <a:pt x="27" y="24"/>
                    <a:pt x="36" y="15"/>
                    <a:pt x="45" y="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4" name="Freeform 2739"/>
            <p:cNvSpPr>
              <a:spLocks/>
            </p:cNvSpPr>
            <p:nvPr/>
          </p:nvSpPr>
          <p:spPr bwMode="auto">
            <a:xfrm rot="2168359">
              <a:off x="-1548799" y="4442907"/>
              <a:ext cx="312432" cy="121620"/>
            </a:xfrm>
            <a:custGeom>
              <a:avLst/>
              <a:gdLst>
                <a:gd name="T0" fmla="*/ 0 w 370"/>
                <a:gd name="T1" fmla="*/ 20 h 144"/>
                <a:gd name="T2" fmla="*/ 40 w 370"/>
                <a:gd name="T3" fmla="*/ 22 h 144"/>
                <a:gd name="T4" fmla="*/ 120 w 370"/>
                <a:gd name="T5" fmla="*/ 95 h 144"/>
                <a:gd name="T6" fmla="*/ 122 w 370"/>
                <a:gd name="T7" fmla="*/ 93 h 144"/>
                <a:gd name="T8" fmla="*/ 56 w 370"/>
                <a:gd name="T9" fmla="*/ 22 h 144"/>
                <a:gd name="T10" fmla="*/ 96 w 370"/>
                <a:gd name="T11" fmla="*/ 24 h 144"/>
                <a:gd name="T12" fmla="*/ 185 w 370"/>
                <a:gd name="T13" fmla="*/ 75 h 144"/>
                <a:gd name="T14" fmla="*/ 185 w 370"/>
                <a:gd name="T15" fmla="*/ 69 h 144"/>
                <a:gd name="T16" fmla="*/ 112 w 370"/>
                <a:gd name="T17" fmla="*/ 26 h 144"/>
                <a:gd name="T18" fmla="*/ 119 w 370"/>
                <a:gd name="T19" fmla="*/ 25 h 144"/>
                <a:gd name="T20" fmla="*/ 268 w 370"/>
                <a:gd name="T21" fmla="*/ 60 h 144"/>
                <a:gd name="T22" fmla="*/ 130 w 370"/>
                <a:gd name="T23" fmla="*/ 11 h 144"/>
                <a:gd name="T24" fmla="*/ 158 w 370"/>
                <a:gd name="T25" fmla="*/ 0 h 144"/>
                <a:gd name="T26" fmla="*/ 370 w 370"/>
                <a:gd name="T27" fmla="*/ 14 h 144"/>
                <a:gd name="T28" fmla="*/ 318 w 370"/>
                <a:gd name="T29" fmla="*/ 86 h 144"/>
                <a:gd name="T30" fmla="*/ 244 w 370"/>
                <a:gd name="T31" fmla="*/ 92 h 144"/>
                <a:gd name="T32" fmla="*/ 188 w 370"/>
                <a:gd name="T33" fmla="*/ 134 h 144"/>
                <a:gd name="T34" fmla="*/ 157 w 370"/>
                <a:gd name="T35" fmla="*/ 125 h 144"/>
                <a:gd name="T36" fmla="*/ 114 w 370"/>
                <a:gd name="T37" fmla="*/ 142 h 144"/>
                <a:gd name="T38" fmla="*/ 0 w 370"/>
                <a:gd name="T39" fmla="*/ 2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0" h="144">
                  <a:moveTo>
                    <a:pt x="0" y="20"/>
                  </a:moveTo>
                  <a:cubicBezTo>
                    <a:pt x="40" y="22"/>
                    <a:pt x="40" y="22"/>
                    <a:pt x="40" y="22"/>
                  </a:cubicBezTo>
                  <a:cubicBezTo>
                    <a:pt x="40" y="22"/>
                    <a:pt x="70" y="102"/>
                    <a:pt x="120" y="95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2" y="93"/>
                    <a:pt x="68" y="70"/>
                    <a:pt x="56" y="22"/>
                  </a:cubicBezTo>
                  <a:cubicBezTo>
                    <a:pt x="79" y="24"/>
                    <a:pt x="96" y="24"/>
                    <a:pt x="96" y="24"/>
                  </a:cubicBezTo>
                  <a:cubicBezTo>
                    <a:pt x="96" y="24"/>
                    <a:pt x="135" y="92"/>
                    <a:pt x="185" y="75"/>
                  </a:cubicBezTo>
                  <a:cubicBezTo>
                    <a:pt x="185" y="72"/>
                    <a:pt x="185" y="69"/>
                    <a:pt x="185" y="69"/>
                  </a:cubicBezTo>
                  <a:cubicBezTo>
                    <a:pt x="185" y="69"/>
                    <a:pt x="143" y="72"/>
                    <a:pt x="112" y="26"/>
                  </a:cubicBezTo>
                  <a:cubicBezTo>
                    <a:pt x="119" y="25"/>
                    <a:pt x="119" y="25"/>
                    <a:pt x="119" y="25"/>
                  </a:cubicBezTo>
                  <a:cubicBezTo>
                    <a:pt x="119" y="25"/>
                    <a:pt x="211" y="89"/>
                    <a:pt x="268" y="60"/>
                  </a:cubicBezTo>
                  <a:cubicBezTo>
                    <a:pt x="215" y="53"/>
                    <a:pt x="156" y="35"/>
                    <a:pt x="130" y="11"/>
                  </a:cubicBezTo>
                  <a:cubicBezTo>
                    <a:pt x="155" y="3"/>
                    <a:pt x="158" y="0"/>
                    <a:pt x="158" y="0"/>
                  </a:cubicBezTo>
                  <a:cubicBezTo>
                    <a:pt x="158" y="0"/>
                    <a:pt x="302" y="39"/>
                    <a:pt x="370" y="14"/>
                  </a:cubicBezTo>
                  <a:cubicBezTo>
                    <a:pt x="360" y="28"/>
                    <a:pt x="341" y="80"/>
                    <a:pt x="318" y="86"/>
                  </a:cubicBezTo>
                  <a:cubicBezTo>
                    <a:pt x="296" y="92"/>
                    <a:pt x="244" y="92"/>
                    <a:pt x="244" y="92"/>
                  </a:cubicBezTo>
                  <a:cubicBezTo>
                    <a:pt x="244" y="92"/>
                    <a:pt x="207" y="134"/>
                    <a:pt x="188" y="134"/>
                  </a:cubicBezTo>
                  <a:cubicBezTo>
                    <a:pt x="170" y="135"/>
                    <a:pt x="157" y="125"/>
                    <a:pt x="157" y="125"/>
                  </a:cubicBezTo>
                  <a:cubicBezTo>
                    <a:pt x="157" y="125"/>
                    <a:pt x="138" y="144"/>
                    <a:pt x="114" y="142"/>
                  </a:cubicBezTo>
                  <a:cubicBezTo>
                    <a:pt x="91" y="140"/>
                    <a:pt x="22" y="112"/>
                    <a:pt x="0" y="2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5" name="Freeform 2740"/>
            <p:cNvSpPr>
              <a:spLocks/>
            </p:cNvSpPr>
            <p:nvPr/>
          </p:nvSpPr>
          <p:spPr bwMode="auto">
            <a:xfrm rot="2168359">
              <a:off x="-1563736" y="4421385"/>
              <a:ext cx="64198" cy="55639"/>
            </a:xfrm>
            <a:custGeom>
              <a:avLst/>
              <a:gdLst>
                <a:gd name="T0" fmla="*/ 40 w 76"/>
                <a:gd name="T1" fmla="*/ 0 h 66"/>
                <a:gd name="T2" fmla="*/ 76 w 76"/>
                <a:gd name="T3" fmla="*/ 49 h 66"/>
                <a:gd name="T4" fmla="*/ 19 w 76"/>
                <a:gd name="T5" fmla="*/ 42 h 66"/>
                <a:gd name="T6" fmla="*/ 19 w 76"/>
                <a:gd name="T7" fmla="*/ 14 h 66"/>
                <a:gd name="T8" fmla="*/ 40 w 76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66">
                  <a:moveTo>
                    <a:pt x="40" y="0"/>
                  </a:moveTo>
                  <a:cubicBezTo>
                    <a:pt x="40" y="0"/>
                    <a:pt x="68" y="48"/>
                    <a:pt x="76" y="49"/>
                  </a:cubicBezTo>
                  <a:cubicBezTo>
                    <a:pt x="47" y="62"/>
                    <a:pt x="38" y="66"/>
                    <a:pt x="19" y="42"/>
                  </a:cubicBezTo>
                  <a:cubicBezTo>
                    <a:pt x="0" y="19"/>
                    <a:pt x="2" y="18"/>
                    <a:pt x="19" y="14"/>
                  </a:cubicBezTo>
                  <a:cubicBezTo>
                    <a:pt x="36" y="10"/>
                    <a:pt x="40" y="0"/>
                    <a:pt x="40" y="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6" name="Freeform 2741"/>
            <p:cNvSpPr>
              <a:spLocks/>
            </p:cNvSpPr>
            <p:nvPr/>
          </p:nvSpPr>
          <p:spPr bwMode="auto">
            <a:xfrm rot="2168359">
              <a:off x="-1559831" y="4480181"/>
              <a:ext cx="59919" cy="63842"/>
            </a:xfrm>
            <a:custGeom>
              <a:avLst/>
              <a:gdLst>
                <a:gd name="T0" fmla="*/ 38 w 71"/>
                <a:gd name="T1" fmla="*/ 0 h 76"/>
                <a:gd name="T2" fmla="*/ 66 w 71"/>
                <a:gd name="T3" fmla="*/ 11 h 76"/>
                <a:gd name="T4" fmla="*/ 52 w 71"/>
                <a:gd name="T5" fmla="*/ 74 h 76"/>
                <a:gd name="T6" fmla="*/ 9 w 71"/>
                <a:gd name="T7" fmla="*/ 37 h 76"/>
                <a:gd name="T8" fmla="*/ 38 w 71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76">
                  <a:moveTo>
                    <a:pt x="38" y="0"/>
                  </a:moveTo>
                  <a:cubicBezTo>
                    <a:pt x="38" y="0"/>
                    <a:pt x="60" y="12"/>
                    <a:pt x="66" y="11"/>
                  </a:cubicBezTo>
                  <a:cubicBezTo>
                    <a:pt x="71" y="10"/>
                    <a:pt x="57" y="72"/>
                    <a:pt x="52" y="74"/>
                  </a:cubicBezTo>
                  <a:cubicBezTo>
                    <a:pt x="46" y="76"/>
                    <a:pt x="0" y="59"/>
                    <a:pt x="9" y="37"/>
                  </a:cubicBezTo>
                  <a:cubicBezTo>
                    <a:pt x="18" y="15"/>
                    <a:pt x="31" y="26"/>
                    <a:pt x="38" y="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7" name="Freeform 2742"/>
            <p:cNvSpPr>
              <a:spLocks noEditPoints="1"/>
            </p:cNvSpPr>
            <p:nvPr/>
          </p:nvSpPr>
          <p:spPr bwMode="auto">
            <a:xfrm rot="2168359">
              <a:off x="-1586878" y="3874693"/>
              <a:ext cx="448676" cy="487551"/>
            </a:xfrm>
            <a:custGeom>
              <a:avLst/>
              <a:gdLst>
                <a:gd name="T0" fmla="*/ 516 w 531"/>
                <a:gd name="T1" fmla="*/ 165 h 578"/>
                <a:gd name="T2" fmla="*/ 452 w 531"/>
                <a:gd name="T3" fmla="*/ 35 h 578"/>
                <a:gd name="T4" fmla="*/ 406 w 531"/>
                <a:gd name="T5" fmla="*/ 14 h 578"/>
                <a:gd name="T6" fmla="*/ 372 w 531"/>
                <a:gd name="T7" fmla="*/ 11 h 578"/>
                <a:gd name="T8" fmla="*/ 306 w 531"/>
                <a:gd name="T9" fmla="*/ 0 h 578"/>
                <a:gd name="T10" fmla="*/ 73 w 531"/>
                <a:gd name="T11" fmla="*/ 251 h 578"/>
                <a:gd name="T12" fmla="*/ 10 w 531"/>
                <a:gd name="T13" fmla="*/ 404 h 578"/>
                <a:gd name="T14" fmla="*/ 120 w 531"/>
                <a:gd name="T15" fmla="*/ 412 h 578"/>
                <a:gd name="T16" fmla="*/ 221 w 531"/>
                <a:gd name="T17" fmla="*/ 534 h 578"/>
                <a:gd name="T18" fmla="*/ 469 w 531"/>
                <a:gd name="T19" fmla="*/ 505 h 578"/>
                <a:gd name="T20" fmla="*/ 516 w 531"/>
                <a:gd name="T21" fmla="*/ 165 h 578"/>
                <a:gd name="T22" fmla="*/ 409 w 531"/>
                <a:gd name="T23" fmla="*/ 342 h 578"/>
                <a:gd name="T24" fmla="*/ 387 w 531"/>
                <a:gd name="T25" fmla="*/ 383 h 578"/>
                <a:gd name="T26" fmla="*/ 364 w 531"/>
                <a:gd name="T27" fmla="*/ 346 h 578"/>
                <a:gd name="T28" fmla="*/ 387 w 531"/>
                <a:gd name="T29" fmla="*/ 308 h 578"/>
                <a:gd name="T30" fmla="*/ 409 w 531"/>
                <a:gd name="T31" fmla="*/ 311 h 578"/>
                <a:gd name="T32" fmla="*/ 409 w 531"/>
                <a:gd name="T33" fmla="*/ 342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31" h="578">
                  <a:moveTo>
                    <a:pt x="516" y="165"/>
                  </a:moveTo>
                  <a:cubicBezTo>
                    <a:pt x="501" y="60"/>
                    <a:pt x="477" y="39"/>
                    <a:pt x="452" y="35"/>
                  </a:cubicBezTo>
                  <a:cubicBezTo>
                    <a:pt x="427" y="31"/>
                    <a:pt x="410" y="16"/>
                    <a:pt x="406" y="14"/>
                  </a:cubicBezTo>
                  <a:cubicBezTo>
                    <a:pt x="402" y="12"/>
                    <a:pt x="389" y="8"/>
                    <a:pt x="372" y="11"/>
                  </a:cubicBezTo>
                  <a:cubicBezTo>
                    <a:pt x="355" y="14"/>
                    <a:pt x="315" y="19"/>
                    <a:pt x="306" y="0"/>
                  </a:cubicBezTo>
                  <a:cubicBezTo>
                    <a:pt x="306" y="0"/>
                    <a:pt x="152" y="119"/>
                    <a:pt x="73" y="251"/>
                  </a:cubicBezTo>
                  <a:cubicBezTo>
                    <a:pt x="31" y="320"/>
                    <a:pt x="0" y="392"/>
                    <a:pt x="10" y="404"/>
                  </a:cubicBezTo>
                  <a:cubicBezTo>
                    <a:pt x="20" y="416"/>
                    <a:pt x="79" y="419"/>
                    <a:pt x="120" y="412"/>
                  </a:cubicBezTo>
                  <a:cubicBezTo>
                    <a:pt x="128" y="438"/>
                    <a:pt x="160" y="503"/>
                    <a:pt x="221" y="534"/>
                  </a:cubicBezTo>
                  <a:cubicBezTo>
                    <a:pt x="282" y="565"/>
                    <a:pt x="390" y="578"/>
                    <a:pt x="469" y="505"/>
                  </a:cubicBezTo>
                  <a:cubicBezTo>
                    <a:pt x="528" y="451"/>
                    <a:pt x="531" y="270"/>
                    <a:pt x="516" y="165"/>
                  </a:cubicBezTo>
                  <a:close/>
                  <a:moveTo>
                    <a:pt x="409" y="342"/>
                  </a:moveTo>
                  <a:cubicBezTo>
                    <a:pt x="403" y="348"/>
                    <a:pt x="396" y="380"/>
                    <a:pt x="387" y="383"/>
                  </a:cubicBezTo>
                  <a:cubicBezTo>
                    <a:pt x="378" y="386"/>
                    <a:pt x="367" y="374"/>
                    <a:pt x="364" y="346"/>
                  </a:cubicBezTo>
                  <a:cubicBezTo>
                    <a:pt x="361" y="319"/>
                    <a:pt x="387" y="308"/>
                    <a:pt x="387" y="308"/>
                  </a:cubicBezTo>
                  <a:cubicBezTo>
                    <a:pt x="387" y="308"/>
                    <a:pt x="400" y="303"/>
                    <a:pt x="409" y="311"/>
                  </a:cubicBezTo>
                  <a:cubicBezTo>
                    <a:pt x="419" y="319"/>
                    <a:pt x="415" y="336"/>
                    <a:pt x="409" y="342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8" name="Freeform 2743"/>
            <p:cNvSpPr>
              <a:spLocks/>
            </p:cNvSpPr>
            <p:nvPr/>
          </p:nvSpPr>
          <p:spPr bwMode="auto">
            <a:xfrm rot="2168359">
              <a:off x="-1303294" y="4192093"/>
              <a:ext cx="15336" cy="31743"/>
            </a:xfrm>
            <a:custGeom>
              <a:avLst/>
              <a:gdLst>
                <a:gd name="T0" fmla="*/ 6 w 18"/>
                <a:gd name="T1" fmla="*/ 36 h 38"/>
                <a:gd name="T2" fmla="*/ 0 w 18"/>
                <a:gd name="T3" fmla="*/ 15 h 38"/>
                <a:gd name="T4" fmla="*/ 17 w 18"/>
                <a:gd name="T5" fmla="*/ 25 h 38"/>
                <a:gd name="T6" fmla="*/ 6 w 18"/>
                <a:gd name="T7" fmla="*/ 3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8">
                  <a:moveTo>
                    <a:pt x="6" y="36"/>
                  </a:moveTo>
                  <a:cubicBezTo>
                    <a:pt x="2" y="34"/>
                    <a:pt x="0" y="15"/>
                    <a:pt x="0" y="15"/>
                  </a:cubicBezTo>
                  <a:cubicBezTo>
                    <a:pt x="9" y="0"/>
                    <a:pt x="18" y="16"/>
                    <a:pt x="17" y="25"/>
                  </a:cubicBezTo>
                  <a:cubicBezTo>
                    <a:pt x="17" y="35"/>
                    <a:pt x="11" y="38"/>
                    <a:pt x="6" y="36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9" name="Freeform 2744"/>
            <p:cNvSpPr>
              <a:spLocks/>
            </p:cNvSpPr>
            <p:nvPr/>
          </p:nvSpPr>
          <p:spPr bwMode="auto">
            <a:xfrm rot="2168359">
              <a:off x="-1303294" y="4192093"/>
              <a:ext cx="15336" cy="31743"/>
            </a:xfrm>
            <a:custGeom>
              <a:avLst/>
              <a:gdLst>
                <a:gd name="T0" fmla="*/ 0 w 18"/>
                <a:gd name="T1" fmla="*/ 15 h 38"/>
                <a:gd name="T2" fmla="*/ 6 w 18"/>
                <a:gd name="T3" fmla="*/ 36 h 38"/>
                <a:gd name="T4" fmla="*/ 17 w 18"/>
                <a:gd name="T5" fmla="*/ 25 h 38"/>
                <a:gd name="T6" fmla="*/ 0 w 18"/>
                <a:gd name="T7" fmla="*/ 1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8">
                  <a:moveTo>
                    <a:pt x="0" y="15"/>
                  </a:moveTo>
                  <a:cubicBezTo>
                    <a:pt x="0" y="15"/>
                    <a:pt x="2" y="34"/>
                    <a:pt x="6" y="36"/>
                  </a:cubicBezTo>
                  <a:cubicBezTo>
                    <a:pt x="11" y="38"/>
                    <a:pt x="17" y="35"/>
                    <a:pt x="17" y="25"/>
                  </a:cubicBezTo>
                  <a:cubicBezTo>
                    <a:pt x="18" y="16"/>
                    <a:pt x="9" y="0"/>
                    <a:pt x="0" y="15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0" name="Freeform 2745"/>
            <p:cNvSpPr>
              <a:spLocks/>
            </p:cNvSpPr>
            <p:nvPr/>
          </p:nvSpPr>
          <p:spPr bwMode="auto">
            <a:xfrm rot="2168359">
              <a:off x="-1631987" y="4073890"/>
              <a:ext cx="51359" cy="43155"/>
            </a:xfrm>
            <a:custGeom>
              <a:avLst/>
              <a:gdLst>
                <a:gd name="T0" fmla="*/ 15 w 61"/>
                <a:gd name="T1" fmla="*/ 0 h 51"/>
                <a:gd name="T2" fmla="*/ 61 w 61"/>
                <a:gd name="T3" fmla="*/ 15 h 51"/>
                <a:gd name="T4" fmla="*/ 0 w 61"/>
                <a:gd name="T5" fmla="*/ 35 h 51"/>
                <a:gd name="T6" fmla="*/ 15 w 61"/>
                <a:gd name="T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51">
                  <a:moveTo>
                    <a:pt x="15" y="0"/>
                  </a:moveTo>
                  <a:cubicBezTo>
                    <a:pt x="15" y="0"/>
                    <a:pt x="48" y="18"/>
                    <a:pt x="61" y="15"/>
                  </a:cubicBezTo>
                  <a:cubicBezTo>
                    <a:pt x="54" y="29"/>
                    <a:pt x="18" y="51"/>
                    <a:pt x="0" y="35"/>
                  </a:cubicBezTo>
                  <a:cubicBezTo>
                    <a:pt x="6" y="18"/>
                    <a:pt x="15" y="0"/>
                    <a:pt x="15" y="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1" name="Freeform 2746"/>
            <p:cNvSpPr>
              <a:spLocks/>
            </p:cNvSpPr>
            <p:nvPr/>
          </p:nvSpPr>
          <p:spPr bwMode="auto">
            <a:xfrm rot="2168359">
              <a:off x="-1628504" y="4106115"/>
              <a:ext cx="53142" cy="49575"/>
            </a:xfrm>
            <a:custGeom>
              <a:avLst/>
              <a:gdLst>
                <a:gd name="T0" fmla="*/ 0 w 63"/>
                <a:gd name="T1" fmla="*/ 22 h 59"/>
                <a:gd name="T2" fmla="*/ 47 w 63"/>
                <a:gd name="T3" fmla="*/ 0 h 59"/>
                <a:gd name="T4" fmla="*/ 60 w 63"/>
                <a:gd name="T5" fmla="*/ 40 h 59"/>
                <a:gd name="T6" fmla="*/ 46 w 63"/>
                <a:gd name="T7" fmla="*/ 55 h 59"/>
                <a:gd name="T8" fmla="*/ 0 w 63"/>
                <a:gd name="T9" fmla="*/ 22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59">
                  <a:moveTo>
                    <a:pt x="0" y="22"/>
                  </a:moveTo>
                  <a:cubicBezTo>
                    <a:pt x="0" y="22"/>
                    <a:pt x="38" y="27"/>
                    <a:pt x="47" y="0"/>
                  </a:cubicBezTo>
                  <a:cubicBezTo>
                    <a:pt x="53" y="23"/>
                    <a:pt x="56" y="35"/>
                    <a:pt x="60" y="40"/>
                  </a:cubicBezTo>
                  <a:cubicBezTo>
                    <a:pt x="63" y="45"/>
                    <a:pt x="54" y="53"/>
                    <a:pt x="46" y="55"/>
                  </a:cubicBezTo>
                  <a:cubicBezTo>
                    <a:pt x="38" y="57"/>
                    <a:pt x="2" y="59"/>
                    <a:pt x="0" y="22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2" name="Freeform 2747"/>
            <p:cNvSpPr>
              <a:spLocks/>
            </p:cNvSpPr>
            <p:nvPr/>
          </p:nvSpPr>
          <p:spPr bwMode="auto">
            <a:xfrm rot="2168359">
              <a:off x="-1638576" y="4160147"/>
              <a:ext cx="57422" cy="62415"/>
            </a:xfrm>
            <a:custGeom>
              <a:avLst/>
              <a:gdLst>
                <a:gd name="T0" fmla="*/ 1 w 68"/>
                <a:gd name="T1" fmla="*/ 20 h 74"/>
                <a:gd name="T2" fmla="*/ 41 w 68"/>
                <a:gd name="T3" fmla="*/ 0 h 74"/>
                <a:gd name="T4" fmla="*/ 60 w 68"/>
                <a:gd name="T5" fmla="*/ 36 h 74"/>
                <a:gd name="T6" fmla="*/ 50 w 68"/>
                <a:gd name="T7" fmla="*/ 56 h 74"/>
                <a:gd name="T8" fmla="*/ 11 w 68"/>
                <a:gd name="T9" fmla="*/ 53 h 74"/>
                <a:gd name="T10" fmla="*/ 1 w 68"/>
                <a:gd name="T11" fmla="*/ 2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74">
                  <a:moveTo>
                    <a:pt x="1" y="20"/>
                  </a:moveTo>
                  <a:cubicBezTo>
                    <a:pt x="1" y="20"/>
                    <a:pt x="30" y="17"/>
                    <a:pt x="41" y="0"/>
                  </a:cubicBezTo>
                  <a:cubicBezTo>
                    <a:pt x="50" y="12"/>
                    <a:pt x="52" y="28"/>
                    <a:pt x="60" y="36"/>
                  </a:cubicBezTo>
                  <a:cubicBezTo>
                    <a:pt x="68" y="45"/>
                    <a:pt x="53" y="54"/>
                    <a:pt x="50" y="56"/>
                  </a:cubicBezTo>
                  <a:cubicBezTo>
                    <a:pt x="47" y="58"/>
                    <a:pt x="23" y="74"/>
                    <a:pt x="11" y="53"/>
                  </a:cubicBezTo>
                  <a:cubicBezTo>
                    <a:pt x="0" y="33"/>
                    <a:pt x="1" y="20"/>
                    <a:pt x="1" y="2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3" name="Freeform 2748"/>
            <p:cNvSpPr>
              <a:spLocks/>
            </p:cNvSpPr>
            <p:nvPr/>
          </p:nvSpPr>
          <p:spPr bwMode="auto">
            <a:xfrm rot="2168359">
              <a:off x="-1641477" y="4223795"/>
              <a:ext cx="72045" cy="50645"/>
            </a:xfrm>
            <a:custGeom>
              <a:avLst/>
              <a:gdLst>
                <a:gd name="T0" fmla="*/ 15 w 85"/>
                <a:gd name="T1" fmla="*/ 22 h 60"/>
                <a:gd name="T2" fmla="*/ 45 w 85"/>
                <a:gd name="T3" fmla="*/ 5 h 60"/>
                <a:gd name="T4" fmla="*/ 53 w 85"/>
                <a:gd name="T5" fmla="*/ 13 h 60"/>
                <a:gd name="T6" fmla="*/ 79 w 85"/>
                <a:gd name="T7" fmla="*/ 45 h 60"/>
                <a:gd name="T8" fmla="*/ 52 w 85"/>
                <a:gd name="T9" fmla="*/ 59 h 60"/>
                <a:gd name="T10" fmla="*/ 15 w 85"/>
                <a:gd name="T11" fmla="*/ 2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5" h="60">
                  <a:moveTo>
                    <a:pt x="15" y="22"/>
                  </a:moveTo>
                  <a:cubicBezTo>
                    <a:pt x="15" y="22"/>
                    <a:pt x="43" y="9"/>
                    <a:pt x="45" y="5"/>
                  </a:cubicBezTo>
                  <a:cubicBezTo>
                    <a:pt x="46" y="0"/>
                    <a:pt x="53" y="4"/>
                    <a:pt x="53" y="13"/>
                  </a:cubicBezTo>
                  <a:cubicBezTo>
                    <a:pt x="53" y="23"/>
                    <a:pt x="73" y="41"/>
                    <a:pt x="79" y="45"/>
                  </a:cubicBezTo>
                  <a:cubicBezTo>
                    <a:pt x="85" y="48"/>
                    <a:pt x="64" y="59"/>
                    <a:pt x="52" y="59"/>
                  </a:cubicBezTo>
                  <a:cubicBezTo>
                    <a:pt x="41" y="60"/>
                    <a:pt x="0" y="38"/>
                    <a:pt x="15" y="22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4" name="Freeform 2749"/>
            <p:cNvSpPr>
              <a:spLocks/>
            </p:cNvSpPr>
            <p:nvPr/>
          </p:nvSpPr>
          <p:spPr bwMode="auto">
            <a:xfrm rot="2168359">
              <a:off x="-1622109" y="4290405"/>
              <a:ext cx="64198" cy="51715"/>
            </a:xfrm>
            <a:custGeom>
              <a:avLst/>
              <a:gdLst>
                <a:gd name="T0" fmla="*/ 10 w 76"/>
                <a:gd name="T1" fmla="*/ 20 h 61"/>
                <a:gd name="T2" fmla="*/ 29 w 76"/>
                <a:gd name="T3" fmla="*/ 6 h 61"/>
                <a:gd name="T4" fmla="*/ 46 w 76"/>
                <a:gd name="T5" fmla="*/ 11 h 61"/>
                <a:gd name="T6" fmla="*/ 75 w 76"/>
                <a:gd name="T7" fmla="*/ 40 h 61"/>
                <a:gd name="T8" fmla="*/ 67 w 76"/>
                <a:gd name="T9" fmla="*/ 47 h 61"/>
                <a:gd name="T10" fmla="*/ 35 w 76"/>
                <a:gd name="T11" fmla="*/ 56 h 61"/>
                <a:gd name="T12" fmla="*/ 10 w 76"/>
                <a:gd name="T13" fmla="*/ 2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61">
                  <a:moveTo>
                    <a:pt x="10" y="20"/>
                  </a:moveTo>
                  <a:cubicBezTo>
                    <a:pt x="29" y="6"/>
                    <a:pt x="29" y="6"/>
                    <a:pt x="29" y="6"/>
                  </a:cubicBezTo>
                  <a:cubicBezTo>
                    <a:pt x="29" y="6"/>
                    <a:pt x="37" y="0"/>
                    <a:pt x="46" y="11"/>
                  </a:cubicBezTo>
                  <a:cubicBezTo>
                    <a:pt x="55" y="21"/>
                    <a:pt x="75" y="40"/>
                    <a:pt x="75" y="40"/>
                  </a:cubicBezTo>
                  <a:cubicBezTo>
                    <a:pt x="75" y="40"/>
                    <a:pt x="76" y="42"/>
                    <a:pt x="67" y="47"/>
                  </a:cubicBezTo>
                  <a:cubicBezTo>
                    <a:pt x="58" y="51"/>
                    <a:pt x="48" y="61"/>
                    <a:pt x="35" y="56"/>
                  </a:cubicBezTo>
                  <a:cubicBezTo>
                    <a:pt x="22" y="52"/>
                    <a:pt x="0" y="27"/>
                    <a:pt x="10" y="2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5" name="Freeform 2750"/>
            <p:cNvSpPr>
              <a:spLocks/>
            </p:cNvSpPr>
            <p:nvPr/>
          </p:nvSpPr>
          <p:spPr bwMode="auto">
            <a:xfrm rot="2168359">
              <a:off x="-1611933" y="4344936"/>
              <a:ext cx="61702" cy="50645"/>
            </a:xfrm>
            <a:custGeom>
              <a:avLst/>
              <a:gdLst>
                <a:gd name="T0" fmla="*/ 21 w 73"/>
                <a:gd name="T1" fmla="*/ 21 h 60"/>
                <a:gd name="T2" fmla="*/ 38 w 73"/>
                <a:gd name="T3" fmla="*/ 7 h 60"/>
                <a:gd name="T4" fmla="*/ 56 w 73"/>
                <a:gd name="T5" fmla="*/ 7 h 60"/>
                <a:gd name="T6" fmla="*/ 66 w 73"/>
                <a:gd name="T7" fmla="*/ 28 h 60"/>
                <a:gd name="T8" fmla="*/ 70 w 73"/>
                <a:gd name="T9" fmla="*/ 46 h 60"/>
                <a:gd name="T10" fmla="*/ 43 w 73"/>
                <a:gd name="T11" fmla="*/ 60 h 60"/>
                <a:gd name="T12" fmla="*/ 19 w 73"/>
                <a:gd name="T13" fmla="*/ 49 h 60"/>
                <a:gd name="T14" fmla="*/ 21 w 73"/>
                <a:gd name="T15" fmla="*/ 2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3" h="60">
                  <a:moveTo>
                    <a:pt x="21" y="21"/>
                  </a:moveTo>
                  <a:cubicBezTo>
                    <a:pt x="21" y="21"/>
                    <a:pt x="37" y="9"/>
                    <a:pt x="38" y="7"/>
                  </a:cubicBezTo>
                  <a:cubicBezTo>
                    <a:pt x="39" y="5"/>
                    <a:pt x="52" y="0"/>
                    <a:pt x="56" y="7"/>
                  </a:cubicBezTo>
                  <a:cubicBezTo>
                    <a:pt x="60" y="13"/>
                    <a:pt x="63" y="22"/>
                    <a:pt x="66" y="28"/>
                  </a:cubicBezTo>
                  <a:cubicBezTo>
                    <a:pt x="69" y="35"/>
                    <a:pt x="73" y="42"/>
                    <a:pt x="70" y="46"/>
                  </a:cubicBezTo>
                  <a:cubicBezTo>
                    <a:pt x="67" y="50"/>
                    <a:pt x="54" y="60"/>
                    <a:pt x="43" y="60"/>
                  </a:cubicBezTo>
                  <a:cubicBezTo>
                    <a:pt x="32" y="60"/>
                    <a:pt x="26" y="57"/>
                    <a:pt x="19" y="49"/>
                  </a:cubicBezTo>
                  <a:cubicBezTo>
                    <a:pt x="12" y="42"/>
                    <a:pt x="0" y="33"/>
                    <a:pt x="21" y="21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6" name="Freeform 2751"/>
            <p:cNvSpPr>
              <a:spLocks/>
            </p:cNvSpPr>
            <p:nvPr/>
          </p:nvSpPr>
          <p:spPr bwMode="auto">
            <a:xfrm rot="2168359">
              <a:off x="-1614683" y="4401173"/>
              <a:ext cx="69191" cy="60632"/>
            </a:xfrm>
            <a:custGeom>
              <a:avLst/>
              <a:gdLst>
                <a:gd name="T0" fmla="*/ 6 w 82"/>
                <a:gd name="T1" fmla="*/ 26 h 72"/>
                <a:gd name="T2" fmla="*/ 49 w 82"/>
                <a:gd name="T3" fmla="*/ 3 h 72"/>
                <a:gd name="T4" fmla="*/ 54 w 82"/>
                <a:gd name="T5" fmla="*/ 16 h 72"/>
                <a:gd name="T6" fmla="*/ 80 w 82"/>
                <a:gd name="T7" fmla="*/ 54 h 72"/>
                <a:gd name="T8" fmla="*/ 68 w 82"/>
                <a:gd name="T9" fmla="*/ 65 h 72"/>
                <a:gd name="T10" fmla="*/ 17 w 82"/>
                <a:gd name="T11" fmla="*/ 52 h 72"/>
                <a:gd name="T12" fmla="*/ 6 w 82"/>
                <a:gd name="T13" fmla="*/ 2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72">
                  <a:moveTo>
                    <a:pt x="6" y="26"/>
                  </a:moveTo>
                  <a:cubicBezTo>
                    <a:pt x="6" y="26"/>
                    <a:pt x="31" y="21"/>
                    <a:pt x="49" y="3"/>
                  </a:cubicBezTo>
                  <a:cubicBezTo>
                    <a:pt x="51" y="0"/>
                    <a:pt x="53" y="6"/>
                    <a:pt x="54" y="16"/>
                  </a:cubicBezTo>
                  <a:cubicBezTo>
                    <a:pt x="56" y="26"/>
                    <a:pt x="68" y="48"/>
                    <a:pt x="80" y="54"/>
                  </a:cubicBezTo>
                  <a:cubicBezTo>
                    <a:pt x="82" y="57"/>
                    <a:pt x="80" y="63"/>
                    <a:pt x="68" y="65"/>
                  </a:cubicBezTo>
                  <a:cubicBezTo>
                    <a:pt x="55" y="67"/>
                    <a:pt x="29" y="72"/>
                    <a:pt x="17" y="52"/>
                  </a:cubicBezTo>
                  <a:cubicBezTo>
                    <a:pt x="5" y="32"/>
                    <a:pt x="0" y="27"/>
                    <a:pt x="6" y="26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7" name="Freeform 2752"/>
            <p:cNvSpPr>
              <a:spLocks/>
            </p:cNvSpPr>
            <p:nvPr/>
          </p:nvSpPr>
          <p:spPr bwMode="auto">
            <a:xfrm rot="2168359">
              <a:off x="-1609088" y="4468956"/>
              <a:ext cx="61702" cy="58492"/>
            </a:xfrm>
            <a:custGeom>
              <a:avLst/>
              <a:gdLst>
                <a:gd name="T0" fmla="*/ 5 w 73"/>
                <a:gd name="T1" fmla="*/ 30 h 69"/>
                <a:gd name="T2" fmla="*/ 31 w 73"/>
                <a:gd name="T3" fmla="*/ 13 h 69"/>
                <a:gd name="T4" fmla="*/ 50 w 73"/>
                <a:gd name="T5" fmla="*/ 3 h 69"/>
                <a:gd name="T6" fmla="*/ 54 w 73"/>
                <a:gd name="T7" fmla="*/ 22 h 69"/>
                <a:gd name="T8" fmla="*/ 67 w 73"/>
                <a:gd name="T9" fmla="*/ 51 h 69"/>
                <a:gd name="T10" fmla="*/ 56 w 73"/>
                <a:gd name="T11" fmla="*/ 61 h 69"/>
                <a:gd name="T12" fmla="*/ 25 w 73"/>
                <a:gd name="T13" fmla="*/ 61 h 69"/>
                <a:gd name="T14" fmla="*/ 5 w 73"/>
                <a:gd name="T15" fmla="*/ 3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3" h="69">
                  <a:moveTo>
                    <a:pt x="5" y="30"/>
                  </a:moveTo>
                  <a:cubicBezTo>
                    <a:pt x="5" y="30"/>
                    <a:pt x="29" y="22"/>
                    <a:pt x="31" y="13"/>
                  </a:cubicBezTo>
                  <a:cubicBezTo>
                    <a:pt x="33" y="5"/>
                    <a:pt x="45" y="0"/>
                    <a:pt x="50" y="3"/>
                  </a:cubicBezTo>
                  <a:cubicBezTo>
                    <a:pt x="55" y="6"/>
                    <a:pt x="54" y="15"/>
                    <a:pt x="54" y="22"/>
                  </a:cubicBezTo>
                  <a:cubicBezTo>
                    <a:pt x="54" y="29"/>
                    <a:pt x="62" y="49"/>
                    <a:pt x="67" y="51"/>
                  </a:cubicBezTo>
                  <a:cubicBezTo>
                    <a:pt x="73" y="52"/>
                    <a:pt x="67" y="56"/>
                    <a:pt x="56" y="61"/>
                  </a:cubicBezTo>
                  <a:cubicBezTo>
                    <a:pt x="45" y="65"/>
                    <a:pt x="37" y="69"/>
                    <a:pt x="25" y="61"/>
                  </a:cubicBezTo>
                  <a:cubicBezTo>
                    <a:pt x="13" y="53"/>
                    <a:pt x="0" y="32"/>
                    <a:pt x="5" y="3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8" name="Freeform 2753"/>
            <p:cNvSpPr>
              <a:spLocks/>
            </p:cNvSpPr>
            <p:nvPr/>
          </p:nvSpPr>
          <p:spPr bwMode="auto">
            <a:xfrm rot="2168359">
              <a:off x="-1613296" y="4526692"/>
              <a:ext cx="60632" cy="60632"/>
            </a:xfrm>
            <a:custGeom>
              <a:avLst/>
              <a:gdLst>
                <a:gd name="T0" fmla="*/ 11 w 72"/>
                <a:gd name="T1" fmla="*/ 26 h 72"/>
                <a:gd name="T2" fmla="*/ 39 w 72"/>
                <a:gd name="T3" fmla="*/ 10 h 72"/>
                <a:gd name="T4" fmla="*/ 63 w 72"/>
                <a:gd name="T5" fmla="*/ 3 h 72"/>
                <a:gd name="T6" fmla="*/ 68 w 72"/>
                <a:gd name="T7" fmla="*/ 21 h 72"/>
                <a:gd name="T8" fmla="*/ 57 w 72"/>
                <a:gd name="T9" fmla="*/ 46 h 72"/>
                <a:gd name="T10" fmla="*/ 48 w 72"/>
                <a:gd name="T11" fmla="*/ 71 h 72"/>
                <a:gd name="T12" fmla="*/ 18 w 72"/>
                <a:gd name="T13" fmla="*/ 60 h 72"/>
                <a:gd name="T14" fmla="*/ 11 w 72"/>
                <a:gd name="T15" fmla="*/ 2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72">
                  <a:moveTo>
                    <a:pt x="11" y="26"/>
                  </a:moveTo>
                  <a:cubicBezTo>
                    <a:pt x="11" y="26"/>
                    <a:pt x="38" y="19"/>
                    <a:pt x="39" y="10"/>
                  </a:cubicBezTo>
                  <a:cubicBezTo>
                    <a:pt x="41" y="0"/>
                    <a:pt x="57" y="2"/>
                    <a:pt x="63" y="3"/>
                  </a:cubicBezTo>
                  <a:cubicBezTo>
                    <a:pt x="69" y="4"/>
                    <a:pt x="72" y="13"/>
                    <a:pt x="68" y="21"/>
                  </a:cubicBezTo>
                  <a:cubicBezTo>
                    <a:pt x="65" y="28"/>
                    <a:pt x="57" y="38"/>
                    <a:pt x="57" y="46"/>
                  </a:cubicBezTo>
                  <a:cubicBezTo>
                    <a:pt x="57" y="55"/>
                    <a:pt x="60" y="71"/>
                    <a:pt x="48" y="71"/>
                  </a:cubicBezTo>
                  <a:cubicBezTo>
                    <a:pt x="37" y="72"/>
                    <a:pt x="24" y="68"/>
                    <a:pt x="18" y="60"/>
                  </a:cubicBezTo>
                  <a:cubicBezTo>
                    <a:pt x="12" y="51"/>
                    <a:pt x="0" y="29"/>
                    <a:pt x="11" y="26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9" name="Freeform 2754"/>
            <p:cNvSpPr>
              <a:spLocks/>
            </p:cNvSpPr>
            <p:nvPr/>
          </p:nvSpPr>
          <p:spPr bwMode="auto">
            <a:xfrm rot="2168359">
              <a:off x="-1669180" y="4560443"/>
              <a:ext cx="64912" cy="61702"/>
            </a:xfrm>
            <a:custGeom>
              <a:avLst/>
              <a:gdLst>
                <a:gd name="T0" fmla="*/ 21 w 77"/>
                <a:gd name="T1" fmla="*/ 18 h 73"/>
                <a:gd name="T2" fmla="*/ 47 w 77"/>
                <a:gd name="T3" fmla="*/ 7 h 73"/>
                <a:gd name="T4" fmla="*/ 62 w 77"/>
                <a:gd name="T5" fmla="*/ 18 h 73"/>
                <a:gd name="T6" fmla="*/ 73 w 77"/>
                <a:gd name="T7" fmla="*/ 29 h 73"/>
                <a:gd name="T8" fmla="*/ 62 w 77"/>
                <a:gd name="T9" fmla="*/ 56 h 73"/>
                <a:gd name="T10" fmla="*/ 47 w 77"/>
                <a:gd name="T11" fmla="*/ 68 h 73"/>
                <a:gd name="T12" fmla="*/ 21 w 77"/>
                <a:gd name="T13" fmla="*/ 18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73">
                  <a:moveTo>
                    <a:pt x="21" y="18"/>
                  </a:moveTo>
                  <a:cubicBezTo>
                    <a:pt x="21" y="18"/>
                    <a:pt x="41" y="0"/>
                    <a:pt x="47" y="7"/>
                  </a:cubicBezTo>
                  <a:cubicBezTo>
                    <a:pt x="54" y="15"/>
                    <a:pt x="57" y="20"/>
                    <a:pt x="62" y="18"/>
                  </a:cubicBezTo>
                  <a:cubicBezTo>
                    <a:pt x="67" y="17"/>
                    <a:pt x="77" y="21"/>
                    <a:pt x="73" y="29"/>
                  </a:cubicBezTo>
                  <a:cubicBezTo>
                    <a:pt x="69" y="37"/>
                    <a:pt x="62" y="48"/>
                    <a:pt x="62" y="56"/>
                  </a:cubicBezTo>
                  <a:cubicBezTo>
                    <a:pt x="63" y="64"/>
                    <a:pt x="59" y="73"/>
                    <a:pt x="47" y="68"/>
                  </a:cubicBezTo>
                  <a:cubicBezTo>
                    <a:pt x="36" y="63"/>
                    <a:pt x="0" y="31"/>
                    <a:pt x="21" y="18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0" name="Freeform 2755"/>
            <p:cNvSpPr>
              <a:spLocks/>
            </p:cNvSpPr>
            <p:nvPr/>
          </p:nvSpPr>
          <p:spPr bwMode="auto">
            <a:xfrm rot="2168359">
              <a:off x="-1665269" y="4511462"/>
              <a:ext cx="58135" cy="40302"/>
            </a:xfrm>
            <a:custGeom>
              <a:avLst/>
              <a:gdLst>
                <a:gd name="T0" fmla="*/ 4 w 69"/>
                <a:gd name="T1" fmla="*/ 12 h 48"/>
                <a:gd name="T2" fmla="*/ 34 w 69"/>
                <a:gd name="T3" fmla="*/ 3 h 48"/>
                <a:gd name="T4" fmla="*/ 55 w 69"/>
                <a:gd name="T5" fmla="*/ 8 h 48"/>
                <a:gd name="T6" fmla="*/ 66 w 69"/>
                <a:gd name="T7" fmla="*/ 30 h 48"/>
                <a:gd name="T8" fmla="*/ 60 w 69"/>
                <a:gd name="T9" fmla="*/ 44 h 48"/>
                <a:gd name="T10" fmla="*/ 27 w 69"/>
                <a:gd name="T11" fmla="*/ 42 h 48"/>
                <a:gd name="T12" fmla="*/ 4 w 69"/>
                <a:gd name="T13" fmla="*/ 1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48">
                  <a:moveTo>
                    <a:pt x="4" y="12"/>
                  </a:moveTo>
                  <a:cubicBezTo>
                    <a:pt x="4" y="12"/>
                    <a:pt x="26" y="6"/>
                    <a:pt x="34" y="3"/>
                  </a:cubicBezTo>
                  <a:cubicBezTo>
                    <a:pt x="41" y="0"/>
                    <a:pt x="54" y="0"/>
                    <a:pt x="55" y="8"/>
                  </a:cubicBezTo>
                  <a:cubicBezTo>
                    <a:pt x="57" y="15"/>
                    <a:pt x="64" y="25"/>
                    <a:pt x="66" y="30"/>
                  </a:cubicBezTo>
                  <a:cubicBezTo>
                    <a:pt x="69" y="34"/>
                    <a:pt x="68" y="44"/>
                    <a:pt x="60" y="44"/>
                  </a:cubicBezTo>
                  <a:cubicBezTo>
                    <a:pt x="53" y="45"/>
                    <a:pt x="42" y="48"/>
                    <a:pt x="27" y="42"/>
                  </a:cubicBezTo>
                  <a:cubicBezTo>
                    <a:pt x="13" y="36"/>
                    <a:pt x="0" y="17"/>
                    <a:pt x="4" y="12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1" name="Freeform 2756"/>
            <p:cNvSpPr>
              <a:spLocks/>
            </p:cNvSpPr>
            <p:nvPr/>
          </p:nvSpPr>
          <p:spPr bwMode="auto">
            <a:xfrm rot="2168359">
              <a:off x="-1667455" y="4443590"/>
              <a:ext cx="61702" cy="51359"/>
            </a:xfrm>
            <a:custGeom>
              <a:avLst/>
              <a:gdLst>
                <a:gd name="T0" fmla="*/ 13 w 73"/>
                <a:gd name="T1" fmla="*/ 17 h 61"/>
                <a:gd name="T2" fmla="*/ 35 w 73"/>
                <a:gd name="T3" fmla="*/ 5 h 61"/>
                <a:gd name="T4" fmla="*/ 54 w 73"/>
                <a:gd name="T5" fmla="*/ 8 h 61"/>
                <a:gd name="T6" fmla="*/ 71 w 73"/>
                <a:gd name="T7" fmla="*/ 17 h 61"/>
                <a:gd name="T8" fmla="*/ 71 w 73"/>
                <a:gd name="T9" fmla="*/ 38 h 61"/>
                <a:gd name="T10" fmla="*/ 62 w 73"/>
                <a:gd name="T11" fmla="*/ 57 h 61"/>
                <a:gd name="T12" fmla="*/ 31 w 73"/>
                <a:gd name="T13" fmla="*/ 54 h 61"/>
                <a:gd name="T14" fmla="*/ 13 w 73"/>
                <a:gd name="T15" fmla="*/ 1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3" h="61">
                  <a:moveTo>
                    <a:pt x="13" y="17"/>
                  </a:moveTo>
                  <a:cubicBezTo>
                    <a:pt x="13" y="17"/>
                    <a:pt x="32" y="11"/>
                    <a:pt x="35" y="5"/>
                  </a:cubicBezTo>
                  <a:cubicBezTo>
                    <a:pt x="38" y="0"/>
                    <a:pt x="48" y="2"/>
                    <a:pt x="54" y="8"/>
                  </a:cubicBezTo>
                  <a:cubicBezTo>
                    <a:pt x="60" y="14"/>
                    <a:pt x="69" y="16"/>
                    <a:pt x="71" y="17"/>
                  </a:cubicBezTo>
                  <a:cubicBezTo>
                    <a:pt x="73" y="18"/>
                    <a:pt x="70" y="31"/>
                    <a:pt x="71" y="38"/>
                  </a:cubicBezTo>
                  <a:cubicBezTo>
                    <a:pt x="72" y="44"/>
                    <a:pt x="72" y="56"/>
                    <a:pt x="62" y="57"/>
                  </a:cubicBezTo>
                  <a:cubicBezTo>
                    <a:pt x="51" y="58"/>
                    <a:pt x="41" y="61"/>
                    <a:pt x="31" y="54"/>
                  </a:cubicBezTo>
                  <a:cubicBezTo>
                    <a:pt x="20" y="47"/>
                    <a:pt x="0" y="22"/>
                    <a:pt x="13" y="17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2" name="Freeform 2757"/>
            <p:cNvSpPr>
              <a:spLocks/>
            </p:cNvSpPr>
            <p:nvPr/>
          </p:nvSpPr>
          <p:spPr bwMode="auto">
            <a:xfrm rot="2168359">
              <a:off x="-1678771" y="4376662"/>
              <a:ext cx="75255" cy="54925"/>
            </a:xfrm>
            <a:custGeom>
              <a:avLst/>
              <a:gdLst>
                <a:gd name="T0" fmla="*/ 21 w 89"/>
                <a:gd name="T1" fmla="*/ 25 h 65"/>
                <a:gd name="T2" fmla="*/ 57 w 89"/>
                <a:gd name="T3" fmla="*/ 10 h 65"/>
                <a:gd name="T4" fmla="*/ 72 w 89"/>
                <a:gd name="T5" fmla="*/ 10 h 65"/>
                <a:gd name="T6" fmla="*/ 77 w 89"/>
                <a:gd name="T7" fmla="*/ 40 h 65"/>
                <a:gd name="T8" fmla="*/ 77 w 89"/>
                <a:gd name="T9" fmla="*/ 57 h 65"/>
                <a:gd name="T10" fmla="*/ 49 w 89"/>
                <a:gd name="T11" fmla="*/ 63 h 65"/>
                <a:gd name="T12" fmla="*/ 21 w 89"/>
                <a:gd name="T13" fmla="*/ 2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" h="65">
                  <a:moveTo>
                    <a:pt x="21" y="25"/>
                  </a:moveTo>
                  <a:cubicBezTo>
                    <a:pt x="21" y="25"/>
                    <a:pt x="52" y="18"/>
                    <a:pt x="57" y="10"/>
                  </a:cubicBezTo>
                  <a:cubicBezTo>
                    <a:pt x="62" y="2"/>
                    <a:pt x="71" y="0"/>
                    <a:pt x="72" y="10"/>
                  </a:cubicBezTo>
                  <a:cubicBezTo>
                    <a:pt x="73" y="20"/>
                    <a:pt x="72" y="34"/>
                    <a:pt x="77" y="40"/>
                  </a:cubicBezTo>
                  <a:cubicBezTo>
                    <a:pt x="83" y="47"/>
                    <a:pt x="89" y="55"/>
                    <a:pt x="77" y="57"/>
                  </a:cubicBezTo>
                  <a:cubicBezTo>
                    <a:pt x="65" y="60"/>
                    <a:pt x="59" y="65"/>
                    <a:pt x="49" y="63"/>
                  </a:cubicBezTo>
                  <a:cubicBezTo>
                    <a:pt x="39" y="61"/>
                    <a:pt x="0" y="31"/>
                    <a:pt x="21" y="25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3" name="Freeform 2758"/>
            <p:cNvSpPr>
              <a:spLocks/>
            </p:cNvSpPr>
            <p:nvPr/>
          </p:nvSpPr>
          <p:spPr bwMode="auto">
            <a:xfrm rot="2168359">
              <a:off x="-1669204" y="4324147"/>
              <a:ext cx="63485" cy="54925"/>
            </a:xfrm>
            <a:custGeom>
              <a:avLst/>
              <a:gdLst>
                <a:gd name="T0" fmla="*/ 0 w 75"/>
                <a:gd name="T1" fmla="*/ 35 h 65"/>
                <a:gd name="T2" fmla="*/ 27 w 75"/>
                <a:gd name="T3" fmla="*/ 13 h 65"/>
                <a:gd name="T4" fmla="*/ 49 w 75"/>
                <a:gd name="T5" fmla="*/ 10 h 65"/>
                <a:gd name="T6" fmla="*/ 64 w 75"/>
                <a:gd name="T7" fmla="*/ 35 h 65"/>
                <a:gd name="T8" fmla="*/ 69 w 75"/>
                <a:gd name="T9" fmla="*/ 54 h 65"/>
                <a:gd name="T10" fmla="*/ 48 w 75"/>
                <a:gd name="T11" fmla="*/ 65 h 65"/>
                <a:gd name="T12" fmla="*/ 16 w 75"/>
                <a:gd name="T13" fmla="*/ 52 h 65"/>
                <a:gd name="T14" fmla="*/ 0 w 75"/>
                <a:gd name="T15" fmla="*/ 3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65">
                  <a:moveTo>
                    <a:pt x="0" y="35"/>
                  </a:moveTo>
                  <a:cubicBezTo>
                    <a:pt x="0" y="35"/>
                    <a:pt x="19" y="18"/>
                    <a:pt x="27" y="13"/>
                  </a:cubicBezTo>
                  <a:cubicBezTo>
                    <a:pt x="35" y="7"/>
                    <a:pt x="40" y="0"/>
                    <a:pt x="49" y="10"/>
                  </a:cubicBezTo>
                  <a:cubicBezTo>
                    <a:pt x="59" y="21"/>
                    <a:pt x="60" y="30"/>
                    <a:pt x="64" y="35"/>
                  </a:cubicBezTo>
                  <a:cubicBezTo>
                    <a:pt x="68" y="40"/>
                    <a:pt x="75" y="45"/>
                    <a:pt x="69" y="54"/>
                  </a:cubicBezTo>
                  <a:cubicBezTo>
                    <a:pt x="63" y="62"/>
                    <a:pt x="58" y="64"/>
                    <a:pt x="48" y="65"/>
                  </a:cubicBezTo>
                  <a:cubicBezTo>
                    <a:pt x="37" y="65"/>
                    <a:pt x="26" y="60"/>
                    <a:pt x="16" y="52"/>
                  </a:cubicBezTo>
                  <a:cubicBezTo>
                    <a:pt x="6" y="44"/>
                    <a:pt x="0" y="35"/>
                    <a:pt x="0" y="35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4" name="Freeform 2759"/>
            <p:cNvSpPr>
              <a:spLocks/>
            </p:cNvSpPr>
            <p:nvPr/>
          </p:nvSpPr>
          <p:spPr bwMode="auto">
            <a:xfrm rot="2168359">
              <a:off x="-1683294" y="4265880"/>
              <a:ext cx="66695" cy="53855"/>
            </a:xfrm>
            <a:custGeom>
              <a:avLst/>
              <a:gdLst>
                <a:gd name="T0" fmla="*/ 18 w 79"/>
                <a:gd name="T1" fmla="*/ 20 h 64"/>
                <a:gd name="T2" fmla="*/ 35 w 79"/>
                <a:gd name="T3" fmla="*/ 6 h 64"/>
                <a:gd name="T4" fmla="*/ 57 w 79"/>
                <a:gd name="T5" fmla="*/ 6 h 64"/>
                <a:gd name="T6" fmla="*/ 69 w 79"/>
                <a:gd name="T7" fmla="*/ 18 h 64"/>
                <a:gd name="T8" fmla="*/ 75 w 79"/>
                <a:gd name="T9" fmla="*/ 35 h 64"/>
                <a:gd name="T10" fmla="*/ 72 w 79"/>
                <a:gd name="T11" fmla="*/ 49 h 64"/>
                <a:gd name="T12" fmla="*/ 55 w 79"/>
                <a:gd name="T13" fmla="*/ 60 h 64"/>
                <a:gd name="T14" fmla="*/ 28 w 79"/>
                <a:gd name="T15" fmla="*/ 50 h 64"/>
                <a:gd name="T16" fmla="*/ 18 w 79"/>
                <a:gd name="T17" fmla="*/ 2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" h="64">
                  <a:moveTo>
                    <a:pt x="18" y="20"/>
                  </a:moveTo>
                  <a:cubicBezTo>
                    <a:pt x="18" y="20"/>
                    <a:pt x="30" y="12"/>
                    <a:pt x="35" y="6"/>
                  </a:cubicBezTo>
                  <a:cubicBezTo>
                    <a:pt x="41" y="0"/>
                    <a:pt x="48" y="7"/>
                    <a:pt x="57" y="6"/>
                  </a:cubicBezTo>
                  <a:cubicBezTo>
                    <a:pt x="66" y="6"/>
                    <a:pt x="69" y="10"/>
                    <a:pt x="69" y="18"/>
                  </a:cubicBezTo>
                  <a:cubicBezTo>
                    <a:pt x="69" y="27"/>
                    <a:pt x="72" y="33"/>
                    <a:pt x="75" y="35"/>
                  </a:cubicBezTo>
                  <a:cubicBezTo>
                    <a:pt x="79" y="37"/>
                    <a:pt x="78" y="43"/>
                    <a:pt x="72" y="49"/>
                  </a:cubicBezTo>
                  <a:cubicBezTo>
                    <a:pt x="65" y="54"/>
                    <a:pt x="60" y="59"/>
                    <a:pt x="55" y="60"/>
                  </a:cubicBezTo>
                  <a:cubicBezTo>
                    <a:pt x="49" y="60"/>
                    <a:pt x="47" y="64"/>
                    <a:pt x="28" y="50"/>
                  </a:cubicBezTo>
                  <a:cubicBezTo>
                    <a:pt x="9" y="35"/>
                    <a:pt x="0" y="28"/>
                    <a:pt x="18" y="2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5" name="Freeform 2760"/>
            <p:cNvSpPr>
              <a:spLocks/>
            </p:cNvSpPr>
            <p:nvPr/>
          </p:nvSpPr>
          <p:spPr bwMode="auto">
            <a:xfrm rot="2168359">
              <a:off x="-1685276" y="4210029"/>
              <a:ext cx="58492" cy="44939"/>
            </a:xfrm>
            <a:custGeom>
              <a:avLst/>
              <a:gdLst>
                <a:gd name="T0" fmla="*/ 6 w 69"/>
                <a:gd name="T1" fmla="*/ 20 h 53"/>
                <a:gd name="T2" fmla="*/ 28 w 69"/>
                <a:gd name="T3" fmla="*/ 8 h 53"/>
                <a:gd name="T4" fmla="*/ 44 w 69"/>
                <a:gd name="T5" fmla="*/ 3 h 53"/>
                <a:gd name="T6" fmla="*/ 53 w 69"/>
                <a:gd name="T7" fmla="*/ 15 h 53"/>
                <a:gd name="T8" fmla="*/ 65 w 69"/>
                <a:gd name="T9" fmla="*/ 35 h 53"/>
                <a:gd name="T10" fmla="*/ 62 w 69"/>
                <a:gd name="T11" fmla="*/ 46 h 53"/>
                <a:gd name="T12" fmla="*/ 39 w 69"/>
                <a:gd name="T13" fmla="*/ 53 h 53"/>
                <a:gd name="T14" fmla="*/ 17 w 69"/>
                <a:gd name="T15" fmla="*/ 45 h 53"/>
                <a:gd name="T16" fmla="*/ 6 w 69"/>
                <a:gd name="T17" fmla="*/ 2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53">
                  <a:moveTo>
                    <a:pt x="6" y="20"/>
                  </a:moveTo>
                  <a:cubicBezTo>
                    <a:pt x="6" y="20"/>
                    <a:pt x="24" y="15"/>
                    <a:pt x="28" y="8"/>
                  </a:cubicBezTo>
                  <a:cubicBezTo>
                    <a:pt x="33" y="1"/>
                    <a:pt x="36" y="0"/>
                    <a:pt x="44" y="3"/>
                  </a:cubicBezTo>
                  <a:cubicBezTo>
                    <a:pt x="52" y="5"/>
                    <a:pt x="51" y="9"/>
                    <a:pt x="53" y="15"/>
                  </a:cubicBezTo>
                  <a:cubicBezTo>
                    <a:pt x="54" y="21"/>
                    <a:pt x="61" y="33"/>
                    <a:pt x="65" y="35"/>
                  </a:cubicBezTo>
                  <a:cubicBezTo>
                    <a:pt x="69" y="37"/>
                    <a:pt x="66" y="43"/>
                    <a:pt x="62" y="46"/>
                  </a:cubicBezTo>
                  <a:cubicBezTo>
                    <a:pt x="57" y="48"/>
                    <a:pt x="50" y="53"/>
                    <a:pt x="39" y="53"/>
                  </a:cubicBezTo>
                  <a:cubicBezTo>
                    <a:pt x="27" y="53"/>
                    <a:pt x="25" y="53"/>
                    <a:pt x="17" y="45"/>
                  </a:cubicBezTo>
                  <a:cubicBezTo>
                    <a:pt x="9" y="37"/>
                    <a:pt x="0" y="22"/>
                    <a:pt x="6" y="2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6" name="Freeform 2761"/>
            <p:cNvSpPr>
              <a:spLocks/>
            </p:cNvSpPr>
            <p:nvPr/>
          </p:nvSpPr>
          <p:spPr bwMode="auto">
            <a:xfrm rot="2168359">
              <a:off x="-1677891" y="4146467"/>
              <a:ext cx="49575" cy="60632"/>
            </a:xfrm>
            <a:custGeom>
              <a:avLst/>
              <a:gdLst>
                <a:gd name="T0" fmla="*/ 3 w 59"/>
                <a:gd name="T1" fmla="*/ 39 h 72"/>
                <a:gd name="T2" fmla="*/ 18 w 59"/>
                <a:gd name="T3" fmla="*/ 19 h 72"/>
                <a:gd name="T4" fmla="*/ 33 w 59"/>
                <a:gd name="T5" fmla="*/ 6 h 72"/>
                <a:gd name="T6" fmla="*/ 42 w 59"/>
                <a:gd name="T7" fmla="*/ 31 h 72"/>
                <a:gd name="T8" fmla="*/ 52 w 59"/>
                <a:gd name="T9" fmla="*/ 49 h 72"/>
                <a:gd name="T10" fmla="*/ 51 w 59"/>
                <a:gd name="T11" fmla="*/ 62 h 72"/>
                <a:gd name="T12" fmla="*/ 23 w 59"/>
                <a:gd name="T13" fmla="*/ 68 h 72"/>
                <a:gd name="T14" fmla="*/ 3 w 59"/>
                <a:gd name="T15" fmla="*/ 64 h 72"/>
                <a:gd name="T16" fmla="*/ 3 w 59"/>
                <a:gd name="T17" fmla="*/ 3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72">
                  <a:moveTo>
                    <a:pt x="3" y="39"/>
                  </a:moveTo>
                  <a:cubicBezTo>
                    <a:pt x="3" y="39"/>
                    <a:pt x="16" y="28"/>
                    <a:pt x="18" y="19"/>
                  </a:cubicBezTo>
                  <a:cubicBezTo>
                    <a:pt x="20" y="11"/>
                    <a:pt x="28" y="0"/>
                    <a:pt x="33" y="6"/>
                  </a:cubicBezTo>
                  <a:cubicBezTo>
                    <a:pt x="38" y="11"/>
                    <a:pt x="37" y="24"/>
                    <a:pt x="42" y="31"/>
                  </a:cubicBezTo>
                  <a:cubicBezTo>
                    <a:pt x="47" y="39"/>
                    <a:pt x="50" y="46"/>
                    <a:pt x="52" y="49"/>
                  </a:cubicBezTo>
                  <a:cubicBezTo>
                    <a:pt x="54" y="52"/>
                    <a:pt x="59" y="57"/>
                    <a:pt x="51" y="62"/>
                  </a:cubicBezTo>
                  <a:cubicBezTo>
                    <a:pt x="42" y="68"/>
                    <a:pt x="34" y="68"/>
                    <a:pt x="23" y="68"/>
                  </a:cubicBezTo>
                  <a:cubicBezTo>
                    <a:pt x="12" y="68"/>
                    <a:pt x="4" y="72"/>
                    <a:pt x="3" y="64"/>
                  </a:cubicBezTo>
                  <a:cubicBezTo>
                    <a:pt x="2" y="55"/>
                    <a:pt x="0" y="42"/>
                    <a:pt x="3" y="39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7" name="Freeform 2762"/>
            <p:cNvSpPr>
              <a:spLocks/>
            </p:cNvSpPr>
            <p:nvPr/>
          </p:nvSpPr>
          <p:spPr bwMode="auto">
            <a:xfrm rot="2168359">
              <a:off x="-1680696" y="4088146"/>
              <a:ext cx="49932" cy="61702"/>
            </a:xfrm>
            <a:custGeom>
              <a:avLst/>
              <a:gdLst>
                <a:gd name="T0" fmla="*/ 7 w 59"/>
                <a:gd name="T1" fmla="*/ 47 h 73"/>
                <a:gd name="T2" fmla="*/ 19 w 59"/>
                <a:gd name="T3" fmla="*/ 6 h 73"/>
                <a:gd name="T4" fmla="*/ 34 w 59"/>
                <a:gd name="T5" fmla="*/ 9 h 73"/>
                <a:gd name="T6" fmla="*/ 49 w 59"/>
                <a:gd name="T7" fmla="*/ 33 h 73"/>
                <a:gd name="T8" fmla="*/ 55 w 59"/>
                <a:gd name="T9" fmla="*/ 58 h 73"/>
                <a:gd name="T10" fmla="*/ 30 w 59"/>
                <a:gd name="T11" fmla="*/ 73 h 73"/>
                <a:gd name="T12" fmla="*/ 7 w 59"/>
                <a:gd name="T13" fmla="*/ 47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73">
                  <a:moveTo>
                    <a:pt x="7" y="47"/>
                  </a:moveTo>
                  <a:cubicBezTo>
                    <a:pt x="7" y="47"/>
                    <a:pt x="18" y="9"/>
                    <a:pt x="19" y="6"/>
                  </a:cubicBezTo>
                  <a:cubicBezTo>
                    <a:pt x="19" y="3"/>
                    <a:pt x="30" y="0"/>
                    <a:pt x="34" y="9"/>
                  </a:cubicBezTo>
                  <a:cubicBezTo>
                    <a:pt x="38" y="19"/>
                    <a:pt x="42" y="24"/>
                    <a:pt x="49" y="33"/>
                  </a:cubicBezTo>
                  <a:cubicBezTo>
                    <a:pt x="57" y="41"/>
                    <a:pt x="59" y="53"/>
                    <a:pt x="55" y="58"/>
                  </a:cubicBezTo>
                  <a:cubicBezTo>
                    <a:pt x="52" y="63"/>
                    <a:pt x="42" y="73"/>
                    <a:pt x="30" y="73"/>
                  </a:cubicBezTo>
                  <a:cubicBezTo>
                    <a:pt x="17" y="73"/>
                    <a:pt x="0" y="73"/>
                    <a:pt x="7" y="47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8" name="Freeform 2763"/>
            <p:cNvSpPr>
              <a:spLocks/>
            </p:cNvSpPr>
            <p:nvPr/>
          </p:nvSpPr>
          <p:spPr bwMode="auto">
            <a:xfrm rot="2168359">
              <a:off x="-1716790" y="4131522"/>
              <a:ext cx="26393" cy="37092"/>
            </a:xfrm>
            <a:custGeom>
              <a:avLst/>
              <a:gdLst>
                <a:gd name="T0" fmla="*/ 0 w 31"/>
                <a:gd name="T1" fmla="*/ 34 h 44"/>
                <a:gd name="T2" fmla="*/ 6 w 31"/>
                <a:gd name="T3" fmla="*/ 3 h 44"/>
                <a:gd name="T4" fmla="*/ 19 w 31"/>
                <a:gd name="T5" fmla="*/ 6 h 44"/>
                <a:gd name="T6" fmla="*/ 27 w 31"/>
                <a:gd name="T7" fmla="*/ 23 h 44"/>
                <a:gd name="T8" fmla="*/ 14 w 31"/>
                <a:gd name="T9" fmla="*/ 29 h 44"/>
                <a:gd name="T10" fmla="*/ 0 w 31"/>
                <a:gd name="T11" fmla="*/ 3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44">
                  <a:moveTo>
                    <a:pt x="0" y="34"/>
                  </a:moveTo>
                  <a:cubicBezTo>
                    <a:pt x="0" y="34"/>
                    <a:pt x="2" y="5"/>
                    <a:pt x="6" y="3"/>
                  </a:cubicBezTo>
                  <a:cubicBezTo>
                    <a:pt x="10" y="1"/>
                    <a:pt x="14" y="0"/>
                    <a:pt x="19" y="6"/>
                  </a:cubicBezTo>
                  <a:cubicBezTo>
                    <a:pt x="24" y="12"/>
                    <a:pt x="31" y="19"/>
                    <a:pt x="27" y="23"/>
                  </a:cubicBezTo>
                  <a:cubicBezTo>
                    <a:pt x="23" y="26"/>
                    <a:pt x="19" y="26"/>
                    <a:pt x="14" y="29"/>
                  </a:cubicBezTo>
                  <a:cubicBezTo>
                    <a:pt x="9" y="31"/>
                    <a:pt x="8" y="44"/>
                    <a:pt x="0" y="34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9" name="Freeform 2764"/>
            <p:cNvSpPr>
              <a:spLocks/>
            </p:cNvSpPr>
            <p:nvPr/>
          </p:nvSpPr>
          <p:spPr bwMode="auto">
            <a:xfrm rot="2168359">
              <a:off x="-1716877" y="3968895"/>
              <a:ext cx="79891" cy="180469"/>
            </a:xfrm>
            <a:custGeom>
              <a:avLst/>
              <a:gdLst>
                <a:gd name="T0" fmla="*/ 85 w 95"/>
                <a:gd name="T1" fmla="*/ 126 h 214"/>
                <a:gd name="T2" fmla="*/ 88 w 95"/>
                <a:gd name="T3" fmla="*/ 102 h 214"/>
                <a:gd name="T4" fmla="*/ 25 w 95"/>
                <a:gd name="T5" fmla="*/ 24 h 214"/>
                <a:gd name="T6" fmla="*/ 3 w 95"/>
                <a:gd name="T7" fmla="*/ 19 h 214"/>
                <a:gd name="T8" fmla="*/ 13 w 95"/>
                <a:gd name="T9" fmla="*/ 55 h 214"/>
                <a:gd name="T10" fmla="*/ 9 w 95"/>
                <a:gd name="T11" fmla="*/ 78 h 214"/>
                <a:gd name="T12" fmla="*/ 3 w 95"/>
                <a:gd name="T13" fmla="*/ 94 h 214"/>
                <a:gd name="T14" fmla="*/ 13 w 95"/>
                <a:gd name="T15" fmla="*/ 116 h 214"/>
                <a:gd name="T16" fmla="*/ 21 w 95"/>
                <a:gd name="T17" fmla="*/ 140 h 214"/>
                <a:gd name="T18" fmla="*/ 12 w 95"/>
                <a:gd name="T19" fmla="*/ 163 h 214"/>
                <a:gd name="T20" fmla="*/ 55 w 95"/>
                <a:gd name="T21" fmla="*/ 212 h 214"/>
                <a:gd name="T22" fmla="*/ 65 w 95"/>
                <a:gd name="T23" fmla="*/ 200 h 214"/>
                <a:gd name="T24" fmla="*/ 61 w 95"/>
                <a:gd name="T25" fmla="*/ 168 h 214"/>
                <a:gd name="T26" fmla="*/ 40 w 95"/>
                <a:gd name="T27" fmla="*/ 140 h 214"/>
                <a:gd name="T28" fmla="*/ 66 w 95"/>
                <a:gd name="T29" fmla="*/ 160 h 214"/>
                <a:gd name="T30" fmla="*/ 78 w 95"/>
                <a:gd name="T31" fmla="*/ 154 h 214"/>
                <a:gd name="T32" fmla="*/ 43 w 95"/>
                <a:gd name="T33" fmla="*/ 102 h 214"/>
                <a:gd name="T34" fmla="*/ 40 w 95"/>
                <a:gd name="T35" fmla="*/ 82 h 214"/>
                <a:gd name="T36" fmla="*/ 76 w 95"/>
                <a:gd name="T37" fmla="*/ 126 h 214"/>
                <a:gd name="T38" fmla="*/ 85 w 95"/>
                <a:gd name="T39" fmla="*/ 126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5" h="214">
                  <a:moveTo>
                    <a:pt x="85" y="126"/>
                  </a:moveTo>
                  <a:cubicBezTo>
                    <a:pt x="85" y="126"/>
                    <a:pt x="95" y="108"/>
                    <a:pt x="88" y="102"/>
                  </a:cubicBezTo>
                  <a:cubicBezTo>
                    <a:pt x="82" y="95"/>
                    <a:pt x="33" y="45"/>
                    <a:pt x="25" y="24"/>
                  </a:cubicBezTo>
                  <a:cubicBezTo>
                    <a:pt x="17" y="4"/>
                    <a:pt x="3" y="0"/>
                    <a:pt x="3" y="19"/>
                  </a:cubicBezTo>
                  <a:cubicBezTo>
                    <a:pt x="2" y="38"/>
                    <a:pt x="9" y="44"/>
                    <a:pt x="13" y="55"/>
                  </a:cubicBezTo>
                  <a:cubicBezTo>
                    <a:pt x="16" y="65"/>
                    <a:pt x="13" y="78"/>
                    <a:pt x="9" y="78"/>
                  </a:cubicBezTo>
                  <a:cubicBezTo>
                    <a:pt x="4" y="77"/>
                    <a:pt x="0" y="82"/>
                    <a:pt x="3" y="94"/>
                  </a:cubicBezTo>
                  <a:cubicBezTo>
                    <a:pt x="5" y="107"/>
                    <a:pt x="6" y="106"/>
                    <a:pt x="13" y="116"/>
                  </a:cubicBezTo>
                  <a:cubicBezTo>
                    <a:pt x="20" y="126"/>
                    <a:pt x="23" y="130"/>
                    <a:pt x="21" y="140"/>
                  </a:cubicBezTo>
                  <a:cubicBezTo>
                    <a:pt x="19" y="150"/>
                    <a:pt x="11" y="154"/>
                    <a:pt x="12" y="163"/>
                  </a:cubicBezTo>
                  <a:cubicBezTo>
                    <a:pt x="13" y="173"/>
                    <a:pt x="49" y="209"/>
                    <a:pt x="55" y="212"/>
                  </a:cubicBezTo>
                  <a:cubicBezTo>
                    <a:pt x="60" y="214"/>
                    <a:pt x="66" y="214"/>
                    <a:pt x="65" y="200"/>
                  </a:cubicBezTo>
                  <a:cubicBezTo>
                    <a:pt x="64" y="185"/>
                    <a:pt x="73" y="177"/>
                    <a:pt x="61" y="168"/>
                  </a:cubicBezTo>
                  <a:cubicBezTo>
                    <a:pt x="48" y="159"/>
                    <a:pt x="36" y="152"/>
                    <a:pt x="40" y="140"/>
                  </a:cubicBezTo>
                  <a:cubicBezTo>
                    <a:pt x="44" y="128"/>
                    <a:pt x="62" y="156"/>
                    <a:pt x="66" y="160"/>
                  </a:cubicBezTo>
                  <a:cubicBezTo>
                    <a:pt x="70" y="163"/>
                    <a:pt x="76" y="162"/>
                    <a:pt x="78" y="154"/>
                  </a:cubicBezTo>
                  <a:cubicBezTo>
                    <a:pt x="79" y="145"/>
                    <a:pt x="50" y="112"/>
                    <a:pt x="43" y="102"/>
                  </a:cubicBezTo>
                  <a:cubicBezTo>
                    <a:pt x="37" y="92"/>
                    <a:pt x="36" y="81"/>
                    <a:pt x="40" y="82"/>
                  </a:cubicBezTo>
                  <a:cubicBezTo>
                    <a:pt x="45" y="83"/>
                    <a:pt x="69" y="121"/>
                    <a:pt x="76" y="126"/>
                  </a:cubicBezTo>
                  <a:cubicBezTo>
                    <a:pt x="82" y="130"/>
                    <a:pt x="85" y="126"/>
                    <a:pt x="85" y="126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0" name="Freeform 2765"/>
            <p:cNvSpPr>
              <a:spLocks/>
            </p:cNvSpPr>
            <p:nvPr/>
          </p:nvSpPr>
          <p:spPr bwMode="auto">
            <a:xfrm rot="2168359">
              <a:off x="-2016235" y="4056931"/>
              <a:ext cx="149440" cy="665523"/>
            </a:xfrm>
            <a:custGeom>
              <a:avLst/>
              <a:gdLst>
                <a:gd name="T0" fmla="*/ 177 w 177"/>
                <a:gd name="T1" fmla="*/ 0 h 789"/>
                <a:gd name="T2" fmla="*/ 82 w 177"/>
                <a:gd name="T3" fmla="*/ 59 h 789"/>
                <a:gd name="T4" fmla="*/ 10 w 177"/>
                <a:gd name="T5" fmla="*/ 80 h 789"/>
                <a:gd name="T6" fmla="*/ 2 w 177"/>
                <a:gd name="T7" fmla="*/ 157 h 789"/>
                <a:gd name="T8" fmla="*/ 14 w 177"/>
                <a:gd name="T9" fmla="*/ 211 h 789"/>
                <a:gd name="T10" fmla="*/ 7 w 177"/>
                <a:gd name="T11" fmla="*/ 307 h 789"/>
                <a:gd name="T12" fmla="*/ 27 w 177"/>
                <a:gd name="T13" fmla="*/ 370 h 789"/>
                <a:gd name="T14" fmla="*/ 42 w 177"/>
                <a:gd name="T15" fmla="*/ 449 h 789"/>
                <a:gd name="T16" fmla="*/ 52 w 177"/>
                <a:gd name="T17" fmla="*/ 509 h 789"/>
                <a:gd name="T18" fmla="*/ 74 w 177"/>
                <a:gd name="T19" fmla="*/ 568 h 789"/>
                <a:gd name="T20" fmla="*/ 78 w 177"/>
                <a:gd name="T21" fmla="*/ 650 h 789"/>
                <a:gd name="T22" fmla="*/ 102 w 177"/>
                <a:gd name="T23" fmla="*/ 714 h 789"/>
                <a:gd name="T24" fmla="*/ 158 w 177"/>
                <a:gd name="T25" fmla="*/ 789 h 789"/>
                <a:gd name="T26" fmla="*/ 142 w 177"/>
                <a:gd name="T27" fmla="*/ 709 h 789"/>
                <a:gd name="T28" fmla="*/ 129 w 177"/>
                <a:gd name="T29" fmla="*/ 703 h 789"/>
                <a:gd name="T30" fmla="*/ 135 w 177"/>
                <a:gd name="T31" fmla="*/ 646 h 789"/>
                <a:gd name="T32" fmla="*/ 120 w 177"/>
                <a:gd name="T33" fmla="*/ 646 h 789"/>
                <a:gd name="T34" fmla="*/ 108 w 177"/>
                <a:gd name="T35" fmla="*/ 646 h 789"/>
                <a:gd name="T36" fmla="*/ 128 w 177"/>
                <a:gd name="T37" fmla="*/ 621 h 789"/>
                <a:gd name="T38" fmla="*/ 124 w 177"/>
                <a:gd name="T39" fmla="*/ 563 h 789"/>
                <a:gd name="T40" fmla="*/ 97 w 177"/>
                <a:gd name="T41" fmla="*/ 587 h 789"/>
                <a:gd name="T42" fmla="*/ 104 w 177"/>
                <a:gd name="T43" fmla="*/ 568 h 789"/>
                <a:gd name="T44" fmla="*/ 119 w 177"/>
                <a:gd name="T45" fmla="*/ 550 h 789"/>
                <a:gd name="T46" fmla="*/ 118 w 177"/>
                <a:gd name="T47" fmla="*/ 487 h 789"/>
                <a:gd name="T48" fmla="*/ 89 w 177"/>
                <a:gd name="T49" fmla="*/ 499 h 789"/>
                <a:gd name="T50" fmla="*/ 89 w 177"/>
                <a:gd name="T51" fmla="*/ 487 h 789"/>
                <a:gd name="T52" fmla="*/ 117 w 177"/>
                <a:gd name="T53" fmla="*/ 465 h 789"/>
                <a:gd name="T54" fmla="*/ 118 w 177"/>
                <a:gd name="T55" fmla="*/ 394 h 789"/>
                <a:gd name="T56" fmla="*/ 89 w 177"/>
                <a:gd name="T57" fmla="*/ 413 h 789"/>
                <a:gd name="T58" fmla="*/ 89 w 177"/>
                <a:gd name="T59" fmla="*/ 402 h 789"/>
                <a:gd name="T60" fmla="*/ 118 w 177"/>
                <a:gd name="T61" fmla="*/ 375 h 789"/>
                <a:gd name="T62" fmla="*/ 118 w 177"/>
                <a:gd name="T63" fmla="*/ 316 h 789"/>
                <a:gd name="T64" fmla="*/ 84 w 177"/>
                <a:gd name="T65" fmla="*/ 335 h 789"/>
                <a:gd name="T66" fmla="*/ 81 w 177"/>
                <a:gd name="T67" fmla="*/ 324 h 789"/>
                <a:gd name="T68" fmla="*/ 126 w 177"/>
                <a:gd name="T69" fmla="*/ 294 h 789"/>
                <a:gd name="T70" fmla="*/ 132 w 177"/>
                <a:gd name="T71" fmla="*/ 213 h 789"/>
                <a:gd name="T72" fmla="*/ 73 w 177"/>
                <a:gd name="T73" fmla="*/ 250 h 789"/>
                <a:gd name="T74" fmla="*/ 75 w 177"/>
                <a:gd name="T75" fmla="*/ 232 h 789"/>
                <a:gd name="T76" fmla="*/ 133 w 177"/>
                <a:gd name="T77" fmla="*/ 191 h 789"/>
                <a:gd name="T78" fmla="*/ 153 w 177"/>
                <a:gd name="T79" fmla="*/ 105 h 789"/>
                <a:gd name="T80" fmla="*/ 118 w 177"/>
                <a:gd name="T81" fmla="*/ 111 h 789"/>
                <a:gd name="T82" fmla="*/ 74 w 177"/>
                <a:gd name="T83" fmla="*/ 135 h 789"/>
                <a:gd name="T84" fmla="*/ 78 w 177"/>
                <a:gd name="T85" fmla="*/ 120 h 789"/>
                <a:gd name="T86" fmla="*/ 161 w 177"/>
                <a:gd name="T87" fmla="*/ 88 h 789"/>
                <a:gd name="T88" fmla="*/ 177 w 177"/>
                <a:gd name="T89" fmla="*/ 0 h 7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77" h="789">
                  <a:moveTo>
                    <a:pt x="177" y="0"/>
                  </a:moveTo>
                  <a:cubicBezTo>
                    <a:pt x="177" y="0"/>
                    <a:pt x="120" y="46"/>
                    <a:pt x="82" y="59"/>
                  </a:cubicBezTo>
                  <a:cubicBezTo>
                    <a:pt x="44" y="71"/>
                    <a:pt x="10" y="80"/>
                    <a:pt x="10" y="80"/>
                  </a:cubicBezTo>
                  <a:cubicBezTo>
                    <a:pt x="10" y="80"/>
                    <a:pt x="4" y="144"/>
                    <a:pt x="2" y="157"/>
                  </a:cubicBezTo>
                  <a:cubicBezTo>
                    <a:pt x="0" y="170"/>
                    <a:pt x="14" y="194"/>
                    <a:pt x="14" y="211"/>
                  </a:cubicBezTo>
                  <a:cubicBezTo>
                    <a:pt x="14" y="228"/>
                    <a:pt x="6" y="283"/>
                    <a:pt x="7" y="307"/>
                  </a:cubicBezTo>
                  <a:cubicBezTo>
                    <a:pt x="8" y="332"/>
                    <a:pt x="15" y="339"/>
                    <a:pt x="27" y="370"/>
                  </a:cubicBezTo>
                  <a:cubicBezTo>
                    <a:pt x="39" y="401"/>
                    <a:pt x="42" y="411"/>
                    <a:pt x="42" y="449"/>
                  </a:cubicBezTo>
                  <a:cubicBezTo>
                    <a:pt x="42" y="487"/>
                    <a:pt x="45" y="500"/>
                    <a:pt x="52" y="509"/>
                  </a:cubicBezTo>
                  <a:cubicBezTo>
                    <a:pt x="60" y="518"/>
                    <a:pt x="74" y="548"/>
                    <a:pt x="74" y="568"/>
                  </a:cubicBezTo>
                  <a:cubicBezTo>
                    <a:pt x="74" y="587"/>
                    <a:pt x="66" y="626"/>
                    <a:pt x="78" y="650"/>
                  </a:cubicBezTo>
                  <a:cubicBezTo>
                    <a:pt x="91" y="675"/>
                    <a:pt x="87" y="696"/>
                    <a:pt x="102" y="714"/>
                  </a:cubicBezTo>
                  <a:cubicBezTo>
                    <a:pt x="116" y="731"/>
                    <a:pt x="158" y="789"/>
                    <a:pt x="158" y="789"/>
                  </a:cubicBezTo>
                  <a:cubicBezTo>
                    <a:pt x="158" y="789"/>
                    <a:pt x="147" y="738"/>
                    <a:pt x="142" y="709"/>
                  </a:cubicBezTo>
                  <a:cubicBezTo>
                    <a:pt x="128" y="711"/>
                    <a:pt x="119" y="708"/>
                    <a:pt x="129" y="703"/>
                  </a:cubicBezTo>
                  <a:cubicBezTo>
                    <a:pt x="139" y="698"/>
                    <a:pt x="135" y="646"/>
                    <a:pt x="135" y="646"/>
                  </a:cubicBezTo>
                  <a:cubicBezTo>
                    <a:pt x="135" y="646"/>
                    <a:pt x="131" y="636"/>
                    <a:pt x="120" y="646"/>
                  </a:cubicBezTo>
                  <a:cubicBezTo>
                    <a:pt x="110" y="655"/>
                    <a:pt x="94" y="664"/>
                    <a:pt x="108" y="646"/>
                  </a:cubicBezTo>
                  <a:cubicBezTo>
                    <a:pt x="123" y="627"/>
                    <a:pt x="128" y="621"/>
                    <a:pt x="128" y="621"/>
                  </a:cubicBezTo>
                  <a:cubicBezTo>
                    <a:pt x="124" y="563"/>
                    <a:pt x="124" y="563"/>
                    <a:pt x="124" y="563"/>
                  </a:cubicBezTo>
                  <a:cubicBezTo>
                    <a:pt x="124" y="563"/>
                    <a:pt x="104" y="588"/>
                    <a:pt x="97" y="587"/>
                  </a:cubicBezTo>
                  <a:cubicBezTo>
                    <a:pt x="90" y="586"/>
                    <a:pt x="92" y="575"/>
                    <a:pt x="104" y="568"/>
                  </a:cubicBezTo>
                  <a:cubicBezTo>
                    <a:pt x="116" y="560"/>
                    <a:pt x="119" y="550"/>
                    <a:pt x="119" y="550"/>
                  </a:cubicBezTo>
                  <a:cubicBezTo>
                    <a:pt x="118" y="487"/>
                    <a:pt x="118" y="487"/>
                    <a:pt x="118" y="487"/>
                  </a:cubicBezTo>
                  <a:cubicBezTo>
                    <a:pt x="89" y="499"/>
                    <a:pt x="89" y="499"/>
                    <a:pt x="89" y="499"/>
                  </a:cubicBezTo>
                  <a:cubicBezTo>
                    <a:pt x="89" y="499"/>
                    <a:pt x="73" y="500"/>
                    <a:pt x="89" y="487"/>
                  </a:cubicBezTo>
                  <a:cubicBezTo>
                    <a:pt x="106" y="474"/>
                    <a:pt x="117" y="465"/>
                    <a:pt x="117" y="465"/>
                  </a:cubicBezTo>
                  <a:cubicBezTo>
                    <a:pt x="118" y="394"/>
                    <a:pt x="118" y="394"/>
                    <a:pt x="118" y="394"/>
                  </a:cubicBezTo>
                  <a:cubicBezTo>
                    <a:pt x="89" y="413"/>
                    <a:pt x="89" y="413"/>
                    <a:pt x="89" y="413"/>
                  </a:cubicBezTo>
                  <a:cubicBezTo>
                    <a:pt x="89" y="413"/>
                    <a:pt x="75" y="417"/>
                    <a:pt x="89" y="402"/>
                  </a:cubicBezTo>
                  <a:cubicBezTo>
                    <a:pt x="104" y="388"/>
                    <a:pt x="118" y="375"/>
                    <a:pt x="118" y="375"/>
                  </a:cubicBezTo>
                  <a:cubicBezTo>
                    <a:pt x="118" y="316"/>
                    <a:pt x="118" y="316"/>
                    <a:pt x="118" y="316"/>
                  </a:cubicBezTo>
                  <a:cubicBezTo>
                    <a:pt x="84" y="335"/>
                    <a:pt x="84" y="335"/>
                    <a:pt x="84" y="335"/>
                  </a:cubicBezTo>
                  <a:cubicBezTo>
                    <a:pt x="84" y="335"/>
                    <a:pt x="59" y="342"/>
                    <a:pt x="81" y="324"/>
                  </a:cubicBezTo>
                  <a:cubicBezTo>
                    <a:pt x="103" y="307"/>
                    <a:pt x="126" y="294"/>
                    <a:pt x="126" y="294"/>
                  </a:cubicBezTo>
                  <a:cubicBezTo>
                    <a:pt x="126" y="294"/>
                    <a:pt x="128" y="218"/>
                    <a:pt x="132" y="213"/>
                  </a:cubicBezTo>
                  <a:cubicBezTo>
                    <a:pt x="136" y="208"/>
                    <a:pt x="73" y="250"/>
                    <a:pt x="73" y="250"/>
                  </a:cubicBezTo>
                  <a:cubicBezTo>
                    <a:pt x="73" y="250"/>
                    <a:pt x="51" y="250"/>
                    <a:pt x="75" y="232"/>
                  </a:cubicBezTo>
                  <a:cubicBezTo>
                    <a:pt x="99" y="215"/>
                    <a:pt x="133" y="191"/>
                    <a:pt x="133" y="191"/>
                  </a:cubicBezTo>
                  <a:cubicBezTo>
                    <a:pt x="133" y="191"/>
                    <a:pt x="148" y="116"/>
                    <a:pt x="153" y="105"/>
                  </a:cubicBezTo>
                  <a:cubicBezTo>
                    <a:pt x="146" y="98"/>
                    <a:pt x="130" y="104"/>
                    <a:pt x="118" y="111"/>
                  </a:cubicBezTo>
                  <a:cubicBezTo>
                    <a:pt x="106" y="118"/>
                    <a:pt x="74" y="135"/>
                    <a:pt x="74" y="135"/>
                  </a:cubicBezTo>
                  <a:cubicBezTo>
                    <a:pt x="74" y="135"/>
                    <a:pt x="55" y="133"/>
                    <a:pt x="78" y="120"/>
                  </a:cubicBezTo>
                  <a:cubicBezTo>
                    <a:pt x="102" y="106"/>
                    <a:pt x="149" y="81"/>
                    <a:pt x="161" y="88"/>
                  </a:cubicBezTo>
                  <a:cubicBezTo>
                    <a:pt x="162" y="66"/>
                    <a:pt x="171" y="11"/>
                    <a:pt x="177" y="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1" name="Freeform 2766"/>
            <p:cNvSpPr>
              <a:spLocks/>
            </p:cNvSpPr>
            <p:nvPr/>
          </p:nvSpPr>
          <p:spPr bwMode="auto">
            <a:xfrm rot="2168359">
              <a:off x="-1722311" y="4190834"/>
              <a:ext cx="43869" cy="48149"/>
            </a:xfrm>
            <a:custGeom>
              <a:avLst/>
              <a:gdLst>
                <a:gd name="T0" fmla="*/ 9 w 52"/>
                <a:gd name="T1" fmla="*/ 5 h 57"/>
                <a:gd name="T2" fmla="*/ 0 w 52"/>
                <a:gd name="T3" fmla="*/ 55 h 57"/>
                <a:gd name="T4" fmla="*/ 29 w 52"/>
                <a:gd name="T5" fmla="*/ 55 h 57"/>
                <a:gd name="T6" fmla="*/ 43 w 52"/>
                <a:gd name="T7" fmla="*/ 47 h 57"/>
                <a:gd name="T8" fmla="*/ 47 w 52"/>
                <a:gd name="T9" fmla="*/ 33 h 57"/>
                <a:gd name="T10" fmla="*/ 37 w 52"/>
                <a:gd name="T11" fmla="*/ 9 h 57"/>
                <a:gd name="T12" fmla="*/ 9 w 52"/>
                <a:gd name="T13" fmla="*/ 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57">
                  <a:moveTo>
                    <a:pt x="9" y="5"/>
                  </a:moveTo>
                  <a:cubicBezTo>
                    <a:pt x="0" y="55"/>
                    <a:pt x="0" y="55"/>
                    <a:pt x="0" y="55"/>
                  </a:cubicBezTo>
                  <a:cubicBezTo>
                    <a:pt x="0" y="55"/>
                    <a:pt x="17" y="57"/>
                    <a:pt x="29" y="55"/>
                  </a:cubicBezTo>
                  <a:cubicBezTo>
                    <a:pt x="40" y="54"/>
                    <a:pt x="39" y="47"/>
                    <a:pt x="43" y="47"/>
                  </a:cubicBezTo>
                  <a:cubicBezTo>
                    <a:pt x="48" y="46"/>
                    <a:pt x="52" y="39"/>
                    <a:pt x="47" y="33"/>
                  </a:cubicBezTo>
                  <a:cubicBezTo>
                    <a:pt x="41" y="27"/>
                    <a:pt x="45" y="10"/>
                    <a:pt x="37" y="9"/>
                  </a:cubicBezTo>
                  <a:cubicBezTo>
                    <a:pt x="29" y="8"/>
                    <a:pt x="10" y="0"/>
                    <a:pt x="9" y="5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2" name="Freeform 2767"/>
            <p:cNvSpPr>
              <a:spLocks/>
            </p:cNvSpPr>
            <p:nvPr/>
          </p:nvSpPr>
          <p:spPr bwMode="auto">
            <a:xfrm rot="2168359">
              <a:off x="-1729711" y="4243243"/>
              <a:ext cx="51359" cy="47079"/>
            </a:xfrm>
            <a:custGeom>
              <a:avLst/>
              <a:gdLst>
                <a:gd name="T0" fmla="*/ 0 w 61"/>
                <a:gd name="T1" fmla="*/ 22 h 56"/>
                <a:gd name="T2" fmla="*/ 21 w 61"/>
                <a:gd name="T3" fmla="*/ 8 h 56"/>
                <a:gd name="T4" fmla="*/ 37 w 61"/>
                <a:gd name="T5" fmla="*/ 3 h 56"/>
                <a:gd name="T6" fmla="*/ 53 w 61"/>
                <a:gd name="T7" fmla="*/ 12 h 56"/>
                <a:gd name="T8" fmla="*/ 60 w 61"/>
                <a:gd name="T9" fmla="*/ 22 h 56"/>
                <a:gd name="T10" fmla="*/ 47 w 61"/>
                <a:gd name="T11" fmla="*/ 54 h 56"/>
                <a:gd name="T12" fmla="*/ 0 w 61"/>
                <a:gd name="T13" fmla="*/ 2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56">
                  <a:moveTo>
                    <a:pt x="0" y="22"/>
                  </a:moveTo>
                  <a:cubicBezTo>
                    <a:pt x="0" y="22"/>
                    <a:pt x="18" y="14"/>
                    <a:pt x="21" y="8"/>
                  </a:cubicBezTo>
                  <a:cubicBezTo>
                    <a:pt x="24" y="2"/>
                    <a:pt x="31" y="0"/>
                    <a:pt x="37" y="3"/>
                  </a:cubicBezTo>
                  <a:cubicBezTo>
                    <a:pt x="44" y="6"/>
                    <a:pt x="48" y="13"/>
                    <a:pt x="53" y="12"/>
                  </a:cubicBezTo>
                  <a:cubicBezTo>
                    <a:pt x="58" y="11"/>
                    <a:pt x="60" y="15"/>
                    <a:pt x="60" y="22"/>
                  </a:cubicBezTo>
                  <a:cubicBezTo>
                    <a:pt x="60" y="30"/>
                    <a:pt x="61" y="52"/>
                    <a:pt x="47" y="54"/>
                  </a:cubicBezTo>
                  <a:cubicBezTo>
                    <a:pt x="33" y="56"/>
                    <a:pt x="12" y="50"/>
                    <a:pt x="0" y="22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3" name="Freeform 2768"/>
            <p:cNvSpPr>
              <a:spLocks/>
            </p:cNvSpPr>
            <p:nvPr/>
          </p:nvSpPr>
          <p:spPr bwMode="auto">
            <a:xfrm rot="2168359">
              <a:off x="-1728497" y="4303116"/>
              <a:ext cx="62415" cy="44939"/>
            </a:xfrm>
            <a:custGeom>
              <a:avLst/>
              <a:gdLst>
                <a:gd name="T0" fmla="*/ 7 w 74"/>
                <a:gd name="T1" fmla="*/ 18 h 53"/>
                <a:gd name="T2" fmla="*/ 28 w 74"/>
                <a:gd name="T3" fmla="*/ 5 h 53"/>
                <a:gd name="T4" fmla="*/ 41 w 74"/>
                <a:gd name="T5" fmla="*/ 2 h 53"/>
                <a:gd name="T6" fmla="*/ 63 w 74"/>
                <a:gd name="T7" fmla="*/ 15 h 53"/>
                <a:gd name="T8" fmla="*/ 69 w 74"/>
                <a:gd name="T9" fmla="*/ 40 h 53"/>
                <a:gd name="T10" fmla="*/ 44 w 74"/>
                <a:gd name="T11" fmla="*/ 53 h 53"/>
                <a:gd name="T12" fmla="*/ 16 w 74"/>
                <a:gd name="T13" fmla="*/ 42 h 53"/>
                <a:gd name="T14" fmla="*/ 7 w 74"/>
                <a:gd name="T15" fmla="*/ 1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53">
                  <a:moveTo>
                    <a:pt x="7" y="18"/>
                  </a:moveTo>
                  <a:cubicBezTo>
                    <a:pt x="7" y="18"/>
                    <a:pt x="28" y="8"/>
                    <a:pt x="28" y="5"/>
                  </a:cubicBezTo>
                  <a:cubicBezTo>
                    <a:pt x="29" y="2"/>
                    <a:pt x="35" y="0"/>
                    <a:pt x="41" y="2"/>
                  </a:cubicBezTo>
                  <a:cubicBezTo>
                    <a:pt x="46" y="3"/>
                    <a:pt x="58" y="9"/>
                    <a:pt x="63" y="15"/>
                  </a:cubicBezTo>
                  <a:cubicBezTo>
                    <a:pt x="67" y="21"/>
                    <a:pt x="74" y="37"/>
                    <a:pt x="69" y="40"/>
                  </a:cubicBezTo>
                  <a:cubicBezTo>
                    <a:pt x="65" y="43"/>
                    <a:pt x="56" y="53"/>
                    <a:pt x="44" y="53"/>
                  </a:cubicBezTo>
                  <a:cubicBezTo>
                    <a:pt x="32" y="52"/>
                    <a:pt x="25" y="51"/>
                    <a:pt x="16" y="42"/>
                  </a:cubicBezTo>
                  <a:cubicBezTo>
                    <a:pt x="8" y="33"/>
                    <a:pt x="0" y="21"/>
                    <a:pt x="7" y="18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4" name="Freeform 2769"/>
            <p:cNvSpPr>
              <a:spLocks/>
            </p:cNvSpPr>
            <p:nvPr/>
          </p:nvSpPr>
          <p:spPr bwMode="auto">
            <a:xfrm rot="2168359">
              <a:off x="-1727413" y="4358246"/>
              <a:ext cx="62415" cy="59919"/>
            </a:xfrm>
            <a:custGeom>
              <a:avLst/>
              <a:gdLst>
                <a:gd name="T0" fmla="*/ 8 w 74"/>
                <a:gd name="T1" fmla="*/ 20 h 71"/>
                <a:gd name="T2" fmla="*/ 30 w 74"/>
                <a:gd name="T3" fmla="*/ 10 h 71"/>
                <a:gd name="T4" fmla="*/ 44 w 74"/>
                <a:gd name="T5" fmla="*/ 5 h 71"/>
                <a:gd name="T6" fmla="*/ 60 w 74"/>
                <a:gd name="T7" fmla="*/ 20 h 71"/>
                <a:gd name="T8" fmla="*/ 66 w 74"/>
                <a:gd name="T9" fmla="*/ 43 h 71"/>
                <a:gd name="T10" fmla="*/ 66 w 74"/>
                <a:gd name="T11" fmla="*/ 58 h 71"/>
                <a:gd name="T12" fmla="*/ 34 w 74"/>
                <a:gd name="T13" fmla="*/ 62 h 71"/>
                <a:gd name="T14" fmla="*/ 8 w 74"/>
                <a:gd name="T15" fmla="*/ 2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71">
                  <a:moveTo>
                    <a:pt x="8" y="20"/>
                  </a:moveTo>
                  <a:cubicBezTo>
                    <a:pt x="8" y="20"/>
                    <a:pt x="22" y="17"/>
                    <a:pt x="30" y="10"/>
                  </a:cubicBezTo>
                  <a:cubicBezTo>
                    <a:pt x="37" y="4"/>
                    <a:pt x="36" y="0"/>
                    <a:pt x="44" y="5"/>
                  </a:cubicBezTo>
                  <a:cubicBezTo>
                    <a:pt x="52" y="9"/>
                    <a:pt x="61" y="11"/>
                    <a:pt x="60" y="20"/>
                  </a:cubicBezTo>
                  <a:cubicBezTo>
                    <a:pt x="59" y="28"/>
                    <a:pt x="60" y="40"/>
                    <a:pt x="66" y="43"/>
                  </a:cubicBezTo>
                  <a:cubicBezTo>
                    <a:pt x="71" y="46"/>
                    <a:pt x="74" y="54"/>
                    <a:pt x="66" y="58"/>
                  </a:cubicBezTo>
                  <a:cubicBezTo>
                    <a:pt x="57" y="61"/>
                    <a:pt x="49" y="71"/>
                    <a:pt x="34" y="62"/>
                  </a:cubicBezTo>
                  <a:cubicBezTo>
                    <a:pt x="19" y="53"/>
                    <a:pt x="0" y="29"/>
                    <a:pt x="8" y="2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5" name="Freeform 2770"/>
            <p:cNvSpPr>
              <a:spLocks/>
            </p:cNvSpPr>
            <p:nvPr/>
          </p:nvSpPr>
          <p:spPr bwMode="auto">
            <a:xfrm rot="2168359">
              <a:off x="-1719121" y="4426585"/>
              <a:ext cx="68478" cy="48862"/>
            </a:xfrm>
            <a:custGeom>
              <a:avLst/>
              <a:gdLst>
                <a:gd name="T0" fmla="*/ 8 w 81"/>
                <a:gd name="T1" fmla="*/ 25 h 58"/>
                <a:gd name="T2" fmla="*/ 32 w 81"/>
                <a:gd name="T3" fmla="*/ 7 h 58"/>
                <a:gd name="T4" fmla="*/ 50 w 81"/>
                <a:gd name="T5" fmla="*/ 1 h 58"/>
                <a:gd name="T6" fmla="*/ 60 w 81"/>
                <a:gd name="T7" fmla="*/ 19 h 58"/>
                <a:gd name="T8" fmla="*/ 72 w 81"/>
                <a:gd name="T9" fmla="*/ 48 h 58"/>
                <a:gd name="T10" fmla="*/ 50 w 81"/>
                <a:gd name="T11" fmla="*/ 56 h 58"/>
                <a:gd name="T12" fmla="*/ 8 w 81"/>
                <a:gd name="T13" fmla="*/ 2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58">
                  <a:moveTo>
                    <a:pt x="8" y="25"/>
                  </a:moveTo>
                  <a:cubicBezTo>
                    <a:pt x="8" y="25"/>
                    <a:pt x="30" y="14"/>
                    <a:pt x="32" y="7"/>
                  </a:cubicBezTo>
                  <a:cubicBezTo>
                    <a:pt x="33" y="0"/>
                    <a:pt x="47" y="0"/>
                    <a:pt x="50" y="1"/>
                  </a:cubicBezTo>
                  <a:cubicBezTo>
                    <a:pt x="54" y="1"/>
                    <a:pt x="54" y="10"/>
                    <a:pt x="60" y="19"/>
                  </a:cubicBezTo>
                  <a:cubicBezTo>
                    <a:pt x="66" y="28"/>
                    <a:pt x="81" y="46"/>
                    <a:pt x="72" y="48"/>
                  </a:cubicBezTo>
                  <a:cubicBezTo>
                    <a:pt x="62" y="49"/>
                    <a:pt x="68" y="58"/>
                    <a:pt x="50" y="56"/>
                  </a:cubicBezTo>
                  <a:cubicBezTo>
                    <a:pt x="33" y="55"/>
                    <a:pt x="0" y="35"/>
                    <a:pt x="8" y="25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6" name="Freeform 2771"/>
            <p:cNvSpPr>
              <a:spLocks/>
            </p:cNvSpPr>
            <p:nvPr/>
          </p:nvSpPr>
          <p:spPr bwMode="auto">
            <a:xfrm rot="2168359">
              <a:off x="-1710655" y="4485758"/>
              <a:ext cx="51715" cy="44582"/>
            </a:xfrm>
            <a:custGeom>
              <a:avLst/>
              <a:gdLst>
                <a:gd name="T0" fmla="*/ 0 w 61"/>
                <a:gd name="T1" fmla="*/ 20 h 53"/>
                <a:gd name="T2" fmla="*/ 33 w 61"/>
                <a:gd name="T3" fmla="*/ 6 h 53"/>
                <a:gd name="T4" fmla="*/ 47 w 61"/>
                <a:gd name="T5" fmla="*/ 10 h 53"/>
                <a:gd name="T6" fmla="*/ 58 w 61"/>
                <a:gd name="T7" fmla="*/ 41 h 53"/>
                <a:gd name="T8" fmla="*/ 36 w 61"/>
                <a:gd name="T9" fmla="*/ 53 h 53"/>
                <a:gd name="T10" fmla="*/ 0 w 61"/>
                <a:gd name="T11" fmla="*/ 2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53">
                  <a:moveTo>
                    <a:pt x="0" y="20"/>
                  </a:moveTo>
                  <a:cubicBezTo>
                    <a:pt x="0" y="20"/>
                    <a:pt x="29" y="11"/>
                    <a:pt x="33" y="6"/>
                  </a:cubicBezTo>
                  <a:cubicBezTo>
                    <a:pt x="37" y="0"/>
                    <a:pt x="41" y="0"/>
                    <a:pt x="47" y="10"/>
                  </a:cubicBezTo>
                  <a:cubicBezTo>
                    <a:pt x="53" y="21"/>
                    <a:pt x="61" y="35"/>
                    <a:pt x="58" y="41"/>
                  </a:cubicBezTo>
                  <a:cubicBezTo>
                    <a:pt x="54" y="48"/>
                    <a:pt x="48" y="53"/>
                    <a:pt x="36" y="53"/>
                  </a:cubicBezTo>
                  <a:cubicBezTo>
                    <a:pt x="23" y="53"/>
                    <a:pt x="5" y="42"/>
                    <a:pt x="0" y="2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7" name="Freeform 2772"/>
            <p:cNvSpPr>
              <a:spLocks/>
            </p:cNvSpPr>
            <p:nvPr/>
          </p:nvSpPr>
          <p:spPr bwMode="auto">
            <a:xfrm rot="2168359">
              <a:off x="-1709038" y="4538690"/>
              <a:ext cx="54212" cy="52429"/>
            </a:xfrm>
            <a:custGeom>
              <a:avLst/>
              <a:gdLst>
                <a:gd name="T0" fmla="*/ 5 w 64"/>
                <a:gd name="T1" fmla="*/ 29 h 62"/>
                <a:gd name="T2" fmla="*/ 31 w 64"/>
                <a:gd name="T3" fmla="*/ 14 h 62"/>
                <a:gd name="T4" fmla="*/ 52 w 64"/>
                <a:gd name="T5" fmla="*/ 5 h 62"/>
                <a:gd name="T6" fmla="*/ 57 w 64"/>
                <a:gd name="T7" fmla="*/ 25 h 62"/>
                <a:gd name="T8" fmla="*/ 64 w 64"/>
                <a:gd name="T9" fmla="*/ 51 h 62"/>
                <a:gd name="T10" fmla="*/ 54 w 64"/>
                <a:gd name="T11" fmla="*/ 61 h 62"/>
                <a:gd name="T12" fmla="*/ 21 w 64"/>
                <a:gd name="T13" fmla="*/ 57 h 62"/>
                <a:gd name="T14" fmla="*/ 5 w 64"/>
                <a:gd name="T15" fmla="*/ 2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62">
                  <a:moveTo>
                    <a:pt x="5" y="29"/>
                  </a:moveTo>
                  <a:cubicBezTo>
                    <a:pt x="5" y="29"/>
                    <a:pt x="28" y="23"/>
                    <a:pt x="31" y="14"/>
                  </a:cubicBezTo>
                  <a:cubicBezTo>
                    <a:pt x="33" y="4"/>
                    <a:pt x="47" y="0"/>
                    <a:pt x="52" y="5"/>
                  </a:cubicBezTo>
                  <a:cubicBezTo>
                    <a:pt x="56" y="9"/>
                    <a:pt x="58" y="16"/>
                    <a:pt x="57" y="25"/>
                  </a:cubicBezTo>
                  <a:cubicBezTo>
                    <a:pt x="57" y="34"/>
                    <a:pt x="64" y="47"/>
                    <a:pt x="64" y="51"/>
                  </a:cubicBezTo>
                  <a:cubicBezTo>
                    <a:pt x="64" y="55"/>
                    <a:pt x="64" y="61"/>
                    <a:pt x="54" y="61"/>
                  </a:cubicBezTo>
                  <a:cubicBezTo>
                    <a:pt x="43" y="61"/>
                    <a:pt x="35" y="62"/>
                    <a:pt x="21" y="57"/>
                  </a:cubicBezTo>
                  <a:cubicBezTo>
                    <a:pt x="8" y="53"/>
                    <a:pt x="0" y="45"/>
                    <a:pt x="5" y="29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8" name="Freeform 2773"/>
            <p:cNvSpPr>
              <a:spLocks/>
            </p:cNvSpPr>
            <p:nvPr/>
          </p:nvSpPr>
          <p:spPr bwMode="auto">
            <a:xfrm rot="2168359">
              <a:off x="-1715290" y="4596319"/>
              <a:ext cx="57422" cy="64198"/>
            </a:xfrm>
            <a:custGeom>
              <a:avLst/>
              <a:gdLst>
                <a:gd name="T0" fmla="*/ 6 w 68"/>
                <a:gd name="T1" fmla="*/ 22 h 76"/>
                <a:gd name="T2" fmla="*/ 26 w 68"/>
                <a:gd name="T3" fmla="*/ 18 h 76"/>
                <a:gd name="T4" fmla="*/ 46 w 68"/>
                <a:gd name="T5" fmla="*/ 4 h 76"/>
                <a:gd name="T6" fmla="*/ 68 w 68"/>
                <a:gd name="T7" fmla="*/ 16 h 76"/>
                <a:gd name="T8" fmla="*/ 42 w 68"/>
                <a:gd name="T9" fmla="*/ 72 h 76"/>
                <a:gd name="T10" fmla="*/ 21 w 68"/>
                <a:gd name="T11" fmla="*/ 60 h 76"/>
                <a:gd name="T12" fmla="*/ 3 w 68"/>
                <a:gd name="T13" fmla="*/ 36 h 76"/>
                <a:gd name="T14" fmla="*/ 6 w 68"/>
                <a:gd name="T15" fmla="*/ 2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8" h="76">
                  <a:moveTo>
                    <a:pt x="6" y="22"/>
                  </a:moveTo>
                  <a:cubicBezTo>
                    <a:pt x="6" y="22"/>
                    <a:pt x="21" y="25"/>
                    <a:pt x="26" y="18"/>
                  </a:cubicBezTo>
                  <a:cubicBezTo>
                    <a:pt x="30" y="12"/>
                    <a:pt x="36" y="0"/>
                    <a:pt x="46" y="4"/>
                  </a:cubicBezTo>
                  <a:cubicBezTo>
                    <a:pt x="56" y="8"/>
                    <a:pt x="68" y="16"/>
                    <a:pt x="68" y="16"/>
                  </a:cubicBezTo>
                  <a:cubicBezTo>
                    <a:pt x="68" y="16"/>
                    <a:pt x="45" y="68"/>
                    <a:pt x="42" y="72"/>
                  </a:cubicBezTo>
                  <a:cubicBezTo>
                    <a:pt x="40" y="76"/>
                    <a:pt x="32" y="71"/>
                    <a:pt x="21" y="60"/>
                  </a:cubicBezTo>
                  <a:cubicBezTo>
                    <a:pt x="10" y="49"/>
                    <a:pt x="5" y="51"/>
                    <a:pt x="3" y="36"/>
                  </a:cubicBezTo>
                  <a:cubicBezTo>
                    <a:pt x="0" y="22"/>
                    <a:pt x="6" y="22"/>
                    <a:pt x="6" y="22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9" name="Freeform 2774"/>
            <p:cNvSpPr>
              <a:spLocks/>
            </p:cNvSpPr>
            <p:nvPr/>
          </p:nvSpPr>
          <p:spPr bwMode="auto">
            <a:xfrm rot="2168359">
              <a:off x="-1776822" y="4628869"/>
              <a:ext cx="59919" cy="65625"/>
            </a:xfrm>
            <a:custGeom>
              <a:avLst/>
              <a:gdLst>
                <a:gd name="T0" fmla="*/ 71 w 71"/>
                <a:gd name="T1" fmla="*/ 9 h 78"/>
                <a:gd name="T2" fmla="*/ 43 w 71"/>
                <a:gd name="T3" fmla="*/ 68 h 78"/>
                <a:gd name="T4" fmla="*/ 27 w 71"/>
                <a:gd name="T5" fmla="*/ 68 h 78"/>
                <a:gd name="T6" fmla="*/ 10 w 71"/>
                <a:gd name="T7" fmla="*/ 30 h 78"/>
                <a:gd name="T8" fmla="*/ 39 w 71"/>
                <a:gd name="T9" fmla="*/ 15 h 78"/>
                <a:gd name="T10" fmla="*/ 71 w 71"/>
                <a:gd name="T11" fmla="*/ 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" h="78">
                  <a:moveTo>
                    <a:pt x="71" y="9"/>
                  </a:moveTo>
                  <a:cubicBezTo>
                    <a:pt x="43" y="68"/>
                    <a:pt x="43" y="68"/>
                    <a:pt x="43" y="68"/>
                  </a:cubicBezTo>
                  <a:cubicBezTo>
                    <a:pt x="43" y="68"/>
                    <a:pt x="38" y="78"/>
                    <a:pt x="27" y="68"/>
                  </a:cubicBezTo>
                  <a:cubicBezTo>
                    <a:pt x="16" y="58"/>
                    <a:pt x="0" y="38"/>
                    <a:pt x="10" y="30"/>
                  </a:cubicBezTo>
                  <a:cubicBezTo>
                    <a:pt x="20" y="21"/>
                    <a:pt x="30" y="20"/>
                    <a:pt x="39" y="15"/>
                  </a:cubicBezTo>
                  <a:cubicBezTo>
                    <a:pt x="47" y="10"/>
                    <a:pt x="54" y="0"/>
                    <a:pt x="71" y="9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0" name="Freeform 2775"/>
            <p:cNvSpPr>
              <a:spLocks/>
            </p:cNvSpPr>
            <p:nvPr/>
          </p:nvSpPr>
          <p:spPr bwMode="auto">
            <a:xfrm rot="2168359">
              <a:off x="-1763778" y="4572689"/>
              <a:ext cx="56352" cy="58849"/>
            </a:xfrm>
            <a:custGeom>
              <a:avLst/>
              <a:gdLst>
                <a:gd name="T0" fmla="*/ 51 w 67"/>
                <a:gd name="T1" fmla="*/ 12 h 70"/>
                <a:gd name="T2" fmla="*/ 56 w 67"/>
                <a:gd name="T3" fmla="*/ 42 h 70"/>
                <a:gd name="T4" fmla="*/ 60 w 67"/>
                <a:gd name="T5" fmla="*/ 59 h 70"/>
                <a:gd name="T6" fmla="*/ 36 w 67"/>
                <a:gd name="T7" fmla="*/ 66 h 70"/>
                <a:gd name="T8" fmla="*/ 3 w 67"/>
                <a:gd name="T9" fmla="*/ 36 h 70"/>
                <a:gd name="T10" fmla="*/ 19 w 67"/>
                <a:gd name="T11" fmla="*/ 29 h 70"/>
                <a:gd name="T12" fmla="*/ 51 w 67"/>
                <a:gd name="T13" fmla="*/ 1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70">
                  <a:moveTo>
                    <a:pt x="51" y="12"/>
                  </a:moveTo>
                  <a:cubicBezTo>
                    <a:pt x="51" y="12"/>
                    <a:pt x="49" y="38"/>
                    <a:pt x="56" y="42"/>
                  </a:cubicBezTo>
                  <a:cubicBezTo>
                    <a:pt x="63" y="45"/>
                    <a:pt x="67" y="49"/>
                    <a:pt x="60" y="59"/>
                  </a:cubicBezTo>
                  <a:cubicBezTo>
                    <a:pt x="54" y="69"/>
                    <a:pt x="53" y="70"/>
                    <a:pt x="36" y="66"/>
                  </a:cubicBezTo>
                  <a:cubicBezTo>
                    <a:pt x="18" y="62"/>
                    <a:pt x="6" y="50"/>
                    <a:pt x="3" y="36"/>
                  </a:cubicBezTo>
                  <a:cubicBezTo>
                    <a:pt x="0" y="22"/>
                    <a:pt x="8" y="35"/>
                    <a:pt x="19" y="29"/>
                  </a:cubicBezTo>
                  <a:cubicBezTo>
                    <a:pt x="30" y="23"/>
                    <a:pt x="43" y="0"/>
                    <a:pt x="51" y="12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1" name="Freeform 2776"/>
            <p:cNvSpPr>
              <a:spLocks/>
            </p:cNvSpPr>
            <p:nvPr/>
          </p:nvSpPr>
          <p:spPr bwMode="auto">
            <a:xfrm rot="2168359">
              <a:off x="-1765683" y="4518788"/>
              <a:ext cx="60989" cy="52429"/>
            </a:xfrm>
            <a:custGeom>
              <a:avLst/>
              <a:gdLst>
                <a:gd name="T0" fmla="*/ 8 w 72"/>
                <a:gd name="T1" fmla="*/ 22 h 62"/>
                <a:gd name="T2" fmla="*/ 32 w 72"/>
                <a:gd name="T3" fmla="*/ 14 h 62"/>
                <a:gd name="T4" fmla="*/ 50 w 72"/>
                <a:gd name="T5" fmla="*/ 5 h 62"/>
                <a:gd name="T6" fmla="*/ 62 w 72"/>
                <a:gd name="T7" fmla="*/ 26 h 62"/>
                <a:gd name="T8" fmla="*/ 68 w 72"/>
                <a:gd name="T9" fmla="*/ 47 h 62"/>
                <a:gd name="T10" fmla="*/ 44 w 72"/>
                <a:gd name="T11" fmla="*/ 62 h 62"/>
                <a:gd name="T12" fmla="*/ 8 w 72"/>
                <a:gd name="T13" fmla="*/ 39 h 62"/>
                <a:gd name="T14" fmla="*/ 8 w 72"/>
                <a:gd name="T15" fmla="*/ 2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62">
                  <a:moveTo>
                    <a:pt x="8" y="22"/>
                  </a:moveTo>
                  <a:cubicBezTo>
                    <a:pt x="8" y="22"/>
                    <a:pt x="28" y="21"/>
                    <a:pt x="32" y="14"/>
                  </a:cubicBezTo>
                  <a:cubicBezTo>
                    <a:pt x="35" y="7"/>
                    <a:pt x="41" y="0"/>
                    <a:pt x="50" y="5"/>
                  </a:cubicBezTo>
                  <a:cubicBezTo>
                    <a:pt x="59" y="10"/>
                    <a:pt x="61" y="17"/>
                    <a:pt x="62" y="26"/>
                  </a:cubicBezTo>
                  <a:cubicBezTo>
                    <a:pt x="63" y="36"/>
                    <a:pt x="72" y="40"/>
                    <a:pt x="68" y="47"/>
                  </a:cubicBezTo>
                  <a:cubicBezTo>
                    <a:pt x="64" y="54"/>
                    <a:pt x="62" y="62"/>
                    <a:pt x="44" y="62"/>
                  </a:cubicBezTo>
                  <a:cubicBezTo>
                    <a:pt x="26" y="62"/>
                    <a:pt x="16" y="54"/>
                    <a:pt x="8" y="39"/>
                  </a:cubicBezTo>
                  <a:cubicBezTo>
                    <a:pt x="0" y="25"/>
                    <a:pt x="3" y="22"/>
                    <a:pt x="8" y="22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2" name="Freeform 2777"/>
            <p:cNvSpPr>
              <a:spLocks/>
            </p:cNvSpPr>
            <p:nvPr/>
          </p:nvSpPr>
          <p:spPr bwMode="auto">
            <a:xfrm rot="2168359">
              <a:off x="-1766722" y="4459400"/>
              <a:ext cx="57422" cy="53142"/>
            </a:xfrm>
            <a:custGeom>
              <a:avLst/>
              <a:gdLst>
                <a:gd name="T0" fmla="*/ 2 w 68"/>
                <a:gd name="T1" fmla="*/ 25 h 63"/>
                <a:gd name="T2" fmla="*/ 33 w 68"/>
                <a:gd name="T3" fmla="*/ 8 h 63"/>
                <a:gd name="T4" fmla="*/ 52 w 68"/>
                <a:gd name="T5" fmla="*/ 8 h 63"/>
                <a:gd name="T6" fmla="*/ 61 w 68"/>
                <a:gd name="T7" fmla="*/ 37 h 63"/>
                <a:gd name="T8" fmla="*/ 61 w 68"/>
                <a:gd name="T9" fmla="*/ 50 h 63"/>
                <a:gd name="T10" fmla="*/ 31 w 68"/>
                <a:gd name="T11" fmla="*/ 56 h 63"/>
                <a:gd name="T12" fmla="*/ 2 w 68"/>
                <a:gd name="T13" fmla="*/ 25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63">
                  <a:moveTo>
                    <a:pt x="2" y="25"/>
                  </a:moveTo>
                  <a:cubicBezTo>
                    <a:pt x="2" y="25"/>
                    <a:pt x="25" y="15"/>
                    <a:pt x="33" y="8"/>
                  </a:cubicBezTo>
                  <a:cubicBezTo>
                    <a:pt x="40" y="1"/>
                    <a:pt x="46" y="0"/>
                    <a:pt x="52" y="8"/>
                  </a:cubicBezTo>
                  <a:cubicBezTo>
                    <a:pt x="57" y="17"/>
                    <a:pt x="55" y="33"/>
                    <a:pt x="61" y="37"/>
                  </a:cubicBezTo>
                  <a:cubicBezTo>
                    <a:pt x="66" y="42"/>
                    <a:pt x="68" y="46"/>
                    <a:pt x="61" y="50"/>
                  </a:cubicBezTo>
                  <a:cubicBezTo>
                    <a:pt x="54" y="55"/>
                    <a:pt x="44" y="63"/>
                    <a:pt x="31" y="56"/>
                  </a:cubicBezTo>
                  <a:cubicBezTo>
                    <a:pt x="18" y="50"/>
                    <a:pt x="0" y="35"/>
                    <a:pt x="2" y="25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3" name="Freeform 2778"/>
            <p:cNvSpPr>
              <a:spLocks/>
            </p:cNvSpPr>
            <p:nvPr/>
          </p:nvSpPr>
          <p:spPr bwMode="auto">
            <a:xfrm rot="2168359">
              <a:off x="-1773555" y="4399905"/>
              <a:ext cx="59919" cy="51359"/>
            </a:xfrm>
            <a:custGeom>
              <a:avLst/>
              <a:gdLst>
                <a:gd name="T0" fmla="*/ 11 w 71"/>
                <a:gd name="T1" fmla="*/ 23 h 61"/>
                <a:gd name="T2" fmla="*/ 28 w 71"/>
                <a:gd name="T3" fmla="*/ 8 h 61"/>
                <a:gd name="T4" fmla="*/ 56 w 71"/>
                <a:gd name="T5" fmla="*/ 8 h 61"/>
                <a:gd name="T6" fmla="*/ 63 w 71"/>
                <a:gd name="T7" fmla="*/ 34 h 61"/>
                <a:gd name="T8" fmla="*/ 63 w 71"/>
                <a:gd name="T9" fmla="*/ 50 h 61"/>
                <a:gd name="T10" fmla="*/ 39 w 71"/>
                <a:gd name="T11" fmla="*/ 59 h 61"/>
                <a:gd name="T12" fmla="*/ 11 w 71"/>
                <a:gd name="T13" fmla="*/ 23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61">
                  <a:moveTo>
                    <a:pt x="11" y="23"/>
                  </a:moveTo>
                  <a:cubicBezTo>
                    <a:pt x="11" y="23"/>
                    <a:pt x="22" y="10"/>
                    <a:pt x="28" y="8"/>
                  </a:cubicBezTo>
                  <a:cubicBezTo>
                    <a:pt x="34" y="7"/>
                    <a:pt x="49" y="0"/>
                    <a:pt x="56" y="8"/>
                  </a:cubicBezTo>
                  <a:cubicBezTo>
                    <a:pt x="64" y="17"/>
                    <a:pt x="55" y="30"/>
                    <a:pt x="63" y="34"/>
                  </a:cubicBezTo>
                  <a:cubicBezTo>
                    <a:pt x="71" y="39"/>
                    <a:pt x="65" y="44"/>
                    <a:pt x="63" y="50"/>
                  </a:cubicBezTo>
                  <a:cubicBezTo>
                    <a:pt x="60" y="55"/>
                    <a:pt x="50" y="61"/>
                    <a:pt x="39" y="59"/>
                  </a:cubicBezTo>
                  <a:cubicBezTo>
                    <a:pt x="27" y="57"/>
                    <a:pt x="0" y="37"/>
                    <a:pt x="11" y="23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4" name="Freeform 2779"/>
            <p:cNvSpPr>
              <a:spLocks/>
            </p:cNvSpPr>
            <p:nvPr/>
          </p:nvSpPr>
          <p:spPr bwMode="auto">
            <a:xfrm rot="2168359">
              <a:off x="-1776287" y="4328908"/>
              <a:ext cx="62415" cy="61345"/>
            </a:xfrm>
            <a:custGeom>
              <a:avLst/>
              <a:gdLst>
                <a:gd name="T0" fmla="*/ 11 w 74"/>
                <a:gd name="T1" fmla="*/ 31 h 73"/>
                <a:gd name="T2" fmla="*/ 34 w 74"/>
                <a:gd name="T3" fmla="*/ 15 h 73"/>
                <a:gd name="T4" fmla="*/ 57 w 74"/>
                <a:gd name="T5" fmla="*/ 20 h 73"/>
                <a:gd name="T6" fmla="*/ 68 w 74"/>
                <a:gd name="T7" fmla="*/ 45 h 73"/>
                <a:gd name="T8" fmla="*/ 62 w 74"/>
                <a:gd name="T9" fmla="*/ 65 h 73"/>
                <a:gd name="T10" fmla="*/ 30 w 74"/>
                <a:gd name="T11" fmla="*/ 65 h 73"/>
                <a:gd name="T12" fmla="*/ 11 w 74"/>
                <a:gd name="T13" fmla="*/ 3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73">
                  <a:moveTo>
                    <a:pt x="11" y="31"/>
                  </a:moveTo>
                  <a:cubicBezTo>
                    <a:pt x="11" y="31"/>
                    <a:pt x="31" y="31"/>
                    <a:pt x="34" y="15"/>
                  </a:cubicBezTo>
                  <a:cubicBezTo>
                    <a:pt x="38" y="0"/>
                    <a:pt x="54" y="14"/>
                    <a:pt x="57" y="20"/>
                  </a:cubicBezTo>
                  <a:cubicBezTo>
                    <a:pt x="61" y="26"/>
                    <a:pt x="62" y="36"/>
                    <a:pt x="68" y="45"/>
                  </a:cubicBezTo>
                  <a:cubicBezTo>
                    <a:pt x="74" y="54"/>
                    <a:pt x="69" y="62"/>
                    <a:pt x="62" y="65"/>
                  </a:cubicBezTo>
                  <a:cubicBezTo>
                    <a:pt x="54" y="69"/>
                    <a:pt x="44" y="73"/>
                    <a:pt x="30" y="65"/>
                  </a:cubicBezTo>
                  <a:cubicBezTo>
                    <a:pt x="16" y="58"/>
                    <a:pt x="0" y="42"/>
                    <a:pt x="11" y="31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5" name="Freeform 2780"/>
            <p:cNvSpPr>
              <a:spLocks/>
            </p:cNvSpPr>
            <p:nvPr/>
          </p:nvSpPr>
          <p:spPr bwMode="auto">
            <a:xfrm rot="2168359">
              <a:off x="-1779225" y="4284112"/>
              <a:ext cx="56352" cy="48149"/>
            </a:xfrm>
            <a:custGeom>
              <a:avLst/>
              <a:gdLst>
                <a:gd name="T0" fmla="*/ 10 w 67"/>
                <a:gd name="T1" fmla="*/ 25 h 57"/>
                <a:gd name="T2" fmla="*/ 34 w 67"/>
                <a:gd name="T3" fmla="*/ 11 h 57"/>
                <a:gd name="T4" fmla="*/ 45 w 67"/>
                <a:gd name="T5" fmla="*/ 11 h 57"/>
                <a:gd name="T6" fmla="*/ 58 w 67"/>
                <a:gd name="T7" fmla="*/ 34 h 57"/>
                <a:gd name="T8" fmla="*/ 58 w 67"/>
                <a:gd name="T9" fmla="*/ 47 h 57"/>
                <a:gd name="T10" fmla="*/ 27 w 67"/>
                <a:gd name="T11" fmla="*/ 51 h 57"/>
                <a:gd name="T12" fmla="*/ 10 w 67"/>
                <a:gd name="T13" fmla="*/ 2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57">
                  <a:moveTo>
                    <a:pt x="10" y="25"/>
                  </a:moveTo>
                  <a:cubicBezTo>
                    <a:pt x="10" y="25"/>
                    <a:pt x="27" y="18"/>
                    <a:pt x="34" y="11"/>
                  </a:cubicBezTo>
                  <a:cubicBezTo>
                    <a:pt x="42" y="4"/>
                    <a:pt x="38" y="0"/>
                    <a:pt x="45" y="11"/>
                  </a:cubicBezTo>
                  <a:cubicBezTo>
                    <a:pt x="53" y="21"/>
                    <a:pt x="52" y="29"/>
                    <a:pt x="58" y="34"/>
                  </a:cubicBezTo>
                  <a:cubicBezTo>
                    <a:pt x="64" y="38"/>
                    <a:pt x="67" y="43"/>
                    <a:pt x="58" y="47"/>
                  </a:cubicBezTo>
                  <a:cubicBezTo>
                    <a:pt x="50" y="51"/>
                    <a:pt x="40" y="57"/>
                    <a:pt x="27" y="51"/>
                  </a:cubicBezTo>
                  <a:cubicBezTo>
                    <a:pt x="14" y="45"/>
                    <a:pt x="0" y="31"/>
                    <a:pt x="10" y="25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6" name="Freeform 2781"/>
            <p:cNvSpPr>
              <a:spLocks/>
            </p:cNvSpPr>
            <p:nvPr/>
          </p:nvSpPr>
          <p:spPr bwMode="auto">
            <a:xfrm rot="2168359">
              <a:off x="-1771689" y="4231516"/>
              <a:ext cx="44582" cy="59919"/>
            </a:xfrm>
            <a:custGeom>
              <a:avLst/>
              <a:gdLst>
                <a:gd name="T0" fmla="*/ 12 w 53"/>
                <a:gd name="T1" fmla="*/ 3 h 71"/>
                <a:gd name="T2" fmla="*/ 0 w 53"/>
                <a:gd name="T3" fmla="*/ 65 h 71"/>
                <a:gd name="T4" fmla="*/ 27 w 53"/>
                <a:gd name="T5" fmla="*/ 65 h 71"/>
                <a:gd name="T6" fmla="*/ 53 w 53"/>
                <a:gd name="T7" fmla="*/ 49 h 71"/>
                <a:gd name="T8" fmla="*/ 43 w 53"/>
                <a:gd name="T9" fmla="*/ 38 h 71"/>
                <a:gd name="T10" fmla="*/ 34 w 53"/>
                <a:gd name="T11" fmla="*/ 24 h 71"/>
                <a:gd name="T12" fmla="*/ 31 w 53"/>
                <a:gd name="T13" fmla="*/ 3 h 71"/>
                <a:gd name="T14" fmla="*/ 12 w 53"/>
                <a:gd name="T15" fmla="*/ 3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71">
                  <a:moveTo>
                    <a:pt x="12" y="3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13" y="71"/>
                    <a:pt x="27" y="65"/>
                  </a:cubicBezTo>
                  <a:cubicBezTo>
                    <a:pt x="42" y="59"/>
                    <a:pt x="52" y="54"/>
                    <a:pt x="53" y="49"/>
                  </a:cubicBezTo>
                  <a:cubicBezTo>
                    <a:pt x="53" y="43"/>
                    <a:pt x="48" y="42"/>
                    <a:pt x="43" y="38"/>
                  </a:cubicBezTo>
                  <a:cubicBezTo>
                    <a:pt x="37" y="33"/>
                    <a:pt x="35" y="32"/>
                    <a:pt x="34" y="24"/>
                  </a:cubicBezTo>
                  <a:cubicBezTo>
                    <a:pt x="34" y="17"/>
                    <a:pt x="31" y="3"/>
                    <a:pt x="31" y="3"/>
                  </a:cubicBezTo>
                  <a:cubicBezTo>
                    <a:pt x="31" y="3"/>
                    <a:pt x="13" y="0"/>
                    <a:pt x="12" y="3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7" name="Freeform 2782"/>
            <p:cNvSpPr>
              <a:spLocks/>
            </p:cNvSpPr>
            <p:nvPr/>
          </p:nvSpPr>
          <p:spPr bwMode="auto">
            <a:xfrm rot="2168359">
              <a:off x="-1819049" y="4276850"/>
              <a:ext cx="49932" cy="65625"/>
            </a:xfrm>
            <a:custGeom>
              <a:avLst/>
              <a:gdLst>
                <a:gd name="T0" fmla="*/ 9 w 59"/>
                <a:gd name="T1" fmla="*/ 4 h 78"/>
                <a:gd name="T2" fmla="*/ 1 w 59"/>
                <a:gd name="T3" fmla="*/ 70 h 78"/>
                <a:gd name="T4" fmla="*/ 33 w 59"/>
                <a:gd name="T5" fmla="*/ 71 h 78"/>
                <a:gd name="T6" fmla="*/ 55 w 59"/>
                <a:gd name="T7" fmla="*/ 55 h 78"/>
                <a:gd name="T8" fmla="*/ 35 w 59"/>
                <a:gd name="T9" fmla="*/ 37 h 78"/>
                <a:gd name="T10" fmla="*/ 24 w 59"/>
                <a:gd name="T11" fmla="*/ 15 h 78"/>
                <a:gd name="T12" fmla="*/ 9 w 59"/>
                <a:gd name="T13" fmla="*/ 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78">
                  <a:moveTo>
                    <a:pt x="9" y="4"/>
                  </a:moveTo>
                  <a:cubicBezTo>
                    <a:pt x="9" y="4"/>
                    <a:pt x="1" y="68"/>
                    <a:pt x="1" y="70"/>
                  </a:cubicBezTo>
                  <a:cubicBezTo>
                    <a:pt x="0" y="71"/>
                    <a:pt x="21" y="78"/>
                    <a:pt x="33" y="71"/>
                  </a:cubicBezTo>
                  <a:cubicBezTo>
                    <a:pt x="45" y="65"/>
                    <a:pt x="59" y="62"/>
                    <a:pt x="55" y="55"/>
                  </a:cubicBezTo>
                  <a:cubicBezTo>
                    <a:pt x="50" y="47"/>
                    <a:pt x="43" y="43"/>
                    <a:pt x="35" y="37"/>
                  </a:cubicBezTo>
                  <a:cubicBezTo>
                    <a:pt x="28" y="31"/>
                    <a:pt x="23" y="21"/>
                    <a:pt x="24" y="15"/>
                  </a:cubicBezTo>
                  <a:cubicBezTo>
                    <a:pt x="25" y="9"/>
                    <a:pt x="25" y="0"/>
                    <a:pt x="9" y="4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8" name="Freeform 2783"/>
            <p:cNvSpPr>
              <a:spLocks/>
            </p:cNvSpPr>
            <p:nvPr/>
          </p:nvSpPr>
          <p:spPr bwMode="auto">
            <a:xfrm rot="2168359">
              <a:off x="-1831037" y="4339764"/>
              <a:ext cx="63485" cy="39946"/>
            </a:xfrm>
            <a:custGeom>
              <a:avLst/>
              <a:gdLst>
                <a:gd name="T0" fmla="*/ 11 w 75"/>
                <a:gd name="T1" fmla="*/ 19 h 47"/>
                <a:gd name="T2" fmla="*/ 33 w 75"/>
                <a:gd name="T3" fmla="*/ 9 h 47"/>
                <a:gd name="T4" fmla="*/ 46 w 75"/>
                <a:gd name="T5" fmla="*/ 1 h 47"/>
                <a:gd name="T6" fmla="*/ 56 w 75"/>
                <a:gd name="T7" fmla="*/ 14 h 47"/>
                <a:gd name="T8" fmla="*/ 69 w 75"/>
                <a:gd name="T9" fmla="*/ 33 h 47"/>
                <a:gd name="T10" fmla="*/ 41 w 75"/>
                <a:gd name="T11" fmla="*/ 43 h 47"/>
                <a:gd name="T12" fmla="*/ 11 w 75"/>
                <a:gd name="T13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47">
                  <a:moveTo>
                    <a:pt x="11" y="19"/>
                  </a:moveTo>
                  <a:cubicBezTo>
                    <a:pt x="11" y="19"/>
                    <a:pt x="28" y="15"/>
                    <a:pt x="33" y="9"/>
                  </a:cubicBezTo>
                  <a:cubicBezTo>
                    <a:pt x="37" y="3"/>
                    <a:pt x="40" y="1"/>
                    <a:pt x="46" y="1"/>
                  </a:cubicBezTo>
                  <a:cubicBezTo>
                    <a:pt x="51" y="0"/>
                    <a:pt x="51" y="6"/>
                    <a:pt x="56" y="14"/>
                  </a:cubicBezTo>
                  <a:cubicBezTo>
                    <a:pt x="61" y="22"/>
                    <a:pt x="75" y="28"/>
                    <a:pt x="69" y="33"/>
                  </a:cubicBezTo>
                  <a:cubicBezTo>
                    <a:pt x="63" y="37"/>
                    <a:pt x="57" y="47"/>
                    <a:pt x="41" y="43"/>
                  </a:cubicBezTo>
                  <a:cubicBezTo>
                    <a:pt x="25" y="38"/>
                    <a:pt x="0" y="29"/>
                    <a:pt x="11" y="19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9" name="Freeform 2784"/>
            <p:cNvSpPr>
              <a:spLocks/>
            </p:cNvSpPr>
            <p:nvPr/>
          </p:nvSpPr>
          <p:spPr bwMode="auto">
            <a:xfrm rot="2168359">
              <a:off x="-1822863" y="4388569"/>
              <a:ext cx="56708" cy="49575"/>
            </a:xfrm>
            <a:custGeom>
              <a:avLst/>
              <a:gdLst>
                <a:gd name="T0" fmla="*/ 7 w 67"/>
                <a:gd name="T1" fmla="*/ 20 h 59"/>
                <a:gd name="T2" fmla="*/ 32 w 67"/>
                <a:gd name="T3" fmla="*/ 14 h 59"/>
                <a:gd name="T4" fmla="*/ 45 w 67"/>
                <a:gd name="T5" fmla="*/ 1 h 59"/>
                <a:gd name="T6" fmla="*/ 52 w 67"/>
                <a:gd name="T7" fmla="*/ 20 h 59"/>
                <a:gd name="T8" fmla="*/ 63 w 67"/>
                <a:gd name="T9" fmla="*/ 44 h 59"/>
                <a:gd name="T10" fmla="*/ 32 w 67"/>
                <a:gd name="T11" fmla="*/ 53 h 59"/>
                <a:gd name="T12" fmla="*/ 7 w 67"/>
                <a:gd name="T13" fmla="*/ 2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59">
                  <a:moveTo>
                    <a:pt x="7" y="20"/>
                  </a:moveTo>
                  <a:cubicBezTo>
                    <a:pt x="7" y="20"/>
                    <a:pt x="25" y="20"/>
                    <a:pt x="32" y="14"/>
                  </a:cubicBezTo>
                  <a:cubicBezTo>
                    <a:pt x="39" y="8"/>
                    <a:pt x="42" y="0"/>
                    <a:pt x="45" y="1"/>
                  </a:cubicBezTo>
                  <a:cubicBezTo>
                    <a:pt x="48" y="1"/>
                    <a:pt x="45" y="8"/>
                    <a:pt x="52" y="20"/>
                  </a:cubicBezTo>
                  <a:cubicBezTo>
                    <a:pt x="60" y="31"/>
                    <a:pt x="67" y="38"/>
                    <a:pt x="63" y="44"/>
                  </a:cubicBezTo>
                  <a:cubicBezTo>
                    <a:pt x="60" y="50"/>
                    <a:pt x="46" y="59"/>
                    <a:pt x="32" y="53"/>
                  </a:cubicBezTo>
                  <a:cubicBezTo>
                    <a:pt x="17" y="48"/>
                    <a:pt x="0" y="25"/>
                    <a:pt x="7" y="2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0" name="Freeform 2785"/>
            <p:cNvSpPr>
              <a:spLocks/>
            </p:cNvSpPr>
            <p:nvPr/>
          </p:nvSpPr>
          <p:spPr bwMode="auto">
            <a:xfrm rot="2168359">
              <a:off x="-1821875" y="4445925"/>
              <a:ext cx="60275" cy="50645"/>
            </a:xfrm>
            <a:custGeom>
              <a:avLst/>
              <a:gdLst>
                <a:gd name="T0" fmla="*/ 8 w 71"/>
                <a:gd name="T1" fmla="*/ 28 h 60"/>
                <a:gd name="T2" fmla="*/ 26 w 71"/>
                <a:gd name="T3" fmla="*/ 17 h 60"/>
                <a:gd name="T4" fmla="*/ 38 w 71"/>
                <a:gd name="T5" fmla="*/ 2 h 60"/>
                <a:gd name="T6" fmla="*/ 52 w 71"/>
                <a:gd name="T7" fmla="*/ 23 h 60"/>
                <a:gd name="T8" fmla="*/ 65 w 71"/>
                <a:gd name="T9" fmla="*/ 47 h 60"/>
                <a:gd name="T10" fmla="*/ 35 w 71"/>
                <a:gd name="T11" fmla="*/ 56 h 60"/>
                <a:gd name="T12" fmla="*/ 8 w 71"/>
                <a:gd name="T13" fmla="*/ 2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60">
                  <a:moveTo>
                    <a:pt x="8" y="28"/>
                  </a:moveTo>
                  <a:cubicBezTo>
                    <a:pt x="8" y="28"/>
                    <a:pt x="21" y="23"/>
                    <a:pt x="26" y="17"/>
                  </a:cubicBezTo>
                  <a:cubicBezTo>
                    <a:pt x="32" y="11"/>
                    <a:pt x="31" y="0"/>
                    <a:pt x="38" y="2"/>
                  </a:cubicBezTo>
                  <a:cubicBezTo>
                    <a:pt x="45" y="4"/>
                    <a:pt x="44" y="11"/>
                    <a:pt x="52" y="23"/>
                  </a:cubicBezTo>
                  <a:cubicBezTo>
                    <a:pt x="59" y="34"/>
                    <a:pt x="71" y="43"/>
                    <a:pt x="65" y="47"/>
                  </a:cubicBezTo>
                  <a:cubicBezTo>
                    <a:pt x="59" y="52"/>
                    <a:pt x="44" y="60"/>
                    <a:pt x="35" y="56"/>
                  </a:cubicBezTo>
                  <a:cubicBezTo>
                    <a:pt x="27" y="53"/>
                    <a:pt x="0" y="37"/>
                    <a:pt x="8" y="28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1" name="Freeform 2786"/>
            <p:cNvSpPr>
              <a:spLocks/>
            </p:cNvSpPr>
            <p:nvPr/>
          </p:nvSpPr>
          <p:spPr bwMode="auto">
            <a:xfrm rot="2168359">
              <a:off x="-1812282" y="4504924"/>
              <a:ext cx="51715" cy="49932"/>
            </a:xfrm>
            <a:custGeom>
              <a:avLst/>
              <a:gdLst>
                <a:gd name="T0" fmla="*/ 1 w 61"/>
                <a:gd name="T1" fmla="*/ 27 h 59"/>
                <a:gd name="T2" fmla="*/ 22 w 61"/>
                <a:gd name="T3" fmla="*/ 16 h 59"/>
                <a:gd name="T4" fmla="*/ 38 w 61"/>
                <a:gd name="T5" fmla="*/ 1 h 59"/>
                <a:gd name="T6" fmla="*/ 52 w 61"/>
                <a:gd name="T7" fmla="*/ 30 h 59"/>
                <a:gd name="T8" fmla="*/ 52 w 61"/>
                <a:gd name="T9" fmla="*/ 50 h 59"/>
                <a:gd name="T10" fmla="*/ 27 w 61"/>
                <a:gd name="T11" fmla="*/ 57 h 59"/>
                <a:gd name="T12" fmla="*/ 1 w 61"/>
                <a:gd name="T13" fmla="*/ 2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59">
                  <a:moveTo>
                    <a:pt x="1" y="27"/>
                  </a:moveTo>
                  <a:cubicBezTo>
                    <a:pt x="1" y="27"/>
                    <a:pt x="17" y="25"/>
                    <a:pt x="22" y="16"/>
                  </a:cubicBezTo>
                  <a:cubicBezTo>
                    <a:pt x="27" y="8"/>
                    <a:pt x="36" y="0"/>
                    <a:pt x="38" y="1"/>
                  </a:cubicBezTo>
                  <a:cubicBezTo>
                    <a:pt x="41" y="1"/>
                    <a:pt x="46" y="20"/>
                    <a:pt x="52" y="30"/>
                  </a:cubicBezTo>
                  <a:cubicBezTo>
                    <a:pt x="57" y="41"/>
                    <a:pt x="61" y="45"/>
                    <a:pt x="52" y="50"/>
                  </a:cubicBezTo>
                  <a:cubicBezTo>
                    <a:pt x="42" y="54"/>
                    <a:pt x="38" y="59"/>
                    <a:pt x="27" y="57"/>
                  </a:cubicBezTo>
                  <a:cubicBezTo>
                    <a:pt x="16" y="56"/>
                    <a:pt x="0" y="37"/>
                    <a:pt x="1" y="27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2" name="Freeform 2787"/>
            <p:cNvSpPr>
              <a:spLocks/>
            </p:cNvSpPr>
            <p:nvPr/>
          </p:nvSpPr>
          <p:spPr bwMode="auto">
            <a:xfrm rot="2168359">
              <a:off x="-1816140" y="4559738"/>
              <a:ext cx="60989" cy="56708"/>
            </a:xfrm>
            <a:custGeom>
              <a:avLst/>
              <a:gdLst>
                <a:gd name="T0" fmla="*/ 7 w 72"/>
                <a:gd name="T1" fmla="*/ 30 h 67"/>
                <a:gd name="T2" fmla="*/ 26 w 72"/>
                <a:gd name="T3" fmla="*/ 15 h 67"/>
                <a:gd name="T4" fmla="*/ 41 w 72"/>
                <a:gd name="T5" fmla="*/ 7 h 67"/>
                <a:gd name="T6" fmla="*/ 54 w 72"/>
                <a:gd name="T7" fmla="*/ 30 h 67"/>
                <a:gd name="T8" fmla="*/ 71 w 72"/>
                <a:gd name="T9" fmla="*/ 55 h 67"/>
                <a:gd name="T10" fmla="*/ 54 w 72"/>
                <a:gd name="T11" fmla="*/ 66 h 67"/>
                <a:gd name="T12" fmla="*/ 21 w 72"/>
                <a:gd name="T13" fmla="*/ 56 h 67"/>
                <a:gd name="T14" fmla="*/ 7 w 72"/>
                <a:gd name="T15" fmla="*/ 3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67">
                  <a:moveTo>
                    <a:pt x="7" y="30"/>
                  </a:moveTo>
                  <a:cubicBezTo>
                    <a:pt x="7" y="30"/>
                    <a:pt x="19" y="20"/>
                    <a:pt x="26" y="15"/>
                  </a:cubicBezTo>
                  <a:cubicBezTo>
                    <a:pt x="33" y="11"/>
                    <a:pt x="35" y="0"/>
                    <a:pt x="41" y="7"/>
                  </a:cubicBezTo>
                  <a:cubicBezTo>
                    <a:pt x="48" y="13"/>
                    <a:pt x="48" y="23"/>
                    <a:pt x="54" y="30"/>
                  </a:cubicBezTo>
                  <a:cubicBezTo>
                    <a:pt x="60" y="38"/>
                    <a:pt x="70" y="55"/>
                    <a:pt x="71" y="55"/>
                  </a:cubicBezTo>
                  <a:cubicBezTo>
                    <a:pt x="72" y="56"/>
                    <a:pt x="64" y="66"/>
                    <a:pt x="54" y="66"/>
                  </a:cubicBezTo>
                  <a:cubicBezTo>
                    <a:pt x="44" y="66"/>
                    <a:pt x="32" y="67"/>
                    <a:pt x="21" y="56"/>
                  </a:cubicBezTo>
                  <a:cubicBezTo>
                    <a:pt x="10" y="44"/>
                    <a:pt x="0" y="37"/>
                    <a:pt x="7" y="3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3" name="Freeform 2788"/>
            <p:cNvSpPr>
              <a:spLocks/>
            </p:cNvSpPr>
            <p:nvPr/>
          </p:nvSpPr>
          <p:spPr bwMode="auto">
            <a:xfrm rot="2168359">
              <a:off x="-1835375" y="4615812"/>
              <a:ext cx="70975" cy="54925"/>
            </a:xfrm>
            <a:custGeom>
              <a:avLst/>
              <a:gdLst>
                <a:gd name="T0" fmla="*/ 13 w 84"/>
                <a:gd name="T1" fmla="*/ 29 h 65"/>
                <a:gd name="T2" fmla="*/ 43 w 84"/>
                <a:gd name="T3" fmla="*/ 18 h 65"/>
                <a:gd name="T4" fmla="*/ 65 w 84"/>
                <a:gd name="T5" fmla="*/ 2 h 65"/>
                <a:gd name="T6" fmla="*/ 68 w 84"/>
                <a:gd name="T7" fmla="*/ 29 h 65"/>
                <a:gd name="T8" fmla="*/ 83 w 84"/>
                <a:gd name="T9" fmla="*/ 47 h 65"/>
                <a:gd name="T10" fmla="*/ 60 w 84"/>
                <a:gd name="T11" fmla="*/ 62 h 65"/>
                <a:gd name="T12" fmla="*/ 22 w 84"/>
                <a:gd name="T13" fmla="*/ 55 h 65"/>
                <a:gd name="T14" fmla="*/ 13 w 84"/>
                <a:gd name="T15" fmla="*/ 2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65">
                  <a:moveTo>
                    <a:pt x="13" y="29"/>
                  </a:moveTo>
                  <a:cubicBezTo>
                    <a:pt x="13" y="29"/>
                    <a:pt x="35" y="26"/>
                    <a:pt x="43" y="18"/>
                  </a:cubicBezTo>
                  <a:cubicBezTo>
                    <a:pt x="51" y="10"/>
                    <a:pt x="56" y="0"/>
                    <a:pt x="65" y="2"/>
                  </a:cubicBezTo>
                  <a:cubicBezTo>
                    <a:pt x="74" y="5"/>
                    <a:pt x="61" y="18"/>
                    <a:pt x="68" y="29"/>
                  </a:cubicBezTo>
                  <a:cubicBezTo>
                    <a:pt x="76" y="40"/>
                    <a:pt x="84" y="40"/>
                    <a:pt x="83" y="47"/>
                  </a:cubicBezTo>
                  <a:cubicBezTo>
                    <a:pt x="83" y="53"/>
                    <a:pt x="77" y="59"/>
                    <a:pt x="60" y="62"/>
                  </a:cubicBezTo>
                  <a:cubicBezTo>
                    <a:pt x="44" y="65"/>
                    <a:pt x="33" y="64"/>
                    <a:pt x="22" y="55"/>
                  </a:cubicBezTo>
                  <a:cubicBezTo>
                    <a:pt x="12" y="46"/>
                    <a:pt x="0" y="29"/>
                    <a:pt x="13" y="29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4" name="Freeform 2789"/>
            <p:cNvSpPr>
              <a:spLocks/>
            </p:cNvSpPr>
            <p:nvPr/>
          </p:nvSpPr>
          <p:spPr bwMode="auto">
            <a:xfrm rot="2168359">
              <a:off x="-1834537" y="4669820"/>
              <a:ext cx="51715" cy="61702"/>
            </a:xfrm>
            <a:custGeom>
              <a:avLst/>
              <a:gdLst>
                <a:gd name="T0" fmla="*/ 9 w 61"/>
                <a:gd name="T1" fmla="*/ 31 h 73"/>
                <a:gd name="T2" fmla="*/ 34 w 61"/>
                <a:gd name="T3" fmla="*/ 15 h 73"/>
                <a:gd name="T4" fmla="*/ 58 w 61"/>
                <a:gd name="T5" fmla="*/ 3 h 73"/>
                <a:gd name="T6" fmla="*/ 54 w 61"/>
                <a:gd name="T7" fmla="*/ 27 h 73"/>
                <a:gd name="T8" fmla="*/ 40 w 61"/>
                <a:gd name="T9" fmla="*/ 63 h 73"/>
                <a:gd name="T10" fmla="*/ 29 w 61"/>
                <a:gd name="T11" fmla="*/ 66 h 73"/>
                <a:gd name="T12" fmla="*/ 9 w 61"/>
                <a:gd name="T13" fmla="*/ 3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73">
                  <a:moveTo>
                    <a:pt x="9" y="31"/>
                  </a:moveTo>
                  <a:cubicBezTo>
                    <a:pt x="9" y="31"/>
                    <a:pt x="25" y="19"/>
                    <a:pt x="34" y="15"/>
                  </a:cubicBezTo>
                  <a:cubicBezTo>
                    <a:pt x="42" y="10"/>
                    <a:pt x="55" y="0"/>
                    <a:pt x="58" y="3"/>
                  </a:cubicBezTo>
                  <a:cubicBezTo>
                    <a:pt x="61" y="5"/>
                    <a:pt x="58" y="19"/>
                    <a:pt x="54" y="27"/>
                  </a:cubicBezTo>
                  <a:cubicBezTo>
                    <a:pt x="51" y="35"/>
                    <a:pt x="38" y="57"/>
                    <a:pt x="40" y="63"/>
                  </a:cubicBezTo>
                  <a:cubicBezTo>
                    <a:pt x="42" y="68"/>
                    <a:pt x="37" y="73"/>
                    <a:pt x="29" y="66"/>
                  </a:cubicBezTo>
                  <a:cubicBezTo>
                    <a:pt x="21" y="60"/>
                    <a:pt x="0" y="41"/>
                    <a:pt x="9" y="31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5" name="Freeform 2790"/>
            <p:cNvSpPr>
              <a:spLocks/>
            </p:cNvSpPr>
            <p:nvPr/>
          </p:nvSpPr>
          <p:spPr bwMode="auto">
            <a:xfrm rot="2168359">
              <a:off x="-1888935" y="4714863"/>
              <a:ext cx="49575" cy="60632"/>
            </a:xfrm>
            <a:custGeom>
              <a:avLst/>
              <a:gdLst>
                <a:gd name="T0" fmla="*/ 13 w 59"/>
                <a:gd name="T1" fmla="*/ 25 h 72"/>
                <a:gd name="T2" fmla="*/ 35 w 59"/>
                <a:gd name="T3" fmla="*/ 13 h 72"/>
                <a:gd name="T4" fmla="*/ 54 w 59"/>
                <a:gd name="T5" fmla="*/ 1 h 72"/>
                <a:gd name="T6" fmla="*/ 55 w 59"/>
                <a:gd name="T7" fmla="*/ 65 h 72"/>
                <a:gd name="T8" fmla="*/ 38 w 59"/>
                <a:gd name="T9" fmla="*/ 65 h 72"/>
                <a:gd name="T10" fmla="*/ 5 w 59"/>
                <a:gd name="T11" fmla="*/ 38 h 72"/>
                <a:gd name="T12" fmla="*/ 13 w 59"/>
                <a:gd name="T13" fmla="*/ 25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72">
                  <a:moveTo>
                    <a:pt x="13" y="25"/>
                  </a:moveTo>
                  <a:cubicBezTo>
                    <a:pt x="13" y="25"/>
                    <a:pt x="31" y="26"/>
                    <a:pt x="35" y="13"/>
                  </a:cubicBezTo>
                  <a:cubicBezTo>
                    <a:pt x="40" y="0"/>
                    <a:pt x="51" y="1"/>
                    <a:pt x="54" y="1"/>
                  </a:cubicBezTo>
                  <a:cubicBezTo>
                    <a:pt x="57" y="1"/>
                    <a:pt x="50" y="59"/>
                    <a:pt x="55" y="65"/>
                  </a:cubicBezTo>
                  <a:cubicBezTo>
                    <a:pt x="59" y="72"/>
                    <a:pt x="49" y="68"/>
                    <a:pt x="38" y="65"/>
                  </a:cubicBezTo>
                  <a:cubicBezTo>
                    <a:pt x="28" y="62"/>
                    <a:pt x="11" y="50"/>
                    <a:pt x="5" y="38"/>
                  </a:cubicBezTo>
                  <a:cubicBezTo>
                    <a:pt x="0" y="26"/>
                    <a:pt x="6" y="26"/>
                    <a:pt x="13" y="25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6" name="Freeform 2791"/>
            <p:cNvSpPr>
              <a:spLocks/>
            </p:cNvSpPr>
            <p:nvPr/>
          </p:nvSpPr>
          <p:spPr bwMode="auto">
            <a:xfrm rot="2168359">
              <a:off x="-1922111" y="4771703"/>
              <a:ext cx="45652" cy="41372"/>
            </a:xfrm>
            <a:custGeom>
              <a:avLst/>
              <a:gdLst>
                <a:gd name="T0" fmla="*/ 5 w 54"/>
                <a:gd name="T1" fmla="*/ 22 h 49"/>
                <a:gd name="T2" fmla="*/ 26 w 54"/>
                <a:gd name="T3" fmla="*/ 10 h 49"/>
                <a:gd name="T4" fmla="*/ 37 w 54"/>
                <a:gd name="T5" fmla="*/ 1 h 49"/>
                <a:gd name="T6" fmla="*/ 54 w 54"/>
                <a:gd name="T7" fmla="*/ 4 h 49"/>
                <a:gd name="T8" fmla="*/ 54 w 54"/>
                <a:gd name="T9" fmla="*/ 43 h 49"/>
                <a:gd name="T10" fmla="*/ 29 w 54"/>
                <a:gd name="T11" fmla="*/ 46 h 49"/>
                <a:gd name="T12" fmla="*/ 5 w 54"/>
                <a:gd name="T13" fmla="*/ 2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49">
                  <a:moveTo>
                    <a:pt x="5" y="22"/>
                  </a:moveTo>
                  <a:cubicBezTo>
                    <a:pt x="5" y="22"/>
                    <a:pt x="24" y="20"/>
                    <a:pt x="26" y="10"/>
                  </a:cubicBezTo>
                  <a:cubicBezTo>
                    <a:pt x="28" y="0"/>
                    <a:pt x="30" y="0"/>
                    <a:pt x="37" y="1"/>
                  </a:cubicBezTo>
                  <a:cubicBezTo>
                    <a:pt x="44" y="2"/>
                    <a:pt x="54" y="4"/>
                    <a:pt x="54" y="4"/>
                  </a:cubicBezTo>
                  <a:cubicBezTo>
                    <a:pt x="54" y="43"/>
                    <a:pt x="54" y="43"/>
                    <a:pt x="54" y="43"/>
                  </a:cubicBezTo>
                  <a:cubicBezTo>
                    <a:pt x="54" y="43"/>
                    <a:pt x="40" y="49"/>
                    <a:pt x="29" y="46"/>
                  </a:cubicBezTo>
                  <a:cubicBezTo>
                    <a:pt x="19" y="43"/>
                    <a:pt x="0" y="30"/>
                    <a:pt x="5" y="22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7" name="Freeform 2792"/>
            <p:cNvSpPr>
              <a:spLocks/>
            </p:cNvSpPr>
            <p:nvPr/>
          </p:nvSpPr>
          <p:spPr bwMode="auto">
            <a:xfrm rot="2168359">
              <a:off x="-1940038" y="4715923"/>
              <a:ext cx="58135" cy="48862"/>
            </a:xfrm>
            <a:custGeom>
              <a:avLst/>
              <a:gdLst>
                <a:gd name="T0" fmla="*/ 38 w 69"/>
                <a:gd name="T1" fmla="*/ 0 h 58"/>
                <a:gd name="T2" fmla="*/ 56 w 69"/>
                <a:gd name="T3" fmla="*/ 34 h 58"/>
                <a:gd name="T4" fmla="*/ 63 w 69"/>
                <a:gd name="T5" fmla="*/ 47 h 58"/>
                <a:gd name="T6" fmla="*/ 32 w 69"/>
                <a:gd name="T7" fmla="*/ 56 h 58"/>
                <a:gd name="T8" fmla="*/ 1 w 69"/>
                <a:gd name="T9" fmla="*/ 24 h 58"/>
                <a:gd name="T10" fmla="*/ 21 w 69"/>
                <a:gd name="T11" fmla="*/ 17 h 58"/>
                <a:gd name="T12" fmla="*/ 38 w 69"/>
                <a:gd name="T1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58">
                  <a:moveTo>
                    <a:pt x="38" y="0"/>
                  </a:moveTo>
                  <a:cubicBezTo>
                    <a:pt x="38" y="0"/>
                    <a:pt x="43" y="28"/>
                    <a:pt x="56" y="34"/>
                  </a:cubicBezTo>
                  <a:cubicBezTo>
                    <a:pt x="69" y="40"/>
                    <a:pt x="66" y="43"/>
                    <a:pt x="63" y="47"/>
                  </a:cubicBezTo>
                  <a:cubicBezTo>
                    <a:pt x="61" y="50"/>
                    <a:pt x="52" y="58"/>
                    <a:pt x="32" y="56"/>
                  </a:cubicBezTo>
                  <a:cubicBezTo>
                    <a:pt x="12" y="54"/>
                    <a:pt x="1" y="29"/>
                    <a:pt x="1" y="24"/>
                  </a:cubicBezTo>
                  <a:cubicBezTo>
                    <a:pt x="0" y="18"/>
                    <a:pt x="13" y="22"/>
                    <a:pt x="21" y="17"/>
                  </a:cubicBezTo>
                  <a:cubicBezTo>
                    <a:pt x="29" y="12"/>
                    <a:pt x="32" y="1"/>
                    <a:pt x="38" y="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8" name="Freeform 2793"/>
            <p:cNvSpPr>
              <a:spLocks/>
            </p:cNvSpPr>
            <p:nvPr/>
          </p:nvSpPr>
          <p:spPr bwMode="auto">
            <a:xfrm rot="2168359">
              <a:off x="-1895708" y="4659554"/>
              <a:ext cx="66695" cy="59919"/>
            </a:xfrm>
            <a:custGeom>
              <a:avLst/>
              <a:gdLst>
                <a:gd name="T0" fmla="*/ 11 w 79"/>
                <a:gd name="T1" fmla="*/ 30 h 71"/>
                <a:gd name="T2" fmla="*/ 38 w 79"/>
                <a:gd name="T3" fmla="*/ 19 h 71"/>
                <a:gd name="T4" fmla="*/ 57 w 79"/>
                <a:gd name="T5" fmla="*/ 1 h 71"/>
                <a:gd name="T6" fmla="*/ 70 w 79"/>
                <a:gd name="T7" fmla="*/ 34 h 71"/>
                <a:gd name="T8" fmla="*/ 70 w 79"/>
                <a:gd name="T9" fmla="*/ 55 h 71"/>
                <a:gd name="T10" fmla="*/ 32 w 79"/>
                <a:gd name="T11" fmla="*/ 62 h 71"/>
                <a:gd name="T12" fmla="*/ 11 w 79"/>
                <a:gd name="T13" fmla="*/ 3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71">
                  <a:moveTo>
                    <a:pt x="11" y="30"/>
                  </a:moveTo>
                  <a:cubicBezTo>
                    <a:pt x="11" y="30"/>
                    <a:pt x="29" y="26"/>
                    <a:pt x="38" y="19"/>
                  </a:cubicBezTo>
                  <a:cubicBezTo>
                    <a:pt x="47" y="12"/>
                    <a:pt x="52" y="0"/>
                    <a:pt x="57" y="1"/>
                  </a:cubicBezTo>
                  <a:cubicBezTo>
                    <a:pt x="63" y="1"/>
                    <a:pt x="62" y="21"/>
                    <a:pt x="70" y="34"/>
                  </a:cubicBezTo>
                  <a:cubicBezTo>
                    <a:pt x="79" y="47"/>
                    <a:pt x="76" y="48"/>
                    <a:pt x="70" y="55"/>
                  </a:cubicBezTo>
                  <a:cubicBezTo>
                    <a:pt x="64" y="61"/>
                    <a:pt x="46" y="71"/>
                    <a:pt x="32" y="62"/>
                  </a:cubicBezTo>
                  <a:cubicBezTo>
                    <a:pt x="19" y="53"/>
                    <a:pt x="0" y="33"/>
                    <a:pt x="11" y="3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9" name="Freeform 2794"/>
            <p:cNvSpPr>
              <a:spLocks/>
            </p:cNvSpPr>
            <p:nvPr/>
          </p:nvSpPr>
          <p:spPr bwMode="auto">
            <a:xfrm rot="2168359">
              <a:off x="-1942069" y="4661167"/>
              <a:ext cx="57422" cy="52429"/>
            </a:xfrm>
            <a:custGeom>
              <a:avLst/>
              <a:gdLst>
                <a:gd name="T0" fmla="*/ 0 w 68"/>
                <a:gd name="T1" fmla="*/ 17 h 62"/>
                <a:gd name="T2" fmla="*/ 31 w 68"/>
                <a:gd name="T3" fmla="*/ 6 h 62"/>
                <a:gd name="T4" fmla="*/ 45 w 68"/>
                <a:gd name="T5" fmla="*/ 6 h 62"/>
                <a:gd name="T6" fmla="*/ 53 w 68"/>
                <a:gd name="T7" fmla="*/ 28 h 62"/>
                <a:gd name="T8" fmla="*/ 61 w 68"/>
                <a:gd name="T9" fmla="*/ 43 h 62"/>
                <a:gd name="T10" fmla="*/ 32 w 68"/>
                <a:gd name="T11" fmla="*/ 56 h 62"/>
                <a:gd name="T12" fmla="*/ 0 w 68"/>
                <a:gd name="T13" fmla="*/ 1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62">
                  <a:moveTo>
                    <a:pt x="0" y="17"/>
                  </a:moveTo>
                  <a:cubicBezTo>
                    <a:pt x="0" y="17"/>
                    <a:pt x="21" y="10"/>
                    <a:pt x="31" y="6"/>
                  </a:cubicBezTo>
                  <a:cubicBezTo>
                    <a:pt x="41" y="3"/>
                    <a:pt x="42" y="0"/>
                    <a:pt x="45" y="6"/>
                  </a:cubicBezTo>
                  <a:cubicBezTo>
                    <a:pt x="48" y="13"/>
                    <a:pt x="46" y="23"/>
                    <a:pt x="53" y="28"/>
                  </a:cubicBezTo>
                  <a:cubicBezTo>
                    <a:pt x="59" y="32"/>
                    <a:pt x="68" y="37"/>
                    <a:pt x="61" y="43"/>
                  </a:cubicBezTo>
                  <a:cubicBezTo>
                    <a:pt x="55" y="49"/>
                    <a:pt x="46" y="62"/>
                    <a:pt x="32" y="56"/>
                  </a:cubicBezTo>
                  <a:cubicBezTo>
                    <a:pt x="17" y="51"/>
                    <a:pt x="2" y="35"/>
                    <a:pt x="0" y="17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0" name="Freeform 2795"/>
            <p:cNvSpPr>
              <a:spLocks/>
            </p:cNvSpPr>
            <p:nvPr/>
          </p:nvSpPr>
          <p:spPr bwMode="auto">
            <a:xfrm rot="2168359">
              <a:off x="-1887938" y="4605802"/>
              <a:ext cx="67765" cy="54569"/>
            </a:xfrm>
            <a:custGeom>
              <a:avLst/>
              <a:gdLst>
                <a:gd name="T0" fmla="*/ 16 w 80"/>
                <a:gd name="T1" fmla="*/ 22 h 65"/>
                <a:gd name="T2" fmla="*/ 43 w 80"/>
                <a:gd name="T3" fmla="*/ 8 h 65"/>
                <a:gd name="T4" fmla="*/ 50 w 80"/>
                <a:gd name="T5" fmla="*/ 8 h 65"/>
                <a:gd name="T6" fmla="*/ 74 w 80"/>
                <a:gd name="T7" fmla="*/ 50 h 65"/>
                <a:gd name="T8" fmla="*/ 55 w 80"/>
                <a:gd name="T9" fmla="*/ 65 h 65"/>
                <a:gd name="T10" fmla="*/ 16 w 80"/>
                <a:gd name="T11" fmla="*/ 2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65">
                  <a:moveTo>
                    <a:pt x="16" y="22"/>
                  </a:moveTo>
                  <a:cubicBezTo>
                    <a:pt x="16" y="22"/>
                    <a:pt x="40" y="16"/>
                    <a:pt x="43" y="8"/>
                  </a:cubicBezTo>
                  <a:cubicBezTo>
                    <a:pt x="45" y="0"/>
                    <a:pt x="48" y="4"/>
                    <a:pt x="50" y="8"/>
                  </a:cubicBezTo>
                  <a:cubicBezTo>
                    <a:pt x="53" y="13"/>
                    <a:pt x="68" y="46"/>
                    <a:pt x="74" y="50"/>
                  </a:cubicBezTo>
                  <a:cubicBezTo>
                    <a:pt x="80" y="54"/>
                    <a:pt x="70" y="65"/>
                    <a:pt x="55" y="65"/>
                  </a:cubicBezTo>
                  <a:cubicBezTo>
                    <a:pt x="40" y="65"/>
                    <a:pt x="0" y="43"/>
                    <a:pt x="16" y="22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1" name="Freeform 2796"/>
            <p:cNvSpPr>
              <a:spLocks/>
            </p:cNvSpPr>
            <p:nvPr/>
          </p:nvSpPr>
          <p:spPr bwMode="auto">
            <a:xfrm rot="2168359">
              <a:off x="-1877262" y="4550509"/>
              <a:ext cx="64198" cy="54925"/>
            </a:xfrm>
            <a:custGeom>
              <a:avLst/>
              <a:gdLst>
                <a:gd name="T0" fmla="*/ 11 w 76"/>
                <a:gd name="T1" fmla="*/ 17 h 65"/>
                <a:gd name="T2" fmla="*/ 34 w 76"/>
                <a:gd name="T3" fmla="*/ 10 h 65"/>
                <a:gd name="T4" fmla="*/ 52 w 76"/>
                <a:gd name="T5" fmla="*/ 2 h 65"/>
                <a:gd name="T6" fmla="*/ 68 w 76"/>
                <a:gd name="T7" fmla="*/ 33 h 65"/>
                <a:gd name="T8" fmla="*/ 68 w 76"/>
                <a:gd name="T9" fmla="*/ 53 h 65"/>
                <a:gd name="T10" fmla="*/ 36 w 76"/>
                <a:gd name="T11" fmla="*/ 59 h 65"/>
                <a:gd name="T12" fmla="*/ 11 w 76"/>
                <a:gd name="T13" fmla="*/ 1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65">
                  <a:moveTo>
                    <a:pt x="11" y="17"/>
                  </a:moveTo>
                  <a:cubicBezTo>
                    <a:pt x="11" y="17"/>
                    <a:pt x="25" y="20"/>
                    <a:pt x="34" y="10"/>
                  </a:cubicBezTo>
                  <a:cubicBezTo>
                    <a:pt x="44" y="1"/>
                    <a:pt x="50" y="0"/>
                    <a:pt x="52" y="2"/>
                  </a:cubicBezTo>
                  <a:cubicBezTo>
                    <a:pt x="54" y="5"/>
                    <a:pt x="62" y="24"/>
                    <a:pt x="68" y="33"/>
                  </a:cubicBezTo>
                  <a:cubicBezTo>
                    <a:pt x="75" y="42"/>
                    <a:pt x="76" y="53"/>
                    <a:pt x="68" y="53"/>
                  </a:cubicBezTo>
                  <a:cubicBezTo>
                    <a:pt x="61" y="54"/>
                    <a:pt x="50" y="65"/>
                    <a:pt x="36" y="59"/>
                  </a:cubicBezTo>
                  <a:cubicBezTo>
                    <a:pt x="21" y="53"/>
                    <a:pt x="0" y="32"/>
                    <a:pt x="11" y="17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2" name="Freeform 2797"/>
            <p:cNvSpPr>
              <a:spLocks/>
            </p:cNvSpPr>
            <p:nvPr/>
          </p:nvSpPr>
          <p:spPr bwMode="auto">
            <a:xfrm rot="2168359">
              <a:off x="-1864315" y="4487421"/>
              <a:ext cx="59205" cy="58135"/>
            </a:xfrm>
            <a:custGeom>
              <a:avLst/>
              <a:gdLst>
                <a:gd name="T0" fmla="*/ 0 w 70"/>
                <a:gd name="T1" fmla="*/ 39 h 69"/>
                <a:gd name="T2" fmla="*/ 32 w 70"/>
                <a:gd name="T3" fmla="*/ 13 h 69"/>
                <a:gd name="T4" fmla="*/ 42 w 70"/>
                <a:gd name="T5" fmla="*/ 13 h 69"/>
                <a:gd name="T6" fmla="*/ 67 w 70"/>
                <a:gd name="T7" fmla="*/ 50 h 69"/>
                <a:gd name="T8" fmla="*/ 52 w 70"/>
                <a:gd name="T9" fmla="*/ 64 h 69"/>
                <a:gd name="T10" fmla="*/ 0 w 70"/>
                <a:gd name="T11" fmla="*/ 3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" h="69">
                  <a:moveTo>
                    <a:pt x="0" y="39"/>
                  </a:moveTo>
                  <a:cubicBezTo>
                    <a:pt x="0" y="39"/>
                    <a:pt x="28" y="26"/>
                    <a:pt x="32" y="13"/>
                  </a:cubicBezTo>
                  <a:cubicBezTo>
                    <a:pt x="36" y="0"/>
                    <a:pt x="40" y="7"/>
                    <a:pt x="42" y="13"/>
                  </a:cubicBezTo>
                  <a:cubicBezTo>
                    <a:pt x="44" y="19"/>
                    <a:pt x="64" y="48"/>
                    <a:pt x="67" y="50"/>
                  </a:cubicBezTo>
                  <a:cubicBezTo>
                    <a:pt x="70" y="53"/>
                    <a:pt x="62" y="63"/>
                    <a:pt x="52" y="64"/>
                  </a:cubicBezTo>
                  <a:cubicBezTo>
                    <a:pt x="41" y="65"/>
                    <a:pt x="14" y="69"/>
                    <a:pt x="0" y="39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3" name="Freeform 2798"/>
            <p:cNvSpPr>
              <a:spLocks/>
            </p:cNvSpPr>
            <p:nvPr/>
          </p:nvSpPr>
          <p:spPr bwMode="auto">
            <a:xfrm rot="2168359">
              <a:off x="-1874532" y="4439173"/>
              <a:ext cx="60989" cy="51359"/>
            </a:xfrm>
            <a:custGeom>
              <a:avLst/>
              <a:gdLst>
                <a:gd name="T0" fmla="*/ 2 w 72"/>
                <a:gd name="T1" fmla="*/ 17 h 61"/>
                <a:gd name="T2" fmla="*/ 30 w 72"/>
                <a:gd name="T3" fmla="*/ 7 h 61"/>
                <a:gd name="T4" fmla="*/ 43 w 72"/>
                <a:gd name="T5" fmla="*/ 0 h 61"/>
                <a:gd name="T6" fmla="*/ 54 w 72"/>
                <a:gd name="T7" fmla="*/ 24 h 61"/>
                <a:gd name="T8" fmla="*/ 66 w 72"/>
                <a:gd name="T9" fmla="*/ 42 h 61"/>
                <a:gd name="T10" fmla="*/ 25 w 72"/>
                <a:gd name="T11" fmla="*/ 52 h 61"/>
                <a:gd name="T12" fmla="*/ 2 w 72"/>
                <a:gd name="T13" fmla="*/ 1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" h="61">
                  <a:moveTo>
                    <a:pt x="2" y="17"/>
                  </a:moveTo>
                  <a:cubicBezTo>
                    <a:pt x="2" y="17"/>
                    <a:pt x="21" y="12"/>
                    <a:pt x="30" y="7"/>
                  </a:cubicBezTo>
                  <a:cubicBezTo>
                    <a:pt x="38" y="2"/>
                    <a:pt x="43" y="0"/>
                    <a:pt x="43" y="0"/>
                  </a:cubicBezTo>
                  <a:cubicBezTo>
                    <a:pt x="43" y="0"/>
                    <a:pt x="44" y="18"/>
                    <a:pt x="54" y="24"/>
                  </a:cubicBezTo>
                  <a:cubicBezTo>
                    <a:pt x="64" y="30"/>
                    <a:pt x="72" y="37"/>
                    <a:pt x="66" y="42"/>
                  </a:cubicBezTo>
                  <a:cubicBezTo>
                    <a:pt x="60" y="48"/>
                    <a:pt x="38" y="61"/>
                    <a:pt x="25" y="52"/>
                  </a:cubicBezTo>
                  <a:cubicBezTo>
                    <a:pt x="12" y="43"/>
                    <a:pt x="0" y="23"/>
                    <a:pt x="2" y="17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4" name="Freeform 2799"/>
            <p:cNvSpPr>
              <a:spLocks/>
            </p:cNvSpPr>
            <p:nvPr/>
          </p:nvSpPr>
          <p:spPr bwMode="auto">
            <a:xfrm rot="2168359">
              <a:off x="-1872703" y="4388442"/>
              <a:ext cx="53142" cy="42442"/>
            </a:xfrm>
            <a:custGeom>
              <a:avLst/>
              <a:gdLst>
                <a:gd name="T0" fmla="*/ 7 w 63"/>
                <a:gd name="T1" fmla="*/ 17 h 50"/>
                <a:gd name="T2" fmla="*/ 20 w 63"/>
                <a:gd name="T3" fmla="*/ 11 h 50"/>
                <a:gd name="T4" fmla="*/ 37 w 63"/>
                <a:gd name="T5" fmla="*/ 1 h 50"/>
                <a:gd name="T6" fmla="*/ 53 w 63"/>
                <a:gd name="T7" fmla="*/ 25 h 50"/>
                <a:gd name="T8" fmla="*/ 56 w 63"/>
                <a:gd name="T9" fmla="*/ 40 h 50"/>
                <a:gd name="T10" fmla="*/ 20 w 63"/>
                <a:gd name="T11" fmla="*/ 40 h 50"/>
                <a:gd name="T12" fmla="*/ 7 w 63"/>
                <a:gd name="T13" fmla="*/ 1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50">
                  <a:moveTo>
                    <a:pt x="7" y="17"/>
                  </a:moveTo>
                  <a:cubicBezTo>
                    <a:pt x="7" y="17"/>
                    <a:pt x="13" y="20"/>
                    <a:pt x="20" y="11"/>
                  </a:cubicBezTo>
                  <a:cubicBezTo>
                    <a:pt x="28" y="2"/>
                    <a:pt x="34" y="0"/>
                    <a:pt x="37" y="1"/>
                  </a:cubicBezTo>
                  <a:cubicBezTo>
                    <a:pt x="40" y="2"/>
                    <a:pt x="46" y="18"/>
                    <a:pt x="53" y="25"/>
                  </a:cubicBezTo>
                  <a:cubicBezTo>
                    <a:pt x="60" y="32"/>
                    <a:pt x="63" y="34"/>
                    <a:pt x="56" y="40"/>
                  </a:cubicBezTo>
                  <a:cubicBezTo>
                    <a:pt x="48" y="45"/>
                    <a:pt x="37" y="50"/>
                    <a:pt x="20" y="40"/>
                  </a:cubicBezTo>
                  <a:cubicBezTo>
                    <a:pt x="4" y="29"/>
                    <a:pt x="0" y="18"/>
                    <a:pt x="7" y="17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5" name="Freeform 2800"/>
            <p:cNvSpPr>
              <a:spLocks/>
            </p:cNvSpPr>
            <p:nvPr/>
          </p:nvSpPr>
          <p:spPr bwMode="auto">
            <a:xfrm rot="2168359">
              <a:off x="-1865904" y="4328311"/>
              <a:ext cx="49932" cy="65625"/>
            </a:xfrm>
            <a:custGeom>
              <a:avLst/>
              <a:gdLst>
                <a:gd name="T0" fmla="*/ 1 w 59"/>
                <a:gd name="T1" fmla="*/ 65 h 78"/>
                <a:gd name="T2" fmla="*/ 10 w 59"/>
                <a:gd name="T3" fmla="*/ 6 h 78"/>
                <a:gd name="T4" fmla="*/ 26 w 59"/>
                <a:gd name="T5" fmla="*/ 12 h 78"/>
                <a:gd name="T6" fmla="*/ 42 w 59"/>
                <a:gd name="T7" fmla="*/ 40 h 78"/>
                <a:gd name="T8" fmla="*/ 56 w 59"/>
                <a:gd name="T9" fmla="*/ 52 h 78"/>
                <a:gd name="T10" fmla="*/ 36 w 59"/>
                <a:gd name="T11" fmla="*/ 68 h 78"/>
                <a:gd name="T12" fmla="*/ 1 w 59"/>
                <a:gd name="T13" fmla="*/ 6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78">
                  <a:moveTo>
                    <a:pt x="1" y="65"/>
                  </a:moveTo>
                  <a:cubicBezTo>
                    <a:pt x="1" y="65"/>
                    <a:pt x="5" y="9"/>
                    <a:pt x="10" y="6"/>
                  </a:cubicBezTo>
                  <a:cubicBezTo>
                    <a:pt x="15" y="3"/>
                    <a:pt x="24" y="0"/>
                    <a:pt x="26" y="12"/>
                  </a:cubicBezTo>
                  <a:cubicBezTo>
                    <a:pt x="28" y="25"/>
                    <a:pt x="32" y="37"/>
                    <a:pt x="42" y="40"/>
                  </a:cubicBezTo>
                  <a:cubicBezTo>
                    <a:pt x="51" y="44"/>
                    <a:pt x="59" y="48"/>
                    <a:pt x="56" y="52"/>
                  </a:cubicBezTo>
                  <a:cubicBezTo>
                    <a:pt x="53" y="56"/>
                    <a:pt x="51" y="66"/>
                    <a:pt x="36" y="68"/>
                  </a:cubicBezTo>
                  <a:cubicBezTo>
                    <a:pt x="21" y="69"/>
                    <a:pt x="0" y="78"/>
                    <a:pt x="1" y="65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6" name="Freeform 2801"/>
            <p:cNvSpPr>
              <a:spLocks/>
            </p:cNvSpPr>
            <p:nvPr/>
          </p:nvSpPr>
          <p:spPr bwMode="auto">
            <a:xfrm rot="2168359">
              <a:off x="-1905378" y="4384226"/>
              <a:ext cx="41372" cy="50645"/>
            </a:xfrm>
            <a:custGeom>
              <a:avLst/>
              <a:gdLst>
                <a:gd name="T0" fmla="*/ 4 w 49"/>
                <a:gd name="T1" fmla="*/ 0 h 60"/>
                <a:gd name="T2" fmla="*/ 0 w 49"/>
                <a:gd name="T3" fmla="*/ 57 h 60"/>
                <a:gd name="T4" fmla="*/ 24 w 49"/>
                <a:gd name="T5" fmla="*/ 57 h 60"/>
                <a:gd name="T6" fmla="*/ 45 w 49"/>
                <a:gd name="T7" fmla="*/ 38 h 60"/>
                <a:gd name="T8" fmla="*/ 32 w 49"/>
                <a:gd name="T9" fmla="*/ 24 h 60"/>
                <a:gd name="T10" fmla="*/ 24 w 49"/>
                <a:gd name="T11" fmla="*/ 1 h 60"/>
                <a:gd name="T12" fmla="*/ 4 w 49"/>
                <a:gd name="T1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60">
                  <a:moveTo>
                    <a:pt x="4" y="0"/>
                  </a:move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16" y="60"/>
                    <a:pt x="24" y="57"/>
                  </a:cubicBezTo>
                  <a:cubicBezTo>
                    <a:pt x="33" y="53"/>
                    <a:pt x="49" y="46"/>
                    <a:pt x="45" y="38"/>
                  </a:cubicBezTo>
                  <a:cubicBezTo>
                    <a:pt x="40" y="30"/>
                    <a:pt x="36" y="31"/>
                    <a:pt x="32" y="24"/>
                  </a:cubicBezTo>
                  <a:cubicBezTo>
                    <a:pt x="28" y="16"/>
                    <a:pt x="24" y="1"/>
                    <a:pt x="24" y="1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7" name="Freeform 2802"/>
            <p:cNvSpPr>
              <a:spLocks/>
            </p:cNvSpPr>
            <p:nvPr/>
          </p:nvSpPr>
          <p:spPr bwMode="auto">
            <a:xfrm rot="2168359">
              <a:off x="-1935273" y="4433575"/>
              <a:ext cx="70261" cy="51715"/>
            </a:xfrm>
            <a:custGeom>
              <a:avLst/>
              <a:gdLst>
                <a:gd name="T0" fmla="*/ 10 w 83"/>
                <a:gd name="T1" fmla="*/ 21 h 61"/>
                <a:gd name="T2" fmla="*/ 34 w 83"/>
                <a:gd name="T3" fmla="*/ 14 h 61"/>
                <a:gd name="T4" fmla="*/ 52 w 83"/>
                <a:gd name="T5" fmla="*/ 0 h 61"/>
                <a:gd name="T6" fmla="*/ 64 w 83"/>
                <a:gd name="T7" fmla="*/ 21 h 61"/>
                <a:gd name="T8" fmla="*/ 83 w 83"/>
                <a:gd name="T9" fmla="*/ 40 h 61"/>
                <a:gd name="T10" fmla="*/ 56 w 83"/>
                <a:gd name="T11" fmla="*/ 59 h 61"/>
                <a:gd name="T12" fmla="*/ 20 w 83"/>
                <a:gd name="T13" fmla="*/ 47 h 61"/>
                <a:gd name="T14" fmla="*/ 10 w 83"/>
                <a:gd name="T15" fmla="*/ 2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61">
                  <a:moveTo>
                    <a:pt x="10" y="21"/>
                  </a:moveTo>
                  <a:cubicBezTo>
                    <a:pt x="10" y="21"/>
                    <a:pt x="25" y="21"/>
                    <a:pt x="34" y="14"/>
                  </a:cubicBezTo>
                  <a:cubicBezTo>
                    <a:pt x="43" y="8"/>
                    <a:pt x="49" y="0"/>
                    <a:pt x="52" y="0"/>
                  </a:cubicBezTo>
                  <a:cubicBezTo>
                    <a:pt x="55" y="0"/>
                    <a:pt x="57" y="9"/>
                    <a:pt x="64" y="21"/>
                  </a:cubicBezTo>
                  <a:cubicBezTo>
                    <a:pt x="72" y="33"/>
                    <a:pt x="83" y="40"/>
                    <a:pt x="83" y="40"/>
                  </a:cubicBezTo>
                  <a:cubicBezTo>
                    <a:pt x="83" y="40"/>
                    <a:pt x="69" y="58"/>
                    <a:pt x="56" y="59"/>
                  </a:cubicBezTo>
                  <a:cubicBezTo>
                    <a:pt x="44" y="60"/>
                    <a:pt x="30" y="61"/>
                    <a:pt x="20" y="47"/>
                  </a:cubicBezTo>
                  <a:cubicBezTo>
                    <a:pt x="10" y="32"/>
                    <a:pt x="0" y="22"/>
                    <a:pt x="10" y="21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8" name="Freeform 2803"/>
            <p:cNvSpPr>
              <a:spLocks/>
            </p:cNvSpPr>
            <p:nvPr/>
          </p:nvSpPr>
          <p:spPr bwMode="auto">
            <a:xfrm rot="2168359">
              <a:off x="-1925298" y="4493187"/>
              <a:ext cx="59919" cy="48149"/>
            </a:xfrm>
            <a:custGeom>
              <a:avLst/>
              <a:gdLst>
                <a:gd name="T0" fmla="*/ 0 w 71"/>
                <a:gd name="T1" fmla="*/ 25 h 57"/>
                <a:gd name="T2" fmla="*/ 28 w 71"/>
                <a:gd name="T3" fmla="*/ 16 h 57"/>
                <a:gd name="T4" fmla="*/ 46 w 71"/>
                <a:gd name="T5" fmla="*/ 1 h 57"/>
                <a:gd name="T6" fmla="*/ 61 w 71"/>
                <a:gd name="T7" fmla="*/ 21 h 57"/>
                <a:gd name="T8" fmla="*/ 71 w 71"/>
                <a:gd name="T9" fmla="*/ 37 h 57"/>
                <a:gd name="T10" fmla="*/ 44 w 71"/>
                <a:gd name="T11" fmla="*/ 57 h 57"/>
                <a:gd name="T12" fmla="*/ 0 w 71"/>
                <a:gd name="T13" fmla="*/ 2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57">
                  <a:moveTo>
                    <a:pt x="0" y="25"/>
                  </a:moveTo>
                  <a:cubicBezTo>
                    <a:pt x="0" y="25"/>
                    <a:pt x="23" y="30"/>
                    <a:pt x="28" y="16"/>
                  </a:cubicBezTo>
                  <a:cubicBezTo>
                    <a:pt x="32" y="1"/>
                    <a:pt x="42" y="0"/>
                    <a:pt x="46" y="1"/>
                  </a:cubicBezTo>
                  <a:cubicBezTo>
                    <a:pt x="51" y="2"/>
                    <a:pt x="53" y="10"/>
                    <a:pt x="61" y="21"/>
                  </a:cubicBezTo>
                  <a:cubicBezTo>
                    <a:pt x="69" y="32"/>
                    <a:pt x="71" y="37"/>
                    <a:pt x="71" y="37"/>
                  </a:cubicBezTo>
                  <a:cubicBezTo>
                    <a:pt x="71" y="37"/>
                    <a:pt x="61" y="57"/>
                    <a:pt x="44" y="57"/>
                  </a:cubicBezTo>
                  <a:cubicBezTo>
                    <a:pt x="26" y="57"/>
                    <a:pt x="4" y="44"/>
                    <a:pt x="0" y="25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9" name="Freeform 2804"/>
            <p:cNvSpPr>
              <a:spLocks/>
            </p:cNvSpPr>
            <p:nvPr/>
          </p:nvSpPr>
          <p:spPr bwMode="auto">
            <a:xfrm rot="2168359">
              <a:off x="-1929032" y="4543131"/>
              <a:ext cx="60632" cy="50645"/>
            </a:xfrm>
            <a:custGeom>
              <a:avLst/>
              <a:gdLst>
                <a:gd name="T0" fmla="*/ 0 w 72"/>
                <a:gd name="T1" fmla="*/ 24 h 60"/>
                <a:gd name="T2" fmla="*/ 48 w 72"/>
                <a:gd name="T3" fmla="*/ 0 h 60"/>
                <a:gd name="T4" fmla="*/ 64 w 72"/>
                <a:gd name="T5" fmla="*/ 42 h 60"/>
                <a:gd name="T6" fmla="*/ 32 w 72"/>
                <a:gd name="T7" fmla="*/ 56 h 60"/>
                <a:gd name="T8" fmla="*/ 0 w 72"/>
                <a:gd name="T9" fmla="*/ 2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60">
                  <a:moveTo>
                    <a:pt x="0" y="24"/>
                  </a:moveTo>
                  <a:cubicBezTo>
                    <a:pt x="0" y="24"/>
                    <a:pt x="32" y="26"/>
                    <a:pt x="48" y="0"/>
                  </a:cubicBezTo>
                  <a:cubicBezTo>
                    <a:pt x="50" y="14"/>
                    <a:pt x="56" y="38"/>
                    <a:pt x="64" y="42"/>
                  </a:cubicBezTo>
                  <a:cubicBezTo>
                    <a:pt x="72" y="46"/>
                    <a:pt x="48" y="60"/>
                    <a:pt x="32" y="56"/>
                  </a:cubicBezTo>
                  <a:cubicBezTo>
                    <a:pt x="16" y="53"/>
                    <a:pt x="1" y="32"/>
                    <a:pt x="0" y="24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0" name="Freeform 2805"/>
            <p:cNvSpPr>
              <a:spLocks/>
            </p:cNvSpPr>
            <p:nvPr/>
          </p:nvSpPr>
          <p:spPr bwMode="auto">
            <a:xfrm rot="2168359">
              <a:off x="-1936253" y="4592324"/>
              <a:ext cx="57422" cy="61702"/>
            </a:xfrm>
            <a:custGeom>
              <a:avLst/>
              <a:gdLst>
                <a:gd name="T0" fmla="*/ 0 w 68"/>
                <a:gd name="T1" fmla="*/ 32 h 73"/>
                <a:gd name="T2" fmla="*/ 40 w 68"/>
                <a:gd name="T3" fmla="*/ 5 h 73"/>
                <a:gd name="T4" fmla="*/ 50 w 68"/>
                <a:gd name="T5" fmla="*/ 18 h 73"/>
                <a:gd name="T6" fmla="*/ 68 w 68"/>
                <a:gd name="T7" fmla="*/ 59 h 73"/>
                <a:gd name="T8" fmla="*/ 0 w 68"/>
                <a:gd name="T9" fmla="*/ 3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73">
                  <a:moveTo>
                    <a:pt x="0" y="32"/>
                  </a:moveTo>
                  <a:cubicBezTo>
                    <a:pt x="0" y="32"/>
                    <a:pt x="31" y="21"/>
                    <a:pt x="40" y="5"/>
                  </a:cubicBezTo>
                  <a:cubicBezTo>
                    <a:pt x="44" y="0"/>
                    <a:pt x="48" y="16"/>
                    <a:pt x="50" y="18"/>
                  </a:cubicBezTo>
                  <a:cubicBezTo>
                    <a:pt x="51" y="21"/>
                    <a:pt x="58" y="57"/>
                    <a:pt x="68" y="59"/>
                  </a:cubicBezTo>
                  <a:cubicBezTo>
                    <a:pt x="46" y="63"/>
                    <a:pt x="15" y="73"/>
                    <a:pt x="0" y="32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1" name="Freeform 2806"/>
            <p:cNvSpPr>
              <a:spLocks/>
            </p:cNvSpPr>
            <p:nvPr/>
          </p:nvSpPr>
          <p:spPr bwMode="auto">
            <a:xfrm rot="2168359">
              <a:off x="-1986332" y="4629673"/>
              <a:ext cx="50645" cy="54212"/>
            </a:xfrm>
            <a:custGeom>
              <a:avLst/>
              <a:gdLst>
                <a:gd name="T0" fmla="*/ 0 w 60"/>
                <a:gd name="T1" fmla="*/ 33 h 64"/>
                <a:gd name="T2" fmla="*/ 38 w 60"/>
                <a:gd name="T3" fmla="*/ 14 h 64"/>
                <a:gd name="T4" fmla="*/ 49 w 60"/>
                <a:gd name="T5" fmla="*/ 25 h 64"/>
                <a:gd name="T6" fmla="*/ 57 w 60"/>
                <a:gd name="T7" fmla="*/ 48 h 64"/>
                <a:gd name="T8" fmla="*/ 41 w 60"/>
                <a:gd name="T9" fmla="*/ 63 h 64"/>
                <a:gd name="T10" fmla="*/ 0 w 60"/>
                <a:gd name="T1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64">
                  <a:moveTo>
                    <a:pt x="0" y="33"/>
                  </a:moveTo>
                  <a:cubicBezTo>
                    <a:pt x="0" y="33"/>
                    <a:pt x="30" y="28"/>
                    <a:pt x="38" y="14"/>
                  </a:cubicBezTo>
                  <a:cubicBezTo>
                    <a:pt x="47" y="0"/>
                    <a:pt x="48" y="20"/>
                    <a:pt x="49" y="25"/>
                  </a:cubicBezTo>
                  <a:cubicBezTo>
                    <a:pt x="50" y="30"/>
                    <a:pt x="54" y="44"/>
                    <a:pt x="57" y="48"/>
                  </a:cubicBezTo>
                  <a:cubicBezTo>
                    <a:pt x="60" y="52"/>
                    <a:pt x="56" y="64"/>
                    <a:pt x="41" y="63"/>
                  </a:cubicBezTo>
                  <a:cubicBezTo>
                    <a:pt x="26" y="62"/>
                    <a:pt x="6" y="56"/>
                    <a:pt x="0" y="33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2" name="Freeform 2807"/>
            <p:cNvSpPr>
              <a:spLocks/>
            </p:cNvSpPr>
            <p:nvPr/>
          </p:nvSpPr>
          <p:spPr bwMode="auto">
            <a:xfrm rot="2168359">
              <a:off x="-1993771" y="4688566"/>
              <a:ext cx="59205" cy="56352"/>
            </a:xfrm>
            <a:custGeom>
              <a:avLst/>
              <a:gdLst>
                <a:gd name="T0" fmla="*/ 8 w 70"/>
                <a:gd name="T1" fmla="*/ 24 h 67"/>
                <a:gd name="T2" fmla="*/ 36 w 70"/>
                <a:gd name="T3" fmla="*/ 5 h 67"/>
                <a:gd name="T4" fmla="*/ 58 w 70"/>
                <a:gd name="T5" fmla="*/ 15 h 67"/>
                <a:gd name="T6" fmla="*/ 69 w 70"/>
                <a:gd name="T7" fmla="*/ 50 h 67"/>
                <a:gd name="T8" fmla="*/ 38 w 70"/>
                <a:gd name="T9" fmla="*/ 60 h 67"/>
                <a:gd name="T10" fmla="*/ 8 w 70"/>
                <a:gd name="T11" fmla="*/ 2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" h="67">
                  <a:moveTo>
                    <a:pt x="8" y="24"/>
                  </a:moveTo>
                  <a:cubicBezTo>
                    <a:pt x="8" y="24"/>
                    <a:pt x="31" y="16"/>
                    <a:pt x="36" y="5"/>
                  </a:cubicBezTo>
                  <a:cubicBezTo>
                    <a:pt x="40" y="0"/>
                    <a:pt x="52" y="13"/>
                    <a:pt x="58" y="15"/>
                  </a:cubicBezTo>
                  <a:cubicBezTo>
                    <a:pt x="59" y="17"/>
                    <a:pt x="59" y="40"/>
                    <a:pt x="69" y="50"/>
                  </a:cubicBezTo>
                  <a:cubicBezTo>
                    <a:pt x="70" y="53"/>
                    <a:pt x="53" y="67"/>
                    <a:pt x="38" y="60"/>
                  </a:cubicBezTo>
                  <a:cubicBezTo>
                    <a:pt x="24" y="53"/>
                    <a:pt x="0" y="33"/>
                    <a:pt x="8" y="24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3" name="Freeform 2808"/>
            <p:cNvSpPr>
              <a:spLocks/>
            </p:cNvSpPr>
            <p:nvPr/>
          </p:nvSpPr>
          <p:spPr bwMode="auto">
            <a:xfrm rot="2168359">
              <a:off x="-1978959" y="4764206"/>
              <a:ext cx="65268" cy="40659"/>
            </a:xfrm>
            <a:custGeom>
              <a:avLst/>
              <a:gdLst>
                <a:gd name="T0" fmla="*/ 8 w 77"/>
                <a:gd name="T1" fmla="*/ 10 h 48"/>
                <a:gd name="T2" fmla="*/ 21 w 77"/>
                <a:gd name="T3" fmla="*/ 0 h 48"/>
                <a:gd name="T4" fmla="*/ 55 w 77"/>
                <a:gd name="T5" fmla="*/ 0 h 48"/>
                <a:gd name="T6" fmla="*/ 72 w 77"/>
                <a:gd name="T7" fmla="*/ 25 h 48"/>
                <a:gd name="T8" fmla="*/ 66 w 77"/>
                <a:gd name="T9" fmla="*/ 42 h 48"/>
                <a:gd name="T10" fmla="*/ 35 w 77"/>
                <a:gd name="T11" fmla="*/ 42 h 48"/>
                <a:gd name="T12" fmla="*/ 8 w 77"/>
                <a:gd name="T13" fmla="*/ 1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48">
                  <a:moveTo>
                    <a:pt x="8" y="1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5" y="0"/>
                    <a:pt x="68" y="20"/>
                    <a:pt x="72" y="25"/>
                  </a:cubicBezTo>
                  <a:cubicBezTo>
                    <a:pt x="77" y="30"/>
                    <a:pt x="75" y="42"/>
                    <a:pt x="66" y="42"/>
                  </a:cubicBezTo>
                  <a:cubicBezTo>
                    <a:pt x="57" y="42"/>
                    <a:pt x="44" y="48"/>
                    <a:pt x="35" y="42"/>
                  </a:cubicBezTo>
                  <a:cubicBezTo>
                    <a:pt x="25" y="37"/>
                    <a:pt x="0" y="17"/>
                    <a:pt x="8" y="1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4" name="Freeform 2809"/>
            <p:cNvSpPr>
              <a:spLocks/>
            </p:cNvSpPr>
            <p:nvPr/>
          </p:nvSpPr>
          <p:spPr bwMode="auto">
            <a:xfrm rot="2168359">
              <a:off x="-1941336" y="4822025"/>
              <a:ext cx="51359" cy="30316"/>
            </a:xfrm>
            <a:custGeom>
              <a:avLst/>
              <a:gdLst>
                <a:gd name="T0" fmla="*/ 9 w 61"/>
                <a:gd name="T1" fmla="*/ 2 h 36"/>
                <a:gd name="T2" fmla="*/ 47 w 61"/>
                <a:gd name="T3" fmla="*/ 2 h 36"/>
                <a:gd name="T4" fmla="*/ 55 w 61"/>
                <a:gd name="T5" fmla="*/ 21 h 36"/>
                <a:gd name="T6" fmla="*/ 47 w 61"/>
                <a:gd name="T7" fmla="*/ 33 h 36"/>
                <a:gd name="T8" fmla="*/ 17 w 61"/>
                <a:gd name="T9" fmla="*/ 29 h 36"/>
                <a:gd name="T10" fmla="*/ 9 w 61"/>
                <a:gd name="T11" fmla="*/ 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36">
                  <a:moveTo>
                    <a:pt x="9" y="2"/>
                  </a:moveTo>
                  <a:cubicBezTo>
                    <a:pt x="9" y="2"/>
                    <a:pt x="42" y="4"/>
                    <a:pt x="47" y="2"/>
                  </a:cubicBezTo>
                  <a:cubicBezTo>
                    <a:pt x="53" y="0"/>
                    <a:pt x="50" y="14"/>
                    <a:pt x="55" y="21"/>
                  </a:cubicBezTo>
                  <a:cubicBezTo>
                    <a:pt x="61" y="27"/>
                    <a:pt x="59" y="33"/>
                    <a:pt x="47" y="33"/>
                  </a:cubicBezTo>
                  <a:cubicBezTo>
                    <a:pt x="35" y="33"/>
                    <a:pt x="23" y="36"/>
                    <a:pt x="17" y="29"/>
                  </a:cubicBezTo>
                  <a:cubicBezTo>
                    <a:pt x="11" y="21"/>
                    <a:pt x="0" y="7"/>
                    <a:pt x="9" y="2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5" name="Freeform 2810"/>
            <p:cNvSpPr>
              <a:spLocks/>
            </p:cNvSpPr>
            <p:nvPr/>
          </p:nvSpPr>
          <p:spPr bwMode="auto">
            <a:xfrm rot="2168359">
              <a:off x="-1901661" y="4829725"/>
              <a:ext cx="79178" cy="55639"/>
            </a:xfrm>
            <a:custGeom>
              <a:avLst/>
              <a:gdLst>
                <a:gd name="T0" fmla="*/ 9 w 94"/>
                <a:gd name="T1" fmla="*/ 7 h 66"/>
                <a:gd name="T2" fmla="*/ 94 w 94"/>
                <a:gd name="T3" fmla="*/ 0 h 66"/>
                <a:gd name="T4" fmla="*/ 54 w 94"/>
                <a:gd name="T5" fmla="*/ 64 h 66"/>
                <a:gd name="T6" fmla="*/ 17 w 94"/>
                <a:gd name="T7" fmla="*/ 53 h 66"/>
                <a:gd name="T8" fmla="*/ 46 w 94"/>
                <a:gd name="T9" fmla="*/ 40 h 66"/>
                <a:gd name="T10" fmla="*/ 48 w 94"/>
                <a:gd name="T11" fmla="*/ 32 h 66"/>
                <a:gd name="T12" fmla="*/ 15 w 94"/>
                <a:gd name="T13" fmla="*/ 32 h 66"/>
                <a:gd name="T14" fmla="*/ 9 w 94"/>
                <a:gd name="T15" fmla="*/ 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4" h="66">
                  <a:moveTo>
                    <a:pt x="9" y="7"/>
                  </a:moveTo>
                  <a:cubicBezTo>
                    <a:pt x="9" y="7"/>
                    <a:pt x="52" y="27"/>
                    <a:pt x="94" y="0"/>
                  </a:cubicBezTo>
                  <a:cubicBezTo>
                    <a:pt x="88" y="26"/>
                    <a:pt x="69" y="62"/>
                    <a:pt x="54" y="64"/>
                  </a:cubicBezTo>
                  <a:cubicBezTo>
                    <a:pt x="40" y="66"/>
                    <a:pt x="19" y="61"/>
                    <a:pt x="17" y="53"/>
                  </a:cubicBezTo>
                  <a:cubicBezTo>
                    <a:pt x="16" y="46"/>
                    <a:pt x="35" y="41"/>
                    <a:pt x="46" y="40"/>
                  </a:cubicBezTo>
                  <a:cubicBezTo>
                    <a:pt x="57" y="38"/>
                    <a:pt x="57" y="32"/>
                    <a:pt x="48" y="32"/>
                  </a:cubicBezTo>
                  <a:cubicBezTo>
                    <a:pt x="38" y="33"/>
                    <a:pt x="22" y="35"/>
                    <a:pt x="15" y="32"/>
                  </a:cubicBezTo>
                  <a:cubicBezTo>
                    <a:pt x="8" y="30"/>
                    <a:pt x="0" y="15"/>
                    <a:pt x="9" y="7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6" name="Freeform 2811"/>
            <p:cNvSpPr>
              <a:spLocks/>
            </p:cNvSpPr>
            <p:nvPr/>
          </p:nvSpPr>
          <p:spPr bwMode="auto">
            <a:xfrm rot="2168359">
              <a:off x="-1945358" y="4864254"/>
              <a:ext cx="59919" cy="31029"/>
            </a:xfrm>
            <a:custGeom>
              <a:avLst/>
              <a:gdLst>
                <a:gd name="T0" fmla="*/ 7 w 71"/>
                <a:gd name="T1" fmla="*/ 35 h 37"/>
                <a:gd name="T2" fmla="*/ 63 w 71"/>
                <a:gd name="T3" fmla="*/ 37 h 37"/>
                <a:gd name="T4" fmla="*/ 63 w 71"/>
                <a:gd name="T5" fmla="*/ 17 h 37"/>
                <a:gd name="T6" fmla="*/ 29 w 71"/>
                <a:gd name="T7" fmla="*/ 9 h 37"/>
                <a:gd name="T8" fmla="*/ 7 w 71"/>
                <a:gd name="T9" fmla="*/ 3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37">
                  <a:moveTo>
                    <a:pt x="7" y="35"/>
                  </a:moveTo>
                  <a:cubicBezTo>
                    <a:pt x="63" y="37"/>
                    <a:pt x="63" y="37"/>
                    <a:pt x="63" y="37"/>
                  </a:cubicBezTo>
                  <a:cubicBezTo>
                    <a:pt x="63" y="37"/>
                    <a:pt x="71" y="24"/>
                    <a:pt x="63" y="17"/>
                  </a:cubicBezTo>
                  <a:cubicBezTo>
                    <a:pt x="56" y="9"/>
                    <a:pt x="47" y="0"/>
                    <a:pt x="29" y="9"/>
                  </a:cubicBezTo>
                  <a:cubicBezTo>
                    <a:pt x="10" y="18"/>
                    <a:pt x="0" y="28"/>
                    <a:pt x="7" y="35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7" name="Freeform 2812"/>
            <p:cNvSpPr>
              <a:spLocks/>
            </p:cNvSpPr>
            <p:nvPr/>
          </p:nvSpPr>
          <p:spPr bwMode="auto">
            <a:xfrm rot="2168359">
              <a:off x="-1985378" y="4818808"/>
              <a:ext cx="56708" cy="38162"/>
            </a:xfrm>
            <a:custGeom>
              <a:avLst/>
              <a:gdLst>
                <a:gd name="T0" fmla="*/ 3 w 67"/>
                <a:gd name="T1" fmla="*/ 27 h 45"/>
                <a:gd name="T2" fmla="*/ 34 w 67"/>
                <a:gd name="T3" fmla="*/ 44 h 45"/>
                <a:gd name="T4" fmla="*/ 65 w 67"/>
                <a:gd name="T5" fmla="*/ 27 h 45"/>
                <a:gd name="T6" fmla="*/ 51 w 67"/>
                <a:gd name="T7" fmla="*/ 14 h 45"/>
                <a:gd name="T8" fmla="*/ 36 w 67"/>
                <a:gd name="T9" fmla="*/ 0 h 45"/>
                <a:gd name="T10" fmla="*/ 3 w 67"/>
                <a:gd name="T11" fmla="*/ 2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45">
                  <a:moveTo>
                    <a:pt x="3" y="27"/>
                  </a:moveTo>
                  <a:cubicBezTo>
                    <a:pt x="3" y="27"/>
                    <a:pt x="19" y="44"/>
                    <a:pt x="34" y="44"/>
                  </a:cubicBezTo>
                  <a:cubicBezTo>
                    <a:pt x="49" y="45"/>
                    <a:pt x="62" y="31"/>
                    <a:pt x="65" y="27"/>
                  </a:cubicBezTo>
                  <a:cubicBezTo>
                    <a:pt x="67" y="22"/>
                    <a:pt x="53" y="16"/>
                    <a:pt x="51" y="14"/>
                  </a:cubicBezTo>
                  <a:cubicBezTo>
                    <a:pt x="49" y="12"/>
                    <a:pt x="41" y="0"/>
                    <a:pt x="36" y="0"/>
                  </a:cubicBezTo>
                  <a:cubicBezTo>
                    <a:pt x="32" y="0"/>
                    <a:pt x="0" y="14"/>
                    <a:pt x="3" y="27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8" name="Freeform 2813"/>
            <p:cNvSpPr>
              <a:spLocks/>
            </p:cNvSpPr>
            <p:nvPr/>
          </p:nvSpPr>
          <p:spPr bwMode="auto">
            <a:xfrm rot="2168359">
              <a:off x="-2015303" y="4756048"/>
              <a:ext cx="58135" cy="57422"/>
            </a:xfrm>
            <a:custGeom>
              <a:avLst/>
              <a:gdLst>
                <a:gd name="T0" fmla="*/ 25 w 69"/>
                <a:gd name="T1" fmla="*/ 7 h 68"/>
                <a:gd name="T2" fmla="*/ 15 w 69"/>
                <a:gd name="T3" fmla="*/ 35 h 68"/>
                <a:gd name="T4" fmla="*/ 6 w 69"/>
                <a:gd name="T5" fmla="*/ 54 h 68"/>
                <a:gd name="T6" fmla="*/ 34 w 69"/>
                <a:gd name="T7" fmla="*/ 68 h 68"/>
                <a:gd name="T8" fmla="*/ 57 w 69"/>
                <a:gd name="T9" fmla="*/ 58 h 68"/>
                <a:gd name="T10" fmla="*/ 61 w 69"/>
                <a:gd name="T11" fmla="*/ 42 h 68"/>
                <a:gd name="T12" fmla="*/ 42 w 69"/>
                <a:gd name="T13" fmla="*/ 16 h 68"/>
                <a:gd name="T14" fmla="*/ 25 w 69"/>
                <a:gd name="T15" fmla="*/ 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9" h="68">
                  <a:moveTo>
                    <a:pt x="25" y="7"/>
                  </a:moveTo>
                  <a:cubicBezTo>
                    <a:pt x="25" y="7"/>
                    <a:pt x="24" y="29"/>
                    <a:pt x="15" y="35"/>
                  </a:cubicBezTo>
                  <a:cubicBezTo>
                    <a:pt x="7" y="41"/>
                    <a:pt x="0" y="48"/>
                    <a:pt x="6" y="54"/>
                  </a:cubicBezTo>
                  <a:cubicBezTo>
                    <a:pt x="12" y="60"/>
                    <a:pt x="21" y="68"/>
                    <a:pt x="34" y="68"/>
                  </a:cubicBezTo>
                  <a:cubicBezTo>
                    <a:pt x="47" y="68"/>
                    <a:pt x="47" y="64"/>
                    <a:pt x="57" y="58"/>
                  </a:cubicBezTo>
                  <a:cubicBezTo>
                    <a:pt x="68" y="52"/>
                    <a:pt x="69" y="49"/>
                    <a:pt x="61" y="42"/>
                  </a:cubicBezTo>
                  <a:cubicBezTo>
                    <a:pt x="53" y="35"/>
                    <a:pt x="44" y="27"/>
                    <a:pt x="42" y="16"/>
                  </a:cubicBezTo>
                  <a:cubicBezTo>
                    <a:pt x="40" y="6"/>
                    <a:pt x="25" y="0"/>
                    <a:pt x="25" y="7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9" name="Freeform 2814"/>
            <p:cNvSpPr>
              <a:spLocks/>
            </p:cNvSpPr>
            <p:nvPr/>
          </p:nvSpPr>
          <p:spPr bwMode="auto">
            <a:xfrm rot="2168359">
              <a:off x="-2039850" y="4722437"/>
              <a:ext cx="58492" cy="39589"/>
            </a:xfrm>
            <a:custGeom>
              <a:avLst/>
              <a:gdLst>
                <a:gd name="T0" fmla="*/ 11 w 69"/>
                <a:gd name="T1" fmla="*/ 16 h 47"/>
                <a:gd name="T2" fmla="*/ 35 w 69"/>
                <a:gd name="T3" fmla="*/ 3 h 47"/>
                <a:gd name="T4" fmla="*/ 50 w 69"/>
                <a:gd name="T5" fmla="*/ 10 h 47"/>
                <a:gd name="T6" fmla="*/ 68 w 69"/>
                <a:gd name="T7" fmla="*/ 16 h 47"/>
                <a:gd name="T8" fmla="*/ 47 w 69"/>
                <a:gd name="T9" fmla="*/ 44 h 47"/>
                <a:gd name="T10" fmla="*/ 16 w 69"/>
                <a:gd name="T11" fmla="*/ 40 h 47"/>
                <a:gd name="T12" fmla="*/ 11 w 69"/>
                <a:gd name="T13" fmla="*/ 1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47">
                  <a:moveTo>
                    <a:pt x="11" y="16"/>
                  </a:moveTo>
                  <a:cubicBezTo>
                    <a:pt x="11" y="16"/>
                    <a:pt x="32" y="6"/>
                    <a:pt x="35" y="3"/>
                  </a:cubicBezTo>
                  <a:cubicBezTo>
                    <a:pt x="38" y="0"/>
                    <a:pt x="43" y="7"/>
                    <a:pt x="50" y="10"/>
                  </a:cubicBezTo>
                  <a:cubicBezTo>
                    <a:pt x="57" y="13"/>
                    <a:pt x="69" y="11"/>
                    <a:pt x="68" y="16"/>
                  </a:cubicBezTo>
                  <a:cubicBezTo>
                    <a:pt x="68" y="21"/>
                    <a:pt x="60" y="42"/>
                    <a:pt x="47" y="44"/>
                  </a:cubicBezTo>
                  <a:cubicBezTo>
                    <a:pt x="34" y="47"/>
                    <a:pt x="25" y="46"/>
                    <a:pt x="16" y="40"/>
                  </a:cubicBezTo>
                  <a:cubicBezTo>
                    <a:pt x="8" y="34"/>
                    <a:pt x="0" y="21"/>
                    <a:pt x="11" y="16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0" name="Freeform 2815"/>
            <p:cNvSpPr>
              <a:spLocks/>
            </p:cNvSpPr>
            <p:nvPr/>
          </p:nvSpPr>
          <p:spPr bwMode="auto">
            <a:xfrm rot="2168359">
              <a:off x="-2037124" y="4670899"/>
              <a:ext cx="52429" cy="38876"/>
            </a:xfrm>
            <a:custGeom>
              <a:avLst/>
              <a:gdLst>
                <a:gd name="T0" fmla="*/ 0 w 62"/>
                <a:gd name="T1" fmla="*/ 15 h 46"/>
                <a:gd name="T2" fmla="*/ 28 w 62"/>
                <a:gd name="T3" fmla="*/ 44 h 46"/>
                <a:gd name="T4" fmla="*/ 57 w 62"/>
                <a:gd name="T5" fmla="*/ 35 h 46"/>
                <a:gd name="T6" fmla="*/ 54 w 62"/>
                <a:gd name="T7" fmla="*/ 15 h 46"/>
                <a:gd name="T8" fmla="*/ 46 w 62"/>
                <a:gd name="T9" fmla="*/ 0 h 46"/>
                <a:gd name="T10" fmla="*/ 29 w 62"/>
                <a:gd name="T11" fmla="*/ 0 h 46"/>
                <a:gd name="T12" fmla="*/ 0 w 62"/>
                <a:gd name="T13" fmla="*/ 1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46">
                  <a:moveTo>
                    <a:pt x="0" y="15"/>
                  </a:moveTo>
                  <a:cubicBezTo>
                    <a:pt x="0" y="15"/>
                    <a:pt x="7" y="42"/>
                    <a:pt x="28" y="44"/>
                  </a:cubicBezTo>
                  <a:cubicBezTo>
                    <a:pt x="49" y="46"/>
                    <a:pt x="53" y="41"/>
                    <a:pt x="57" y="35"/>
                  </a:cubicBezTo>
                  <a:cubicBezTo>
                    <a:pt x="62" y="30"/>
                    <a:pt x="57" y="18"/>
                    <a:pt x="54" y="15"/>
                  </a:cubicBezTo>
                  <a:cubicBezTo>
                    <a:pt x="52" y="12"/>
                    <a:pt x="46" y="0"/>
                    <a:pt x="46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6" y="15"/>
                    <a:pt x="0" y="15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1" name="Freeform 2816"/>
            <p:cNvSpPr>
              <a:spLocks/>
            </p:cNvSpPr>
            <p:nvPr/>
          </p:nvSpPr>
          <p:spPr bwMode="auto">
            <a:xfrm rot="2168359">
              <a:off x="-2042351" y="4604765"/>
              <a:ext cx="58135" cy="50645"/>
            </a:xfrm>
            <a:custGeom>
              <a:avLst/>
              <a:gdLst>
                <a:gd name="T0" fmla="*/ 28 w 69"/>
                <a:gd name="T1" fmla="*/ 1 h 60"/>
                <a:gd name="T2" fmla="*/ 13 w 69"/>
                <a:gd name="T3" fmla="*/ 23 h 60"/>
                <a:gd name="T4" fmla="*/ 10 w 69"/>
                <a:gd name="T5" fmla="*/ 35 h 60"/>
                <a:gd name="T6" fmla="*/ 33 w 69"/>
                <a:gd name="T7" fmla="*/ 55 h 60"/>
                <a:gd name="T8" fmla="*/ 56 w 69"/>
                <a:gd name="T9" fmla="*/ 57 h 60"/>
                <a:gd name="T10" fmla="*/ 69 w 69"/>
                <a:gd name="T11" fmla="*/ 50 h 60"/>
                <a:gd name="T12" fmla="*/ 61 w 69"/>
                <a:gd name="T13" fmla="*/ 29 h 60"/>
                <a:gd name="T14" fmla="*/ 28 w 69"/>
                <a:gd name="T15" fmla="*/ 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9" h="60">
                  <a:moveTo>
                    <a:pt x="28" y="1"/>
                  </a:moveTo>
                  <a:cubicBezTo>
                    <a:pt x="28" y="1"/>
                    <a:pt x="17" y="22"/>
                    <a:pt x="13" y="23"/>
                  </a:cubicBezTo>
                  <a:cubicBezTo>
                    <a:pt x="8" y="24"/>
                    <a:pt x="0" y="22"/>
                    <a:pt x="10" y="35"/>
                  </a:cubicBezTo>
                  <a:cubicBezTo>
                    <a:pt x="21" y="47"/>
                    <a:pt x="24" y="53"/>
                    <a:pt x="33" y="55"/>
                  </a:cubicBezTo>
                  <a:cubicBezTo>
                    <a:pt x="42" y="56"/>
                    <a:pt x="49" y="58"/>
                    <a:pt x="56" y="57"/>
                  </a:cubicBezTo>
                  <a:cubicBezTo>
                    <a:pt x="62" y="56"/>
                    <a:pt x="69" y="60"/>
                    <a:pt x="69" y="50"/>
                  </a:cubicBezTo>
                  <a:cubicBezTo>
                    <a:pt x="68" y="40"/>
                    <a:pt x="61" y="39"/>
                    <a:pt x="61" y="29"/>
                  </a:cubicBezTo>
                  <a:cubicBezTo>
                    <a:pt x="61" y="19"/>
                    <a:pt x="38" y="0"/>
                    <a:pt x="28" y="1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2" name="Freeform 2817"/>
            <p:cNvSpPr>
              <a:spLocks/>
            </p:cNvSpPr>
            <p:nvPr/>
          </p:nvSpPr>
          <p:spPr bwMode="auto">
            <a:xfrm rot="2168359">
              <a:off x="-2025772" y="4548008"/>
              <a:ext cx="37449" cy="62415"/>
            </a:xfrm>
            <a:custGeom>
              <a:avLst/>
              <a:gdLst>
                <a:gd name="T0" fmla="*/ 0 w 44"/>
                <a:gd name="T1" fmla="*/ 0 h 74"/>
                <a:gd name="T2" fmla="*/ 8 w 44"/>
                <a:gd name="T3" fmla="*/ 74 h 74"/>
                <a:gd name="T4" fmla="*/ 27 w 44"/>
                <a:gd name="T5" fmla="*/ 64 h 74"/>
                <a:gd name="T6" fmla="*/ 41 w 44"/>
                <a:gd name="T7" fmla="*/ 33 h 74"/>
                <a:gd name="T8" fmla="*/ 24 w 44"/>
                <a:gd name="T9" fmla="*/ 21 h 74"/>
                <a:gd name="T10" fmla="*/ 0 w 44"/>
                <a:gd name="T11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74">
                  <a:moveTo>
                    <a:pt x="0" y="0"/>
                  </a:move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17" y="73"/>
                    <a:pt x="27" y="64"/>
                  </a:cubicBezTo>
                  <a:cubicBezTo>
                    <a:pt x="37" y="55"/>
                    <a:pt x="44" y="40"/>
                    <a:pt x="41" y="33"/>
                  </a:cubicBezTo>
                  <a:cubicBezTo>
                    <a:pt x="38" y="26"/>
                    <a:pt x="30" y="23"/>
                    <a:pt x="24" y="21"/>
                  </a:cubicBezTo>
                  <a:cubicBezTo>
                    <a:pt x="19" y="19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3" name="Freeform 2818"/>
            <p:cNvSpPr>
              <a:spLocks/>
            </p:cNvSpPr>
            <p:nvPr/>
          </p:nvSpPr>
          <p:spPr bwMode="auto">
            <a:xfrm rot="2168359">
              <a:off x="-2000666" y="4513050"/>
              <a:ext cx="71688" cy="69905"/>
            </a:xfrm>
            <a:custGeom>
              <a:avLst/>
              <a:gdLst>
                <a:gd name="T0" fmla="*/ 9 w 85"/>
                <a:gd name="T1" fmla="*/ 32 h 83"/>
                <a:gd name="T2" fmla="*/ 41 w 85"/>
                <a:gd name="T3" fmla="*/ 15 h 83"/>
                <a:gd name="T4" fmla="*/ 62 w 85"/>
                <a:gd name="T5" fmla="*/ 3 h 83"/>
                <a:gd name="T6" fmla="*/ 84 w 85"/>
                <a:gd name="T7" fmla="*/ 35 h 83"/>
                <a:gd name="T8" fmla="*/ 67 w 85"/>
                <a:gd name="T9" fmla="*/ 68 h 83"/>
                <a:gd name="T10" fmla="*/ 30 w 85"/>
                <a:gd name="T11" fmla="*/ 75 h 83"/>
                <a:gd name="T12" fmla="*/ 9 w 85"/>
                <a:gd name="T13" fmla="*/ 32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83">
                  <a:moveTo>
                    <a:pt x="9" y="32"/>
                  </a:moveTo>
                  <a:cubicBezTo>
                    <a:pt x="9" y="32"/>
                    <a:pt x="34" y="23"/>
                    <a:pt x="41" y="15"/>
                  </a:cubicBezTo>
                  <a:cubicBezTo>
                    <a:pt x="48" y="7"/>
                    <a:pt x="56" y="0"/>
                    <a:pt x="62" y="3"/>
                  </a:cubicBezTo>
                  <a:cubicBezTo>
                    <a:pt x="68" y="5"/>
                    <a:pt x="85" y="24"/>
                    <a:pt x="84" y="35"/>
                  </a:cubicBezTo>
                  <a:cubicBezTo>
                    <a:pt x="82" y="45"/>
                    <a:pt x="79" y="60"/>
                    <a:pt x="67" y="68"/>
                  </a:cubicBezTo>
                  <a:cubicBezTo>
                    <a:pt x="54" y="76"/>
                    <a:pt x="41" y="83"/>
                    <a:pt x="30" y="75"/>
                  </a:cubicBezTo>
                  <a:cubicBezTo>
                    <a:pt x="19" y="68"/>
                    <a:pt x="0" y="43"/>
                    <a:pt x="9" y="32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4" name="Freeform 2819"/>
            <p:cNvSpPr>
              <a:spLocks/>
            </p:cNvSpPr>
            <p:nvPr/>
          </p:nvSpPr>
          <p:spPr bwMode="auto">
            <a:xfrm rot="2168359">
              <a:off x="-1967800" y="4451272"/>
              <a:ext cx="39589" cy="78465"/>
            </a:xfrm>
            <a:custGeom>
              <a:avLst/>
              <a:gdLst>
                <a:gd name="T0" fmla="*/ 0 w 47"/>
                <a:gd name="T1" fmla="*/ 0 h 93"/>
                <a:gd name="T2" fmla="*/ 0 w 47"/>
                <a:gd name="T3" fmla="*/ 1 h 93"/>
                <a:gd name="T4" fmla="*/ 0 w 47"/>
                <a:gd name="T5" fmla="*/ 93 h 93"/>
                <a:gd name="T6" fmla="*/ 23 w 47"/>
                <a:gd name="T7" fmla="*/ 87 h 93"/>
                <a:gd name="T8" fmla="*/ 45 w 47"/>
                <a:gd name="T9" fmla="*/ 59 h 93"/>
                <a:gd name="T10" fmla="*/ 36 w 47"/>
                <a:gd name="T11" fmla="*/ 27 h 93"/>
                <a:gd name="T12" fmla="*/ 0 w 47"/>
                <a:gd name="T13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93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8" y="93"/>
                    <a:pt x="23" y="87"/>
                  </a:cubicBezTo>
                  <a:cubicBezTo>
                    <a:pt x="38" y="82"/>
                    <a:pt x="43" y="73"/>
                    <a:pt x="45" y="59"/>
                  </a:cubicBezTo>
                  <a:cubicBezTo>
                    <a:pt x="47" y="45"/>
                    <a:pt x="45" y="34"/>
                    <a:pt x="36" y="27"/>
                  </a:cubicBezTo>
                  <a:cubicBezTo>
                    <a:pt x="28" y="2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5" name="Freeform 2820"/>
            <p:cNvSpPr>
              <a:spLocks/>
            </p:cNvSpPr>
            <p:nvPr/>
          </p:nvSpPr>
          <p:spPr bwMode="auto">
            <a:xfrm rot="2168359">
              <a:off x="-1990595" y="4581448"/>
              <a:ext cx="64912" cy="58135"/>
            </a:xfrm>
            <a:custGeom>
              <a:avLst/>
              <a:gdLst>
                <a:gd name="T0" fmla="*/ 40 w 77"/>
                <a:gd name="T1" fmla="*/ 2 h 69"/>
                <a:gd name="T2" fmla="*/ 9 w 77"/>
                <a:gd name="T3" fmla="*/ 36 h 69"/>
                <a:gd name="T4" fmla="*/ 11 w 77"/>
                <a:gd name="T5" fmla="*/ 53 h 69"/>
                <a:gd name="T6" fmla="*/ 59 w 77"/>
                <a:gd name="T7" fmla="*/ 58 h 69"/>
                <a:gd name="T8" fmla="*/ 59 w 77"/>
                <a:gd name="T9" fmla="*/ 38 h 69"/>
                <a:gd name="T10" fmla="*/ 40 w 77"/>
                <a:gd name="T11" fmla="*/ 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" h="69">
                  <a:moveTo>
                    <a:pt x="40" y="2"/>
                  </a:moveTo>
                  <a:cubicBezTo>
                    <a:pt x="40" y="2"/>
                    <a:pt x="17" y="34"/>
                    <a:pt x="9" y="36"/>
                  </a:cubicBezTo>
                  <a:cubicBezTo>
                    <a:pt x="0" y="37"/>
                    <a:pt x="4" y="48"/>
                    <a:pt x="11" y="53"/>
                  </a:cubicBezTo>
                  <a:cubicBezTo>
                    <a:pt x="18" y="57"/>
                    <a:pt x="41" y="69"/>
                    <a:pt x="59" y="58"/>
                  </a:cubicBezTo>
                  <a:cubicBezTo>
                    <a:pt x="77" y="47"/>
                    <a:pt x="67" y="50"/>
                    <a:pt x="59" y="38"/>
                  </a:cubicBezTo>
                  <a:cubicBezTo>
                    <a:pt x="51" y="26"/>
                    <a:pt x="51" y="0"/>
                    <a:pt x="40" y="2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6" name="Freeform 2821"/>
            <p:cNvSpPr>
              <a:spLocks/>
            </p:cNvSpPr>
            <p:nvPr/>
          </p:nvSpPr>
          <p:spPr bwMode="auto">
            <a:xfrm rot="2168359">
              <a:off x="-2070537" y="4623400"/>
              <a:ext cx="44939" cy="68122"/>
            </a:xfrm>
            <a:custGeom>
              <a:avLst/>
              <a:gdLst>
                <a:gd name="T0" fmla="*/ 2 w 53"/>
                <a:gd name="T1" fmla="*/ 10 h 81"/>
                <a:gd name="T2" fmla="*/ 15 w 53"/>
                <a:gd name="T3" fmla="*/ 74 h 81"/>
                <a:gd name="T4" fmla="*/ 27 w 53"/>
                <a:gd name="T5" fmla="*/ 74 h 81"/>
                <a:gd name="T6" fmla="*/ 45 w 53"/>
                <a:gd name="T7" fmla="*/ 42 h 81"/>
                <a:gd name="T8" fmla="*/ 24 w 53"/>
                <a:gd name="T9" fmla="*/ 23 h 81"/>
                <a:gd name="T10" fmla="*/ 2 w 53"/>
                <a:gd name="T11" fmla="*/ 1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81">
                  <a:moveTo>
                    <a:pt x="2" y="10"/>
                  </a:moveTo>
                  <a:cubicBezTo>
                    <a:pt x="15" y="74"/>
                    <a:pt x="15" y="74"/>
                    <a:pt x="15" y="74"/>
                  </a:cubicBezTo>
                  <a:cubicBezTo>
                    <a:pt x="15" y="74"/>
                    <a:pt x="20" y="81"/>
                    <a:pt x="27" y="74"/>
                  </a:cubicBezTo>
                  <a:cubicBezTo>
                    <a:pt x="34" y="68"/>
                    <a:pt x="53" y="49"/>
                    <a:pt x="45" y="42"/>
                  </a:cubicBezTo>
                  <a:cubicBezTo>
                    <a:pt x="37" y="35"/>
                    <a:pt x="31" y="27"/>
                    <a:pt x="24" y="23"/>
                  </a:cubicBezTo>
                  <a:cubicBezTo>
                    <a:pt x="17" y="19"/>
                    <a:pt x="0" y="0"/>
                    <a:pt x="2" y="1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7" name="Freeform 2822"/>
            <p:cNvSpPr>
              <a:spLocks/>
            </p:cNvSpPr>
            <p:nvPr/>
          </p:nvSpPr>
          <p:spPr bwMode="auto">
            <a:xfrm rot="2168359">
              <a:off x="-2077655" y="4680893"/>
              <a:ext cx="54212" cy="50645"/>
            </a:xfrm>
            <a:custGeom>
              <a:avLst/>
              <a:gdLst>
                <a:gd name="T0" fmla="*/ 21 w 64"/>
                <a:gd name="T1" fmla="*/ 6 h 60"/>
                <a:gd name="T2" fmla="*/ 4 w 64"/>
                <a:gd name="T3" fmla="*/ 37 h 60"/>
                <a:gd name="T4" fmla="*/ 12 w 64"/>
                <a:gd name="T5" fmla="*/ 59 h 60"/>
                <a:gd name="T6" fmla="*/ 42 w 64"/>
                <a:gd name="T7" fmla="*/ 56 h 60"/>
                <a:gd name="T8" fmla="*/ 57 w 64"/>
                <a:gd name="T9" fmla="*/ 33 h 60"/>
                <a:gd name="T10" fmla="*/ 40 w 64"/>
                <a:gd name="T11" fmla="*/ 22 h 60"/>
                <a:gd name="T12" fmla="*/ 21 w 64"/>
                <a:gd name="T13" fmla="*/ 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60">
                  <a:moveTo>
                    <a:pt x="21" y="6"/>
                  </a:moveTo>
                  <a:cubicBezTo>
                    <a:pt x="21" y="6"/>
                    <a:pt x="8" y="29"/>
                    <a:pt x="4" y="37"/>
                  </a:cubicBezTo>
                  <a:cubicBezTo>
                    <a:pt x="0" y="45"/>
                    <a:pt x="4" y="57"/>
                    <a:pt x="12" y="59"/>
                  </a:cubicBezTo>
                  <a:cubicBezTo>
                    <a:pt x="20" y="60"/>
                    <a:pt x="32" y="60"/>
                    <a:pt x="42" y="56"/>
                  </a:cubicBezTo>
                  <a:cubicBezTo>
                    <a:pt x="52" y="52"/>
                    <a:pt x="64" y="36"/>
                    <a:pt x="57" y="33"/>
                  </a:cubicBezTo>
                  <a:cubicBezTo>
                    <a:pt x="51" y="29"/>
                    <a:pt x="46" y="27"/>
                    <a:pt x="40" y="22"/>
                  </a:cubicBezTo>
                  <a:cubicBezTo>
                    <a:pt x="33" y="16"/>
                    <a:pt x="24" y="0"/>
                    <a:pt x="21" y="6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8" name="Freeform 2823"/>
            <p:cNvSpPr>
              <a:spLocks/>
            </p:cNvSpPr>
            <p:nvPr/>
          </p:nvSpPr>
          <p:spPr bwMode="auto">
            <a:xfrm rot="2168359">
              <a:off x="-2101765" y="4729000"/>
              <a:ext cx="48149" cy="49932"/>
            </a:xfrm>
            <a:custGeom>
              <a:avLst/>
              <a:gdLst>
                <a:gd name="T0" fmla="*/ 6 w 57"/>
                <a:gd name="T1" fmla="*/ 10 h 59"/>
                <a:gd name="T2" fmla="*/ 33 w 57"/>
                <a:gd name="T3" fmla="*/ 10 h 59"/>
                <a:gd name="T4" fmla="*/ 56 w 57"/>
                <a:gd name="T5" fmla="*/ 6 h 59"/>
                <a:gd name="T6" fmla="*/ 42 w 57"/>
                <a:gd name="T7" fmla="*/ 55 h 59"/>
                <a:gd name="T8" fmla="*/ 23 w 57"/>
                <a:gd name="T9" fmla="*/ 45 h 59"/>
                <a:gd name="T10" fmla="*/ 6 w 57"/>
                <a:gd name="T11" fmla="*/ 1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59">
                  <a:moveTo>
                    <a:pt x="6" y="10"/>
                  </a:moveTo>
                  <a:cubicBezTo>
                    <a:pt x="6" y="10"/>
                    <a:pt x="21" y="14"/>
                    <a:pt x="33" y="10"/>
                  </a:cubicBezTo>
                  <a:cubicBezTo>
                    <a:pt x="44" y="6"/>
                    <a:pt x="57" y="0"/>
                    <a:pt x="56" y="6"/>
                  </a:cubicBezTo>
                  <a:cubicBezTo>
                    <a:pt x="54" y="13"/>
                    <a:pt x="45" y="52"/>
                    <a:pt x="42" y="55"/>
                  </a:cubicBezTo>
                  <a:cubicBezTo>
                    <a:pt x="39" y="59"/>
                    <a:pt x="27" y="55"/>
                    <a:pt x="23" y="45"/>
                  </a:cubicBezTo>
                  <a:cubicBezTo>
                    <a:pt x="19" y="35"/>
                    <a:pt x="0" y="9"/>
                    <a:pt x="6" y="1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9" name="Freeform 2824"/>
            <p:cNvSpPr>
              <a:spLocks/>
            </p:cNvSpPr>
            <p:nvPr/>
          </p:nvSpPr>
          <p:spPr bwMode="auto">
            <a:xfrm rot="2168359">
              <a:off x="-2063729" y="4756383"/>
              <a:ext cx="52072" cy="53142"/>
            </a:xfrm>
            <a:custGeom>
              <a:avLst/>
              <a:gdLst>
                <a:gd name="T0" fmla="*/ 12 w 62"/>
                <a:gd name="T1" fmla="*/ 8 h 63"/>
                <a:gd name="T2" fmla="*/ 8 w 62"/>
                <a:gd name="T3" fmla="*/ 57 h 63"/>
                <a:gd name="T4" fmla="*/ 37 w 62"/>
                <a:gd name="T5" fmla="*/ 59 h 63"/>
                <a:gd name="T6" fmla="*/ 54 w 62"/>
                <a:gd name="T7" fmla="*/ 41 h 63"/>
                <a:gd name="T8" fmla="*/ 31 w 62"/>
                <a:gd name="T9" fmla="*/ 19 h 63"/>
                <a:gd name="T10" fmla="*/ 12 w 62"/>
                <a:gd name="T11" fmla="*/ 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" h="63">
                  <a:moveTo>
                    <a:pt x="12" y="8"/>
                  </a:moveTo>
                  <a:cubicBezTo>
                    <a:pt x="12" y="8"/>
                    <a:pt x="0" y="55"/>
                    <a:pt x="8" y="57"/>
                  </a:cubicBezTo>
                  <a:cubicBezTo>
                    <a:pt x="17" y="60"/>
                    <a:pt x="22" y="63"/>
                    <a:pt x="37" y="59"/>
                  </a:cubicBezTo>
                  <a:cubicBezTo>
                    <a:pt x="52" y="54"/>
                    <a:pt x="62" y="47"/>
                    <a:pt x="54" y="41"/>
                  </a:cubicBezTo>
                  <a:cubicBezTo>
                    <a:pt x="47" y="36"/>
                    <a:pt x="34" y="23"/>
                    <a:pt x="31" y="19"/>
                  </a:cubicBezTo>
                  <a:cubicBezTo>
                    <a:pt x="28" y="16"/>
                    <a:pt x="17" y="0"/>
                    <a:pt x="12" y="8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0" name="Freeform 2825"/>
            <p:cNvSpPr>
              <a:spLocks/>
            </p:cNvSpPr>
            <p:nvPr/>
          </p:nvSpPr>
          <p:spPr bwMode="auto">
            <a:xfrm rot="2168359">
              <a:off x="-2113082" y="4794353"/>
              <a:ext cx="69548" cy="68478"/>
            </a:xfrm>
            <a:custGeom>
              <a:avLst/>
              <a:gdLst>
                <a:gd name="T0" fmla="*/ 9 w 82"/>
                <a:gd name="T1" fmla="*/ 2 h 81"/>
                <a:gd name="T2" fmla="*/ 43 w 82"/>
                <a:gd name="T3" fmla="*/ 20 h 81"/>
                <a:gd name="T4" fmla="*/ 68 w 82"/>
                <a:gd name="T5" fmla="*/ 9 h 81"/>
                <a:gd name="T6" fmla="*/ 77 w 82"/>
                <a:gd name="T7" fmla="*/ 48 h 81"/>
                <a:gd name="T8" fmla="*/ 59 w 82"/>
                <a:gd name="T9" fmla="*/ 77 h 81"/>
                <a:gd name="T10" fmla="*/ 9 w 82"/>
                <a:gd name="T11" fmla="*/ 19 h 81"/>
                <a:gd name="T12" fmla="*/ 9 w 82"/>
                <a:gd name="T13" fmla="*/ 2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81">
                  <a:moveTo>
                    <a:pt x="9" y="2"/>
                  </a:moveTo>
                  <a:cubicBezTo>
                    <a:pt x="9" y="2"/>
                    <a:pt x="32" y="20"/>
                    <a:pt x="43" y="20"/>
                  </a:cubicBezTo>
                  <a:cubicBezTo>
                    <a:pt x="54" y="20"/>
                    <a:pt x="61" y="8"/>
                    <a:pt x="68" y="9"/>
                  </a:cubicBezTo>
                  <a:cubicBezTo>
                    <a:pt x="75" y="10"/>
                    <a:pt x="82" y="31"/>
                    <a:pt x="77" y="48"/>
                  </a:cubicBezTo>
                  <a:cubicBezTo>
                    <a:pt x="72" y="64"/>
                    <a:pt x="67" y="81"/>
                    <a:pt x="59" y="77"/>
                  </a:cubicBezTo>
                  <a:cubicBezTo>
                    <a:pt x="50" y="73"/>
                    <a:pt x="17" y="27"/>
                    <a:pt x="9" y="19"/>
                  </a:cubicBezTo>
                  <a:cubicBezTo>
                    <a:pt x="1" y="12"/>
                    <a:pt x="0" y="0"/>
                    <a:pt x="9" y="2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1" name="Freeform 2826"/>
            <p:cNvSpPr>
              <a:spLocks/>
            </p:cNvSpPr>
            <p:nvPr/>
          </p:nvSpPr>
          <p:spPr bwMode="auto">
            <a:xfrm rot="2168359">
              <a:off x="-2041759" y="4813919"/>
              <a:ext cx="63485" cy="32813"/>
            </a:xfrm>
            <a:custGeom>
              <a:avLst/>
              <a:gdLst>
                <a:gd name="T0" fmla="*/ 15 w 75"/>
                <a:gd name="T1" fmla="*/ 8 h 39"/>
                <a:gd name="T2" fmla="*/ 15 w 75"/>
                <a:gd name="T3" fmla="*/ 30 h 39"/>
                <a:gd name="T4" fmla="*/ 49 w 75"/>
                <a:gd name="T5" fmla="*/ 39 h 39"/>
                <a:gd name="T6" fmla="*/ 68 w 75"/>
                <a:gd name="T7" fmla="*/ 27 h 39"/>
                <a:gd name="T8" fmla="*/ 68 w 75"/>
                <a:gd name="T9" fmla="*/ 16 h 39"/>
                <a:gd name="T10" fmla="*/ 54 w 75"/>
                <a:gd name="T11" fmla="*/ 0 h 39"/>
                <a:gd name="T12" fmla="*/ 34 w 75"/>
                <a:gd name="T13" fmla="*/ 8 h 39"/>
                <a:gd name="T14" fmla="*/ 15 w 75"/>
                <a:gd name="T15" fmla="*/ 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39">
                  <a:moveTo>
                    <a:pt x="15" y="8"/>
                  </a:moveTo>
                  <a:cubicBezTo>
                    <a:pt x="15" y="8"/>
                    <a:pt x="0" y="20"/>
                    <a:pt x="15" y="30"/>
                  </a:cubicBezTo>
                  <a:cubicBezTo>
                    <a:pt x="29" y="39"/>
                    <a:pt x="36" y="39"/>
                    <a:pt x="49" y="39"/>
                  </a:cubicBezTo>
                  <a:cubicBezTo>
                    <a:pt x="62" y="39"/>
                    <a:pt x="63" y="29"/>
                    <a:pt x="68" y="27"/>
                  </a:cubicBezTo>
                  <a:cubicBezTo>
                    <a:pt x="73" y="25"/>
                    <a:pt x="75" y="19"/>
                    <a:pt x="68" y="16"/>
                  </a:cubicBezTo>
                  <a:cubicBezTo>
                    <a:pt x="62" y="13"/>
                    <a:pt x="55" y="0"/>
                    <a:pt x="54" y="0"/>
                  </a:cubicBezTo>
                  <a:cubicBezTo>
                    <a:pt x="52" y="0"/>
                    <a:pt x="42" y="7"/>
                    <a:pt x="34" y="8"/>
                  </a:cubicBezTo>
                  <a:cubicBezTo>
                    <a:pt x="27" y="9"/>
                    <a:pt x="15" y="8"/>
                    <a:pt x="15" y="8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2" name="Freeform 2827"/>
            <p:cNvSpPr>
              <a:spLocks/>
            </p:cNvSpPr>
            <p:nvPr/>
          </p:nvSpPr>
          <p:spPr bwMode="auto">
            <a:xfrm rot="2168359">
              <a:off x="-2064539" y="4849114"/>
              <a:ext cx="49219" cy="37092"/>
            </a:xfrm>
            <a:custGeom>
              <a:avLst/>
              <a:gdLst>
                <a:gd name="T0" fmla="*/ 8 w 58"/>
                <a:gd name="T1" fmla="*/ 2 h 44"/>
                <a:gd name="T2" fmla="*/ 8 w 58"/>
                <a:gd name="T3" fmla="*/ 39 h 44"/>
                <a:gd name="T4" fmla="*/ 41 w 58"/>
                <a:gd name="T5" fmla="*/ 36 h 44"/>
                <a:gd name="T6" fmla="*/ 57 w 58"/>
                <a:gd name="T7" fmla="*/ 11 h 44"/>
                <a:gd name="T8" fmla="*/ 8 w 58"/>
                <a:gd name="T9" fmla="*/ 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44">
                  <a:moveTo>
                    <a:pt x="8" y="2"/>
                  </a:moveTo>
                  <a:cubicBezTo>
                    <a:pt x="8" y="2"/>
                    <a:pt x="0" y="36"/>
                    <a:pt x="8" y="39"/>
                  </a:cubicBezTo>
                  <a:cubicBezTo>
                    <a:pt x="16" y="42"/>
                    <a:pt x="33" y="44"/>
                    <a:pt x="41" y="36"/>
                  </a:cubicBezTo>
                  <a:cubicBezTo>
                    <a:pt x="50" y="28"/>
                    <a:pt x="58" y="15"/>
                    <a:pt x="57" y="11"/>
                  </a:cubicBezTo>
                  <a:cubicBezTo>
                    <a:pt x="56" y="6"/>
                    <a:pt x="11" y="0"/>
                    <a:pt x="8" y="2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3" name="Freeform 2828"/>
            <p:cNvSpPr>
              <a:spLocks/>
            </p:cNvSpPr>
            <p:nvPr/>
          </p:nvSpPr>
          <p:spPr bwMode="auto">
            <a:xfrm rot="2168359">
              <a:off x="-2088308" y="4883963"/>
              <a:ext cx="40659" cy="38162"/>
            </a:xfrm>
            <a:custGeom>
              <a:avLst/>
              <a:gdLst>
                <a:gd name="T0" fmla="*/ 0 w 48"/>
                <a:gd name="T1" fmla="*/ 5 h 45"/>
                <a:gd name="T2" fmla="*/ 48 w 48"/>
                <a:gd name="T3" fmla="*/ 45 h 45"/>
                <a:gd name="T4" fmla="*/ 48 w 48"/>
                <a:gd name="T5" fmla="*/ 0 h 45"/>
                <a:gd name="T6" fmla="*/ 0 w 48"/>
                <a:gd name="T7" fmla="*/ 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45">
                  <a:moveTo>
                    <a:pt x="0" y="5"/>
                  </a:moveTo>
                  <a:cubicBezTo>
                    <a:pt x="48" y="45"/>
                    <a:pt x="48" y="45"/>
                    <a:pt x="48" y="45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8" y="5"/>
                    <a:pt x="0" y="5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4" name="Freeform 2829"/>
            <p:cNvSpPr>
              <a:spLocks/>
            </p:cNvSpPr>
            <p:nvPr/>
          </p:nvSpPr>
          <p:spPr bwMode="auto">
            <a:xfrm rot="2168359">
              <a:off x="-2005209" y="4865998"/>
              <a:ext cx="40302" cy="27819"/>
            </a:xfrm>
            <a:custGeom>
              <a:avLst/>
              <a:gdLst>
                <a:gd name="T0" fmla="*/ 5 w 48"/>
                <a:gd name="T1" fmla="*/ 0 h 33"/>
                <a:gd name="T2" fmla="*/ 0 w 48"/>
                <a:gd name="T3" fmla="*/ 32 h 33"/>
                <a:gd name="T4" fmla="*/ 42 w 48"/>
                <a:gd name="T5" fmla="*/ 16 h 33"/>
                <a:gd name="T6" fmla="*/ 47 w 48"/>
                <a:gd name="T7" fmla="*/ 0 h 33"/>
                <a:gd name="T8" fmla="*/ 5 w 48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33">
                  <a:moveTo>
                    <a:pt x="5" y="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29" y="33"/>
                    <a:pt x="42" y="16"/>
                  </a:cubicBezTo>
                  <a:cubicBezTo>
                    <a:pt x="48" y="4"/>
                    <a:pt x="47" y="0"/>
                    <a:pt x="47" y="0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5" name="Freeform 2830"/>
            <p:cNvSpPr>
              <a:spLocks/>
            </p:cNvSpPr>
            <p:nvPr/>
          </p:nvSpPr>
          <p:spPr bwMode="auto">
            <a:xfrm rot="2168359">
              <a:off x="-2034916" y="4890722"/>
              <a:ext cx="37449" cy="40659"/>
            </a:xfrm>
            <a:custGeom>
              <a:avLst/>
              <a:gdLst>
                <a:gd name="T0" fmla="*/ 2 w 44"/>
                <a:gd name="T1" fmla="*/ 0 h 48"/>
                <a:gd name="T2" fmla="*/ 0 w 44"/>
                <a:gd name="T3" fmla="*/ 48 h 48"/>
                <a:gd name="T4" fmla="*/ 30 w 44"/>
                <a:gd name="T5" fmla="*/ 35 h 48"/>
                <a:gd name="T6" fmla="*/ 44 w 44"/>
                <a:gd name="T7" fmla="*/ 0 h 48"/>
                <a:gd name="T8" fmla="*/ 2 w 44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8">
                  <a:moveTo>
                    <a:pt x="2" y="0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0" y="48"/>
                    <a:pt x="18" y="47"/>
                    <a:pt x="30" y="35"/>
                  </a:cubicBezTo>
                  <a:cubicBezTo>
                    <a:pt x="41" y="24"/>
                    <a:pt x="44" y="0"/>
                    <a:pt x="44" y="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6" name="Freeform 2831"/>
            <p:cNvSpPr>
              <a:spLocks/>
            </p:cNvSpPr>
            <p:nvPr/>
          </p:nvSpPr>
          <p:spPr bwMode="auto">
            <a:xfrm rot="2168359">
              <a:off x="-2064995" y="4929057"/>
              <a:ext cx="37449" cy="46366"/>
            </a:xfrm>
            <a:custGeom>
              <a:avLst/>
              <a:gdLst>
                <a:gd name="T0" fmla="*/ 0 w 44"/>
                <a:gd name="T1" fmla="*/ 8 h 55"/>
                <a:gd name="T2" fmla="*/ 10 w 44"/>
                <a:gd name="T3" fmla="*/ 33 h 55"/>
                <a:gd name="T4" fmla="*/ 37 w 44"/>
                <a:gd name="T5" fmla="*/ 49 h 55"/>
                <a:gd name="T6" fmla="*/ 44 w 44"/>
                <a:gd name="T7" fmla="*/ 29 h 55"/>
                <a:gd name="T8" fmla="*/ 25 w 44"/>
                <a:gd name="T9" fmla="*/ 1 h 55"/>
                <a:gd name="T10" fmla="*/ 0 w 44"/>
                <a:gd name="T11" fmla="*/ 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55">
                  <a:moveTo>
                    <a:pt x="0" y="8"/>
                  </a:moveTo>
                  <a:cubicBezTo>
                    <a:pt x="0" y="8"/>
                    <a:pt x="3" y="32"/>
                    <a:pt x="10" y="33"/>
                  </a:cubicBezTo>
                  <a:cubicBezTo>
                    <a:pt x="16" y="34"/>
                    <a:pt x="29" y="43"/>
                    <a:pt x="37" y="49"/>
                  </a:cubicBezTo>
                  <a:cubicBezTo>
                    <a:pt x="44" y="55"/>
                    <a:pt x="44" y="44"/>
                    <a:pt x="44" y="29"/>
                  </a:cubicBezTo>
                  <a:cubicBezTo>
                    <a:pt x="44" y="13"/>
                    <a:pt x="40" y="0"/>
                    <a:pt x="25" y="1"/>
                  </a:cubicBezTo>
                  <a:cubicBezTo>
                    <a:pt x="10" y="3"/>
                    <a:pt x="0" y="8"/>
                    <a:pt x="0" y="8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7" name="Freeform 2832"/>
            <p:cNvSpPr>
              <a:spLocks/>
            </p:cNvSpPr>
            <p:nvPr/>
          </p:nvSpPr>
          <p:spPr bwMode="auto">
            <a:xfrm rot="2168359">
              <a:off x="-1985547" y="4888472"/>
              <a:ext cx="56708" cy="45652"/>
            </a:xfrm>
            <a:custGeom>
              <a:avLst/>
              <a:gdLst>
                <a:gd name="T0" fmla="*/ 23 w 67"/>
                <a:gd name="T1" fmla="*/ 3 h 54"/>
                <a:gd name="T2" fmla="*/ 12 w 67"/>
                <a:gd name="T3" fmla="*/ 52 h 54"/>
                <a:gd name="T4" fmla="*/ 60 w 67"/>
                <a:gd name="T5" fmla="*/ 22 h 54"/>
                <a:gd name="T6" fmla="*/ 23 w 67"/>
                <a:gd name="T7" fmla="*/ 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" h="54">
                  <a:moveTo>
                    <a:pt x="23" y="3"/>
                  </a:moveTo>
                  <a:cubicBezTo>
                    <a:pt x="23" y="3"/>
                    <a:pt x="0" y="50"/>
                    <a:pt x="12" y="52"/>
                  </a:cubicBezTo>
                  <a:cubicBezTo>
                    <a:pt x="23" y="54"/>
                    <a:pt x="53" y="42"/>
                    <a:pt x="60" y="22"/>
                  </a:cubicBezTo>
                  <a:cubicBezTo>
                    <a:pt x="67" y="3"/>
                    <a:pt x="34" y="0"/>
                    <a:pt x="23" y="3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8" name="Freeform 2833"/>
            <p:cNvSpPr>
              <a:spLocks/>
            </p:cNvSpPr>
            <p:nvPr/>
          </p:nvSpPr>
          <p:spPr bwMode="auto">
            <a:xfrm rot="2168359">
              <a:off x="-1930517" y="4911139"/>
              <a:ext cx="38876" cy="38519"/>
            </a:xfrm>
            <a:custGeom>
              <a:avLst/>
              <a:gdLst>
                <a:gd name="T0" fmla="*/ 15 w 46"/>
                <a:gd name="T1" fmla="*/ 6 h 46"/>
                <a:gd name="T2" fmla="*/ 5 w 46"/>
                <a:gd name="T3" fmla="*/ 29 h 46"/>
                <a:gd name="T4" fmla="*/ 15 w 46"/>
                <a:gd name="T5" fmla="*/ 42 h 46"/>
                <a:gd name="T6" fmla="*/ 44 w 46"/>
                <a:gd name="T7" fmla="*/ 22 h 46"/>
                <a:gd name="T8" fmla="*/ 37 w 46"/>
                <a:gd name="T9" fmla="*/ 6 h 46"/>
                <a:gd name="T10" fmla="*/ 15 w 46"/>
                <a:gd name="T11" fmla="*/ 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46">
                  <a:moveTo>
                    <a:pt x="15" y="6"/>
                  </a:moveTo>
                  <a:cubicBezTo>
                    <a:pt x="15" y="6"/>
                    <a:pt x="5" y="21"/>
                    <a:pt x="5" y="29"/>
                  </a:cubicBezTo>
                  <a:cubicBezTo>
                    <a:pt x="6" y="38"/>
                    <a:pt x="0" y="46"/>
                    <a:pt x="15" y="42"/>
                  </a:cubicBezTo>
                  <a:cubicBezTo>
                    <a:pt x="29" y="37"/>
                    <a:pt x="43" y="29"/>
                    <a:pt x="44" y="22"/>
                  </a:cubicBezTo>
                  <a:cubicBezTo>
                    <a:pt x="46" y="15"/>
                    <a:pt x="42" y="11"/>
                    <a:pt x="37" y="6"/>
                  </a:cubicBezTo>
                  <a:cubicBezTo>
                    <a:pt x="31" y="2"/>
                    <a:pt x="18" y="0"/>
                    <a:pt x="15" y="6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9" name="Freeform 2834"/>
            <p:cNvSpPr>
              <a:spLocks/>
            </p:cNvSpPr>
            <p:nvPr/>
          </p:nvSpPr>
          <p:spPr bwMode="auto">
            <a:xfrm rot="2168359">
              <a:off x="-1915815" y="4944373"/>
              <a:ext cx="38876" cy="34596"/>
            </a:xfrm>
            <a:custGeom>
              <a:avLst/>
              <a:gdLst>
                <a:gd name="T0" fmla="*/ 16 w 46"/>
                <a:gd name="T1" fmla="*/ 10 h 41"/>
                <a:gd name="T2" fmla="*/ 3 w 46"/>
                <a:gd name="T3" fmla="*/ 32 h 41"/>
                <a:gd name="T4" fmla="*/ 20 w 46"/>
                <a:gd name="T5" fmla="*/ 37 h 41"/>
                <a:gd name="T6" fmla="*/ 46 w 46"/>
                <a:gd name="T7" fmla="*/ 20 h 41"/>
                <a:gd name="T8" fmla="*/ 16 w 46"/>
                <a:gd name="T9" fmla="*/ 1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1">
                  <a:moveTo>
                    <a:pt x="16" y="10"/>
                  </a:moveTo>
                  <a:cubicBezTo>
                    <a:pt x="16" y="10"/>
                    <a:pt x="0" y="26"/>
                    <a:pt x="3" y="32"/>
                  </a:cubicBezTo>
                  <a:cubicBezTo>
                    <a:pt x="5" y="38"/>
                    <a:pt x="12" y="41"/>
                    <a:pt x="20" y="37"/>
                  </a:cubicBezTo>
                  <a:cubicBezTo>
                    <a:pt x="28" y="33"/>
                    <a:pt x="46" y="23"/>
                    <a:pt x="46" y="20"/>
                  </a:cubicBezTo>
                  <a:cubicBezTo>
                    <a:pt x="46" y="16"/>
                    <a:pt x="33" y="0"/>
                    <a:pt x="16" y="1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0" name="Freeform 2835"/>
            <p:cNvSpPr>
              <a:spLocks/>
            </p:cNvSpPr>
            <p:nvPr/>
          </p:nvSpPr>
          <p:spPr bwMode="auto">
            <a:xfrm rot="2168359">
              <a:off x="-1974007" y="4933412"/>
              <a:ext cx="50645" cy="37092"/>
            </a:xfrm>
            <a:custGeom>
              <a:avLst/>
              <a:gdLst>
                <a:gd name="T0" fmla="*/ 33 w 60"/>
                <a:gd name="T1" fmla="*/ 5 h 44"/>
                <a:gd name="T2" fmla="*/ 7 w 60"/>
                <a:gd name="T3" fmla="*/ 30 h 44"/>
                <a:gd name="T4" fmla="*/ 36 w 60"/>
                <a:gd name="T5" fmla="*/ 40 h 44"/>
                <a:gd name="T6" fmla="*/ 60 w 60"/>
                <a:gd name="T7" fmla="*/ 14 h 44"/>
                <a:gd name="T8" fmla="*/ 33 w 60"/>
                <a:gd name="T9" fmla="*/ 5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44">
                  <a:moveTo>
                    <a:pt x="33" y="5"/>
                  </a:moveTo>
                  <a:cubicBezTo>
                    <a:pt x="33" y="5"/>
                    <a:pt x="0" y="20"/>
                    <a:pt x="7" y="30"/>
                  </a:cubicBezTo>
                  <a:cubicBezTo>
                    <a:pt x="14" y="41"/>
                    <a:pt x="21" y="44"/>
                    <a:pt x="36" y="40"/>
                  </a:cubicBezTo>
                  <a:cubicBezTo>
                    <a:pt x="51" y="35"/>
                    <a:pt x="59" y="19"/>
                    <a:pt x="60" y="14"/>
                  </a:cubicBezTo>
                  <a:cubicBezTo>
                    <a:pt x="60" y="10"/>
                    <a:pt x="51" y="0"/>
                    <a:pt x="33" y="5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1" name="Freeform 2836"/>
            <p:cNvSpPr>
              <a:spLocks/>
            </p:cNvSpPr>
            <p:nvPr/>
          </p:nvSpPr>
          <p:spPr bwMode="auto">
            <a:xfrm rot="2168359">
              <a:off x="-2014527" y="4930620"/>
              <a:ext cx="38162" cy="37092"/>
            </a:xfrm>
            <a:custGeom>
              <a:avLst/>
              <a:gdLst>
                <a:gd name="T0" fmla="*/ 20 w 45"/>
                <a:gd name="T1" fmla="*/ 0 h 44"/>
                <a:gd name="T2" fmla="*/ 3 w 45"/>
                <a:gd name="T3" fmla="*/ 12 h 44"/>
                <a:gd name="T4" fmla="*/ 7 w 45"/>
                <a:gd name="T5" fmla="*/ 39 h 44"/>
                <a:gd name="T6" fmla="*/ 25 w 45"/>
                <a:gd name="T7" fmla="*/ 34 h 44"/>
                <a:gd name="T8" fmla="*/ 41 w 45"/>
                <a:gd name="T9" fmla="*/ 12 h 44"/>
                <a:gd name="T10" fmla="*/ 20 w 45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44">
                  <a:moveTo>
                    <a:pt x="20" y="0"/>
                  </a:moveTo>
                  <a:cubicBezTo>
                    <a:pt x="20" y="0"/>
                    <a:pt x="5" y="5"/>
                    <a:pt x="3" y="12"/>
                  </a:cubicBezTo>
                  <a:cubicBezTo>
                    <a:pt x="1" y="18"/>
                    <a:pt x="0" y="36"/>
                    <a:pt x="7" y="39"/>
                  </a:cubicBezTo>
                  <a:cubicBezTo>
                    <a:pt x="13" y="41"/>
                    <a:pt x="13" y="44"/>
                    <a:pt x="25" y="34"/>
                  </a:cubicBezTo>
                  <a:cubicBezTo>
                    <a:pt x="38" y="25"/>
                    <a:pt x="45" y="19"/>
                    <a:pt x="41" y="12"/>
                  </a:cubicBezTo>
                  <a:cubicBezTo>
                    <a:pt x="36" y="5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2" name="Freeform 2837"/>
            <p:cNvSpPr>
              <a:spLocks/>
            </p:cNvSpPr>
            <p:nvPr/>
          </p:nvSpPr>
          <p:spPr bwMode="auto">
            <a:xfrm rot="2168359">
              <a:off x="-1996077" y="4972964"/>
              <a:ext cx="39589" cy="37806"/>
            </a:xfrm>
            <a:custGeom>
              <a:avLst/>
              <a:gdLst>
                <a:gd name="T0" fmla="*/ 1 w 47"/>
                <a:gd name="T1" fmla="*/ 7 h 45"/>
                <a:gd name="T2" fmla="*/ 7 w 47"/>
                <a:gd name="T3" fmla="*/ 44 h 45"/>
                <a:gd name="T4" fmla="*/ 32 w 47"/>
                <a:gd name="T5" fmla="*/ 32 h 45"/>
                <a:gd name="T6" fmla="*/ 39 w 47"/>
                <a:gd name="T7" fmla="*/ 1 h 45"/>
                <a:gd name="T8" fmla="*/ 1 w 47"/>
                <a:gd name="T9" fmla="*/ 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5">
                  <a:moveTo>
                    <a:pt x="1" y="7"/>
                  </a:moveTo>
                  <a:cubicBezTo>
                    <a:pt x="1" y="7"/>
                    <a:pt x="0" y="43"/>
                    <a:pt x="7" y="44"/>
                  </a:cubicBezTo>
                  <a:cubicBezTo>
                    <a:pt x="15" y="45"/>
                    <a:pt x="26" y="43"/>
                    <a:pt x="32" y="32"/>
                  </a:cubicBezTo>
                  <a:cubicBezTo>
                    <a:pt x="37" y="20"/>
                    <a:pt x="47" y="3"/>
                    <a:pt x="39" y="1"/>
                  </a:cubicBezTo>
                  <a:cubicBezTo>
                    <a:pt x="31" y="0"/>
                    <a:pt x="1" y="4"/>
                    <a:pt x="1" y="7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3" name="Freeform 2838"/>
            <p:cNvSpPr>
              <a:spLocks/>
            </p:cNvSpPr>
            <p:nvPr/>
          </p:nvSpPr>
          <p:spPr bwMode="auto">
            <a:xfrm rot="2168359">
              <a:off x="-2044233" y="4964084"/>
              <a:ext cx="40659" cy="43869"/>
            </a:xfrm>
            <a:custGeom>
              <a:avLst/>
              <a:gdLst>
                <a:gd name="T0" fmla="*/ 10 w 48"/>
                <a:gd name="T1" fmla="*/ 8 h 52"/>
                <a:gd name="T2" fmla="*/ 10 w 48"/>
                <a:gd name="T3" fmla="*/ 36 h 52"/>
                <a:gd name="T4" fmla="*/ 33 w 48"/>
                <a:gd name="T5" fmla="*/ 49 h 52"/>
                <a:gd name="T6" fmla="*/ 42 w 48"/>
                <a:gd name="T7" fmla="*/ 28 h 52"/>
                <a:gd name="T8" fmla="*/ 10 w 48"/>
                <a:gd name="T9" fmla="*/ 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52">
                  <a:moveTo>
                    <a:pt x="10" y="8"/>
                  </a:moveTo>
                  <a:cubicBezTo>
                    <a:pt x="7" y="10"/>
                    <a:pt x="0" y="28"/>
                    <a:pt x="10" y="36"/>
                  </a:cubicBezTo>
                  <a:cubicBezTo>
                    <a:pt x="21" y="45"/>
                    <a:pt x="28" y="46"/>
                    <a:pt x="33" y="49"/>
                  </a:cubicBezTo>
                  <a:cubicBezTo>
                    <a:pt x="37" y="52"/>
                    <a:pt x="48" y="38"/>
                    <a:pt x="42" y="28"/>
                  </a:cubicBezTo>
                  <a:cubicBezTo>
                    <a:pt x="36" y="18"/>
                    <a:pt x="23" y="0"/>
                    <a:pt x="10" y="8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4" name="Freeform 2839"/>
            <p:cNvSpPr>
              <a:spLocks/>
            </p:cNvSpPr>
            <p:nvPr/>
          </p:nvSpPr>
          <p:spPr bwMode="auto">
            <a:xfrm rot="2168359">
              <a:off x="-2021622" y="5003351"/>
              <a:ext cx="46366" cy="43155"/>
            </a:xfrm>
            <a:custGeom>
              <a:avLst/>
              <a:gdLst>
                <a:gd name="T0" fmla="*/ 15 w 55"/>
                <a:gd name="T1" fmla="*/ 12 h 51"/>
                <a:gd name="T2" fmla="*/ 8 w 55"/>
                <a:gd name="T3" fmla="*/ 46 h 51"/>
                <a:gd name="T4" fmla="*/ 37 w 55"/>
                <a:gd name="T5" fmla="*/ 46 h 51"/>
                <a:gd name="T6" fmla="*/ 54 w 55"/>
                <a:gd name="T7" fmla="*/ 15 h 51"/>
                <a:gd name="T8" fmla="*/ 43 w 55"/>
                <a:gd name="T9" fmla="*/ 3 h 51"/>
                <a:gd name="T10" fmla="*/ 15 w 55"/>
                <a:gd name="T11" fmla="*/ 12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51">
                  <a:moveTo>
                    <a:pt x="15" y="12"/>
                  </a:moveTo>
                  <a:cubicBezTo>
                    <a:pt x="15" y="12"/>
                    <a:pt x="0" y="43"/>
                    <a:pt x="8" y="46"/>
                  </a:cubicBezTo>
                  <a:cubicBezTo>
                    <a:pt x="15" y="50"/>
                    <a:pt x="28" y="51"/>
                    <a:pt x="37" y="46"/>
                  </a:cubicBezTo>
                  <a:cubicBezTo>
                    <a:pt x="45" y="41"/>
                    <a:pt x="53" y="26"/>
                    <a:pt x="54" y="15"/>
                  </a:cubicBezTo>
                  <a:cubicBezTo>
                    <a:pt x="55" y="4"/>
                    <a:pt x="55" y="0"/>
                    <a:pt x="43" y="3"/>
                  </a:cubicBezTo>
                  <a:cubicBezTo>
                    <a:pt x="32" y="7"/>
                    <a:pt x="15" y="12"/>
                    <a:pt x="15" y="12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5" name="Freeform 2840"/>
            <p:cNvSpPr>
              <a:spLocks/>
            </p:cNvSpPr>
            <p:nvPr/>
          </p:nvSpPr>
          <p:spPr bwMode="auto">
            <a:xfrm rot="2168359">
              <a:off x="-1949345" y="4972392"/>
              <a:ext cx="30316" cy="56708"/>
            </a:xfrm>
            <a:custGeom>
              <a:avLst/>
              <a:gdLst>
                <a:gd name="T0" fmla="*/ 2 w 36"/>
                <a:gd name="T1" fmla="*/ 11 h 67"/>
                <a:gd name="T2" fmla="*/ 0 w 36"/>
                <a:gd name="T3" fmla="*/ 58 h 67"/>
                <a:gd name="T4" fmla="*/ 23 w 36"/>
                <a:gd name="T5" fmla="*/ 51 h 67"/>
                <a:gd name="T6" fmla="*/ 28 w 36"/>
                <a:gd name="T7" fmla="*/ 5 h 67"/>
                <a:gd name="T8" fmla="*/ 2 w 36"/>
                <a:gd name="T9" fmla="*/ 1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67">
                  <a:moveTo>
                    <a:pt x="2" y="11"/>
                  </a:moveTo>
                  <a:cubicBezTo>
                    <a:pt x="2" y="11"/>
                    <a:pt x="0" y="53"/>
                    <a:pt x="0" y="58"/>
                  </a:cubicBezTo>
                  <a:cubicBezTo>
                    <a:pt x="0" y="63"/>
                    <a:pt x="18" y="67"/>
                    <a:pt x="23" y="51"/>
                  </a:cubicBezTo>
                  <a:cubicBezTo>
                    <a:pt x="29" y="36"/>
                    <a:pt x="36" y="10"/>
                    <a:pt x="28" y="5"/>
                  </a:cubicBezTo>
                  <a:cubicBezTo>
                    <a:pt x="20" y="0"/>
                    <a:pt x="7" y="4"/>
                    <a:pt x="2" y="11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6" name="Freeform 2841"/>
            <p:cNvSpPr>
              <a:spLocks/>
            </p:cNvSpPr>
            <p:nvPr/>
          </p:nvSpPr>
          <p:spPr bwMode="auto">
            <a:xfrm rot="2168359">
              <a:off x="-1905436" y="4971388"/>
              <a:ext cx="32813" cy="42086"/>
            </a:xfrm>
            <a:custGeom>
              <a:avLst/>
              <a:gdLst>
                <a:gd name="T0" fmla="*/ 8 w 39"/>
                <a:gd name="T1" fmla="*/ 19 h 50"/>
                <a:gd name="T2" fmla="*/ 8 w 39"/>
                <a:gd name="T3" fmla="*/ 49 h 50"/>
                <a:gd name="T4" fmla="*/ 32 w 39"/>
                <a:gd name="T5" fmla="*/ 19 h 50"/>
                <a:gd name="T6" fmla="*/ 32 w 39"/>
                <a:gd name="T7" fmla="*/ 1 h 50"/>
                <a:gd name="T8" fmla="*/ 8 w 39"/>
                <a:gd name="T9" fmla="*/ 1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50">
                  <a:moveTo>
                    <a:pt x="8" y="19"/>
                  </a:moveTo>
                  <a:cubicBezTo>
                    <a:pt x="8" y="19"/>
                    <a:pt x="0" y="48"/>
                    <a:pt x="8" y="49"/>
                  </a:cubicBezTo>
                  <a:cubicBezTo>
                    <a:pt x="16" y="50"/>
                    <a:pt x="28" y="25"/>
                    <a:pt x="32" y="19"/>
                  </a:cubicBezTo>
                  <a:cubicBezTo>
                    <a:pt x="37" y="13"/>
                    <a:pt x="39" y="2"/>
                    <a:pt x="32" y="1"/>
                  </a:cubicBezTo>
                  <a:cubicBezTo>
                    <a:pt x="26" y="0"/>
                    <a:pt x="12" y="11"/>
                    <a:pt x="8" y="19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7" name="Freeform 2842"/>
            <p:cNvSpPr>
              <a:spLocks/>
            </p:cNvSpPr>
            <p:nvPr/>
          </p:nvSpPr>
          <p:spPr bwMode="auto">
            <a:xfrm rot="2168359">
              <a:off x="-1970769" y="4960028"/>
              <a:ext cx="71688" cy="139097"/>
            </a:xfrm>
            <a:custGeom>
              <a:avLst/>
              <a:gdLst>
                <a:gd name="T0" fmla="*/ 75 w 85"/>
                <a:gd name="T1" fmla="*/ 21 h 165"/>
                <a:gd name="T2" fmla="*/ 41 w 85"/>
                <a:gd name="T3" fmla="*/ 57 h 165"/>
                <a:gd name="T4" fmla="*/ 31 w 85"/>
                <a:gd name="T5" fmla="*/ 86 h 165"/>
                <a:gd name="T6" fmla="*/ 11 w 85"/>
                <a:gd name="T7" fmla="*/ 123 h 165"/>
                <a:gd name="T8" fmla="*/ 21 w 85"/>
                <a:gd name="T9" fmla="*/ 140 h 165"/>
                <a:gd name="T10" fmla="*/ 77 w 85"/>
                <a:gd name="T11" fmla="*/ 54 h 165"/>
                <a:gd name="T12" fmla="*/ 85 w 85"/>
                <a:gd name="T13" fmla="*/ 3 h 165"/>
                <a:gd name="T14" fmla="*/ 75 w 85"/>
                <a:gd name="T15" fmla="*/ 21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5" h="165">
                  <a:moveTo>
                    <a:pt x="75" y="21"/>
                  </a:moveTo>
                  <a:cubicBezTo>
                    <a:pt x="75" y="21"/>
                    <a:pt x="53" y="51"/>
                    <a:pt x="41" y="57"/>
                  </a:cubicBezTo>
                  <a:cubicBezTo>
                    <a:pt x="29" y="63"/>
                    <a:pt x="44" y="74"/>
                    <a:pt x="31" y="86"/>
                  </a:cubicBezTo>
                  <a:cubicBezTo>
                    <a:pt x="19" y="97"/>
                    <a:pt x="16" y="101"/>
                    <a:pt x="11" y="123"/>
                  </a:cubicBezTo>
                  <a:cubicBezTo>
                    <a:pt x="7" y="145"/>
                    <a:pt x="0" y="165"/>
                    <a:pt x="21" y="140"/>
                  </a:cubicBezTo>
                  <a:cubicBezTo>
                    <a:pt x="42" y="114"/>
                    <a:pt x="70" y="80"/>
                    <a:pt x="77" y="54"/>
                  </a:cubicBezTo>
                  <a:cubicBezTo>
                    <a:pt x="85" y="27"/>
                    <a:pt x="85" y="7"/>
                    <a:pt x="85" y="3"/>
                  </a:cubicBezTo>
                  <a:cubicBezTo>
                    <a:pt x="85" y="0"/>
                    <a:pt x="78" y="16"/>
                    <a:pt x="75" y="21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8" name="Freeform 2843"/>
            <p:cNvSpPr>
              <a:spLocks/>
            </p:cNvSpPr>
            <p:nvPr/>
          </p:nvSpPr>
          <p:spPr bwMode="auto">
            <a:xfrm rot="2168359">
              <a:off x="-1988375" y="4847875"/>
              <a:ext cx="576002" cy="636634"/>
            </a:xfrm>
            <a:custGeom>
              <a:avLst/>
              <a:gdLst>
                <a:gd name="T0" fmla="*/ 75 w 682"/>
                <a:gd name="T1" fmla="*/ 319 h 755"/>
                <a:gd name="T2" fmla="*/ 492 w 682"/>
                <a:gd name="T3" fmla="*/ 205 h 755"/>
                <a:gd name="T4" fmla="*/ 643 w 682"/>
                <a:gd name="T5" fmla="*/ 0 h 755"/>
                <a:gd name="T6" fmla="*/ 607 w 682"/>
                <a:gd name="T7" fmla="*/ 194 h 755"/>
                <a:gd name="T8" fmla="*/ 522 w 682"/>
                <a:gd name="T9" fmla="*/ 382 h 755"/>
                <a:gd name="T10" fmla="*/ 460 w 682"/>
                <a:gd name="T11" fmla="*/ 425 h 755"/>
                <a:gd name="T12" fmla="*/ 452 w 682"/>
                <a:gd name="T13" fmla="*/ 445 h 755"/>
                <a:gd name="T14" fmla="*/ 537 w 682"/>
                <a:gd name="T15" fmla="*/ 486 h 755"/>
                <a:gd name="T16" fmla="*/ 589 w 682"/>
                <a:gd name="T17" fmla="*/ 575 h 755"/>
                <a:gd name="T18" fmla="*/ 650 w 682"/>
                <a:gd name="T19" fmla="*/ 658 h 755"/>
                <a:gd name="T20" fmla="*/ 646 w 682"/>
                <a:gd name="T21" fmla="*/ 755 h 755"/>
                <a:gd name="T22" fmla="*/ 492 w 682"/>
                <a:gd name="T23" fmla="*/ 634 h 755"/>
                <a:gd name="T24" fmla="*/ 233 w 682"/>
                <a:gd name="T25" fmla="*/ 562 h 755"/>
                <a:gd name="T26" fmla="*/ 0 w 682"/>
                <a:gd name="T27" fmla="*/ 494 h 755"/>
                <a:gd name="T28" fmla="*/ 25 w 682"/>
                <a:gd name="T29" fmla="*/ 458 h 755"/>
                <a:gd name="T30" fmla="*/ 418 w 682"/>
                <a:gd name="T31" fmla="*/ 554 h 755"/>
                <a:gd name="T32" fmla="*/ 169 w 682"/>
                <a:gd name="T33" fmla="*/ 464 h 755"/>
                <a:gd name="T34" fmla="*/ 40 w 682"/>
                <a:gd name="T35" fmla="*/ 451 h 755"/>
                <a:gd name="T36" fmla="*/ 56 w 682"/>
                <a:gd name="T37" fmla="*/ 411 h 755"/>
                <a:gd name="T38" fmla="*/ 348 w 682"/>
                <a:gd name="T39" fmla="*/ 437 h 755"/>
                <a:gd name="T40" fmla="*/ 64 w 682"/>
                <a:gd name="T41" fmla="*/ 395 h 755"/>
                <a:gd name="T42" fmla="*/ 68 w 682"/>
                <a:gd name="T43" fmla="*/ 384 h 755"/>
                <a:gd name="T44" fmla="*/ 477 w 682"/>
                <a:gd name="T45" fmla="*/ 299 h 755"/>
                <a:gd name="T46" fmla="*/ 74 w 682"/>
                <a:gd name="T47" fmla="*/ 366 h 755"/>
                <a:gd name="T48" fmla="*/ 75 w 682"/>
                <a:gd name="T49" fmla="*/ 319 h 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2" h="755">
                  <a:moveTo>
                    <a:pt x="75" y="319"/>
                  </a:moveTo>
                  <a:cubicBezTo>
                    <a:pt x="75" y="319"/>
                    <a:pt x="338" y="333"/>
                    <a:pt x="492" y="205"/>
                  </a:cubicBezTo>
                  <a:cubicBezTo>
                    <a:pt x="555" y="151"/>
                    <a:pt x="625" y="79"/>
                    <a:pt x="643" y="0"/>
                  </a:cubicBezTo>
                  <a:cubicBezTo>
                    <a:pt x="661" y="12"/>
                    <a:pt x="682" y="112"/>
                    <a:pt x="607" y="194"/>
                  </a:cubicBezTo>
                  <a:cubicBezTo>
                    <a:pt x="607" y="211"/>
                    <a:pt x="580" y="325"/>
                    <a:pt x="522" y="382"/>
                  </a:cubicBezTo>
                  <a:cubicBezTo>
                    <a:pt x="484" y="418"/>
                    <a:pt x="472" y="422"/>
                    <a:pt x="460" y="425"/>
                  </a:cubicBezTo>
                  <a:cubicBezTo>
                    <a:pt x="448" y="429"/>
                    <a:pt x="444" y="442"/>
                    <a:pt x="452" y="445"/>
                  </a:cubicBezTo>
                  <a:cubicBezTo>
                    <a:pt x="460" y="448"/>
                    <a:pt x="507" y="455"/>
                    <a:pt x="537" y="486"/>
                  </a:cubicBezTo>
                  <a:cubicBezTo>
                    <a:pt x="567" y="517"/>
                    <a:pt x="600" y="544"/>
                    <a:pt x="589" y="575"/>
                  </a:cubicBezTo>
                  <a:cubicBezTo>
                    <a:pt x="616" y="591"/>
                    <a:pt x="647" y="619"/>
                    <a:pt x="650" y="658"/>
                  </a:cubicBezTo>
                  <a:cubicBezTo>
                    <a:pt x="653" y="697"/>
                    <a:pt x="646" y="755"/>
                    <a:pt x="646" y="755"/>
                  </a:cubicBezTo>
                  <a:cubicBezTo>
                    <a:pt x="646" y="755"/>
                    <a:pt x="590" y="666"/>
                    <a:pt x="492" y="634"/>
                  </a:cubicBezTo>
                  <a:cubicBezTo>
                    <a:pt x="394" y="602"/>
                    <a:pt x="317" y="571"/>
                    <a:pt x="233" y="562"/>
                  </a:cubicBezTo>
                  <a:cubicBezTo>
                    <a:pt x="149" y="553"/>
                    <a:pt x="1" y="509"/>
                    <a:pt x="0" y="494"/>
                  </a:cubicBezTo>
                  <a:cubicBezTo>
                    <a:pt x="12" y="472"/>
                    <a:pt x="25" y="458"/>
                    <a:pt x="25" y="458"/>
                  </a:cubicBezTo>
                  <a:cubicBezTo>
                    <a:pt x="25" y="458"/>
                    <a:pt x="321" y="501"/>
                    <a:pt x="418" y="554"/>
                  </a:cubicBezTo>
                  <a:cubicBezTo>
                    <a:pt x="406" y="537"/>
                    <a:pt x="249" y="476"/>
                    <a:pt x="169" y="464"/>
                  </a:cubicBezTo>
                  <a:cubicBezTo>
                    <a:pt x="89" y="452"/>
                    <a:pt x="40" y="451"/>
                    <a:pt x="40" y="451"/>
                  </a:cubicBezTo>
                  <a:cubicBezTo>
                    <a:pt x="56" y="411"/>
                    <a:pt x="56" y="411"/>
                    <a:pt x="56" y="411"/>
                  </a:cubicBezTo>
                  <a:cubicBezTo>
                    <a:pt x="56" y="411"/>
                    <a:pt x="256" y="488"/>
                    <a:pt x="348" y="437"/>
                  </a:cubicBezTo>
                  <a:cubicBezTo>
                    <a:pt x="312" y="439"/>
                    <a:pt x="123" y="448"/>
                    <a:pt x="64" y="395"/>
                  </a:cubicBezTo>
                  <a:cubicBezTo>
                    <a:pt x="68" y="384"/>
                    <a:pt x="68" y="384"/>
                    <a:pt x="68" y="384"/>
                  </a:cubicBezTo>
                  <a:cubicBezTo>
                    <a:pt x="68" y="384"/>
                    <a:pt x="381" y="433"/>
                    <a:pt x="477" y="299"/>
                  </a:cubicBezTo>
                  <a:cubicBezTo>
                    <a:pt x="425" y="313"/>
                    <a:pt x="307" y="397"/>
                    <a:pt x="74" y="366"/>
                  </a:cubicBezTo>
                  <a:cubicBezTo>
                    <a:pt x="75" y="336"/>
                    <a:pt x="75" y="319"/>
                    <a:pt x="75" y="319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649" name="组合 2648"/>
          <p:cNvGrpSpPr/>
          <p:nvPr/>
        </p:nvGrpSpPr>
        <p:grpSpPr>
          <a:xfrm rot="206391">
            <a:off x="4968084" y="3759578"/>
            <a:ext cx="369046" cy="537692"/>
            <a:chOff x="-2113082" y="3858133"/>
            <a:chExt cx="1116266" cy="1626376"/>
          </a:xfrm>
          <a:effectLst>
            <a:outerShdw blurRad="88900" dist="114300" dir="2400000" algn="tl" rotWithShape="0">
              <a:prstClr val="black">
                <a:alpha val="40000"/>
              </a:prstClr>
            </a:outerShdw>
          </a:effectLst>
        </p:grpSpPr>
        <p:sp>
          <p:nvSpPr>
            <p:cNvPr id="2650" name="任意多边形 2649"/>
            <p:cNvSpPr/>
            <p:nvPr/>
          </p:nvSpPr>
          <p:spPr>
            <a:xfrm>
              <a:off x="-2085974" y="3940969"/>
              <a:ext cx="1002506" cy="1452562"/>
            </a:xfrm>
            <a:custGeom>
              <a:avLst/>
              <a:gdLst>
                <a:gd name="connsiteX0" fmla="*/ 938213 w 988219"/>
                <a:gd name="connsiteY0" fmla="*/ 0 h 1452562"/>
                <a:gd name="connsiteX1" fmla="*/ 523875 w 988219"/>
                <a:gd name="connsiteY1" fmla="*/ 107156 h 1452562"/>
                <a:gd name="connsiteX2" fmla="*/ 381000 w 988219"/>
                <a:gd name="connsiteY2" fmla="*/ 195262 h 1452562"/>
                <a:gd name="connsiteX3" fmla="*/ 333375 w 988219"/>
                <a:gd name="connsiteY3" fmla="*/ 250031 h 1452562"/>
                <a:gd name="connsiteX4" fmla="*/ 257175 w 988219"/>
                <a:gd name="connsiteY4" fmla="*/ 240506 h 1452562"/>
                <a:gd name="connsiteX5" fmla="*/ 97632 w 988219"/>
                <a:gd name="connsiteY5" fmla="*/ 483394 h 1452562"/>
                <a:gd name="connsiteX6" fmla="*/ 9525 w 988219"/>
                <a:gd name="connsiteY6" fmla="*/ 678656 h 1452562"/>
                <a:gd name="connsiteX7" fmla="*/ 0 w 988219"/>
                <a:gd name="connsiteY7" fmla="*/ 723900 h 1452562"/>
                <a:gd name="connsiteX8" fmla="*/ 4763 w 988219"/>
                <a:gd name="connsiteY8" fmla="*/ 795337 h 1452562"/>
                <a:gd name="connsiteX9" fmla="*/ 11907 w 988219"/>
                <a:gd name="connsiteY9" fmla="*/ 931069 h 1452562"/>
                <a:gd name="connsiteX10" fmla="*/ 52388 w 988219"/>
                <a:gd name="connsiteY10" fmla="*/ 1054894 h 1452562"/>
                <a:gd name="connsiteX11" fmla="*/ 78582 w 988219"/>
                <a:gd name="connsiteY11" fmla="*/ 1114425 h 1452562"/>
                <a:gd name="connsiteX12" fmla="*/ 292894 w 988219"/>
                <a:gd name="connsiteY12" fmla="*/ 1376362 h 1452562"/>
                <a:gd name="connsiteX13" fmla="*/ 390525 w 988219"/>
                <a:gd name="connsiteY13" fmla="*/ 1452562 h 1452562"/>
                <a:gd name="connsiteX14" fmla="*/ 390525 w 988219"/>
                <a:gd name="connsiteY14" fmla="*/ 1312069 h 1452562"/>
                <a:gd name="connsiteX15" fmla="*/ 428625 w 988219"/>
                <a:gd name="connsiteY15" fmla="*/ 1290637 h 1452562"/>
                <a:gd name="connsiteX16" fmla="*/ 547688 w 988219"/>
                <a:gd name="connsiteY16" fmla="*/ 1266825 h 1452562"/>
                <a:gd name="connsiteX17" fmla="*/ 619125 w 988219"/>
                <a:gd name="connsiteY17" fmla="*/ 1209675 h 1452562"/>
                <a:gd name="connsiteX18" fmla="*/ 407194 w 988219"/>
                <a:gd name="connsiteY18" fmla="*/ 1162050 h 1452562"/>
                <a:gd name="connsiteX19" fmla="*/ 238125 w 988219"/>
                <a:gd name="connsiteY19" fmla="*/ 1054894 h 1452562"/>
                <a:gd name="connsiteX20" fmla="*/ 202407 w 988219"/>
                <a:gd name="connsiteY20" fmla="*/ 1023937 h 1452562"/>
                <a:gd name="connsiteX21" fmla="*/ 197644 w 988219"/>
                <a:gd name="connsiteY21" fmla="*/ 976312 h 1452562"/>
                <a:gd name="connsiteX22" fmla="*/ 197644 w 988219"/>
                <a:gd name="connsiteY22" fmla="*/ 923925 h 1452562"/>
                <a:gd name="connsiteX23" fmla="*/ 209550 w 988219"/>
                <a:gd name="connsiteY23" fmla="*/ 881062 h 1452562"/>
                <a:gd name="connsiteX24" fmla="*/ 221457 w 988219"/>
                <a:gd name="connsiteY24" fmla="*/ 833437 h 1452562"/>
                <a:gd name="connsiteX25" fmla="*/ 273844 w 988219"/>
                <a:gd name="connsiteY25" fmla="*/ 778669 h 1452562"/>
                <a:gd name="connsiteX26" fmla="*/ 426244 w 988219"/>
                <a:gd name="connsiteY26" fmla="*/ 688181 h 1452562"/>
                <a:gd name="connsiteX27" fmla="*/ 542925 w 988219"/>
                <a:gd name="connsiteY27" fmla="*/ 611981 h 1452562"/>
                <a:gd name="connsiteX28" fmla="*/ 604838 w 988219"/>
                <a:gd name="connsiteY28" fmla="*/ 561975 h 1452562"/>
                <a:gd name="connsiteX29" fmla="*/ 666750 w 988219"/>
                <a:gd name="connsiteY29" fmla="*/ 571500 h 1452562"/>
                <a:gd name="connsiteX30" fmla="*/ 738188 w 988219"/>
                <a:gd name="connsiteY30" fmla="*/ 597694 h 1452562"/>
                <a:gd name="connsiteX31" fmla="*/ 800100 w 988219"/>
                <a:gd name="connsiteY31" fmla="*/ 604837 h 1452562"/>
                <a:gd name="connsiteX32" fmla="*/ 728663 w 988219"/>
                <a:gd name="connsiteY32" fmla="*/ 531019 h 1452562"/>
                <a:gd name="connsiteX33" fmla="*/ 719138 w 988219"/>
                <a:gd name="connsiteY33" fmla="*/ 473869 h 1452562"/>
                <a:gd name="connsiteX34" fmla="*/ 781050 w 988219"/>
                <a:gd name="connsiteY34" fmla="*/ 440531 h 1452562"/>
                <a:gd name="connsiteX35" fmla="*/ 931069 w 988219"/>
                <a:gd name="connsiteY35" fmla="*/ 266700 h 1452562"/>
                <a:gd name="connsiteX36" fmla="*/ 988219 w 988219"/>
                <a:gd name="connsiteY36" fmla="*/ 111919 h 1452562"/>
                <a:gd name="connsiteX37" fmla="*/ 938213 w 988219"/>
                <a:gd name="connsiteY37" fmla="*/ 0 h 1452562"/>
                <a:gd name="connsiteX0" fmla="*/ 938213 w 988219"/>
                <a:gd name="connsiteY0" fmla="*/ 0 h 1452562"/>
                <a:gd name="connsiteX1" fmla="*/ 523875 w 988219"/>
                <a:gd name="connsiteY1" fmla="*/ 107156 h 1452562"/>
                <a:gd name="connsiteX2" fmla="*/ 381000 w 988219"/>
                <a:gd name="connsiteY2" fmla="*/ 195262 h 1452562"/>
                <a:gd name="connsiteX3" fmla="*/ 333375 w 988219"/>
                <a:gd name="connsiteY3" fmla="*/ 250031 h 1452562"/>
                <a:gd name="connsiteX4" fmla="*/ 257175 w 988219"/>
                <a:gd name="connsiteY4" fmla="*/ 240506 h 1452562"/>
                <a:gd name="connsiteX5" fmla="*/ 97632 w 988219"/>
                <a:gd name="connsiteY5" fmla="*/ 483394 h 1452562"/>
                <a:gd name="connsiteX6" fmla="*/ 9525 w 988219"/>
                <a:gd name="connsiteY6" fmla="*/ 678656 h 1452562"/>
                <a:gd name="connsiteX7" fmla="*/ 0 w 988219"/>
                <a:gd name="connsiteY7" fmla="*/ 723900 h 1452562"/>
                <a:gd name="connsiteX8" fmla="*/ 4763 w 988219"/>
                <a:gd name="connsiteY8" fmla="*/ 795337 h 1452562"/>
                <a:gd name="connsiteX9" fmla="*/ 11907 w 988219"/>
                <a:gd name="connsiteY9" fmla="*/ 931069 h 1452562"/>
                <a:gd name="connsiteX10" fmla="*/ 52388 w 988219"/>
                <a:gd name="connsiteY10" fmla="*/ 1054894 h 1452562"/>
                <a:gd name="connsiteX11" fmla="*/ 90488 w 988219"/>
                <a:gd name="connsiteY11" fmla="*/ 1114425 h 1452562"/>
                <a:gd name="connsiteX12" fmla="*/ 292894 w 988219"/>
                <a:gd name="connsiteY12" fmla="*/ 1376362 h 1452562"/>
                <a:gd name="connsiteX13" fmla="*/ 390525 w 988219"/>
                <a:gd name="connsiteY13" fmla="*/ 1452562 h 1452562"/>
                <a:gd name="connsiteX14" fmla="*/ 390525 w 988219"/>
                <a:gd name="connsiteY14" fmla="*/ 1312069 h 1452562"/>
                <a:gd name="connsiteX15" fmla="*/ 428625 w 988219"/>
                <a:gd name="connsiteY15" fmla="*/ 1290637 h 1452562"/>
                <a:gd name="connsiteX16" fmla="*/ 547688 w 988219"/>
                <a:gd name="connsiteY16" fmla="*/ 1266825 h 1452562"/>
                <a:gd name="connsiteX17" fmla="*/ 619125 w 988219"/>
                <a:gd name="connsiteY17" fmla="*/ 1209675 h 1452562"/>
                <a:gd name="connsiteX18" fmla="*/ 407194 w 988219"/>
                <a:gd name="connsiteY18" fmla="*/ 1162050 h 1452562"/>
                <a:gd name="connsiteX19" fmla="*/ 238125 w 988219"/>
                <a:gd name="connsiteY19" fmla="*/ 1054894 h 1452562"/>
                <a:gd name="connsiteX20" fmla="*/ 202407 w 988219"/>
                <a:gd name="connsiteY20" fmla="*/ 1023937 h 1452562"/>
                <a:gd name="connsiteX21" fmla="*/ 197644 w 988219"/>
                <a:gd name="connsiteY21" fmla="*/ 976312 h 1452562"/>
                <a:gd name="connsiteX22" fmla="*/ 197644 w 988219"/>
                <a:gd name="connsiteY22" fmla="*/ 923925 h 1452562"/>
                <a:gd name="connsiteX23" fmla="*/ 209550 w 988219"/>
                <a:gd name="connsiteY23" fmla="*/ 881062 h 1452562"/>
                <a:gd name="connsiteX24" fmla="*/ 221457 w 988219"/>
                <a:gd name="connsiteY24" fmla="*/ 833437 h 1452562"/>
                <a:gd name="connsiteX25" fmla="*/ 273844 w 988219"/>
                <a:gd name="connsiteY25" fmla="*/ 778669 h 1452562"/>
                <a:gd name="connsiteX26" fmla="*/ 426244 w 988219"/>
                <a:gd name="connsiteY26" fmla="*/ 688181 h 1452562"/>
                <a:gd name="connsiteX27" fmla="*/ 542925 w 988219"/>
                <a:gd name="connsiteY27" fmla="*/ 611981 h 1452562"/>
                <a:gd name="connsiteX28" fmla="*/ 604838 w 988219"/>
                <a:gd name="connsiteY28" fmla="*/ 561975 h 1452562"/>
                <a:gd name="connsiteX29" fmla="*/ 666750 w 988219"/>
                <a:gd name="connsiteY29" fmla="*/ 571500 h 1452562"/>
                <a:gd name="connsiteX30" fmla="*/ 738188 w 988219"/>
                <a:gd name="connsiteY30" fmla="*/ 597694 h 1452562"/>
                <a:gd name="connsiteX31" fmla="*/ 800100 w 988219"/>
                <a:gd name="connsiteY31" fmla="*/ 604837 h 1452562"/>
                <a:gd name="connsiteX32" fmla="*/ 728663 w 988219"/>
                <a:gd name="connsiteY32" fmla="*/ 531019 h 1452562"/>
                <a:gd name="connsiteX33" fmla="*/ 719138 w 988219"/>
                <a:gd name="connsiteY33" fmla="*/ 473869 h 1452562"/>
                <a:gd name="connsiteX34" fmla="*/ 781050 w 988219"/>
                <a:gd name="connsiteY34" fmla="*/ 440531 h 1452562"/>
                <a:gd name="connsiteX35" fmla="*/ 931069 w 988219"/>
                <a:gd name="connsiteY35" fmla="*/ 266700 h 1452562"/>
                <a:gd name="connsiteX36" fmla="*/ 988219 w 988219"/>
                <a:gd name="connsiteY36" fmla="*/ 111919 h 1452562"/>
                <a:gd name="connsiteX37" fmla="*/ 938213 w 988219"/>
                <a:gd name="connsiteY37" fmla="*/ 0 h 1452562"/>
                <a:gd name="connsiteX0" fmla="*/ 933450 w 983456"/>
                <a:gd name="connsiteY0" fmla="*/ 0 h 1452562"/>
                <a:gd name="connsiteX1" fmla="*/ 519112 w 983456"/>
                <a:gd name="connsiteY1" fmla="*/ 107156 h 1452562"/>
                <a:gd name="connsiteX2" fmla="*/ 376237 w 983456"/>
                <a:gd name="connsiteY2" fmla="*/ 195262 h 1452562"/>
                <a:gd name="connsiteX3" fmla="*/ 328612 w 983456"/>
                <a:gd name="connsiteY3" fmla="*/ 250031 h 1452562"/>
                <a:gd name="connsiteX4" fmla="*/ 252412 w 983456"/>
                <a:gd name="connsiteY4" fmla="*/ 240506 h 1452562"/>
                <a:gd name="connsiteX5" fmla="*/ 92869 w 983456"/>
                <a:gd name="connsiteY5" fmla="*/ 483394 h 1452562"/>
                <a:gd name="connsiteX6" fmla="*/ 4762 w 983456"/>
                <a:gd name="connsiteY6" fmla="*/ 678656 h 1452562"/>
                <a:gd name="connsiteX7" fmla="*/ 7143 w 983456"/>
                <a:gd name="connsiteY7" fmla="*/ 723900 h 1452562"/>
                <a:gd name="connsiteX8" fmla="*/ 0 w 983456"/>
                <a:gd name="connsiteY8" fmla="*/ 795337 h 1452562"/>
                <a:gd name="connsiteX9" fmla="*/ 7144 w 983456"/>
                <a:gd name="connsiteY9" fmla="*/ 931069 h 1452562"/>
                <a:gd name="connsiteX10" fmla="*/ 47625 w 983456"/>
                <a:gd name="connsiteY10" fmla="*/ 1054894 h 1452562"/>
                <a:gd name="connsiteX11" fmla="*/ 85725 w 983456"/>
                <a:gd name="connsiteY11" fmla="*/ 1114425 h 1452562"/>
                <a:gd name="connsiteX12" fmla="*/ 288131 w 983456"/>
                <a:gd name="connsiteY12" fmla="*/ 1376362 h 1452562"/>
                <a:gd name="connsiteX13" fmla="*/ 385762 w 983456"/>
                <a:gd name="connsiteY13" fmla="*/ 1452562 h 1452562"/>
                <a:gd name="connsiteX14" fmla="*/ 385762 w 983456"/>
                <a:gd name="connsiteY14" fmla="*/ 1312069 h 1452562"/>
                <a:gd name="connsiteX15" fmla="*/ 423862 w 983456"/>
                <a:gd name="connsiteY15" fmla="*/ 1290637 h 1452562"/>
                <a:gd name="connsiteX16" fmla="*/ 542925 w 983456"/>
                <a:gd name="connsiteY16" fmla="*/ 1266825 h 1452562"/>
                <a:gd name="connsiteX17" fmla="*/ 614362 w 983456"/>
                <a:gd name="connsiteY17" fmla="*/ 1209675 h 1452562"/>
                <a:gd name="connsiteX18" fmla="*/ 402431 w 983456"/>
                <a:gd name="connsiteY18" fmla="*/ 1162050 h 1452562"/>
                <a:gd name="connsiteX19" fmla="*/ 233362 w 983456"/>
                <a:gd name="connsiteY19" fmla="*/ 1054894 h 1452562"/>
                <a:gd name="connsiteX20" fmla="*/ 197644 w 983456"/>
                <a:gd name="connsiteY20" fmla="*/ 1023937 h 1452562"/>
                <a:gd name="connsiteX21" fmla="*/ 192881 w 983456"/>
                <a:gd name="connsiteY21" fmla="*/ 976312 h 1452562"/>
                <a:gd name="connsiteX22" fmla="*/ 192881 w 983456"/>
                <a:gd name="connsiteY22" fmla="*/ 923925 h 1452562"/>
                <a:gd name="connsiteX23" fmla="*/ 204787 w 983456"/>
                <a:gd name="connsiteY23" fmla="*/ 881062 h 1452562"/>
                <a:gd name="connsiteX24" fmla="*/ 216694 w 983456"/>
                <a:gd name="connsiteY24" fmla="*/ 833437 h 1452562"/>
                <a:gd name="connsiteX25" fmla="*/ 269081 w 983456"/>
                <a:gd name="connsiteY25" fmla="*/ 778669 h 1452562"/>
                <a:gd name="connsiteX26" fmla="*/ 421481 w 983456"/>
                <a:gd name="connsiteY26" fmla="*/ 688181 h 1452562"/>
                <a:gd name="connsiteX27" fmla="*/ 538162 w 983456"/>
                <a:gd name="connsiteY27" fmla="*/ 611981 h 1452562"/>
                <a:gd name="connsiteX28" fmla="*/ 600075 w 983456"/>
                <a:gd name="connsiteY28" fmla="*/ 561975 h 1452562"/>
                <a:gd name="connsiteX29" fmla="*/ 661987 w 983456"/>
                <a:gd name="connsiteY29" fmla="*/ 571500 h 1452562"/>
                <a:gd name="connsiteX30" fmla="*/ 733425 w 983456"/>
                <a:gd name="connsiteY30" fmla="*/ 597694 h 1452562"/>
                <a:gd name="connsiteX31" fmla="*/ 795337 w 983456"/>
                <a:gd name="connsiteY31" fmla="*/ 604837 h 1452562"/>
                <a:gd name="connsiteX32" fmla="*/ 723900 w 983456"/>
                <a:gd name="connsiteY32" fmla="*/ 531019 h 1452562"/>
                <a:gd name="connsiteX33" fmla="*/ 714375 w 983456"/>
                <a:gd name="connsiteY33" fmla="*/ 473869 h 1452562"/>
                <a:gd name="connsiteX34" fmla="*/ 776287 w 983456"/>
                <a:gd name="connsiteY34" fmla="*/ 440531 h 1452562"/>
                <a:gd name="connsiteX35" fmla="*/ 926306 w 983456"/>
                <a:gd name="connsiteY35" fmla="*/ 266700 h 1452562"/>
                <a:gd name="connsiteX36" fmla="*/ 983456 w 983456"/>
                <a:gd name="connsiteY36" fmla="*/ 111919 h 1452562"/>
                <a:gd name="connsiteX37" fmla="*/ 933450 w 983456"/>
                <a:gd name="connsiteY37" fmla="*/ 0 h 1452562"/>
                <a:gd name="connsiteX0" fmla="*/ 933450 w 983456"/>
                <a:gd name="connsiteY0" fmla="*/ 0 h 1452562"/>
                <a:gd name="connsiteX1" fmla="*/ 519112 w 983456"/>
                <a:gd name="connsiteY1" fmla="*/ 107156 h 1452562"/>
                <a:gd name="connsiteX2" fmla="*/ 385762 w 983456"/>
                <a:gd name="connsiteY2" fmla="*/ 204787 h 1452562"/>
                <a:gd name="connsiteX3" fmla="*/ 328612 w 983456"/>
                <a:gd name="connsiteY3" fmla="*/ 250031 h 1452562"/>
                <a:gd name="connsiteX4" fmla="*/ 252412 w 983456"/>
                <a:gd name="connsiteY4" fmla="*/ 240506 h 1452562"/>
                <a:gd name="connsiteX5" fmla="*/ 92869 w 983456"/>
                <a:gd name="connsiteY5" fmla="*/ 483394 h 1452562"/>
                <a:gd name="connsiteX6" fmla="*/ 4762 w 983456"/>
                <a:gd name="connsiteY6" fmla="*/ 678656 h 1452562"/>
                <a:gd name="connsiteX7" fmla="*/ 7143 w 983456"/>
                <a:gd name="connsiteY7" fmla="*/ 723900 h 1452562"/>
                <a:gd name="connsiteX8" fmla="*/ 0 w 983456"/>
                <a:gd name="connsiteY8" fmla="*/ 795337 h 1452562"/>
                <a:gd name="connsiteX9" fmla="*/ 7144 w 983456"/>
                <a:gd name="connsiteY9" fmla="*/ 931069 h 1452562"/>
                <a:gd name="connsiteX10" fmla="*/ 47625 w 983456"/>
                <a:gd name="connsiteY10" fmla="*/ 1054894 h 1452562"/>
                <a:gd name="connsiteX11" fmla="*/ 85725 w 983456"/>
                <a:gd name="connsiteY11" fmla="*/ 1114425 h 1452562"/>
                <a:gd name="connsiteX12" fmla="*/ 288131 w 983456"/>
                <a:gd name="connsiteY12" fmla="*/ 1376362 h 1452562"/>
                <a:gd name="connsiteX13" fmla="*/ 385762 w 983456"/>
                <a:gd name="connsiteY13" fmla="*/ 1452562 h 1452562"/>
                <a:gd name="connsiteX14" fmla="*/ 385762 w 983456"/>
                <a:gd name="connsiteY14" fmla="*/ 1312069 h 1452562"/>
                <a:gd name="connsiteX15" fmla="*/ 423862 w 983456"/>
                <a:gd name="connsiteY15" fmla="*/ 1290637 h 1452562"/>
                <a:gd name="connsiteX16" fmla="*/ 542925 w 983456"/>
                <a:gd name="connsiteY16" fmla="*/ 1266825 h 1452562"/>
                <a:gd name="connsiteX17" fmla="*/ 614362 w 983456"/>
                <a:gd name="connsiteY17" fmla="*/ 1209675 h 1452562"/>
                <a:gd name="connsiteX18" fmla="*/ 402431 w 983456"/>
                <a:gd name="connsiteY18" fmla="*/ 1162050 h 1452562"/>
                <a:gd name="connsiteX19" fmla="*/ 233362 w 983456"/>
                <a:gd name="connsiteY19" fmla="*/ 1054894 h 1452562"/>
                <a:gd name="connsiteX20" fmla="*/ 197644 w 983456"/>
                <a:gd name="connsiteY20" fmla="*/ 1023937 h 1452562"/>
                <a:gd name="connsiteX21" fmla="*/ 192881 w 983456"/>
                <a:gd name="connsiteY21" fmla="*/ 976312 h 1452562"/>
                <a:gd name="connsiteX22" fmla="*/ 192881 w 983456"/>
                <a:gd name="connsiteY22" fmla="*/ 923925 h 1452562"/>
                <a:gd name="connsiteX23" fmla="*/ 204787 w 983456"/>
                <a:gd name="connsiteY23" fmla="*/ 881062 h 1452562"/>
                <a:gd name="connsiteX24" fmla="*/ 216694 w 983456"/>
                <a:gd name="connsiteY24" fmla="*/ 833437 h 1452562"/>
                <a:gd name="connsiteX25" fmla="*/ 269081 w 983456"/>
                <a:gd name="connsiteY25" fmla="*/ 778669 h 1452562"/>
                <a:gd name="connsiteX26" fmla="*/ 421481 w 983456"/>
                <a:gd name="connsiteY26" fmla="*/ 688181 h 1452562"/>
                <a:gd name="connsiteX27" fmla="*/ 538162 w 983456"/>
                <a:gd name="connsiteY27" fmla="*/ 611981 h 1452562"/>
                <a:gd name="connsiteX28" fmla="*/ 600075 w 983456"/>
                <a:gd name="connsiteY28" fmla="*/ 561975 h 1452562"/>
                <a:gd name="connsiteX29" fmla="*/ 661987 w 983456"/>
                <a:gd name="connsiteY29" fmla="*/ 571500 h 1452562"/>
                <a:gd name="connsiteX30" fmla="*/ 733425 w 983456"/>
                <a:gd name="connsiteY30" fmla="*/ 597694 h 1452562"/>
                <a:gd name="connsiteX31" fmla="*/ 795337 w 983456"/>
                <a:gd name="connsiteY31" fmla="*/ 604837 h 1452562"/>
                <a:gd name="connsiteX32" fmla="*/ 723900 w 983456"/>
                <a:gd name="connsiteY32" fmla="*/ 531019 h 1452562"/>
                <a:gd name="connsiteX33" fmla="*/ 714375 w 983456"/>
                <a:gd name="connsiteY33" fmla="*/ 473869 h 1452562"/>
                <a:gd name="connsiteX34" fmla="*/ 776287 w 983456"/>
                <a:gd name="connsiteY34" fmla="*/ 440531 h 1452562"/>
                <a:gd name="connsiteX35" fmla="*/ 926306 w 983456"/>
                <a:gd name="connsiteY35" fmla="*/ 266700 h 1452562"/>
                <a:gd name="connsiteX36" fmla="*/ 983456 w 983456"/>
                <a:gd name="connsiteY36" fmla="*/ 111919 h 1452562"/>
                <a:gd name="connsiteX37" fmla="*/ 933450 w 983456"/>
                <a:gd name="connsiteY37" fmla="*/ 0 h 1452562"/>
                <a:gd name="connsiteX0" fmla="*/ 890588 w 983456"/>
                <a:gd name="connsiteY0" fmla="*/ 0 h 1447799"/>
                <a:gd name="connsiteX1" fmla="*/ 519112 w 983456"/>
                <a:gd name="connsiteY1" fmla="*/ 102393 h 1447799"/>
                <a:gd name="connsiteX2" fmla="*/ 385762 w 983456"/>
                <a:gd name="connsiteY2" fmla="*/ 200024 h 1447799"/>
                <a:gd name="connsiteX3" fmla="*/ 328612 w 983456"/>
                <a:gd name="connsiteY3" fmla="*/ 245268 h 1447799"/>
                <a:gd name="connsiteX4" fmla="*/ 252412 w 983456"/>
                <a:gd name="connsiteY4" fmla="*/ 235743 h 1447799"/>
                <a:gd name="connsiteX5" fmla="*/ 92869 w 983456"/>
                <a:gd name="connsiteY5" fmla="*/ 478631 h 1447799"/>
                <a:gd name="connsiteX6" fmla="*/ 4762 w 983456"/>
                <a:gd name="connsiteY6" fmla="*/ 673893 h 1447799"/>
                <a:gd name="connsiteX7" fmla="*/ 7143 w 983456"/>
                <a:gd name="connsiteY7" fmla="*/ 719137 h 1447799"/>
                <a:gd name="connsiteX8" fmla="*/ 0 w 983456"/>
                <a:gd name="connsiteY8" fmla="*/ 790574 h 1447799"/>
                <a:gd name="connsiteX9" fmla="*/ 7144 w 983456"/>
                <a:gd name="connsiteY9" fmla="*/ 926306 h 1447799"/>
                <a:gd name="connsiteX10" fmla="*/ 47625 w 983456"/>
                <a:gd name="connsiteY10" fmla="*/ 1050131 h 1447799"/>
                <a:gd name="connsiteX11" fmla="*/ 85725 w 983456"/>
                <a:gd name="connsiteY11" fmla="*/ 1109662 h 1447799"/>
                <a:gd name="connsiteX12" fmla="*/ 288131 w 983456"/>
                <a:gd name="connsiteY12" fmla="*/ 1371599 h 1447799"/>
                <a:gd name="connsiteX13" fmla="*/ 385762 w 983456"/>
                <a:gd name="connsiteY13" fmla="*/ 1447799 h 1447799"/>
                <a:gd name="connsiteX14" fmla="*/ 385762 w 983456"/>
                <a:gd name="connsiteY14" fmla="*/ 1307306 h 1447799"/>
                <a:gd name="connsiteX15" fmla="*/ 423862 w 983456"/>
                <a:gd name="connsiteY15" fmla="*/ 1285874 h 1447799"/>
                <a:gd name="connsiteX16" fmla="*/ 542925 w 983456"/>
                <a:gd name="connsiteY16" fmla="*/ 1262062 h 1447799"/>
                <a:gd name="connsiteX17" fmla="*/ 614362 w 983456"/>
                <a:gd name="connsiteY17" fmla="*/ 1204912 h 1447799"/>
                <a:gd name="connsiteX18" fmla="*/ 402431 w 983456"/>
                <a:gd name="connsiteY18" fmla="*/ 1157287 h 1447799"/>
                <a:gd name="connsiteX19" fmla="*/ 233362 w 983456"/>
                <a:gd name="connsiteY19" fmla="*/ 1050131 h 1447799"/>
                <a:gd name="connsiteX20" fmla="*/ 197644 w 983456"/>
                <a:gd name="connsiteY20" fmla="*/ 1019174 h 1447799"/>
                <a:gd name="connsiteX21" fmla="*/ 192881 w 983456"/>
                <a:gd name="connsiteY21" fmla="*/ 971549 h 1447799"/>
                <a:gd name="connsiteX22" fmla="*/ 192881 w 983456"/>
                <a:gd name="connsiteY22" fmla="*/ 919162 h 1447799"/>
                <a:gd name="connsiteX23" fmla="*/ 204787 w 983456"/>
                <a:gd name="connsiteY23" fmla="*/ 876299 h 1447799"/>
                <a:gd name="connsiteX24" fmla="*/ 216694 w 983456"/>
                <a:gd name="connsiteY24" fmla="*/ 828674 h 1447799"/>
                <a:gd name="connsiteX25" fmla="*/ 269081 w 983456"/>
                <a:gd name="connsiteY25" fmla="*/ 773906 h 1447799"/>
                <a:gd name="connsiteX26" fmla="*/ 421481 w 983456"/>
                <a:gd name="connsiteY26" fmla="*/ 683418 h 1447799"/>
                <a:gd name="connsiteX27" fmla="*/ 538162 w 983456"/>
                <a:gd name="connsiteY27" fmla="*/ 607218 h 1447799"/>
                <a:gd name="connsiteX28" fmla="*/ 600075 w 983456"/>
                <a:gd name="connsiteY28" fmla="*/ 557212 h 1447799"/>
                <a:gd name="connsiteX29" fmla="*/ 661987 w 983456"/>
                <a:gd name="connsiteY29" fmla="*/ 566737 h 1447799"/>
                <a:gd name="connsiteX30" fmla="*/ 733425 w 983456"/>
                <a:gd name="connsiteY30" fmla="*/ 592931 h 1447799"/>
                <a:gd name="connsiteX31" fmla="*/ 795337 w 983456"/>
                <a:gd name="connsiteY31" fmla="*/ 600074 h 1447799"/>
                <a:gd name="connsiteX32" fmla="*/ 723900 w 983456"/>
                <a:gd name="connsiteY32" fmla="*/ 526256 h 1447799"/>
                <a:gd name="connsiteX33" fmla="*/ 714375 w 983456"/>
                <a:gd name="connsiteY33" fmla="*/ 469106 h 1447799"/>
                <a:gd name="connsiteX34" fmla="*/ 776287 w 983456"/>
                <a:gd name="connsiteY34" fmla="*/ 435768 h 1447799"/>
                <a:gd name="connsiteX35" fmla="*/ 926306 w 983456"/>
                <a:gd name="connsiteY35" fmla="*/ 261937 h 1447799"/>
                <a:gd name="connsiteX36" fmla="*/ 983456 w 983456"/>
                <a:gd name="connsiteY36" fmla="*/ 107156 h 1447799"/>
                <a:gd name="connsiteX37" fmla="*/ 890588 w 983456"/>
                <a:gd name="connsiteY37" fmla="*/ 0 h 1447799"/>
                <a:gd name="connsiteX0" fmla="*/ 890588 w 1002506"/>
                <a:gd name="connsiteY0" fmla="*/ 0 h 1447799"/>
                <a:gd name="connsiteX1" fmla="*/ 519112 w 1002506"/>
                <a:gd name="connsiteY1" fmla="*/ 102393 h 1447799"/>
                <a:gd name="connsiteX2" fmla="*/ 385762 w 1002506"/>
                <a:gd name="connsiteY2" fmla="*/ 200024 h 1447799"/>
                <a:gd name="connsiteX3" fmla="*/ 328612 w 1002506"/>
                <a:gd name="connsiteY3" fmla="*/ 245268 h 1447799"/>
                <a:gd name="connsiteX4" fmla="*/ 252412 w 1002506"/>
                <a:gd name="connsiteY4" fmla="*/ 235743 h 1447799"/>
                <a:gd name="connsiteX5" fmla="*/ 92869 w 1002506"/>
                <a:gd name="connsiteY5" fmla="*/ 478631 h 1447799"/>
                <a:gd name="connsiteX6" fmla="*/ 4762 w 1002506"/>
                <a:gd name="connsiteY6" fmla="*/ 673893 h 1447799"/>
                <a:gd name="connsiteX7" fmla="*/ 7143 w 1002506"/>
                <a:gd name="connsiteY7" fmla="*/ 719137 h 1447799"/>
                <a:gd name="connsiteX8" fmla="*/ 0 w 1002506"/>
                <a:gd name="connsiteY8" fmla="*/ 790574 h 1447799"/>
                <a:gd name="connsiteX9" fmla="*/ 7144 w 1002506"/>
                <a:gd name="connsiteY9" fmla="*/ 926306 h 1447799"/>
                <a:gd name="connsiteX10" fmla="*/ 47625 w 1002506"/>
                <a:gd name="connsiteY10" fmla="*/ 1050131 h 1447799"/>
                <a:gd name="connsiteX11" fmla="*/ 85725 w 1002506"/>
                <a:gd name="connsiteY11" fmla="*/ 1109662 h 1447799"/>
                <a:gd name="connsiteX12" fmla="*/ 288131 w 1002506"/>
                <a:gd name="connsiteY12" fmla="*/ 1371599 h 1447799"/>
                <a:gd name="connsiteX13" fmla="*/ 385762 w 1002506"/>
                <a:gd name="connsiteY13" fmla="*/ 1447799 h 1447799"/>
                <a:gd name="connsiteX14" fmla="*/ 385762 w 1002506"/>
                <a:gd name="connsiteY14" fmla="*/ 1307306 h 1447799"/>
                <a:gd name="connsiteX15" fmla="*/ 423862 w 1002506"/>
                <a:gd name="connsiteY15" fmla="*/ 1285874 h 1447799"/>
                <a:gd name="connsiteX16" fmla="*/ 542925 w 1002506"/>
                <a:gd name="connsiteY16" fmla="*/ 1262062 h 1447799"/>
                <a:gd name="connsiteX17" fmla="*/ 614362 w 1002506"/>
                <a:gd name="connsiteY17" fmla="*/ 1204912 h 1447799"/>
                <a:gd name="connsiteX18" fmla="*/ 402431 w 1002506"/>
                <a:gd name="connsiteY18" fmla="*/ 1157287 h 1447799"/>
                <a:gd name="connsiteX19" fmla="*/ 233362 w 1002506"/>
                <a:gd name="connsiteY19" fmla="*/ 1050131 h 1447799"/>
                <a:gd name="connsiteX20" fmla="*/ 197644 w 1002506"/>
                <a:gd name="connsiteY20" fmla="*/ 1019174 h 1447799"/>
                <a:gd name="connsiteX21" fmla="*/ 192881 w 1002506"/>
                <a:gd name="connsiteY21" fmla="*/ 971549 h 1447799"/>
                <a:gd name="connsiteX22" fmla="*/ 192881 w 1002506"/>
                <a:gd name="connsiteY22" fmla="*/ 919162 h 1447799"/>
                <a:gd name="connsiteX23" fmla="*/ 204787 w 1002506"/>
                <a:gd name="connsiteY23" fmla="*/ 876299 h 1447799"/>
                <a:gd name="connsiteX24" fmla="*/ 216694 w 1002506"/>
                <a:gd name="connsiteY24" fmla="*/ 828674 h 1447799"/>
                <a:gd name="connsiteX25" fmla="*/ 269081 w 1002506"/>
                <a:gd name="connsiteY25" fmla="*/ 773906 h 1447799"/>
                <a:gd name="connsiteX26" fmla="*/ 421481 w 1002506"/>
                <a:gd name="connsiteY26" fmla="*/ 683418 h 1447799"/>
                <a:gd name="connsiteX27" fmla="*/ 538162 w 1002506"/>
                <a:gd name="connsiteY27" fmla="*/ 607218 h 1447799"/>
                <a:gd name="connsiteX28" fmla="*/ 600075 w 1002506"/>
                <a:gd name="connsiteY28" fmla="*/ 557212 h 1447799"/>
                <a:gd name="connsiteX29" fmla="*/ 661987 w 1002506"/>
                <a:gd name="connsiteY29" fmla="*/ 566737 h 1447799"/>
                <a:gd name="connsiteX30" fmla="*/ 733425 w 1002506"/>
                <a:gd name="connsiteY30" fmla="*/ 592931 h 1447799"/>
                <a:gd name="connsiteX31" fmla="*/ 795337 w 1002506"/>
                <a:gd name="connsiteY31" fmla="*/ 600074 h 1447799"/>
                <a:gd name="connsiteX32" fmla="*/ 723900 w 1002506"/>
                <a:gd name="connsiteY32" fmla="*/ 526256 h 1447799"/>
                <a:gd name="connsiteX33" fmla="*/ 714375 w 1002506"/>
                <a:gd name="connsiteY33" fmla="*/ 469106 h 1447799"/>
                <a:gd name="connsiteX34" fmla="*/ 776287 w 1002506"/>
                <a:gd name="connsiteY34" fmla="*/ 435768 h 1447799"/>
                <a:gd name="connsiteX35" fmla="*/ 926306 w 1002506"/>
                <a:gd name="connsiteY35" fmla="*/ 261937 h 1447799"/>
                <a:gd name="connsiteX36" fmla="*/ 1002506 w 1002506"/>
                <a:gd name="connsiteY36" fmla="*/ 88106 h 1447799"/>
                <a:gd name="connsiteX37" fmla="*/ 890588 w 1002506"/>
                <a:gd name="connsiteY37" fmla="*/ 0 h 1447799"/>
                <a:gd name="connsiteX0" fmla="*/ 923926 w 1002506"/>
                <a:gd name="connsiteY0" fmla="*/ 0 h 1452562"/>
                <a:gd name="connsiteX1" fmla="*/ 519112 w 1002506"/>
                <a:gd name="connsiteY1" fmla="*/ 107156 h 1452562"/>
                <a:gd name="connsiteX2" fmla="*/ 385762 w 1002506"/>
                <a:gd name="connsiteY2" fmla="*/ 204787 h 1452562"/>
                <a:gd name="connsiteX3" fmla="*/ 328612 w 1002506"/>
                <a:gd name="connsiteY3" fmla="*/ 250031 h 1452562"/>
                <a:gd name="connsiteX4" fmla="*/ 252412 w 1002506"/>
                <a:gd name="connsiteY4" fmla="*/ 240506 h 1452562"/>
                <a:gd name="connsiteX5" fmla="*/ 92869 w 1002506"/>
                <a:gd name="connsiteY5" fmla="*/ 483394 h 1452562"/>
                <a:gd name="connsiteX6" fmla="*/ 4762 w 1002506"/>
                <a:gd name="connsiteY6" fmla="*/ 678656 h 1452562"/>
                <a:gd name="connsiteX7" fmla="*/ 7143 w 1002506"/>
                <a:gd name="connsiteY7" fmla="*/ 723900 h 1452562"/>
                <a:gd name="connsiteX8" fmla="*/ 0 w 1002506"/>
                <a:gd name="connsiteY8" fmla="*/ 795337 h 1452562"/>
                <a:gd name="connsiteX9" fmla="*/ 7144 w 1002506"/>
                <a:gd name="connsiteY9" fmla="*/ 931069 h 1452562"/>
                <a:gd name="connsiteX10" fmla="*/ 47625 w 1002506"/>
                <a:gd name="connsiteY10" fmla="*/ 1054894 h 1452562"/>
                <a:gd name="connsiteX11" fmla="*/ 85725 w 1002506"/>
                <a:gd name="connsiteY11" fmla="*/ 1114425 h 1452562"/>
                <a:gd name="connsiteX12" fmla="*/ 288131 w 1002506"/>
                <a:gd name="connsiteY12" fmla="*/ 1376362 h 1452562"/>
                <a:gd name="connsiteX13" fmla="*/ 385762 w 1002506"/>
                <a:gd name="connsiteY13" fmla="*/ 1452562 h 1452562"/>
                <a:gd name="connsiteX14" fmla="*/ 385762 w 1002506"/>
                <a:gd name="connsiteY14" fmla="*/ 1312069 h 1452562"/>
                <a:gd name="connsiteX15" fmla="*/ 423862 w 1002506"/>
                <a:gd name="connsiteY15" fmla="*/ 1290637 h 1452562"/>
                <a:gd name="connsiteX16" fmla="*/ 542925 w 1002506"/>
                <a:gd name="connsiteY16" fmla="*/ 1266825 h 1452562"/>
                <a:gd name="connsiteX17" fmla="*/ 614362 w 1002506"/>
                <a:gd name="connsiteY17" fmla="*/ 1209675 h 1452562"/>
                <a:gd name="connsiteX18" fmla="*/ 402431 w 1002506"/>
                <a:gd name="connsiteY18" fmla="*/ 1162050 h 1452562"/>
                <a:gd name="connsiteX19" fmla="*/ 233362 w 1002506"/>
                <a:gd name="connsiteY19" fmla="*/ 1054894 h 1452562"/>
                <a:gd name="connsiteX20" fmla="*/ 197644 w 1002506"/>
                <a:gd name="connsiteY20" fmla="*/ 1023937 h 1452562"/>
                <a:gd name="connsiteX21" fmla="*/ 192881 w 1002506"/>
                <a:gd name="connsiteY21" fmla="*/ 976312 h 1452562"/>
                <a:gd name="connsiteX22" fmla="*/ 192881 w 1002506"/>
                <a:gd name="connsiteY22" fmla="*/ 923925 h 1452562"/>
                <a:gd name="connsiteX23" fmla="*/ 204787 w 1002506"/>
                <a:gd name="connsiteY23" fmla="*/ 881062 h 1452562"/>
                <a:gd name="connsiteX24" fmla="*/ 216694 w 1002506"/>
                <a:gd name="connsiteY24" fmla="*/ 833437 h 1452562"/>
                <a:gd name="connsiteX25" fmla="*/ 269081 w 1002506"/>
                <a:gd name="connsiteY25" fmla="*/ 778669 h 1452562"/>
                <a:gd name="connsiteX26" fmla="*/ 421481 w 1002506"/>
                <a:gd name="connsiteY26" fmla="*/ 688181 h 1452562"/>
                <a:gd name="connsiteX27" fmla="*/ 538162 w 1002506"/>
                <a:gd name="connsiteY27" fmla="*/ 611981 h 1452562"/>
                <a:gd name="connsiteX28" fmla="*/ 600075 w 1002506"/>
                <a:gd name="connsiteY28" fmla="*/ 561975 h 1452562"/>
                <a:gd name="connsiteX29" fmla="*/ 661987 w 1002506"/>
                <a:gd name="connsiteY29" fmla="*/ 571500 h 1452562"/>
                <a:gd name="connsiteX30" fmla="*/ 733425 w 1002506"/>
                <a:gd name="connsiteY30" fmla="*/ 597694 h 1452562"/>
                <a:gd name="connsiteX31" fmla="*/ 795337 w 1002506"/>
                <a:gd name="connsiteY31" fmla="*/ 604837 h 1452562"/>
                <a:gd name="connsiteX32" fmla="*/ 723900 w 1002506"/>
                <a:gd name="connsiteY32" fmla="*/ 531019 h 1452562"/>
                <a:gd name="connsiteX33" fmla="*/ 714375 w 1002506"/>
                <a:gd name="connsiteY33" fmla="*/ 473869 h 1452562"/>
                <a:gd name="connsiteX34" fmla="*/ 776287 w 1002506"/>
                <a:gd name="connsiteY34" fmla="*/ 440531 h 1452562"/>
                <a:gd name="connsiteX35" fmla="*/ 926306 w 1002506"/>
                <a:gd name="connsiteY35" fmla="*/ 266700 h 1452562"/>
                <a:gd name="connsiteX36" fmla="*/ 1002506 w 1002506"/>
                <a:gd name="connsiteY36" fmla="*/ 92869 h 1452562"/>
                <a:gd name="connsiteX37" fmla="*/ 923926 w 1002506"/>
                <a:gd name="connsiteY37" fmla="*/ 0 h 1452562"/>
                <a:gd name="connsiteX0" fmla="*/ 923926 w 1002506"/>
                <a:gd name="connsiteY0" fmla="*/ 0 h 1452562"/>
                <a:gd name="connsiteX1" fmla="*/ 519112 w 1002506"/>
                <a:gd name="connsiteY1" fmla="*/ 107156 h 1452562"/>
                <a:gd name="connsiteX2" fmla="*/ 385762 w 1002506"/>
                <a:gd name="connsiteY2" fmla="*/ 204787 h 1452562"/>
                <a:gd name="connsiteX3" fmla="*/ 328612 w 1002506"/>
                <a:gd name="connsiteY3" fmla="*/ 250031 h 1452562"/>
                <a:gd name="connsiteX4" fmla="*/ 252412 w 1002506"/>
                <a:gd name="connsiteY4" fmla="*/ 240506 h 1452562"/>
                <a:gd name="connsiteX5" fmla="*/ 92869 w 1002506"/>
                <a:gd name="connsiteY5" fmla="*/ 483394 h 1452562"/>
                <a:gd name="connsiteX6" fmla="*/ 4762 w 1002506"/>
                <a:gd name="connsiteY6" fmla="*/ 678656 h 1452562"/>
                <a:gd name="connsiteX7" fmla="*/ 7143 w 1002506"/>
                <a:gd name="connsiteY7" fmla="*/ 723900 h 1452562"/>
                <a:gd name="connsiteX8" fmla="*/ 0 w 1002506"/>
                <a:gd name="connsiteY8" fmla="*/ 795337 h 1452562"/>
                <a:gd name="connsiteX9" fmla="*/ 7144 w 1002506"/>
                <a:gd name="connsiteY9" fmla="*/ 931069 h 1452562"/>
                <a:gd name="connsiteX10" fmla="*/ 47625 w 1002506"/>
                <a:gd name="connsiteY10" fmla="*/ 1054894 h 1452562"/>
                <a:gd name="connsiteX11" fmla="*/ 85725 w 1002506"/>
                <a:gd name="connsiteY11" fmla="*/ 1114425 h 1452562"/>
                <a:gd name="connsiteX12" fmla="*/ 288131 w 1002506"/>
                <a:gd name="connsiteY12" fmla="*/ 1376362 h 1452562"/>
                <a:gd name="connsiteX13" fmla="*/ 385762 w 1002506"/>
                <a:gd name="connsiteY13" fmla="*/ 1452562 h 1452562"/>
                <a:gd name="connsiteX14" fmla="*/ 385762 w 1002506"/>
                <a:gd name="connsiteY14" fmla="*/ 1312069 h 1452562"/>
                <a:gd name="connsiteX15" fmla="*/ 423862 w 1002506"/>
                <a:gd name="connsiteY15" fmla="*/ 1290637 h 1452562"/>
                <a:gd name="connsiteX16" fmla="*/ 542925 w 1002506"/>
                <a:gd name="connsiteY16" fmla="*/ 1266825 h 1452562"/>
                <a:gd name="connsiteX17" fmla="*/ 614362 w 1002506"/>
                <a:gd name="connsiteY17" fmla="*/ 1209675 h 1452562"/>
                <a:gd name="connsiteX18" fmla="*/ 402431 w 1002506"/>
                <a:gd name="connsiteY18" fmla="*/ 1162050 h 1452562"/>
                <a:gd name="connsiteX19" fmla="*/ 233362 w 1002506"/>
                <a:gd name="connsiteY19" fmla="*/ 1054894 h 1452562"/>
                <a:gd name="connsiteX20" fmla="*/ 197644 w 1002506"/>
                <a:gd name="connsiteY20" fmla="*/ 1023937 h 1452562"/>
                <a:gd name="connsiteX21" fmla="*/ 192881 w 1002506"/>
                <a:gd name="connsiteY21" fmla="*/ 976312 h 1452562"/>
                <a:gd name="connsiteX22" fmla="*/ 192881 w 1002506"/>
                <a:gd name="connsiteY22" fmla="*/ 923925 h 1452562"/>
                <a:gd name="connsiteX23" fmla="*/ 204787 w 1002506"/>
                <a:gd name="connsiteY23" fmla="*/ 881062 h 1452562"/>
                <a:gd name="connsiteX24" fmla="*/ 216694 w 1002506"/>
                <a:gd name="connsiteY24" fmla="*/ 833437 h 1452562"/>
                <a:gd name="connsiteX25" fmla="*/ 269081 w 1002506"/>
                <a:gd name="connsiteY25" fmla="*/ 778669 h 1452562"/>
                <a:gd name="connsiteX26" fmla="*/ 421481 w 1002506"/>
                <a:gd name="connsiteY26" fmla="*/ 688181 h 1452562"/>
                <a:gd name="connsiteX27" fmla="*/ 538162 w 1002506"/>
                <a:gd name="connsiteY27" fmla="*/ 611981 h 1452562"/>
                <a:gd name="connsiteX28" fmla="*/ 600075 w 1002506"/>
                <a:gd name="connsiteY28" fmla="*/ 561975 h 1452562"/>
                <a:gd name="connsiteX29" fmla="*/ 661987 w 1002506"/>
                <a:gd name="connsiteY29" fmla="*/ 571500 h 1452562"/>
                <a:gd name="connsiteX30" fmla="*/ 733425 w 1002506"/>
                <a:gd name="connsiteY30" fmla="*/ 597694 h 1452562"/>
                <a:gd name="connsiteX31" fmla="*/ 795337 w 1002506"/>
                <a:gd name="connsiteY31" fmla="*/ 604837 h 1452562"/>
                <a:gd name="connsiteX32" fmla="*/ 723900 w 1002506"/>
                <a:gd name="connsiteY32" fmla="*/ 531019 h 1452562"/>
                <a:gd name="connsiteX33" fmla="*/ 702469 w 1002506"/>
                <a:gd name="connsiteY33" fmla="*/ 473869 h 1452562"/>
                <a:gd name="connsiteX34" fmla="*/ 776287 w 1002506"/>
                <a:gd name="connsiteY34" fmla="*/ 440531 h 1452562"/>
                <a:gd name="connsiteX35" fmla="*/ 926306 w 1002506"/>
                <a:gd name="connsiteY35" fmla="*/ 266700 h 1452562"/>
                <a:gd name="connsiteX36" fmla="*/ 1002506 w 1002506"/>
                <a:gd name="connsiteY36" fmla="*/ 92869 h 1452562"/>
                <a:gd name="connsiteX37" fmla="*/ 923926 w 1002506"/>
                <a:gd name="connsiteY37" fmla="*/ 0 h 1452562"/>
                <a:gd name="connsiteX0" fmla="*/ 923926 w 1002506"/>
                <a:gd name="connsiteY0" fmla="*/ 0 h 1452562"/>
                <a:gd name="connsiteX1" fmla="*/ 519112 w 1002506"/>
                <a:gd name="connsiteY1" fmla="*/ 107156 h 1452562"/>
                <a:gd name="connsiteX2" fmla="*/ 385762 w 1002506"/>
                <a:gd name="connsiteY2" fmla="*/ 204787 h 1452562"/>
                <a:gd name="connsiteX3" fmla="*/ 328612 w 1002506"/>
                <a:gd name="connsiteY3" fmla="*/ 250031 h 1452562"/>
                <a:gd name="connsiteX4" fmla="*/ 252412 w 1002506"/>
                <a:gd name="connsiteY4" fmla="*/ 240506 h 1452562"/>
                <a:gd name="connsiteX5" fmla="*/ 92869 w 1002506"/>
                <a:gd name="connsiteY5" fmla="*/ 483394 h 1452562"/>
                <a:gd name="connsiteX6" fmla="*/ 4762 w 1002506"/>
                <a:gd name="connsiteY6" fmla="*/ 678656 h 1452562"/>
                <a:gd name="connsiteX7" fmla="*/ 7143 w 1002506"/>
                <a:gd name="connsiteY7" fmla="*/ 723900 h 1452562"/>
                <a:gd name="connsiteX8" fmla="*/ 0 w 1002506"/>
                <a:gd name="connsiteY8" fmla="*/ 795337 h 1452562"/>
                <a:gd name="connsiteX9" fmla="*/ 7144 w 1002506"/>
                <a:gd name="connsiteY9" fmla="*/ 931069 h 1452562"/>
                <a:gd name="connsiteX10" fmla="*/ 47625 w 1002506"/>
                <a:gd name="connsiteY10" fmla="*/ 1054894 h 1452562"/>
                <a:gd name="connsiteX11" fmla="*/ 85725 w 1002506"/>
                <a:gd name="connsiteY11" fmla="*/ 1114425 h 1452562"/>
                <a:gd name="connsiteX12" fmla="*/ 288131 w 1002506"/>
                <a:gd name="connsiteY12" fmla="*/ 1376362 h 1452562"/>
                <a:gd name="connsiteX13" fmla="*/ 385762 w 1002506"/>
                <a:gd name="connsiteY13" fmla="*/ 1452562 h 1452562"/>
                <a:gd name="connsiteX14" fmla="*/ 385762 w 1002506"/>
                <a:gd name="connsiteY14" fmla="*/ 1312069 h 1452562"/>
                <a:gd name="connsiteX15" fmla="*/ 423862 w 1002506"/>
                <a:gd name="connsiteY15" fmla="*/ 1290637 h 1452562"/>
                <a:gd name="connsiteX16" fmla="*/ 542925 w 1002506"/>
                <a:gd name="connsiteY16" fmla="*/ 1266825 h 1452562"/>
                <a:gd name="connsiteX17" fmla="*/ 614362 w 1002506"/>
                <a:gd name="connsiteY17" fmla="*/ 1209675 h 1452562"/>
                <a:gd name="connsiteX18" fmla="*/ 402431 w 1002506"/>
                <a:gd name="connsiteY18" fmla="*/ 1162050 h 1452562"/>
                <a:gd name="connsiteX19" fmla="*/ 233362 w 1002506"/>
                <a:gd name="connsiteY19" fmla="*/ 1054894 h 1452562"/>
                <a:gd name="connsiteX20" fmla="*/ 197644 w 1002506"/>
                <a:gd name="connsiteY20" fmla="*/ 1023937 h 1452562"/>
                <a:gd name="connsiteX21" fmla="*/ 192881 w 1002506"/>
                <a:gd name="connsiteY21" fmla="*/ 976312 h 1452562"/>
                <a:gd name="connsiteX22" fmla="*/ 192881 w 1002506"/>
                <a:gd name="connsiteY22" fmla="*/ 923925 h 1452562"/>
                <a:gd name="connsiteX23" fmla="*/ 204787 w 1002506"/>
                <a:gd name="connsiteY23" fmla="*/ 881062 h 1452562"/>
                <a:gd name="connsiteX24" fmla="*/ 216694 w 1002506"/>
                <a:gd name="connsiteY24" fmla="*/ 833437 h 1452562"/>
                <a:gd name="connsiteX25" fmla="*/ 269081 w 1002506"/>
                <a:gd name="connsiteY25" fmla="*/ 778669 h 1452562"/>
                <a:gd name="connsiteX26" fmla="*/ 421481 w 1002506"/>
                <a:gd name="connsiteY26" fmla="*/ 688181 h 1452562"/>
                <a:gd name="connsiteX27" fmla="*/ 538162 w 1002506"/>
                <a:gd name="connsiteY27" fmla="*/ 611981 h 1452562"/>
                <a:gd name="connsiteX28" fmla="*/ 600075 w 1002506"/>
                <a:gd name="connsiteY28" fmla="*/ 561975 h 1452562"/>
                <a:gd name="connsiteX29" fmla="*/ 661987 w 1002506"/>
                <a:gd name="connsiteY29" fmla="*/ 571500 h 1452562"/>
                <a:gd name="connsiteX30" fmla="*/ 733425 w 1002506"/>
                <a:gd name="connsiteY30" fmla="*/ 597694 h 1452562"/>
                <a:gd name="connsiteX31" fmla="*/ 795337 w 1002506"/>
                <a:gd name="connsiteY31" fmla="*/ 604837 h 1452562"/>
                <a:gd name="connsiteX32" fmla="*/ 723900 w 1002506"/>
                <a:gd name="connsiteY32" fmla="*/ 531019 h 1452562"/>
                <a:gd name="connsiteX33" fmla="*/ 702469 w 1002506"/>
                <a:gd name="connsiteY33" fmla="*/ 473869 h 1452562"/>
                <a:gd name="connsiteX34" fmla="*/ 764381 w 1002506"/>
                <a:gd name="connsiteY34" fmla="*/ 442912 h 1452562"/>
                <a:gd name="connsiteX35" fmla="*/ 926306 w 1002506"/>
                <a:gd name="connsiteY35" fmla="*/ 266700 h 1452562"/>
                <a:gd name="connsiteX36" fmla="*/ 1002506 w 1002506"/>
                <a:gd name="connsiteY36" fmla="*/ 92869 h 1452562"/>
                <a:gd name="connsiteX37" fmla="*/ 923926 w 1002506"/>
                <a:gd name="connsiteY37" fmla="*/ 0 h 1452562"/>
                <a:gd name="connsiteX0" fmla="*/ 923926 w 1002506"/>
                <a:gd name="connsiteY0" fmla="*/ 0 h 1452562"/>
                <a:gd name="connsiteX1" fmla="*/ 519112 w 1002506"/>
                <a:gd name="connsiteY1" fmla="*/ 107156 h 1452562"/>
                <a:gd name="connsiteX2" fmla="*/ 385762 w 1002506"/>
                <a:gd name="connsiteY2" fmla="*/ 204787 h 1452562"/>
                <a:gd name="connsiteX3" fmla="*/ 328612 w 1002506"/>
                <a:gd name="connsiteY3" fmla="*/ 250031 h 1452562"/>
                <a:gd name="connsiteX4" fmla="*/ 252412 w 1002506"/>
                <a:gd name="connsiteY4" fmla="*/ 240506 h 1452562"/>
                <a:gd name="connsiteX5" fmla="*/ 92869 w 1002506"/>
                <a:gd name="connsiteY5" fmla="*/ 483394 h 1452562"/>
                <a:gd name="connsiteX6" fmla="*/ 4762 w 1002506"/>
                <a:gd name="connsiteY6" fmla="*/ 678656 h 1452562"/>
                <a:gd name="connsiteX7" fmla="*/ 7143 w 1002506"/>
                <a:gd name="connsiteY7" fmla="*/ 723900 h 1452562"/>
                <a:gd name="connsiteX8" fmla="*/ 0 w 1002506"/>
                <a:gd name="connsiteY8" fmla="*/ 795337 h 1452562"/>
                <a:gd name="connsiteX9" fmla="*/ 7144 w 1002506"/>
                <a:gd name="connsiteY9" fmla="*/ 931069 h 1452562"/>
                <a:gd name="connsiteX10" fmla="*/ 47625 w 1002506"/>
                <a:gd name="connsiteY10" fmla="*/ 1054894 h 1452562"/>
                <a:gd name="connsiteX11" fmla="*/ 85725 w 1002506"/>
                <a:gd name="connsiteY11" fmla="*/ 1114425 h 1452562"/>
                <a:gd name="connsiteX12" fmla="*/ 288131 w 1002506"/>
                <a:gd name="connsiteY12" fmla="*/ 1376362 h 1452562"/>
                <a:gd name="connsiteX13" fmla="*/ 385762 w 1002506"/>
                <a:gd name="connsiteY13" fmla="*/ 1452562 h 1452562"/>
                <a:gd name="connsiteX14" fmla="*/ 385762 w 1002506"/>
                <a:gd name="connsiteY14" fmla="*/ 1312069 h 1452562"/>
                <a:gd name="connsiteX15" fmla="*/ 423862 w 1002506"/>
                <a:gd name="connsiteY15" fmla="*/ 1290637 h 1452562"/>
                <a:gd name="connsiteX16" fmla="*/ 542925 w 1002506"/>
                <a:gd name="connsiteY16" fmla="*/ 1266825 h 1452562"/>
                <a:gd name="connsiteX17" fmla="*/ 614362 w 1002506"/>
                <a:gd name="connsiteY17" fmla="*/ 1209675 h 1452562"/>
                <a:gd name="connsiteX18" fmla="*/ 402431 w 1002506"/>
                <a:gd name="connsiteY18" fmla="*/ 1162050 h 1452562"/>
                <a:gd name="connsiteX19" fmla="*/ 233362 w 1002506"/>
                <a:gd name="connsiteY19" fmla="*/ 1054894 h 1452562"/>
                <a:gd name="connsiteX20" fmla="*/ 197644 w 1002506"/>
                <a:gd name="connsiteY20" fmla="*/ 1023937 h 1452562"/>
                <a:gd name="connsiteX21" fmla="*/ 192881 w 1002506"/>
                <a:gd name="connsiteY21" fmla="*/ 976312 h 1452562"/>
                <a:gd name="connsiteX22" fmla="*/ 192881 w 1002506"/>
                <a:gd name="connsiteY22" fmla="*/ 923925 h 1452562"/>
                <a:gd name="connsiteX23" fmla="*/ 204787 w 1002506"/>
                <a:gd name="connsiteY23" fmla="*/ 881062 h 1452562"/>
                <a:gd name="connsiteX24" fmla="*/ 216694 w 1002506"/>
                <a:gd name="connsiteY24" fmla="*/ 833437 h 1452562"/>
                <a:gd name="connsiteX25" fmla="*/ 269081 w 1002506"/>
                <a:gd name="connsiteY25" fmla="*/ 778669 h 1452562"/>
                <a:gd name="connsiteX26" fmla="*/ 421481 w 1002506"/>
                <a:gd name="connsiteY26" fmla="*/ 688181 h 1452562"/>
                <a:gd name="connsiteX27" fmla="*/ 538162 w 1002506"/>
                <a:gd name="connsiteY27" fmla="*/ 611981 h 1452562"/>
                <a:gd name="connsiteX28" fmla="*/ 609600 w 1002506"/>
                <a:gd name="connsiteY28" fmla="*/ 547687 h 1452562"/>
                <a:gd name="connsiteX29" fmla="*/ 661987 w 1002506"/>
                <a:gd name="connsiteY29" fmla="*/ 571500 h 1452562"/>
                <a:gd name="connsiteX30" fmla="*/ 733425 w 1002506"/>
                <a:gd name="connsiteY30" fmla="*/ 597694 h 1452562"/>
                <a:gd name="connsiteX31" fmla="*/ 795337 w 1002506"/>
                <a:gd name="connsiteY31" fmla="*/ 604837 h 1452562"/>
                <a:gd name="connsiteX32" fmla="*/ 723900 w 1002506"/>
                <a:gd name="connsiteY32" fmla="*/ 531019 h 1452562"/>
                <a:gd name="connsiteX33" fmla="*/ 702469 w 1002506"/>
                <a:gd name="connsiteY33" fmla="*/ 473869 h 1452562"/>
                <a:gd name="connsiteX34" fmla="*/ 764381 w 1002506"/>
                <a:gd name="connsiteY34" fmla="*/ 442912 h 1452562"/>
                <a:gd name="connsiteX35" fmla="*/ 926306 w 1002506"/>
                <a:gd name="connsiteY35" fmla="*/ 266700 h 1452562"/>
                <a:gd name="connsiteX36" fmla="*/ 1002506 w 1002506"/>
                <a:gd name="connsiteY36" fmla="*/ 92869 h 1452562"/>
                <a:gd name="connsiteX37" fmla="*/ 923926 w 1002506"/>
                <a:gd name="connsiteY37" fmla="*/ 0 h 1452562"/>
                <a:gd name="connsiteX0" fmla="*/ 923926 w 1002506"/>
                <a:gd name="connsiteY0" fmla="*/ 0 h 1452562"/>
                <a:gd name="connsiteX1" fmla="*/ 519112 w 1002506"/>
                <a:gd name="connsiteY1" fmla="*/ 107156 h 1452562"/>
                <a:gd name="connsiteX2" fmla="*/ 385762 w 1002506"/>
                <a:gd name="connsiteY2" fmla="*/ 204787 h 1452562"/>
                <a:gd name="connsiteX3" fmla="*/ 328612 w 1002506"/>
                <a:gd name="connsiteY3" fmla="*/ 250031 h 1452562"/>
                <a:gd name="connsiteX4" fmla="*/ 252412 w 1002506"/>
                <a:gd name="connsiteY4" fmla="*/ 240506 h 1452562"/>
                <a:gd name="connsiteX5" fmla="*/ 92869 w 1002506"/>
                <a:gd name="connsiteY5" fmla="*/ 483394 h 1452562"/>
                <a:gd name="connsiteX6" fmla="*/ 4762 w 1002506"/>
                <a:gd name="connsiteY6" fmla="*/ 678656 h 1452562"/>
                <a:gd name="connsiteX7" fmla="*/ 7143 w 1002506"/>
                <a:gd name="connsiteY7" fmla="*/ 723900 h 1452562"/>
                <a:gd name="connsiteX8" fmla="*/ 0 w 1002506"/>
                <a:gd name="connsiteY8" fmla="*/ 795337 h 1452562"/>
                <a:gd name="connsiteX9" fmla="*/ 7144 w 1002506"/>
                <a:gd name="connsiteY9" fmla="*/ 931069 h 1452562"/>
                <a:gd name="connsiteX10" fmla="*/ 47625 w 1002506"/>
                <a:gd name="connsiteY10" fmla="*/ 1054894 h 1452562"/>
                <a:gd name="connsiteX11" fmla="*/ 85725 w 1002506"/>
                <a:gd name="connsiteY11" fmla="*/ 1114425 h 1452562"/>
                <a:gd name="connsiteX12" fmla="*/ 288131 w 1002506"/>
                <a:gd name="connsiteY12" fmla="*/ 1376362 h 1452562"/>
                <a:gd name="connsiteX13" fmla="*/ 385762 w 1002506"/>
                <a:gd name="connsiteY13" fmla="*/ 1452562 h 1452562"/>
                <a:gd name="connsiteX14" fmla="*/ 385762 w 1002506"/>
                <a:gd name="connsiteY14" fmla="*/ 1312069 h 1452562"/>
                <a:gd name="connsiteX15" fmla="*/ 423862 w 1002506"/>
                <a:gd name="connsiteY15" fmla="*/ 1290637 h 1452562"/>
                <a:gd name="connsiteX16" fmla="*/ 542925 w 1002506"/>
                <a:gd name="connsiteY16" fmla="*/ 1266825 h 1452562"/>
                <a:gd name="connsiteX17" fmla="*/ 614362 w 1002506"/>
                <a:gd name="connsiteY17" fmla="*/ 1209675 h 1452562"/>
                <a:gd name="connsiteX18" fmla="*/ 402431 w 1002506"/>
                <a:gd name="connsiteY18" fmla="*/ 1162050 h 1452562"/>
                <a:gd name="connsiteX19" fmla="*/ 233362 w 1002506"/>
                <a:gd name="connsiteY19" fmla="*/ 1054894 h 1452562"/>
                <a:gd name="connsiteX20" fmla="*/ 197644 w 1002506"/>
                <a:gd name="connsiteY20" fmla="*/ 1023937 h 1452562"/>
                <a:gd name="connsiteX21" fmla="*/ 192881 w 1002506"/>
                <a:gd name="connsiteY21" fmla="*/ 976312 h 1452562"/>
                <a:gd name="connsiteX22" fmla="*/ 192881 w 1002506"/>
                <a:gd name="connsiteY22" fmla="*/ 923925 h 1452562"/>
                <a:gd name="connsiteX23" fmla="*/ 204787 w 1002506"/>
                <a:gd name="connsiteY23" fmla="*/ 881062 h 1452562"/>
                <a:gd name="connsiteX24" fmla="*/ 216694 w 1002506"/>
                <a:gd name="connsiteY24" fmla="*/ 833437 h 1452562"/>
                <a:gd name="connsiteX25" fmla="*/ 269081 w 1002506"/>
                <a:gd name="connsiteY25" fmla="*/ 778669 h 1452562"/>
                <a:gd name="connsiteX26" fmla="*/ 421481 w 1002506"/>
                <a:gd name="connsiteY26" fmla="*/ 688181 h 1452562"/>
                <a:gd name="connsiteX27" fmla="*/ 538162 w 1002506"/>
                <a:gd name="connsiteY27" fmla="*/ 604838 h 1452562"/>
                <a:gd name="connsiteX28" fmla="*/ 609600 w 1002506"/>
                <a:gd name="connsiteY28" fmla="*/ 547687 h 1452562"/>
                <a:gd name="connsiteX29" fmla="*/ 661987 w 1002506"/>
                <a:gd name="connsiteY29" fmla="*/ 571500 h 1452562"/>
                <a:gd name="connsiteX30" fmla="*/ 733425 w 1002506"/>
                <a:gd name="connsiteY30" fmla="*/ 597694 h 1452562"/>
                <a:gd name="connsiteX31" fmla="*/ 795337 w 1002506"/>
                <a:gd name="connsiteY31" fmla="*/ 604837 h 1452562"/>
                <a:gd name="connsiteX32" fmla="*/ 723900 w 1002506"/>
                <a:gd name="connsiteY32" fmla="*/ 531019 h 1452562"/>
                <a:gd name="connsiteX33" fmla="*/ 702469 w 1002506"/>
                <a:gd name="connsiteY33" fmla="*/ 473869 h 1452562"/>
                <a:gd name="connsiteX34" fmla="*/ 764381 w 1002506"/>
                <a:gd name="connsiteY34" fmla="*/ 442912 h 1452562"/>
                <a:gd name="connsiteX35" fmla="*/ 926306 w 1002506"/>
                <a:gd name="connsiteY35" fmla="*/ 266700 h 1452562"/>
                <a:gd name="connsiteX36" fmla="*/ 1002506 w 1002506"/>
                <a:gd name="connsiteY36" fmla="*/ 92869 h 1452562"/>
                <a:gd name="connsiteX37" fmla="*/ 923926 w 1002506"/>
                <a:gd name="connsiteY37" fmla="*/ 0 h 1452562"/>
                <a:gd name="connsiteX0" fmla="*/ 923926 w 1002506"/>
                <a:gd name="connsiteY0" fmla="*/ 0 h 1452562"/>
                <a:gd name="connsiteX1" fmla="*/ 519112 w 1002506"/>
                <a:gd name="connsiteY1" fmla="*/ 107156 h 1452562"/>
                <a:gd name="connsiteX2" fmla="*/ 385762 w 1002506"/>
                <a:gd name="connsiteY2" fmla="*/ 204787 h 1452562"/>
                <a:gd name="connsiteX3" fmla="*/ 328612 w 1002506"/>
                <a:gd name="connsiteY3" fmla="*/ 250031 h 1452562"/>
                <a:gd name="connsiteX4" fmla="*/ 252412 w 1002506"/>
                <a:gd name="connsiteY4" fmla="*/ 240506 h 1452562"/>
                <a:gd name="connsiteX5" fmla="*/ 92869 w 1002506"/>
                <a:gd name="connsiteY5" fmla="*/ 483394 h 1452562"/>
                <a:gd name="connsiteX6" fmla="*/ 4762 w 1002506"/>
                <a:gd name="connsiteY6" fmla="*/ 678656 h 1452562"/>
                <a:gd name="connsiteX7" fmla="*/ 7143 w 1002506"/>
                <a:gd name="connsiteY7" fmla="*/ 723900 h 1452562"/>
                <a:gd name="connsiteX8" fmla="*/ 0 w 1002506"/>
                <a:gd name="connsiteY8" fmla="*/ 795337 h 1452562"/>
                <a:gd name="connsiteX9" fmla="*/ 7144 w 1002506"/>
                <a:gd name="connsiteY9" fmla="*/ 931069 h 1452562"/>
                <a:gd name="connsiteX10" fmla="*/ 47625 w 1002506"/>
                <a:gd name="connsiteY10" fmla="*/ 1054894 h 1452562"/>
                <a:gd name="connsiteX11" fmla="*/ 85725 w 1002506"/>
                <a:gd name="connsiteY11" fmla="*/ 1114425 h 1452562"/>
                <a:gd name="connsiteX12" fmla="*/ 288131 w 1002506"/>
                <a:gd name="connsiteY12" fmla="*/ 1376362 h 1452562"/>
                <a:gd name="connsiteX13" fmla="*/ 385762 w 1002506"/>
                <a:gd name="connsiteY13" fmla="*/ 1452562 h 1452562"/>
                <a:gd name="connsiteX14" fmla="*/ 385762 w 1002506"/>
                <a:gd name="connsiteY14" fmla="*/ 1312069 h 1452562"/>
                <a:gd name="connsiteX15" fmla="*/ 423862 w 1002506"/>
                <a:gd name="connsiteY15" fmla="*/ 1290637 h 1452562"/>
                <a:gd name="connsiteX16" fmla="*/ 542925 w 1002506"/>
                <a:gd name="connsiteY16" fmla="*/ 1266825 h 1452562"/>
                <a:gd name="connsiteX17" fmla="*/ 614362 w 1002506"/>
                <a:gd name="connsiteY17" fmla="*/ 1209675 h 1452562"/>
                <a:gd name="connsiteX18" fmla="*/ 402431 w 1002506"/>
                <a:gd name="connsiteY18" fmla="*/ 1162050 h 1452562"/>
                <a:gd name="connsiteX19" fmla="*/ 233362 w 1002506"/>
                <a:gd name="connsiteY19" fmla="*/ 1054894 h 1452562"/>
                <a:gd name="connsiteX20" fmla="*/ 197644 w 1002506"/>
                <a:gd name="connsiteY20" fmla="*/ 1023937 h 1452562"/>
                <a:gd name="connsiteX21" fmla="*/ 192881 w 1002506"/>
                <a:gd name="connsiteY21" fmla="*/ 976312 h 1452562"/>
                <a:gd name="connsiteX22" fmla="*/ 192881 w 1002506"/>
                <a:gd name="connsiteY22" fmla="*/ 923925 h 1452562"/>
                <a:gd name="connsiteX23" fmla="*/ 204787 w 1002506"/>
                <a:gd name="connsiteY23" fmla="*/ 881062 h 1452562"/>
                <a:gd name="connsiteX24" fmla="*/ 216694 w 1002506"/>
                <a:gd name="connsiteY24" fmla="*/ 833437 h 1452562"/>
                <a:gd name="connsiteX25" fmla="*/ 261937 w 1002506"/>
                <a:gd name="connsiteY25" fmla="*/ 778669 h 1452562"/>
                <a:gd name="connsiteX26" fmla="*/ 421481 w 1002506"/>
                <a:gd name="connsiteY26" fmla="*/ 688181 h 1452562"/>
                <a:gd name="connsiteX27" fmla="*/ 538162 w 1002506"/>
                <a:gd name="connsiteY27" fmla="*/ 604838 h 1452562"/>
                <a:gd name="connsiteX28" fmla="*/ 609600 w 1002506"/>
                <a:gd name="connsiteY28" fmla="*/ 547687 h 1452562"/>
                <a:gd name="connsiteX29" fmla="*/ 661987 w 1002506"/>
                <a:gd name="connsiteY29" fmla="*/ 571500 h 1452562"/>
                <a:gd name="connsiteX30" fmla="*/ 733425 w 1002506"/>
                <a:gd name="connsiteY30" fmla="*/ 597694 h 1452562"/>
                <a:gd name="connsiteX31" fmla="*/ 795337 w 1002506"/>
                <a:gd name="connsiteY31" fmla="*/ 604837 h 1452562"/>
                <a:gd name="connsiteX32" fmla="*/ 723900 w 1002506"/>
                <a:gd name="connsiteY32" fmla="*/ 531019 h 1452562"/>
                <a:gd name="connsiteX33" fmla="*/ 702469 w 1002506"/>
                <a:gd name="connsiteY33" fmla="*/ 473869 h 1452562"/>
                <a:gd name="connsiteX34" fmla="*/ 764381 w 1002506"/>
                <a:gd name="connsiteY34" fmla="*/ 442912 h 1452562"/>
                <a:gd name="connsiteX35" fmla="*/ 926306 w 1002506"/>
                <a:gd name="connsiteY35" fmla="*/ 266700 h 1452562"/>
                <a:gd name="connsiteX36" fmla="*/ 1002506 w 1002506"/>
                <a:gd name="connsiteY36" fmla="*/ 92869 h 1452562"/>
                <a:gd name="connsiteX37" fmla="*/ 923926 w 1002506"/>
                <a:gd name="connsiteY37" fmla="*/ 0 h 1452562"/>
                <a:gd name="connsiteX0" fmla="*/ 923926 w 1002506"/>
                <a:gd name="connsiteY0" fmla="*/ 0 h 1452562"/>
                <a:gd name="connsiteX1" fmla="*/ 519112 w 1002506"/>
                <a:gd name="connsiteY1" fmla="*/ 107156 h 1452562"/>
                <a:gd name="connsiteX2" fmla="*/ 385762 w 1002506"/>
                <a:gd name="connsiteY2" fmla="*/ 204787 h 1452562"/>
                <a:gd name="connsiteX3" fmla="*/ 328612 w 1002506"/>
                <a:gd name="connsiteY3" fmla="*/ 250031 h 1452562"/>
                <a:gd name="connsiteX4" fmla="*/ 252412 w 1002506"/>
                <a:gd name="connsiteY4" fmla="*/ 240506 h 1452562"/>
                <a:gd name="connsiteX5" fmla="*/ 92869 w 1002506"/>
                <a:gd name="connsiteY5" fmla="*/ 483394 h 1452562"/>
                <a:gd name="connsiteX6" fmla="*/ 4762 w 1002506"/>
                <a:gd name="connsiteY6" fmla="*/ 678656 h 1452562"/>
                <a:gd name="connsiteX7" fmla="*/ 7143 w 1002506"/>
                <a:gd name="connsiteY7" fmla="*/ 723900 h 1452562"/>
                <a:gd name="connsiteX8" fmla="*/ 0 w 1002506"/>
                <a:gd name="connsiteY8" fmla="*/ 795337 h 1452562"/>
                <a:gd name="connsiteX9" fmla="*/ 7144 w 1002506"/>
                <a:gd name="connsiteY9" fmla="*/ 931069 h 1452562"/>
                <a:gd name="connsiteX10" fmla="*/ 47625 w 1002506"/>
                <a:gd name="connsiteY10" fmla="*/ 1054894 h 1452562"/>
                <a:gd name="connsiteX11" fmla="*/ 85725 w 1002506"/>
                <a:gd name="connsiteY11" fmla="*/ 1114425 h 1452562"/>
                <a:gd name="connsiteX12" fmla="*/ 288131 w 1002506"/>
                <a:gd name="connsiteY12" fmla="*/ 1376362 h 1452562"/>
                <a:gd name="connsiteX13" fmla="*/ 385762 w 1002506"/>
                <a:gd name="connsiteY13" fmla="*/ 1452562 h 1452562"/>
                <a:gd name="connsiteX14" fmla="*/ 385762 w 1002506"/>
                <a:gd name="connsiteY14" fmla="*/ 1312069 h 1452562"/>
                <a:gd name="connsiteX15" fmla="*/ 423862 w 1002506"/>
                <a:gd name="connsiteY15" fmla="*/ 1290637 h 1452562"/>
                <a:gd name="connsiteX16" fmla="*/ 542925 w 1002506"/>
                <a:gd name="connsiteY16" fmla="*/ 1266825 h 1452562"/>
                <a:gd name="connsiteX17" fmla="*/ 614362 w 1002506"/>
                <a:gd name="connsiteY17" fmla="*/ 1209675 h 1452562"/>
                <a:gd name="connsiteX18" fmla="*/ 402431 w 1002506"/>
                <a:gd name="connsiteY18" fmla="*/ 1162050 h 1452562"/>
                <a:gd name="connsiteX19" fmla="*/ 233362 w 1002506"/>
                <a:gd name="connsiteY19" fmla="*/ 1054894 h 1452562"/>
                <a:gd name="connsiteX20" fmla="*/ 197644 w 1002506"/>
                <a:gd name="connsiteY20" fmla="*/ 1023937 h 1452562"/>
                <a:gd name="connsiteX21" fmla="*/ 188118 w 1002506"/>
                <a:gd name="connsiteY21" fmla="*/ 978693 h 1452562"/>
                <a:gd name="connsiteX22" fmla="*/ 192881 w 1002506"/>
                <a:gd name="connsiteY22" fmla="*/ 923925 h 1452562"/>
                <a:gd name="connsiteX23" fmla="*/ 204787 w 1002506"/>
                <a:gd name="connsiteY23" fmla="*/ 881062 h 1452562"/>
                <a:gd name="connsiteX24" fmla="*/ 216694 w 1002506"/>
                <a:gd name="connsiteY24" fmla="*/ 833437 h 1452562"/>
                <a:gd name="connsiteX25" fmla="*/ 261937 w 1002506"/>
                <a:gd name="connsiteY25" fmla="*/ 778669 h 1452562"/>
                <a:gd name="connsiteX26" fmla="*/ 421481 w 1002506"/>
                <a:gd name="connsiteY26" fmla="*/ 688181 h 1452562"/>
                <a:gd name="connsiteX27" fmla="*/ 538162 w 1002506"/>
                <a:gd name="connsiteY27" fmla="*/ 604838 h 1452562"/>
                <a:gd name="connsiteX28" fmla="*/ 609600 w 1002506"/>
                <a:gd name="connsiteY28" fmla="*/ 547687 h 1452562"/>
                <a:gd name="connsiteX29" fmla="*/ 661987 w 1002506"/>
                <a:gd name="connsiteY29" fmla="*/ 571500 h 1452562"/>
                <a:gd name="connsiteX30" fmla="*/ 733425 w 1002506"/>
                <a:gd name="connsiteY30" fmla="*/ 597694 h 1452562"/>
                <a:gd name="connsiteX31" fmla="*/ 795337 w 1002506"/>
                <a:gd name="connsiteY31" fmla="*/ 604837 h 1452562"/>
                <a:gd name="connsiteX32" fmla="*/ 723900 w 1002506"/>
                <a:gd name="connsiteY32" fmla="*/ 531019 h 1452562"/>
                <a:gd name="connsiteX33" fmla="*/ 702469 w 1002506"/>
                <a:gd name="connsiteY33" fmla="*/ 473869 h 1452562"/>
                <a:gd name="connsiteX34" fmla="*/ 764381 w 1002506"/>
                <a:gd name="connsiteY34" fmla="*/ 442912 h 1452562"/>
                <a:gd name="connsiteX35" fmla="*/ 926306 w 1002506"/>
                <a:gd name="connsiteY35" fmla="*/ 266700 h 1452562"/>
                <a:gd name="connsiteX36" fmla="*/ 1002506 w 1002506"/>
                <a:gd name="connsiteY36" fmla="*/ 92869 h 1452562"/>
                <a:gd name="connsiteX37" fmla="*/ 923926 w 1002506"/>
                <a:gd name="connsiteY37" fmla="*/ 0 h 1452562"/>
                <a:gd name="connsiteX0" fmla="*/ 923926 w 1002506"/>
                <a:gd name="connsiteY0" fmla="*/ 0 h 1452562"/>
                <a:gd name="connsiteX1" fmla="*/ 519112 w 1002506"/>
                <a:gd name="connsiteY1" fmla="*/ 107156 h 1452562"/>
                <a:gd name="connsiteX2" fmla="*/ 385762 w 1002506"/>
                <a:gd name="connsiteY2" fmla="*/ 204787 h 1452562"/>
                <a:gd name="connsiteX3" fmla="*/ 328612 w 1002506"/>
                <a:gd name="connsiteY3" fmla="*/ 250031 h 1452562"/>
                <a:gd name="connsiteX4" fmla="*/ 252412 w 1002506"/>
                <a:gd name="connsiteY4" fmla="*/ 240506 h 1452562"/>
                <a:gd name="connsiteX5" fmla="*/ 92869 w 1002506"/>
                <a:gd name="connsiteY5" fmla="*/ 483394 h 1452562"/>
                <a:gd name="connsiteX6" fmla="*/ 4762 w 1002506"/>
                <a:gd name="connsiteY6" fmla="*/ 678656 h 1452562"/>
                <a:gd name="connsiteX7" fmla="*/ 7143 w 1002506"/>
                <a:gd name="connsiteY7" fmla="*/ 723900 h 1452562"/>
                <a:gd name="connsiteX8" fmla="*/ 0 w 1002506"/>
                <a:gd name="connsiteY8" fmla="*/ 795337 h 1452562"/>
                <a:gd name="connsiteX9" fmla="*/ 7144 w 1002506"/>
                <a:gd name="connsiteY9" fmla="*/ 931069 h 1452562"/>
                <a:gd name="connsiteX10" fmla="*/ 47625 w 1002506"/>
                <a:gd name="connsiteY10" fmla="*/ 1054894 h 1452562"/>
                <a:gd name="connsiteX11" fmla="*/ 85725 w 1002506"/>
                <a:gd name="connsiteY11" fmla="*/ 1114425 h 1452562"/>
                <a:gd name="connsiteX12" fmla="*/ 288131 w 1002506"/>
                <a:gd name="connsiteY12" fmla="*/ 1376362 h 1452562"/>
                <a:gd name="connsiteX13" fmla="*/ 385762 w 1002506"/>
                <a:gd name="connsiteY13" fmla="*/ 1452562 h 1452562"/>
                <a:gd name="connsiteX14" fmla="*/ 385762 w 1002506"/>
                <a:gd name="connsiteY14" fmla="*/ 1312069 h 1452562"/>
                <a:gd name="connsiteX15" fmla="*/ 423862 w 1002506"/>
                <a:gd name="connsiteY15" fmla="*/ 1290637 h 1452562"/>
                <a:gd name="connsiteX16" fmla="*/ 542925 w 1002506"/>
                <a:gd name="connsiteY16" fmla="*/ 1266825 h 1452562"/>
                <a:gd name="connsiteX17" fmla="*/ 614362 w 1002506"/>
                <a:gd name="connsiteY17" fmla="*/ 1209675 h 1452562"/>
                <a:gd name="connsiteX18" fmla="*/ 402431 w 1002506"/>
                <a:gd name="connsiteY18" fmla="*/ 1162050 h 1452562"/>
                <a:gd name="connsiteX19" fmla="*/ 228600 w 1002506"/>
                <a:gd name="connsiteY19" fmla="*/ 1059656 h 1452562"/>
                <a:gd name="connsiteX20" fmla="*/ 197644 w 1002506"/>
                <a:gd name="connsiteY20" fmla="*/ 1023937 h 1452562"/>
                <a:gd name="connsiteX21" fmla="*/ 188118 w 1002506"/>
                <a:gd name="connsiteY21" fmla="*/ 978693 h 1452562"/>
                <a:gd name="connsiteX22" fmla="*/ 192881 w 1002506"/>
                <a:gd name="connsiteY22" fmla="*/ 923925 h 1452562"/>
                <a:gd name="connsiteX23" fmla="*/ 204787 w 1002506"/>
                <a:gd name="connsiteY23" fmla="*/ 881062 h 1452562"/>
                <a:gd name="connsiteX24" fmla="*/ 216694 w 1002506"/>
                <a:gd name="connsiteY24" fmla="*/ 833437 h 1452562"/>
                <a:gd name="connsiteX25" fmla="*/ 261937 w 1002506"/>
                <a:gd name="connsiteY25" fmla="*/ 778669 h 1452562"/>
                <a:gd name="connsiteX26" fmla="*/ 421481 w 1002506"/>
                <a:gd name="connsiteY26" fmla="*/ 688181 h 1452562"/>
                <a:gd name="connsiteX27" fmla="*/ 538162 w 1002506"/>
                <a:gd name="connsiteY27" fmla="*/ 604838 h 1452562"/>
                <a:gd name="connsiteX28" fmla="*/ 609600 w 1002506"/>
                <a:gd name="connsiteY28" fmla="*/ 547687 h 1452562"/>
                <a:gd name="connsiteX29" fmla="*/ 661987 w 1002506"/>
                <a:gd name="connsiteY29" fmla="*/ 571500 h 1452562"/>
                <a:gd name="connsiteX30" fmla="*/ 733425 w 1002506"/>
                <a:gd name="connsiteY30" fmla="*/ 597694 h 1452562"/>
                <a:gd name="connsiteX31" fmla="*/ 795337 w 1002506"/>
                <a:gd name="connsiteY31" fmla="*/ 604837 h 1452562"/>
                <a:gd name="connsiteX32" fmla="*/ 723900 w 1002506"/>
                <a:gd name="connsiteY32" fmla="*/ 531019 h 1452562"/>
                <a:gd name="connsiteX33" fmla="*/ 702469 w 1002506"/>
                <a:gd name="connsiteY33" fmla="*/ 473869 h 1452562"/>
                <a:gd name="connsiteX34" fmla="*/ 764381 w 1002506"/>
                <a:gd name="connsiteY34" fmla="*/ 442912 h 1452562"/>
                <a:gd name="connsiteX35" fmla="*/ 926306 w 1002506"/>
                <a:gd name="connsiteY35" fmla="*/ 266700 h 1452562"/>
                <a:gd name="connsiteX36" fmla="*/ 1002506 w 1002506"/>
                <a:gd name="connsiteY36" fmla="*/ 92869 h 1452562"/>
                <a:gd name="connsiteX37" fmla="*/ 923926 w 1002506"/>
                <a:gd name="connsiteY37" fmla="*/ 0 h 1452562"/>
                <a:gd name="connsiteX0" fmla="*/ 923926 w 1002506"/>
                <a:gd name="connsiteY0" fmla="*/ 0 h 1452562"/>
                <a:gd name="connsiteX1" fmla="*/ 519112 w 1002506"/>
                <a:gd name="connsiteY1" fmla="*/ 107156 h 1452562"/>
                <a:gd name="connsiteX2" fmla="*/ 385762 w 1002506"/>
                <a:gd name="connsiteY2" fmla="*/ 204787 h 1452562"/>
                <a:gd name="connsiteX3" fmla="*/ 328612 w 1002506"/>
                <a:gd name="connsiteY3" fmla="*/ 250031 h 1452562"/>
                <a:gd name="connsiteX4" fmla="*/ 252412 w 1002506"/>
                <a:gd name="connsiteY4" fmla="*/ 240506 h 1452562"/>
                <a:gd name="connsiteX5" fmla="*/ 92869 w 1002506"/>
                <a:gd name="connsiteY5" fmla="*/ 483394 h 1452562"/>
                <a:gd name="connsiteX6" fmla="*/ 4762 w 1002506"/>
                <a:gd name="connsiteY6" fmla="*/ 678656 h 1452562"/>
                <a:gd name="connsiteX7" fmla="*/ 7143 w 1002506"/>
                <a:gd name="connsiteY7" fmla="*/ 723900 h 1452562"/>
                <a:gd name="connsiteX8" fmla="*/ 0 w 1002506"/>
                <a:gd name="connsiteY8" fmla="*/ 795337 h 1452562"/>
                <a:gd name="connsiteX9" fmla="*/ 7144 w 1002506"/>
                <a:gd name="connsiteY9" fmla="*/ 931069 h 1452562"/>
                <a:gd name="connsiteX10" fmla="*/ 47625 w 1002506"/>
                <a:gd name="connsiteY10" fmla="*/ 1054894 h 1452562"/>
                <a:gd name="connsiteX11" fmla="*/ 85725 w 1002506"/>
                <a:gd name="connsiteY11" fmla="*/ 1114425 h 1452562"/>
                <a:gd name="connsiteX12" fmla="*/ 288131 w 1002506"/>
                <a:gd name="connsiteY12" fmla="*/ 1376362 h 1452562"/>
                <a:gd name="connsiteX13" fmla="*/ 385762 w 1002506"/>
                <a:gd name="connsiteY13" fmla="*/ 1452562 h 1452562"/>
                <a:gd name="connsiteX14" fmla="*/ 385762 w 1002506"/>
                <a:gd name="connsiteY14" fmla="*/ 1312069 h 1452562"/>
                <a:gd name="connsiteX15" fmla="*/ 423862 w 1002506"/>
                <a:gd name="connsiteY15" fmla="*/ 1290637 h 1452562"/>
                <a:gd name="connsiteX16" fmla="*/ 542925 w 1002506"/>
                <a:gd name="connsiteY16" fmla="*/ 1266825 h 1452562"/>
                <a:gd name="connsiteX17" fmla="*/ 614362 w 1002506"/>
                <a:gd name="connsiteY17" fmla="*/ 1209675 h 1452562"/>
                <a:gd name="connsiteX18" fmla="*/ 402431 w 1002506"/>
                <a:gd name="connsiteY18" fmla="*/ 1162050 h 1452562"/>
                <a:gd name="connsiteX19" fmla="*/ 228600 w 1002506"/>
                <a:gd name="connsiteY19" fmla="*/ 1059656 h 1452562"/>
                <a:gd name="connsiteX20" fmla="*/ 197644 w 1002506"/>
                <a:gd name="connsiteY20" fmla="*/ 1023937 h 1452562"/>
                <a:gd name="connsiteX21" fmla="*/ 185737 w 1002506"/>
                <a:gd name="connsiteY21" fmla="*/ 973931 h 1452562"/>
                <a:gd name="connsiteX22" fmla="*/ 192881 w 1002506"/>
                <a:gd name="connsiteY22" fmla="*/ 923925 h 1452562"/>
                <a:gd name="connsiteX23" fmla="*/ 204787 w 1002506"/>
                <a:gd name="connsiteY23" fmla="*/ 881062 h 1452562"/>
                <a:gd name="connsiteX24" fmla="*/ 216694 w 1002506"/>
                <a:gd name="connsiteY24" fmla="*/ 833437 h 1452562"/>
                <a:gd name="connsiteX25" fmla="*/ 261937 w 1002506"/>
                <a:gd name="connsiteY25" fmla="*/ 778669 h 1452562"/>
                <a:gd name="connsiteX26" fmla="*/ 421481 w 1002506"/>
                <a:gd name="connsiteY26" fmla="*/ 688181 h 1452562"/>
                <a:gd name="connsiteX27" fmla="*/ 538162 w 1002506"/>
                <a:gd name="connsiteY27" fmla="*/ 604838 h 1452562"/>
                <a:gd name="connsiteX28" fmla="*/ 609600 w 1002506"/>
                <a:gd name="connsiteY28" fmla="*/ 547687 h 1452562"/>
                <a:gd name="connsiteX29" fmla="*/ 661987 w 1002506"/>
                <a:gd name="connsiteY29" fmla="*/ 571500 h 1452562"/>
                <a:gd name="connsiteX30" fmla="*/ 733425 w 1002506"/>
                <a:gd name="connsiteY30" fmla="*/ 597694 h 1452562"/>
                <a:gd name="connsiteX31" fmla="*/ 795337 w 1002506"/>
                <a:gd name="connsiteY31" fmla="*/ 604837 h 1452562"/>
                <a:gd name="connsiteX32" fmla="*/ 723900 w 1002506"/>
                <a:gd name="connsiteY32" fmla="*/ 531019 h 1452562"/>
                <a:gd name="connsiteX33" fmla="*/ 702469 w 1002506"/>
                <a:gd name="connsiteY33" fmla="*/ 473869 h 1452562"/>
                <a:gd name="connsiteX34" fmla="*/ 764381 w 1002506"/>
                <a:gd name="connsiteY34" fmla="*/ 442912 h 1452562"/>
                <a:gd name="connsiteX35" fmla="*/ 926306 w 1002506"/>
                <a:gd name="connsiteY35" fmla="*/ 266700 h 1452562"/>
                <a:gd name="connsiteX36" fmla="*/ 1002506 w 1002506"/>
                <a:gd name="connsiteY36" fmla="*/ 92869 h 1452562"/>
                <a:gd name="connsiteX37" fmla="*/ 923926 w 1002506"/>
                <a:gd name="connsiteY37" fmla="*/ 0 h 1452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002506" h="1452562">
                  <a:moveTo>
                    <a:pt x="923926" y="0"/>
                  </a:moveTo>
                  <a:lnTo>
                    <a:pt x="519112" y="107156"/>
                  </a:lnTo>
                  <a:lnTo>
                    <a:pt x="385762" y="204787"/>
                  </a:lnTo>
                  <a:lnTo>
                    <a:pt x="328612" y="250031"/>
                  </a:lnTo>
                  <a:lnTo>
                    <a:pt x="252412" y="240506"/>
                  </a:lnTo>
                  <a:lnTo>
                    <a:pt x="92869" y="483394"/>
                  </a:lnTo>
                  <a:lnTo>
                    <a:pt x="4762" y="678656"/>
                  </a:lnTo>
                  <a:lnTo>
                    <a:pt x="7143" y="723900"/>
                  </a:lnTo>
                  <a:lnTo>
                    <a:pt x="0" y="795337"/>
                  </a:lnTo>
                  <a:lnTo>
                    <a:pt x="7144" y="931069"/>
                  </a:lnTo>
                  <a:lnTo>
                    <a:pt x="47625" y="1054894"/>
                  </a:lnTo>
                  <a:lnTo>
                    <a:pt x="85725" y="1114425"/>
                  </a:lnTo>
                  <a:lnTo>
                    <a:pt x="288131" y="1376362"/>
                  </a:lnTo>
                  <a:lnTo>
                    <a:pt x="385762" y="1452562"/>
                  </a:lnTo>
                  <a:lnTo>
                    <a:pt x="385762" y="1312069"/>
                  </a:lnTo>
                  <a:lnTo>
                    <a:pt x="423862" y="1290637"/>
                  </a:lnTo>
                  <a:lnTo>
                    <a:pt x="542925" y="1266825"/>
                  </a:lnTo>
                  <a:lnTo>
                    <a:pt x="614362" y="1209675"/>
                  </a:lnTo>
                  <a:lnTo>
                    <a:pt x="402431" y="1162050"/>
                  </a:lnTo>
                  <a:lnTo>
                    <a:pt x="228600" y="1059656"/>
                  </a:lnTo>
                  <a:lnTo>
                    <a:pt x="197644" y="1023937"/>
                  </a:lnTo>
                  <a:lnTo>
                    <a:pt x="185737" y="973931"/>
                  </a:lnTo>
                  <a:lnTo>
                    <a:pt x="192881" y="923925"/>
                  </a:lnTo>
                  <a:lnTo>
                    <a:pt x="204787" y="881062"/>
                  </a:lnTo>
                  <a:lnTo>
                    <a:pt x="216694" y="833437"/>
                  </a:lnTo>
                  <a:lnTo>
                    <a:pt x="261937" y="778669"/>
                  </a:lnTo>
                  <a:lnTo>
                    <a:pt x="421481" y="688181"/>
                  </a:lnTo>
                  <a:lnTo>
                    <a:pt x="538162" y="604838"/>
                  </a:lnTo>
                  <a:lnTo>
                    <a:pt x="609600" y="547687"/>
                  </a:lnTo>
                  <a:lnTo>
                    <a:pt x="661987" y="571500"/>
                  </a:lnTo>
                  <a:lnTo>
                    <a:pt x="733425" y="597694"/>
                  </a:lnTo>
                  <a:lnTo>
                    <a:pt x="795337" y="604837"/>
                  </a:lnTo>
                  <a:lnTo>
                    <a:pt x="723900" y="531019"/>
                  </a:lnTo>
                  <a:lnTo>
                    <a:pt x="702469" y="473869"/>
                  </a:lnTo>
                  <a:lnTo>
                    <a:pt x="764381" y="442912"/>
                  </a:lnTo>
                  <a:lnTo>
                    <a:pt x="926306" y="266700"/>
                  </a:lnTo>
                  <a:lnTo>
                    <a:pt x="1002506" y="92869"/>
                  </a:lnTo>
                  <a:lnTo>
                    <a:pt x="923926" y="0"/>
                  </a:lnTo>
                  <a:close/>
                </a:path>
              </a:pathLst>
            </a:custGeom>
            <a:solidFill>
              <a:srgbClr val="F6AB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51" name="Freeform 2726"/>
            <p:cNvSpPr>
              <a:spLocks/>
            </p:cNvSpPr>
            <p:nvPr/>
          </p:nvSpPr>
          <p:spPr bwMode="auto">
            <a:xfrm rot="2168359">
              <a:off x="-1174121" y="3962938"/>
              <a:ext cx="101291" cy="44582"/>
            </a:xfrm>
            <a:custGeom>
              <a:avLst/>
              <a:gdLst>
                <a:gd name="T0" fmla="*/ 0 w 120"/>
                <a:gd name="T1" fmla="*/ 10 h 53"/>
                <a:gd name="T2" fmla="*/ 11 w 120"/>
                <a:gd name="T3" fmla="*/ 3 h 53"/>
                <a:gd name="T4" fmla="*/ 36 w 120"/>
                <a:gd name="T5" fmla="*/ 17 h 53"/>
                <a:gd name="T6" fmla="*/ 113 w 120"/>
                <a:gd name="T7" fmla="*/ 24 h 53"/>
                <a:gd name="T8" fmla="*/ 113 w 120"/>
                <a:gd name="T9" fmla="*/ 50 h 53"/>
                <a:gd name="T10" fmla="*/ 90 w 120"/>
                <a:gd name="T11" fmla="*/ 41 h 53"/>
                <a:gd name="T12" fmla="*/ 64 w 120"/>
                <a:gd name="T13" fmla="*/ 27 h 53"/>
                <a:gd name="T14" fmla="*/ 17 w 120"/>
                <a:gd name="T15" fmla="*/ 27 h 53"/>
                <a:gd name="T16" fmla="*/ 0 w 120"/>
                <a:gd name="T17" fmla="*/ 1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0" h="53">
                  <a:moveTo>
                    <a:pt x="0" y="10"/>
                  </a:moveTo>
                  <a:cubicBezTo>
                    <a:pt x="0" y="10"/>
                    <a:pt x="2" y="0"/>
                    <a:pt x="11" y="3"/>
                  </a:cubicBezTo>
                  <a:cubicBezTo>
                    <a:pt x="20" y="5"/>
                    <a:pt x="25" y="17"/>
                    <a:pt x="36" y="17"/>
                  </a:cubicBezTo>
                  <a:cubicBezTo>
                    <a:pt x="48" y="17"/>
                    <a:pt x="106" y="13"/>
                    <a:pt x="113" y="24"/>
                  </a:cubicBezTo>
                  <a:cubicBezTo>
                    <a:pt x="120" y="35"/>
                    <a:pt x="120" y="47"/>
                    <a:pt x="113" y="50"/>
                  </a:cubicBezTo>
                  <a:cubicBezTo>
                    <a:pt x="106" y="53"/>
                    <a:pt x="97" y="48"/>
                    <a:pt x="90" y="41"/>
                  </a:cubicBezTo>
                  <a:cubicBezTo>
                    <a:pt x="82" y="35"/>
                    <a:pt x="76" y="24"/>
                    <a:pt x="64" y="27"/>
                  </a:cubicBezTo>
                  <a:cubicBezTo>
                    <a:pt x="52" y="29"/>
                    <a:pt x="30" y="34"/>
                    <a:pt x="17" y="27"/>
                  </a:cubicBezTo>
                  <a:cubicBezTo>
                    <a:pt x="4" y="19"/>
                    <a:pt x="3" y="21"/>
                    <a:pt x="0" y="1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2" name="Freeform 2727"/>
            <p:cNvSpPr>
              <a:spLocks/>
            </p:cNvSpPr>
            <p:nvPr/>
          </p:nvSpPr>
          <p:spPr bwMode="auto">
            <a:xfrm rot="2168359">
              <a:off x="-1182501" y="3932615"/>
              <a:ext cx="23539" cy="27819"/>
            </a:xfrm>
            <a:custGeom>
              <a:avLst/>
              <a:gdLst>
                <a:gd name="T0" fmla="*/ 9 w 28"/>
                <a:gd name="T1" fmla="*/ 4 h 33"/>
                <a:gd name="T2" fmla="*/ 24 w 28"/>
                <a:gd name="T3" fmla="*/ 18 h 33"/>
                <a:gd name="T4" fmla="*/ 26 w 28"/>
                <a:gd name="T5" fmla="*/ 28 h 33"/>
                <a:gd name="T6" fmla="*/ 11 w 28"/>
                <a:gd name="T7" fmla="*/ 26 h 33"/>
                <a:gd name="T8" fmla="*/ 9 w 28"/>
                <a:gd name="T9" fmla="*/ 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3">
                  <a:moveTo>
                    <a:pt x="9" y="4"/>
                  </a:moveTo>
                  <a:cubicBezTo>
                    <a:pt x="9" y="4"/>
                    <a:pt x="21" y="16"/>
                    <a:pt x="24" y="18"/>
                  </a:cubicBezTo>
                  <a:cubicBezTo>
                    <a:pt x="27" y="20"/>
                    <a:pt x="28" y="24"/>
                    <a:pt x="26" y="28"/>
                  </a:cubicBezTo>
                  <a:cubicBezTo>
                    <a:pt x="24" y="33"/>
                    <a:pt x="20" y="32"/>
                    <a:pt x="11" y="26"/>
                  </a:cubicBezTo>
                  <a:cubicBezTo>
                    <a:pt x="2" y="19"/>
                    <a:pt x="0" y="0"/>
                    <a:pt x="9" y="4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3" name="Freeform 2728"/>
            <p:cNvSpPr>
              <a:spLocks/>
            </p:cNvSpPr>
            <p:nvPr/>
          </p:nvSpPr>
          <p:spPr bwMode="auto">
            <a:xfrm rot="2168359">
              <a:off x="-1090903" y="4012269"/>
              <a:ext cx="24253" cy="36379"/>
            </a:xfrm>
            <a:custGeom>
              <a:avLst/>
              <a:gdLst>
                <a:gd name="T0" fmla="*/ 4 w 29"/>
                <a:gd name="T1" fmla="*/ 10 h 43"/>
                <a:gd name="T2" fmla="*/ 4 w 29"/>
                <a:gd name="T3" fmla="*/ 29 h 43"/>
                <a:gd name="T4" fmla="*/ 5 w 29"/>
                <a:gd name="T5" fmla="*/ 40 h 43"/>
                <a:gd name="T6" fmla="*/ 18 w 29"/>
                <a:gd name="T7" fmla="*/ 38 h 43"/>
                <a:gd name="T8" fmla="*/ 23 w 29"/>
                <a:gd name="T9" fmla="*/ 15 h 43"/>
                <a:gd name="T10" fmla="*/ 4 w 29"/>
                <a:gd name="T11" fmla="*/ 1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43">
                  <a:moveTo>
                    <a:pt x="4" y="10"/>
                  </a:moveTo>
                  <a:cubicBezTo>
                    <a:pt x="4" y="10"/>
                    <a:pt x="7" y="23"/>
                    <a:pt x="4" y="29"/>
                  </a:cubicBezTo>
                  <a:cubicBezTo>
                    <a:pt x="0" y="34"/>
                    <a:pt x="3" y="38"/>
                    <a:pt x="5" y="40"/>
                  </a:cubicBezTo>
                  <a:cubicBezTo>
                    <a:pt x="8" y="43"/>
                    <a:pt x="14" y="42"/>
                    <a:pt x="18" y="38"/>
                  </a:cubicBezTo>
                  <a:cubicBezTo>
                    <a:pt x="23" y="34"/>
                    <a:pt x="29" y="22"/>
                    <a:pt x="23" y="15"/>
                  </a:cubicBezTo>
                  <a:cubicBezTo>
                    <a:pt x="17" y="7"/>
                    <a:pt x="2" y="0"/>
                    <a:pt x="4" y="1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4" name="Freeform 2729"/>
            <p:cNvSpPr>
              <a:spLocks/>
            </p:cNvSpPr>
            <p:nvPr/>
          </p:nvSpPr>
          <p:spPr bwMode="auto">
            <a:xfrm rot="2168359">
              <a:off x="-1044749" y="3970533"/>
              <a:ext cx="44582" cy="85955"/>
            </a:xfrm>
            <a:custGeom>
              <a:avLst/>
              <a:gdLst>
                <a:gd name="T0" fmla="*/ 8 w 53"/>
                <a:gd name="T1" fmla="*/ 101 h 102"/>
                <a:gd name="T2" fmla="*/ 20 w 53"/>
                <a:gd name="T3" fmla="*/ 77 h 102"/>
                <a:gd name="T4" fmla="*/ 35 w 53"/>
                <a:gd name="T5" fmla="*/ 27 h 102"/>
                <a:gd name="T6" fmla="*/ 50 w 53"/>
                <a:gd name="T7" fmla="*/ 3 h 102"/>
                <a:gd name="T8" fmla="*/ 21 w 53"/>
                <a:gd name="T9" fmla="*/ 18 h 102"/>
                <a:gd name="T10" fmla="*/ 1 w 53"/>
                <a:gd name="T11" fmla="*/ 58 h 102"/>
                <a:gd name="T12" fmla="*/ 8 w 53"/>
                <a:gd name="T13" fmla="*/ 10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102">
                  <a:moveTo>
                    <a:pt x="8" y="101"/>
                  </a:moveTo>
                  <a:cubicBezTo>
                    <a:pt x="9" y="102"/>
                    <a:pt x="19" y="101"/>
                    <a:pt x="20" y="77"/>
                  </a:cubicBezTo>
                  <a:cubicBezTo>
                    <a:pt x="20" y="54"/>
                    <a:pt x="18" y="39"/>
                    <a:pt x="35" y="27"/>
                  </a:cubicBezTo>
                  <a:cubicBezTo>
                    <a:pt x="51" y="15"/>
                    <a:pt x="53" y="7"/>
                    <a:pt x="50" y="3"/>
                  </a:cubicBezTo>
                  <a:cubicBezTo>
                    <a:pt x="47" y="0"/>
                    <a:pt x="34" y="2"/>
                    <a:pt x="21" y="18"/>
                  </a:cubicBezTo>
                  <a:cubicBezTo>
                    <a:pt x="9" y="33"/>
                    <a:pt x="0" y="37"/>
                    <a:pt x="1" y="58"/>
                  </a:cubicBezTo>
                  <a:cubicBezTo>
                    <a:pt x="1" y="79"/>
                    <a:pt x="1" y="100"/>
                    <a:pt x="8" y="101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5" name="Freeform 2730"/>
            <p:cNvSpPr>
              <a:spLocks/>
            </p:cNvSpPr>
            <p:nvPr/>
          </p:nvSpPr>
          <p:spPr bwMode="auto">
            <a:xfrm rot="2168359">
              <a:off x="-1065294" y="4019009"/>
              <a:ext cx="68478" cy="78465"/>
            </a:xfrm>
            <a:custGeom>
              <a:avLst/>
              <a:gdLst>
                <a:gd name="T0" fmla="*/ 5 w 81"/>
                <a:gd name="T1" fmla="*/ 83 h 93"/>
                <a:gd name="T2" fmla="*/ 24 w 81"/>
                <a:gd name="T3" fmla="*/ 35 h 93"/>
                <a:gd name="T4" fmla="*/ 63 w 81"/>
                <a:gd name="T5" fmla="*/ 1 h 93"/>
                <a:gd name="T6" fmla="*/ 76 w 81"/>
                <a:gd name="T7" fmla="*/ 8 h 93"/>
                <a:gd name="T8" fmla="*/ 52 w 81"/>
                <a:gd name="T9" fmla="*/ 20 h 93"/>
                <a:gd name="T10" fmla="*/ 21 w 81"/>
                <a:gd name="T11" fmla="*/ 83 h 93"/>
                <a:gd name="T12" fmla="*/ 5 w 81"/>
                <a:gd name="T13" fmla="*/ 8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93">
                  <a:moveTo>
                    <a:pt x="5" y="83"/>
                  </a:moveTo>
                  <a:cubicBezTo>
                    <a:pt x="5" y="83"/>
                    <a:pt x="11" y="56"/>
                    <a:pt x="24" y="35"/>
                  </a:cubicBezTo>
                  <a:cubicBezTo>
                    <a:pt x="37" y="14"/>
                    <a:pt x="48" y="0"/>
                    <a:pt x="63" y="1"/>
                  </a:cubicBezTo>
                  <a:cubicBezTo>
                    <a:pt x="77" y="1"/>
                    <a:pt x="81" y="6"/>
                    <a:pt x="76" y="8"/>
                  </a:cubicBezTo>
                  <a:cubicBezTo>
                    <a:pt x="71" y="10"/>
                    <a:pt x="62" y="8"/>
                    <a:pt x="52" y="20"/>
                  </a:cubicBezTo>
                  <a:cubicBezTo>
                    <a:pt x="42" y="33"/>
                    <a:pt x="25" y="76"/>
                    <a:pt x="21" y="83"/>
                  </a:cubicBezTo>
                  <a:cubicBezTo>
                    <a:pt x="18" y="90"/>
                    <a:pt x="0" y="93"/>
                    <a:pt x="5" y="83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6" name="Freeform 2731"/>
            <p:cNvSpPr>
              <a:spLocks/>
            </p:cNvSpPr>
            <p:nvPr/>
          </p:nvSpPr>
          <p:spPr bwMode="auto">
            <a:xfrm rot="2168359">
              <a:off x="-1200196" y="3858133"/>
              <a:ext cx="37806" cy="64198"/>
            </a:xfrm>
            <a:custGeom>
              <a:avLst/>
              <a:gdLst>
                <a:gd name="T0" fmla="*/ 9 w 45"/>
                <a:gd name="T1" fmla="*/ 2 h 76"/>
                <a:gd name="T2" fmla="*/ 35 w 45"/>
                <a:gd name="T3" fmla="*/ 23 h 76"/>
                <a:gd name="T4" fmla="*/ 41 w 45"/>
                <a:gd name="T5" fmla="*/ 71 h 76"/>
                <a:gd name="T6" fmla="*/ 30 w 45"/>
                <a:gd name="T7" fmla="*/ 61 h 76"/>
                <a:gd name="T8" fmla="*/ 13 w 45"/>
                <a:gd name="T9" fmla="*/ 20 h 76"/>
                <a:gd name="T10" fmla="*/ 9 w 45"/>
                <a:gd name="T11" fmla="*/ 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76">
                  <a:moveTo>
                    <a:pt x="9" y="2"/>
                  </a:moveTo>
                  <a:cubicBezTo>
                    <a:pt x="9" y="2"/>
                    <a:pt x="30" y="12"/>
                    <a:pt x="35" y="23"/>
                  </a:cubicBezTo>
                  <a:cubicBezTo>
                    <a:pt x="39" y="35"/>
                    <a:pt x="45" y="67"/>
                    <a:pt x="41" y="71"/>
                  </a:cubicBezTo>
                  <a:cubicBezTo>
                    <a:pt x="37" y="76"/>
                    <a:pt x="35" y="74"/>
                    <a:pt x="30" y="61"/>
                  </a:cubicBezTo>
                  <a:cubicBezTo>
                    <a:pt x="25" y="48"/>
                    <a:pt x="22" y="29"/>
                    <a:pt x="13" y="20"/>
                  </a:cubicBezTo>
                  <a:cubicBezTo>
                    <a:pt x="3" y="11"/>
                    <a:pt x="0" y="0"/>
                    <a:pt x="9" y="2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7" name="Freeform 2732"/>
            <p:cNvSpPr>
              <a:spLocks/>
            </p:cNvSpPr>
            <p:nvPr/>
          </p:nvSpPr>
          <p:spPr bwMode="auto">
            <a:xfrm rot="2168359">
              <a:off x="-1248277" y="3860956"/>
              <a:ext cx="49219" cy="58492"/>
            </a:xfrm>
            <a:custGeom>
              <a:avLst/>
              <a:gdLst>
                <a:gd name="T0" fmla="*/ 9 w 58"/>
                <a:gd name="T1" fmla="*/ 0 h 69"/>
                <a:gd name="T2" fmla="*/ 46 w 58"/>
                <a:gd name="T3" fmla="*/ 18 h 69"/>
                <a:gd name="T4" fmla="*/ 55 w 58"/>
                <a:gd name="T5" fmla="*/ 61 h 69"/>
                <a:gd name="T6" fmla="*/ 45 w 58"/>
                <a:gd name="T7" fmla="*/ 56 h 69"/>
                <a:gd name="T8" fmla="*/ 27 w 58"/>
                <a:gd name="T9" fmla="*/ 19 h 69"/>
                <a:gd name="T10" fmla="*/ 9 w 58"/>
                <a:gd name="T11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" h="69">
                  <a:moveTo>
                    <a:pt x="9" y="0"/>
                  </a:moveTo>
                  <a:cubicBezTo>
                    <a:pt x="9" y="0"/>
                    <a:pt x="39" y="2"/>
                    <a:pt x="46" y="18"/>
                  </a:cubicBezTo>
                  <a:cubicBezTo>
                    <a:pt x="54" y="34"/>
                    <a:pt x="58" y="53"/>
                    <a:pt x="55" y="61"/>
                  </a:cubicBezTo>
                  <a:cubicBezTo>
                    <a:pt x="52" y="69"/>
                    <a:pt x="52" y="69"/>
                    <a:pt x="45" y="56"/>
                  </a:cubicBezTo>
                  <a:cubicBezTo>
                    <a:pt x="39" y="43"/>
                    <a:pt x="38" y="27"/>
                    <a:pt x="27" y="19"/>
                  </a:cubicBezTo>
                  <a:cubicBezTo>
                    <a:pt x="15" y="11"/>
                    <a:pt x="0" y="1"/>
                    <a:pt x="9" y="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8" name="Freeform 2733"/>
            <p:cNvSpPr>
              <a:spLocks/>
            </p:cNvSpPr>
            <p:nvPr/>
          </p:nvSpPr>
          <p:spPr bwMode="auto">
            <a:xfrm rot="2168359">
              <a:off x="-1549049" y="4291351"/>
              <a:ext cx="245737" cy="123047"/>
            </a:xfrm>
            <a:custGeom>
              <a:avLst/>
              <a:gdLst>
                <a:gd name="T0" fmla="*/ 0 w 291"/>
                <a:gd name="T1" fmla="*/ 70 h 146"/>
                <a:gd name="T2" fmla="*/ 98 w 291"/>
                <a:gd name="T3" fmla="*/ 126 h 146"/>
                <a:gd name="T4" fmla="*/ 236 w 291"/>
                <a:gd name="T5" fmla="*/ 109 h 146"/>
                <a:gd name="T6" fmla="*/ 281 w 291"/>
                <a:gd name="T7" fmla="*/ 0 h 146"/>
                <a:gd name="T8" fmla="*/ 255 w 291"/>
                <a:gd name="T9" fmla="*/ 33 h 146"/>
                <a:gd name="T10" fmla="*/ 250 w 291"/>
                <a:gd name="T11" fmla="*/ 49 h 146"/>
                <a:gd name="T12" fmla="*/ 240 w 291"/>
                <a:gd name="T13" fmla="*/ 48 h 146"/>
                <a:gd name="T14" fmla="*/ 234 w 291"/>
                <a:gd name="T15" fmla="*/ 54 h 146"/>
                <a:gd name="T16" fmla="*/ 236 w 291"/>
                <a:gd name="T17" fmla="*/ 66 h 146"/>
                <a:gd name="T18" fmla="*/ 224 w 291"/>
                <a:gd name="T19" fmla="*/ 66 h 146"/>
                <a:gd name="T20" fmla="*/ 212 w 291"/>
                <a:gd name="T21" fmla="*/ 66 h 146"/>
                <a:gd name="T22" fmla="*/ 209 w 291"/>
                <a:gd name="T23" fmla="*/ 85 h 146"/>
                <a:gd name="T24" fmla="*/ 193 w 291"/>
                <a:gd name="T25" fmla="*/ 70 h 146"/>
                <a:gd name="T26" fmla="*/ 186 w 291"/>
                <a:gd name="T27" fmla="*/ 84 h 146"/>
                <a:gd name="T28" fmla="*/ 177 w 291"/>
                <a:gd name="T29" fmla="*/ 86 h 146"/>
                <a:gd name="T30" fmla="*/ 160 w 291"/>
                <a:gd name="T31" fmla="*/ 80 h 146"/>
                <a:gd name="T32" fmla="*/ 158 w 291"/>
                <a:gd name="T33" fmla="*/ 94 h 146"/>
                <a:gd name="T34" fmla="*/ 149 w 291"/>
                <a:gd name="T35" fmla="*/ 96 h 146"/>
                <a:gd name="T36" fmla="*/ 141 w 291"/>
                <a:gd name="T37" fmla="*/ 87 h 146"/>
                <a:gd name="T38" fmla="*/ 128 w 291"/>
                <a:gd name="T39" fmla="*/ 85 h 146"/>
                <a:gd name="T40" fmla="*/ 124 w 291"/>
                <a:gd name="T41" fmla="*/ 92 h 146"/>
                <a:gd name="T42" fmla="*/ 110 w 291"/>
                <a:gd name="T43" fmla="*/ 89 h 146"/>
                <a:gd name="T44" fmla="*/ 105 w 291"/>
                <a:gd name="T45" fmla="*/ 84 h 146"/>
                <a:gd name="T46" fmla="*/ 95 w 291"/>
                <a:gd name="T47" fmla="*/ 90 h 146"/>
                <a:gd name="T48" fmla="*/ 87 w 291"/>
                <a:gd name="T49" fmla="*/ 92 h 146"/>
                <a:gd name="T50" fmla="*/ 82 w 291"/>
                <a:gd name="T51" fmla="*/ 85 h 146"/>
                <a:gd name="T52" fmla="*/ 68 w 291"/>
                <a:gd name="T53" fmla="*/ 83 h 146"/>
                <a:gd name="T54" fmla="*/ 58 w 291"/>
                <a:gd name="T55" fmla="*/ 93 h 146"/>
                <a:gd name="T56" fmla="*/ 46 w 291"/>
                <a:gd name="T57" fmla="*/ 83 h 146"/>
                <a:gd name="T58" fmla="*/ 0 w 291"/>
                <a:gd name="T59" fmla="*/ 7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91" h="146">
                  <a:moveTo>
                    <a:pt x="0" y="70"/>
                  </a:moveTo>
                  <a:cubicBezTo>
                    <a:pt x="0" y="70"/>
                    <a:pt x="86" y="123"/>
                    <a:pt x="98" y="126"/>
                  </a:cubicBezTo>
                  <a:cubicBezTo>
                    <a:pt x="110" y="130"/>
                    <a:pt x="180" y="146"/>
                    <a:pt x="236" y="109"/>
                  </a:cubicBezTo>
                  <a:cubicBezTo>
                    <a:pt x="291" y="72"/>
                    <a:pt x="284" y="14"/>
                    <a:pt x="281" y="0"/>
                  </a:cubicBezTo>
                  <a:cubicBezTo>
                    <a:pt x="267" y="20"/>
                    <a:pt x="265" y="30"/>
                    <a:pt x="255" y="33"/>
                  </a:cubicBezTo>
                  <a:cubicBezTo>
                    <a:pt x="245" y="36"/>
                    <a:pt x="256" y="44"/>
                    <a:pt x="250" y="49"/>
                  </a:cubicBezTo>
                  <a:cubicBezTo>
                    <a:pt x="243" y="54"/>
                    <a:pt x="242" y="50"/>
                    <a:pt x="240" y="48"/>
                  </a:cubicBezTo>
                  <a:cubicBezTo>
                    <a:pt x="238" y="47"/>
                    <a:pt x="229" y="44"/>
                    <a:pt x="234" y="54"/>
                  </a:cubicBezTo>
                  <a:cubicBezTo>
                    <a:pt x="238" y="63"/>
                    <a:pt x="241" y="63"/>
                    <a:pt x="236" y="66"/>
                  </a:cubicBezTo>
                  <a:cubicBezTo>
                    <a:pt x="232" y="70"/>
                    <a:pt x="230" y="73"/>
                    <a:pt x="224" y="66"/>
                  </a:cubicBezTo>
                  <a:cubicBezTo>
                    <a:pt x="219" y="59"/>
                    <a:pt x="212" y="57"/>
                    <a:pt x="212" y="66"/>
                  </a:cubicBezTo>
                  <a:cubicBezTo>
                    <a:pt x="211" y="76"/>
                    <a:pt x="214" y="86"/>
                    <a:pt x="209" y="85"/>
                  </a:cubicBezTo>
                  <a:cubicBezTo>
                    <a:pt x="204" y="84"/>
                    <a:pt x="198" y="70"/>
                    <a:pt x="193" y="70"/>
                  </a:cubicBezTo>
                  <a:cubicBezTo>
                    <a:pt x="188" y="70"/>
                    <a:pt x="188" y="78"/>
                    <a:pt x="186" y="84"/>
                  </a:cubicBezTo>
                  <a:cubicBezTo>
                    <a:pt x="184" y="91"/>
                    <a:pt x="180" y="91"/>
                    <a:pt x="177" y="86"/>
                  </a:cubicBezTo>
                  <a:cubicBezTo>
                    <a:pt x="174" y="80"/>
                    <a:pt x="166" y="80"/>
                    <a:pt x="160" y="80"/>
                  </a:cubicBezTo>
                  <a:cubicBezTo>
                    <a:pt x="154" y="80"/>
                    <a:pt x="161" y="90"/>
                    <a:pt x="158" y="94"/>
                  </a:cubicBezTo>
                  <a:cubicBezTo>
                    <a:pt x="156" y="99"/>
                    <a:pt x="155" y="100"/>
                    <a:pt x="149" y="96"/>
                  </a:cubicBezTo>
                  <a:cubicBezTo>
                    <a:pt x="143" y="92"/>
                    <a:pt x="141" y="89"/>
                    <a:pt x="141" y="87"/>
                  </a:cubicBezTo>
                  <a:cubicBezTo>
                    <a:pt x="141" y="85"/>
                    <a:pt x="128" y="85"/>
                    <a:pt x="128" y="85"/>
                  </a:cubicBezTo>
                  <a:cubicBezTo>
                    <a:pt x="128" y="85"/>
                    <a:pt x="126" y="90"/>
                    <a:pt x="124" y="92"/>
                  </a:cubicBezTo>
                  <a:cubicBezTo>
                    <a:pt x="123" y="94"/>
                    <a:pt x="110" y="92"/>
                    <a:pt x="110" y="89"/>
                  </a:cubicBezTo>
                  <a:cubicBezTo>
                    <a:pt x="110" y="86"/>
                    <a:pt x="109" y="84"/>
                    <a:pt x="105" y="84"/>
                  </a:cubicBezTo>
                  <a:cubicBezTo>
                    <a:pt x="101" y="84"/>
                    <a:pt x="95" y="85"/>
                    <a:pt x="95" y="90"/>
                  </a:cubicBezTo>
                  <a:cubicBezTo>
                    <a:pt x="95" y="94"/>
                    <a:pt x="92" y="96"/>
                    <a:pt x="87" y="92"/>
                  </a:cubicBezTo>
                  <a:cubicBezTo>
                    <a:pt x="82" y="88"/>
                    <a:pt x="82" y="85"/>
                    <a:pt x="82" y="85"/>
                  </a:cubicBezTo>
                  <a:cubicBezTo>
                    <a:pt x="82" y="85"/>
                    <a:pt x="72" y="83"/>
                    <a:pt x="68" y="83"/>
                  </a:cubicBezTo>
                  <a:cubicBezTo>
                    <a:pt x="63" y="83"/>
                    <a:pt x="58" y="93"/>
                    <a:pt x="58" y="93"/>
                  </a:cubicBezTo>
                  <a:cubicBezTo>
                    <a:pt x="58" y="93"/>
                    <a:pt x="49" y="86"/>
                    <a:pt x="46" y="83"/>
                  </a:cubicBezTo>
                  <a:cubicBezTo>
                    <a:pt x="44" y="80"/>
                    <a:pt x="0" y="70"/>
                    <a:pt x="0" y="7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9" name="Freeform 2734"/>
            <p:cNvSpPr>
              <a:spLocks/>
            </p:cNvSpPr>
            <p:nvPr/>
          </p:nvSpPr>
          <p:spPr bwMode="auto">
            <a:xfrm rot="2168359">
              <a:off x="-1578519" y="4122717"/>
              <a:ext cx="45652" cy="46366"/>
            </a:xfrm>
            <a:custGeom>
              <a:avLst/>
              <a:gdLst>
                <a:gd name="T0" fmla="*/ 41 w 54"/>
                <a:gd name="T1" fmla="*/ 0 h 55"/>
                <a:gd name="T2" fmla="*/ 54 w 54"/>
                <a:gd name="T3" fmla="*/ 41 h 55"/>
                <a:gd name="T4" fmla="*/ 1 w 54"/>
                <a:gd name="T5" fmla="*/ 6 h 55"/>
                <a:gd name="T6" fmla="*/ 41 w 54"/>
                <a:gd name="T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55">
                  <a:moveTo>
                    <a:pt x="41" y="0"/>
                  </a:moveTo>
                  <a:cubicBezTo>
                    <a:pt x="41" y="0"/>
                    <a:pt x="50" y="32"/>
                    <a:pt x="54" y="41"/>
                  </a:cubicBezTo>
                  <a:cubicBezTo>
                    <a:pt x="31" y="55"/>
                    <a:pt x="0" y="48"/>
                    <a:pt x="1" y="6"/>
                  </a:cubicBezTo>
                  <a:cubicBezTo>
                    <a:pt x="30" y="2"/>
                    <a:pt x="41" y="0"/>
                    <a:pt x="41" y="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0" name="Freeform 2735"/>
            <p:cNvSpPr>
              <a:spLocks/>
            </p:cNvSpPr>
            <p:nvPr/>
          </p:nvSpPr>
          <p:spPr bwMode="auto">
            <a:xfrm rot="2168359">
              <a:off x="-1591561" y="4175634"/>
              <a:ext cx="57422" cy="59919"/>
            </a:xfrm>
            <a:custGeom>
              <a:avLst/>
              <a:gdLst>
                <a:gd name="T0" fmla="*/ 34 w 68"/>
                <a:gd name="T1" fmla="*/ 0 h 71"/>
                <a:gd name="T2" fmla="*/ 68 w 68"/>
                <a:gd name="T3" fmla="*/ 40 h 71"/>
                <a:gd name="T4" fmla="*/ 33 w 68"/>
                <a:gd name="T5" fmla="*/ 59 h 71"/>
                <a:gd name="T6" fmla="*/ 10 w 68"/>
                <a:gd name="T7" fmla="*/ 15 h 71"/>
                <a:gd name="T8" fmla="*/ 34 w 68"/>
                <a:gd name="T9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71">
                  <a:moveTo>
                    <a:pt x="34" y="0"/>
                  </a:moveTo>
                  <a:cubicBezTo>
                    <a:pt x="34" y="0"/>
                    <a:pt x="58" y="38"/>
                    <a:pt x="68" y="40"/>
                  </a:cubicBezTo>
                  <a:cubicBezTo>
                    <a:pt x="68" y="40"/>
                    <a:pt x="50" y="71"/>
                    <a:pt x="33" y="59"/>
                  </a:cubicBezTo>
                  <a:cubicBezTo>
                    <a:pt x="15" y="47"/>
                    <a:pt x="0" y="22"/>
                    <a:pt x="10" y="15"/>
                  </a:cubicBezTo>
                  <a:cubicBezTo>
                    <a:pt x="20" y="7"/>
                    <a:pt x="34" y="0"/>
                    <a:pt x="34" y="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1" name="Freeform 2736"/>
            <p:cNvSpPr>
              <a:spLocks/>
            </p:cNvSpPr>
            <p:nvPr/>
          </p:nvSpPr>
          <p:spPr bwMode="auto">
            <a:xfrm rot="2168359">
              <a:off x="-1583676" y="4238754"/>
              <a:ext cx="60632" cy="57065"/>
            </a:xfrm>
            <a:custGeom>
              <a:avLst/>
              <a:gdLst>
                <a:gd name="T0" fmla="*/ 34 w 72"/>
                <a:gd name="T1" fmla="*/ 0 h 68"/>
                <a:gd name="T2" fmla="*/ 72 w 72"/>
                <a:gd name="T3" fmla="*/ 42 h 68"/>
                <a:gd name="T4" fmla="*/ 28 w 72"/>
                <a:gd name="T5" fmla="*/ 59 h 68"/>
                <a:gd name="T6" fmla="*/ 0 w 72"/>
                <a:gd name="T7" fmla="*/ 27 h 68"/>
                <a:gd name="T8" fmla="*/ 34 w 72"/>
                <a:gd name="T9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68">
                  <a:moveTo>
                    <a:pt x="34" y="0"/>
                  </a:moveTo>
                  <a:cubicBezTo>
                    <a:pt x="34" y="0"/>
                    <a:pt x="66" y="39"/>
                    <a:pt x="72" y="42"/>
                  </a:cubicBezTo>
                  <a:cubicBezTo>
                    <a:pt x="53" y="62"/>
                    <a:pt x="43" y="68"/>
                    <a:pt x="28" y="59"/>
                  </a:cubicBezTo>
                  <a:cubicBezTo>
                    <a:pt x="14" y="50"/>
                    <a:pt x="0" y="27"/>
                    <a:pt x="0" y="27"/>
                  </a:cubicBezTo>
                  <a:cubicBezTo>
                    <a:pt x="0" y="27"/>
                    <a:pt x="22" y="13"/>
                    <a:pt x="34" y="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2" name="Freeform 2737"/>
            <p:cNvSpPr>
              <a:spLocks/>
            </p:cNvSpPr>
            <p:nvPr/>
          </p:nvSpPr>
          <p:spPr bwMode="auto">
            <a:xfrm rot="2168359">
              <a:off x="-1567340" y="4310029"/>
              <a:ext cx="65625" cy="43155"/>
            </a:xfrm>
            <a:custGeom>
              <a:avLst/>
              <a:gdLst>
                <a:gd name="T0" fmla="*/ 26 w 78"/>
                <a:gd name="T1" fmla="*/ 0 h 51"/>
                <a:gd name="T2" fmla="*/ 78 w 78"/>
                <a:gd name="T3" fmla="*/ 30 h 51"/>
                <a:gd name="T4" fmla="*/ 43 w 78"/>
                <a:gd name="T5" fmla="*/ 51 h 51"/>
                <a:gd name="T6" fmla="*/ 4 w 78"/>
                <a:gd name="T7" fmla="*/ 25 h 51"/>
                <a:gd name="T8" fmla="*/ 26 w 78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51">
                  <a:moveTo>
                    <a:pt x="26" y="0"/>
                  </a:moveTo>
                  <a:cubicBezTo>
                    <a:pt x="26" y="0"/>
                    <a:pt x="60" y="31"/>
                    <a:pt x="78" y="30"/>
                  </a:cubicBezTo>
                  <a:cubicBezTo>
                    <a:pt x="71" y="36"/>
                    <a:pt x="66" y="51"/>
                    <a:pt x="43" y="51"/>
                  </a:cubicBezTo>
                  <a:cubicBezTo>
                    <a:pt x="20" y="51"/>
                    <a:pt x="9" y="29"/>
                    <a:pt x="4" y="25"/>
                  </a:cubicBezTo>
                  <a:cubicBezTo>
                    <a:pt x="0" y="21"/>
                    <a:pt x="26" y="0"/>
                    <a:pt x="26" y="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3" name="Freeform 2738"/>
            <p:cNvSpPr>
              <a:spLocks/>
            </p:cNvSpPr>
            <p:nvPr/>
          </p:nvSpPr>
          <p:spPr bwMode="auto">
            <a:xfrm rot="2168359">
              <a:off x="-1552040" y="4359593"/>
              <a:ext cx="54212" cy="55639"/>
            </a:xfrm>
            <a:custGeom>
              <a:avLst/>
              <a:gdLst>
                <a:gd name="T0" fmla="*/ 45 w 64"/>
                <a:gd name="T1" fmla="*/ 0 h 66"/>
                <a:gd name="T2" fmla="*/ 64 w 64"/>
                <a:gd name="T3" fmla="*/ 56 h 66"/>
                <a:gd name="T4" fmla="*/ 0 w 64"/>
                <a:gd name="T5" fmla="*/ 31 h 66"/>
                <a:gd name="T6" fmla="*/ 45 w 64"/>
                <a:gd name="T7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66">
                  <a:moveTo>
                    <a:pt x="45" y="0"/>
                  </a:moveTo>
                  <a:cubicBezTo>
                    <a:pt x="45" y="0"/>
                    <a:pt x="53" y="48"/>
                    <a:pt x="64" y="56"/>
                  </a:cubicBezTo>
                  <a:cubicBezTo>
                    <a:pt x="37" y="63"/>
                    <a:pt x="15" y="66"/>
                    <a:pt x="0" y="31"/>
                  </a:cubicBezTo>
                  <a:cubicBezTo>
                    <a:pt x="27" y="24"/>
                    <a:pt x="36" y="15"/>
                    <a:pt x="45" y="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4" name="Freeform 2739"/>
            <p:cNvSpPr>
              <a:spLocks/>
            </p:cNvSpPr>
            <p:nvPr/>
          </p:nvSpPr>
          <p:spPr bwMode="auto">
            <a:xfrm rot="2168359">
              <a:off x="-1548799" y="4442907"/>
              <a:ext cx="312432" cy="121620"/>
            </a:xfrm>
            <a:custGeom>
              <a:avLst/>
              <a:gdLst>
                <a:gd name="T0" fmla="*/ 0 w 370"/>
                <a:gd name="T1" fmla="*/ 20 h 144"/>
                <a:gd name="T2" fmla="*/ 40 w 370"/>
                <a:gd name="T3" fmla="*/ 22 h 144"/>
                <a:gd name="T4" fmla="*/ 120 w 370"/>
                <a:gd name="T5" fmla="*/ 95 h 144"/>
                <a:gd name="T6" fmla="*/ 122 w 370"/>
                <a:gd name="T7" fmla="*/ 93 h 144"/>
                <a:gd name="T8" fmla="*/ 56 w 370"/>
                <a:gd name="T9" fmla="*/ 22 h 144"/>
                <a:gd name="T10" fmla="*/ 96 w 370"/>
                <a:gd name="T11" fmla="*/ 24 h 144"/>
                <a:gd name="T12" fmla="*/ 185 w 370"/>
                <a:gd name="T13" fmla="*/ 75 h 144"/>
                <a:gd name="T14" fmla="*/ 185 w 370"/>
                <a:gd name="T15" fmla="*/ 69 h 144"/>
                <a:gd name="T16" fmla="*/ 112 w 370"/>
                <a:gd name="T17" fmla="*/ 26 h 144"/>
                <a:gd name="T18" fmla="*/ 119 w 370"/>
                <a:gd name="T19" fmla="*/ 25 h 144"/>
                <a:gd name="T20" fmla="*/ 268 w 370"/>
                <a:gd name="T21" fmla="*/ 60 h 144"/>
                <a:gd name="T22" fmla="*/ 130 w 370"/>
                <a:gd name="T23" fmla="*/ 11 h 144"/>
                <a:gd name="T24" fmla="*/ 158 w 370"/>
                <a:gd name="T25" fmla="*/ 0 h 144"/>
                <a:gd name="T26" fmla="*/ 370 w 370"/>
                <a:gd name="T27" fmla="*/ 14 h 144"/>
                <a:gd name="T28" fmla="*/ 318 w 370"/>
                <a:gd name="T29" fmla="*/ 86 h 144"/>
                <a:gd name="T30" fmla="*/ 244 w 370"/>
                <a:gd name="T31" fmla="*/ 92 h 144"/>
                <a:gd name="T32" fmla="*/ 188 w 370"/>
                <a:gd name="T33" fmla="*/ 134 h 144"/>
                <a:gd name="T34" fmla="*/ 157 w 370"/>
                <a:gd name="T35" fmla="*/ 125 h 144"/>
                <a:gd name="T36" fmla="*/ 114 w 370"/>
                <a:gd name="T37" fmla="*/ 142 h 144"/>
                <a:gd name="T38" fmla="*/ 0 w 370"/>
                <a:gd name="T39" fmla="*/ 2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0" h="144">
                  <a:moveTo>
                    <a:pt x="0" y="20"/>
                  </a:moveTo>
                  <a:cubicBezTo>
                    <a:pt x="40" y="22"/>
                    <a:pt x="40" y="22"/>
                    <a:pt x="40" y="22"/>
                  </a:cubicBezTo>
                  <a:cubicBezTo>
                    <a:pt x="40" y="22"/>
                    <a:pt x="70" y="102"/>
                    <a:pt x="120" y="95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2" y="93"/>
                    <a:pt x="68" y="70"/>
                    <a:pt x="56" y="22"/>
                  </a:cubicBezTo>
                  <a:cubicBezTo>
                    <a:pt x="79" y="24"/>
                    <a:pt x="96" y="24"/>
                    <a:pt x="96" y="24"/>
                  </a:cubicBezTo>
                  <a:cubicBezTo>
                    <a:pt x="96" y="24"/>
                    <a:pt x="135" y="92"/>
                    <a:pt x="185" y="75"/>
                  </a:cubicBezTo>
                  <a:cubicBezTo>
                    <a:pt x="185" y="72"/>
                    <a:pt x="185" y="69"/>
                    <a:pt x="185" y="69"/>
                  </a:cubicBezTo>
                  <a:cubicBezTo>
                    <a:pt x="185" y="69"/>
                    <a:pt x="143" y="72"/>
                    <a:pt x="112" y="26"/>
                  </a:cubicBezTo>
                  <a:cubicBezTo>
                    <a:pt x="119" y="25"/>
                    <a:pt x="119" y="25"/>
                    <a:pt x="119" y="25"/>
                  </a:cubicBezTo>
                  <a:cubicBezTo>
                    <a:pt x="119" y="25"/>
                    <a:pt x="211" y="89"/>
                    <a:pt x="268" y="60"/>
                  </a:cubicBezTo>
                  <a:cubicBezTo>
                    <a:pt x="215" y="53"/>
                    <a:pt x="156" y="35"/>
                    <a:pt x="130" y="11"/>
                  </a:cubicBezTo>
                  <a:cubicBezTo>
                    <a:pt x="155" y="3"/>
                    <a:pt x="158" y="0"/>
                    <a:pt x="158" y="0"/>
                  </a:cubicBezTo>
                  <a:cubicBezTo>
                    <a:pt x="158" y="0"/>
                    <a:pt x="302" y="39"/>
                    <a:pt x="370" y="14"/>
                  </a:cubicBezTo>
                  <a:cubicBezTo>
                    <a:pt x="360" y="28"/>
                    <a:pt x="341" y="80"/>
                    <a:pt x="318" y="86"/>
                  </a:cubicBezTo>
                  <a:cubicBezTo>
                    <a:pt x="296" y="92"/>
                    <a:pt x="244" y="92"/>
                    <a:pt x="244" y="92"/>
                  </a:cubicBezTo>
                  <a:cubicBezTo>
                    <a:pt x="244" y="92"/>
                    <a:pt x="207" y="134"/>
                    <a:pt x="188" y="134"/>
                  </a:cubicBezTo>
                  <a:cubicBezTo>
                    <a:pt x="170" y="135"/>
                    <a:pt x="157" y="125"/>
                    <a:pt x="157" y="125"/>
                  </a:cubicBezTo>
                  <a:cubicBezTo>
                    <a:pt x="157" y="125"/>
                    <a:pt x="138" y="144"/>
                    <a:pt x="114" y="142"/>
                  </a:cubicBezTo>
                  <a:cubicBezTo>
                    <a:pt x="91" y="140"/>
                    <a:pt x="22" y="112"/>
                    <a:pt x="0" y="2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5" name="Freeform 2740"/>
            <p:cNvSpPr>
              <a:spLocks/>
            </p:cNvSpPr>
            <p:nvPr/>
          </p:nvSpPr>
          <p:spPr bwMode="auto">
            <a:xfrm rot="2168359">
              <a:off x="-1563736" y="4421385"/>
              <a:ext cx="64198" cy="55639"/>
            </a:xfrm>
            <a:custGeom>
              <a:avLst/>
              <a:gdLst>
                <a:gd name="T0" fmla="*/ 40 w 76"/>
                <a:gd name="T1" fmla="*/ 0 h 66"/>
                <a:gd name="T2" fmla="*/ 76 w 76"/>
                <a:gd name="T3" fmla="*/ 49 h 66"/>
                <a:gd name="T4" fmla="*/ 19 w 76"/>
                <a:gd name="T5" fmla="*/ 42 h 66"/>
                <a:gd name="T6" fmla="*/ 19 w 76"/>
                <a:gd name="T7" fmla="*/ 14 h 66"/>
                <a:gd name="T8" fmla="*/ 40 w 76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66">
                  <a:moveTo>
                    <a:pt x="40" y="0"/>
                  </a:moveTo>
                  <a:cubicBezTo>
                    <a:pt x="40" y="0"/>
                    <a:pt x="68" y="48"/>
                    <a:pt x="76" y="49"/>
                  </a:cubicBezTo>
                  <a:cubicBezTo>
                    <a:pt x="47" y="62"/>
                    <a:pt x="38" y="66"/>
                    <a:pt x="19" y="42"/>
                  </a:cubicBezTo>
                  <a:cubicBezTo>
                    <a:pt x="0" y="19"/>
                    <a:pt x="2" y="18"/>
                    <a:pt x="19" y="14"/>
                  </a:cubicBezTo>
                  <a:cubicBezTo>
                    <a:pt x="36" y="10"/>
                    <a:pt x="40" y="0"/>
                    <a:pt x="40" y="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6" name="Freeform 2741"/>
            <p:cNvSpPr>
              <a:spLocks/>
            </p:cNvSpPr>
            <p:nvPr/>
          </p:nvSpPr>
          <p:spPr bwMode="auto">
            <a:xfrm rot="2168359">
              <a:off x="-1559831" y="4480181"/>
              <a:ext cx="59919" cy="63842"/>
            </a:xfrm>
            <a:custGeom>
              <a:avLst/>
              <a:gdLst>
                <a:gd name="T0" fmla="*/ 38 w 71"/>
                <a:gd name="T1" fmla="*/ 0 h 76"/>
                <a:gd name="T2" fmla="*/ 66 w 71"/>
                <a:gd name="T3" fmla="*/ 11 h 76"/>
                <a:gd name="T4" fmla="*/ 52 w 71"/>
                <a:gd name="T5" fmla="*/ 74 h 76"/>
                <a:gd name="T6" fmla="*/ 9 w 71"/>
                <a:gd name="T7" fmla="*/ 37 h 76"/>
                <a:gd name="T8" fmla="*/ 38 w 71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76">
                  <a:moveTo>
                    <a:pt x="38" y="0"/>
                  </a:moveTo>
                  <a:cubicBezTo>
                    <a:pt x="38" y="0"/>
                    <a:pt x="60" y="12"/>
                    <a:pt x="66" y="11"/>
                  </a:cubicBezTo>
                  <a:cubicBezTo>
                    <a:pt x="71" y="10"/>
                    <a:pt x="57" y="72"/>
                    <a:pt x="52" y="74"/>
                  </a:cubicBezTo>
                  <a:cubicBezTo>
                    <a:pt x="46" y="76"/>
                    <a:pt x="0" y="59"/>
                    <a:pt x="9" y="37"/>
                  </a:cubicBezTo>
                  <a:cubicBezTo>
                    <a:pt x="18" y="15"/>
                    <a:pt x="31" y="26"/>
                    <a:pt x="38" y="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7" name="Freeform 2742"/>
            <p:cNvSpPr>
              <a:spLocks noEditPoints="1"/>
            </p:cNvSpPr>
            <p:nvPr/>
          </p:nvSpPr>
          <p:spPr bwMode="auto">
            <a:xfrm rot="2168359">
              <a:off x="-1586878" y="3874693"/>
              <a:ext cx="448676" cy="487551"/>
            </a:xfrm>
            <a:custGeom>
              <a:avLst/>
              <a:gdLst>
                <a:gd name="T0" fmla="*/ 516 w 531"/>
                <a:gd name="T1" fmla="*/ 165 h 578"/>
                <a:gd name="T2" fmla="*/ 452 w 531"/>
                <a:gd name="T3" fmla="*/ 35 h 578"/>
                <a:gd name="T4" fmla="*/ 406 w 531"/>
                <a:gd name="T5" fmla="*/ 14 h 578"/>
                <a:gd name="T6" fmla="*/ 372 w 531"/>
                <a:gd name="T7" fmla="*/ 11 h 578"/>
                <a:gd name="T8" fmla="*/ 306 w 531"/>
                <a:gd name="T9" fmla="*/ 0 h 578"/>
                <a:gd name="T10" fmla="*/ 73 w 531"/>
                <a:gd name="T11" fmla="*/ 251 h 578"/>
                <a:gd name="T12" fmla="*/ 10 w 531"/>
                <a:gd name="T13" fmla="*/ 404 h 578"/>
                <a:gd name="T14" fmla="*/ 120 w 531"/>
                <a:gd name="T15" fmla="*/ 412 h 578"/>
                <a:gd name="T16" fmla="*/ 221 w 531"/>
                <a:gd name="T17" fmla="*/ 534 h 578"/>
                <a:gd name="T18" fmla="*/ 469 w 531"/>
                <a:gd name="T19" fmla="*/ 505 h 578"/>
                <a:gd name="T20" fmla="*/ 516 w 531"/>
                <a:gd name="T21" fmla="*/ 165 h 578"/>
                <a:gd name="T22" fmla="*/ 409 w 531"/>
                <a:gd name="T23" fmla="*/ 342 h 578"/>
                <a:gd name="T24" fmla="*/ 387 w 531"/>
                <a:gd name="T25" fmla="*/ 383 h 578"/>
                <a:gd name="T26" fmla="*/ 364 w 531"/>
                <a:gd name="T27" fmla="*/ 346 h 578"/>
                <a:gd name="T28" fmla="*/ 387 w 531"/>
                <a:gd name="T29" fmla="*/ 308 h 578"/>
                <a:gd name="T30" fmla="*/ 409 w 531"/>
                <a:gd name="T31" fmla="*/ 311 h 578"/>
                <a:gd name="T32" fmla="*/ 409 w 531"/>
                <a:gd name="T33" fmla="*/ 342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31" h="578">
                  <a:moveTo>
                    <a:pt x="516" y="165"/>
                  </a:moveTo>
                  <a:cubicBezTo>
                    <a:pt x="501" y="60"/>
                    <a:pt x="477" y="39"/>
                    <a:pt x="452" y="35"/>
                  </a:cubicBezTo>
                  <a:cubicBezTo>
                    <a:pt x="427" y="31"/>
                    <a:pt x="410" y="16"/>
                    <a:pt x="406" y="14"/>
                  </a:cubicBezTo>
                  <a:cubicBezTo>
                    <a:pt x="402" y="12"/>
                    <a:pt x="389" y="8"/>
                    <a:pt x="372" y="11"/>
                  </a:cubicBezTo>
                  <a:cubicBezTo>
                    <a:pt x="355" y="14"/>
                    <a:pt x="315" y="19"/>
                    <a:pt x="306" y="0"/>
                  </a:cubicBezTo>
                  <a:cubicBezTo>
                    <a:pt x="306" y="0"/>
                    <a:pt x="152" y="119"/>
                    <a:pt x="73" y="251"/>
                  </a:cubicBezTo>
                  <a:cubicBezTo>
                    <a:pt x="31" y="320"/>
                    <a:pt x="0" y="392"/>
                    <a:pt x="10" y="404"/>
                  </a:cubicBezTo>
                  <a:cubicBezTo>
                    <a:pt x="20" y="416"/>
                    <a:pt x="79" y="419"/>
                    <a:pt x="120" y="412"/>
                  </a:cubicBezTo>
                  <a:cubicBezTo>
                    <a:pt x="128" y="438"/>
                    <a:pt x="160" y="503"/>
                    <a:pt x="221" y="534"/>
                  </a:cubicBezTo>
                  <a:cubicBezTo>
                    <a:pt x="282" y="565"/>
                    <a:pt x="390" y="578"/>
                    <a:pt x="469" y="505"/>
                  </a:cubicBezTo>
                  <a:cubicBezTo>
                    <a:pt x="528" y="451"/>
                    <a:pt x="531" y="270"/>
                    <a:pt x="516" y="165"/>
                  </a:cubicBezTo>
                  <a:close/>
                  <a:moveTo>
                    <a:pt x="409" y="342"/>
                  </a:moveTo>
                  <a:cubicBezTo>
                    <a:pt x="403" y="348"/>
                    <a:pt x="396" y="380"/>
                    <a:pt x="387" y="383"/>
                  </a:cubicBezTo>
                  <a:cubicBezTo>
                    <a:pt x="378" y="386"/>
                    <a:pt x="367" y="374"/>
                    <a:pt x="364" y="346"/>
                  </a:cubicBezTo>
                  <a:cubicBezTo>
                    <a:pt x="361" y="319"/>
                    <a:pt x="387" y="308"/>
                    <a:pt x="387" y="308"/>
                  </a:cubicBezTo>
                  <a:cubicBezTo>
                    <a:pt x="387" y="308"/>
                    <a:pt x="400" y="303"/>
                    <a:pt x="409" y="311"/>
                  </a:cubicBezTo>
                  <a:cubicBezTo>
                    <a:pt x="419" y="319"/>
                    <a:pt x="415" y="336"/>
                    <a:pt x="409" y="342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8" name="Freeform 2743"/>
            <p:cNvSpPr>
              <a:spLocks/>
            </p:cNvSpPr>
            <p:nvPr/>
          </p:nvSpPr>
          <p:spPr bwMode="auto">
            <a:xfrm rot="2168359">
              <a:off x="-1303294" y="4192093"/>
              <a:ext cx="15336" cy="31743"/>
            </a:xfrm>
            <a:custGeom>
              <a:avLst/>
              <a:gdLst>
                <a:gd name="T0" fmla="*/ 6 w 18"/>
                <a:gd name="T1" fmla="*/ 36 h 38"/>
                <a:gd name="T2" fmla="*/ 0 w 18"/>
                <a:gd name="T3" fmla="*/ 15 h 38"/>
                <a:gd name="T4" fmla="*/ 17 w 18"/>
                <a:gd name="T5" fmla="*/ 25 h 38"/>
                <a:gd name="T6" fmla="*/ 6 w 18"/>
                <a:gd name="T7" fmla="*/ 3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8">
                  <a:moveTo>
                    <a:pt x="6" y="36"/>
                  </a:moveTo>
                  <a:cubicBezTo>
                    <a:pt x="2" y="34"/>
                    <a:pt x="0" y="15"/>
                    <a:pt x="0" y="15"/>
                  </a:cubicBezTo>
                  <a:cubicBezTo>
                    <a:pt x="9" y="0"/>
                    <a:pt x="18" y="16"/>
                    <a:pt x="17" y="25"/>
                  </a:cubicBezTo>
                  <a:cubicBezTo>
                    <a:pt x="17" y="35"/>
                    <a:pt x="11" y="38"/>
                    <a:pt x="6" y="36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9" name="Freeform 2744"/>
            <p:cNvSpPr>
              <a:spLocks/>
            </p:cNvSpPr>
            <p:nvPr/>
          </p:nvSpPr>
          <p:spPr bwMode="auto">
            <a:xfrm rot="2168359">
              <a:off x="-1303294" y="4192093"/>
              <a:ext cx="15336" cy="31743"/>
            </a:xfrm>
            <a:custGeom>
              <a:avLst/>
              <a:gdLst>
                <a:gd name="T0" fmla="*/ 0 w 18"/>
                <a:gd name="T1" fmla="*/ 15 h 38"/>
                <a:gd name="T2" fmla="*/ 6 w 18"/>
                <a:gd name="T3" fmla="*/ 36 h 38"/>
                <a:gd name="T4" fmla="*/ 17 w 18"/>
                <a:gd name="T5" fmla="*/ 25 h 38"/>
                <a:gd name="T6" fmla="*/ 0 w 18"/>
                <a:gd name="T7" fmla="*/ 1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8">
                  <a:moveTo>
                    <a:pt x="0" y="15"/>
                  </a:moveTo>
                  <a:cubicBezTo>
                    <a:pt x="0" y="15"/>
                    <a:pt x="2" y="34"/>
                    <a:pt x="6" y="36"/>
                  </a:cubicBezTo>
                  <a:cubicBezTo>
                    <a:pt x="11" y="38"/>
                    <a:pt x="17" y="35"/>
                    <a:pt x="17" y="25"/>
                  </a:cubicBezTo>
                  <a:cubicBezTo>
                    <a:pt x="18" y="16"/>
                    <a:pt x="9" y="0"/>
                    <a:pt x="0" y="15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0" name="Freeform 2745"/>
            <p:cNvSpPr>
              <a:spLocks/>
            </p:cNvSpPr>
            <p:nvPr/>
          </p:nvSpPr>
          <p:spPr bwMode="auto">
            <a:xfrm rot="2168359">
              <a:off x="-1631987" y="4073890"/>
              <a:ext cx="51359" cy="43155"/>
            </a:xfrm>
            <a:custGeom>
              <a:avLst/>
              <a:gdLst>
                <a:gd name="T0" fmla="*/ 15 w 61"/>
                <a:gd name="T1" fmla="*/ 0 h 51"/>
                <a:gd name="T2" fmla="*/ 61 w 61"/>
                <a:gd name="T3" fmla="*/ 15 h 51"/>
                <a:gd name="T4" fmla="*/ 0 w 61"/>
                <a:gd name="T5" fmla="*/ 35 h 51"/>
                <a:gd name="T6" fmla="*/ 15 w 61"/>
                <a:gd name="T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51">
                  <a:moveTo>
                    <a:pt x="15" y="0"/>
                  </a:moveTo>
                  <a:cubicBezTo>
                    <a:pt x="15" y="0"/>
                    <a:pt x="48" y="18"/>
                    <a:pt x="61" y="15"/>
                  </a:cubicBezTo>
                  <a:cubicBezTo>
                    <a:pt x="54" y="29"/>
                    <a:pt x="18" y="51"/>
                    <a:pt x="0" y="35"/>
                  </a:cubicBezTo>
                  <a:cubicBezTo>
                    <a:pt x="6" y="18"/>
                    <a:pt x="15" y="0"/>
                    <a:pt x="15" y="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1" name="Freeform 2746"/>
            <p:cNvSpPr>
              <a:spLocks/>
            </p:cNvSpPr>
            <p:nvPr/>
          </p:nvSpPr>
          <p:spPr bwMode="auto">
            <a:xfrm rot="2168359">
              <a:off x="-1628504" y="4106115"/>
              <a:ext cx="53142" cy="49575"/>
            </a:xfrm>
            <a:custGeom>
              <a:avLst/>
              <a:gdLst>
                <a:gd name="T0" fmla="*/ 0 w 63"/>
                <a:gd name="T1" fmla="*/ 22 h 59"/>
                <a:gd name="T2" fmla="*/ 47 w 63"/>
                <a:gd name="T3" fmla="*/ 0 h 59"/>
                <a:gd name="T4" fmla="*/ 60 w 63"/>
                <a:gd name="T5" fmla="*/ 40 h 59"/>
                <a:gd name="T6" fmla="*/ 46 w 63"/>
                <a:gd name="T7" fmla="*/ 55 h 59"/>
                <a:gd name="T8" fmla="*/ 0 w 63"/>
                <a:gd name="T9" fmla="*/ 22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59">
                  <a:moveTo>
                    <a:pt x="0" y="22"/>
                  </a:moveTo>
                  <a:cubicBezTo>
                    <a:pt x="0" y="22"/>
                    <a:pt x="38" y="27"/>
                    <a:pt x="47" y="0"/>
                  </a:cubicBezTo>
                  <a:cubicBezTo>
                    <a:pt x="53" y="23"/>
                    <a:pt x="56" y="35"/>
                    <a:pt x="60" y="40"/>
                  </a:cubicBezTo>
                  <a:cubicBezTo>
                    <a:pt x="63" y="45"/>
                    <a:pt x="54" y="53"/>
                    <a:pt x="46" y="55"/>
                  </a:cubicBezTo>
                  <a:cubicBezTo>
                    <a:pt x="38" y="57"/>
                    <a:pt x="2" y="59"/>
                    <a:pt x="0" y="22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2" name="Freeform 2747"/>
            <p:cNvSpPr>
              <a:spLocks/>
            </p:cNvSpPr>
            <p:nvPr/>
          </p:nvSpPr>
          <p:spPr bwMode="auto">
            <a:xfrm rot="2168359">
              <a:off x="-1638576" y="4160147"/>
              <a:ext cx="57422" cy="62415"/>
            </a:xfrm>
            <a:custGeom>
              <a:avLst/>
              <a:gdLst>
                <a:gd name="T0" fmla="*/ 1 w 68"/>
                <a:gd name="T1" fmla="*/ 20 h 74"/>
                <a:gd name="T2" fmla="*/ 41 w 68"/>
                <a:gd name="T3" fmla="*/ 0 h 74"/>
                <a:gd name="T4" fmla="*/ 60 w 68"/>
                <a:gd name="T5" fmla="*/ 36 h 74"/>
                <a:gd name="T6" fmla="*/ 50 w 68"/>
                <a:gd name="T7" fmla="*/ 56 h 74"/>
                <a:gd name="T8" fmla="*/ 11 w 68"/>
                <a:gd name="T9" fmla="*/ 53 h 74"/>
                <a:gd name="T10" fmla="*/ 1 w 68"/>
                <a:gd name="T11" fmla="*/ 2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74">
                  <a:moveTo>
                    <a:pt x="1" y="20"/>
                  </a:moveTo>
                  <a:cubicBezTo>
                    <a:pt x="1" y="20"/>
                    <a:pt x="30" y="17"/>
                    <a:pt x="41" y="0"/>
                  </a:cubicBezTo>
                  <a:cubicBezTo>
                    <a:pt x="50" y="12"/>
                    <a:pt x="52" y="28"/>
                    <a:pt x="60" y="36"/>
                  </a:cubicBezTo>
                  <a:cubicBezTo>
                    <a:pt x="68" y="45"/>
                    <a:pt x="53" y="54"/>
                    <a:pt x="50" y="56"/>
                  </a:cubicBezTo>
                  <a:cubicBezTo>
                    <a:pt x="47" y="58"/>
                    <a:pt x="23" y="74"/>
                    <a:pt x="11" y="53"/>
                  </a:cubicBezTo>
                  <a:cubicBezTo>
                    <a:pt x="0" y="33"/>
                    <a:pt x="1" y="20"/>
                    <a:pt x="1" y="2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3" name="Freeform 2748"/>
            <p:cNvSpPr>
              <a:spLocks/>
            </p:cNvSpPr>
            <p:nvPr/>
          </p:nvSpPr>
          <p:spPr bwMode="auto">
            <a:xfrm rot="2168359">
              <a:off x="-1641477" y="4223795"/>
              <a:ext cx="72045" cy="50645"/>
            </a:xfrm>
            <a:custGeom>
              <a:avLst/>
              <a:gdLst>
                <a:gd name="T0" fmla="*/ 15 w 85"/>
                <a:gd name="T1" fmla="*/ 22 h 60"/>
                <a:gd name="T2" fmla="*/ 45 w 85"/>
                <a:gd name="T3" fmla="*/ 5 h 60"/>
                <a:gd name="T4" fmla="*/ 53 w 85"/>
                <a:gd name="T5" fmla="*/ 13 h 60"/>
                <a:gd name="T6" fmla="*/ 79 w 85"/>
                <a:gd name="T7" fmla="*/ 45 h 60"/>
                <a:gd name="T8" fmla="*/ 52 w 85"/>
                <a:gd name="T9" fmla="*/ 59 h 60"/>
                <a:gd name="T10" fmla="*/ 15 w 85"/>
                <a:gd name="T11" fmla="*/ 2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5" h="60">
                  <a:moveTo>
                    <a:pt x="15" y="22"/>
                  </a:moveTo>
                  <a:cubicBezTo>
                    <a:pt x="15" y="22"/>
                    <a:pt x="43" y="9"/>
                    <a:pt x="45" y="5"/>
                  </a:cubicBezTo>
                  <a:cubicBezTo>
                    <a:pt x="46" y="0"/>
                    <a:pt x="53" y="4"/>
                    <a:pt x="53" y="13"/>
                  </a:cubicBezTo>
                  <a:cubicBezTo>
                    <a:pt x="53" y="23"/>
                    <a:pt x="73" y="41"/>
                    <a:pt x="79" y="45"/>
                  </a:cubicBezTo>
                  <a:cubicBezTo>
                    <a:pt x="85" y="48"/>
                    <a:pt x="64" y="59"/>
                    <a:pt x="52" y="59"/>
                  </a:cubicBezTo>
                  <a:cubicBezTo>
                    <a:pt x="41" y="60"/>
                    <a:pt x="0" y="38"/>
                    <a:pt x="15" y="22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4" name="Freeform 2749"/>
            <p:cNvSpPr>
              <a:spLocks/>
            </p:cNvSpPr>
            <p:nvPr/>
          </p:nvSpPr>
          <p:spPr bwMode="auto">
            <a:xfrm rot="2168359">
              <a:off x="-1622109" y="4290405"/>
              <a:ext cx="64198" cy="51715"/>
            </a:xfrm>
            <a:custGeom>
              <a:avLst/>
              <a:gdLst>
                <a:gd name="T0" fmla="*/ 10 w 76"/>
                <a:gd name="T1" fmla="*/ 20 h 61"/>
                <a:gd name="T2" fmla="*/ 29 w 76"/>
                <a:gd name="T3" fmla="*/ 6 h 61"/>
                <a:gd name="T4" fmla="*/ 46 w 76"/>
                <a:gd name="T5" fmla="*/ 11 h 61"/>
                <a:gd name="T6" fmla="*/ 75 w 76"/>
                <a:gd name="T7" fmla="*/ 40 h 61"/>
                <a:gd name="T8" fmla="*/ 67 w 76"/>
                <a:gd name="T9" fmla="*/ 47 h 61"/>
                <a:gd name="T10" fmla="*/ 35 w 76"/>
                <a:gd name="T11" fmla="*/ 56 h 61"/>
                <a:gd name="T12" fmla="*/ 10 w 76"/>
                <a:gd name="T13" fmla="*/ 2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61">
                  <a:moveTo>
                    <a:pt x="10" y="20"/>
                  </a:moveTo>
                  <a:cubicBezTo>
                    <a:pt x="29" y="6"/>
                    <a:pt x="29" y="6"/>
                    <a:pt x="29" y="6"/>
                  </a:cubicBezTo>
                  <a:cubicBezTo>
                    <a:pt x="29" y="6"/>
                    <a:pt x="37" y="0"/>
                    <a:pt x="46" y="11"/>
                  </a:cubicBezTo>
                  <a:cubicBezTo>
                    <a:pt x="55" y="21"/>
                    <a:pt x="75" y="40"/>
                    <a:pt x="75" y="40"/>
                  </a:cubicBezTo>
                  <a:cubicBezTo>
                    <a:pt x="75" y="40"/>
                    <a:pt x="76" y="42"/>
                    <a:pt x="67" y="47"/>
                  </a:cubicBezTo>
                  <a:cubicBezTo>
                    <a:pt x="58" y="51"/>
                    <a:pt x="48" y="61"/>
                    <a:pt x="35" y="56"/>
                  </a:cubicBezTo>
                  <a:cubicBezTo>
                    <a:pt x="22" y="52"/>
                    <a:pt x="0" y="27"/>
                    <a:pt x="10" y="2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5" name="Freeform 2750"/>
            <p:cNvSpPr>
              <a:spLocks/>
            </p:cNvSpPr>
            <p:nvPr/>
          </p:nvSpPr>
          <p:spPr bwMode="auto">
            <a:xfrm rot="2168359">
              <a:off x="-1611933" y="4344936"/>
              <a:ext cx="61702" cy="50645"/>
            </a:xfrm>
            <a:custGeom>
              <a:avLst/>
              <a:gdLst>
                <a:gd name="T0" fmla="*/ 21 w 73"/>
                <a:gd name="T1" fmla="*/ 21 h 60"/>
                <a:gd name="T2" fmla="*/ 38 w 73"/>
                <a:gd name="T3" fmla="*/ 7 h 60"/>
                <a:gd name="T4" fmla="*/ 56 w 73"/>
                <a:gd name="T5" fmla="*/ 7 h 60"/>
                <a:gd name="T6" fmla="*/ 66 w 73"/>
                <a:gd name="T7" fmla="*/ 28 h 60"/>
                <a:gd name="T8" fmla="*/ 70 w 73"/>
                <a:gd name="T9" fmla="*/ 46 h 60"/>
                <a:gd name="T10" fmla="*/ 43 w 73"/>
                <a:gd name="T11" fmla="*/ 60 h 60"/>
                <a:gd name="T12" fmla="*/ 19 w 73"/>
                <a:gd name="T13" fmla="*/ 49 h 60"/>
                <a:gd name="T14" fmla="*/ 21 w 73"/>
                <a:gd name="T15" fmla="*/ 2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3" h="60">
                  <a:moveTo>
                    <a:pt x="21" y="21"/>
                  </a:moveTo>
                  <a:cubicBezTo>
                    <a:pt x="21" y="21"/>
                    <a:pt x="37" y="9"/>
                    <a:pt x="38" y="7"/>
                  </a:cubicBezTo>
                  <a:cubicBezTo>
                    <a:pt x="39" y="5"/>
                    <a:pt x="52" y="0"/>
                    <a:pt x="56" y="7"/>
                  </a:cubicBezTo>
                  <a:cubicBezTo>
                    <a:pt x="60" y="13"/>
                    <a:pt x="63" y="22"/>
                    <a:pt x="66" y="28"/>
                  </a:cubicBezTo>
                  <a:cubicBezTo>
                    <a:pt x="69" y="35"/>
                    <a:pt x="73" y="42"/>
                    <a:pt x="70" y="46"/>
                  </a:cubicBezTo>
                  <a:cubicBezTo>
                    <a:pt x="67" y="50"/>
                    <a:pt x="54" y="60"/>
                    <a:pt x="43" y="60"/>
                  </a:cubicBezTo>
                  <a:cubicBezTo>
                    <a:pt x="32" y="60"/>
                    <a:pt x="26" y="57"/>
                    <a:pt x="19" y="49"/>
                  </a:cubicBezTo>
                  <a:cubicBezTo>
                    <a:pt x="12" y="42"/>
                    <a:pt x="0" y="33"/>
                    <a:pt x="21" y="21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6" name="Freeform 2751"/>
            <p:cNvSpPr>
              <a:spLocks/>
            </p:cNvSpPr>
            <p:nvPr/>
          </p:nvSpPr>
          <p:spPr bwMode="auto">
            <a:xfrm rot="2168359">
              <a:off x="-1614683" y="4401173"/>
              <a:ext cx="69191" cy="60632"/>
            </a:xfrm>
            <a:custGeom>
              <a:avLst/>
              <a:gdLst>
                <a:gd name="T0" fmla="*/ 6 w 82"/>
                <a:gd name="T1" fmla="*/ 26 h 72"/>
                <a:gd name="T2" fmla="*/ 49 w 82"/>
                <a:gd name="T3" fmla="*/ 3 h 72"/>
                <a:gd name="T4" fmla="*/ 54 w 82"/>
                <a:gd name="T5" fmla="*/ 16 h 72"/>
                <a:gd name="T6" fmla="*/ 80 w 82"/>
                <a:gd name="T7" fmla="*/ 54 h 72"/>
                <a:gd name="T8" fmla="*/ 68 w 82"/>
                <a:gd name="T9" fmla="*/ 65 h 72"/>
                <a:gd name="T10" fmla="*/ 17 w 82"/>
                <a:gd name="T11" fmla="*/ 52 h 72"/>
                <a:gd name="T12" fmla="*/ 6 w 82"/>
                <a:gd name="T13" fmla="*/ 2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72">
                  <a:moveTo>
                    <a:pt x="6" y="26"/>
                  </a:moveTo>
                  <a:cubicBezTo>
                    <a:pt x="6" y="26"/>
                    <a:pt x="31" y="21"/>
                    <a:pt x="49" y="3"/>
                  </a:cubicBezTo>
                  <a:cubicBezTo>
                    <a:pt x="51" y="0"/>
                    <a:pt x="53" y="6"/>
                    <a:pt x="54" y="16"/>
                  </a:cubicBezTo>
                  <a:cubicBezTo>
                    <a:pt x="56" y="26"/>
                    <a:pt x="68" y="48"/>
                    <a:pt x="80" y="54"/>
                  </a:cubicBezTo>
                  <a:cubicBezTo>
                    <a:pt x="82" y="57"/>
                    <a:pt x="80" y="63"/>
                    <a:pt x="68" y="65"/>
                  </a:cubicBezTo>
                  <a:cubicBezTo>
                    <a:pt x="55" y="67"/>
                    <a:pt x="29" y="72"/>
                    <a:pt x="17" y="52"/>
                  </a:cubicBezTo>
                  <a:cubicBezTo>
                    <a:pt x="5" y="32"/>
                    <a:pt x="0" y="27"/>
                    <a:pt x="6" y="26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7" name="Freeform 2752"/>
            <p:cNvSpPr>
              <a:spLocks/>
            </p:cNvSpPr>
            <p:nvPr/>
          </p:nvSpPr>
          <p:spPr bwMode="auto">
            <a:xfrm rot="2168359">
              <a:off x="-1609088" y="4468956"/>
              <a:ext cx="61702" cy="58492"/>
            </a:xfrm>
            <a:custGeom>
              <a:avLst/>
              <a:gdLst>
                <a:gd name="T0" fmla="*/ 5 w 73"/>
                <a:gd name="T1" fmla="*/ 30 h 69"/>
                <a:gd name="T2" fmla="*/ 31 w 73"/>
                <a:gd name="T3" fmla="*/ 13 h 69"/>
                <a:gd name="T4" fmla="*/ 50 w 73"/>
                <a:gd name="T5" fmla="*/ 3 h 69"/>
                <a:gd name="T6" fmla="*/ 54 w 73"/>
                <a:gd name="T7" fmla="*/ 22 h 69"/>
                <a:gd name="T8" fmla="*/ 67 w 73"/>
                <a:gd name="T9" fmla="*/ 51 h 69"/>
                <a:gd name="T10" fmla="*/ 56 w 73"/>
                <a:gd name="T11" fmla="*/ 61 h 69"/>
                <a:gd name="T12" fmla="*/ 25 w 73"/>
                <a:gd name="T13" fmla="*/ 61 h 69"/>
                <a:gd name="T14" fmla="*/ 5 w 73"/>
                <a:gd name="T15" fmla="*/ 3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3" h="69">
                  <a:moveTo>
                    <a:pt x="5" y="30"/>
                  </a:moveTo>
                  <a:cubicBezTo>
                    <a:pt x="5" y="30"/>
                    <a:pt x="29" y="22"/>
                    <a:pt x="31" y="13"/>
                  </a:cubicBezTo>
                  <a:cubicBezTo>
                    <a:pt x="33" y="5"/>
                    <a:pt x="45" y="0"/>
                    <a:pt x="50" y="3"/>
                  </a:cubicBezTo>
                  <a:cubicBezTo>
                    <a:pt x="55" y="6"/>
                    <a:pt x="54" y="15"/>
                    <a:pt x="54" y="22"/>
                  </a:cubicBezTo>
                  <a:cubicBezTo>
                    <a:pt x="54" y="29"/>
                    <a:pt x="62" y="49"/>
                    <a:pt x="67" y="51"/>
                  </a:cubicBezTo>
                  <a:cubicBezTo>
                    <a:pt x="73" y="52"/>
                    <a:pt x="67" y="56"/>
                    <a:pt x="56" y="61"/>
                  </a:cubicBezTo>
                  <a:cubicBezTo>
                    <a:pt x="45" y="65"/>
                    <a:pt x="37" y="69"/>
                    <a:pt x="25" y="61"/>
                  </a:cubicBezTo>
                  <a:cubicBezTo>
                    <a:pt x="13" y="53"/>
                    <a:pt x="0" y="32"/>
                    <a:pt x="5" y="3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8" name="Freeform 2753"/>
            <p:cNvSpPr>
              <a:spLocks/>
            </p:cNvSpPr>
            <p:nvPr/>
          </p:nvSpPr>
          <p:spPr bwMode="auto">
            <a:xfrm rot="2168359">
              <a:off x="-1613296" y="4526692"/>
              <a:ext cx="60632" cy="60632"/>
            </a:xfrm>
            <a:custGeom>
              <a:avLst/>
              <a:gdLst>
                <a:gd name="T0" fmla="*/ 11 w 72"/>
                <a:gd name="T1" fmla="*/ 26 h 72"/>
                <a:gd name="T2" fmla="*/ 39 w 72"/>
                <a:gd name="T3" fmla="*/ 10 h 72"/>
                <a:gd name="T4" fmla="*/ 63 w 72"/>
                <a:gd name="T5" fmla="*/ 3 h 72"/>
                <a:gd name="T6" fmla="*/ 68 w 72"/>
                <a:gd name="T7" fmla="*/ 21 h 72"/>
                <a:gd name="T8" fmla="*/ 57 w 72"/>
                <a:gd name="T9" fmla="*/ 46 h 72"/>
                <a:gd name="T10" fmla="*/ 48 w 72"/>
                <a:gd name="T11" fmla="*/ 71 h 72"/>
                <a:gd name="T12" fmla="*/ 18 w 72"/>
                <a:gd name="T13" fmla="*/ 60 h 72"/>
                <a:gd name="T14" fmla="*/ 11 w 72"/>
                <a:gd name="T15" fmla="*/ 2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72">
                  <a:moveTo>
                    <a:pt x="11" y="26"/>
                  </a:moveTo>
                  <a:cubicBezTo>
                    <a:pt x="11" y="26"/>
                    <a:pt x="38" y="19"/>
                    <a:pt x="39" y="10"/>
                  </a:cubicBezTo>
                  <a:cubicBezTo>
                    <a:pt x="41" y="0"/>
                    <a:pt x="57" y="2"/>
                    <a:pt x="63" y="3"/>
                  </a:cubicBezTo>
                  <a:cubicBezTo>
                    <a:pt x="69" y="4"/>
                    <a:pt x="72" y="13"/>
                    <a:pt x="68" y="21"/>
                  </a:cubicBezTo>
                  <a:cubicBezTo>
                    <a:pt x="65" y="28"/>
                    <a:pt x="57" y="38"/>
                    <a:pt x="57" y="46"/>
                  </a:cubicBezTo>
                  <a:cubicBezTo>
                    <a:pt x="57" y="55"/>
                    <a:pt x="60" y="71"/>
                    <a:pt x="48" y="71"/>
                  </a:cubicBezTo>
                  <a:cubicBezTo>
                    <a:pt x="37" y="72"/>
                    <a:pt x="24" y="68"/>
                    <a:pt x="18" y="60"/>
                  </a:cubicBezTo>
                  <a:cubicBezTo>
                    <a:pt x="12" y="51"/>
                    <a:pt x="0" y="29"/>
                    <a:pt x="11" y="26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9" name="Freeform 2754"/>
            <p:cNvSpPr>
              <a:spLocks/>
            </p:cNvSpPr>
            <p:nvPr/>
          </p:nvSpPr>
          <p:spPr bwMode="auto">
            <a:xfrm rot="2168359">
              <a:off x="-1669180" y="4560443"/>
              <a:ext cx="64912" cy="61702"/>
            </a:xfrm>
            <a:custGeom>
              <a:avLst/>
              <a:gdLst>
                <a:gd name="T0" fmla="*/ 21 w 77"/>
                <a:gd name="T1" fmla="*/ 18 h 73"/>
                <a:gd name="T2" fmla="*/ 47 w 77"/>
                <a:gd name="T3" fmla="*/ 7 h 73"/>
                <a:gd name="T4" fmla="*/ 62 w 77"/>
                <a:gd name="T5" fmla="*/ 18 h 73"/>
                <a:gd name="T6" fmla="*/ 73 w 77"/>
                <a:gd name="T7" fmla="*/ 29 h 73"/>
                <a:gd name="T8" fmla="*/ 62 w 77"/>
                <a:gd name="T9" fmla="*/ 56 h 73"/>
                <a:gd name="T10" fmla="*/ 47 w 77"/>
                <a:gd name="T11" fmla="*/ 68 h 73"/>
                <a:gd name="T12" fmla="*/ 21 w 77"/>
                <a:gd name="T13" fmla="*/ 18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73">
                  <a:moveTo>
                    <a:pt x="21" y="18"/>
                  </a:moveTo>
                  <a:cubicBezTo>
                    <a:pt x="21" y="18"/>
                    <a:pt x="41" y="0"/>
                    <a:pt x="47" y="7"/>
                  </a:cubicBezTo>
                  <a:cubicBezTo>
                    <a:pt x="54" y="15"/>
                    <a:pt x="57" y="20"/>
                    <a:pt x="62" y="18"/>
                  </a:cubicBezTo>
                  <a:cubicBezTo>
                    <a:pt x="67" y="17"/>
                    <a:pt x="77" y="21"/>
                    <a:pt x="73" y="29"/>
                  </a:cubicBezTo>
                  <a:cubicBezTo>
                    <a:pt x="69" y="37"/>
                    <a:pt x="62" y="48"/>
                    <a:pt x="62" y="56"/>
                  </a:cubicBezTo>
                  <a:cubicBezTo>
                    <a:pt x="63" y="64"/>
                    <a:pt x="59" y="73"/>
                    <a:pt x="47" y="68"/>
                  </a:cubicBezTo>
                  <a:cubicBezTo>
                    <a:pt x="36" y="63"/>
                    <a:pt x="0" y="31"/>
                    <a:pt x="21" y="18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0" name="Freeform 2755"/>
            <p:cNvSpPr>
              <a:spLocks/>
            </p:cNvSpPr>
            <p:nvPr/>
          </p:nvSpPr>
          <p:spPr bwMode="auto">
            <a:xfrm rot="2168359">
              <a:off x="-1665269" y="4511462"/>
              <a:ext cx="58135" cy="40302"/>
            </a:xfrm>
            <a:custGeom>
              <a:avLst/>
              <a:gdLst>
                <a:gd name="T0" fmla="*/ 4 w 69"/>
                <a:gd name="T1" fmla="*/ 12 h 48"/>
                <a:gd name="T2" fmla="*/ 34 w 69"/>
                <a:gd name="T3" fmla="*/ 3 h 48"/>
                <a:gd name="T4" fmla="*/ 55 w 69"/>
                <a:gd name="T5" fmla="*/ 8 h 48"/>
                <a:gd name="T6" fmla="*/ 66 w 69"/>
                <a:gd name="T7" fmla="*/ 30 h 48"/>
                <a:gd name="T8" fmla="*/ 60 w 69"/>
                <a:gd name="T9" fmla="*/ 44 h 48"/>
                <a:gd name="T10" fmla="*/ 27 w 69"/>
                <a:gd name="T11" fmla="*/ 42 h 48"/>
                <a:gd name="T12" fmla="*/ 4 w 69"/>
                <a:gd name="T13" fmla="*/ 1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48">
                  <a:moveTo>
                    <a:pt x="4" y="12"/>
                  </a:moveTo>
                  <a:cubicBezTo>
                    <a:pt x="4" y="12"/>
                    <a:pt x="26" y="6"/>
                    <a:pt x="34" y="3"/>
                  </a:cubicBezTo>
                  <a:cubicBezTo>
                    <a:pt x="41" y="0"/>
                    <a:pt x="54" y="0"/>
                    <a:pt x="55" y="8"/>
                  </a:cubicBezTo>
                  <a:cubicBezTo>
                    <a:pt x="57" y="15"/>
                    <a:pt x="64" y="25"/>
                    <a:pt x="66" y="30"/>
                  </a:cubicBezTo>
                  <a:cubicBezTo>
                    <a:pt x="69" y="34"/>
                    <a:pt x="68" y="44"/>
                    <a:pt x="60" y="44"/>
                  </a:cubicBezTo>
                  <a:cubicBezTo>
                    <a:pt x="53" y="45"/>
                    <a:pt x="42" y="48"/>
                    <a:pt x="27" y="42"/>
                  </a:cubicBezTo>
                  <a:cubicBezTo>
                    <a:pt x="13" y="36"/>
                    <a:pt x="0" y="17"/>
                    <a:pt x="4" y="12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1" name="Freeform 2756"/>
            <p:cNvSpPr>
              <a:spLocks/>
            </p:cNvSpPr>
            <p:nvPr/>
          </p:nvSpPr>
          <p:spPr bwMode="auto">
            <a:xfrm rot="2168359">
              <a:off x="-1667455" y="4443590"/>
              <a:ext cx="61702" cy="51359"/>
            </a:xfrm>
            <a:custGeom>
              <a:avLst/>
              <a:gdLst>
                <a:gd name="T0" fmla="*/ 13 w 73"/>
                <a:gd name="T1" fmla="*/ 17 h 61"/>
                <a:gd name="T2" fmla="*/ 35 w 73"/>
                <a:gd name="T3" fmla="*/ 5 h 61"/>
                <a:gd name="T4" fmla="*/ 54 w 73"/>
                <a:gd name="T5" fmla="*/ 8 h 61"/>
                <a:gd name="T6" fmla="*/ 71 w 73"/>
                <a:gd name="T7" fmla="*/ 17 h 61"/>
                <a:gd name="T8" fmla="*/ 71 w 73"/>
                <a:gd name="T9" fmla="*/ 38 h 61"/>
                <a:gd name="T10" fmla="*/ 62 w 73"/>
                <a:gd name="T11" fmla="*/ 57 h 61"/>
                <a:gd name="T12" fmla="*/ 31 w 73"/>
                <a:gd name="T13" fmla="*/ 54 h 61"/>
                <a:gd name="T14" fmla="*/ 13 w 73"/>
                <a:gd name="T15" fmla="*/ 1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3" h="61">
                  <a:moveTo>
                    <a:pt x="13" y="17"/>
                  </a:moveTo>
                  <a:cubicBezTo>
                    <a:pt x="13" y="17"/>
                    <a:pt x="32" y="11"/>
                    <a:pt x="35" y="5"/>
                  </a:cubicBezTo>
                  <a:cubicBezTo>
                    <a:pt x="38" y="0"/>
                    <a:pt x="48" y="2"/>
                    <a:pt x="54" y="8"/>
                  </a:cubicBezTo>
                  <a:cubicBezTo>
                    <a:pt x="60" y="14"/>
                    <a:pt x="69" y="16"/>
                    <a:pt x="71" y="17"/>
                  </a:cubicBezTo>
                  <a:cubicBezTo>
                    <a:pt x="73" y="18"/>
                    <a:pt x="70" y="31"/>
                    <a:pt x="71" y="38"/>
                  </a:cubicBezTo>
                  <a:cubicBezTo>
                    <a:pt x="72" y="44"/>
                    <a:pt x="72" y="56"/>
                    <a:pt x="62" y="57"/>
                  </a:cubicBezTo>
                  <a:cubicBezTo>
                    <a:pt x="51" y="58"/>
                    <a:pt x="41" y="61"/>
                    <a:pt x="31" y="54"/>
                  </a:cubicBezTo>
                  <a:cubicBezTo>
                    <a:pt x="20" y="47"/>
                    <a:pt x="0" y="22"/>
                    <a:pt x="13" y="17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2" name="Freeform 2757"/>
            <p:cNvSpPr>
              <a:spLocks/>
            </p:cNvSpPr>
            <p:nvPr/>
          </p:nvSpPr>
          <p:spPr bwMode="auto">
            <a:xfrm rot="2168359">
              <a:off x="-1678771" y="4376662"/>
              <a:ext cx="75255" cy="54925"/>
            </a:xfrm>
            <a:custGeom>
              <a:avLst/>
              <a:gdLst>
                <a:gd name="T0" fmla="*/ 21 w 89"/>
                <a:gd name="T1" fmla="*/ 25 h 65"/>
                <a:gd name="T2" fmla="*/ 57 w 89"/>
                <a:gd name="T3" fmla="*/ 10 h 65"/>
                <a:gd name="T4" fmla="*/ 72 w 89"/>
                <a:gd name="T5" fmla="*/ 10 h 65"/>
                <a:gd name="T6" fmla="*/ 77 w 89"/>
                <a:gd name="T7" fmla="*/ 40 h 65"/>
                <a:gd name="T8" fmla="*/ 77 w 89"/>
                <a:gd name="T9" fmla="*/ 57 h 65"/>
                <a:gd name="T10" fmla="*/ 49 w 89"/>
                <a:gd name="T11" fmla="*/ 63 h 65"/>
                <a:gd name="T12" fmla="*/ 21 w 89"/>
                <a:gd name="T13" fmla="*/ 2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" h="65">
                  <a:moveTo>
                    <a:pt x="21" y="25"/>
                  </a:moveTo>
                  <a:cubicBezTo>
                    <a:pt x="21" y="25"/>
                    <a:pt x="52" y="18"/>
                    <a:pt x="57" y="10"/>
                  </a:cubicBezTo>
                  <a:cubicBezTo>
                    <a:pt x="62" y="2"/>
                    <a:pt x="71" y="0"/>
                    <a:pt x="72" y="10"/>
                  </a:cubicBezTo>
                  <a:cubicBezTo>
                    <a:pt x="73" y="20"/>
                    <a:pt x="72" y="34"/>
                    <a:pt x="77" y="40"/>
                  </a:cubicBezTo>
                  <a:cubicBezTo>
                    <a:pt x="83" y="47"/>
                    <a:pt x="89" y="55"/>
                    <a:pt x="77" y="57"/>
                  </a:cubicBezTo>
                  <a:cubicBezTo>
                    <a:pt x="65" y="60"/>
                    <a:pt x="59" y="65"/>
                    <a:pt x="49" y="63"/>
                  </a:cubicBezTo>
                  <a:cubicBezTo>
                    <a:pt x="39" y="61"/>
                    <a:pt x="0" y="31"/>
                    <a:pt x="21" y="25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3" name="Freeform 2758"/>
            <p:cNvSpPr>
              <a:spLocks/>
            </p:cNvSpPr>
            <p:nvPr/>
          </p:nvSpPr>
          <p:spPr bwMode="auto">
            <a:xfrm rot="2168359">
              <a:off x="-1669204" y="4324147"/>
              <a:ext cx="63485" cy="54925"/>
            </a:xfrm>
            <a:custGeom>
              <a:avLst/>
              <a:gdLst>
                <a:gd name="T0" fmla="*/ 0 w 75"/>
                <a:gd name="T1" fmla="*/ 35 h 65"/>
                <a:gd name="T2" fmla="*/ 27 w 75"/>
                <a:gd name="T3" fmla="*/ 13 h 65"/>
                <a:gd name="T4" fmla="*/ 49 w 75"/>
                <a:gd name="T5" fmla="*/ 10 h 65"/>
                <a:gd name="T6" fmla="*/ 64 w 75"/>
                <a:gd name="T7" fmla="*/ 35 h 65"/>
                <a:gd name="T8" fmla="*/ 69 w 75"/>
                <a:gd name="T9" fmla="*/ 54 h 65"/>
                <a:gd name="T10" fmla="*/ 48 w 75"/>
                <a:gd name="T11" fmla="*/ 65 h 65"/>
                <a:gd name="T12" fmla="*/ 16 w 75"/>
                <a:gd name="T13" fmla="*/ 52 h 65"/>
                <a:gd name="T14" fmla="*/ 0 w 75"/>
                <a:gd name="T15" fmla="*/ 3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65">
                  <a:moveTo>
                    <a:pt x="0" y="35"/>
                  </a:moveTo>
                  <a:cubicBezTo>
                    <a:pt x="0" y="35"/>
                    <a:pt x="19" y="18"/>
                    <a:pt x="27" y="13"/>
                  </a:cubicBezTo>
                  <a:cubicBezTo>
                    <a:pt x="35" y="7"/>
                    <a:pt x="40" y="0"/>
                    <a:pt x="49" y="10"/>
                  </a:cubicBezTo>
                  <a:cubicBezTo>
                    <a:pt x="59" y="21"/>
                    <a:pt x="60" y="30"/>
                    <a:pt x="64" y="35"/>
                  </a:cubicBezTo>
                  <a:cubicBezTo>
                    <a:pt x="68" y="40"/>
                    <a:pt x="75" y="45"/>
                    <a:pt x="69" y="54"/>
                  </a:cubicBezTo>
                  <a:cubicBezTo>
                    <a:pt x="63" y="62"/>
                    <a:pt x="58" y="64"/>
                    <a:pt x="48" y="65"/>
                  </a:cubicBezTo>
                  <a:cubicBezTo>
                    <a:pt x="37" y="65"/>
                    <a:pt x="26" y="60"/>
                    <a:pt x="16" y="52"/>
                  </a:cubicBezTo>
                  <a:cubicBezTo>
                    <a:pt x="6" y="44"/>
                    <a:pt x="0" y="35"/>
                    <a:pt x="0" y="35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4" name="Freeform 2759"/>
            <p:cNvSpPr>
              <a:spLocks/>
            </p:cNvSpPr>
            <p:nvPr/>
          </p:nvSpPr>
          <p:spPr bwMode="auto">
            <a:xfrm rot="2168359">
              <a:off x="-1683294" y="4265880"/>
              <a:ext cx="66695" cy="53855"/>
            </a:xfrm>
            <a:custGeom>
              <a:avLst/>
              <a:gdLst>
                <a:gd name="T0" fmla="*/ 18 w 79"/>
                <a:gd name="T1" fmla="*/ 20 h 64"/>
                <a:gd name="T2" fmla="*/ 35 w 79"/>
                <a:gd name="T3" fmla="*/ 6 h 64"/>
                <a:gd name="T4" fmla="*/ 57 w 79"/>
                <a:gd name="T5" fmla="*/ 6 h 64"/>
                <a:gd name="T6" fmla="*/ 69 w 79"/>
                <a:gd name="T7" fmla="*/ 18 h 64"/>
                <a:gd name="T8" fmla="*/ 75 w 79"/>
                <a:gd name="T9" fmla="*/ 35 h 64"/>
                <a:gd name="T10" fmla="*/ 72 w 79"/>
                <a:gd name="T11" fmla="*/ 49 h 64"/>
                <a:gd name="T12" fmla="*/ 55 w 79"/>
                <a:gd name="T13" fmla="*/ 60 h 64"/>
                <a:gd name="T14" fmla="*/ 28 w 79"/>
                <a:gd name="T15" fmla="*/ 50 h 64"/>
                <a:gd name="T16" fmla="*/ 18 w 79"/>
                <a:gd name="T17" fmla="*/ 2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" h="64">
                  <a:moveTo>
                    <a:pt x="18" y="20"/>
                  </a:moveTo>
                  <a:cubicBezTo>
                    <a:pt x="18" y="20"/>
                    <a:pt x="30" y="12"/>
                    <a:pt x="35" y="6"/>
                  </a:cubicBezTo>
                  <a:cubicBezTo>
                    <a:pt x="41" y="0"/>
                    <a:pt x="48" y="7"/>
                    <a:pt x="57" y="6"/>
                  </a:cubicBezTo>
                  <a:cubicBezTo>
                    <a:pt x="66" y="6"/>
                    <a:pt x="69" y="10"/>
                    <a:pt x="69" y="18"/>
                  </a:cubicBezTo>
                  <a:cubicBezTo>
                    <a:pt x="69" y="27"/>
                    <a:pt x="72" y="33"/>
                    <a:pt x="75" y="35"/>
                  </a:cubicBezTo>
                  <a:cubicBezTo>
                    <a:pt x="79" y="37"/>
                    <a:pt x="78" y="43"/>
                    <a:pt x="72" y="49"/>
                  </a:cubicBezTo>
                  <a:cubicBezTo>
                    <a:pt x="65" y="54"/>
                    <a:pt x="60" y="59"/>
                    <a:pt x="55" y="60"/>
                  </a:cubicBezTo>
                  <a:cubicBezTo>
                    <a:pt x="49" y="60"/>
                    <a:pt x="47" y="64"/>
                    <a:pt x="28" y="50"/>
                  </a:cubicBezTo>
                  <a:cubicBezTo>
                    <a:pt x="9" y="35"/>
                    <a:pt x="0" y="28"/>
                    <a:pt x="18" y="2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5" name="Freeform 2760"/>
            <p:cNvSpPr>
              <a:spLocks/>
            </p:cNvSpPr>
            <p:nvPr/>
          </p:nvSpPr>
          <p:spPr bwMode="auto">
            <a:xfrm rot="2168359">
              <a:off x="-1685276" y="4210029"/>
              <a:ext cx="58492" cy="44939"/>
            </a:xfrm>
            <a:custGeom>
              <a:avLst/>
              <a:gdLst>
                <a:gd name="T0" fmla="*/ 6 w 69"/>
                <a:gd name="T1" fmla="*/ 20 h 53"/>
                <a:gd name="T2" fmla="*/ 28 w 69"/>
                <a:gd name="T3" fmla="*/ 8 h 53"/>
                <a:gd name="T4" fmla="*/ 44 w 69"/>
                <a:gd name="T5" fmla="*/ 3 h 53"/>
                <a:gd name="T6" fmla="*/ 53 w 69"/>
                <a:gd name="T7" fmla="*/ 15 h 53"/>
                <a:gd name="T8" fmla="*/ 65 w 69"/>
                <a:gd name="T9" fmla="*/ 35 h 53"/>
                <a:gd name="T10" fmla="*/ 62 w 69"/>
                <a:gd name="T11" fmla="*/ 46 h 53"/>
                <a:gd name="T12" fmla="*/ 39 w 69"/>
                <a:gd name="T13" fmla="*/ 53 h 53"/>
                <a:gd name="T14" fmla="*/ 17 w 69"/>
                <a:gd name="T15" fmla="*/ 45 h 53"/>
                <a:gd name="T16" fmla="*/ 6 w 69"/>
                <a:gd name="T17" fmla="*/ 2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53">
                  <a:moveTo>
                    <a:pt x="6" y="20"/>
                  </a:moveTo>
                  <a:cubicBezTo>
                    <a:pt x="6" y="20"/>
                    <a:pt x="24" y="15"/>
                    <a:pt x="28" y="8"/>
                  </a:cubicBezTo>
                  <a:cubicBezTo>
                    <a:pt x="33" y="1"/>
                    <a:pt x="36" y="0"/>
                    <a:pt x="44" y="3"/>
                  </a:cubicBezTo>
                  <a:cubicBezTo>
                    <a:pt x="52" y="5"/>
                    <a:pt x="51" y="9"/>
                    <a:pt x="53" y="15"/>
                  </a:cubicBezTo>
                  <a:cubicBezTo>
                    <a:pt x="54" y="21"/>
                    <a:pt x="61" y="33"/>
                    <a:pt x="65" y="35"/>
                  </a:cubicBezTo>
                  <a:cubicBezTo>
                    <a:pt x="69" y="37"/>
                    <a:pt x="66" y="43"/>
                    <a:pt x="62" y="46"/>
                  </a:cubicBezTo>
                  <a:cubicBezTo>
                    <a:pt x="57" y="48"/>
                    <a:pt x="50" y="53"/>
                    <a:pt x="39" y="53"/>
                  </a:cubicBezTo>
                  <a:cubicBezTo>
                    <a:pt x="27" y="53"/>
                    <a:pt x="25" y="53"/>
                    <a:pt x="17" y="45"/>
                  </a:cubicBezTo>
                  <a:cubicBezTo>
                    <a:pt x="9" y="37"/>
                    <a:pt x="0" y="22"/>
                    <a:pt x="6" y="2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6" name="Freeform 2761"/>
            <p:cNvSpPr>
              <a:spLocks/>
            </p:cNvSpPr>
            <p:nvPr/>
          </p:nvSpPr>
          <p:spPr bwMode="auto">
            <a:xfrm rot="2168359">
              <a:off x="-1677891" y="4146467"/>
              <a:ext cx="49575" cy="60632"/>
            </a:xfrm>
            <a:custGeom>
              <a:avLst/>
              <a:gdLst>
                <a:gd name="T0" fmla="*/ 3 w 59"/>
                <a:gd name="T1" fmla="*/ 39 h 72"/>
                <a:gd name="T2" fmla="*/ 18 w 59"/>
                <a:gd name="T3" fmla="*/ 19 h 72"/>
                <a:gd name="T4" fmla="*/ 33 w 59"/>
                <a:gd name="T5" fmla="*/ 6 h 72"/>
                <a:gd name="T6" fmla="*/ 42 w 59"/>
                <a:gd name="T7" fmla="*/ 31 h 72"/>
                <a:gd name="T8" fmla="*/ 52 w 59"/>
                <a:gd name="T9" fmla="*/ 49 h 72"/>
                <a:gd name="T10" fmla="*/ 51 w 59"/>
                <a:gd name="T11" fmla="*/ 62 h 72"/>
                <a:gd name="T12" fmla="*/ 23 w 59"/>
                <a:gd name="T13" fmla="*/ 68 h 72"/>
                <a:gd name="T14" fmla="*/ 3 w 59"/>
                <a:gd name="T15" fmla="*/ 64 h 72"/>
                <a:gd name="T16" fmla="*/ 3 w 59"/>
                <a:gd name="T17" fmla="*/ 3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72">
                  <a:moveTo>
                    <a:pt x="3" y="39"/>
                  </a:moveTo>
                  <a:cubicBezTo>
                    <a:pt x="3" y="39"/>
                    <a:pt x="16" y="28"/>
                    <a:pt x="18" y="19"/>
                  </a:cubicBezTo>
                  <a:cubicBezTo>
                    <a:pt x="20" y="11"/>
                    <a:pt x="28" y="0"/>
                    <a:pt x="33" y="6"/>
                  </a:cubicBezTo>
                  <a:cubicBezTo>
                    <a:pt x="38" y="11"/>
                    <a:pt x="37" y="24"/>
                    <a:pt x="42" y="31"/>
                  </a:cubicBezTo>
                  <a:cubicBezTo>
                    <a:pt x="47" y="39"/>
                    <a:pt x="50" y="46"/>
                    <a:pt x="52" y="49"/>
                  </a:cubicBezTo>
                  <a:cubicBezTo>
                    <a:pt x="54" y="52"/>
                    <a:pt x="59" y="57"/>
                    <a:pt x="51" y="62"/>
                  </a:cubicBezTo>
                  <a:cubicBezTo>
                    <a:pt x="42" y="68"/>
                    <a:pt x="34" y="68"/>
                    <a:pt x="23" y="68"/>
                  </a:cubicBezTo>
                  <a:cubicBezTo>
                    <a:pt x="12" y="68"/>
                    <a:pt x="4" y="72"/>
                    <a:pt x="3" y="64"/>
                  </a:cubicBezTo>
                  <a:cubicBezTo>
                    <a:pt x="2" y="55"/>
                    <a:pt x="0" y="42"/>
                    <a:pt x="3" y="39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7" name="Freeform 2762"/>
            <p:cNvSpPr>
              <a:spLocks/>
            </p:cNvSpPr>
            <p:nvPr/>
          </p:nvSpPr>
          <p:spPr bwMode="auto">
            <a:xfrm rot="2168359">
              <a:off x="-1680696" y="4088146"/>
              <a:ext cx="49932" cy="61702"/>
            </a:xfrm>
            <a:custGeom>
              <a:avLst/>
              <a:gdLst>
                <a:gd name="T0" fmla="*/ 7 w 59"/>
                <a:gd name="T1" fmla="*/ 47 h 73"/>
                <a:gd name="T2" fmla="*/ 19 w 59"/>
                <a:gd name="T3" fmla="*/ 6 h 73"/>
                <a:gd name="T4" fmla="*/ 34 w 59"/>
                <a:gd name="T5" fmla="*/ 9 h 73"/>
                <a:gd name="T6" fmla="*/ 49 w 59"/>
                <a:gd name="T7" fmla="*/ 33 h 73"/>
                <a:gd name="T8" fmla="*/ 55 w 59"/>
                <a:gd name="T9" fmla="*/ 58 h 73"/>
                <a:gd name="T10" fmla="*/ 30 w 59"/>
                <a:gd name="T11" fmla="*/ 73 h 73"/>
                <a:gd name="T12" fmla="*/ 7 w 59"/>
                <a:gd name="T13" fmla="*/ 47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73">
                  <a:moveTo>
                    <a:pt x="7" y="47"/>
                  </a:moveTo>
                  <a:cubicBezTo>
                    <a:pt x="7" y="47"/>
                    <a:pt x="18" y="9"/>
                    <a:pt x="19" y="6"/>
                  </a:cubicBezTo>
                  <a:cubicBezTo>
                    <a:pt x="19" y="3"/>
                    <a:pt x="30" y="0"/>
                    <a:pt x="34" y="9"/>
                  </a:cubicBezTo>
                  <a:cubicBezTo>
                    <a:pt x="38" y="19"/>
                    <a:pt x="42" y="24"/>
                    <a:pt x="49" y="33"/>
                  </a:cubicBezTo>
                  <a:cubicBezTo>
                    <a:pt x="57" y="41"/>
                    <a:pt x="59" y="53"/>
                    <a:pt x="55" y="58"/>
                  </a:cubicBezTo>
                  <a:cubicBezTo>
                    <a:pt x="52" y="63"/>
                    <a:pt x="42" y="73"/>
                    <a:pt x="30" y="73"/>
                  </a:cubicBezTo>
                  <a:cubicBezTo>
                    <a:pt x="17" y="73"/>
                    <a:pt x="0" y="73"/>
                    <a:pt x="7" y="47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8" name="Freeform 2763"/>
            <p:cNvSpPr>
              <a:spLocks/>
            </p:cNvSpPr>
            <p:nvPr/>
          </p:nvSpPr>
          <p:spPr bwMode="auto">
            <a:xfrm rot="2168359">
              <a:off x="-1716790" y="4131522"/>
              <a:ext cx="26393" cy="37092"/>
            </a:xfrm>
            <a:custGeom>
              <a:avLst/>
              <a:gdLst>
                <a:gd name="T0" fmla="*/ 0 w 31"/>
                <a:gd name="T1" fmla="*/ 34 h 44"/>
                <a:gd name="T2" fmla="*/ 6 w 31"/>
                <a:gd name="T3" fmla="*/ 3 h 44"/>
                <a:gd name="T4" fmla="*/ 19 w 31"/>
                <a:gd name="T5" fmla="*/ 6 h 44"/>
                <a:gd name="T6" fmla="*/ 27 w 31"/>
                <a:gd name="T7" fmla="*/ 23 h 44"/>
                <a:gd name="T8" fmla="*/ 14 w 31"/>
                <a:gd name="T9" fmla="*/ 29 h 44"/>
                <a:gd name="T10" fmla="*/ 0 w 31"/>
                <a:gd name="T11" fmla="*/ 3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44">
                  <a:moveTo>
                    <a:pt x="0" y="34"/>
                  </a:moveTo>
                  <a:cubicBezTo>
                    <a:pt x="0" y="34"/>
                    <a:pt x="2" y="5"/>
                    <a:pt x="6" y="3"/>
                  </a:cubicBezTo>
                  <a:cubicBezTo>
                    <a:pt x="10" y="1"/>
                    <a:pt x="14" y="0"/>
                    <a:pt x="19" y="6"/>
                  </a:cubicBezTo>
                  <a:cubicBezTo>
                    <a:pt x="24" y="12"/>
                    <a:pt x="31" y="19"/>
                    <a:pt x="27" y="23"/>
                  </a:cubicBezTo>
                  <a:cubicBezTo>
                    <a:pt x="23" y="26"/>
                    <a:pt x="19" y="26"/>
                    <a:pt x="14" y="29"/>
                  </a:cubicBezTo>
                  <a:cubicBezTo>
                    <a:pt x="9" y="31"/>
                    <a:pt x="8" y="44"/>
                    <a:pt x="0" y="34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9" name="Freeform 2764"/>
            <p:cNvSpPr>
              <a:spLocks/>
            </p:cNvSpPr>
            <p:nvPr/>
          </p:nvSpPr>
          <p:spPr bwMode="auto">
            <a:xfrm rot="2168359">
              <a:off x="-1716877" y="3968895"/>
              <a:ext cx="79891" cy="180469"/>
            </a:xfrm>
            <a:custGeom>
              <a:avLst/>
              <a:gdLst>
                <a:gd name="T0" fmla="*/ 85 w 95"/>
                <a:gd name="T1" fmla="*/ 126 h 214"/>
                <a:gd name="T2" fmla="*/ 88 w 95"/>
                <a:gd name="T3" fmla="*/ 102 h 214"/>
                <a:gd name="T4" fmla="*/ 25 w 95"/>
                <a:gd name="T5" fmla="*/ 24 h 214"/>
                <a:gd name="T6" fmla="*/ 3 w 95"/>
                <a:gd name="T7" fmla="*/ 19 h 214"/>
                <a:gd name="T8" fmla="*/ 13 w 95"/>
                <a:gd name="T9" fmla="*/ 55 h 214"/>
                <a:gd name="T10" fmla="*/ 9 w 95"/>
                <a:gd name="T11" fmla="*/ 78 h 214"/>
                <a:gd name="T12" fmla="*/ 3 w 95"/>
                <a:gd name="T13" fmla="*/ 94 h 214"/>
                <a:gd name="T14" fmla="*/ 13 w 95"/>
                <a:gd name="T15" fmla="*/ 116 h 214"/>
                <a:gd name="T16" fmla="*/ 21 w 95"/>
                <a:gd name="T17" fmla="*/ 140 h 214"/>
                <a:gd name="T18" fmla="*/ 12 w 95"/>
                <a:gd name="T19" fmla="*/ 163 h 214"/>
                <a:gd name="T20" fmla="*/ 55 w 95"/>
                <a:gd name="T21" fmla="*/ 212 h 214"/>
                <a:gd name="T22" fmla="*/ 65 w 95"/>
                <a:gd name="T23" fmla="*/ 200 h 214"/>
                <a:gd name="T24" fmla="*/ 61 w 95"/>
                <a:gd name="T25" fmla="*/ 168 h 214"/>
                <a:gd name="T26" fmla="*/ 40 w 95"/>
                <a:gd name="T27" fmla="*/ 140 h 214"/>
                <a:gd name="T28" fmla="*/ 66 w 95"/>
                <a:gd name="T29" fmla="*/ 160 h 214"/>
                <a:gd name="T30" fmla="*/ 78 w 95"/>
                <a:gd name="T31" fmla="*/ 154 h 214"/>
                <a:gd name="T32" fmla="*/ 43 w 95"/>
                <a:gd name="T33" fmla="*/ 102 h 214"/>
                <a:gd name="T34" fmla="*/ 40 w 95"/>
                <a:gd name="T35" fmla="*/ 82 h 214"/>
                <a:gd name="T36" fmla="*/ 76 w 95"/>
                <a:gd name="T37" fmla="*/ 126 h 214"/>
                <a:gd name="T38" fmla="*/ 85 w 95"/>
                <a:gd name="T39" fmla="*/ 126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5" h="214">
                  <a:moveTo>
                    <a:pt x="85" y="126"/>
                  </a:moveTo>
                  <a:cubicBezTo>
                    <a:pt x="85" y="126"/>
                    <a:pt x="95" y="108"/>
                    <a:pt x="88" y="102"/>
                  </a:cubicBezTo>
                  <a:cubicBezTo>
                    <a:pt x="82" y="95"/>
                    <a:pt x="33" y="45"/>
                    <a:pt x="25" y="24"/>
                  </a:cubicBezTo>
                  <a:cubicBezTo>
                    <a:pt x="17" y="4"/>
                    <a:pt x="3" y="0"/>
                    <a:pt x="3" y="19"/>
                  </a:cubicBezTo>
                  <a:cubicBezTo>
                    <a:pt x="2" y="38"/>
                    <a:pt x="9" y="44"/>
                    <a:pt x="13" y="55"/>
                  </a:cubicBezTo>
                  <a:cubicBezTo>
                    <a:pt x="16" y="65"/>
                    <a:pt x="13" y="78"/>
                    <a:pt x="9" y="78"/>
                  </a:cubicBezTo>
                  <a:cubicBezTo>
                    <a:pt x="4" y="77"/>
                    <a:pt x="0" y="82"/>
                    <a:pt x="3" y="94"/>
                  </a:cubicBezTo>
                  <a:cubicBezTo>
                    <a:pt x="5" y="107"/>
                    <a:pt x="6" y="106"/>
                    <a:pt x="13" y="116"/>
                  </a:cubicBezTo>
                  <a:cubicBezTo>
                    <a:pt x="20" y="126"/>
                    <a:pt x="23" y="130"/>
                    <a:pt x="21" y="140"/>
                  </a:cubicBezTo>
                  <a:cubicBezTo>
                    <a:pt x="19" y="150"/>
                    <a:pt x="11" y="154"/>
                    <a:pt x="12" y="163"/>
                  </a:cubicBezTo>
                  <a:cubicBezTo>
                    <a:pt x="13" y="173"/>
                    <a:pt x="49" y="209"/>
                    <a:pt x="55" y="212"/>
                  </a:cubicBezTo>
                  <a:cubicBezTo>
                    <a:pt x="60" y="214"/>
                    <a:pt x="66" y="214"/>
                    <a:pt x="65" y="200"/>
                  </a:cubicBezTo>
                  <a:cubicBezTo>
                    <a:pt x="64" y="185"/>
                    <a:pt x="73" y="177"/>
                    <a:pt x="61" y="168"/>
                  </a:cubicBezTo>
                  <a:cubicBezTo>
                    <a:pt x="48" y="159"/>
                    <a:pt x="36" y="152"/>
                    <a:pt x="40" y="140"/>
                  </a:cubicBezTo>
                  <a:cubicBezTo>
                    <a:pt x="44" y="128"/>
                    <a:pt x="62" y="156"/>
                    <a:pt x="66" y="160"/>
                  </a:cubicBezTo>
                  <a:cubicBezTo>
                    <a:pt x="70" y="163"/>
                    <a:pt x="76" y="162"/>
                    <a:pt x="78" y="154"/>
                  </a:cubicBezTo>
                  <a:cubicBezTo>
                    <a:pt x="79" y="145"/>
                    <a:pt x="50" y="112"/>
                    <a:pt x="43" y="102"/>
                  </a:cubicBezTo>
                  <a:cubicBezTo>
                    <a:pt x="37" y="92"/>
                    <a:pt x="36" y="81"/>
                    <a:pt x="40" y="82"/>
                  </a:cubicBezTo>
                  <a:cubicBezTo>
                    <a:pt x="45" y="83"/>
                    <a:pt x="69" y="121"/>
                    <a:pt x="76" y="126"/>
                  </a:cubicBezTo>
                  <a:cubicBezTo>
                    <a:pt x="82" y="130"/>
                    <a:pt x="85" y="126"/>
                    <a:pt x="85" y="126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0" name="Freeform 2765"/>
            <p:cNvSpPr>
              <a:spLocks/>
            </p:cNvSpPr>
            <p:nvPr/>
          </p:nvSpPr>
          <p:spPr bwMode="auto">
            <a:xfrm rot="2168359">
              <a:off x="-2016235" y="4056931"/>
              <a:ext cx="149440" cy="665523"/>
            </a:xfrm>
            <a:custGeom>
              <a:avLst/>
              <a:gdLst>
                <a:gd name="T0" fmla="*/ 177 w 177"/>
                <a:gd name="T1" fmla="*/ 0 h 789"/>
                <a:gd name="T2" fmla="*/ 82 w 177"/>
                <a:gd name="T3" fmla="*/ 59 h 789"/>
                <a:gd name="T4" fmla="*/ 10 w 177"/>
                <a:gd name="T5" fmla="*/ 80 h 789"/>
                <a:gd name="T6" fmla="*/ 2 w 177"/>
                <a:gd name="T7" fmla="*/ 157 h 789"/>
                <a:gd name="T8" fmla="*/ 14 w 177"/>
                <a:gd name="T9" fmla="*/ 211 h 789"/>
                <a:gd name="T10" fmla="*/ 7 w 177"/>
                <a:gd name="T11" fmla="*/ 307 h 789"/>
                <a:gd name="T12" fmla="*/ 27 w 177"/>
                <a:gd name="T13" fmla="*/ 370 h 789"/>
                <a:gd name="T14" fmla="*/ 42 w 177"/>
                <a:gd name="T15" fmla="*/ 449 h 789"/>
                <a:gd name="T16" fmla="*/ 52 w 177"/>
                <a:gd name="T17" fmla="*/ 509 h 789"/>
                <a:gd name="T18" fmla="*/ 74 w 177"/>
                <a:gd name="T19" fmla="*/ 568 h 789"/>
                <a:gd name="T20" fmla="*/ 78 w 177"/>
                <a:gd name="T21" fmla="*/ 650 h 789"/>
                <a:gd name="T22" fmla="*/ 102 w 177"/>
                <a:gd name="T23" fmla="*/ 714 h 789"/>
                <a:gd name="T24" fmla="*/ 158 w 177"/>
                <a:gd name="T25" fmla="*/ 789 h 789"/>
                <a:gd name="T26" fmla="*/ 142 w 177"/>
                <a:gd name="T27" fmla="*/ 709 h 789"/>
                <a:gd name="T28" fmla="*/ 129 w 177"/>
                <a:gd name="T29" fmla="*/ 703 h 789"/>
                <a:gd name="T30" fmla="*/ 135 w 177"/>
                <a:gd name="T31" fmla="*/ 646 h 789"/>
                <a:gd name="T32" fmla="*/ 120 w 177"/>
                <a:gd name="T33" fmla="*/ 646 h 789"/>
                <a:gd name="T34" fmla="*/ 108 w 177"/>
                <a:gd name="T35" fmla="*/ 646 h 789"/>
                <a:gd name="T36" fmla="*/ 128 w 177"/>
                <a:gd name="T37" fmla="*/ 621 h 789"/>
                <a:gd name="T38" fmla="*/ 124 w 177"/>
                <a:gd name="T39" fmla="*/ 563 h 789"/>
                <a:gd name="T40" fmla="*/ 97 w 177"/>
                <a:gd name="T41" fmla="*/ 587 h 789"/>
                <a:gd name="T42" fmla="*/ 104 w 177"/>
                <a:gd name="T43" fmla="*/ 568 h 789"/>
                <a:gd name="T44" fmla="*/ 119 w 177"/>
                <a:gd name="T45" fmla="*/ 550 h 789"/>
                <a:gd name="T46" fmla="*/ 118 w 177"/>
                <a:gd name="T47" fmla="*/ 487 h 789"/>
                <a:gd name="T48" fmla="*/ 89 w 177"/>
                <a:gd name="T49" fmla="*/ 499 h 789"/>
                <a:gd name="T50" fmla="*/ 89 w 177"/>
                <a:gd name="T51" fmla="*/ 487 h 789"/>
                <a:gd name="T52" fmla="*/ 117 w 177"/>
                <a:gd name="T53" fmla="*/ 465 h 789"/>
                <a:gd name="T54" fmla="*/ 118 w 177"/>
                <a:gd name="T55" fmla="*/ 394 h 789"/>
                <a:gd name="T56" fmla="*/ 89 w 177"/>
                <a:gd name="T57" fmla="*/ 413 h 789"/>
                <a:gd name="T58" fmla="*/ 89 w 177"/>
                <a:gd name="T59" fmla="*/ 402 h 789"/>
                <a:gd name="T60" fmla="*/ 118 w 177"/>
                <a:gd name="T61" fmla="*/ 375 h 789"/>
                <a:gd name="T62" fmla="*/ 118 w 177"/>
                <a:gd name="T63" fmla="*/ 316 h 789"/>
                <a:gd name="T64" fmla="*/ 84 w 177"/>
                <a:gd name="T65" fmla="*/ 335 h 789"/>
                <a:gd name="T66" fmla="*/ 81 w 177"/>
                <a:gd name="T67" fmla="*/ 324 h 789"/>
                <a:gd name="T68" fmla="*/ 126 w 177"/>
                <a:gd name="T69" fmla="*/ 294 h 789"/>
                <a:gd name="T70" fmla="*/ 132 w 177"/>
                <a:gd name="T71" fmla="*/ 213 h 789"/>
                <a:gd name="T72" fmla="*/ 73 w 177"/>
                <a:gd name="T73" fmla="*/ 250 h 789"/>
                <a:gd name="T74" fmla="*/ 75 w 177"/>
                <a:gd name="T75" fmla="*/ 232 h 789"/>
                <a:gd name="T76" fmla="*/ 133 w 177"/>
                <a:gd name="T77" fmla="*/ 191 h 789"/>
                <a:gd name="T78" fmla="*/ 153 w 177"/>
                <a:gd name="T79" fmla="*/ 105 h 789"/>
                <a:gd name="T80" fmla="*/ 118 w 177"/>
                <a:gd name="T81" fmla="*/ 111 h 789"/>
                <a:gd name="T82" fmla="*/ 74 w 177"/>
                <a:gd name="T83" fmla="*/ 135 h 789"/>
                <a:gd name="T84" fmla="*/ 78 w 177"/>
                <a:gd name="T85" fmla="*/ 120 h 789"/>
                <a:gd name="T86" fmla="*/ 161 w 177"/>
                <a:gd name="T87" fmla="*/ 88 h 789"/>
                <a:gd name="T88" fmla="*/ 177 w 177"/>
                <a:gd name="T89" fmla="*/ 0 h 7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77" h="789">
                  <a:moveTo>
                    <a:pt x="177" y="0"/>
                  </a:moveTo>
                  <a:cubicBezTo>
                    <a:pt x="177" y="0"/>
                    <a:pt x="120" y="46"/>
                    <a:pt x="82" y="59"/>
                  </a:cubicBezTo>
                  <a:cubicBezTo>
                    <a:pt x="44" y="71"/>
                    <a:pt x="10" y="80"/>
                    <a:pt x="10" y="80"/>
                  </a:cubicBezTo>
                  <a:cubicBezTo>
                    <a:pt x="10" y="80"/>
                    <a:pt x="4" y="144"/>
                    <a:pt x="2" y="157"/>
                  </a:cubicBezTo>
                  <a:cubicBezTo>
                    <a:pt x="0" y="170"/>
                    <a:pt x="14" y="194"/>
                    <a:pt x="14" y="211"/>
                  </a:cubicBezTo>
                  <a:cubicBezTo>
                    <a:pt x="14" y="228"/>
                    <a:pt x="6" y="283"/>
                    <a:pt x="7" y="307"/>
                  </a:cubicBezTo>
                  <a:cubicBezTo>
                    <a:pt x="8" y="332"/>
                    <a:pt x="15" y="339"/>
                    <a:pt x="27" y="370"/>
                  </a:cubicBezTo>
                  <a:cubicBezTo>
                    <a:pt x="39" y="401"/>
                    <a:pt x="42" y="411"/>
                    <a:pt x="42" y="449"/>
                  </a:cubicBezTo>
                  <a:cubicBezTo>
                    <a:pt x="42" y="487"/>
                    <a:pt x="45" y="500"/>
                    <a:pt x="52" y="509"/>
                  </a:cubicBezTo>
                  <a:cubicBezTo>
                    <a:pt x="60" y="518"/>
                    <a:pt x="74" y="548"/>
                    <a:pt x="74" y="568"/>
                  </a:cubicBezTo>
                  <a:cubicBezTo>
                    <a:pt x="74" y="587"/>
                    <a:pt x="66" y="626"/>
                    <a:pt x="78" y="650"/>
                  </a:cubicBezTo>
                  <a:cubicBezTo>
                    <a:pt x="91" y="675"/>
                    <a:pt x="87" y="696"/>
                    <a:pt x="102" y="714"/>
                  </a:cubicBezTo>
                  <a:cubicBezTo>
                    <a:pt x="116" y="731"/>
                    <a:pt x="158" y="789"/>
                    <a:pt x="158" y="789"/>
                  </a:cubicBezTo>
                  <a:cubicBezTo>
                    <a:pt x="158" y="789"/>
                    <a:pt x="147" y="738"/>
                    <a:pt x="142" y="709"/>
                  </a:cubicBezTo>
                  <a:cubicBezTo>
                    <a:pt x="128" y="711"/>
                    <a:pt x="119" y="708"/>
                    <a:pt x="129" y="703"/>
                  </a:cubicBezTo>
                  <a:cubicBezTo>
                    <a:pt x="139" y="698"/>
                    <a:pt x="135" y="646"/>
                    <a:pt x="135" y="646"/>
                  </a:cubicBezTo>
                  <a:cubicBezTo>
                    <a:pt x="135" y="646"/>
                    <a:pt x="131" y="636"/>
                    <a:pt x="120" y="646"/>
                  </a:cubicBezTo>
                  <a:cubicBezTo>
                    <a:pt x="110" y="655"/>
                    <a:pt x="94" y="664"/>
                    <a:pt x="108" y="646"/>
                  </a:cubicBezTo>
                  <a:cubicBezTo>
                    <a:pt x="123" y="627"/>
                    <a:pt x="128" y="621"/>
                    <a:pt x="128" y="621"/>
                  </a:cubicBezTo>
                  <a:cubicBezTo>
                    <a:pt x="124" y="563"/>
                    <a:pt x="124" y="563"/>
                    <a:pt x="124" y="563"/>
                  </a:cubicBezTo>
                  <a:cubicBezTo>
                    <a:pt x="124" y="563"/>
                    <a:pt x="104" y="588"/>
                    <a:pt x="97" y="587"/>
                  </a:cubicBezTo>
                  <a:cubicBezTo>
                    <a:pt x="90" y="586"/>
                    <a:pt x="92" y="575"/>
                    <a:pt x="104" y="568"/>
                  </a:cubicBezTo>
                  <a:cubicBezTo>
                    <a:pt x="116" y="560"/>
                    <a:pt x="119" y="550"/>
                    <a:pt x="119" y="550"/>
                  </a:cubicBezTo>
                  <a:cubicBezTo>
                    <a:pt x="118" y="487"/>
                    <a:pt x="118" y="487"/>
                    <a:pt x="118" y="487"/>
                  </a:cubicBezTo>
                  <a:cubicBezTo>
                    <a:pt x="89" y="499"/>
                    <a:pt x="89" y="499"/>
                    <a:pt x="89" y="499"/>
                  </a:cubicBezTo>
                  <a:cubicBezTo>
                    <a:pt x="89" y="499"/>
                    <a:pt x="73" y="500"/>
                    <a:pt x="89" y="487"/>
                  </a:cubicBezTo>
                  <a:cubicBezTo>
                    <a:pt x="106" y="474"/>
                    <a:pt x="117" y="465"/>
                    <a:pt x="117" y="465"/>
                  </a:cubicBezTo>
                  <a:cubicBezTo>
                    <a:pt x="118" y="394"/>
                    <a:pt x="118" y="394"/>
                    <a:pt x="118" y="394"/>
                  </a:cubicBezTo>
                  <a:cubicBezTo>
                    <a:pt x="89" y="413"/>
                    <a:pt x="89" y="413"/>
                    <a:pt x="89" y="413"/>
                  </a:cubicBezTo>
                  <a:cubicBezTo>
                    <a:pt x="89" y="413"/>
                    <a:pt x="75" y="417"/>
                    <a:pt x="89" y="402"/>
                  </a:cubicBezTo>
                  <a:cubicBezTo>
                    <a:pt x="104" y="388"/>
                    <a:pt x="118" y="375"/>
                    <a:pt x="118" y="375"/>
                  </a:cubicBezTo>
                  <a:cubicBezTo>
                    <a:pt x="118" y="316"/>
                    <a:pt x="118" y="316"/>
                    <a:pt x="118" y="316"/>
                  </a:cubicBezTo>
                  <a:cubicBezTo>
                    <a:pt x="84" y="335"/>
                    <a:pt x="84" y="335"/>
                    <a:pt x="84" y="335"/>
                  </a:cubicBezTo>
                  <a:cubicBezTo>
                    <a:pt x="84" y="335"/>
                    <a:pt x="59" y="342"/>
                    <a:pt x="81" y="324"/>
                  </a:cubicBezTo>
                  <a:cubicBezTo>
                    <a:pt x="103" y="307"/>
                    <a:pt x="126" y="294"/>
                    <a:pt x="126" y="294"/>
                  </a:cubicBezTo>
                  <a:cubicBezTo>
                    <a:pt x="126" y="294"/>
                    <a:pt x="128" y="218"/>
                    <a:pt x="132" y="213"/>
                  </a:cubicBezTo>
                  <a:cubicBezTo>
                    <a:pt x="136" y="208"/>
                    <a:pt x="73" y="250"/>
                    <a:pt x="73" y="250"/>
                  </a:cubicBezTo>
                  <a:cubicBezTo>
                    <a:pt x="73" y="250"/>
                    <a:pt x="51" y="250"/>
                    <a:pt x="75" y="232"/>
                  </a:cubicBezTo>
                  <a:cubicBezTo>
                    <a:pt x="99" y="215"/>
                    <a:pt x="133" y="191"/>
                    <a:pt x="133" y="191"/>
                  </a:cubicBezTo>
                  <a:cubicBezTo>
                    <a:pt x="133" y="191"/>
                    <a:pt x="148" y="116"/>
                    <a:pt x="153" y="105"/>
                  </a:cubicBezTo>
                  <a:cubicBezTo>
                    <a:pt x="146" y="98"/>
                    <a:pt x="130" y="104"/>
                    <a:pt x="118" y="111"/>
                  </a:cubicBezTo>
                  <a:cubicBezTo>
                    <a:pt x="106" y="118"/>
                    <a:pt x="74" y="135"/>
                    <a:pt x="74" y="135"/>
                  </a:cubicBezTo>
                  <a:cubicBezTo>
                    <a:pt x="74" y="135"/>
                    <a:pt x="55" y="133"/>
                    <a:pt x="78" y="120"/>
                  </a:cubicBezTo>
                  <a:cubicBezTo>
                    <a:pt x="102" y="106"/>
                    <a:pt x="149" y="81"/>
                    <a:pt x="161" y="88"/>
                  </a:cubicBezTo>
                  <a:cubicBezTo>
                    <a:pt x="162" y="66"/>
                    <a:pt x="171" y="11"/>
                    <a:pt x="177" y="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1" name="Freeform 2766"/>
            <p:cNvSpPr>
              <a:spLocks/>
            </p:cNvSpPr>
            <p:nvPr/>
          </p:nvSpPr>
          <p:spPr bwMode="auto">
            <a:xfrm rot="2168359">
              <a:off x="-1722311" y="4190834"/>
              <a:ext cx="43869" cy="48149"/>
            </a:xfrm>
            <a:custGeom>
              <a:avLst/>
              <a:gdLst>
                <a:gd name="T0" fmla="*/ 9 w 52"/>
                <a:gd name="T1" fmla="*/ 5 h 57"/>
                <a:gd name="T2" fmla="*/ 0 w 52"/>
                <a:gd name="T3" fmla="*/ 55 h 57"/>
                <a:gd name="T4" fmla="*/ 29 w 52"/>
                <a:gd name="T5" fmla="*/ 55 h 57"/>
                <a:gd name="T6" fmla="*/ 43 w 52"/>
                <a:gd name="T7" fmla="*/ 47 h 57"/>
                <a:gd name="T8" fmla="*/ 47 w 52"/>
                <a:gd name="T9" fmla="*/ 33 h 57"/>
                <a:gd name="T10" fmla="*/ 37 w 52"/>
                <a:gd name="T11" fmla="*/ 9 h 57"/>
                <a:gd name="T12" fmla="*/ 9 w 52"/>
                <a:gd name="T13" fmla="*/ 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57">
                  <a:moveTo>
                    <a:pt x="9" y="5"/>
                  </a:moveTo>
                  <a:cubicBezTo>
                    <a:pt x="0" y="55"/>
                    <a:pt x="0" y="55"/>
                    <a:pt x="0" y="55"/>
                  </a:cubicBezTo>
                  <a:cubicBezTo>
                    <a:pt x="0" y="55"/>
                    <a:pt x="17" y="57"/>
                    <a:pt x="29" y="55"/>
                  </a:cubicBezTo>
                  <a:cubicBezTo>
                    <a:pt x="40" y="54"/>
                    <a:pt x="39" y="47"/>
                    <a:pt x="43" y="47"/>
                  </a:cubicBezTo>
                  <a:cubicBezTo>
                    <a:pt x="48" y="46"/>
                    <a:pt x="52" y="39"/>
                    <a:pt x="47" y="33"/>
                  </a:cubicBezTo>
                  <a:cubicBezTo>
                    <a:pt x="41" y="27"/>
                    <a:pt x="45" y="10"/>
                    <a:pt x="37" y="9"/>
                  </a:cubicBezTo>
                  <a:cubicBezTo>
                    <a:pt x="29" y="8"/>
                    <a:pt x="10" y="0"/>
                    <a:pt x="9" y="5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2" name="Freeform 2767"/>
            <p:cNvSpPr>
              <a:spLocks/>
            </p:cNvSpPr>
            <p:nvPr/>
          </p:nvSpPr>
          <p:spPr bwMode="auto">
            <a:xfrm rot="2168359">
              <a:off x="-1729711" y="4243243"/>
              <a:ext cx="51359" cy="47079"/>
            </a:xfrm>
            <a:custGeom>
              <a:avLst/>
              <a:gdLst>
                <a:gd name="T0" fmla="*/ 0 w 61"/>
                <a:gd name="T1" fmla="*/ 22 h 56"/>
                <a:gd name="T2" fmla="*/ 21 w 61"/>
                <a:gd name="T3" fmla="*/ 8 h 56"/>
                <a:gd name="T4" fmla="*/ 37 w 61"/>
                <a:gd name="T5" fmla="*/ 3 h 56"/>
                <a:gd name="T6" fmla="*/ 53 w 61"/>
                <a:gd name="T7" fmla="*/ 12 h 56"/>
                <a:gd name="T8" fmla="*/ 60 w 61"/>
                <a:gd name="T9" fmla="*/ 22 h 56"/>
                <a:gd name="T10" fmla="*/ 47 w 61"/>
                <a:gd name="T11" fmla="*/ 54 h 56"/>
                <a:gd name="T12" fmla="*/ 0 w 61"/>
                <a:gd name="T13" fmla="*/ 2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56">
                  <a:moveTo>
                    <a:pt x="0" y="22"/>
                  </a:moveTo>
                  <a:cubicBezTo>
                    <a:pt x="0" y="22"/>
                    <a:pt x="18" y="14"/>
                    <a:pt x="21" y="8"/>
                  </a:cubicBezTo>
                  <a:cubicBezTo>
                    <a:pt x="24" y="2"/>
                    <a:pt x="31" y="0"/>
                    <a:pt x="37" y="3"/>
                  </a:cubicBezTo>
                  <a:cubicBezTo>
                    <a:pt x="44" y="6"/>
                    <a:pt x="48" y="13"/>
                    <a:pt x="53" y="12"/>
                  </a:cubicBezTo>
                  <a:cubicBezTo>
                    <a:pt x="58" y="11"/>
                    <a:pt x="60" y="15"/>
                    <a:pt x="60" y="22"/>
                  </a:cubicBezTo>
                  <a:cubicBezTo>
                    <a:pt x="60" y="30"/>
                    <a:pt x="61" y="52"/>
                    <a:pt x="47" y="54"/>
                  </a:cubicBezTo>
                  <a:cubicBezTo>
                    <a:pt x="33" y="56"/>
                    <a:pt x="12" y="50"/>
                    <a:pt x="0" y="22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3" name="Freeform 2768"/>
            <p:cNvSpPr>
              <a:spLocks/>
            </p:cNvSpPr>
            <p:nvPr/>
          </p:nvSpPr>
          <p:spPr bwMode="auto">
            <a:xfrm rot="2168359">
              <a:off x="-1728497" y="4303116"/>
              <a:ext cx="62415" cy="44939"/>
            </a:xfrm>
            <a:custGeom>
              <a:avLst/>
              <a:gdLst>
                <a:gd name="T0" fmla="*/ 7 w 74"/>
                <a:gd name="T1" fmla="*/ 18 h 53"/>
                <a:gd name="T2" fmla="*/ 28 w 74"/>
                <a:gd name="T3" fmla="*/ 5 h 53"/>
                <a:gd name="T4" fmla="*/ 41 w 74"/>
                <a:gd name="T5" fmla="*/ 2 h 53"/>
                <a:gd name="T6" fmla="*/ 63 w 74"/>
                <a:gd name="T7" fmla="*/ 15 h 53"/>
                <a:gd name="T8" fmla="*/ 69 w 74"/>
                <a:gd name="T9" fmla="*/ 40 h 53"/>
                <a:gd name="T10" fmla="*/ 44 w 74"/>
                <a:gd name="T11" fmla="*/ 53 h 53"/>
                <a:gd name="T12" fmla="*/ 16 w 74"/>
                <a:gd name="T13" fmla="*/ 42 h 53"/>
                <a:gd name="T14" fmla="*/ 7 w 74"/>
                <a:gd name="T15" fmla="*/ 1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53">
                  <a:moveTo>
                    <a:pt x="7" y="18"/>
                  </a:moveTo>
                  <a:cubicBezTo>
                    <a:pt x="7" y="18"/>
                    <a:pt x="28" y="8"/>
                    <a:pt x="28" y="5"/>
                  </a:cubicBezTo>
                  <a:cubicBezTo>
                    <a:pt x="29" y="2"/>
                    <a:pt x="35" y="0"/>
                    <a:pt x="41" y="2"/>
                  </a:cubicBezTo>
                  <a:cubicBezTo>
                    <a:pt x="46" y="3"/>
                    <a:pt x="58" y="9"/>
                    <a:pt x="63" y="15"/>
                  </a:cubicBezTo>
                  <a:cubicBezTo>
                    <a:pt x="67" y="21"/>
                    <a:pt x="74" y="37"/>
                    <a:pt x="69" y="40"/>
                  </a:cubicBezTo>
                  <a:cubicBezTo>
                    <a:pt x="65" y="43"/>
                    <a:pt x="56" y="53"/>
                    <a:pt x="44" y="53"/>
                  </a:cubicBezTo>
                  <a:cubicBezTo>
                    <a:pt x="32" y="52"/>
                    <a:pt x="25" y="51"/>
                    <a:pt x="16" y="42"/>
                  </a:cubicBezTo>
                  <a:cubicBezTo>
                    <a:pt x="8" y="33"/>
                    <a:pt x="0" y="21"/>
                    <a:pt x="7" y="18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4" name="Freeform 2769"/>
            <p:cNvSpPr>
              <a:spLocks/>
            </p:cNvSpPr>
            <p:nvPr/>
          </p:nvSpPr>
          <p:spPr bwMode="auto">
            <a:xfrm rot="2168359">
              <a:off x="-1727413" y="4358246"/>
              <a:ext cx="62415" cy="59919"/>
            </a:xfrm>
            <a:custGeom>
              <a:avLst/>
              <a:gdLst>
                <a:gd name="T0" fmla="*/ 8 w 74"/>
                <a:gd name="T1" fmla="*/ 20 h 71"/>
                <a:gd name="T2" fmla="*/ 30 w 74"/>
                <a:gd name="T3" fmla="*/ 10 h 71"/>
                <a:gd name="T4" fmla="*/ 44 w 74"/>
                <a:gd name="T5" fmla="*/ 5 h 71"/>
                <a:gd name="T6" fmla="*/ 60 w 74"/>
                <a:gd name="T7" fmla="*/ 20 h 71"/>
                <a:gd name="T8" fmla="*/ 66 w 74"/>
                <a:gd name="T9" fmla="*/ 43 h 71"/>
                <a:gd name="T10" fmla="*/ 66 w 74"/>
                <a:gd name="T11" fmla="*/ 58 h 71"/>
                <a:gd name="T12" fmla="*/ 34 w 74"/>
                <a:gd name="T13" fmla="*/ 62 h 71"/>
                <a:gd name="T14" fmla="*/ 8 w 74"/>
                <a:gd name="T15" fmla="*/ 2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71">
                  <a:moveTo>
                    <a:pt x="8" y="20"/>
                  </a:moveTo>
                  <a:cubicBezTo>
                    <a:pt x="8" y="20"/>
                    <a:pt x="22" y="17"/>
                    <a:pt x="30" y="10"/>
                  </a:cubicBezTo>
                  <a:cubicBezTo>
                    <a:pt x="37" y="4"/>
                    <a:pt x="36" y="0"/>
                    <a:pt x="44" y="5"/>
                  </a:cubicBezTo>
                  <a:cubicBezTo>
                    <a:pt x="52" y="9"/>
                    <a:pt x="61" y="11"/>
                    <a:pt x="60" y="20"/>
                  </a:cubicBezTo>
                  <a:cubicBezTo>
                    <a:pt x="59" y="28"/>
                    <a:pt x="60" y="40"/>
                    <a:pt x="66" y="43"/>
                  </a:cubicBezTo>
                  <a:cubicBezTo>
                    <a:pt x="71" y="46"/>
                    <a:pt x="74" y="54"/>
                    <a:pt x="66" y="58"/>
                  </a:cubicBezTo>
                  <a:cubicBezTo>
                    <a:pt x="57" y="61"/>
                    <a:pt x="49" y="71"/>
                    <a:pt x="34" y="62"/>
                  </a:cubicBezTo>
                  <a:cubicBezTo>
                    <a:pt x="19" y="53"/>
                    <a:pt x="0" y="29"/>
                    <a:pt x="8" y="2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5" name="Freeform 2770"/>
            <p:cNvSpPr>
              <a:spLocks/>
            </p:cNvSpPr>
            <p:nvPr/>
          </p:nvSpPr>
          <p:spPr bwMode="auto">
            <a:xfrm rot="2168359">
              <a:off x="-1719121" y="4426585"/>
              <a:ext cx="68478" cy="48862"/>
            </a:xfrm>
            <a:custGeom>
              <a:avLst/>
              <a:gdLst>
                <a:gd name="T0" fmla="*/ 8 w 81"/>
                <a:gd name="T1" fmla="*/ 25 h 58"/>
                <a:gd name="T2" fmla="*/ 32 w 81"/>
                <a:gd name="T3" fmla="*/ 7 h 58"/>
                <a:gd name="T4" fmla="*/ 50 w 81"/>
                <a:gd name="T5" fmla="*/ 1 h 58"/>
                <a:gd name="T6" fmla="*/ 60 w 81"/>
                <a:gd name="T7" fmla="*/ 19 h 58"/>
                <a:gd name="T8" fmla="*/ 72 w 81"/>
                <a:gd name="T9" fmla="*/ 48 h 58"/>
                <a:gd name="T10" fmla="*/ 50 w 81"/>
                <a:gd name="T11" fmla="*/ 56 h 58"/>
                <a:gd name="T12" fmla="*/ 8 w 81"/>
                <a:gd name="T13" fmla="*/ 2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58">
                  <a:moveTo>
                    <a:pt x="8" y="25"/>
                  </a:moveTo>
                  <a:cubicBezTo>
                    <a:pt x="8" y="25"/>
                    <a:pt x="30" y="14"/>
                    <a:pt x="32" y="7"/>
                  </a:cubicBezTo>
                  <a:cubicBezTo>
                    <a:pt x="33" y="0"/>
                    <a:pt x="47" y="0"/>
                    <a:pt x="50" y="1"/>
                  </a:cubicBezTo>
                  <a:cubicBezTo>
                    <a:pt x="54" y="1"/>
                    <a:pt x="54" y="10"/>
                    <a:pt x="60" y="19"/>
                  </a:cubicBezTo>
                  <a:cubicBezTo>
                    <a:pt x="66" y="28"/>
                    <a:pt x="81" y="46"/>
                    <a:pt x="72" y="48"/>
                  </a:cubicBezTo>
                  <a:cubicBezTo>
                    <a:pt x="62" y="49"/>
                    <a:pt x="68" y="58"/>
                    <a:pt x="50" y="56"/>
                  </a:cubicBezTo>
                  <a:cubicBezTo>
                    <a:pt x="33" y="55"/>
                    <a:pt x="0" y="35"/>
                    <a:pt x="8" y="25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6" name="Freeform 2771"/>
            <p:cNvSpPr>
              <a:spLocks/>
            </p:cNvSpPr>
            <p:nvPr/>
          </p:nvSpPr>
          <p:spPr bwMode="auto">
            <a:xfrm rot="2168359">
              <a:off x="-1710655" y="4485758"/>
              <a:ext cx="51715" cy="44582"/>
            </a:xfrm>
            <a:custGeom>
              <a:avLst/>
              <a:gdLst>
                <a:gd name="T0" fmla="*/ 0 w 61"/>
                <a:gd name="T1" fmla="*/ 20 h 53"/>
                <a:gd name="T2" fmla="*/ 33 w 61"/>
                <a:gd name="T3" fmla="*/ 6 h 53"/>
                <a:gd name="T4" fmla="*/ 47 w 61"/>
                <a:gd name="T5" fmla="*/ 10 h 53"/>
                <a:gd name="T6" fmla="*/ 58 w 61"/>
                <a:gd name="T7" fmla="*/ 41 h 53"/>
                <a:gd name="T8" fmla="*/ 36 w 61"/>
                <a:gd name="T9" fmla="*/ 53 h 53"/>
                <a:gd name="T10" fmla="*/ 0 w 61"/>
                <a:gd name="T11" fmla="*/ 2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53">
                  <a:moveTo>
                    <a:pt x="0" y="20"/>
                  </a:moveTo>
                  <a:cubicBezTo>
                    <a:pt x="0" y="20"/>
                    <a:pt x="29" y="11"/>
                    <a:pt x="33" y="6"/>
                  </a:cubicBezTo>
                  <a:cubicBezTo>
                    <a:pt x="37" y="0"/>
                    <a:pt x="41" y="0"/>
                    <a:pt x="47" y="10"/>
                  </a:cubicBezTo>
                  <a:cubicBezTo>
                    <a:pt x="53" y="21"/>
                    <a:pt x="61" y="35"/>
                    <a:pt x="58" y="41"/>
                  </a:cubicBezTo>
                  <a:cubicBezTo>
                    <a:pt x="54" y="48"/>
                    <a:pt x="48" y="53"/>
                    <a:pt x="36" y="53"/>
                  </a:cubicBezTo>
                  <a:cubicBezTo>
                    <a:pt x="23" y="53"/>
                    <a:pt x="5" y="42"/>
                    <a:pt x="0" y="2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7" name="Freeform 2772"/>
            <p:cNvSpPr>
              <a:spLocks/>
            </p:cNvSpPr>
            <p:nvPr/>
          </p:nvSpPr>
          <p:spPr bwMode="auto">
            <a:xfrm rot="2168359">
              <a:off x="-1709038" y="4538690"/>
              <a:ext cx="54212" cy="52429"/>
            </a:xfrm>
            <a:custGeom>
              <a:avLst/>
              <a:gdLst>
                <a:gd name="T0" fmla="*/ 5 w 64"/>
                <a:gd name="T1" fmla="*/ 29 h 62"/>
                <a:gd name="T2" fmla="*/ 31 w 64"/>
                <a:gd name="T3" fmla="*/ 14 h 62"/>
                <a:gd name="T4" fmla="*/ 52 w 64"/>
                <a:gd name="T5" fmla="*/ 5 h 62"/>
                <a:gd name="T6" fmla="*/ 57 w 64"/>
                <a:gd name="T7" fmla="*/ 25 h 62"/>
                <a:gd name="T8" fmla="*/ 64 w 64"/>
                <a:gd name="T9" fmla="*/ 51 h 62"/>
                <a:gd name="T10" fmla="*/ 54 w 64"/>
                <a:gd name="T11" fmla="*/ 61 h 62"/>
                <a:gd name="T12" fmla="*/ 21 w 64"/>
                <a:gd name="T13" fmla="*/ 57 h 62"/>
                <a:gd name="T14" fmla="*/ 5 w 64"/>
                <a:gd name="T15" fmla="*/ 2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62">
                  <a:moveTo>
                    <a:pt x="5" y="29"/>
                  </a:moveTo>
                  <a:cubicBezTo>
                    <a:pt x="5" y="29"/>
                    <a:pt x="28" y="23"/>
                    <a:pt x="31" y="14"/>
                  </a:cubicBezTo>
                  <a:cubicBezTo>
                    <a:pt x="33" y="4"/>
                    <a:pt x="47" y="0"/>
                    <a:pt x="52" y="5"/>
                  </a:cubicBezTo>
                  <a:cubicBezTo>
                    <a:pt x="56" y="9"/>
                    <a:pt x="58" y="16"/>
                    <a:pt x="57" y="25"/>
                  </a:cubicBezTo>
                  <a:cubicBezTo>
                    <a:pt x="57" y="34"/>
                    <a:pt x="64" y="47"/>
                    <a:pt x="64" y="51"/>
                  </a:cubicBezTo>
                  <a:cubicBezTo>
                    <a:pt x="64" y="55"/>
                    <a:pt x="64" y="61"/>
                    <a:pt x="54" y="61"/>
                  </a:cubicBezTo>
                  <a:cubicBezTo>
                    <a:pt x="43" y="61"/>
                    <a:pt x="35" y="62"/>
                    <a:pt x="21" y="57"/>
                  </a:cubicBezTo>
                  <a:cubicBezTo>
                    <a:pt x="8" y="53"/>
                    <a:pt x="0" y="45"/>
                    <a:pt x="5" y="29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8" name="Freeform 2773"/>
            <p:cNvSpPr>
              <a:spLocks/>
            </p:cNvSpPr>
            <p:nvPr/>
          </p:nvSpPr>
          <p:spPr bwMode="auto">
            <a:xfrm rot="2168359">
              <a:off x="-1715290" y="4596319"/>
              <a:ext cx="57422" cy="64198"/>
            </a:xfrm>
            <a:custGeom>
              <a:avLst/>
              <a:gdLst>
                <a:gd name="T0" fmla="*/ 6 w 68"/>
                <a:gd name="T1" fmla="*/ 22 h 76"/>
                <a:gd name="T2" fmla="*/ 26 w 68"/>
                <a:gd name="T3" fmla="*/ 18 h 76"/>
                <a:gd name="T4" fmla="*/ 46 w 68"/>
                <a:gd name="T5" fmla="*/ 4 h 76"/>
                <a:gd name="T6" fmla="*/ 68 w 68"/>
                <a:gd name="T7" fmla="*/ 16 h 76"/>
                <a:gd name="T8" fmla="*/ 42 w 68"/>
                <a:gd name="T9" fmla="*/ 72 h 76"/>
                <a:gd name="T10" fmla="*/ 21 w 68"/>
                <a:gd name="T11" fmla="*/ 60 h 76"/>
                <a:gd name="T12" fmla="*/ 3 w 68"/>
                <a:gd name="T13" fmla="*/ 36 h 76"/>
                <a:gd name="T14" fmla="*/ 6 w 68"/>
                <a:gd name="T15" fmla="*/ 2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8" h="76">
                  <a:moveTo>
                    <a:pt x="6" y="22"/>
                  </a:moveTo>
                  <a:cubicBezTo>
                    <a:pt x="6" y="22"/>
                    <a:pt x="21" y="25"/>
                    <a:pt x="26" y="18"/>
                  </a:cubicBezTo>
                  <a:cubicBezTo>
                    <a:pt x="30" y="12"/>
                    <a:pt x="36" y="0"/>
                    <a:pt x="46" y="4"/>
                  </a:cubicBezTo>
                  <a:cubicBezTo>
                    <a:pt x="56" y="8"/>
                    <a:pt x="68" y="16"/>
                    <a:pt x="68" y="16"/>
                  </a:cubicBezTo>
                  <a:cubicBezTo>
                    <a:pt x="68" y="16"/>
                    <a:pt x="45" y="68"/>
                    <a:pt x="42" y="72"/>
                  </a:cubicBezTo>
                  <a:cubicBezTo>
                    <a:pt x="40" y="76"/>
                    <a:pt x="32" y="71"/>
                    <a:pt x="21" y="60"/>
                  </a:cubicBezTo>
                  <a:cubicBezTo>
                    <a:pt x="10" y="49"/>
                    <a:pt x="5" y="51"/>
                    <a:pt x="3" y="36"/>
                  </a:cubicBezTo>
                  <a:cubicBezTo>
                    <a:pt x="0" y="22"/>
                    <a:pt x="6" y="22"/>
                    <a:pt x="6" y="22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9" name="Freeform 2774"/>
            <p:cNvSpPr>
              <a:spLocks/>
            </p:cNvSpPr>
            <p:nvPr/>
          </p:nvSpPr>
          <p:spPr bwMode="auto">
            <a:xfrm rot="2168359">
              <a:off x="-1776822" y="4628869"/>
              <a:ext cx="59919" cy="65625"/>
            </a:xfrm>
            <a:custGeom>
              <a:avLst/>
              <a:gdLst>
                <a:gd name="T0" fmla="*/ 71 w 71"/>
                <a:gd name="T1" fmla="*/ 9 h 78"/>
                <a:gd name="T2" fmla="*/ 43 w 71"/>
                <a:gd name="T3" fmla="*/ 68 h 78"/>
                <a:gd name="T4" fmla="*/ 27 w 71"/>
                <a:gd name="T5" fmla="*/ 68 h 78"/>
                <a:gd name="T6" fmla="*/ 10 w 71"/>
                <a:gd name="T7" fmla="*/ 30 h 78"/>
                <a:gd name="T8" fmla="*/ 39 w 71"/>
                <a:gd name="T9" fmla="*/ 15 h 78"/>
                <a:gd name="T10" fmla="*/ 71 w 71"/>
                <a:gd name="T11" fmla="*/ 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" h="78">
                  <a:moveTo>
                    <a:pt x="71" y="9"/>
                  </a:moveTo>
                  <a:cubicBezTo>
                    <a:pt x="43" y="68"/>
                    <a:pt x="43" y="68"/>
                    <a:pt x="43" y="68"/>
                  </a:cubicBezTo>
                  <a:cubicBezTo>
                    <a:pt x="43" y="68"/>
                    <a:pt x="38" y="78"/>
                    <a:pt x="27" y="68"/>
                  </a:cubicBezTo>
                  <a:cubicBezTo>
                    <a:pt x="16" y="58"/>
                    <a:pt x="0" y="38"/>
                    <a:pt x="10" y="30"/>
                  </a:cubicBezTo>
                  <a:cubicBezTo>
                    <a:pt x="20" y="21"/>
                    <a:pt x="30" y="20"/>
                    <a:pt x="39" y="15"/>
                  </a:cubicBezTo>
                  <a:cubicBezTo>
                    <a:pt x="47" y="10"/>
                    <a:pt x="54" y="0"/>
                    <a:pt x="71" y="9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0" name="Freeform 2775"/>
            <p:cNvSpPr>
              <a:spLocks/>
            </p:cNvSpPr>
            <p:nvPr/>
          </p:nvSpPr>
          <p:spPr bwMode="auto">
            <a:xfrm rot="2168359">
              <a:off x="-1763778" y="4572689"/>
              <a:ext cx="56352" cy="58849"/>
            </a:xfrm>
            <a:custGeom>
              <a:avLst/>
              <a:gdLst>
                <a:gd name="T0" fmla="*/ 51 w 67"/>
                <a:gd name="T1" fmla="*/ 12 h 70"/>
                <a:gd name="T2" fmla="*/ 56 w 67"/>
                <a:gd name="T3" fmla="*/ 42 h 70"/>
                <a:gd name="T4" fmla="*/ 60 w 67"/>
                <a:gd name="T5" fmla="*/ 59 h 70"/>
                <a:gd name="T6" fmla="*/ 36 w 67"/>
                <a:gd name="T7" fmla="*/ 66 h 70"/>
                <a:gd name="T8" fmla="*/ 3 w 67"/>
                <a:gd name="T9" fmla="*/ 36 h 70"/>
                <a:gd name="T10" fmla="*/ 19 w 67"/>
                <a:gd name="T11" fmla="*/ 29 h 70"/>
                <a:gd name="T12" fmla="*/ 51 w 67"/>
                <a:gd name="T13" fmla="*/ 1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70">
                  <a:moveTo>
                    <a:pt x="51" y="12"/>
                  </a:moveTo>
                  <a:cubicBezTo>
                    <a:pt x="51" y="12"/>
                    <a:pt x="49" y="38"/>
                    <a:pt x="56" y="42"/>
                  </a:cubicBezTo>
                  <a:cubicBezTo>
                    <a:pt x="63" y="45"/>
                    <a:pt x="67" y="49"/>
                    <a:pt x="60" y="59"/>
                  </a:cubicBezTo>
                  <a:cubicBezTo>
                    <a:pt x="54" y="69"/>
                    <a:pt x="53" y="70"/>
                    <a:pt x="36" y="66"/>
                  </a:cubicBezTo>
                  <a:cubicBezTo>
                    <a:pt x="18" y="62"/>
                    <a:pt x="6" y="50"/>
                    <a:pt x="3" y="36"/>
                  </a:cubicBezTo>
                  <a:cubicBezTo>
                    <a:pt x="0" y="22"/>
                    <a:pt x="8" y="35"/>
                    <a:pt x="19" y="29"/>
                  </a:cubicBezTo>
                  <a:cubicBezTo>
                    <a:pt x="30" y="23"/>
                    <a:pt x="43" y="0"/>
                    <a:pt x="51" y="12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1" name="Freeform 2776"/>
            <p:cNvSpPr>
              <a:spLocks/>
            </p:cNvSpPr>
            <p:nvPr/>
          </p:nvSpPr>
          <p:spPr bwMode="auto">
            <a:xfrm rot="2168359">
              <a:off x="-1765683" y="4518788"/>
              <a:ext cx="60989" cy="52429"/>
            </a:xfrm>
            <a:custGeom>
              <a:avLst/>
              <a:gdLst>
                <a:gd name="T0" fmla="*/ 8 w 72"/>
                <a:gd name="T1" fmla="*/ 22 h 62"/>
                <a:gd name="T2" fmla="*/ 32 w 72"/>
                <a:gd name="T3" fmla="*/ 14 h 62"/>
                <a:gd name="T4" fmla="*/ 50 w 72"/>
                <a:gd name="T5" fmla="*/ 5 h 62"/>
                <a:gd name="T6" fmla="*/ 62 w 72"/>
                <a:gd name="T7" fmla="*/ 26 h 62"/>
                <a:gd name="T8" fmla="*/ 68 w 72"/>
                <a:gd name="T9" fmla="*/ 47 h 62"/>
                <a:gd name="T10" fmla="*/ 44 w 72"/>
                <a:gd name="T11" fmla="*/ 62 h 62"/>
                <a:gd name="T12" fmla="*/ 8 w 72"/>
                <a:gd name="T13" fmla="*/ 39 h 62"/>
                <a:gd name="T14" fmla="*/ 8 w 72"/>
                <a:gd name="T15" fmla="*/ 2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62">
                  <a:moveTo>
                    <a:pt x="8" y="22"/>
                  </a:moveTo>
                  <a:cubicBezTo>
                    <a:pt x="8" y="22"/>
                    <a:pt x="28" y="21"/>
                    <a:pt x="32" y="14"/>
                  </a:cubicBezTo>
                  <a:cubicBezTo>
                    <a:pt x="35" y="7"/>
                    <a:pt x="41" y="0"/>
                    <a:pt x="50" y="5"/>
                  </a:cubicBezTo>
                  <a:cubicBezTo>
                    <a:pt x="59" y="10"/>
                    <a:pt x="61" y="17"/>
                    <a:pt x="62" y="26"/>
                  </a:cubicBezTo>
                  <a:cubicBezTo>
                    <a:pt x="63" y="36"/>
                    <a:pt x="72" y="40"/>
                    <a:pt x="68" y="47"/>
                  </a:cubicBezTo>
                  <a:cubicBezTo>
                    <a:pt x="64" y="54"/>
                    <a:pt x="62" y="62"/>
                    <a:pt x="44" y="62"/>
                  </a:cubicBezTo>
                  <a:cubicBezTo>
                    <a:pt x="26" y="62"/>
                    <a:pt x="16" y="54"/>
                    <a:pt x="8" y="39"/>
                  </a:cubicBezTo>
                  <a:cubicBezTo>
                    <a:pt x="0" y="25"/>
                    <a:pt x="3" y="22"/>
                    <a:pt x="8" y="22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2" name="Freeform 2777"/>
            <p:cNvSpPr>
              <a:spLocks/>
            </p:cNvSpPr>
            <p:nvPr/>
          </p:nvSpPr>
          <p:spPr bwMode="auto">
            <a:xfrm rot="2168359">
              <a:off x="-1766722" y="4459400"/>
              <a:ext cx="57422" cy="53142"/>
            </a:xfrm>
            <a:custGeom>
              <a:avLst/>
              <a:gdLst>
                <a:gd name="T0" fmla="*/ 2 w 68"/>
                <a:gd name="T1" fmla="*/ 25 h 63"/>
                <a:gd name="T2" fmla="*/ 33 w 68"/>
                <a:gd name="T3" fmla="*/ 8 h 63"/>
                <a:gd name="T4" fmla="*/ 52 w 68"/>
                <a:gd name="T5" fmla="*/ 8 h 63"/>
                <a:gd name="T6" fmla="*/ 61 w 68"/>
                <a:gd name="T7" fmla="*/ 37 h 63"/>
                <a:gd name="T8" fmla="*/ 61 w 68"/>
                <a:gd name="T9" fmla="*/ 50 h 63"/>
                <a:gd name="T10" fmla="*/ 31 w 68"/>
                <a:gd name="T11" fmla="*/ 56 h 63"/>
                <a:gd name="T12" fmla="*/ 2 w 68"/>
                <a:gd name="T13" fmla="*/ 25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63">
                  <a:moveTo>
                    <a:pt x="2" y="25"/>
                  </a:moveTo>
                  <a:cubicBezTo>
                    <a:pt x="2" y="25"/>
                    <a:pt x="25" y="15"/>
                    <a:pt x="33" y="8"/>
                  </a:cubicBezTo>
                  <a:cubicBezTo>
                    <a:pt x="40" y="1"/>
                    <a:pt x="46" y="0"/>
                    <a:pt x="52" y="8"/>
                  </a:cubicBezTo>
                  <a:cubicBezTo>
                    <a:pt x="57" y="17"/>
                    <a:pt x="55" y="33"/>
                    <a:pt x="61" y="37"/>
                  </a:cubicBezTo>
                  <a:cubicBezTo>
                    <a:pt x="66" y="42"/>
                    <a:pt x="68" y="46"/>
                    <a:pt x="61" y="50"/>
                  </a:cubicBezTo>
                  <a:cubicBezTo>
                    <a:pt x="54" y="55"/>
                    <a:pt x="44" y="63"/>
                    <a:pt x="31" y="56"/>
                  </a:cubicBezTo>
                  <a:cubicBezTo>
                    <a:pt x="18" y="50"/>
                    <a:pt x="0" y="35"/>
                    <a:pt x="2" y="25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3" name="Freeform 2778"/>
            <p:cNvSpPr>
              <a:spLocks/>
            </p:cNvSpPr>
            <p:nvPr/>
          </p:nvSpPr>
          <p:spPr bwMode="auto">
            <a:xfrm rot="2168359">
              <a:off x="-1773555" y="4399905"/>
              <a:ext cx="59919" cy="51359"/>
            </a:xfrm>
            <a:custGeom>
              <a:avLst/>
              <a:gdLst>
                <a:gd name="T0" fmla="*/ 11 w 71"/>
                <a:gd name="T1" fmla="*/ 23 h 61"/>
                <a:gd name="T2" fmla="*/ 28 w 71"/>
                <a:gd name="T3" fmla="*/ 8 h 61"/>
                <a:gd name="T4" fmla="*/ 56 w 71"/>
                <a:gd name="T5" fmla="*/ 8 h 61"/>
                <a:gd name="T6" fmla="*/ 63 w 71"/>
                <a:gd name="T7" fmla="*/ 34 h 61"/>
                <a:gd name="T8" fmla="*/ 63 w 71"/>
                <a:gd name="T9" fmla="*/ 50 h 61"/>
                <a:gd name="T10" fmla="*/ 39 w 71"/>
                <a:gd name="T11" fmla="*/ 59 h 61"/>
                <a:gd name="T12" fmla="*/ 11 w 71"/>
                <a:gd name="T13" fmla="*/ 23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61">
                  <a:moveTo>
                    <a:pt x="11" y="23"/>
                  </a:moveTo>
                  <a:cubicBezTo>
                    <a:pt x="11" y="23"/>
                    <a:pt x="22" y="10"/>
                    <a:pt x="28" y="8"/>
                  </a:cubicBezTo>
                  <a:cubicBezTo>
                    <a:pt x="34" y="7"/>
                    <a:pt x="49" y="0"/>
                    <a:pt x="56" y="8"/>
                  </a:cubicBezTo>
                  <a:cubicBezTo>
                    <a:pt x="64" y="17"/>
                    <a:pt x="55" y="30"/>
                    <a:pt x="63" y="34"/>
                  </a:cubicBezTo>
                  <a:cubicBezTo>
                    <a:pt x="71" y="39"/>
                    <a:pt x="65" y="44"/>
                    <a:pt x="63" y="50"/>
                  </a:cubicBezTo>
                  <a:cubicBezTo>
                    <a:pt x="60" y="55"/>
                    <a:pt x="50" y="61"/>
                    <a:pt x="39" y="59"/>
                  </a:cubicBezTo>
                  <a:cubicBezTo>
                    <a:pt x="27" y="57"/>
                    <a:pt x="0" y="37"/>
                    <a:pt x="11" y="23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4" name="Freeform 2779"/>
            <p:cNvSpPr>
              <a:spLocks/>
            </p:cNvSpPr>
            <p:nvPr/>
          </p:nvSpPr>
          <p:spPr bwMode="auto">
            <a:xfrm rot="2168359">
              <a:off x="-1776287" y="4328908"/>
              <a:ext cx="62415" cy="61345"/>
            </a:xfrm>
            <a:custGeom>
              <a:avLst/>
              <a:gdLst>
                <a:gd name="T0" fmla="*/ 11 w 74"/>
                <a:gd name="T1" fmla="*/ 31 h 73"/>
                <a:gd name="T2" fmla="*/ 34 w 74"/>
                <a:gd name="T3" fmla="*/ 15 h 73"/>
                <a:gd name="T4" fmla="*/ 57 w 74"/>
                <a:gd name="T5" fmla="*/ 20 h 73"/>
                <a:gd name="T6" fmla="*/ 68 w 74"/>
                <a:gd name="T7" fmla="*/ 45 h 73"/>
                <a:gd name="T8" fmla="*/ 62 w 74"/>
                <a:gd name="T9" fmla="*/ 65 h 73"/>
                <a:gd name="T10" fmla="*/ 30 w 74"/>
                <a:gd name="T11" fmla="*/ 65 h 73"/>
                <a:gd name="T12" fmla="*/ 11 w 74"/>
                <a:gd name="T13" fmla="*/ 3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73">
                  <a:moveTo>
                    <a:pt x="11" y="31"/>
                  </a:moveTo>
                  <a:cubicBezTo>
                    <a:pt x="11" y="31"/>
                    <a:pt x="31" y="31"/>
                    <a:pt x="34" y="15"/>
                  </a:cubicBezTo>
                  <a:cubicBezTo>
                    <a:pt x="38" y="0"/>
                    <a:pt x="54" y="14"/>
                    <a:pt x="57" y="20"/>
                  </a:cubicBezTo>
                  <a:cubicBezTo>
                    <a:pt x="61" y="26"/>
                    <a:pt x="62" y="36"/>
                    <a:pt x="68" y="45"/>
                  </a:cubicBezTo>
                  <a:cubicBezTo>
                    <a:pt x="74" y="54"/>
                    <a:pt x="69" y="62"/>
                    <a:pt x="62" y="65"/>
                  </a:cubicBezTo>
                  <a:cubicBezTo>
                    <a:pt x="54" y="69"/>
                    <a:pt x="44" y="73"/>
                    <a:pt x="30" y="65"/>
                  </a:cubicBezTo>
                  <a:cubicBezTo>
                    <a:pt x="16" y="58"/>
                    <a:pt x="0" y="42"/>
                    <a:pt x="11" y="31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5" name="Freeform 2780"/>
            <p:cNvSpPr>
              <a:spLocks/>
            </p:cNvSpPr>
            <p:nvPr/>
          </p:nvSpPr>
          <p:spPr bwMode="auto">
            <a:xfrm rot="2168359">
              <a:off x="-1779225" y="4284112"/>
              <a:ext cx="56352" cy="48149"/>
            </a:xfrm>
            <a:custGeom>
              <a:avLst/>
              <a:gdLst>
                <a:gd name="T0" fmla="*/ 10 w 67"/>
                <a:gd name="T1" fmla="*/ 25 h 57"/>
                <a:gd name="T2" fmla="*/ 34 w 67"/>
                <a:gd name="T3" fmla="*/ 11 h 57"/>
                <a:gd name="T4" fmla="*/ 45 w 67"/>
                <a:gd name="T5" fmla="*/ 11 h 57"/>
                <a:gd name="T6" fmla="*/ 58 w 67"/>
                <a:gd name="T7" fmla="*/ 34 h 57"/>
                <a:gd name="T8" fmla="*/ 58 w 67"/>
                <a:gd name="T9" fmla="*/ 47 h 57"/>
                <a:gd name="T10" fmla="*/ 27 w 67"/>
                <a:gd name="T11" fmla="*/ 51 h 57"/>
                <a:gd name="T12" fmla="*/ 10 w 67"/>
                <a:gd name="T13" fmla="*/ 2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57">
                  <a:moveTo>
                    <a:pt x="10" y="25"/>
                  </a:moveTo>
                  <a:cubicBezTo>
                    <a:pt x="10" y="25"/>
                    <a:pt x="27" y="18"/>
                    <a:pt x="34" y="11"/>
                  </a:cubicBezTo>
                  <a:cubicBezTo>
                    <a:pt x="42" y="4"/>
                    <a:pt x="38" y="0"/>
                    <a:pt x="45" y="11"/>
                  </a:cubicBezTo>
                  <a:cubicBezTo>
                    <a:pt x="53" y="21"/>
                    <a:pt x="52" y="29"/>
                    <a:pt x="58" y="34"/>
                  </a:cubicBezTo>
                  <a:cubicBezTo>
                    <a:pt x="64" y="38"/>
                    <a:pt x="67" y="43"/>
                    <a:pt x="58" y="47"/>
                  </a:cubicBezTo>
                  <a:cubicBezTo>
                    <a:pt x="50" y="51"/>
                    <a:pt x="40" y="57"/>
                    <a:pt x="27" y="51"/>
                  </a:cubicBezTo>
                  <a:cubicBezTo>
                    <a:pt x="14" y="45"/>
                    <a:pt x="0" y="31"/>
                    <a:pt x="10" y="25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6" name="Freeform 2781"/>
            <p:cNvSpPr>
              <a:spLocks/>
            </p:cNvSpPr>
            <p:nvPr/>
          </p:nvSpPr>
          <p:spPr bwMode="auto">
            <a:xfrm rot="2168359">
              <a:off x="-1771689" y="4231516"/>
              <a:ext cx="44582" cy="59919"/>
            </a:xfrm>
            <a:custGeom>
              <a:avLst/>
              <a:gdLst>
                <a:gd name="T0" fmla="*/ 12 w 53"/>
                <a:gd name="T1" fmla="*/ 3 h 71"/>
                <a:gd name="T2" fmla="*/ 0 w 53"/>
                <a:gd name="T3" fmla="*/ 65 h 71"/>
                <a:gd name="T4" fmla="*/ 27 w 53"/>
                <a:gd name="T5" fmla="*/ 65 h 71"/>
                <a:gd name="T6" fmla="*/ 53 w 53"/>
                <a:gd name="T7" fmla="*/ 49 h 71"/>
                <a:gd name="T8" fmla="*/ 43 w 53"/>
                <a:gd name="T9" fmla="*/ 38 h 71"/>
                <a:gd name="T10" fmla="*/ 34 w 53"/>
                <a:gd name="T11" fmla="*/ 24 h 71"/>
                <a:gd name="T12" fmla="*/ 31 w 53"/>
                <a:gd name="T13" fmla="*/ 3 h 71"/>
                <a:gd name="T14" fmla="*/ 12 w 53"/>
                <a:gd name="T15" fmla="*/ 3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71">
                  <a:moveTo>
                    <a:pt x="12" y="3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13" y="71"/>
                    <a:pt x="27" y="65"/>
                  </a:cubicBezTo>
                  <a:cubicBezTo>
                    <a:pt x="42" y="59"/>
                    <a:pt x="52" y="54"/>
                    <a:pt x="53" y="49"/>
                  </a:cubicBezTo>
                  <a:cubicBezTo>
                    <a:pt x="53" y="43"/>
                    <a:pt x="48" y="42"/>
                    <a:pt x="43" y="38"/>
                  </a:cubicBezTo>
                  <a:cubicBezTo>
                    <a:pt x="37" y="33"/>
                    <a:pt x="35" y="32"/>
                    <a:pt x="34" y="24"/>
                  </a:cubicBezTo>
                  <a:cubicBezTo>
                    <a:pt x="34" y="17"/>
                    <a:pt x="31" y="3"/>
                    <a:pt x="31" y="3"/>
                  </a:cubicBezTo>
                  <a:cubicBezTo>
                    <a:pt x="31" y="3"/>
                    <a:pt x="13" y="0"/>
                    <a:pt x="12" y="3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7" name="Freeform 2782"/>
            <p:cNvSpPr>
              <a:spLocks/>
            </p:cNvSpPr>
            <p:nvPr/>
          </p:nvSpPr>
          <p:spPr bwMode="auto">
            <a:xfrm rot="2168359">
              <a:off x="-1819049" y="4276850"/>
              <a:ext cx="49932" cy="65625"/>
            </a:xfrm>
            <a:custGeom>
              <a:avLst/>
              <a:gdLst>
                <a:gd name="T0" fmla="*/ 9 w 59"/>
                <a:gd name="T1" fmla="*/ 4 h 78"/>
                <a:gd name="T2" fmla="*/ 1 w 59"/>
                <a:gd name="T3" fmla="*/ 70 h 78"/>
                <a:gd name="T4" fmla="*/ 33 w 59"/>
                <a:gd name="T5" fmla="*/ 71 h 78"/>
                <a:gd name="T6" fmla="*/ 55 w 59"/>
                <a:gd name="T7" fmla="*/ 55 h 78"/>
                <a:gd name="T8" fmla="*/ 35 w 59"/>
                <a:gd name="T9" fmla="*/ 37 h 78"/>
                <a:gd name="T10" fmla="*/ 24 w 59"/>
                <a:gd name="T11" fmla="*/ 15 h 78"/>
                <a:gd name="T12" fmla="*/ 9 w 59"/>
                <a:gd name="T13" fmla="*/ 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78">
                  <a:moveTo>
                    <a:pt x="9" y="4"/>
                  </a:moveTo>
                  <a:cubicBezTo>
                    <a:pt x="9" y="4"/>
                    <a:pt x="1" y="68"/>
                    <a:pt x="1" y="70"/>
                  </a:cubicBezTo>
                  <a:cubicBezTo>
                    <a:pt x="0" y="71"/>
                    <a:pt x="21" y="78"/>
                    <a:pt x="33" y="71"/>
                  </a:cubicBezTo>
                  <a:cubicBezTo>
                    <a:pt x="45" y="65"/>
                    <a:pt x="59" y="62"/>
                    <a:pt x="55" y="55"/>
                  </a:cubicBezTo>
                  <a:cubicBezTo>
                    <a:pt x="50" y="47"/>
                    <a:pt x="43" y="43"/>
                    <a:pt x="35" y="37"/>
                  </a:cubicBezTo>
                  <a:cubicBezTo>
                    <a:pt x="28" y="31"/>
                    <a:pt x="23" y="21"/>
                    <a:pt x="24" y="15"/>
                  </a:cubicBezTo>
                  <a:cubicBezTo>
                    <a:pt x="25" y="9"/>
                    <a:pt x="25" y="0"/>
                    <a:pt x="9" y="4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8" name="Freeform 2783"/>
            <p:cNvSpPr>
              <a:spLocks/>
            </p:cNvSpPr>
            <p:nvPr/>
          </p:nvSpPr>
          <p:spPr bwMode="auto">
            <a:xfrm rot="2168359">
              <a:off x="-1831037" y="4339764"/>
              <a:ext cx="63485" cy="39946"/>
            </a:xfrm>
            <a:custGeom>
              <a:avLst/>
              <a:gdLst>
                <a:gd name="T0" fmla="*/ 11 w 75"/>
                <a:gd name="T1" fmla="*/ 19 h 47"/>
                <a:gd name="T2" fmla="*/ 33 w 75"/>
                <a:gd name="T3" fmla="*/ 9 h 47"/>
                <a:gd name="T4" fmla="*/ 46 w 75"/>
                <a:gd name="T5" fmla="*/ 1 h 47"/>
                <a:gd name="T6" fmla="*/ 56 w 75"/>
                <a:gd name="T7" fmla="*/ 14 h 47"/>
                <a:gd name="T8" fmla="*/ 69 w 75"/>
                <a:gd name="T9" fmla="*/ 33 h 47"/>
                <a:gd name="T10" fmla="*/ 41 w 75"/>
                <a:gd name="T11" fmla="*/ 43 h 47"/>
                <a:gd name="T12" fmla="*/ 11 w 75"/>
                <a:gd name="T13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47">
                  <a:moveTo>
                    <a:pt x="11" y="19"/>
                  </a:moveTo>
                  <a:cubicBezTo>
                    <a:pt x="11" y="19"/>
                    <a:pt x="28" y="15"/>
                    <a:pt x="33" y="9"/>
                  </a:cubicBezTo>
                  <a:cubicBezTo>
                    <a:pt x="37" y="3"/>
                    <a:pt x="40" y="1"/>
                    <a:pt x="46" y="1"/>
                  </a:cubicBezTo>
                  <a:cubicBezTo>
                    <a:pt x="51" y="0"/>
                    <a:pt x="51" y="6"/>
                    <a:pt x="56" y="14"/>
                  </a:cubicBezTo>
                  <a:cubicBezTo>
                    <a:pt x="61" y="22"/>
                    <a:pt x="75" y="28"/>
                    <a:pt x="69" y="33"/>
                  </a:cubicBezTo>
                  <a:cubicBezTo>
                    <a:pt x="63" y="37"/>
                    <a:pt x="57" y="47"/>
                    <a:pt x="41" y="43"/>
                  </a:cubicBezTo>
                  <a:cubicBezTo>
                    <a:pt x="25" y="38"/>
                    <a:pt x="0" y="29"/>
                    <a:pt x="11" y="19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9" name="Freeform 2784"/>
            <p:cNvSpPr>
              <a:spLocks/>
            </p:cNvSpPr>
            <p:nvPr/>
          </p:nvSpPr>
          <p:spPr bwMode="auto">
            <a:xfrm rot="2168359">
              <a:off x="-1822863" y="4388569"/>
              <a:ext cx="56708" cy="49575"/>
            </a:xfrm>
            <a:custGeom>
              <a:avLst/>
              <a:gdLst>
                <a:gd name="T0" fmla="*/ 7 w 67"/>
                <a:gd name="T1" fmla="*/ 20 h 59"/>
                <a:gd name="T2" fmla="*/ 32 w 67"/>
                <a:gd name="T3" fmla="*/ 14 h 59"/>
                <a:gd name="T4" fmla="*/ 45 w 67"/>
                <a:gd name="T5" fmla="*/ 1 h 59"/>
                <a:gd name="T6" fmla="*/ 52 w 67"/>
                <a:gd name="T7" fmla="*/ 20 h 59"/>
                <a:gd name="T8" fmla="*/ 63 w 67"/>
                <a:gd name="T9" fmla="*/ 44 h 59"/>
                <a:gd name="T10" fmla="*/ 32 w 67"/>
                <a:gd name="T11" fmla="*/ 53 h 59"/>
                <a:gd name="T12" fmla="*/ 7 w 67"/>
                <a:gd name="T13" fmla="*/ 2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59">
                  <a:moveTo>
                    <a:pt x="7" y="20"/>
                  </a:moveTo>
                  <a:cubicBezTo>
                    <a:pt x="7" y="20"/>
                    <a:pt x="25" y="20"/>
                    <a:pt x="32" y="14"/>
                  </a:cubicBezTo>
                  <a:cubicBezTo>
                    <a:pt x="39" y="8"/>
                    <a:pt x="42" y="0"/>
                    <a:pt x="45" y="1"/>
                  </a:cubicBezTo>
                  <a:cubicBezTo>
                    <a:pt x="48" y="1"/>
                    <a:pt x="45" y="8"/>
                    <a:pt x="52" y="20"/>
                  </a:cubicBezTo>
                  <a:cubicBezTo>
                    <a:pt x="60" y="31"/>
                    <a:pt x="67" y="38"/>
                    <a:pt x="63" y="44"/>
                  </a:cubicBezTo>
                  <a:cubicBezTo>
                    <a:pt x="60" y="50"/>
                    <a:pt x="46" y="59"/>
                    <a:pt x="32" y="53"/>
                  </a:cubicBezTo>
                  <a:cubicBezTo>
                    <a:pt x="17" y="48"/>
                    <a:pt x="0" y="25"/>
                    <a:pt x="7" y="2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0" name="Freeform 2785"/>
            <p:cNvSpPr>
              <a:spLocks/>
            </p:cNvSpPr>
            <p:nvPr/>
          </p:nvSpPr>
          <p:spPr bwMode="auto">
            <a:xfrm rot="2168359">
              <a:off x="-1821875" y="4445925"/>
              <a:ext cx="60275" cy="50645"/>
            </a:xfrm>
            <a:custGeom>
              <a:avLst/>
              <a:gdLst>
                <a:gd name="T0" fmla="*/ 8 w 71"/>
                <a:gd name="T1" fmla="*/ 28 h 60"/>
                <a:gd name="T2" fmla="*/ 26 w 71"/>
                <a:gd name="T3" fmla="*/ 17 h 60"/>
                <a:gd name="T4" fmla="*/ 38 w 71"/>
                <a:gd name="T5" fmla="*/ 2 h 60"/>
                <a:gd name="T6" fmla="*/ 52 w 71"/>
                <a:gd name="T7" fmla="*/ 23 h 60"/>
                <a:gd name="T8" fmla="*/ 65 w 71"/>
                <a:gd name="T9" fmla="*/ 47 h 60"/>
                <a:gd name="T10" fmla="*/ 35 w 71"/>
                <a:gd name="T11" fmla="*/ 56 h 60"/>
                <a:gd name="T12" fmla="*/ 8 w 71"/>
                <a:gd name="T13" fmla="*/ 2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60">
                  <a:moveTo>
                    <a:pt x="8" y="28"/>
                  </a:moveTo>
                  <a:cubicBezTo>
                    <a:pt x="8" y="28"/>
                    <a:pt x="21" y="23"/>
                    <a:pt x="26" y="17"/>
                  </a:cubicBezTo>
                  <a:cubicBezTo>
                    <a:pt x="32" y="11"/>
                    <a:pt x="31" y="0"/>
                    <a:pt x="38" y="2"/>
                  </a:cubicBezTo>
                  <a:cubicBezTo>
                    <a:pt x="45" y="4"/>
                    <a:pt x="44" y="11"/>
                    <a:pt x="52" y="23"/>
                  </a:cubicBezTo>
                  <a:cubicBezTo>
                    <a:pt x="59" y="34"/>
                    <a:pt x="71" y="43"/>
                    <a:pt x="65" y="47"/>
                  </a:cubicBezTo>
                  <a:cubicBezTo>
                    <a:pt x="59" y="52"/>
                    <a:pt x="44" y="60"/>
                    <a:pt x="35" y="56"/>
                  </a:cubicBezTo>
                  <a:cubicBezTo>
                    <a:pt x="27" y="53"/>
                    <a:pt x="0" y="37"/>
                    <a:pt x="8" y="28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1" name="Freeform 2786"/>
            <p:cNvSpPr>
              <a:spLocks/>
            </p:cNvSpPr>
            <p:nvPr/>
          </p:nvSpPr>
          <p:spPr bwMode="auto">
            <a:xfrm rot="2168359">
              <a:off x="-1812282" y="4504924"/>
              <a:ext cx="51715" cy="49932"/>
            </a:xfrm>
            <a:custGeom>
              <a:avLst/>
              <a:gdLst>
                <a:gd name="T0" fmla="*/ 1 w 61"/>
                <a:gd name="T1" fmla="*/ 27 h 59"/>
                <a:gd name="T2" fmla="*/ 22 w 61"/>
                <a:gd name="T3" fmla="*/ 16 h 59"/>
                <a:gd name="T4" fmla="*/ 38 w 61"/>
                <a:gd name="T5" fmla="*/ 1 h 59"/>
                <a:gd name="T6" fmla="*/ 52 w 61"/>
                <a:gd name="T7" fmla="*/ 30 h 59"/>
                <a:gd name="T8" fmla="*/ 52 w 61"/>
                <a:gd name="T9" fmla="*/ 50 h 59"/>
                <a:gd name="T10" fmla="*/ 27 w 61"/>
                <a:gd name="T11" fmla="*/ 57 h 59"/>
                <a:gd name="T12" fmla="*/ 1 w 61"/>
                <a:gd name="T13" fmla="*/ 2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59">
                  <a:moveTo>
                    <a:pt x="1" y="27"/>
                  </a:moveTo>
                  <a:cubicBezTo>
                    <a:pt x="1" y="27"/>
                    <a:pt x="17" y="25"/>
                    <a:pt x="22" y="16"/>
                  </a:cubicBezTo>
                  <a:cubicBezTo>
                    <a:pt x="27" y="8"/>
                    <a:pt x="36" y="0"/>
                    <a:pt x="38" y="1"/>
                  </a:cubicBezTo>
                  <a:cubicBezTo>
                    <a:pt x="41" y="1"/>
                    <a:pt x="46" y="20"/>
                    <a:pt x="52" y="30"/>
                  </a:cubicBezTo>
                  <a:cubicBezTo>
                    <a:pt x="57" y="41"/>
                    <a:pt x="61" y="45"/>
                    <a:pt x="52" y="50"/>
                  </a:cubicBezTo>
                  <a:cubicBezTo>
                    <a:pt x="42" y="54"/>
                    <a:pt x="38" y="59"/>
                    <a:pt x="27" y="57"/>
                  </a:cubicBezTo>
                  <a:cubicBezTo>
                    <a:pt x="16" y="56"/>
                    <a:pt x="0" y="37"/>
                    <a:pt x="1" y="27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2" name="Freeform 2787"/>
            <p:cNvSpPr>
              <a:spLocks/>
            </p:cNvSpPr>
            <p:nvPr/>
          </p:nvSpPr>
          <p:spPr bwMode="auto">
            <a:xfrm rot="2168359">
              <a:off x="-1816140" y="4559738"/>
              <a:ext cx="60989" cy="56708"/>
            </a:xfrm>
            <a:custGeom>
              <a:avLst/>
              <a:gdLst>
                <a:gd name="T0" fmla="*/ 7 w 72"/>
                <a:gd name="T1" fmla="*/ 30 h 67"/>
                <a:gd name="T2" fmla="*/ 26 w 72"/>
                <a:gd name="T3" fmla="*/ 15 h 67"/>
                <a:gd name="T4" fmla="*/ 41 w 72"/>
                <a:gd name="T5" fmla="*/ 7 h 67"/>
                <a:gd name="T6" fmla="*/ 54 w 72"/>
                <a:gd name="T7" fmla="*/ 30 h 67"/>
                <a:gd name="T8" fmla="*/ 71 w 72"/>
                <a:gd name="T9" fmla="*/ 55 h 67"/>
                <a:gd name="T10" fmla="*/ 54 w 72"/>
                <a:gd name="T11" fmla="*/ 66 h 67"/>
                <a:gd name="T12" fmla="*/ 21 w 72"/>
                <a:gd name="T13" fmla="*/ 56 h 67"/>
                <a:gd name="T14" fmla="*/ 7 w 72"/>
                <a:gd name="T15" fmla="*/ 3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67">
                  <a:moveTo>
                    <a:pt x="7" y="30"/>
                  </a:moveTo>
                  <a:cubicBezTo>
                    <a:pt x="7" y="30"/>
                    <a:pt x="19" y="20"/>
                    <a:pt x="26" y="15"/>
                  </a:cubicBezTo>
                  <a:cubicBezTo>
                    <a:pt x="33" y="11"/>
                    <a:pt x="35" y="0"/>
                    <a:pt x="41" y="7"/>
                  </a:cubicBezTo>
                  <a:cubicBezTo>
                    <a:pt x="48" y="13"/>
                    <a:pt x="48" y="23"/>
                    <a:pt x="54" y="30"/>
                  </a:cubicBezTo>
                  <a:cubicBezTo>
                    <a:pt x="60" y="38"/>
                    <a:pt x="70" y="55"/>
                    <a:pt x="71" y="55"/>
                  </a:cubicBezTo>
                  <a:cubicBezTo>
                    <a:pt x="72" y="56"/>
                    <a:pt x="64" y="66"/>
                    <a:pt x="54" y="66"/>
                  </a:cubicBezTo>
                  <a:cubicBezTo>
                    <a:pt x="44" y="66"/>
                    <a:pt x="32" y="67"/>
                    <a:pt x="21" y="56"/>
                  </a:cubicBezTo>
                  <a:cubicBezTo>
                    <a:pt x="10" y="44"/>
                    <a:pt x="0" y="37"/>
                    <a:pt x="7" y="3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3" name="Freeform 2788"/>
            <p:cNvSpPr>
              <a:spLocks/>
            </p:cNvSpPr>
            <p:nvPr/>
          </p:nvSpPr>
          <p:spPr bwMode="auto">
            <a:xfrm rot="2168359">
              <a:off x="-1835375" y="4615812"/>
              <a:ext cx="70975" cy="54925"/>
            </a:xfrm>
            <a:custGeom>
              <a:avLst/>
              <a:gdLst>
                <a:gd name="T0" fmla="*/ 13 w 84"/>
                <a:gd name="T1" fmla="*/ 29 h 65"/>
                <a:gd name="T2" fmla="*/ 43 w 84"/>
                <a:gd name="T3" fmla="*/ 18 h 65"/>
                <a:gd name="T4" fmla="*/ 65 w 84"/>
                <a:gd name="T5" fmla="*/ 2 h 65"/>
                <a:gd name="T6" fmla="*/ 68 w 84"/>
                <a:gd name="T7" fmla="*/ 29 h 65"/>
                <a:gd name="T8" fmla="*/ 83 w 84"/>
                <a:gd name="T9" fmla="*/ 47 h 65"/>
                <a:gd name="T10" fmla="*/ 60 w 84"/>
                <a:gd name="T11" fmla="*/ 62 h 65"/>
                <a:gd name="T12" fmla="*/ 22 w 84"/>
                <a:gd name="T13" fmla="*/ 55 h 65"/>
                <a:gd name="T14" fmla="*/ 13 w 84"/>
                <a:gd name="T15" fmla="*/ 2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65">
                  <a:moveTo>
                    <a:pt x="13" y="29"/>
                  </a:moveTo>
                  <a:cubicBezTo>
                    <a:pt x="13" y="29"/>
                    <a:pt x="35" y="26"/>
                    <a:pt x="43" y="18"/>
                  </a:cubicBezTo>
                  <a:cubicBezTo>
                    <a:pt x="51" y="10"/>
                    <a:pt x="56" y="0"/>
                    <a:pt x="65" y="2"/>
                  </a:cubicBezTo>
                  <a:cubicBezTo>
                    <a:pt x="74" y="5"/>
                    <a:pt x="61" y="18"/>
                    <a:pt x="68" y="29"/>
                  </a:cubicBezTo>
                  <a:cubicBezTo>
                    <a:pt x="76" y="40"/>
                    <a:pt x="84" y="40"/>
                    <a:pt x="83" y="47"/>
                  </a:cubicBezTo>
                  <a:cubicBezTo>
                    <a:pt x="83" y="53"/>
                    <a:pt x="77" y="59"/>
                    <a:pt x="60" y="62"/>
                  </a:cubicBezTo>
                  <a:cubicBezTo>
                    <a:pt x="44" y="65"/>
                    <a:pt x="33" y="64"/>
                    <a:pt x="22" y="55"/>
                  </a:cubicBezTo>
                  <a:cubicBezTo>
                    <a:pt x="12" y="46"/>
                    <a:pt x="0" y="29"/>
                    <a:pt x="13" y="29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4" name="Freeform 2789"/>
            <p:cNvSpPr>
              <a:spLocks/>
            </p:cNvSpPr>
            <p:nvPr/>
          </p:nvSpPr>
          <p:spPr bwMode="auto">
            <a:xfrm rot="2168359">
              <a:off x="-1834537" y="4669820"/>
              <a:ext cx="51715" cy="61702"/>
            </a:xfrm>
            <a:custGeom>
              <a:avLst/>
              <a:gdLst>
                <a:gd name="T0" fmla="*/ 9 w 61"/>
                <a:gd name="T1" fmla="*/ 31 h 73"/>
                <a:gd name="T2" fmla="*/ 34 w 61"/>
                <a:gd name="T3" fmla="*/ 15 h 73"/>
                <a:gd name="T4" fmla="*/ 58 w 61"/>
                <a:gd name="T5" fmla="*/ 3 h 73"/>
                <a:gd name="T6" fmla="*/ 54 w 61"/>
                <a:gd name="T7" fmla="*/ 27 h 73"/>
                <a:gd name="T8" fmla="*/ 40 w 61"/>
                <a:gd name="T9" fmla="*/ 63 h 73"/>
                <a:gd name="T10" fmla="*/ 29 w 61"/>
                <a:gd name="T11" fmla="*/ 66 h 73"/>
                <a:gd name="T12" fmla="*/ 9 w 61"/>
                <a:gd name="T13" fmla="*/ 3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73">
                  <a:moveTo>
                    <a:pt x="9" y="31"/>
                  </a:moveTo>
                  <a:cubicBezTo>
                    <a:pt x="9" y="31"/>
                    <a:pt x="25" y="19"/>
                    <a:pt x="34" y="15"/>
                  </a:cubicBezTo>
                  <a:cubicBezTo>
                    <a:pt x="42" y="10"/>
                    <a:pt x="55" y="0"/>
                    <a:pt x="58" y="3"/>
                  </a:cubicBezTo>
                  <a:cubicBezTo>
                    <a:pt x="61" y="5"/>
                    <a:pt x="58" y="19"/>
                    <a:pt x="54" y="27"/>
                  </a:cubicBezTo>
                  <a:cubicBezTo>
                    <a:pt x="51" y="35"/>
                    <a:pt x="38" y="57"/>
                    <a:pt x="40" y="63"/>
                  </a:cubicBezTo>
                  <a:cubicBezTo>
                    <a:pt x="42" y="68"/>
                    <a:pt x="37" y="73"/>
                    <a:pt x="29" y="66"/>
                  </a:cubicBezTo>
                  <a:cubicBezTo>
                    <a:pt x="21" y="60"/>
                    <a:pt x="0" y="41"/>
                    <a:pt x="9" y="31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5" name="Freeform 2790"/>
            <p:cNvSpPr>
              <a:spLocks/>
            </p:cNvSpPr>
            <p:nvPr/>
          </p:nvSpPr>
          <p:spPr bwMode="auto">
            <a:xfrm rot="2168359">
              <a:off x="-1888935" y="4714863"/>
              <a:ext cx="49575" cy="60632"/>
            </a:xfrm>
            <a:custGeom>
              <a:avLst/>
              <a:gdLst>
                <a:gd name="T0" fmla="*/ 13 w 59"/>
                <a:gd name="T1" fmla="*/ 25 h 72"/>
                <a:gd name="T2" fmla="*/ 35 w 59"/>
                <a:gd name="T3" fmla="*/ 13 h 72"/>
                <a:gd name="T4" fmla="*/ 54 w 59"/>
                <a:gd name="T5" fmla="*/ 1 h 72"/>
                <a:gd name="T6" fmla="*/ 55 w 59"/>
                <a:gd name="T7" fmla="*/ 65 h 72"/>
                <a:gd name="T8" fmla="*/ 38 w 59"/>
                <a:gd name="T9" fmla="*/ 65 h 72"/>
                <a:gd name="T10" fmla="*/ 5 w 59"/>
                <a:gd name="T11" fmla="*/ 38 h 72"/>
                <a:gd name="T12" fmla="*/ 13 w 59"/>
                <a:gd name="T13" fmla="*/ 25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72">
                  <a:moveTo>
                    <a:pt x="13" y="25"/>
                  </a:moveTo>
                  <a:cubicBezTo>
                    <a:pt x="13" y="25"/>
                    <a:pt x="31" y="26"/>
                    <a:pt x="35" y="13"/>
                  </a:cubicBezTo>
                  <a:cubicBezTo>
                    <a:pt x="40" y="0"/>
                    <a:pt x="51" y="1"/>
                    <a:pt x="54" y="1"/>
                  </a:cubicBezTo>
                  <a:cubicBezTo>
                    <a:pt x="57" y="1"/>
                    <a:pt x="50" y="59"/>
                    <a:pt x="55" y="65"/>
                  </a:cubicBezTo>
                  <a:cubicBezTo>
                    <a:pt x="59" y="72"/>
                    <a:pt x="49" y="68"/>
                    <a:pt x="38" y="65"/>
                  </a:cubicBezTo>
                  <a:cubicBezTo>
                    <a:pt x="28" y="62"/>
                    <a:pt x="11" y="50"/>
                    <a:pt x="5" y="38"/>
                  </a:cubicBezTo>
                  <a:cubicBezTo>
                    <a:pt x="0" y="26"/>
                    <a:pt x="6" y="26"/>
                    <a:pt x="13" y="25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6" name="Freeform 2791"/>
            <p:cNvSpPr>
              <a:spLocks/>
            </p:cNvSpPr>
            <p:nvPr/>
          </p:nvSpPr>
          <p:spPr bwMode="auto">
            <a:xfrm rot="2168359">
              <a:off x="-1922111" y="4771703"/>
              <a:ext cx="45652" cy="41372"/>
            </a:xfrm>
            <a:custGeom>
              <a:avLst/>
              <a:gdLst>
                <a:gd name="T0" fmla="*/ 5 w 54"/>
                <a:gd name="T1" fmla="*/ 22 h 49"/>
                <a:gd name="T2" fmla="*/ 26 w 54"/>
                <a:gd name="T3" fmla="*/ 10 h 49"/>
                <a:gd name="T4" fmla="*/ 37 w 54"/>
                <a:gd name="T5" fmla="*/ 1 h 49"/>
                <a:gd name="T6" fmla="*/ 54 w 54"/>
                <a:gd name="T7" fmla="*/ 4 h 49"/>
                <a:gd name="T8" fmla="*/ 54 w 54"/>
                <a:gd name="T9" fmla="*/ 43 h 49"/>
                <a:gd name="T10" fmla="*/ 29 w 54"/>
                <a:gd name="T11" fmla="*/ 46 h 49"/>
                <a:gd name="T12" fmla="*/ 5 w 54"/>
                <a:gd name="T13" fmla="*/ 2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49">
                  <a:moveTo>
                    <a:pt x="5" y="22"/>
                  </a:moveTo>
                  <a:cubicBezTo>
                    <a:pt x="5" y="22"/>
                    <a:pt x="24" y="20"/>
                    <a:pt x="26" y="10"/>
                  </a:cubicBezTo>
                  <a:cubicBezTo>
                    <a:pt x="28" y="0"/>
                    <a:pt x="30" y="0"/>
                    <a:pt x="37" y="1"/>
                  </a:cubicBezTo>
                  <a:cubicBezTo>
                    <a:pt x="44" y="2"/>
                    <a:pt x="54" y="4"/>
                    <a:pt x="54" y="4"/>
                  </a:cubicBezTo>
                  <a:cubicBezTo>
                    <a:pt x="54" y="43"/>
                    <a:pt x="54" y="43"/>
                    <a:pt x="54" y="43"/>
                  </a:cubicBezTo>
                  <a:cubicBezTo>
                    <a:pt x="54" y="43"/>
                    <a:pt x="40" y="49"/>
                    <a:pt x="29" y="46"/>
                  </a:cubicBezTo>
                  <a:cubicBezTo>
                    <a:pt x="19" y="43"/>
                    <a:pt x="0" y="30"/>
                    <a:pt x="5" y="22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7" name="Freeform 2792"/>
            <p:cNvSpPr>
              <a:spLocks/>
            </p:cNvSpPr>
            <p:nvPr/>
          </p:nvSpPr>
          <p:spPr bwMode="auto">
            <a:xfrm rot="2168359">
              <a:off x="-1940038" y="4715923"/>
              <a:ext cx="58135" cy="48862"/>
            </a:xfrm>
            <a:custGeom>
              <a:avLst/>
              <a:gdLst>
                <a:gd name="T0" fmla="*/ 38 w 69"/>
                <a:gd name="T1" fmla="*/ 0 h 58"/>
                <a:gd name="T2" fmla="*/ 56 w 69"/>
                <a:gd name="T3" fmla="*/ 34 h 58"/>
                <a:gd name="T4" fmla="*/ 63 w 69"/>
                <a:gd name="T5" fmla="*/ 47 h 58"/>
                <a:gd name="T6" fmla="*/ 32 w 69"/>
                <a:gd name="T7" fmla="*/ 56 h 58"/>
                <a:gd name="T8" fmla="*/ 1 w 69"/>
                <a:gd name="T9" fmla="*/ 24 h 58"/>
                <a:gd name="T10" fmla="*/ 21 w 69"/>
                <a:gd name="T11" fmla="*/ 17 h 58"/>
                <a:gd name="T12" fmla="*/ 38 w 69"/>
                <a:gd name="T1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58">
                  <a:moveTo>
                    <a:pt x="38" y="0"/>
                  </a:moveTo>
                  <a:cubicBezTo>
                    <a:pt x="38" y="0"/>
                    <a:pt x="43" y="28"/>
                    <a:pt x="56" y="34"/>
                  </a:cubicBezTo>
                  <a:cubicBezTo>
                    <a:pt x="69" y="40"/>
                    <a:pt x="66" y="43"/>
                    <a:pt x="63" y="47"/>
                  </a:cubicBezTo>
                  <a:cubicBezTo>
                    <a:pt x="61" y="50"/>
                    <a:pt x="52" y="58"/>
                    <a:pt x="32" y="56"/>
                  </a:cubicBezTo>
                  <a:cubicBezTo>
                    <a:pt x="12" y="54"/>
                    <a:pt x="1" y="29"/>
                    <a:pt x="1" y="24"/>
                  </a:cubicBezTo>
                  <a:cubicBezTo>
                    <a:pt x="0" y="18"/>
                    <a:pt x="13" y="22"/>
                    <a:pt x="21" y="17"/>
                  </a:cubicBezTo>
                  <a:cubicBezTo>
                    <a:pt x="29" y="12"/>
                    <a:pt x="32" y="1"/>
                    <a:pt x="38" y="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8" name="Freeform 2793"/>
            <p:cNvSpPr>
              <a:spLocks/>
            </p:cNvSpPr>
            <p:nvPr/>
          </p:nvSpPr>
          <p:spPr bwMode="auto">
            <a:xfrm rot="2168359">
              <a:off x="-1895708" y="4659554"/>
              <a:ext cx="66695" cy="59919"/>
            </a:xfrm>
            <a:custGeom>
              <a:avLst/>
              <a:gdLst>
                <a:gd name="T0" fmla="*/ 11 w 79"/>
                <a:gd name="T1" fmla="*/ 30 h 71"/>
                <a:gd name="T2" fmla="*/ 38 w 79"/>
                <a:gd name="T3" fmla="*/ 19 h 71"/>
                <a:gd name="T4" fmla="*/ 57 w 79"/>
                <a:gd name="T5" fmla="*/ 1 h 71"/>
                <a:gd name="T6" fmla="*/ 70 w 79"/>
                <a:gd name="T7" fmla="*/ 34 h 71"/>
                <a:gd name="T8" fmla="*/ 70 w 79"/>
                <a:gd name="T9" fmla="*/ 55 h 71"/>
                <a:gd name="T10" fmla="*/ 32 w 79"/>
                <a:gd name="T11" fmla="*/ 62 h 71"/>
                <a:gd name="T12" fmla="*/ 11 w 79"/>
                <a:gd name="T13" fmla="*/ 3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71">
                  <a:moveTo>
                    <a:pt x="11" y="30"/>
                  </a:moveTo>
                  <a:cubicBezTo>
                    <a:pt x="11" y="30"/>
                    <a:pt x="29" y="26"/>
                    <a:pt x="38" y="19"/>
                  </a:cubicBezTo>
                  <a:cubicBezTo>
                    <a:pt x="47" y="12"/>
                    <a:pt x="52" y="0"/>
                    <a:pt x="57" y="1"/>
                  </a:cubicBezTo>
                  <a:cubicBezTo>
                    <a:pt x="63" y="1"/>
                    <a:pt x="62" y="21"/>
                    <a:pt x="70" y="34"/>
                  </a:cubicBezTo>
                  <a:cubicBezTo>
                    <a:pt x="79" y="47"/>
                    <a:pt x="76" y="48"/>
                    <a:pt x="70" y="55"/>
                  </a:cubicBezTo>
                  <a:cubicBezTo>
                    <a:pt x="64" y="61"/>
                    <a:pt x="46" y="71"/>
                    <a:pt x="32" y="62"/>
                  </a:cubicBezTo>
                  <a:cubicBezTo>
                    <a:pt x="19" y="53"/>
                    <a:pt x="0" y="33"/>
                    <a:pt x="11" y="3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9" name="Freeform 2794"/>
            <p:cNvSpPr>
              <a:spLocks/>
            </p:cNvSpPr>
            <p:nvPr/>
          </p:nvSpPr>
          <p:spPr bwMode="auto">
            <a:xfrm rot="2168359">
              <a:off x="-1942069" y="4661167"/>
              <a:ext cx="57422" cy="52429"/>
            </a:xfrm>
            <a:custGeom>
              <a:avLst/>
              <a:gdLst>
                <a:gd name="T0" fmla="*/ 0 w 68"/>
                <a:gd name="T1" fmla="*/ 17 h 62"/>
                <a:gd name="T2" fmla="*/ 31 w 68"/>
                <a:gd name="T3" fmla="*/ 6 h 62"/>
                <a:gd name="T4" fmla="*/ 45 w 68"/>
                <a:gd name="T5" fmla="*/ 6 h 62"/>
                <a:gd name="T6" fmla="*/ 53 w 68"/>
                <a:gd name="T7" fmla="*/ 28 h 62"/>
                <a:gd name="T8" fmla="*/ 61 w 68"/>
                <a:gd name="T9" fmla="*/ 43 h 62"/>
                <a:gd name="T10" fmla="*/ 32 w 68"/>
                <a:gd name="T11" fmla="*/ 56 h 62"/>
                <a:gd name="T12" fmla="*/ 0 w 68"/>
                <a:gd name="T13" fmla="*/ 1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62">
                  <a:moveTo>
                    <a:pt x="0" y="17"/>
                  </a:moveTo>
                  <a:cubicBezTo>
                    <a:pt x="0" y="17"/>
                    <a:pt x="21" y="10"/>
                    <a:pt x="31" y="6"/>
                  </a:cubicBezTo>
                  <a:cubicBezTo>
                    <a:pt x="41" y="3"/>
                    <a:pt x="42" y="0"/>
                    <a:pt x="45" y="6"/>
                  </a:cubicBezTo>
                  <a:cubicBezTo>
                    <a:pt x="48" y="13"/>
                    <a:pt x="46" y="23"/>
                    <a:pt x="53" y="28"/>
                  </a:cubicBezTo>
                  <a:cubicBezTo>
                    <a:pt x="59" y="32"/>
                    <a:pt x="68" y="37"/>
                    <a:pt x="61" y="43"/>
                  </a:cubicBezTo>
                  <a:cubicBezTo>
                    <a:pt x="55" y="49"/>
                    <a:pt x="46" y="62"/>
                    <a:pt x="32" y="56"/>
                  </a:cubicBezTo>
                  <a:cubicBezTo>
                    <a:pt x="17" y="51"/>
                    <a:pt x="2" y="35"/>
                    <a:pt x="0" y="17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0" name="Freeform 2795"/>
            <p:cNvSpPr>
              <a:spLocks/>
            </p:cNvSpPr>
            <p:nvPr/>
          </p:nvSpPr>
          <p:spPr bwMode="auto">
            <a:xfrm rot="2168359">
              <a:off x="-1887938" y="4605802"/>
              <a:ext cx="67765" cy="54569"/>
            </a:xfrm>
            <a:custGeom>
              <a:avLst/>
              <a:gdLst>
                <a:gd name="T0" fmla="*/ 16 w 80"/>
                <a:gd name="T1" fmla="*/ 22 h 65"/>
                <a:gd name="T2" fmla="*/ 43 w 80"/>
                <a:gd name="T3" fmla="*/ 8 h 65"/>
                <a:gd name="T4" fmla="*/ 50 w 80"/>
                <a:gd name="T5" fmla="*/ 8 h 65"/>
                <a:gd name="T6" fmla="*/ 74 w 80"/>
                <a:gd name="T7" fmla="*/ 50 h 65"/>
                <a:gd name="T8" fmla="*/ 55 w 80"/>
                <a:gd name="T9" fmla="*/ 65 h 65"/>
                <a:gd name="T10" fmla="*/ 16 w 80"/>
                <a:gd name="T11" fmla="*/ 2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65">
                  <a:moveTo>
                    <a:pt x="16" y="22"/>
                  </a:moveTo>
                  <a:cubicBezTo>
                    <a:pt x="16" y="22"/>
                    <a:pt x="40" y="16"/>
                    <a:pt x="43" y="8"/>
                  </a:cubicBezTo>
                  <a:cubicBezTo>
                    <a:pt x="45" y="0"/>
                    <a:pt x="48" y="4"/>
                    <a:pt x="50" y="8"/>
                  </a:cubicBezTo>
                  <a:cubicBezTo>
                    <a:pt x="53" y="13"/>
                    <a:pt x="68" y="46"/>
                    <a:pt x="74" y="50"/>
                  </a:cubicBezTo>
                  <a:cubicBezTo>
                    <a:pt x="80" y="54"/>
                    <a:pt x="70" y="65"/>
                    <a:pt x="55" y="65"/>
                  </a:cubicBezTo>
                  <a:cubicBezTo>
                    <a:pt x="40" y="65"/>
                    <a:pt x="0" y="43"/>
                    <a:pt x="16" y="22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1" name="Freeform 2796"/>
            <p:cNvSpPr>
              <a:spLocks/>
            </p:cNvSpPr>
            <p:nvPr/>
          </p:nvSpPr>
          <p:spPr bwMode="auto">
            <a:xfrm rot="2168359">
              <a:off x="-1877262" y="4550509"/>
              <a:ext cx="64198" cy="54925"/>
            </a:xfrm>
            <a:custGeom>
              <a:avLst/>
              <a:gdLst>
                <a:gd name="T0" fmla="*/ 11 w 76"/>
                <a:gd name="T1" fmla="*/ 17 h 65"/>
                <a:gd name="T2" fmla="*/ 34 w 76"/>
                <a:gd name="T3" fmla="*/ 10 h 65"/>
                <a:gd name="T4" fmla="*/ 52 w 76"/>
                <a:gd name="T5" fmla="*/ 2 h 65"/>
                <a:gd name="T6" fmla="*/ 68 w 76"/>
                <a:gd name="T7" fmla="*/ 33 h 65"/>
                <a:gd name="T8" fmla="*/ 68 w 76"/>
                <a:gd name="T9" fmla="*/ 53 h 65"/>
                <a:gd name="T10" fmla="*/ 36 w 76"/>
                <a:gd name="T11" fmla="*/ 59 h 65"/>
                <a:gd name="T12" fmla="*/ 11 w 76"/>
                <a:gd name="T13" fmla="*/ 1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65">
                  <a:moveTo>
                    <a:pt x="11" y="17"/>
                  </a:moveTo>
                  <a:cubicBezTo>
                    <a:pt x="11" y="17"/>
                    <a:pt x="25" y="20"/>
                    <a:pt x="34" y="10"/>
                  </a:cubicBezTo>
                  <a:cubicBezTo>
                    <a:pt x="44" y="1"/>
                    <a:pt x="50" y="0"/>
                    <a:pt x="52" y="2"/>
                  </a:cubicBezTo>
                  <a:cubicBezTo>
                    <a:pt x="54" y="5"/>
                    <a:pt x="62" y="24"/>
                    <a:pt x="68" y="33"/>
                  </a:cubicBezTo>
                  <a:cubicBezTo>
                    <a:pt x="75" y="42"/>
                    <a:pt x="76" y="53"/>
                    <a:pt x="68" y="53"/>
                  </a:cubicBezTo>
                  <a:cubicBezTo>
                    <a:pt x="61" y="54"/>
                    <a:pt x="50" y="65"/>
                    <a:pt x="36" y="59"/>
                  </a:cubicBezTo>
                  <a:cubicBezTo>
                    <a:pt x="21" y="53"/>
                    <a:pt x="0" y="32"/>
                    <a:pt x="11" y="17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2" name="Freeform 2797"/>
            <p:cNvSpPr>
              <a:spLocks/>
            </p:cNvSpPr>
            <p:nvPr/>
          </p:nvSpPr>
          <p:spPr bwMode="auto">
            <a:xfrm rot="2168359">
              <a:off x="-1864315" y="4487421"/>
              <a:ext cx="59205" cy="58135"/>
            </a:xfrm>
            <a:custGeom>
              <a:avLst/>
              <a:gdLst>
                <a:gd name="T0" fmla="*/ 0 w 70"/>
                <a:gd name="T1" fmla="*/ 39 h 69"/>
                <a:gd name="T2" fmla="*/ 32 w 70"/>
                <a:gd name="T3" fmla="*/ 13 h 69"/>
                <a:gd name="T4" fmla="*/ 42 w 70"/>
                <a:gd name="T5" fmla="*/ 13 h 69"/>
                <a:gd name="T6" fmla="*/ 67 w 70"/>
                <a:gd name="T7" fmla="*/ 50 h 69"/>
                <a:gd name="T8" fmla="*/ 52 w 70"/>
                <a:gd name="T9" fmla="*/ 64 h 69"/>
                <a:gd name="T10" fmla="*/ 0 w 70"/>
                <a:gd name="T11" fmla="*/ 3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" h="69">
                  <a:moveTo>
                    <a:pt x="0" y="39"/>
                  </a:moveTo>
                  <a:cubicBezTo>
                    <a:pt x="0" y="39"/>
                    <a:pt x="28" y="26"/>
                    <a:pt x="32" y="13"/>
                  </a:cubicBezTo>
                  <a:cubicBezTo>
                    <a:pt x="36" y="0"/>
                    <a:pt x="40" y="7"/>
                    <a:pt x="42" y="13"/>
                  </a:cubicBezTo>
                  <a:cubicBezTo>
                    <a:pt x="44" y="19"/>
                    <a:pt x="64" y="48"/>
                    <a:pt x="67" y="50"/>
                  </a:cubicBezTo>
                  <a:cubicBezTo>
                    <a:pt x="70" y="53"/>
                    <a:pt x="62" y="63"/>
                    <a:pt x="52" y="64"/>
                  </a:cubicBezTo>
                  <a:cubicBezTo>
                    <a:pt x="41" y="65"/>
                    <a:pt x="14" y="69"/>
                    <a:pt x="0" y="39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3" name="Freeform 2798"/>
            <p:cNvSpPr>
              <a:spLocks/>
            </p:cNvSpPr>
            <p:nvPr/>
          </p:nvSpPr>
          <p:spPr bwMode="auto">
            <a:xfrm rot="2168359">
              <a:off x="-1874532" y="4439173"/>
              <a:ext cx="60989" cy="51359"/>
            </a:xfrm>
            <a:custGeom>
              <a:avLst/>
              <a:gdLst>
                <a:gd name="T0" fmla="*/ 2 w 72"/>
                <a:gd name="T1" fmla="*/ 17 h 61"/>
                <a:gd name="T2" fmla="*/ 30 w 72"/>
                <a:gd name="T3" fmla="*/ 7 h 61"/>
                <a:gd name="T4" fmla="*/ 43 w 72"/>
                <a:gd name="T5" fmla="*/ 0 h 61"/>
                <a:gd name="T6" fmla="*/ 54 w 72"/>
                <a:gd name="T7" fmla="*/ 24 h 61"/>
                <a:gd name="T8" fmla="*/ 66 w 72"/>
                <a:gd name="T9" fmla="*/ 42 h 61"/>
                <a:gd name="T10" fmla="*/ 25 w 72"/>
                <a:gd name="T11" fmla="*/ 52 h 61"/>
                <a:gd name="T12" fmla="*/ 2 w 72"/>
                <a:gd name="T13" fmla="*/ 1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" h="61">
                  <a:moveTo>
                    <a:pt x="2" y="17"/>
                  </a:moveTo>
                  <a:cubicBezTo>
                    <a:pt x="2" y="17"/>
                    <a:pt x="21" y="12"/>
                    <a:pt x="30" y="7"/>
                  </a:cubicBezTo>
                  <a:cubicBezTo>
                    <a:pt x="38" y="2"/>
                    <a:pt x="43" y="0"/>
                    <a:pt x="43" y="0"/>
                  </a:cubicBezTo>
                  <a:cubicBezTo>
                    <a:pt x="43" y="0"/>
                    <a:pt x="44" y="18"/>
                    <a:pt x="54" y="24"/>
                  </a:cubicBezTo>
                  <a:cubicBezTo>
                    <a:pt x="64" y="30"/>
                    <a:pt x="72" y="37"/>
                    <a:pt x="66" y="42"/>
                  </a:cubicBezTo>
                  <a:cubicBezTo>
                    <a:pt x="60" y="48"/>
                    <a:pt x="38" y="61"/>
                    <a:pt x="25" y="52"/>
                  </a:cubicBezTo>
                  <a:cubicBezTo>
                    <a:pt x="12" y="43"/>
                    <a:pt x="0" y="23"/>
                    <a:pt x="2" y="17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4" name="Freeform 2799"/>
            <p:cNvSpPr>
              <a:spLocks/>
            </p:cNvSpPr>
            <p:nvPr/>
          </p:nvSpPr>
          <p:spPr bwMode="auto">
            <a:xfrm rot="2168359">
              <a:off x="-1872703" y="4388442"/>
              <a:ext cx="53142" cy="42442"/>
            </a:xfrm>
            <a:custGeom>
              <a:avLst/>
              <a:gdLst>
                <a:gd name="T0" fmla="*/ 7 w 63"/>
                <a:gd name="T1" fmla="*/ 17 h 50"/>
                <a:gd name="T2" fmla="*/ 20 w 63"/>
                <a:gd name="T3" fmla="*/ 11 h 50"/>
                <a:gd name="T4" fmla="*/ 37 w 63"/>
                <a:gd name="T5" fmla="*/ 1 h 50"/>
                <a:gd name="T6" fmla="*/ 53 w 63"/>
                <a:gd name="T7" fmla="*/ 25 h 50"/>
                <a:gd name="T8" fmla="*/ 56 w 63"/>
                <a:gd name="T9" fmla="*/ 40 h 50"/>
                <a:gd name="T10" fmla="*/ 20 w 63"/>
                <a:gd name="T11" fmla="*/ 40 h 50"/>
                <a:gd name="T12" fmla="*/ 7 w 63"/>
                <a:gd name="T13" fmla="*/ 1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50">
                  <a:moveTo>
                    <a:pt x="7" y="17"/>
                  </a:moveTo>
                  <a:cubicBezTo>
                    <a:pt x="7" y="17"/>
                    <a:pt x="13" y="20"/>
                    <a:pt x="20" y="11"/>
                  </a:cubicBezTo>
                  <a:cubicBezTo>
                    <a:pt x="28" y="2"/>
                    <a:pt x="34" y="0"/>
                    <a:pt x="37" y="1"/>
                  </a:cubicBezTo>
                  <a:cubicBezTo>
                    <a:pt x="40" y="2"/>
                    <a:pt x="46" y="18"/>
                    <a:pt x="53" y="25"/>
                  </a:cubicBezTo>
                  <a:cubicBezTo>
                    <a:pt x="60" y="32"/>
                    <a:pt x="63" y="34"/>
                    <a:pt x="56" y="40"/>
                  </a:cubicBezTo>
                  <a:cubicBezTo>
                    <a:pt x="48" y="45"/>
                    <a:pt x="37" y="50"/>
                    <a:pt x="20" y="40"/>
                  </a:cubicBezTo>
                  <a:cubicBezTo>
                    <a:pt x="4" y="29"/>
                    <a:pt x="0" y="18"/>
                    <a:pt x="7" y="17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5" name="Freeform 2800"/>
            <p:cNvSpPr>
              <a:spLocks/>
            </p:cNvSpPr>
            <p:nvPr/>
          </p:nvSpPr>
          <p:spPr bwMode="auto">
            <a:xfrm rot="2168359">
              <a:off x="-1865904" y="4328311"/>
              <a:ext cx="49932" cy="65625"/>
            </a:xfrm>
            <a:custGeom>
              <a:avLst/>
              <a:gdLst>
                <a:gd name="T0" fmla="*/ 1 w 59"/>
                <a:gd name="T1" fmla="*/ 65 h 78"/>
                <a:gd name="T2" fmla="*/ 10 w 59"/>
                <a:gd name="T3" fmla="*/ 6 h 78"/>
                <a:gd name="T4" fmla="*/ 26 w 59"/>
                <a:gd name="T5" fmla="*/ 12 h 78"/>
                <a:gd name="T6" fmla="*/ 42 w 59"/>
                <a:gd name="T7" fmla="*/ 40 h 78"/>
                <a:gd name="T8" fmla="*/ 56 w 59"/>
                <a:gd name="T9" fmla="*/ 52 h 78"/>
                <a:gd name="T10" fmla="*/ 36 w 59"/>
                <a:gd name="T11" fmla="*/ 68 h 78"/>
                <a:gd name="T12" fmla="*/ 1 w 59"/>
                <a:gd name="T13" fmla="*/ 6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78">
                  <a:moveTo>
                    <a:pt x="1" y="65"/>
                  </a:moveTo>
                  <a:cubicBezTo>
                    <a:pt x="1" y="65"/>
                    <a:pt x="5" y="9"/>
                    <a:pt x="10" y="6"/>
                  </a:cubicBezTo>
                  <a:cubicBezTo>
                    <a:pt x="15" y="3"/>
                    <a:pt x="24" y="0"/>
                    <a:pt x="26" y="12"/>
                  </a:cubicBezTo>
                  <a:cubicBezTo>
                    <a:pt x="28" y="25"/>
                    <a:pt x="32" y="37"/>
                    <a:pt x="42" y="40"/>
                  </a:cubicBezTo>
                  <a:cubicBezTo>
                    <a:pt x="51" y="44"/>
                    <a:pt x="59" y="48"/>
                    <a:pt x="56" y="52"/>
                  </a:cubicBezTo>
                  <a:cubicBezTo>
                    <a:pt x="53" y="56"/>
                    <a:pt x="51" y="66"/>
                    <a:pt x="36" y="68"/>
                  </a:cubicBezTo>
                  <a:cubicBezTo>
                    <a:pt x="21" y="69"/>
                    <a:pt x="0" y="78"/>
                    <a:pt x="1" y="65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6" name="Freeform 2801"/>
            <p:cNvSpPr>
              <a:spLocks/>
            </p:cNvSpPr>
            <p:nvPr/>
          </p:nvSpPr>
          <p:spPr bwMode="auto">
            <a:xfrm rot="2168359">
              <a:off x="-1905378" y="4384226"/>
              <a:ext cx="41372" cy="50645"/>
            </a:xfrm>
            <a:custGeom>
              <a:avLst/>
              <a:gdLst>
                <a:gd name="T0" fmla="*/ 4 w 49"/>
                <a:gd name="T1" fmla="*/ 0 h 60"/>
                <a:gd name="T2" fmla="*/ 0 w 49"/>
                <a:gd name="T3" fmla="*/ 57 h 60"/>
                <a:gd name="T4" fmla="*/ 24 w 49"/>
                <a:gd name="T5" fmla="*/ 57 h 60"/>
                <a:gd name="T6" fmla="*/ 45 w 49"/>
                <a:gd name="T7" fmla="*/ 38 h 60"/>
                <a:gd name="T8" fmla="*/ 32 w 49"/>
                <a:gd name="T9" fmla="*/ 24 h 60"/>
                <a:gd name="T10" fmla="*/ 24 w 49"/>
                <a:gd name="T11" fmla="*/ 1 h 60"/>
                <a:gd name="T12" fmla="*/ 4 w 49"/>
                <a:gd name="T1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60">
                  <a:moveTo>
                    <a:pt x="4" y="0"/>
                  </a:move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16" y="60"/>
                    <a:pt x="24" y="57"/>
                  </a:cubicBezTo>
                  <a:cubicBezTo>
                    <a:pt x="33" y="53"/>
                    <a:pt x="49" y="46"/>
                    <a:pt x="45" y="38"/>
                  </a:cubicBezTo>
                  <a:cubicBezTo>
                    <a:pt x="40" y="30"/>
                    <a:pt x="36" y="31"/>
                    <a:pt x="32" y="24"/>
                  </a:cubicBezTo>
                  <a:cubicBezTo>
                    <a:pt x="28" y="16"/>
                    <a:pt x="24" y="1"/>
                    <a:pt x="24" y="1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7" name="Freeform 2802"/>
            <p:cNvSpPr>
              <a:spLocks/>
            </p:cNvSpPr>
            <p:nvPr/>
          </p:nvSpPr>
          <p:spPr bwMode="auto">
            <a:xfrm rot="2168359">
              <a:off x="-1935273" y="4433575"/>
              <a:ext cx="70261" cy="51715"/>
            </a:xfrm>
            <a:custGeom>
              <a:avLst/>
              <a:gdLst>
                <a:gd name="T0" fmla="*/ 10 w 83"/>
                <a:gd name="T1" fmla="*/ 21 h 61"/>
                <a:gd name="T2" fmla="*/ 34 w 83"/>
                <a:gd name="T3" fmla="*/ 14 h 61"/>
                <a:gd name="T4" fmla="*/ 52 w 83"/>
                <a:gd name="T5" fmla="*/ 0 h 61"/>
                <a:gd name="T6" fmla="*/ 64 w 83"/>
                <a:gd name="T7" fmla="*/ 21 h 61"/>
                <a:gd name="T8" fmla="*/ 83 w 83"/>
                <a:gd name="T9" fmla="*/ 40 h 61"/>
                <a:gd name="T10" fmla="*/ 56 w 83"/>
                <a:gd name="T11" fmla="*/ 59 h 61"/>
                <a:gd name="T12" fmla="*/ 20 w 83"/>
                <a:gd name="T13" fmla="*/ 47 h 61"/>
                <a:gd name="T14" fmla="*/ 10 w 83"/>
                <a:gd name="T15" fmla="*/ 2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61">
                  <a:moveTo>
                    <a:pt x="10" y="21"/>
                  </a:moveTo>
                  <a:cubicBezTo>
                    <a:pt x="10" y="21"/>
                    <a:pt x="25" y="21"/>
                    <a:pt x="34" y="14"/>
                  </a:cubicBezTo>
                  <a:cubicBezTo>
                    <a:pt x="43" y="8"/>
                    <a:pt x="49" y="0"/>
                    <a:pt x="52" y="0"/>
                  </a:cubicBezTo>
                  <a:cubicBezTo>
                    <a:pt x="55" y="0"/>
                    <a:pt x="57" y="9"/>
                    <a:pt x="64" y="21"/>
                  </a:cubicBezTo>
                  <a:cubicBezTo>
                    <a:pt x="72" y="33"/>
                    <a:pt x="83" y="40"/>
                    <a:pt x="83" y="40"/>
                  </a:cubicBezTo>
                  <a:cubicBezTo>
                    <a:pt x="83" y="40"/>
                    <a:pt x="69" y="58"/>
                    <a:pt x="56" y="59"/>
                  </a:cubicBezTo>
                  <a:cubicBezTo>
                    <a:pt x="44" y="60"/>
                    <a:pt x="30" y="61"/>
                    <a:pt x="20" y="47"/>
                  </a:cubicBezTo>
                  <a:cubicBezTo>
                    <a:pt x="10" y="32"/>
                    <a:pt x="0" y="22"/>
                    <a:pt x="10" y="21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8" name="Freeform 2803"/>
            <p:cNvSpPr>
              <a:spLocks/>
            </p:cNvSpPr>
            <p:nvPr/>
          </p:nvSpPr>
          <p:spPr bwMode="auto">
            <a:xfrm rot="2168359">
              <a:off x="-1925298" y="4493187"/>
              <a:ext cx="59919" cy="48149"/>
            </a:xfrm>
            <a:custGeom>
              <a:avLst/>
              <a:gdLst>
                <a:gd name="T0" fmla="*/ 0 w 71"/>
                <a:gd name="T1" fmla="*/ 25 h 57"/>
                <a:gd name="T2" fmla="*/ 28 w 71"/>
                <a:gd name="T3" fmla="*/ 16 h 57"/>
                <a:gd name="T4" fmla="*/ 46 w 71"/>
                <a:gd name="T5" fmla="*/ 1 h 57"/>
                <a:gd name="T6" fmla="*/ 61 w 71"/>
                <a:gd name="T7" fmla="*/ 21 h 57"/>
                <a:gd name="T8" fmla="*/ 71 w 71"/>
                <a:gd name="T9" fmla="*/ 37 h 57"/>
                <a:gd name="T10" fmla="*/ 44 w 71"/>
                <a:gd name="T11" fmla="*/ 57 h 57"/>
                <a:gd name="T12" fmla="*/ 0 w 71"/>
                <a:gd name="T13" fmla="*/ 2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57">
                  <a:moveTo>
                    <a:pt x="0" y="25"/>
                  </a:moveTo>
                  <a:cubicBezTo>
                    <a:pt x="0" y="25"/>
                    <a:pt x="23" y="30"/>
                    <a:pt x="28" y="16"/>
                  </a:cubicBezTo>
                  <a:cubicBezTo>
                    <a:pt x="32" y="1"/>
                    <a:pt x="42" y="0"/>
                    <a:pt x="46" y="1"/>
                  </a:cubicBezTo>
                  <a:cubicBezTo>
                    <a:pt x="51" y="2"/>
                    <a:pt x="53" y="10"/>
                    <a:pt x="61" y="21"/>
                  </a:cubicBezTo>
                  <a:cubicBezTo>
                    <a:pt x="69" y="32"/>
                    <a:pt x="71" y="37"/>
                    <a:pt x="71" y="37"/>
                  </a:cubicBezTo>
                  <a:cubicBezTo>
                    <a:pt x="71" y="37"/>
                    <a:pt x="61" y="57"/>
                    <a:pt x="44" y="57"/>
                  </a:cubicBezTo>
                  <a:cubicBezTo>
                    <a:pt x="26" y="57"/>
                    <a:pt x="4" y="44"/>
                    <a:pt x="0" y="25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9" name="Freeform 2804"/>
            <p:cNvSpPr>
              <a:spLocks/>
            </p:cNvSpPr>
            <p:nvPr/>
          </p:nvSpPr>
          <p:spPr bwMode="auto">
            <a:xfrm rot="2168359">
              <a:off x="-1929032" y="4543131"/>
              <a:ext cx="60632" cy="50645"/>
            </a:xfrm>
            <a:custGeom>
              <a:avLst/>
              <a:gdLst>
                <a:gd name="T0" fmla="*/ 0 w 72"/>
                <a:gd name="T1" fmla="*/ 24 h 60"/>
                <a:gd name="T2" fmla="*/ 48 w 72"/>
                <a:gd name="T3" fmla="*/ 0 h 60"/>
                <a:gd name="T4" fmla="*/ 64 w 72"/>
                <a:gd name="T5" fmla="*/ 42 h 60"/>
                <a:gd name="T6" fmla="*/ 32 w 72"/>
                <a:gd name="T7" fmla="*/ 56 h 60"/>
                <a:gd name="T8" fmla="*/ 0 w 72"/>
                <a:gd name="T9" fmla="*/ 2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60">
                  <a:moveTo>
                    <a:pt x="0" y="24"/>
                  </a:moveTo>
                  <a:cubicBezTo>
                    <a:pt x="0" y="24"/>
                    <a:pt x="32" y="26"/>
                    <a:pt x="48" y="0"/>
                  </a:cubicBezTo>
                  <a:cubicBezTo>
                    <a:pt x="50" y="14"/>
                    <a:pt x="56" y="38"/>
                    <a:pt x="64" y="42"/>
                  </a:cubicBezTo>
                  <a:cubicBezTo>
                    <a:pt x="72" y="46"/>
                    <a:pt x="48" y="60"/>
                    <a:pt x="32" y="56"/>
                  </a:cubicBezTo>
                  <a:cubicBezTo>
                    <a:pt x="16" y="53"/>
                    <a:pt x="1" y="32"/>
                    <a:pt x="0" y="24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0" name="Freeform 2805"/>
            <p:cNvSpPr>
              <a:spLocks/>
            </p:cNvSpPr>
            <p:nvPr/>
          </p:nvSpPr>
          <p:spPr bwMode="auto">
            <a:xfrm rot="2168359">
              <a:off x="-1936253" y="4592324"/>
              <a:ext cx="57422" cy="61702"/>
            </a:xfrm>
            <a:custGeom>
              <a:avLst/>
              <a:gdLst>
                <a:gd name="T0" fmla="*/ 0 w 68"/>
                <a:gd name="T1" fmla="*/ 32 h 73"/>
                <a:gd name="T2" fmla="*/ 40 w 68"/>
                <a:gd name="T3" fmla="*/ 5 h 73"/>
                <a:gd name="T4" fmla="*/ 50 w 68"/>
                <a:gd name="T5" fmla="*/ 18 h 73"/>
                <a:gd name="T6" fmla="*/ 68 w 68"/>
                <a:gd name="T7" fmla="*/ 59 h 73"/>
                <a:gd name="T8" fmla="*/ 0 w 68"/>
                <a:gd name="T9" fmla="*/ 3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73">
                  <a:moveTo>
                    <a:pt x="0" y="32"/>
                  </a:moveTo>
                  <a:cubicBezTo>
                    <a:pt x="0" y="32"/>
                    <a:pt x="31" y="21"/>
                    <a:pt x="40" y="5"/>
                  </a:cubicBezTo>
                  <a:cubicBezTo>
                    <a:pt x="44" y="0"/>
                    <a:pt x="48" y="16"/>
                    <a:pt x="50" y="18"/>
                  </a:cubicBezTo>
                  <a:cubicBezTo>
                    <a:pt x="51" y="21"/>
                    <a:pt x="58" y="57"/>
                    <a:pt x="68" y="59"/>
                  </a:cubicBezTo>
                  <a:cubicBezTo>
                    <a:pt x="46" y="63"/>
                    <a:pt x="15" y="73"/>
                    <a:pt x="0" y="32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1" name="Freeform 2806"/>
            <p:cNvSpPr>
              <a:spLocks/>
            </p:cNvSpPr>
            <p:nvPr/>
          </p:nvSpPr>
          <p:spPr bwMode="auto">
            <a:xfrm rot="2168359">
              <a:off x="-1986332" y="4629673"/>
              <a:ext cx="50645" cy="54212"/>
            </a:xfrm>
            <a:custGeom>
              <a:avLst/>
              <a:gdLst>
                <a:gd name="T0" fmla="*/ 0 w 60"/>
                <a:gd name="T1" fmla="*/ 33 h 64"/>
                <a:gd name="T2" fmla="*/ 38 w 60"/>
                <a:gd name="T3" fmla="*/ 14 h 64"/>
                <a:gd name="T4" fmla="*/ 49 w 60"/>
                <a:gd name="T5" fmla="*/ 25 h 64"/>
                <a:gd name="T6" fmla="*/ 57 w 60"/>
                <a:gd name="T7" fmla="*/ 48 h 64"/>
                <a:gd name="T8" fmla="*/ 41 w 60"/>
                <a:gd name="T9" fmla="*/ 63 h 64"/>
                <a:gd name="T10" fmla="*/ 0 w 60"/>
                <a:gd name="T1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64">
                  <a:moveTo>
                    <a:pt x="0" y="33"/>
                  </a:moveTo>
                  <a:cubicBezTo>
                    <a:pt x="0" y="33"/>
                    <a:pt x="30" y="28"/>
                    <a:pt x="38" y="14"/>
                  </a:cubicBezTo>
                  <a:cubicBezTo>
                    <a:pt x="47" y="0"/>
                    <a:pt x="48" y="20"/>
                    <a:pt x="49" y="25"/>
                  </a:cubicBezTo>
                  <a:cubicBezTo>
                    <a:pt x="50" y="30"/>
                    <a:pt x="54" y="44"/>
                    <a:pt x="57" y="48"/>
                  </a:cubicBezTo>
                  <a:cubicBezTo>
                    <a:pt x="60" y="52"/>
                    <a:pt x="56" y="64"/>
                    <a:pt x="41" y="63"/>
                  </a:cubicBezTo>
                  <a:cubicBezTo>
                    <a:pt x="26" y="62"/>
                    <a:pt x="6" y="56"/>
                    <a:pt x="0" y="33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2" name="Freeform 2807"/>
            <p:cNvSpPr>
              <a:spLocks/>
            </p:cNvSpPr>
            <p:nvPr/>
          </p:nvSpPr>
          <p:spPr bwMode="auto">
            <a:xfrm rot="2168359">
              <a:off x="-1993771" y="4688566"/>
              <a:ext cx="59205" cy="56352"/>
            </a:xfrm>
            <a:custGeom>
              <a:avLst/>
              <a:gdLst>
                <a:gd name="T0" fmla="*/ 8 w 70"/>
                <a:gd name="T1" fmla="*/ 24 h 67"/>
                <a:gd name="T2" fmla="*/ 36 w 70"/>
                <a:gd name="T3" fmla="*/ 5 h 67"/>
                <a:gd name="T4" fmla="*/ 58 w 70"/>
                <a:gd name="T5" fmla="*/ 15 h 67"/>
                <a:gd name="T6" fmla="*/ 69 w 70"/>
                <a:gd name="T7" fmla="*/ 50 h 67"/>
                <a:gd name="T8" fmla="*/ 38 w 70"/>
                <a:gd name="T9" fmla="*/ 60 h 67"/>
                <a:gd name="T10" fmla="*/ 8 w 70"/>
                <a:gd name="T11" fmla="*/ 2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" h="67">
                  <a:moveTo>
                    <a:pt x="8" y="24"/>
                  </a:moveTo>
                  <a:cubicBezTo>
                    <a:pt x="8" y="24"/>
                    <a:pt x="31" y="16"/>
                    <a:pt x="36" y="5"/>
                  </a:cubicBezTo>
                  <a:cubicBezTo>
                    <a:pt x="40" y="0"/>
                    <a:pt x="52" y="13"/>
                    <a:pt x="58" y="15"/>
                  </a:cubicBezTo>
                  <a:cubicBezTo>
                    <a:pt x="59" y="17"/>
                    <a:pt x="59" y="40"/>
                    <a:pt x="69" y="50"/>
                  </a:cubicBezTo>
                  <a:cubicBezTo>
                    <a:pt x="70" y="53"/>
                    <a:pt x="53" y="67"/>
                    <a:pt x="38" y="60"/>
                  </a:cubicBezTo>
                  <a:cubicBezTo>
                    <a:pt x="24" y="53"/>
                    <a:pt x="0" y="33"/>
                    <a:pt x="8" y="24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3" name="Freeform 2808"/>
            <p:cNvSpPr>
              <a:spLocks/>
            </p:cNvSpPr>
            <p:nvPr/>
          </p:nvSpPr>
          <p:spPr bwMode="auto">
            <a:xfrm rot="2168359">
              <a:off x="-1978959" y="4764206"/>
              <a:ext cx="65268" cy="40659"/>
            </a:xfrm>
            <a:custGeom>
              <a:avLst/>
              <a:gdLst>
                <a:gd name="T0" fmla="*/ 8 w 77"/>
                <a:gd name="T1" fmla="*/ 10 h 48"/>
                <a:gd name="T2" fmla="*/ 21 w 77"/>
                <a:gd name="T3" fmla="*/ 0 h 48"/>
                <a:gd name="T4" fmla="*/ 55 w 77"/>
                <a:gd name="T5" fmla="*/ 0 h 48"/>
                <a:gd name="T6" fmla="*/ 72 w 77"/>
                <a:gd name="T7" fmla="*/ 25 h 48"/>
                <a:gd name="T8" fmla="*/ 66 w 77"/>
                <a:gd name="T9" fmla="*/ 42 h 48"/>
                <a:gd name="T10" fmla="*/ 35 w 77"/>
                <a:gd name="T11" fmla="*/ 42 h 48"/>
                <a:gd name="T12" fmla="*/ 8 w 77"/>
                <a:gd name="T13" fmla="*/ 1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48">
                  <a:moveTo>
                    <a:pt x="8" y="1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5" y="0"/>
                    <a:pt x="68" y="20"/>
                    <a:pt x="72" y="25"/>
                  </a:cubicBezTo>
                  <a:cubicBezTo>
                    <a:pt x="77" y="30"/>
                    <a:pt x="75" y="42"/>
                    <a:pt x="66" y="42"/>
                  </a:cubicBezTo>
                  <a:cubicBezTo>
                    <a:pt x="57" y="42"/>
                    <a:pt x="44" y="48"/>
                    <a:pt x="35" y="42"/>
                  </a:cubicBezTo>
                  <a:cubicBezTo>
                    <a:pt x="25" y="37"/>
                    <a:pt x="0" y="17"/>
                    <a:pt x="8" y="1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4" name="Freeform 2809"/>
            <p:cNvSpPr>
              <a:spLocks/>
            </p:cNvSpPr>
            <p:nvPr/>
          </p:nvSpPr>
          <p:spPr bwMode="auto">
            <a:xfrm rot="2168359">
              <a:off x="-1941336" y="4822025"/>
              <a:ext cx="51359" cy="30316"/>
            </a:xfrm>
            <a:custGeom>
              <a:avLst/>
              <a:gdLst>
                <a:gd name="T0" fmla="*/ 9 w 61"/>
                <a:gd name="T1" fmla="*/ 2 h 36"/>
                <a:gd name="T2" fmla="*/ 47 w 61"/>
                <a:gd name="T3" fmla="*/ 2 h 36"/>
                <a:gd name="T4" fmla="*/ 55 w 61"/>
                <a:gd name="T5" fmla="*/ 21 h 36"/>
                <a:gd name="T6" fmla="*/ 47 w 61"/>
                <a:gd name="T7" fmla="*/ 33 h 36"/>
                <a:gd name="T8" fmla="*/ 17 w 61"/>
                <a:gd name="T9" fmla="*/ 29 h 36"/>
                <a:gd name="T10" fmla="*/ 9 w 61"/>
                <a:gd name="T11" fmla="*/ 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36">
                  <a:moveTo>
                    <a:pt x="9" y="2"/>
                  </a:moveTo>
                  <a:cubicBezTo>
                    <a:pt x="9" y="2"/>
                    <a:pt x="42" y="4"/>
                    <a:pt x="47" y="2"/>
                  </a:cubicBezTo>
                  <a:cubicBezTo>
                    <a:pt x="53" y="0"/>
                    <a:pt x="50" y="14"/>
                    <a:pt x="55" y="21"/>
                  </a:cubicBezTo>
                  <a:cubicBezTo>
                    <a:pt x="61" y="27"/>
                    <a:pt x="59" y="33"/>
                    <a:pt x="47" y="33"/>
                  </a:cubicBezTo>
                  <a:cubicBezTo>
                    <a:pt x="35" y="33"/>
                    <a:pt x="23" y="36"/>
                    <a:pt x="17" y="29"/>
                  </a:cubicBezTo>
                  <a:cubicBezTo>
                    <a:pt x="11" y="21"/>
                    <a:pt x="0" y="7"/>
                    <a:pt x="9" y="2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5" name="Freeform 2810"/>
            <p:cNvSpPr>
              <a:spLocks/>
            </p:cNvSpPr>
            <p:nvPr/>
          </p:nvSpPr>
          <p:spPr bwMode="auto">
            <a:xfrm rot="2168359">
              <a:off x="-1901661" y="4829725"/>
              <a:ext cx="79178" cy="55639"/>
            </a:xfrm>
            <a:custGeom>
              <a:avLst/>
              <a:gdLst>
                <a:gd name="T0" fmla="*/ 9 w 94"/>
                <a:gd name="T1" fmla="*/ 7 h 66"/>
                <a:gd name="T2" fmla="*/ 94 w 94"/>
                <a:gd name="T3" fmla="*/ 0 h 66"/>
                <a:gd name="T4" fmla="*/ 54 w 94"/>
                <a:gd name="T5" fmla="*/ 64 h 66"/>
                <a:gd name="T6" fmla="*/ 17 w 94"/>
                <a:gd name="T7" fmla="*/ 53 h 66"/>
                <a:gd name="T8" fmla="*/ 46 w 94"/>
                <a:gd name="T9" fmla="*/ 40 h 66"/>
                <a:gd name="T10" fmla="*/ 48 w 94"/>
                <a:gd name="T11" fmla="*/ 32 h 66"/>
                <a:gd name="T12" fmla="*/ 15 w 94"/>
                <a:gd name="T13" fmla="*/ 32 h 66"/>
                <a:gd name="T14" fmla="*/ 9 w 94"/>
                <a:gd name="T15" fmla="*/ 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4" h="66">
                  <a:moveTo>
                    <a:pt x="9" y="7"/>
                  </a:moveTo>
                  <a:cubicBezTo>
                    <a:pt x="9" y="7"/>
                    <a:pt x="52" y="27"/>
                    <a:pt x="94" y="0"/>
                  </a:cubicBezTo>
                  <a:cubicBezTo>
                    <a:pt x="88" y="26"/>
                    <a:pt x="69" y="62"/>
                    <a:pt x="54" y="64"/>
                  </a:cubicBezTo>
                  <a:cubicBezTo>
                    <a:pt x="40" y="66"/>
                    <a:pt x="19" y="61"/>
                    <a:pt x="17" y="53"/>
                  </a:cubicBezTo>
                  <a:cubicBezTo>
                    <a:pt x="16" y="46"/>
                    <a:pt x="35" y="41"/>
                    <a:pt x="46" y="40"/>
                  </a:cubicBezTo>
                  <a:cubicBezTo>
                    <a:pt x="57" y="38"/>
                    <a:pt x="57" y="32"/>
                    <a:pt x="48" y="32"/>
                  </a:cubicBezTo>
                  <a:cubicBezTo>
                    <a:pt x="38" y="33"/>
                    <a:pt x="22" y="35"/>
                    <a:pt x="15" y="32"/>
                  </a:cubicBezTo>
                  <a:cubicBezTo>
                    <a:pt x="8" y="30"/>
                    <a:pt x="0" y="15"/>
                    <a:pt x="9" y="7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6" name="Freeform 2811"/>
            <p:cNvSpPr>
              <a:spLocks/>
            </p:cNvSpPr>
            <p:nvPr/>
          </p:nvSpPr>
          <p:spPr bwMode="auto">
            <a:xfrm rot="2168359">
              <a:off x="-1945358" y="4864254"/>
              <a:ext cx="59919" cy="31029"/>
            </a:xfrm>
            <a:custGeom>
              <a:avLst/>
              <a:gdLst>
                <a:gd name="T0" fmla="*/ 7 w 71"/>
                <a:gd name="T1" fmla="*/ 35 h 37"/>
                <a:gd name="T2" fmla="*/ 63 w 71"/>
                <a:gd name="T3" fmla="*/ 37 h 37"/>
                <a:gd name="T4" fmla="*/ 63 w 71"/>
                <a:gd name="T5" fmla="*/ 17 h 37"/>
                <a:gd name="T6" fmla="*/ 29 w 71"/>
                <a:gd name="T7" fmla="*/ 9 h 37"/>
                <a:gd name="T8" fmla="*/ 7 w 71"/>
                <a:gd name="T9" fmla="*/ 3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37">
                  <a:moveTo>
                    <a:pt x="7" y="35"/>
                  </a:moveTo>
                  <a:cubicBezTo>
                    <a:pt x="63" y="37"/>
                    <a:pt x="63" y="37"/>
                    <a:pt x="63" y="37"/>
                  </a:cubicBezTo>
                  <a:cubicBezTo>
                    <a:pt x="63" y="37"/>
                    <a:pt x="71" y="24"/>
                    <a:pt x="63" y="17"/>
                  </a:cubicBezTo>
                  <a:cubicBezTo>
                    <a:pt x="56" y="9"/>
                    <a:pt x="47" y="0"/>
                    <a:pt x="29" y="9"/>
                  </a:cubicBezTo>
                  <a:cubicBezTo>
                    <a:pt x="10" y="18"/>
                    <a:pt x="0" y="28"/>
                    <a:pt x="7" y="35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7" name="Freeform 2812"/>
            <p:cNvSpPr>
              <a:spLocks/>
            </p:cNvSpPr>
            <p:nvPr/>
          </p:nvSpPr>
          <p:spPr bwMode="auto">
            <a:xfrm rot="2168359">
              <a:off x="-1985378" y="4818808"/>
              <a:ext cx="56708" cy="38162"/>
            </a:xfrm>
            <a:custGeom>
              <a:avLst/>
              <a:gdLst>
                <a:gd name="T0" fmla="*/ 3 w 67"/>
                <a:gd name="T1" fmla="*/ 27 h 45"/>
                <a:gd name="T2" fmla="*/ 34 w 67"/>
                <a:gd name="T3" fmla="*/ 44 h 45"/>
                <a:gd name="T4" fmla="*/ 65 w 67"/>
                <a:gd name="T5" fmla="*/ 27 h 45"/>
                <a:gd name="T6" fmla="*/ 51 w 67"/>
                <a:gd name="T7" fmla="*/ 14 h 45"/>
                <a:gd name="T8" fmla="*/ 36 w 67"/>
                <a:gd name="T9" fmla="*/ 0 h 45"/>
                <a:gd name="T10" fmla="*/ 3 w 67"/>
                <a:gd name="T11" fmla="*/ 2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45">
                  <a:moveTo>
                    <a:pt x="3" y="27"/>
                  </a:moveTo>
                  <a:cubicBezTo>
                    <a:pt x="3" y="27"/>
                    <a:pt x="19" y="44"/>
                    <a:pt x="34" y="44"/>
                  </a:cubicBezTo>
                  <a:cubicBezTo>
                    <a:pt x="49" y="45"/>
                    <a:pt x="62" y="31"/>
                    <a:pt x="65" y="27"/>
                  </a:cubicBezTo>
                  <a:cubicBezTo>
                    <a:pt x="67" y="22"/>
                    <a:pt x="53" y="16"/>
                    <a:pt x="51" y="14"/>
                  </a:cubicBezTo>
                  <a:cubicBezTo>
                    <a:pt x="49" y="12"/>
                    <a:pt x="41" y="0"/>
                    <a:pt x="36" y="0"/>
                  </a:cubicBezTo>
                  <a:cubicBezTo>
                    <a:pt x="32" y="0"/>
                    <a:pt x="0" y="14"/>
                    <a:pt x="3" y="27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8" name="Freeform 2813"/>
            <p:cNvSpPr>
              <a:spLocks/>
            </p:cNvSpPr>
            <p:nvPr/>
          </p:nvSpPr>
          <p:spPr bwMode="auto">
            <a:xfrm rot="2168359">
              <a:off x="-2015303" y="4756048"/>
              <a:ext cx="58135" cy="57422"/>
            </a:xfrm>
            <a:custGeom>
              <a:avLst/>
              <a:gdLst>
                <a:gd name="T0" fmla="*/ 25 w 69"/>
                <a:gd name="T1" fmla="*/ 7 h 68"/>
                <a:gd name="T2" fmla="*/ 15 w 69"/>
                <a:gd name="T3" fmla="*/ 35 h 68"/>
                <a:gd name="T4" fmla="*/ 6 w 69"/>
                <a:gd name="T5" fmla="*/ 54 h 68"/>
                <a:gd name="T6" fmla="*/ 34 w 69"/>
                <a:gd name="T7" fmla="*/ 68 h 68"/>
                <a:gd name="T8" fmla="*/ 57 w 69"/>
                <a:gd name="T9" fmla="*/ 58 h 68"/>
                <a:gd name="T10" fmla="*/ 61 w 69"/>
                <a:gd name="T11" fmla="*/ 42 h 68"/>
                <a:gd name="T12" fmla="*/ 42 w 69"/>
                <a:gd name="T13" fmla="*/ 16 h 68"/>
                <a:gd name="T14" fmla="*/ 25 w 69"/>
                <a:gd name="T15" fmla="*/ 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9" h="68">
                  <a:moveTo>
                    <a:pt x="25" y="7"/>
                  </a:moveTo>
                  <a:cubicBezTo>
                    <a:pt x="25" y="7"/>
                    <a:pt x="24" y="29"/>
                    <a:pt x="15" y="35"/>
                  </a:cubicBezTo>
                  <a:cubicBezTo>
                    <a:pt x="7" y="41"/>
                    <a:pt x="0" y="48"/>
                    <a:pt x="6" y="54"/>
                  </a:cubicBezTo>
                  <a:cubicBezTo>
                    <a:pt x="12" y="60"/>
                    <a:pt x="21" y="68"/>
                    <a:pt x="34" y="68"/>
                  </a:cubicBezTo>
                  <a:cubicBezTo>
                    <a:pt x="47" y="68"/>
                    <a:pt x="47" y="64"/>
                    <a:pt x="57" y="58"/>
                  </a:cubicBezTo>
                  <a:cubicBezTo>
                    <a:pt x="68" y="52"/>
                    <a:pt x="69" y="49"/>
                    <a:pt x="61" y="42"/>
                  </a:cubicBezTo>
                  <a:cubicBezTo>
                    <a:pt x="53" y="35"/>
                    <a:pt x="44" y="27"/>
                    <a:pt x="42" y="16"/>
                  </a:cubicBezTo>
                  <a:cubicBezTo>
                    <a:pt x="40" y="6"/>
                    <a:pt x="25" y="0"/>
                    <a:pt x="25" y="7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9" name="Freeform 2814"/>
            <p:cNvSpPr>
              <a:spLocks/>
            </p:cNvSpPr>
            <p:nvPr/>
          </p:nvSpPr>
          <p:spPr bwMode="auto">
            <a:xfrm rot="2168359">
              <a:off x="-2039850" y="4722437"/>
              <a:ext cx="58492" cy="39589"/>
            </a:xfrm>
            <a:custGeom>
              <a:avLst/>
              <a:gdLst>
                <a:gd name="T0" fmla="*/ 11 w 69"/>
                <a:gd name="T1" fmla="*/ 16 h 47"/>
                <a:gd name="T2" fmla="*/ 35 w 69"/>
                <a:gd name="T3" fmla="*/ 3 h 47"/>
                <a:gd name="T4" fmla="*/ 50 w 69"/>
                <a:gd name="T5" fmla="*/ 10 h 47"/>
                <a:gd name="T6" fmla="*/ 68 w 69"/>
                <a:gd name="T7" fmla="*/ 16 h 47"/>
                <a:gd name="T8" fmla="*/ 47 w 69"/>
                <a:gd name="T9" fmla="*/ 44 h 47"/>
                <a:gd name="T10" fmla="*/ 16 w 69"/>
                <a:gd name="T11" fmla="*/ 40 h 47"/>
                <a:gd name="T12" fmla="*/ 11 w 69"/>
                <a:gd name="T13" fmla="*/ 1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47">
                  <a:moveTo>
                    <a:pt x="11" y="16"/>
                  </a:moveTo>
                  <a:cubicBezTo>
                    <a:pt x="11" y="16"/>
                    <a:pt x="32" y="6"/>
                    <a:pt x="35" y="3"/>
                  </a:cubicBezTo>
                  <a:cubicBezTo>
                    <a:pt x="38" y="0"/>
                    <a:pt x="43" y="7"/>
                    <a:pt x="50" y="10"/>
                  </a:cubicBezTo>
                  <a:cubicBezTo>
                    <a:pt x="57" y="13"/>
                    <a:pt x="69" y="11"/>
                    <a:pt x="68" y="16"/>
                  </a:cubicBezTo>
                  <a:cubicBezTo>
                    <a:pt x="68" y="21"/>
                    <a:pt x="60" y="42"/>
                    <a:pt x="47" y="44"/>
                  </a:cubicBezTo>
                  <a:cubicBezTo>
                    <a:pt x="34" y="47"/>
                    <a:pt x="25" y="46"/>
                    <a:pt x="16" y="40"/>
                  </a:cubicBezTo>
                  <a:cubicBezTo>
                    <a:pt x="8" y="34"/>
                    <a:pt x="0" y="21"/>
                    <a:pt x="11" y="16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0" name="Freeform 2815"/>
            <p:cNvSpPr>
              <a:spLocks/>
            </p:cNvSpPr>
            <p:nvPr/>
          </p:nvSpPr>
          <p:spPr bwMode="auto">
            <a:xfrm rot="2168359">
              <a:off x="-2037124" y="4670899"/>
              <a:ext cx="52429" cy="38876"/>
            </a:xfrm>
            <a:custGeom>
              <a:avLst/>
              <a:gdLst>
                <a:gd name="T0" fmla="*/ 0 w 62"/>
                <a:gd name="T1" fmla="*/ 15 h 46"/>
                <a:gd name="T2" fmla="*/ 28 w 62"/>
                <a:gd name="T3" fmla="*/ 44 h 46"/>
                <a:gd name="T4" fmla="*/ 57 w 62"/>
                <a:gd name="T5" fmla="*/ 35 h 46"/>
                <a:gd name="T6" fmla="*/ 54 w 62"/>
                <a:gd name="T7" fmla="*/ 15 h 46"/>
                <a:gd name="T8" fmla="*/ 46 w 62"/>
                <a:gd name="T9" fmla="*/ 0 h 46"/>
                <a:gd name="T10" fmla="*/ 29 w 62"/>
                <a:gd name="T11" fmla="*/ 0 h 46"/>
                <a:gd name="T12" fmla="*/ 0 w 62"/>
                <a:gd name="T13" fmla="*/ 1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46">
                  <a:moveTo>
                    <a:pt x="0" y="15"/>
                  </a:moveTo>
                  <a:cubicBezTo>
                    <a:pt x="0" y="15"/>
                    <a:pt x="7" y="42"/>
                    <a:pt x="28" y="44"/>
                  </a:cubicBezTo>
                  <a:cubicBezTo>
                    <a:pt x="49" y="46"/>
                    <a:pt x="53" y="41"/>
                    <a:pt x="57" y="35"/>
                  </a:cubicBezTo>
                  <a:cubicBezTo>
                    <a:pt x="62" y="30"/>
                    <a:pt x="57" y="18"/>
                    <a:pt x="54" y="15"/>
                  </a:cubicBezTo>
                  <a:cubicBezTo>
                    <a:pt x="52" y="12"/>
                    <a:pt x="46" y="0"/>
                    <a:pt x="46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6" y="15"/>
                    <a:pt x="0" y="15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1" name="Freeform 2816"/>
            <p:cNvSpPr>
              <a:spLocks/>
            </p:cNvSpPr>
            <p:nvPr/>
          </p:nvSpPr>
          <p:spPr bwMode="auto">
            <a:xfrm rot="2168359">
              <a:off x="-2042351" y="4604765"/>
              <a:ext cx="58135" cy="50645"/>
            </a:xfrm>
            <a:custGeom>
              <a:avLst/>
              <a:gdLst>
                <a:gd name="T0" fmla="*/ 28 w 69"/>
                <a:gd name="T1" fmla="*/ 1 h 60"/>
                <a:gd name="T2" fmla="*/ 13 w 69"/>
                <a:gd name="T3" fmla="*/ 23 h 60"/>
                <a:gd name="T4" fmla="*/ 10 w 69"/>
                <a:gd name="T5" fmla="*/ 35 h 60"/>
                <a:gd name="T6" fmla="*/ 33 w 69"/>
                <a:gd name="T7" fmla="*/ 55 h 60"/>
                <a:gd name="T8" fmla="*/ 56 w 69"/>
                <a:gd name="T9" fmla="*/ 57 h 60"/>
                <a:gd name="T10" fmla="*/ 69 w 69"/>
                <a:gd name="T11" fmla="*/ 50 h 60"/>
                <a:gd name="T12" fmla="*/ 61 w 69"/>
                <a:gd name="T13" fmla="*/ 29 h 60"/>
                <a:gd name="T14" fmla="*/ 28 w 69"/>
                <a:gd name="T15" fmla="*/ 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9" h="60">
                  <a:moveTo>
                    <a:pt x="28" y="1"/>
                  </a:moveTo>
                  <a:cubicBezTo>
                    <a:pt x="28" y="1"/>
                    <a:pt x="17" y="22"/>
                    <a:pt x="13" y="23"/>
                  </a:cubicBezTo>
                  <a:cubicBezTo>
                    <a:pt x="8" y="24"/>
                    <a:pt x="0" y="22"/>
                    <a:pt x="10" y="35"/>
                  </a:cubicBezTo>
                  <a:cubicBezTo>
                    <a:pt x="21" y="47"/>
                    <a:pt x="24" y="53"/>
                    <a:pt x="33" y="55"/>
                  </a:cubicBezTo>
                  <a:cubicBezTo>
                    <a:pt x="42" y="56"/>
                    <a:pt x="49" y="58"/>
                    <a:pt x="56" y="57"/>
                  </a:cubicBezTo>
                  <a:cubicBezTo>
                    <a:pt x="62" y="56"/>
                    <a:pt x="69" y="60"/>
                    <a:pt x="69" y="50"/>
                  </a:cubicBezTo>
                  <a:cubicBezTo>
                    <a:pt x="68" y="40"/>
                    <a:pt x="61" y="39"/>
                    <a:pt x="61" y="29"/>
                  </a:cubicBezTo>
                  <a:cubicBezTo>
                    <a:pt x="61" y="19"/>
                    <a:pt x="38" y="0"/>
                    <a:pt x="28" y="1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2" name="Freeform 2817"/>
            <p:cNvSpPr>
              <a:spLocks/>
            </p:cNvSpPr>
            <p:nvPr/>
          </p:nvSpPr>
          <p:spPr bwMode="auto">
            <a:xfrm rot="2168359">
              <a:off x="-2025772" y="4548008"/>
              <a:ext cx="37449" cy="62415"/>
            </a:xfrm>
            <a:custGeom>
              <a:avLst/>
              <a:gdLst>
                <a:gd name="T0" fmla="*/ 0 w 44"/>
                <a:gd name="T1" fmla="*/ 0 h 74"/>
                <a:gd name="T2" fmla="*/ 8 w 44"/>
                <a:gd name="T3" fmla="*/ 74 h 74"/>
                <a:gd name="T4" fmla="*/ 27 w 44"/>
                <a:gd name="T5" fmla="*/ 64 h 74"/>
                <a:gd name="T6" fmla="*/ 41 w 44"/>
                <a:gd name="T7" fmla="*/ 33 h 74"/>
                <a:gd name="T8" fmla="*/ 24 w 44"/>
                <a:gd name="T9" fmla="*/ 21 h 74"/>
                <a:gd name="T10" fmla="*/ 0 w 44"/>
                <a:gd name="T11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74">
                  <a:moveTo>
                    <a:pt x="0" y="0"/>
                  </a:move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17" y="73"/>
                    <a:pt x="27" y="64"/>
                  </a:cubicBezTo>
                  <a:cubicBezTo>
                    <a:pt x="37" y="55"/>
                    <a:pt x="44" y="40"/>
                    <a:pt x="41" y="33"/>
                  </a:cubicBezTo>
                  <a:cubicBezTo>
                    <a:pt x="38" y="26"/>
                    <a:pt x="30" y="23"/>
                    <a:pt x="24" y="21"/>
                  </a:cubicBezTo>
                  <a:cubicBezTo>
                    <a:pt x="19" y="19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3" name="Freeform 2818"/>
            <p:cNvSpPr>
              <a:spLocks/>
            </p:cNvSpPr>
            <p:nvPr/>
          </p:nvSpPr>
          <p:spPr bwMode="auto">
            <a:xfrm rot="2168359">
              <a:off x="-2000666" y="4513050"/>
              <a:ext cx="71688" cy="69905"/>
            </a:xfrm>
            <a:custGeom>
              <a:avLst/>
              <a:gdLst>
                <a:gd name="T0" fmla="*/ 9 w 85"/>
                <a:gd name="T1" fmla="*/ 32 h 83"/>
                <a:gd name="T2" fmla="*/ 41 w 85"/>
                <a:gd name="T3" fmla="*/ 15 h 83"/>
                <a:gd name="T4" fmla="*/ 62 w 85"/>
                <a:gd name="T5" fmla="*/ 3 h 83"/>
                <a:gd name="T6" fmla="*/ 84 w 85"/>
                <a:gd name="T7" fmla="*/ 35 h 83"/>
                <a:gd name="T8" fmla="*/ 67 w 85"/>
                <a:gd name="T9" fmla="*/ 68 h 83"/>
                <a:gd name="T10" fmla="*/ 30 w 85"/>
                <a:gd name="T11" fmla="*/ 75 h 83"/>
                <a:gd name="T12" fmla="*/ 9 w 85"/>
                <a:gd name="T13" fmla="*/ 32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83">
                  <a:moveTo>
                    <a:pt x="9" y="32"/>
                  </a:moveTo>
                  <a:cubicBezTo>
                    <a:pt x="9" y="32"/>
                    <a:pt x="34" y="23"/>
                    <a:pt x="41" y="15"/>
                  </a:cubicBezTo>
                  <a:cubicBezTo>
                    <a:pt x="48" y="7"/>
                    <a:pt x="56" y="0"/>
                    <a:pt x="62" y="3"/>
                  </a:cubicBezTo>
                  <a:cubicBezTo>
                    <a:pt x="68" y="5"/>
                    <a:pt x="85" y="24"/>
                    <a:pt x="84" y="35"/>
                  </a:cubicBezTo>
                  <a:cubicBezTo>
                    <a:pt x="82" y="45"/>
                    <a:pt x="79" y="60"/>
                    <a:pt x="67" y="68"/>
                  </a:cubicBezTo>
                  <a:cubicBezTo>
                    <a:pt x="54" y="76"/>
                    <a:pt x="41" y="83"/>
                    <a:pt x="30" y="75"/>
                  </a:cubicBezTo>
                  <a:cubicBezTo>
                    <a:pt x="19" y="68"/>
                    <a:pt x="0" y="43"/>
                    <a:pt x="9" y="32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4" name="Freeform 2819"/>
            <p:cNvSpPr>
              <a:spLocks/>
            </p:cNvSpPr>
            <p:nvPr/>
          </p:nvSpPr>
          <p:spPr bwMode="auto">
            <a:xfrm rot="2168359">
              <a:off x="-1967800" y="4451272"/>
              <a:ext cx="39589" cy="78465"/>
            </a:xfrm>
            <a:custGeom>
              <a:avLst/>
              <a:gdLst>
                <a:gd name="T0" fmla="*/ 0 w 47"/>
                <a:gd name="T1" fmla="*/ 0 h 93"/>
                <a:gd name="T2" fmla="*/ 0 w 47"/>
                <a:gd name="T3" fmla="*/ 1 h 93"/>
                <a:gd name="T4" fmla="*/ 0 w 47"/>
                <a:gd name="T5" fmla="*/ 93 h 93"/>
                <a:gd name="T6" fmla="*/ 23 w 47"/>
                <a:gd name="T7" fmla="*/ 87 h 93"/>
                <a:gd name="T8" fmla="*/ 45 w 47"/>
                <a:gd name="T9" fmla="*/ 59 h 93"/>
                <a:gd name="T10" fmla="*/ 36 w 47"/>
                <a:gd name="T11" fmla="*/ 27 h 93"/>
                <a:gd name="T12" fmla="*/ 0 w 47"/>
                <a:gd name="T13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93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8" y="93"/>
                    <a:pt x="23" y="87"/>
                  </a:cubicBezTo>
                  <a:cubicBezTo>
                    <a:pt x="38" y="82"/>
                    <a:pt x="43" y="73"/>
                    <a:pt x="45" y="59"/>
                  </a:cubicBezTo>
                  <a:cubicBezTo>
                    <a:pt x="47" y="45"/>
                    <a:pt x="45" y="34"/>
                    <a:pt x="36" y="27"/>
                  </a:cubicBezTo>
                  <a:cubicBezTo>
                    <a:pt x="28" y="2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5" name="Freeform 2820"/>
            <p:cNvSpPr>
              <a:spLocks/>
            </p:cNvSpPr>
            <p:nvPr/>
          </p:nvSpPr>
          <p:spPr bwMode="auto">
            <a:xfrm rot="2168359">
              <a:off x="-1990595" y="4581448"/>
              <a:ext cx="64912" cy="58135"/>
            </a:xfrm>
            <a:custGeom>
              <a:avLst/>
              <a:gdLst>
                <a:gd name="T0" fmla="*/ 40 w 77"/>
                <a:gd name="T1" fmla="*/ 2 h 69"/>
                <a:gd name="T2" fmla="*/ 9 w 77"/>
                <a:gd name="T3" fmla="*/ 36 h 69"/>
                <a:gd name="T4" fmla="*/ 11 w 77"/>
                <a:gd name="T5" fmla="*/ 53 h 69"/>
                <a:gd name="T6" fmla="*/ 59 w 77"/>
                <a:gd name="T7" fmla="*/ 58 h 69"/>
                <a:gd name="T8" fmla="*/ 59 w 77"/>
                <a:gd name="T9" fmla="*/ 38 h 69"/>
                <a:gd name="T10" fmla="*/ 40 w 77"/>
                <a:gd name="T11" fmla="*/ 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" h="69">
                  <a:moveTo>
                    <a:pt x="40" y="2"/>
                  </a:moveTo>
                  <a:cubicBezTo>
                    <a:pt x="40" y="2"/>
                    <a:pt x="17" y="34"/>
                    <a:pt x="9" y="36"/>
                  </a:cubicBezTo>
                  <a:cubicBezTo>
                    <a:pt x="0" y="37"/>
                    <a:pt x="4" y="48"/>
                    <a:pt x="11" y="53"/>
                  </a:cubicBezTo>
                  <a:cubicBezTo>
                    <a:pt x="18" y="57"/>
                    <a:pt x="41" y="69"/>
                    <a:pt x="59" y="58"/>
                  </a:cubicBezTo>
                  <a:cubicBezTo>
                    <a:pt x="77" y="47"/>
                    <a:pt x="67" y="50"/>
                    <a:pt x="59" y="38"/>
                  </a:cubicBezTo>
                  <a:cubicBezTo>
                    <a:pt x="51" y="26"/>
                    <a:pt x="51" y="0"/>
                    <a:pt x="40" y="2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6" name="Freeform 2821"/>
            <p:cNvSpPr>
              <a:spLocks/>
            </p:cNvSpPr>
            <p:nvPr/>
          </p:nvSpPr>
          <p:spPr bwMode="auto">
            <a:xfrm rot="2168359">
              <a:off x="-2070537" y="4623400"/>
              <a:ext cx="44939" cy="68122"/>
            </a:xfrm>
            <a:custGeom>
              <a:avLst/>
              <a:gdLst>
                <a:gd name="T0" fmla="*/ 2 w 53"/>
                <a:gd name="T1" fmla="*/ 10 h 81"/>
                <a:gd name="T2" fmla="*/ 15 w 53"/>
                <a:gd name="T3" fmla="*/ 74 h 81"/>
                <a:gd name="T4" fmla="*/ 27 w 53"/>
                <a:gd name="T5" fmla="*/ 74 h 81"/>
                <a:gd name="T6" fmla="*/ 45 w 53"/>
                <a:gd name="T7" fmla="*/ 42 h 81"/>
                <a:gd name="T8" fmla="*/ 24 w 53"/>
                <a:gd name="T9" fmla="*/ 23 h 81"/>
                <a:gd name="T10" fmla="*/ 2 w 53"/>
                <a:gd name="T11" fmla="*/ 1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81">
                  <a:moveTo>
                    <a:pt x="2" y="10"/>
                  </a:moveTo>
                  <a:cubicBezTo>
                    <a:pt x="15" y="74"/>
                    <a:pt x="15" y="74"/>
                    <a:pt x="15" y="74"/>
                  </a:cubicBezTo>
                  <a:cubicBezTo>
                    <a:pt x="15" y="74"/>
                    <a:pt x="20" y="81"/>
                    <a:pt x="27" y="74"/>
                  </a:cubicBezTo>
                  <a:cubicBezTo>
                    <a:pt x="34" y="68"/>
                    <a:pt x="53" y="49"/>
                    <a:pt x="45" y="42"/>
                  </a:cubicBezTo>
                  <a:cubicBezTo>
                    <a:pt x="37" y="35"/>
                    <a:pt x="31" y="27"/>
                    <a:pt x="24" y="23"/>
                  </a:cubicBezTo>
                  <a:cubicBezTo>
                    <a:pt x="17" y="19"/>
                    <a:pt x="0" y="0"/>
                    <a:pt x="2" y="1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7" name="Freeform 2822"/>
            <p:cNvSpPr>
              <a:spLocks/>
            </p:cNvSpPr>
            <p:nvPr/>
          </p:nvSpPr>
          <p:spPr bwMode="auto">
            <a:xfrm rot="2168359">
              <a:off x="-2077655" y="4680893"/>
              <a:ext cx="54212" cy="50645"/>
            </a:xfrm>
            <a:custGeom>
              <a:avLst/>
              <a:gdLst>
                <a:gd name="T0" fmla="*/ 21 w 64"/>
                <a:gd name="T1" fmla="*/ 6 h 60"/>
                <a:gd name="T2" fmla="*/ 4 w 64"/>
                <a:gd name="T3" fmla="*/ 37 h 60"/>
                <a:gd name="T4" fmla="*/ 12 w 64"/>
                <a:gd name="T5" fmla="*/ 59 h 60"/>
                <a:gd name="T6" fmla="*/ 42 w 64"/>
                <a:gd name="T7" fmla="*/ 56 h 60"/>
                <a:gd name="T8" fmla="*/ 57 w 64"/>
                <a:gd name="T9" fmla="*/ 33 h 60"/>
                <a:gd name="T10" fmla="*/ 40 w 64"/>
                <a:gd name="T11" fmla="*/ 22 h 60"/>
                <a:gd name="T12" fmla="*/ 21 w 64"/>
                <a:gd name="T13" fmla="*/ 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60">
                  <a:moveTo>
                    <a:pt x="21" y="6"/>
                  </a:moveTo>
                  <a:cubicBezTo>
                    <a:pt x="21" y="6"/>
                    <a:pt x="8" y="29"/>
                    <a:pt x="4" y="37"/>
                  </a:cubicBezTo>
                  <a:cubicBezTo>
                    <a:pt x="0" y="45"/>
                    <a:pt x="4" y="57"/>
                    <a:pt x="12" y="59"/>
                  </a:cubicBezTo>
                  <a:cubicBezTo>
                    <a:pt x="20" y="60"/>
                    <a:pt x="32" y="60"/>
                    <a:pt x="42" y="56"/>
                  </a:cubicBezTo>
                  <a:cubicBezTo>
                    <a:pt x="52" y="52"/>
                    <a:pt x="64" y="36"/>
                    <a:pt x="57" y="33"/>
                  </a:cubicBezTo>
                  <a:cubicBezTo>
                    <a:pt x="51" y="29"/>
                    <a:pt x="46" y="27"/>
                    <a:pt x="40" y="22"/>
                  </a:cubicBezTo>
                  <a:cubicBezTo>
                    <a:pt x="33" y="16"/>
                    <a:pt x="24" y="0"/>
                    <a:pt x="21" y="6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8" name="Freeform 2823"/>
            <p:cNvSpPr>
              <a:spLocks/>
            </p:cNvSpPr>
            <p:nvPr/>
          </p:nvSpPr>
          <p:spPr bwMode="auto">
            <a:xfrm rot="2168359">
              <a:off x="-2101765" y="4729000"/>
              <a:ext cx="48149" cy="49932"/>
            </a:xfrm>
            <a:custGeom>
              <a:avLst/>
              <a:gdLst>
                <a:gd name="T0" fmla="*/ 6 w 57"/>
                <a:gd name="T1" fmla="*/ 10 h 59"/>
                <a:gd name="T2" fmla="*/ 33 w 57"/>
                <a:gd name="T3" fmla="*/ 10 h 59"/>
                <a:gd name="T4" fmla="*/ 56 w 57"/>
                <a:gd name="T5" fmla="*/ 6 h 59"/>
                <a:gd name="T6" fmla="*/ 42 w 57"/>
                <a:gd name="T7" fmla="*/ 55 h 59"/>
                <a:gd name="T8" fmla="*/ 23 w 57"/>
                <a:gd name="T9" fmla="*/ 45 h 59"/>
                <a:gd name="T10" fmla="*/ 6 w 57"/>
                <a:gd name="T11" fmla="*/ 1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59">
                  <a:moveTo>
                    <a:pt x="6" y="10"/>
                  </a:moveTo>
                  <a:cubicBezTo>
                    <a:pt x="6" y="10"/>
                    <a:pt x="21" y="14"/>
                    <a:pt x="33" y="10"/>
                  </a:cubicBezTo>
                  <a:cubicBezTo>
                    <a:pt x="44" y="6"/>
                    <a:pt x="57" y="0"/>
                    <a:pt x="56" y="6"/>
                  </a:cubicBezTo>
                  <a:cubicBezTo>
                    <a:pt x="54" y="13"/>
                    <a:pt x="45" y="52"/>
                    <a:pt x="42" y="55"/>
                  </a:cubicBezTo>
                  <a:cubicBezTo>
                    <a:pt x="39" y="59"/>
                    <a:pt x="27" y="55"/>
                    <a:pt x="23" y="45"/>
                  </a:cubicBezTo>
                  <a:cubicBezTo>
                    <a:pt x="19" y="35"/>
                    <a:pt x="0" y="9"/>
                    <a:pt x="6" y="1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9" name="Freeform 2824"/>
            <p:cNvSpPr>
              <a:spLocks/>
            </p:cNvSpPr>
            <p:nvPr/>
          </p:nvSpPr>
          <p:spPr bwMode="auto">
            <a:xfrm rot="2168359">
              <a:off x="-2063729" y="4756383"/>
              <a:ext cx="52072" cy="53142"/>
            </a:xfrm>
            <a:custGeom>
              <a:avLst/>
              <a:gdLst>
                <a:gd name="T0" fmla="*/ 12 w 62"/>
                <a:gd name="T1" fmla="*/ 8 h 63"/>
                <a:gd name="T2" fmla="*/ 8 w 62"/>
                <a:gd name="T3" fmla="*/ 57 h 63"/>
                <a:gd name="T4" fmla="*/ 37 w 62"/>
                <a:gd name="T5" fmla="*/ 59 h 63"/>
                <a:gd name="T6" fmla="*/ 54 w 62"/>
                <a:gd name="T7" fmla="*/ 41 h 63"/>
                <a:gd name="T8" fmla="*/ 31 w 62"/>
                <a:gd name="T9" fmla="*/ 19 h 63"/>
                <a:gd name="T10" fmla="*/ 12 w 62"/>
                <a:gd name="T11" fmla="*/ 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" h="63">
                  <a:moveTo>
                    <a:pt x="12" y="8"/>
                  </a:moveTo>
                  <a:cubicBezTo>
                    <a:pt x="12" y="8"/>
                    <a:pt x="0" y="55"/>
                    <a:pt x="8" y="57"/>
                  </a:cubicBezTo>
                  <a:cubicBezTo>
                    <a:pt x="17" y="60"/>
                    <a:pt x="22" y="63"/>
                    <a:pt x="37" y="59"/>
                  </a:cubicBezTo>
                  <a:cubicBezTo>
                    <a:pt x="52" y="54"/>
                    <a:pt x="62" y="47"/>
                    <a:pt x="54" y="41"/>
                  </a:cubicBezTo>
                  <a:cubicBezTo>
                    <a:pt x="47" y="36"/>
                    <a:pt x="34" y="23"/>
                    <a:pt x="31" y="19"/>
                  </a:cubicBezTo>
                  <a:cubicBezTo>
                    <a:pt x="28" y="16"/>
                    <a:pt x="17" y="0"/>
                    <a:pt x="12" y="8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0" name="Freeform 2825"/>
            <p:cNvSpPr>
              <a:spLocks/>
            </p:cNvSpPr>
            <p:nvPr/>
          </p:nvSpPr>
          <p:spPr bwMode="auto">
            <a:xfrm rot="2168359">
              <a:off x="-2113082" y="4794353"/>
              <a:ext cx="69548" cy="68478"/>
            </a:xfrm>
            <a:custGeom>
              <a:avLst/>
              <a:gdLst>
                <a:gd name="T0" fmla="*/ 9 w 82"/>
                <a:gd name="T1" fmla="*/ 2 h 81"/>
                <a:gd name="T2" fmla="*/ 43 w 82"/>
                <a:gd name="T3" fmla="*/ 20 h 81"/>
                <a:gd name="T4" fmla="*/ 68 w 82"/>
                <a:gd name="T5" fmla="*/ 9 h 81"/>
                <a:gd name="T6" fmla="*/ 77 w 82"/>
                <a:gd name="T7" fmla="*/ 48 h 81"/>
                <a:gd name="T8" fmla="*/ 59 w 82"/>
                <a:gd name="T9" fmla="*/ 77 h 81"/>
                <a:gd name="T10" fmla="*/ 9 w 82"/>
                <a:gd name="T11" fmla="*/ 19 h 81"/>
                <a:gd name="T12" fmla="*/ 9 w 82"/>
                <a:gd name="T13" fmla="*/ 2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81">
                  <a:moveTo>
                    <a:pt x="9" y="2"/>
                  </a:moveTo>
                  <a:cubicBezTo>
                    <a:pt x="9" y="2"/>
                    <a:pt x="32" y="20"/>
                    <a:pt x="43" y="20"/>
                  </a:cubicBezTo>
                  <a:cubicBezTo>
                    <a:pt x="54" y="20"/>
                    <a:pt x="61" y="8"/>
                    <a:pt x="68" y="9"/>
                  </a:cubicBezTo>
                  <a:cubicBezTo>
                    <a:pt x="75" y="10"/>
                    <a:pt x="82" y="31"/>
                    <a:pt x="77" y="48"/>
                  </a:cubicBezTo>
                  <a:cubicBezTo>
                    <a:pt x="72" y="64"/>
                    <a:pt x="67" y="81"/>
                    <a:pt x="59" y="77"/>
                  </a:cubicBezTo>
                  <a:cubicBezTo>
                    <a:pt x="50" y="73"/>
                    <a:pt x="17" y="27"/>
                    <a:pt x="9" y="19"/>
                  </a:cubicBezTo>
                  <a:cubicBezTo>
                    <a:pt x="1" y="12"/>
                    <a:pt x="0" y="0"/>
                    <a:pt x="9" y="2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1" name="Freeform 2826"/>
            <p:cNvSpPr>
              <a:spLocks/>
            </p:cNvSpPr>
            <p:nvPr/>
          </p:nvSpPr>
          <p:spPr bwMode="auto">
            <a:xfrm rot="2168359">
              <a:off x="-2041759" y="4813919"/>
              <a:ext cx="63485" cy="32813"/>
            </a:xfrm>
            <a:custGeom>
              <a:avLst/>
              <a:gdLst>
                <a:gd name="T0" fmla="*/ 15 w 75"/>
                <a:gd name="T1" fmla="*/ 8 h 39"/>
                <a:gd name="T2" fmla="*/ 15 w 75"/>
                <a:gd name="T3" fmla="*/ 30 h 39"/>
                <a:gd name="T4" fmla="*/ 49 w 75"/>
                <a:gd name="T5" fmla="*/ 39 h 39"/>
                <a:gd name="T6" fmla="*/ 68 w 75"/>
                <a:gd name="T7" fmla="*/ 27 h 39"/>
                <a:gd name="T8" fmla="*/ 68 w 75"/>
                <a:gd name="T9" fmla="*/ 16 h 39"/>
                <a:gd name="T10" fmla="*/ 54 w 75"/>
                <a:gd name="T11" fmla="*/ 0 h 39"/>
                <a:gd name="T12" fmla="*/ 34 w 75"/>
                <a:gd name="T13" fmla="*/ 8 h 39"/>
                <a:gd name="T14" fmla="*/ 15 w 75"/>
                <a:gd name="T15" fmla="*/ 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39">
                  <a:moveTo>
                    <a:pt x="15" y="8"/>
                  </a:moveTo>
                  <a:cubicBezTo>
                    <a:pt x="15" y="8"/>
                    <a:pt x="0" y="20"/>
                    <a:pt x="15" y="30"/>
                  </a:cubicBezTo>
                  <a:cubicBezTo>
                    <a:pt x="29" y="39"/>
                    <a:pt x="36" y="39"/>
                    <a:pt x="49" y="39"/>
                  </a:cubicBezTo>
                  <a:cubicBezTo>
                    <a:pt x="62" y="39"/>
                    <a:pt x="63" y="29"/>
                    <a:pt x="68" y="27"/>
                  </a:cubicBezTo>
                  <a:cubicBezTo>
                    <a:pt x="73" y="25"/>
                    <a:pt x="75" y="19"/>
                    <a:pt x="68" y="16"/>
                  </a:cubicBezTo>
                  <a:cubicBezTo>
                    <a:pt x="62" y="13"/>
                    <a:pt x="55" y="0"/>
                    <a:pt x="54" y="0"/>
                  </a:cubicBezTo>
                  <a:cubicBezTo>
                    <a:pt x="52" y="0"/>
                    <a:pt x="42" y="7"/>
                    <a:pt x="34" y="8"/>
                  </a:cubicBezTo>
                  <a:cubicBezTo>
                    <a:pt x="27" y="9"/>
                    <a:pt x="15" y="8"/>
                    <a:pt x="15" y="8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2" name="Freeform 2827"/>
            <p:cNvSpPr>
              <a:spLocks/>
            </p:cNvSpPr>
            <p:nvPr/>
          </p:nvSpPr>
          <p:spPr bwMode="auto">
            <a:xfrm rot="2168359">
              <a:off x="-2064539" y="4849114"/>
              <a:ext cx="49219" cy="37092"/>
            </a:xfrm>
            <a:custGeom>
              <a:avLst/>
              <a:gdLst>
                <a:gd name="T0" fmla="*/ 8 w 58"/>
                <a:gd name="T1" fmla="*/ 2 h 44"/>
                <a:gd name="T2" fmla="*/ 8 w 58"/>
                <a:gd name="T3" fmla="*/ 39 h 44"/>
                <a:gd name="T4" fmla="*/ 41 w 58"/>
                <a:gd name="T5" fmla="*/ 36 h 44"/>
                <a:gd name="T6" fmla="*/ 57 w 58"/>
                <a:gd name="T7" fmla="*/ 11 h 44"/>
                <a:gd name="T8" fmla="*/ 8 w 58"/>
                <a:gd name="T9" fmla="*/ 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44">
                  <a:moveTo>
                    <a:pt x="8" y="2"/>
                  </a:moveTo>
                  <a:cubicBezTo>
                    <a:pt x="8" y="2"/>
                    <a:pt x="0" y="36"/>
                    <a:pt x="8" y="39"/>
                  </a:cubicBezTo>
                  <a:cubicBezTo>
                    <a:pt x="16" y="42"/>
                    <a:pt x="33" y="44"/>
                    <a:pt x="41" y="36"/>
                  </a:cubicBezTo>
                  <a:cubicBezTo>
                    <a:pt x="50" y="28"/>
                    <a:pt x="58" y="15"/>
                    <a:pt x="57" y="11"/>
                  </a:cubicBezTo>
                  <a:cubicBezTo>
                    <a:pt x="56" y="6"/>
                    <a:pt x="11" y="0"/>
                    <a:pt x="8" y="2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3" name="Freeform 2828"/>
            <p:cNvSpPr>
              <a:spLocks/>
            </p:cNvSpPr>
            <p:nvPr/>
          </p:nvSpPr>
          <p:spPr bwMode="auto">
            <a:xfrm rot="2168359">
              <a:off x="-2088308" y="4883963"/>
              <a:ext cx="40659" cy="38162"/>
            </a:xfrm>
            <a:custGeom>
              <a:avLst/>
              <a:gdLst>
                <a:gd name="T0" fmla="*/ 0 w 48"/>
                <a:gd name="T1" fmla="*/ 5 h 45"/>
                <a:gd name="T2" fmla="*/ 48 w 48"/>
                <a:gd name="T3" fmla="*/ 45 h 45"/>
                <a:gd name="T4" fmla="*/ 48 w 48"/>
                <a:gd name="T5" fmla="*/ 0 h 45"/>
                <a:gd name="T6" fmla="*/ 0 w 48"/>
                <a:gd name="T7" fmla="*/ 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45">
                  <a:moveTo>
                    <a:pt x="0" y="5"/>
                  </a:moveTo>
                  <a:cubicBezTo>
                    <a:pt x="48" y="45"/>
                    <a:pt x="48" y="45"/>
                    <a:pt x="48" y="45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8" y="5"/>
                    <a:pt x="0" y="5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4" name="Freeform 2829"/>
            <p:cNvSpPr>
              <a:spLocks/>
            </p:cNvSpPr>
            <p:nvPr/>
          </p:nvSpPr>
          <p:spPr bwMode="auto">
            <a:xfrm rot="2168359">
              <a:off x="-2005209" y="4865998"/>
              <a:ext cx="40302" cy="27819"/>
            </a:xfrm>
            <a:custGeom>
              <a:avLst/>
              <a:gdLst>
                <a:gd name="T0" fmla="*/ 5 w 48"/>
                <a:gd name="T1" fmla="*/ 0 h 33"/>
                <a:gd name="T2" fmla="*/ 0 w 48"/>
                <a:gd name="T3" fmla="*/ 32 h 33"/>
                <a:gd name="T4" fmla="*/ 42 w 48"/>
                <a:gd name="T5" fmla="*/ 16 h 33"/>
                <a:gd name="T6" fmla="*/ 47 w 48"/>
                <a:gd name="T7" fmla="*/ 0 h 33"/>
                <a:gd name="T8" fmla="*/ 5 w 48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33">
                  <a:moveTo>
                    <a:pt x="5" y="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29" y="33"/>
                    <a:pt x="42" y="16"/>
                  </a:cubicBezTo>
                  <a:cubicBezTo>
                    <a:pt x="48" y="4"/>
                    <a:pt x="47" y="0"/>
                    <a:pt x="47" y="0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5" name="Freeform 2830"/>
            <p:cNvSpPr>
              <a:spLocks/>
            </p:cNvSpPr>
            <p:nvPr/>
          </p:nvSpPr>
          <p:spPr bwMode="auto">
            <a:xfrm rot="2168359">
              <a:off x="-2034916" y="4890722"/>
              <a:ext cx="37449" cy="40659"/>
            </a:xfrm>
            <a:custGeom>
              <a:avLst/>
              <a:gdLst>
                <a:gd name="T0" fmla="*/ 2 w 44"/>
                <a:gd name="T1" fmla="*/ 0 h 48"/>
                <a:gd name="T2" fmla="*/ 0 w 44"/>
                <a:gd name="T3" fmla="*/ 48 h 48"/>
                <a:gd name="T4" fmla="*/ 30 w 44"/>
                <a:gd name="T5" fmla="*/ 35 h 48"/>
                <a:gd name="T6" fmla="*/ 44 w 44"/>
                <a:gd name="T7" fmla="*/ 0 h 48"/>
                <a:gd name="T8" fmla="*/ 2 w 44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8">
                  <a:moveTo>
                    <a:pt x="2" y="0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0" y="48"/>
                    <a:pt x="18" y="47"/>
                    <a:pt x="30" y="35"/>
                  </a:cubicBezTo>
                  <a:cubicBezTo>
                    <a:pt x="41" y="24"/>
                    <a:pt x="44" y="0"/>
                    <a:pt x="44" y="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6" name="Freeform 2831"/>
            <p:cNvSpPr>
              <a:spLocks/>
            </p:cNvSpPr>
            <p:nvPr/>
          </p:nvSpPr>
          <p:spPr bwMode="auto">
            <a:xfrm rot="2168359">
              <a:off x="-2064995" y="4929057"/>
              <a:ext cx="37449" cy="46366"/>
            </a:xfrm>
            <a:custGeom>
              <a:avLst/>
              <a:gdLst>
                <a:gd name="T0" fmla="*/ 0 w 44"/>
                <a:gd name="T1" fmla="*/ 8 h 55"/>
                <a:gd name="T2" fmla="*/ 10 w 44"/>
                <a:gd name="T3" fmla="*/ 33 h 55"/>
                <a:gd name="T4" fmla="*/ 37 w 44"/>
                <a:gd name="T5" fmla="*/ 49 h 55"/>
                <a:gd name="T6" fmla="*/ 44 w 44"/>
                <a:gd name="T7" fmla="*/ 29 h 55"/>
                <a:gd name="T8" fmla="*/ 25 w 44"/>
                <a:gd name="T9" fmla="*/ 1 h 55"/>
                <a:gd name="T10" fmla="*/ 0 w 44"/>
                <a:gd name="T11" fmla="*/ 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55">
                  <a:moveTo>
                    <a:pt x="0" y="8"/>
                  </a:moveTo>
                  <a:cubicBezTo>
                    <a:pt x="0" y="8"/>
                    <a:pt x="3" y="32"/>
                    <a:pt x="10" y="33"/>
                  </a:cubicBezTo>
                  <a:cubicBezTo>
                    <a:pt x="16" y="34"/>
                    <a:pt x="29" y="43"/>
                    <a:pt x="37" y="49"/>
                  </a:cubicBezTo>
                  <a:cubicBezTo>
                    <a:pt x="44" y="55"/>
                    <a:pt x="44" y="44"/>
                    <a:pt x="44" y="29"/>
                  </a:cubicBezTo>
                  <a:cubicBezTo>
                    <a:pt x="44" y="13"/>
                    <a:pt x="40" y="0"/>
                    <a:pt x="25" y="1"/>
                  </a:cubicBezTo>
                  <a:cubicBezTo>
                    <a:pt x="10" y="3"/>
                    <a:pt x="0" y="8"/>
                    <a:pt x="0" y="8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7" name="Freeform 2832"/>
            <p:cNvSpPr>
              <a:spLocks/>
            </p:cNvSpPr>
            <p:nvPr/>
          </p:nvSpPr>
          <p:spPr bwMode="auto">
            <a:xfrm rot="2168359">
              <a:off x="-1985547" y="4888472"/>
              <a:ext cx="56708" cy="45652"/>
            </a:xfrm>
            <a:custGeom>
              <a:avLst/>
              <a:gdLst>
                <a:gd name="T0" fmla="*/ 23 w 67"/>
                <a:gd name="T1" fmla="*/ 3 h 54"/>
                <a:gd name="T2" fmla="*/ 12 w 67"/>
                <a:gd name="T3" fmla="*/ 52 h 54"/>
                <a:gd name="T4" fmla="*/ 60 w 67"/>
                <a:gd name="T5" fmla="*/ 22 h 54"/>
                <a:gd name="T6" fmla="*/ 23 w 67"/>
                <a:gd name="T7" fmla="*/ 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" h="54">
                  <a:moveTo>
                    <a:pt x="23" y="3"/>
                  </a:moveTo>
                  <a:cubicBezTo>
                    <a:pt x="23" y="3"/>
                    <a:pt x="0" y="50"/>
                    <a:pt x="12" y="52"/>
                  </a:cubicBezTo>
                  <a:cubicBezTo>
                    <a:pt x="23" y="54"/>
                    <a:pt x="53" y="42"/>
                    <a:pt x="60" y="22"/>
                  </a:cubicBezTo>
                  <a:cubicBezTo>
                    <a:pt x="67" y="3"/>
                    <a:pt x="34" y="0"/>
                    <a:pt x="23" y="3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8" name="Freeform 2833"/>
            <p:cNvSpPr>
              <a:spLocks/>
            </p:cNvSpPr>
            <p:nvPr/>
          </p:nvSpPr>
          <p:spPr bwMode="auto">
            <a:xfrm rot="2168359">
              <a:off x="-1930517" y="4911139"/>
              <a:ext cx="38876" cy="38519"/>
            </a:xfrm>
            <a:custGeom>
              <a:avLst/>
              <a:gdLst>
                <a:gd name="T0" fmla="*/ 15 w 46"/>
                <a:gd name="T1" fmla="*/ 6 h 46"/>
                <a:gd name="T2" fmla="*/ 5 w 46"/>
                <a:gd name="T3" fmla="*/ 29 h 46"/>
                <a:gd name="T4" fmla="*/ 15 w 46"/>
                <a:gd name="T5" fmla="*/ 42 h 46"/>
                <a:gd name="T6" fmla="*/ 44 w 46"/>
                <a:gd name="T7" fmla="*/ 22 h 46"/>
                <a:gd name="T8" fmla="*/ 37 w 46"/>
                <a:gd name="T9" fmla="*/ 6 h 46"/>
                <a:gd name="T10" fmla="*/ 15 w 46"/>
                <a:gd name="T11" fmla="*/ 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46">
                  <a:moveTo>
                    <a:pt x="15" y="6"/>
                  </a:moveTo>
                  <a:cubicBezTo>
                    <a:pt x="15" y="6"/>
                    <a:pt x="5" y="21"/>
                    <a:pt x="5" y="29"/>
                  </a:cubicBezTo>
                  <a:cubicBezTo>
                    <a:pt x="6" y="38"/>
                    <a:pt x="0" y="46"/>
                    <a:pt x="15" y="42"/>
                  </a:cubicBezTo>
                  <a:cubicBezTo>
                    <a:pt x="29" y="37"/>
                    <a:pt x="43" y="29"/>
                    <a:pt x="44" y="22"/>
                  </a:cubicBezTo>
                  <a:cubicBezTo>
                    <a:pt x="46" y="15"/>
                    <a:pt x="42" y="11"/>
                    <a:pt x="37" y="6"/>
                  </a:cubicBezTo>
                  <a:cubicBezTo>
                    <a:pt x="31" y="2"/>
                    <a:pt x="18" y="0"/>
                    <a:pt x="15" y="6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9" name="Freeform 2834"/>
            <p:cNvSpPr>
              <a:spLocks/>
            </p:cNvSpPr>
            <p:nvPr/>
          </p:nvSpPr>
          <p:spPr bwMode="auto">
            <a:xfrm rot="2168359">
              <a:off x="-1915815" y="4944373"/>
              <a:ext cx="38876" cy="34596"/>
            </a:xfrm>
            <a:custGeom>
              <a:avLst/>
              <a:gdLst>
                <a:gd name="T0" fmla="*/ 16 w 46"/>
                <a:gd name="T1" fmla="*/ 10 h 41"/>
                <a:gd name="T2" fmla="*/ 3 w 46"/>
                <a:gd name="T3" fmla="*/ 32 h 41"/>
                <a:gd name="T4" fmla="*/ 20 w 46"/>
                <a:gd name="T5" fmla="*/ 37 h 41"/>
                <a:gd name="T6" fmla="*/ 46 w 46"/>
                <a:gd name="T7" fmla="*/ 20 h 41"/>
                <a:gd name="T8" fmla="*/ 16 w 46"/>
                <a:gd name="T9" fmla="*/ 1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1">
                  <a:moveTo>
                    <a:pt x="16" y="10"/>
                  </a:moveTo>
                  <a:cubicBezTo>
                    <a:pt x="16" y="10"/>
                    <a:pt x="0" y="26"/>
                    <a:pt x="3" y="32"/>
                  </a:cubicBezTo>
                  <a:cubicBezTo>
                    <a:pt x="5" y="38"/>
                    <a:pt x="12" y="41"/>
                    <a:pt x="20" y="37"/>
                  </a:cubicBezTo>
                  <a:cubicBezTo>
                    <a:pt x="28" y="33"/>
                    <a:pt x="46" y="23"/>
                    <a:pt x="46" y="20"/>
                  </a:cubicBezTo>
                  <a:cubicBezTo>
                    <a:pt x="46" y="16"/>
                    <a:pt x="33" y="0"/>
                    <a:pt x="16" y="1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0" name="Freeform 2835"/>
            <p:cNvSpPr>
              <a:spLocks/>
            </p:cNvSpPr>
            <p:nvPr/>
          </p:nvSpPr>
          <p:spPr bwMode="auto">
            <a:xfrm rot="2168359">
              <a:off x="-1974007" y="4933412"/>
              <a:ext cx="50645" cy="37092"/>
            </a:xfrm>
            <a:custGeom>
              <a:avLst/>
              <a:gdLst>
                <a:gd name="T0" fmla="*/ 33 w 60"/>
                <a:gd name="T1" fmla="*/ 5 h 44"/>
                <a:gd name="T2" fmla="*/ 7 w 60"/>
                <a:gd name="T3" fmla="*/ 30 h 44"/>
                <a:gd name="T4" fmla="*/ 36 w 60"/>
                <a:gd name="T5" fmla="*/ 40 h 44"/>
                <a:gd name="T6" fmla="*/ 60 w 60"/>
                <a:gd name="T7" fmla="*/ 14 h 44"/>
                <a:gd name="T8" fmla="*/ 33 w 60"/>
                <a:gd name="T9" fmla="*/ 5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44">
                  <a:moveTo>
                    <a:pt x="33" y="5"/>
                  </a:moveTo>
                  <a:cubicBezTo>
                    <a:pt x="33" y="5"/>
                    <a:pt x="0" y="20"/>
                    <a:pt x="7" y="30"/>
                  </a:cubicBezTo>
                  <a:cubicBezTo>
                    <a:pt x="14" y="41"/>
                    <a:pt x="21" y="44"/>
                    <a:pt x="36" y="40"/>
                  </a:cubicBezTo>
                  <a:cubicBezTo>
                    <a:pt x="51" y="35"/>
                    <a:pt x="59" y="19"/>
                    <a:pt x="60" y="14"/>
                  </a:cubicBezTo>
                  <a:cubicBezTo>
                    <a:pt x="60" y="10"/>
                    <a:pt x="51" y="0"/>
                    <a:pt x="33" y="5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1" name="Freeform 2836"/>
            <p:cNvSpPr>
              <a:spLocks/>
            </p:cNvSpPr>
            <p:nvPr/>
          </p:nvSpPr>
          <p:spPr bwMode="auto">
            <a:xfrm rot="2168359">
              <a:off x="-2014527" y="4930620"/>
              <a:ext cx="38162" cy="37092"/>
            </a:xfrm>
            <a:custGeom>
              <a:avLst/>
              <a:gdLst>
                <a:gd name="T0" fmla="*/ 20 w 45"/>
                <a:gd name="T1" fmla="*/ 0 h 44"/>
                <a:gd name="T2" fmla="*/ 3 w 45"/>
                <a:gd name="T3" fmla="*/ 12 h 44"/>
                <a:gd name="T4" fmla="*/ 7 w 45"/>
                <a:gd name="T5" fmla="*/ 39 h 44"/>
                <a:gd name="T6" fmla="*/ 25 w 45"/>
                <a:gd name="T7" fmla="*/ 34 h 44"/>
                <a:gd name="T8" fmla="*/ 41 w 45"/>
                <a:gd name="T9" fmla="*/ 12 h 44"/>
                <a:gd name="T10" fmla="*/ 20 w 45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44">
                  <a:moveTo>
                    <a:pt x="20" y="0"/>
                  </a:moveTo>
                  <a:cubicBezTo>
                    <a:pt x="20" y="0"/>
                    <a:pt x="5" y="5"/>
                    <a:pt x="3" y="12"/>
                  </a:cubicBezTo>
                  <a:cubicBezTo>
                    <a:pt x="1" y="18"/>
                    <a:pt x="0" y="36"/>
                    <a:pt x="7" y="39"/>
                  </a:cubicBezTo>
                  <a:cubicBezTo>
                    <a:pt x="13" y="41"/>
                    <a:pt x="13" y="44"/>
                    <a:pt x="25" y="34"/>
                  </a:cubicBezTo>
                  <a:cubicBezTo>
                    <a:pt x="38" y="25"/>
                    <a:pt x="45" y="19"/>
                    <a:pt x="41" y="12"/>
                  </a:cubicBezTo>
                  <a:cubicBezTo>
                    <a:pt x="36" y="5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2" name="Freeform 2837"/>
            <p:cNvSpPr>
              <a:spLocks/>
            </p:cNvSpPr>
            <p:nvPr/>
          </p:nvSpPr>
          <p:spPr bwMode="auto">
            <a:xfrm rot="2168359">
              <a:off x="-1996077" y="4972964"/>
              <a:ext cx="39589" cy="37806"/>
            </a:xfrm>
            <a:custGeom>
              <a:avLst/>
              <a:gdLst>
                <a:gd name="T0" fmla="*/ 1 w 47"/>
                <a:gd name="T1" fmla="*/ 7 h 45"/>
                <a:gd name="T2" fmla="*/ 7 w 47"/>
                <a:gd name="T3" fmla="*/ 44 h 45"/>
                <a:gd name="T4" fmla="*/ 32 w 47"/>
                <a:gd name="T5" fmla="*/ 32 h 45"/>
                <a:gd name="T6" fmla="*/ 39 w 47"/>
                <a:gd name="T7" fmla="*/ 1 h 45"/>
                <a:gd name="T8" fmla="*/ 1 w 47"/>
                <a:gd name="T9" fmla="*/ 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5">
                  <a:moveTo>
                    <a:pt x="1" y="7"/>
                  </a:moveTo>
                  <a:cubicBezTo>
                    <a:pt x="1" y="7"/>
                    <a:pt x="0" y="43"/>
                    <a:pt x="7" y="44"/>
                  </a:cubicBezTo>
                  <a:cubicBezTo>
                    <a:pt x="15" y="45"/>
                    <a:pt x="26" y="43"/>
                    <a:pt x="32" y="32"/>
                  </a:cubicBezTo>
                  <a:cubicBezTo>
                    <a:pt x="37" y="20"/>
                    <a:pt x="47" y="3"/>
                    <a:pt x="39" y="1"/>
                  </a:cubicBezTo>
                  <a:cubicBezTo>
                    <a:pt x="31" y="0"/>
                    <a:pt x="1" y="4"/>
                    <a:pt x="1" y="7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3" name="Freeform 2838"/>
            <p:cNvSpPr>
              <a:spLocks/>
            </p:cNvSpPr>
            <p:nvPr/>
          </p:nvSpPr>
          <p:spPr bwMode="auto">
            <a:xfrm rot="2168359">
              <a:off x="-2044233" y="4964084"/>
              <a:ext cx="40659" cy="43869"/>
            </a:xfrm>
            <a:custGeom>
              <a:avLst/>
              <a:gdLst>
                <a:gd name="T0" fmla="*/ 10 w 48"/>
                <a:gd name="T1" fmla="*/ 8 h 52"/>
                <a:gd name="T2" fmla="*/ 10 w 48"/>
                <a:gd name="T3" fmla="*/ 36 h 52"/>
                <a:gd name="T4" fmla="*/ 33 w 48"/>
                <a:gd name="T5" fmla="*/ 49 h 52"/>
                <a:gd name="T6" fmla="*/ 42 w 48"/>
                <a:gd name="T7" fmla="*/ 28 h 52"/>
                <a:gd name="T8" fmla="*/ 10 w 48"/>
                <a:gd name="T9" fmla="*/ 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52">
                  <a:moveTo>
                    <a:pt x="10" y="8"/>
                  </a:moveTo>
                  <a:cubicBezTo>
                    <a:pt x="7" y="10"/>
                    <a:pt x="0" y="28"/>
                    <a:pt x="10" y="36"/>
                  </a:cubicBezTo>
                  <a:cubicBezTo>
                    <a:pt x="21" y="45"/>
                    <a:pt x="28" y="46"/>
                    <a:pt x="33" y="49"/>
                  </a:cubicBezTo>
                  <a:cubicBezTo>
                    <a:pt x="37" y="52"/>
                    <a:pt x="48" y="38"/>
                    <a:pt x="42" y="28"/>
                  </a:cubicBezTo>
                  <a:cubicBezTo>
                    <a:pt x="36" y="18"/>
                    <a:pt x="23" y="0"/>
                    <a:pt x="10" y="8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4" name="Freeform 2839"/>
            <p:cNvSpPr>
              <a:spLocks/>
            </p:cNvSpPr>
            <p:nvPr/>
          </p:nvSpPr>
          <p:spPr bwMode="auto">
            <a:xfrm rot="2168359">
              <a:off x="-2021622" y="5003351"/>
              <a:ext cx="46366" cy="43155"/>
            </a:xfrm>
            <a:custGeom>
              <a:avLst/>
              <a:gdLst>
                <a:gd name="T0" fmla="*/ 15 w 55"/>
                <a:gd name="T1" fmla="*/ 12 h 51"/>
                <a:gd name="T2" fmla="*/ 8 w 55"/>
                <a:gd name="T3" fmla="*/ 46 h 51"/>
                <a:gd name="T4" fmla="*/ 37 w 55"/>
                <a:gd name="T5" fmla="*/ 46 h 51"/>
                <a:gd name="T6" fmla="*/ 54 w 55"/>
                <a:gd name="T7" fmla="*/ 15 h 51"/>
                <a:gd name="T8" fmla="*/ 43 w 55"/>
                <a:gd name="T9" fmla="*/ 3 h 51"/>
                <a:gd name="T10" fmla="*/ 15 w 55"/>
                <a:gd name="T11" fmla="*/ 12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51">
                  <a:moveTo>
                    <a:pt x="15" y="12"/>
                  </a:moveTo>
                  <a:cubicBezTo>
                    <a:pt x="15" y="12"/>
                    <a:pt x="0" y="43"/>
                    <a:pt x="8" y="46"/>
                  </a:cubicBezTo>
                  <a:cubicBezTo>
                    <a:pt x="15" y="50"/>
                    <a:pt x="28" y="51"/>
                    <a:pt x="37" y="46"/>
                  </a:cubicBezTo>
                  <a:cubicBezTo>
                    <a:pt x="45" y="41"/>
                    <a:pt x="53" y="26"/>
                    <a:pt x="54" y="15"/>
                  </a:cubicBezTo>
                  <a:cubicBezTo>
                    <a:pt x="55" y="4"/>
                    <a:pt x="55" y="0"/>
                    <a:pt x="43" y="3"/>
                  </a:cubicBezTo>
                  <a:cubicBezTo>
                    <a:pt x="32" y="7"/>
                    <a:pt x="15" y="12"/>
                    <a:pt x="15" y="12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5" name="Freeform 2840"/>
            <p:cNvSpPr>
              <a:spLocks/>
            </p:cNvSpPr>
            <p:nvPr/>
          </p:nvSpPr>
          <p:spPr bwMode="auto">
            <a:xfrm rot="2168359">
              <a:off x="-1949345" y="4972392"/>
              <a:ext cx="30316" cy="56708"/>
            </a:xfrm>
            <a:custGeom>
              <a:avLst/>
              <a:gdLst>
                <a:gd name="T0" fmla="*/ 2 w 36"/>
                <a:gd name="T1" fmla="*/ 11 h 67"/>
                <a:gd name="T2" fmla="*/ 0 w 36"/>
                <a:gd name="T3" fmla="*/ 58 h 67"/>
                <a:gd name="T4" fmla="*/ 23 w 36"/>
                <a:gd name="T5" fmla="*/ 51 h 67"/>
                <a:gd name="T6" fmla="*/ 28 w 36"/>
                <a:gd name="T7" fmla="*/ 5 h 67"/>
                <a:gd name="T8" fmla="*/ 2 w 36"/>
                <a:gd name="T9" fmla="*/ 1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67">
                  <a:moveTo>
                    <a:pt x="2" y="11"/>
                  </a:moveTo>
                  <a:cubicBezTo>
                    <a:pt x="2" y="11"/>
                    <a:pt x="0" y="53"/>
                    <a:pt x="0" y="58"/>
                  </a:cubicBezTo>
                  <a:cubicBezTo>
                    <a:pt x="0" y="63"/>
                    <a:pt x="18" y="67"/>
                    <a:pt x="23" y="51"/>
                  </a:cubicBezTo>
                  <a:cubicBezTo>
                    <a:pt x="29" y="36"/>
                    <a:pt x="36" y="10"/>
                    <a:pt x="28" y="5"/>
                  </a:cubicBezTo>
                  <a:cubicBezTo>
                    <a:pt x="20" y="0"/>
                    <a:pt x="7" y="4"/>
                    <a:pt x="2" y="11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6" name="Freeform 2841"/>
            <p:cNvSpPr>
              <a:spLocks/>
            </p:cNvSpPr>
            <p:nvPr/>
          </p:nvSpPr>
          <p:spPr bwMode="auto">
            <a:xfrm rot="2168359">
              <a:off x="-1905436" y="4971388"/>
              <a:ext cx="32813" cy="42086"/>
            </a:xfrm>
            <a:custGeom>
              <a:avLst/>
              <a:gdLst>
                <a:gd name="T0" fmla="*/ 8 w 39"/>
                <a:gd name="T1" fmla="*/ 19 h 50"/>
                <a:gd name="T2" fmla="*/ 8 w 39"/>
                <a:gd name="T3" fmla="*/ 49 h 50"/>
                <a:gd name="T4" fmla="*/ 32 w 39"/>
                <a:gd name="T5" fmla="*/ 19 h 50"/>
                <a:gd name="T6" fmla="*/ 32 w 39"/>
                <a:gd name="T7" fmla="*/ 1 h 50"/>
                <a:gd name="T8" fmla="*/ 8 w 39"/>
                <a:gd name="T9" fmla="*/ 1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50">
                  <a:moveTo>
                    <a:pt x="8" y="19"/>
                  </a:moveTo>
                  <a:cubicBezTo>
                    <a:pt x="8" y="19"/>
                    <a:pt x="0" y="48"/>
                    <a:pt x="8" y="49"/>
                  </a:cubicBezTo>
                  <a:cubicBezTo>
                    <a:pt x="16" y="50"/>
                    <a:pt x="28" y="25"/>
                    <a:pt x="32" y="19"/>
                  </a:cubicBezTo>
                  <a:cubicBezTo>
                    <a:pt x="37" y="13"/>
                    <a:pt x="39" y="2"/>
                    <a:pt x="32" y="1"/>
                  </a:cubicBezTo>
                  <a:cubicBezTo>
                    <a:pt x="26" y="0"/>
                    <a:pt x="12" y="11"/>
                    <a:pt x="8" y="19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7" name="Freeform 2842"/>
            <p:cNvSpPr>
              <a:spLocks/>
            </p:cNvSpPr>
            <p:nvPr/>
          </p:nvSpPr>
          <p:spPr bwMode="auto">
            <a:xfrm rot="2168359">
              <a:off x="-1970769" y="4960028"/>
              <a:ext cx="71688" cy="139097"/>
            </a:xfrm>
            <a:custGeom>
              <a:avLst/>
              <a:gdLst>
                <a:gd name="T0" fmla="*/ 75 w 85"/>
                <a:gd name="T1" fmla="*/ 21 h 165"/>
                <a:gd name="T2" fmla="*/ 41 w 85"/>
                <a:gd name="T3" fmla="*/ 57 h 165"/>
                <a:gd name="T4" fmla="*/ 31 w 85"/>
                <a:gd name="T5" fmla="*/ 86 h 165"/>
                <a:gd name="T6" fmla="*/ 11 w 85"/>
                <a:gd name="T7" fmla="*/ 123 h 165"/>
                <a:gd name="T8" fmla="*/ 21 w 85"/>
                <a:gd name="T9" fmla="*/ 140 h 165"/>
                <a:gd name="T10" fmla="*/ 77 w 85"/>
                <a:gd name="T11" fmla="*/ 54 h 165"/>
                <a:gd name="T12" fmla="*/ 85 w 85"/>
                <a:gd name="T13" fmla="*/ 3 h 165"/>
                <a:gd name="T14" fmla="*/ 75 w 85"/>
                <a:gd name="T15" fmla="*/ 21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5" h="165">
                  <a:moveTo>
                    <a:pt x="75" y="21"/>
                  </a:moveTo>
                  <a:cubicBezTo>
                    <a:pt x="75" y="21"/>
                    <a:pt x="53" y="51"/>
                    <a:pt x="41" y="57"/>
                  </a:cubicBezTo>
                  <a:cubicBezTo>
                    <a:pt x="29" y="63"/>
                    <a:pt x="44" y="74"/>
                    <a:pt x="31" y="86"/>
                  </a:cubicBezTo>
                  <a:cubicBezTo>
                    <a:pt x="19" y="97"/>
                    <a:pt x="16" y="101"/>
                    <a:pt x="11" y="123"/>
                  </a:cubicBezTo>
                  <a:cubicBezTo>
                    <a:pt x="7" y="145"/>
                    <a:pt x="0" y="165"/>
                    <a:pt x="21" y="140"/>
                  </a:cubicBezTo>
                  <a:cubicBezTo>
                    <a:pt x="42" y="114"/>
                    <a:pt x="70" y="80"/>
                    <a:pt x="77" y="54"/>
                  </a:cubicBezTo>
                  <a:cubicBezTo>
                    <a:pt x="85" y="27"/>
                    <a:pt x="85" y="7"/>
                    <a:pt x="85" y="3"/>
                  </a:cubicBezTo>
                  <a:cubicBezTo>
                    <a:pt x="85" y="0"/>
                    <a:pt x="78" y="16"/>
                    <a:pt x="75" y="21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8" name="Freeform 2843"/>
            <p:cNvSpPr>
              <a:spLocks/>
            </p:cNvSpPr>
            <p:nvPr/>
          </p:nvSpPr>
          <p:spPr bwMode="auto">
            <a:xfrm rot="2168359">
              <a:off x="-1988375" y="4847875"/>
              <a:ext cx="576002" cy="636634"/>
            </a:xfrm>
            <a:custGeom>
              <a:avLst/>
              <a:gdLst>
                <a:gd name="T0" fmla="*/ 75 w 682"/>
                <a:gd name="T1" fmla="*/ 319 h 755"/>
                <a:gd name="T2" fmla="*/ 492 w 682"/>
                <a:gd name="T3" fmla="*/ 205 h 755"/>
                <a:gd name="T4" fmla="*/ 643 w 682"/>
                <a:gd name="T5" fmla="*/ 0 h 755"/>
                <a:gd name="T6" fmla="*/ 607 w 682"/>
                <a:gd name="T7" fmla="*/ 194 h 755"/>
                <a:gd name="T8" fmla="*/ 522 w 682"/>
                <a:gd name="T9" fmla="*/ 382 h 755"/>
                <a:gd name="T10" fmla="*/ 460 w 682"/>
                <a:gd name="T11" fmla="*/ 425 h 755"/>
                <a:gd name="T12" fmla="*/ 452 w 682"/>
                <a:gd name="T13" fmla="*/ 445 h 755"/>
                <a:gd name="T14" fmla="*/ 537 w 682"/>
                <a:gd name="T15" fmla="*/ 486 h 755"/>
                <a:gd name="T16" fmla="*/ 589 w 682"/>
                <a:gd name="T17" fmla="*/ 575 h 755"/>
                <a:gd name="T18" fmla="*/ 650 w 682"/>
                <a:gd name="T19" fmla="*/ 658 h 755"/>
                <a:gd name="T20" fmla="*/ 646 w 682"/>
                <a:gd name="T21" fmla="*/ 755 h 755"/>
                <a:gd name="T22" fmla="*/ 492 w 682"/>
                <a:gd name="T23" fmla="*/ 634 h 755"/>
                <a:gd name="T24" fmla="*/ 233 w 682"/>
                <a:gd name="T25" fmla="*/ 562 h 755"/>
                <a:gd name="T26" fmla="*/ 0 w 682"/>
                <a:gd name="T27" fmla="*/ 494 h 755"/>
                <a:gd name="T28" fmla="*/ 25 w 682"/>
                <a:gd name="T29" fmla="*/ 458 h 755"/>
                <a:gd name="T30" fmla="*/ 418 w 682"/>
                <a:gd name="T31" fmla="*/ 554 h 755"/>
                <a:gd name="T32" fmla="*/ 169 w 682"/>
                <a:gd name="T33" fmla="*/ 464 h 755"/>
                <a:gd name="T34" fmla="*/ 40 w 682"/>
                <a:gd name="T35" fmla="*/ 451 h 755"/>
                <a:gd name="T36" fmla="*/ 56 w 682"/>
                <a:gd name="T37" fmla="*/ 411 h 755"/>
                <a:gd name="T38" fmla="*/ 348 w 682"/>
                <a:gd name="T39" fmla="*/ 437 h 755"/>
                <a:gd name="T40" fmla="*/ 64 w 682"/>
                <a:gd name="T41" fmla="*/ 395 h 755"/>
                <a:gd name="T42" fmla="*/ 68 w 682"/>
                <a:gd name="T43" fmla="*/ 384 h 755"/>
                <a:gd name="T44" fmla="*/ 477 w 682"/>
                <a:gd name="T45" fmla="*/ 299 h 755"/>
                <a:gd name="T46" fmla="*/ 74 w 682"/>
                <a:gd name="T47" fmla="*/ 366 h 755"/>
                <a:gd name="T48" fmla="*/ 75 w 682"/>
                <a:gd name="T49" fmla="*/ 319 h 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2" h="755">
                  <a:moveTo>
                    <a:pt x="75" y="319"/>
                  </a:moveTo>
                  <a:cubicBezTo>
                    <a:pt x="75" y="319"/>
                    <a:pt x="338" y="333"/>
                    <a:pt x="492" y="205"/>
                  </a:cubicBezTo>
                  <a:cubicBezTo>
                    <a:pt x="555" y="151"/>
                    <a:pt x="625" y="79"/>
                    <a:pt x="643" y="0"/>
                  </a:cubicBezTo>
                  <a:cubicBezTo>
                    <a:pt x="661" y="12"/>
                    <a:pt x="682" y="112"/>
                    <a:pt x="607" y="194"/>
                  </a:cubicBezTo>
                  <a:cubicBezTo>
                    <a:pt x="607" y="211"/>
                    <a:pt x="580" y="325"/>
                    <a:pt x="522" y="382"/>
                  </a:cubicBezTo>
                  <a:cubicBezTo>
                    <a:pt x="484" y="418"/>
                    <a:pt x="472" y="422"/>
                    <a:pt x="460" y="425"/>
                  </a:cubicBezTo>
                  <a:cubicBezTo>
                    <a:pt x="448" y="429"/>
                    <a:pt x="444" y="442"/>
                    <a:pt x="452" y="445"/>
                  </a:cubicBezTo>
                  <a:cubicBezTo>
                    <a:pt x="460" y="448"/>
                    <a:pt x="507" y="455"/>
                    <a:pt x="537" y="486"/>
                  </a:cubicBezTo>
                  <a:cubicBezTo>
                    <a:pt x="567" y="517"/>
                    <a:pt x="600" y="544"/>
                    <a:pt x="589" y="575"/>
                  </a:cubicBezTo>
                  <a:cubicBezTo>
                    <a:pt x="616" y="591"/>
                    <a:pt x="647" y="619"/>
                    <a:pt x="650" y="658"/>
                  </a:cubicBezTo>
                  <a:cubicBezTo>
                    <a:pt x="653" y="697"/>
                    <a:pt x="646" y="755"/>
                    <a:pt x="646" y="755"/>
                  </a:cubicBezTo>
                  <a:cubicBezTo>
                    <a:pt x="646" y="755"/>
                    <a:pt x="590" y="666"/>
                    <a:pt x="492" y="634"/>
                  </a:cubicBezTo>
                  <a:cubicBezTo>
                    <a:pt x="394" y="602"/>
                    <a:pt x="317" y="571"/>
                    <a:pt x="233" y="562"/>
                  </a:cubicBezTo>
                  <a:cubicBezTo>
                    <a:pt x="149" y="553"/>
                    <a:pt x="1" y="509"/>
                    <a:pt x="0" y="494"/>
                  </a:cubicBezTo>
                  <a:cubicBezTo>
                    <a:pt x="12" y="472"/>
                    <a:pt x="25" y="458"/>
                    <a:pt x="25" y="458"/>
                  </a:cubicBezTo>
                  <a:cubicBezTo>
                    <a:pt x="25" y="458"/>
                    <a:pt x="321" y="501"/>
                    <a:pt x="418" y="554"/>
                  </a:cubicBezTo>
                  <a:cubicBezTo>
                    <a:pt x="406" y="537"/>
                    <a:pt x="249" y="476"/>
                    <a:pt x="169" y="464"/>
                  </a:cubicBezTo>
                  <a:cubicBezTo>
                    <a:pt x="89" y="452"/>
                    <a:pt x="40" y="451"/>
                    <a:pt x="40" y="451"/>
                  </a:cubicBezTo>
                  <a:cubicBezTo>
                    <a:pt x="56" y="411"/>
                    <a:pt x="56" y="411"/>
                    <a:pt x="56" y="411"/>
                  </a:cubicBezTo>
                  <a:cubicBezTo>
                    <a:pt x="56" y="411"/>
                    <a:pt x="256" y="488"/>
                    <a:pt x="348" y="437"/>
                  </a:cubicBezTo>
                  <a:cubicBezTo>
                    <a:pt x="312" y="439"/>
                    <a:pt x="123" y="448"/>
                    <a:pt x="64" y="395"/>
                  </a:cubicBezTo>
                  <a:cubicBezTo>
                    <a:pt x="68" y="384"/>
                    <a:pt x="68" y="384"/>
                    <a:pt x="68" y="384"/>
                  </a:cubicBezTo>
                  <a:cubicBezTo>
                    <a:pt x="68" y="384"/>
                    <a:pt x="381" y="433"/>
                    <a:pt x="477" y="299"/>
                  </a:cubicBezTo>
                  <a:cubicBezTo>
                    <a:pt x="425" y="313"/>
                    <a:pt x="307" y="397"/>
                    <a:pt x="74" y="366"/>
                  </a:cubicBezTo>
                  <a:cubicBezTo>
                    <a:pt x="75" y="336"/>
                    <a:pt x="75" y="319"/>
                    <a:pt x="75" y="319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769" name="组合 2768"/>
          <p:cNvGrpSpPr/>
          <p:nvPr/>
        </p:nvGrpSpPr>
        <p:grpSpPr>
          <a:xfrm rot="999890">
            <a:off x="1939907" y="4101327"/>
            <a:ext cx="348192" cy="507309"/>
            <a:chOff x="-2113082" y="3858133"/>
            <a:chExt cx="1116266" cy="1626376"/>
          </a:xfrm>
          <a:effectLst>
            <a:outerShdw blurRad="88900" dist="114300" dir="2400000" algn="tl" rotWithShape="0">
              <a:prstClr val="black">
                <a:alpha val="40000"/>
              </a:prstClr>
            </a:outerShdw>
          </a:effectLst>
        </p:grpSpPr>
        <p:sp>
          <p:nvSpPr>
            <p:cNvPr id="2770" name="任意多边形 2769"/>
            <p:cNvSpPr/>
            <p:nvPr/>
          </p:nvSpPr>
          <p:spPr>
            <a:xfrm>
              <a:off x="-2085974" y="3940969"/>
              <a:ext cx="1002506" cy="1452562"/>
            </a:xfrm>
            <a:custGeom>
              <a:avLst/>
              <a:gdLst>
                <a:gd name="connsiteX0" fmla="*/ 938213 w 988219"/>
                <a:gd name="connsiteY0" fmla="*/ 0 h 1452562"/>
                <a:gd name="connsiteX1" fmla="*/ 523875 w 988219"/>
                <a:gd name="connsiteY1" fmla="*/ 107156 h 1452562"/>
                <a:gd name="connsiteX2" fmla="*/ 381000 w 988219"/>
                <a:gd name="connsiteY2" fmla="*/ 195262 h 1452562"/>
                <a:gd name="connsiteX3" fmla="*/ 333375 w 988219"/>
                <a:gd name="connsiteY3" fmla="*/ 250031 h 1452562"/>
                <a:gd name="connsiteX4" fmla="*/ 257175 w 988219"/>
                <a:gd name="connsiteY4" fmla="*/ 240506 h 1452562"/>
                <a:gd name="connsiteX5" fmla="*/ 97632 w 988219"/>
                <a:gd name="connsiteY5" fmla="*/ 483394 h 1452562"/>
                <a:gd name="connsiteX6" fmla="*/ 9525 w 988219"/>
                <a:gd name="connsiteY6" fmla="*/ 678656 h 1452562"/>
                <a:gd name="connsiteX7" fmla="*/ 0 w 988219"/>
                <a:gd name="connsiteY7" fmla="*/ 723900 h 1452562"/>
                <a:gd name="connsiteX8" fmla="*/ 4763 w 988219"/>
                <a:gd name="connsiteY8" fmla="*/ 795337 h 1452562"/>
                <a:gd name="connsiteX9" fmla="*/ 11907 w 988219"/>
                <a:gd name="connsiteY9" fmla="*/ 931069 h 1452562"/>
                <a:gd name="connsiteX10" fmla="*/ 52388 w 988219"/>
                <a:gd name="connsiteY10" fmla="*/ 1054894 h 1452562"/>
                <a:gd name="connsiteX11" fmla="*/ 78582 w 988219"/>
                <a:gd name="connsiteY11" fmla="*/ 1114425 h 1452562"/>
                <a:gd name="connsiteX12" fmla="*/ 292894 w 988219"/>
                <a:gd name="connsiteY12" fmla="*/ 1376362 h 1452562"/>
                <a:gd name="connsiteX13" fmla="*/ 390525 w 988219"/>
                <a:gd name="connsiteY13" fmla="*/ 1452562 h 1452562"/>
                <a:gd name="connsiteX14" fmla="*/ 390525 w 988219"/>
                <a:gd name="connsiteY14" fmla="*/ 1312069 h 1452562"/>
                <a:gd name="connsiteX15" fmla="*/ 428625 w 988219"/>
                <a:gd name="connsiteY15" fmla="*/ 1290637 h 1452562"/>
                <a:gd name="connsiteX16" fmla="*/ 547688 w 988219"/>
                <a:gd name="connsiteY16" fmla="*/ 1266825 h 1452562"/>
                <a:gd name="connsiteX17" fmla="*/ 619125 w 988219"/>
                <a:gd name="connsiteY17" fmla="*/ 1209675 h 1452562"/>
                <a:gd name="connsiteX18" fmla="*/ 407194 w 988219"/>
                <a:gd name="connsiteY18" fmla="*/ 1162050 h 1452562"/>
                <a:gd name="connsiteX19" fmla="*/ 238125 w 988219"/>
                <a:gd name="connsiteY19" fmla="*/ 1054894 h 1452562"/>
                <a:gd name="connsiteX20" fmla="*/ 202407 w 988219"/>
                <a:gd name="connsiteY20" fmla="*/ 1023937 h 1452562"/>
                <a:gd name="connsiteX21" fmla="*/ 197644 w 988219"/>
                <a:gd name="connsiteY21" fmla="*/ 976312 h 1452562"/>
                <a:gd name="connsiteX22" fmla="*/ 197644 w 988219"/>
                <a:gd name="connsiteY22" fmla="*/ 923925 h 1452562"/>
                <a:gd name="connsiteX23" fmla="*/ 209550 w 988219"/>
                <a:gd name="connsiteY23" fmla="*/ 881062 h 1452562"/>
                <a:gd name="connsiteX24" fmla="*/ 221457 w 988219"/>
                <a:gd name="connsiteY24" fmla="*/ 833437 h 1452562"/>
                <a:gd name="connsiteX25" fmla="*/ 273844 w 988219"/>
                <a:gd name="connsiteY25" fmla="*/ 778669 h 1452562"/>
                <a:gd name="connsiteX26" fmla="*/ 426244 w 988219"/>
                <a:gd name="connsiteY26" fmla="*/ 688181 h 1452562"/>
                <a:gd name="connsiteX27" fmla="*/ 542925 w 988219"/>
                <a:gd name="connsiteY27" fmla="*/ 611981 h 1452562"/>
                <a:gd name="connsiteX28" fmla="*/ 604838 w 988219"/>
                <a:gd name="connsiteY28" fmla="*/ 561975 h 1452562"/>
                <a:gd name="connsiteX29" fmla="*/ 666750 w 988219"/>
                <a:gd name="connsiteY29" fmla="*/ 571500 h 1452562"/>
                <a:gd name="connsiteX30" fmla="*/ 738188 w 988219"/>
                <a:gd name="connsiteY30" fmla="*/ 597694 h 1452562"/>
                <a:gd name="connsiteX31" fmla="*/ 800100 w 988219"/>
                <a:gd name="connsiteY31" fmla="*/ 604837 h 1452562"/>
                <a:gd name="connsiteX32" fmla="*/ 728663 w 988219"/>
                <a:gd name="connsiteY32" fmla="*/ 531019 h 1452562"/>
                <a:gd name="connsiteX33" fmla="*/ 719138 w 988219"/>
                <a:gd name="connsiteY33" fmla="*/ 473869 h 1452562"/>
                <a:gd name="connsiteX34" fmla="*/ 781050 w 988219"/>
                <a:gd name="connsiteY34" fmla="*/ 440531 h 1452562"/>
                <a:gd name="connsiteX35" fmla="*/ 931069 w 988219"/>
                <a:gd name="connsiteY35" fmla="*/ 266700 h 1452562"/>
                <a:gd name="connsiteX36" fmla="*/ 988219 w 988219"/>
                <a:gd name="connsiteY36" fmla="*/ 111919 h 1452562"/>
                <a:gd name="connsiteX37" fmla="*/ 938213 w 988219"/>
                <a:gd name="connsiteY37" fmla="*/ 0 h 1452562"/>
                <a:gd name="connsiteX0" fmla="*/ 938213 w 988219"/>
                <a:gd name="connsiteY0" fmla="*/ 0 h 1452562"/>
                <a:gd name="connsiteX1" fmla="*/ 523875 w 988219"/>
                <a:gd name="connsiteY1" fmla="*/ 107156 h 1452562"/>
                <a:gd name="connsiteX2" fmla="*/ 381000 w 988219"/>
                <a:gd name="connsiteY2" fmla="*/ 195262 h 1452562"/>
                <a:gd name="connsiteX3" fmla="*/ 333375 w 988219"/>
                <a:gd name="connsiteY3" fmla="*/ 250031 h 1452562"/>
                <a:gd name="connsiteX4" fmla="*/ 257175 w 988219"/>
                <a:gd name="connsiteY4" fmla="*/ 240506 h 1452562"/>
                <a:gd name="connsiteX5" fmla="*/ 97632 w 988219"/>
                <a:gd name="connsiteY5" fmla="*/ 483394 h 1452562"/>
                <a:gd name="connsiteX6" fmla="*/ 9525 w 988219"/>
                <a:gd name="connsiteY6" fmla="*/ 678656 h 1452562"/>
                <a:gd name="connsiteX7" fmla="*/ 0 w 988219"/>
                <a:gd name="connsiteY7" fmla="*/ 723900 h 1452562"/>
                <a:gd name="connsiteX8" fmla="*/ 4763 w 988219"/>
                <a:gd name="connsiteY8" fmla="*/ 795337 h 1452562"/>
                <a:gd name="connsiteX9" fmla="*/ 11907 w 988219"/>
                <a:gd name="connsiteY9" fmla="*/ 931069 h 1452562"/>
                <a:gd name="connsiteX10" fmla="*/ 52388 w 988219"/>
                <a:gd name="connsiteY10" fmla="*/ 1054894 h 1452562"/>
                <a:gd name="connsiteX11" fmla="*/ 90488 w 988219"/>
                <a:gd name="connsiteY11" fmla="*/ 1114425 h 1452562"/>
                <a:gd name="connsiteX12" fmla="*/ 292894 w 988219"/>
                <a:gd name="connsiteY12" fmla="*/ 1376362 h 1452562"/>
                <a:gd name="connsiteX13" fmla="*/ 390525 w 988219"/>
                <a:gd name="connsiteY13" fmla="*/ 1452562 h 1452562"/>
                <a:gd name="connsiteX14" fmla="*/ 390525 w 988219"/>
                <a:gd name="connsiteY14" fmla="*/ 1312069 h 1452562"/>
                <a:gd name="connsiteX15" fmla="*/ 428625 w 988219"/>
                <a:gd name="connsiteY15" fmla="*/ 1290637 h 1452562"/>
                <a:gd name="connsiteX16" fmla="*/ 547688 w 988219"/>
                <a:gd name="connsiteY16" fmla="*/ 1266825 h 1452562"/>
                <a:gd name="connsiteX17" fmla="*/ 619125 w 988219"/>
                <a:gd name="connsiteY17" fmla="*/ 1209675 h 1452562"/>
                <a:gd name="connsiteX18" fmla="*/ 407194 w 988219"/>
                <a:gd name="connsiteY18" fmla="*/ 1162050 h 1452562"/>
                <a:gd name="connsiteX19" fmla="*/ 238125 w 988219"/>
                <a:gd name="connsiteY19" fmla="*/ 1054894 h 1452562"/>
                <a:gd name="connsiteX20" fmla="*/ 202407 w 988219"/>
                <a:gd name="connsiteY20" fmla="*/ 1023937 h 1452562"/>
                <a:gd name="connsiteX21" fmla="*/ 197644 w 988219"/>
                <a:gd name="connsiteY21" fmla="*/ 976312 h 1452562"/>
                <a:gd name="connsiteX22" fmla="*/ 197644 w 988219"/>
                <a:gd name="connsiteY22" fmla="*/ 923925 h 1452562"/>
                <a:gd name="connsiteX23" fmla="*/ 209550 w 988219"/>
                <a:gd name="connsiteY23" fmla="*/ 881062 h 1452562"/>
                <a:gd name="connsiteX24" fmla="*/ 221457 w 988219"/>
                <a:gd name="connsiteY24" fmla="*/ 833437 h 1452562"/>
                <a:gd name="connsiteX25" fmla="*/ 273844 w 988219"/>
                <a:gd name="connsiteY25" fmla="*/ 778669 h 1452562"/>
                <a:gd name="connsiteX26" fmla="*/ 426244 w 988219"/>
                <a:gd name="connsiteY26" fmla="*/ 688181 h 1452562"/>
                <a:gd name="connsiteX27" fmla="*/ 542925 w 988219"/>
                <a:gd name="connsiteY27" fmla="*/ 611981 h 1452562"/>
                <a:gd name="connsiteX28" fmla="*/ 604838 w 988219"/>
                <a:gd name="connsiteY28" fmla="*/ 561975 h 1452562"/>
                <a:gd name="connsiteX29" fmla="*/ 666750 w 988219"/>
                <a:gd name="connsiteY29" fmla="*/ 571500 h 1452562"/>
                <a:gd name="connsiteX30" fmla="*/ 738188 w 988219"/>
                <a:gd name="connsiteY30" fmla="*/ 597694 h 1452562"/>
                <a:gd name="connsiteX31" fmla="*/ 800100 w 988219"/>
                <a:gd name="connsiteY31" fmla="*/ 604837 h 1452562"/>
                <a:gd name="connsiteX32" fmla="*/ 728663 w 988219"/>
                <a:gd name="connsiteY32" fmla="*/ 531019 h 1452562"/>
                <a:gd name="connsiteX33" fmla="*/ 719138 w 988219"/>
                <a:gd name="connsiteY33" fmla="*/ 473869 h 1452562"/>
                <a:gd name="connsiteX34" fmla="*/ 781050 w 988219"/>
                <a:gd name="connsiteY34" fmla="*/ 440531 h 1452562"/>
                <a:gd name="connsiteX35" fmla="*/ 931069 w 988219"/>
                <a:gd name="connsiteY35" fmla="*/ 266700 h 1452562"/>
                <a:gd name="connsiteX36" fmla="*/ 988219 w 988219"/>
                <a:gd name="connsiteY36" fmla="*/ 111919 h 1452562"/>
                <a:gd name="connsiteX37" fmla="*/ 938213 w 988219"/>
                <a:gd name="connsiteY37" fmla="*/ 0 h 1452562"/>
                <a:gd name="connsiteX0" fmla="*/ 933450 w 983456"/>
                <a:gd name="connsiteY0" fmla="*/ 0 h 1452562"/>
                <a:gd name="connsiteX1" fmla="*/ 519112 w 983456"/>
                <a:gd name="connsiteY1" fmla="*/ 107156 h 1452562"/>
                <a:gd name="connsiteX2" fmla="*/ 376237 w 983456"/>
                <a:gd name="connsiteY2" fmla="*/ 195262 h 1452562"/>
                <a:gd name="connsiteX3" fmla="*/ 328612 w 983456"/>
                <a:gd name="connsiteY3" fmla="*/ 250031 h 1452562"/>
                <a:gd name="connsiteX4" fmla="*/ 252412 w 983456"/>
                <a:gd name="connsiteY4" fmla="*/ 240506 h 1452562"/>
                <a:gd name="connsiteX5" fmla="*/ 92869 w 983456"/>
                <a:gd name="connsiteY5" fmla="*/ 483394 h 1452562"/>
                <a:gd name="connsiteX6" fmla="*/ 4762 w 983456"/>
                <a:gd name="connsiteY6" fmla="*/ 678656 h 1452562"/>
                <a:gd name="connsiteX7" fmla="*/ 7143 w 983456"/>
                <a:gd name="connsiteY7" fmla="*/ 723900 h 1452562"/>
                <a:gd name="connsiteX8" fmla="*/ 0 w 983456"/>
                <a:gd name="connsiteY8" fmla="*/ 795337 h 1452562"/>
                <a:gd name="connsiteX9" fmla="*/ 7144 w 983456"/>
                <a:gd name="connsiteY9" fmla="*/ 931069 h 1452562"/>
                <a:gd name="connsiteX10" fmla="*/ 47625 w 983456"/>
                <a:gd name="connsiteY10" fmla="*/ 1054894 h 1452562"/>
                <a:gd name="connsiteX11" fmla="*/ 85725 w 983456"/>
                <a:gd name="connsiteY11" fmla="*/ 1114425 h 1452562"/>
                <a:gd name="connsiteX12" fmla="*/ 288131 w 983456"/>
                <a:gd name="connsiteY12" fmla="*/ 1376362 h 1452562"/>
                <a:gd name="connsiteX13" fmla="*/ 385762 w 983456"/>
                <a:gd name="connsiteY13" fmla="*/ 1452562 h 1452562"/>
                <a:gd name="connsiteX14" fmla="*/ 385762 w 983456"/>
                <a:gd name="connsiteY14" fmla="*/ 1312069 h 1452562"/>
                <a:gd name="connsiteX15" fmla="*/ 423862 w 983456"/>
                <a:gd name="connsiteY15" fmla="*/ 1290637 h 1452562"/>
                <a:gd name="connsiteX16" fmla="*/ 542925 w 983456"/>
                <a:gd name="connsiteY16" fmla="*/ 1266825 h 1452562"/>
                <a:gd name="connsiteX17" fmla="*/ 614362 w 983456"/>
                <a:gd name="connsiteY17" fmla="*/ 1209675 h 1452562"/>
                <a:gd name="connsiteX18" fmla="*/ 402431 w 983456"/>
                <a:gd name="connsiteY18" fmla="*/ 1162050 h 1452562"/>
                <a:gd name="connsiteX19" fmla="*/ 233362 w 983456"/>
                <a:gd name="connsiteY19" fmla="*/ 1054894 h 1452562"/>
                <a:gd name="connsiteX20" fmla="*/ 197644 w 983456"/>
                <a:gd name="connsiteY20" fmla="*/ 1023937 h 1452562"/>
                <a:gd name="connsiteX21" fmla="*/ 192881 w 983456"/>
                <a:gd name="connsiteY21" fmla="*/ 976312 h 1452562"/>
                <a:gd name="connsiteX22" fmla="*/ 192881 w 983456"/>
                <a:gd name="connsiteY22" fmla="*/ 923925 h 1452562"/>
                <a:gd name="connsiteX23" fmla="*/ 204787 w 983456"/>
                <a:gd name="connsiteY23" fmla="*/ 881062 h 1452562"/>
                <a:gd name="connsiteX24" fmla="*/ 216694 w 983456"/>
                <a:gd name="connsiteY24" fmla="*/ 833437 h 1452562"/>
                <a:gd name="connsiteX25" fmla="*/ 269081 w 983456"/>
                <a:gd name="connsiteY25" fmla="*/ 778669 h 1452562"/>
                <a:gd name="connsiteX26" fmla="*/ 421481 w 983456"/>
                <a:gd name="connsiteY26" fmla="*/ 688181 h 1452562"/>
                <a:gd name="connsiteX27" fmla="*/ 538162 w 983456"/>
                <a:gd name="connsiteY27" fmla="*/ 611981 h 1452562"/>
                <a:gd name="connsiteX28" fmla="*/ 600075 w 983456"/>
                <a:gd name="connsiteY28" fmla="*/ 561975 h 1452562"/>
                <a:gd name="connsiteX29" fmla="*/ 661987 w 983456"/>
                <a:gd name="connsiteY29" fmla="*/ 571500 h 1452562"/>
                <a:gd name="connsiteX30" fmla="*/ 733425 w 983456"/>
                <a:gd name="connsiteY30" fmla="*/ 597694 h 1452562"/>
                <a:gd name="connsiteX31" fmla="*/ 795337 w 983456"/>
                <a:gd name="connsiteY31" fmla="*/ 604837 h 1452562"/>
                <a:gd name="connsiteX32" fmla="*/ 723900 w 983456"/>
                <a:gd name="connsiteY32" fmla="*/ 531019 h 1452562"/>
                <a:gd name="connsiteX33" fmla="*/ 714375 w 983456"/>
                <a:gd name="connsiteY33" fmla="*/ 473869 h 1452562"/>
                <a:gd name="connsiteX34" fmla="*/ 776287 w 983456"/>
                <a:gd name="connsiteY34" fmla="*/ 440531 h 1452562"/>
                <a:gd name="connsiteX35" fmla="*/ 926306 w 983456"/>
                <a:gd name="connsiteY35" fmla="*/ 266700 h 1452562"/>
                <a:gd name="connsiteX36" fmla="*/ 983456 w 983456"/>
                <a:gd name="connsiteY36" fmla="*/ 111919 h 1452562"/>
                <a:gd name="connsiteX37" fmla="*/ 933450 w 983456"/>
                <a:gd name="connsiteY37" fmla="*/ 0 h 1452562"/>
                <a:gd name="connsiteX0" fmla="*/ 933450 w 983456"/>
                <a:gd name="connsiteY0" fmla="*/ 0 h 1452562"/>
                <a:gd name="connsiteX1" fmla="*/ 519112 w 983456"/>
                <a:gd name="connsiteY1" fmla="*/ 107156 h 1452562"/>
                <a:gd name="connsiteX2" fmla="*/ 385762 w 983456"/>
                <a:gd name="connsiteY2" fmla="*/ 204787 h 1452562"/>
                <a:gd name="connsiteX3" fmla="*/ 328612 w 983456"/>
                <a:gd name="connsiteY3" fmla="*/ 250031 h 1452562"/>
                <a:gd name="connsiteX4" fmla="*/ 252412 w 983456"/>
                <a:gd name="connsiteY4" fmla="*/ 240506 h 1452562"/>
                <a:gd name="connsiteX5" fmla="*/ 92869 w 983456"/>
                <a:gd name="connsiteY5" fmla="*/ 483394 h 1452562"/>
                <a:gd name="connsiteX6" fmla="*/ 4762 w 983456"/>
                <a:gd name="connsiteY6" fmla="*/ 678656 h 1452562"/>
                <a:gd name="connsiteX7" fmla="*/ 7143 w 983456"/>
                <a:gd name="connsiteY7" fmla="*/ 723900 h 1452562"/>
                <a:gd name="connsiteX8" fmla="*/ 0 w 983456"/>
                <a:gd name="connsiteY8" fmla="*/ 795337 h 1452562"/>
                <a:gd name="connsiteX9" fmla="*/ 7144 w 983456"/>
                <a:gd name="connsiteY9" fmla="*/ 931069 h 1452562"/>
                <a:gd name="connsiteX10" fmla="*/ 47625 w 983456"/>
                <a:gd name="connsiteY10" fmla="*/ 1054894 h 1452562"/>
                <a:gd name="connsiteX11" fmla="*/ 85725 w 983456"/>
                <a:gd name="connsiteY11" fmla="*/ 1114425 h 1452562"/>
                <a:gd name="connsiteX12" fmla="*/ 288131 w 983456"/>
                <a:gd name="connsiteY12" fmla="*/ 1376362 h 1452562"/>
                <a:gd name="connsiteX13" fmla="*/ 385762 w 983456"/>
                <a:gd name="connsiteY13" fmla="*/ 1452562 h 1452562"/>
                <a:gd name="connsiteX14" fmla="*/ 385762 w 983456"/>
                <a:gd name="connsiteY14" fmla="*/ 1312069 h 1452562"/>
                <a:gd name="connsiteX15" fmla="*/ 423862 w 983456"/>
                <a:gd name="connsiteY15" fmla="*/ 1290637 h 1452562"/>
                <a:gd name="connsiteX16" fmla="*/ 542925 w 983456"/>
                <a:gd name="connsiteY16" fmla="*/ 1266825 h 1452562"/>
                <a:gd name="connsiteX17" fmla="*/ 614362 w 983456"/>
                <a:gd name="connsiteY17" fmla="*/ 1209675 h 1452562"/>
                <a:gd name="connsiteX18" fmla="*/ 402431 w 983456"/>
                <a:gd name="connsiteY18" fmla="*/ 1162050 h 1452562"/>
                <a:gd name="connsiteX19" fmla="*/ 233362 w 983456"/>
                <a:gd name="connsiteY19" fmla="*/ 1054894 h 1452562"/>
                <a:gd name="connsiteX20" fmla="*/ 197644 w 983456"/>
                <a:gd name="connsiteY20" fmla="*/ 1023937 h 1452562"/>
                <a:gd name="connsiteX21" fmla="*/ 192881 w 983456"/>
                <a:gd name="connsiteY21" fmla="*/ 976312 h 1452562"/>
                <a:gd name="connsiteX22" fmla="*/ 192881 w 983456"/>
                <a:gd name="connsiteY22" fmla="*/ 923925 h 1452562"/>
                <a:gd name="connsiteX23" fmla="*/ 204787 w 983456"/>
                <a:gd name="connsiteY23" fmla="*/ 881062 h 1452562"/>
                <a:gd name="connsiteX24" fmla="*/ 216694 w 983456"/>
                <a:gd name="connsiteY24" fmla="*/ 833437 h 1452562"/>
                <a:gd name="connsiteX25" fmla="*/ 269081 w 983456"/>
                <a:gd name="connsiteY25" fmla="*/ 778669 h 1452562"/>
                <a:gd name="connsiteX26" fmla="*/ 421481 w 983456"/>
                <a:gd name="connsiteY26" fmla="*/ 688181 h 1452562"/>
                <a:gd name="connsiteX27" fmla="*/ 538162 w 983456"/>
                <a:gd name="connsiteY27" fmla="*/ 611981 h 1452562"/>
                <a:gd name="connsiteX28" fmla="*/ 600075 w 983456"/>
                <a:gd name="connsiteY28" fmla="*/ 561975 h 1452562"/>
                <a:gd name="connsiteX29" fmla="*/ 661987 w 983456"/>
                <a:gd name="connsiteY29" fmla="*/ 571500 h 1452562"/>
                <a:gd name="connsiteX30" fmla="*/ 733425 w 983456"/>
                <a:gd name="connsiteY30" fmla="*/ 597694 h 1452562"/>
                <a:gd name="connsiteX31" fmla="*/ 795337 w 983456"/>
                <a:gd name="connsiteY31" fmla="*/ 604837 h 1452562"/>
                <a:gd name="connsiteX32" fmla="*/ 723900 w 983456"/>
                <a:gd name="connsiteY32" fmla="*/ 531019 h 1452562"/>
                <a:gd name="connsiteX33" fmla="*/ 714375 w 983456"/>
                <a:gd name="connsiteY33" fmla="*/ 473869 h 1452562"/>
                <a:gd name="connsiteX34" fmla="*/ 776287 w 983456"/>
                <a:gd name="connsiteY34" fmla="*/ 440531 h 1452562"/>
                <a:gd name="connsiteX35" fmla="*/ 926306 w 983456"/>
                <a:gd name="connsiteY35" fmla="*/ 266700 h 1452562"/>
                <a:gd name="connsiteX36" fmla="*/ 983456 w 983456"/>
                <a:gd name="connsiteY36" fmla="*/ 111919 h 1452562"/>
                <a:gd name="connsiteX37" fmla="*/ 933450 w 983456"/>
                <a:gd name="connsiteY37" fmla="*/ 0 h 1452562"/>
                <a:gd name="connsiteX0" fmla="*/ 890588 w 983456"/>
                <a:gd name="connsiteY0" fmla="*/ 0 h 1447799"/>
                <a:gd name="connsiteX1" fmla="*/ 519112 w 983456"/>
                <a:gd name="connsiteY1" fmla="*/ 102393 h 1447799"/>
                <a:gd name="connsiteX2" fmla="*/ 385762 w 983456"/>
                <a:gd name="connsiteY2" fmla="*/ 200024 h 1447799"/>
                <a:gd name="connsiteX3" fmla="*/ 328612 w 983456"/>
                <a:gd name="connsiteY3" fmla="*/ 245268 h 1447799"/>
                <a:gd name="connsiteX4" fmla="*/ 252412 w 983456"/>
                <a:gd name="connsiteY4" fmla="*/ 235743 h 1447799"/>
                <a:gd name="connsiteX5" fmla="*/ 92869 w 983456"/>
                <a:gd name="connsiteY5" fmla="*/ 478631 h 1447799"/>
                <a:gd name="connsiteX6" fmla="*/ 4762 w 983456"/>
                <a:gd name="connsiteY6" fmla="*/ 673893 h 1447799"/>
                <a:gd name="connsiteX7" fmla="*/ 7143 w 983456"/>
                <a:gd name="connsiteY7" fmla="*/ 719137 h 1447799"/>
                <a:gd name="connsiteX8" fmla="*/ 0 w 983456"/>
                <a:gd name="connsiteY8" fmla="*/ 790574 h 1447799"/>
                <a:gd name="connsiteX9" fmla="*/ 7144 w 983456"/>
                <a:gd name="connsiteY9" fmla="*/ 926306 h 1447799"/>
                <a:gd name="connsiteX10" fmla="*/ 47625 w 983456"/>
                <a:gd name="connsiteY10" fmla="*/ 1050131 h 1447799"/>
                <a:gd name="connsiteX11" fmla="*/ 85725 w 983456"/>
                <a:gd name="connsiteY11" fmla="*/ 1109662 h 1447799"/>
                <a:gd name="connsiteX12" fmla="*/ 288131 w 983456"/>
                <a:gd name="connsiteY12" fmla="*/ 1371599 h 1447799"/>
                <a:gd name="connsiteX13" fmla="*/ 385762 w 983456"/>
                <a:gd name="connsiteY13" fmla="*/ 1447799 h 1447799"/>
                <a:gd name="connsiteX14" fmla="*/ 385762 w 983456"/>
                <a:gd name="connsiteY14" fmla="*/ 1307306 h 1447799"/>
                <a:gd name="connsiteX15" fmla="*/ 423862 w 983456"/>
                <a:gd name="connsiteY15" fmla="*/ 1285874 h 1447799"/>
                <a:gd name="connsiteX16" fmla="*/ 542925 w 983456"/>
                <a:gd name="connsiteY16" fmla="*/ 1262062 h 1447799"/>
                <a:gd name="connsiteX17" fmla="*/ 614362 w 983456"/>
                <a:gd name="connsiteY17" fmla="*/ 1204912 h 1447799"/>
                <a:gd name="connsiteX18" fmla="*/ 402431 w 983456"/>
                <a:gd name="connsiteY18" fmla="*/ 1157287 h 1447799"/>
                <a:gd name="connsiteX19" fmla="*/ 233362 w 983456"/>
                <a:gd name="connsiteY19" fmla="*/ 1050131 h 1447799"/>
                <a:gd name="connsiteX20" fmla="*/ 197644 w 983456"/>
                <a:gd name="connsiteY20" fmla="*/ 1019174 h 1447799"/>
                <a:gd name="connsiteX21" fmla="*/ 192881 w 983456"/>
                <a:gd name="connsiteY21" fmla="*/ 971549 h 1447799"/>
                <a:gd name="connsiteX22" fmla="*/ 192881 w 983456"/>
                <a:gd name="connsiteY22" fmla="*/ 919162 h 1447799"/>
                <a:gd name="connsiteX23" fmla="*/ 204787 w 983456"/>
                <a:gd name="connsiteY23" fmla="*/ 876299 h 1447799"/>
                <a:gd name="connsiteX24" fmla="*/ 216694 w 983456"/>
                <a:gd name="connsiteY24" fmla="*/ 828674 h 1447799"/>
                <a:gd name="connsiteX25" fmla="*/ 269081 w 983456"/>
                <a:gd name="connsiteY25" fmla="*/ 773906 h 1447799"/>
                <a:gd name="connsiteX26" fmla="*/ 421481 w 983456"/>
                <a:gd name="connsiteY26" fmla="*/ 683418 h 1447799"/>
                <a:gd name="connsiteX27" fmla="*/ 538162 w 983456"/>
                <a:gd name="connsiteY27" fmla="*/ 607218 h 1447799"/>
                <a:gd name="connsiteX28" fmla="*/ 600075 w 983456"/>
                <a:gd name="connsiteY28" fmla="*/ 557212 h 1447799"/>
                <a:gd name="connsiteX29" fmla="*/ 661987 w 983456"/>
                <a:gd name="connsiteY29" fmla="*/ 566737 h 1447799"/>
                <a:gd name="connsiteX30" fmla="*/ 733425 w 983456"/>
                <a:gd name="connsiteY30" fmla="*/ 592931 h 1447799"/>
                <a:gd name="connsiteX31" fmla="*/ 795337 w 983456"/>
                <a:gd name="connsiteY31" fmla="*/ 600074 h 1447799"/>
                <a:gd name="connsiteX32" fmla="*/ 723900 w 983456"/>
                <a:gd name="connsiteY32" fmla="*/ 526256 h 1447799"/>
                <a:gd name="connsiteX33" fmla="*/ 714375 w 983456"/>
                <a:gd name="connsiteY33" fmla="*/ 469106 h 1447799"/>
                <a:gd name="connsiteX34" fmla="*/ 776287 w 983456"/>
                <a:gd name="connsiteY34" fmla="*/ 435768 h 1447799"/>
                <a:gd name="connsiteX35" fmla="*/ 926306 w 983456"/>
                <a:gd name="connsiteY35" fmla="*/ 261937 h 1447799"/>
                <a:gd name="connsiteX36" fmla="*/ 983456 w 983456"/>
                <a:gd name="connsiteY36" fmla="*/ 107156 h 1447799"/>
                <a:gd name="connsiteX37" fmla="*/ 890588 w 983456"/>
                <a:gd name="connsiteY37" fmla="*/ 0 h 1447799"/>
                <a:gd name="connsiteX0" fmla="*/ 890588 w 1002506"/>
                <a:gd name="connsiteY0" fmla="*/ 0 h 1447799"/>
                <a:gd name="connsiteX1" fmla="*/ 519112 w 1002506"/>
                <a:gd name="connsiteY1" fmla="*/ 102393 h 1447799"/>
                <a:gd name="connsiteX2" fmla="*/ 385762 w 1002506"/>
                <a:gd name="connsiteY2" fmla="*/ 200024 h 1447799"/>
                <a:gd name="connsiteX3" fmla="*/ 328612 w 1002506"/>
                <a:gd name="connsiteY3" fmla="*/ 245268 h 1447799"/>
                <a:gd name="connsiteX4" fmla="*/ 252412 w 1002506"/>
                <a:gd name="connsiteY4" fmla="*/ 235743 h 1447799"/>
                <a:gd name="connsiteX5" fmla="*/ 92869 w 1002506"/>
                <a:gd name="connsiteY5" fmla="*/ 478631 h 1447799"/>
                <a:gd name="connsiteX6" fmla="*/ 4762 w 1002506"/>
                <a:gd name="connsiteY6" fmla="*/ 673893 h 1447799"/>
                <a:gd name="connsiteX7" fmla="*/ 7143 w 1002506"/>
                <a:gd name="connsiteY7" fmla="*/ 719137 h 1447799"/>
                <a:gd name="connsiteX8" fmla="*/ 0 w 1002506"/>
                <a:gd name="connsiteY8" fmla="*/ 790574 h 1447799"/>
                <a:gd name="connsiteX9" fmla="*/ 7144 w 1002506"/>
                <a:gd name="connsiteY9" fmla="*/ 926306 h 1447799"/>
                <a:gd name="connsiteX10" fmla="*/ 47625 w 1002506"/>
                <a:gd name="connsiteY10" fmla="*/ 1050131 h 1447799"/>
                <a:gd name="connsiteX11" fmla="*/ 85725 w 1002506"/>
                <a:gd name="connsiteY11" fmla="*/ 1109662 h 1447799"/>
                <a:gd name="connsiteX12" fmla="*/ 288131 w 1002506"/>
                <a:gd name="connsiteY12" fmla="*/ 1371599 h 1447799"/>
                <a:gd name="connsiteX13" fmla="*/ 385762 w 1002506"/>
                <a:gd name="connsiteY13" fmla="*/ 1447799 h 1447799"/>
                <a:gd name="connsiteX14" fmla="*/ 385762 w 1002506"/>
                <a:gd name="connsiteY14" fmla="*/ 1307306 h 1447799"/>
                <a:gd name="connsiteX15" fmla="*/ 423862 w 1002506"/>
                <a:gd name="connsiteY15" fmla="*/ 1285874 h 1447799"/>
                <a:gd name="connsiteX16" fmla="*/ 542925 w 1002506"/>
                <a:gd name="connsiteY16" fmla="*/ 1262062 h 1447799"/>
                <a:gd name="connsiteX17" fmla="*/ 614362 w 1002506"/>
                <a:gd name="connsiteY17" fmla="*/ 1204912 h 1447799"/>
                <a:gd name="connsiteX18" fmla="*/ 402431 w 1002506"/>
                <a:gd name="connsiteY18" fmla="*/ 1157287 h 1447799"/>
                <a:gd name="connsiteX19" fmla="*/ 233362 w 1002506"/>
                <a:gd name="connsiteY19" fmla="*/ 1050131 h 1447799"/>
                <a:gd name="connsiteX20" fmla="*/ 197644 w 1002506"/>
                <a:gd name="connsiteY20" fmla="*/ 1019174 h 1447799"/>
                <a:gd name="connsiteX21" fmla="*/ 192881 w 1002506"/>
                <a:gd name="connsiteY21" fmla="*/ 971549 h 1447799"/>
                <a:gd name="connsiteX22" fmla="*/ 192881 w 1002506"/>
                <a:gd name="connsiteY22" fmla="*/ 919162 h 1447799"/>
                <a:gd name="connsiteX23" fmla="*/ 204787 w 1002506"/>
                <a:gd name="connsiteY23" fmla="*/ 876299 h 1447799"/>
                <a:gd name="connsiteX24" fmla="*/ 216694 w 1002506"/>
                <a:gd name="connsiteY24" fmla="*/ 828674 h 1447799"/>
                <a:gd name="connsiteX25" fmla="*/ 269081 w 1002506"/>
                <a:gd name="connsiteY25" fmla="*/ 773906 h 1447799"/>
                <a:gd name="connsiteX26" fmla="*/ 421481 w 1002506"/>
                <a:gd name="connsiteY26" fmla="*/ 683418 h 1447799"/>
                <a:gd name="connsiteX27" fmla="*/ 538162 w 1002506"/>
                <a:gd name="connsiteY27" fmla="*/ 607218 h 1447799"/>
                <a:gd name="connsiteX28" fmla="*/ 600075 w 1002506"/>
                <a:gd name="connsiteY28" fmla="*/ 557212 h 1447799"/>
                <a:gd name="connsiteX29" fmla="*/ 661987 w 1002506"/>
                <a:gd name="connsiteY29" fmla="*/ 566737 h 1447799"/>
                <a:gd name="connsiteX30" fmla="*/ 733425 w 1002506"/>
                <a:gd name="connsiteY30" fmla="*/ 592931 h 1447799"/>
                <a:gd name="connsiteX31" fmla="*/ 795337 w 1002506"/>
                <a:gd name="connsiteY31" fmla="*/ 600074 h 1447799"/>
                <a:gd name="connsiteX32" fmla="*/ 723900 w 1002506"/>
                <a:gd name="connsiteY32" fmla="*/ 526256 h 1447799"/>
                <a:gd name="connsiteX33" fmla="*/ 714375 w 1002506"/>
                <a:gd name="connsiteY33" fmla="*/ 469106 h 1447799"/>
                <a:gd name="connsiteX34" fmla="*/ 776287 w 1002506"/>
                <a:gd name="connsiteY34" fmla="*/ 435768 h 1447799"/>
                <a:gd name="connsiteX35" fmla="*/ 926306 w 1002506"/>
                <a:gd name="connsiteY35" fmla="*/ 261937 h 1447799"/>
                <a:gd name="connsiteX36" fmla="*/ 1002506 w 1002506"/>
                <a:gd name="connsiteY36" fmla="*/ 88106 h 1447799"/>
                <a:gd name="connsiteX37" fmla="*/ 890588 w 1002506"/>
                <a:gd name="connsiteY37" fmla="*/ 0 h 1447799"/>
                <a:gd name="connsiteX0" fmla="*/ 923926 w 1002506"/>
                <a:gd name="connsiteY0" fmla="*/ 0 h 1452562"/>
                <a:gd name="connsiteX1" fmla="*/ 519112 w 1002506"/>
                <a:gd name="connsiteY1" fmla="*/ 107156 h 1452562"/>
                <a:gd name="connsiteX2" fmla="*/ 385762 w 1002506"/>
                <a:gd name="connsiteY2" fmla="*/ 204787 h 1452562"/>
                <a:gd name="connsiteX3" fmla="*/ 328612 w 1002506"/>
                <a:gd name="connsiteY3" fmla="*/ 250031 h 1452562"/>
                <a:gd name="connsiteX4" fmla="*/ 252412 w 1002506"/>
                <a:gd name="connsiteY4" fmla="*/ 240506 h 1452562"/>
                <a:gd name="connsiteX5" fmla="*/ 92869 w 1002506"/>
                <a:gd name="connsiteY5" fmla="*/ 483394 h 1452562"/>
                <a:gd name="connsiteX6" fmla="*/ 4762 w 1002506"/>
                <a:gd name="connsiteY6" fmla="*/ 678656 h 1452562"/>
                <a:gd name="connsiteX7" fmla="*/ 7143 w 1002506"/>
                <a:gd name="connsiteY7" fmla="*/ 723900 h 1452562"/>
                <a:gd name="connsiteX8" fmla="*/ 0 w 1002506"/>
                <a:gd name="connsiteY8" fmla="*/ 795337 h 1452562"/>
                <a:gd name="connsiteX9" fmla="*/ 7144 w 1002506"/>
                <a:gd name="connsiteY9" fmla="*/ 931069 h 1452562"/>
                <a:gd name="connsiteX10" fmla="*/ 47625 w 1002506"/>
                <a:gd name="connsiteY10" fmla="*/ 1054894 h 1452562"/>
                <a:gd name="connsiteX11" fmla="*/ 85725 w 1002506"/>
                <a:gd name="connsiteY11" fmla="*/ 1114425 h 1452562"/>
                <a:gd name="connsiteX12" fmla="*/ 288131 w 1002506"/>
                <a:gd name="connsiteY12" fmla="*/ 1376362 h 1452562"/>
                <a:gd name="connsiteX13" fmla="*/ 385762 w 1002506"/>
                <a:gd name="connsiteY13" fmla="*/ 1452562 h 1452562"/>
                <a:gd name="connsiteX14" fmla="*/ 385762 w 1002506"/>
                <a:gd name="connsiteY14" fmla="*/ 1312069 h 1452562"/>
                <a:gd name="connsiteX15" fmla="*/ 423862 w 1002506"/>
                <a:gd name="connsiteY15" fmla="*/ 1290637 h 1452562"/>
                <a:gd name="connsiteX16" fmla="*/ 542925 w 1002506"/>
                <a:gd name="connsiteY16" fmla="*/ 1266825 h 1452562"/>
                <a:gd name="connsiteX17" fmla="*/ 614362 w 1002506"/>
                <a:gd name="connsiteY17" fmla="*/ 1209675 h 1452562"/>
                <a:gd name="connsiteX18" fmla="*/ 402431 w 1002506"/>
                <a:gd name="connsiteY18" fmla="*/ 1162050 h 1452562"/>
                <a:gd name="connsiteX19" fmla="*/ 233362 w 1002506"/>
                <a:gd name="connsiteY19" fmla="*/ 1054894 h 1452562"/>
                <a:gd name="connsiteX20" fmla="*/ 197644 w 1002506"/>
                <a:gd name="connsiteY20" fmla="*/ 1023937 h 1452562"/>
                <a:gd name="connsiteX21" fmla="*/ 192881 w 1002506"/>
                <a:gd name="connsiteY21" fmla="*/ 976312 h 1452562"/>
                <a:gd name="connsiteX22" fmla="*/ 192881 w 1002506"/>
                <a:gd name="connsiteY22" fmla="*/ 923925 h 1452562"/>
                <a:gd name="connsiteX23" fmla="*/ 204787 w 1002506"/>
                <a:gd name="connsiteY23" fmla="*/ 881062 h 1452562"/>
                <a:gd name="connsiteX24" fmla="*/ 216694 w 1002506"/>
                <a:gd name="connsiteY24" fmla="*/ 833437 h 1452562"/>
                <a:gd name="connsiteX25" fmla="*/ 269081 w 1002506"/>
                <a:gd name="connsiteY25" fmla="*/ 778669 h 1452562"/>
                <a:gd name="connsiteX26" fmla="*/ 421481 w 1002506"/>
                <a:gd name="connsiteY26" fmla="*/ 688181 h 1452562"/>
                <a:gd name="connsiteX27" fmla="*/ 538162 w 1002506"/>
                <a:gd name="connsiteY27" fmla="*/ 611981 h 1452562"/>
                <a:gd name="connsiteX28" fmla="*/ 600075 w 1002506"/>
                <a:gd name="connsiteY28" fmla="*/ 561975 h 1452562"/>
                <a:gd name="connsiteX29" fmla="*/ 661987 w 1002506"/>
                <a:gd name="connsiteY29" fmla="*/ 571500 h 1452562"/>
                <a:gd name="connsiteX30" fmla="*/ 733425 w 1002506"/>
                <a:gd name="connsiteY30" fmla="*/ 597694 h 1452562"/>
                <a:gd name="connsiteX31" fmla="*/ 795337 w 1002506"/>
                <a:gd name="connsiteY31" fmla="*/ 604837 h 1452562"/>
                <a:gd name="connsiteX32" fmla="*/ 723900 w 1002506"/>
                <a:gd name="connsiteY32" fmla="*/ 531019 h 1452562"/>
                <a:gd name="connsiteX33" fmla="*/ 714375 w 1002506"/>
                <a:gd name="connsiteY33" fmla="*/ 473869 h 1452562"/>
                <a:gd name="connsiteX34" fmla="*/ 776287 w 1002506"/>
                <a:gd name="connsiteY34" fmla="*/ 440531 h 1452562"/>
                <a:gd name="connsiteX35" fmla="*/ 926306 w 1002506"/>
                <a:gd name="connsiteY35" fmla="*/ 266700 h 1452562"/>
                <a:gd name="connsiteX36" fmla="*/ 1002506 w 1002506"/>
                <a:gd name="connsiteY36" fmla="*/ 92869 h 1452562"/>
                <a:gd name="connsiteX37" fmla="*/ 923926 w 1002506"/>
                <a:gd name="connsiteY37" fmla="*/ 0 h 1452562"/>
                <a:gd name="connsiteX0" fmla="*/ 923926 w 1002506"/>
                <a:gd name="connsiteY0" fmla="*/ 0 h 1452562"/>
                <a:gd name="connsiteX1" fmla="*/ 519112 w 1002506"/>
                <a:gd name="connsiteY1" fmla="*/ 107156 h 1452562"/>
                <a:gd name="connsiteX2" fmla="*/ 385762 w 1002506"/>
                <a:gd name="connsiteY2" fmla="*/ 204787 h 1452562"/>
                <a:gd name="connsiteX3" fmla="*/ 328612 w 1002506"/>
                <a:gd name="connsiteY3" fmla="*/ 250031 h 1452562"/>
                <a:gd name="connsiteX4" fmla="*/ 252412 w 1002506"/>
                <a:gd name="connsiteY4" fmla="*/ 240506 h 1452562"/>
                <a:gd name="connsiteX5" fmla="*/ 92869 w 1002506"/>
                <a:gd name="connsiteY5" fmla="*/ 483394 h 1452562"/>
                <a:gd name="connsiteX6" fmla="*/ 4762 w 1002506"/>
                <a:gd name="connsiteY6" fmla="*/ 678656 h 1452562"/>
                <a:gd name="connsiteX7" fmla="*/ 7143 w 1002506"/>
                <a:gd name="connsiteY7" fmla="*/ 723900 h 1452562"/>
                <a:gd name="connsiteX8" fmla="*/ 0 w 1002506"/>
                <a:gd name="connsiteY8" fmla="*/ 795337 h 1452562"/>
                <a:gd name="connsiteX9" fmla="*/ 7144 w 1002506"/>
                <a:gd name="connsiteY9" fmla="*/ 931069 h 1452562"/>
                <a:gd name="connsiteX10" fmla="*/ 47625 w 1002506"/>
                <a:gd name="connsiteY10" fmla="*/ 1054894 h 1452562"/>
                <a:gd name="connsiteX11" fmla="*/ 85725 w 1002506"/>
                <a:gd name="connsiteY11" fmla="*/ 1114425 h 1452562"/>
                <a:gd name="connsiteX12" fmla="*/ 288131 w 1002506"/>
                <a:gd name="connsiteY12" fmla="*/ 1376362 h 1452562"/>
                <a:gd name="connsiteX13" fmla="*/ 385762 w 1002506"/>
                <a:gd name="connsiteY13" fmla="*/ 1452562 h 1452562"/>
                <a:gd name="connsiteX14" fmla="*/ 385762 w 1002506"/>
                <a:gd name="connsiteY14" fmla="*/ 1312069 h 1452562"/>
                <a:gd name="connsiteX15" fmla="*/ 423862 w 1002506"/>
                <a:gd name="connsiteY15" fmla="*/ 1290637 h 1452562"/>
                <a:gd name="connsiteX16" fmla="*/ 542925 w 1002506"/>
                <a:gd name="connsiteY16" fmla="*/ 1266825 h 1452562"/>
                <a:gd name="connsiteX17" fmla="*/ 614362 w 1002506"/>
                <a:gd name="connsiteY17" fmla="*/ 1209675 h 1452562"/>
                <a:gd name="connsiteX18" fmla="*/ 402431 w 1002506"/>
                <a:gd name="connsiteY18" fmla="*/ 1162050 h 1452562"/>
                <a:gd name="connsiteX19" fmla="*/ 233362 w 1002506"/>
                <a:gd name="connsiteY19" fmla="*/ 1054894 h 1452562"/>
                <a:gd name="connsiteX20" fmla="*/ 197644 w 1002506"/>
                <a:gd name="connsiteY20" fmla="*/ 1023937 h 1452562"/>
                <a:gd name="connsiteX21" fmla="*/ 192881 w 1002506"/>
                <a:gd name="connsiteY21" fmla="*/ 976312 h 1452562"/>
                <a:gd name="connsiteX22" fmla="*/ 192881 w 1002506"/>
                <a:gd name="connsiteY22" fmla="*/ 923925 h 1452562"/>
                <a:gd name="connsiteX23" fmla="*/ 204787 w 1002506"/>
                <a:gd name="connsiteY23" fmla="*/ 881062 h 1452562"/>
                <a:gd name="connsiteX24" fmla="*/ 216694 w 1002506"/>
                <a:gd name="connsiteY24" fmla="*/ 833437 h 1452562"/>
                <a:gd name="connsiteX25" fmla="*/ 269081 w 1002506"/>
                <a:gd name="connsiteY25" fmla="*/ 778669 h 1452562"/>
                <a:gd name="connsiteX26" fmla="*/ 421481 w 1002506"/>
                <a:gd name="connsiteY26" fmla="*/ 688181 h 1452562"/>
                <a:gd name="connsiteX27" fmla="*/ 538162 w 1002506"/>
                <a:gd name="connsiteY27" fmla="*/ 611981 h 1452562"/>
                <a:gd name="connsiteX28" fmla="*/ 600075 w 1002506"/>
                <a:gd name="connsiteY28" fmla="*/ 561975 h 1452562"/>
                <a:gd name="connsiteX29" fmla="*/ 661987 w 1002506"/>
                <a:gd name="connsiteY29" fmla="*/ 571500 h 1452562"/>
                <a:gd name="connsiteX30" fmla="*/ 733425 w 1002506"/>
                <a:gd name="connsiteY30" fmla="*/ 597694 h 1452562"/>
                <a:gd name="connsiteX31" fmla="*/ 795337 w 1002506"/>
                <a:gd name="connsiteY31" fmla="*/ 604837 h 1452562"/>
                <a:gd name="connsiteX32" fmla="*/ 723900 w 1002506"/>
                <a:gd name="connsiteY32" fmla="*/ 531019 h 1452562"/>
                <a:gd name="connsiteX33" fmla="*/ 702469 w 1002506"/>
                <a:gd name="connsiteY33" fmla="*/ 473869 h 1452562"/>
                <a:gd name="connsiteX34" fmla="*/ 776287 w 1002506"/>
                <a:gd name="connsiteY34" fmla="*/ 440531 h 1452562"/>
                <a:gd name="connsiteX35" fmla="*/ 926306 w 1002506"/>
                <a:gd name="connsiteY35" fmla="*/ 266700 h 1452562"/>
                <a:gd name="connsiteX36" fmla="*/ 1002506 w 1002506"/>
                <a:gd name="connsiteY36" fmla="*/ 92869 h 1452562"/>
                <a:gd name="connsiteX37" fmla="*/ 923926 w 1002506"/>
                <a:gd name="connsiteY37" fmla="*/ 0 h 1452562"/>
                <a:gd name="connsiteX0" fmla="*/ 923926 w 1002506"/>
                <a:gd name="connsiteY0" fmla="*/ 0 h 1452562"/>
                <a:gd name="connsiteX1" fmla="*/ 519112 w 1002506"/>
                <a:gd name="connsiteY1" fmla="*/ 107156 h 1452562"/>
                <a:gd name="connsiteX2" fmla="*/ 385762 w 1002506"/>
                <a:gd name="connsiteY2" fmla="*/ 204787 h 1452562"/>
                <a:gd name="connsiteX3" fmla="*/ 328612 w 1002506"/>
                <a:gd name="connsiteY3" fmla="*/ 250031 h 1452562"/>
                <a:gd name="connsiteX4" fmla="*/ 252412 w 1002506"/>
                <a:gd name="connsiteY4" fmla="*/ 240506 h 1452562"/>
                <a:gd name="connsiteX5" fmla="*/ 92869 w 1002506"/>
                <a:gd name="connsiteY5" fmla="*/ 483394 h 1452562"/>
                <a:gd name="connsiteX6" fmla="*/ 4762 w 1002506"/>
                <a:gd name="connsiteY6" fmla="*/ 678656 h 1452562"/>
                <a:gd name="connsiteX7" fmla="*/ 7143 w 1002506"/>
                <a:gd name="connsiteY7" fmla="*/ 723900 h 1452562"/>
                <a:gd name="connsiteX8" fmla="*/ 0 w 1002506"/>
                <a:gd name="connsiteY8" fmla="*/ 795337 h 1452562"/>
                <a:gd name="connsiteX9" fmla="*/ 7144 w 1002506"/>
                <a:gd name="connsiteY9" fmla="*/ 931069 h 1452562"/>
                <a:gd name="connsiteX10" fmla="*/ 47625 w 1002506"/>
                <a:gd name="connsiteY10" fmla="*/ 1054894 h 1452562"/>
                <a:gd name="connsiteX11" fmla="*/ 85725 w 1002506"/>
                <a:gd name="connsiteY11" fmla="*/ 1114425 h 1452562"/>
                <a:gd name="connsiteX12" fmla="*/ 288131 w 1002506"/>
                <a:gd name="connsiteY12" fmla="*/ 1376362 h 1452562"/>
                <a:gd name="connsiteX13" fmla="*/ 385762 w 1002506"/>
                <a:gd name="connsiteY13" fmla="*/ 1452562 h 1452562"/>
                <a:gd name="connsiteX14" fmla="*/ 385762 w 1002506"/>
                <a:gd name="connsiteY14" fmla="*/ 1312069 h 1452562"/>
                <a:gd name="connsiteX15" fmla="*/ 423862 w 1002506"/>
                <a:gd name="connsiteY15" fmla="*/ 1290637 h 1452562"/>
                <a:gd name="connsiteX16" fmla="*/ 542925 w 1002506"/>
                <a:gd name="connsiteY16" fmla="*/ 1266825 h 1452562"/>
                <a:gd name="connsiteX17" fmla="*/ 614362 w 1002506"/>
                <a:gd name="connsiteY17" fmla="*/ 1209675 h 1452562"/>
                <a:gd name="connsiteX18" fmla="*/ 402431 w 1002506"/>
                <a:gd name="connsiteY18" fmla="*/ 1162050 h 1452562"/>
                <a:gd name="connsiteX19" fmla="*/ 233362 w 1002506"/>
                <a:gd name="connsiteY19" fmla="*/ 1054894 h 1452562"/>
                <a:gd name="connsiteX20" fmla="*/ 197644 w 1002506"/>
                <a:gd name="connsiteY20" fmla="*/ 1023937 h 1452562"/>
                <a:gd name="connsiteX21" fmla="*/ 192881 w 1002506"/>
                <a:gd name="connsiteY21" fmla="*/ 976312 h 1452562"/>
                <a:gd name="connsiteX22" fmla="*/ 192881 w 1002506"/>
                <a:gd name="connsiteY22" fmla="*/ 923925 h 1452562"/>
                <a:gd name="connsiteX23" fmla="*/ 204787 w 1002506"/>
                <a:gd name="connsiteY23" fmla="*/ 881062 h 1452562"/>
                <a:gd name="connsiteX24" fmla="*/ 216694 w 1002506"/>
                <a:gd name="connsiteY24" fmla="*/ 833437 h 1452562"/>
                <a:gd name="connsiteX25" fmla="*/ 269081 w 1002506"/>
                <a:gd name="connsiteY25" fmla="*/ 778669 h 1452562"/>
                <a:gd name="connsiteX26" fmla="*/ 421481 w 1002506"/>
                <a:gd name="connsiteY26" fmla="*/ 688181 h 1452562"/>
                <a:gd name="connsiteX27" fmla="*/ 538162 w 1002506"/>
                <a:gd name="connsiteY27" fmla="*/ 611981 h 1452562"/>
                <a:gd name="connsiteX28" fmla="*/ 600075 w 1002506"/>
                <a:gd name="connsiteY28" fmla="*/ 561975 h 1452562"/>
                <a:gd name="connsiteX29" fmla="*/ 661987 w 1002506"/>
                <a:gd name="connsiteY29" fmla="*/ 571500 h 1452562"/>
                <a:gd name="connsiteX30" fmla="*/ 733425 w 1002506"/>
                <a:gd name="connsiteY30" fmla="*/ 597694 h 1452562"/>
                <a:gd name="connsiteX31" fmla="*/ 795337 w 1002506"/>
                <a:gd name="connsiteY31" fmla="*/ 604837 h 1452562"/>
                <a:gd name="connsiteX32" fmla="*/ 723900 w 1002506"/>
                <a:gd name="connsiteY32" fmla="*/ 531019 h 1452562"/>
                <a:gd name="connsiteX33" fmla="*/ 702469 w 1002506"/>
                <a:gd name="connsiteY33" fmla="*/ 473869 h 1452562"/>
                <a:gd name="connsiteX34" fmla="*/ 764381 w 1002506"/>
                <a:gd name="connsiteY34" fmla="*/ 442912 h 1452562"/>
                <a:gd name="connsiteX35" fmla="*/ 926306 w 1002506"/>
                <a:gd name="connsiteY35" fmla="*/ 266700 h 1452562"/>
                <a:gd name="connsiteX36" fmla="*/ 1002506 w 1002506"/>
                <a:gd name="connsiteY36" fmla="*/ 92869 h 1452562"/>
                <a:gd name="connsiteX37" fmla="*/ 923926 w 1002506"/>
                <a:gd name="connsiteY37" fmla="*/ 0 h 1452562"/>
                <a:gd name="connsiteX0" fmla="*/ 923926 w 1002506"/>
                <a:gd name="connsiteY0" fmla="*/ 0 h 1452562"/>
                <a:gd name="connsiteX1" fmla="*/ 519112 w 1002506"/>
                <a:gd name="connsiteY1" fmla="*/ 107156 h 1452562"/>
                <a:gd name="connsiteX2" fmla="*/ 385762 w 1002506"/>
                <a:gd name="connsiteY2" fmla="*/ 204787 h 1452562"/>
                <a:gd name="connsiteX3" fmla="*/ 328612 w 1002506"/>
                <a:gd name="connsiteY3" fmla="*/ 250031 h 1452562"/>
                <a:gd name="connsiteX4" fmla="*/ 252412 w 1002506"/>
                <a:gd name="connsiteY4" fmla="*/ 240506 h 1452562"/>
                <a:gd name="connsiteX5" fmla="*/ 92869 w 1002506"/>
                <a:gd name="connsiteY5" fmla="*/ 483394 h 1452562"/>
                <a:gd name="connsiteX6" fmla="*/ 4762 w 1002506"/>
                <a:gd name="connsiteY6" fmla="*/ 678656 h 1452562"/>
                <a:gd name="connsiteX7" fmla="*/ 7143 w 1002506"/>
                <a:gd name="connsiteY7" fmla="*/ 723900 h 1452562"/>
                <a:gd name="connsiteX8" fmla="*/ 0 w 1002506"/>
                <a:gd name="connsiteY8" fmla="*/ 795337 h 1452562"/>
                <a:gd name="connsiteX9" fmla="*/ 7144 w 1002506"/>
                <a:gd name="connsiteY9" fmla="*/ 931069 h 1452562"/>
                <a:gd name="connsiteX10" fmla="*/ 47625 w 1002506"/>
                <a:gd name="connsiteY10" fmla="*/ 1054894 h 1452562"/>
                <a:gd name="connsiteX11" fmla="*/ 85725 w 1002506"/>
                <a:gd name="connsiteY11" fmla="*/ 1114425 h 1452562"/>
                <a:gd name="connsiteX12" fmla="*/ 288131 w 1002506"/>
                <a:gd name="connsiteY12" fmla="*/ 1376362 h 1452562"/>
                <a:gd name="connsiteX13" fmla="*/ 385762 w 1002506"/>
                <a:gd name="connsiteY13" fmla="*/ 1452562 h 1452562"/>
                <a:gd name="connsiteX14" fmla="*/ 385762 w 1002506"/>
                <a:gd name="connsiteY14" fmla="*/ 1312069 h 1452562"/>
                <a:gd name="connsiteX15" fmla="*/ 423862 w 1002506"/>
                <a:gd name="connsiteY15" fmla="*/ 1290637 h 1452562"/>
                <a:gd name="connsiteX16" fmla="*/ 542925 w 1002506"/>
                <a:gd name="connsiteY16" fmla="*/ 1266825 h 1452562"/>
                <a:gd name="connsiteX17" fmla="*/ 614362 w 1002506"/>
                <a:gd name="connsiteY17" fmla="*/ 1209675 h 1452562"/>
                <a:gd name="connsiteX18" fmla="*/ 402431 w 1002506"/>
                <a:gd name="connsiteY18" fmla="*/ 1162050 h 1452562"/>
                <a:gd name="connsiteX19" fmla="*/ 233362 w 1002506"/>
                <a:gd name="connsiteY19" fmla="*/ 1054894 h 1452562"/>
                <a:gd name="connsiteX20" fmla="*/ 197644 w 1002506"/>
                <a:gd name="connsiteY20" fmla="*/ 1023937 h 1452562"/>
                <a:gd name="connsiteX21" fmla="*/ 192881 w 1002506"/>
                <a:gd name="connsiteY21" fmla="*/ 976312 h 1452562"/>
                <a:gd name="connsiteX22" fmla="*/ 192881 w 1002506"/>
                <a:gd name="connsiteY22" fmla="*/ 923925 h 1452562"/>
                <a:gd name="connsiteX23" fmla="*/ 204787 w 1002506"/>
                <a:gd name="connsiteY23" fmla="*/ 881062 h 1452562"/>
                <a:gd name="connsiteX24" fmla="*/ 216694 w 1002506"/>
                <a:gd name="connsiteY24" fmla="*/ 833437 h 1452562"/>
                <a:gd name="connsiteX25" fmla="*/ 269081 w 1002506"/>
                <a:gd name="connsiteY25" fmla="*/ 778669 h 1452562"/>
                <a:gd name="connsiteX26" fmla="*/ 421481 w 1002506"/>
                <a:gd name="connsiteY26" fmla="*/ 688181 h 1452562"/>
                <a:gd name="connsiteX27" fmla="*/ 538162 w 1002506"/>
                <a:gd name="connsiteY27" fmla="*/ 611981 h 1452562"/>
                <a:gd name="connsiteX28" fmla="*/ 609600 w 1002506"/>
                <a:gd name="connsiteY28" fmla="*/ 547687 h 1452562"/>
                <a:gd name="connsiteX29" fmla="*/ 661987 w 1002506"/>
                <a:gd name="connsiteY29" fmla="*/ 571500 h 1452562"/>
                <a:gd name="connsiteX30" fmla="*/ 733425 w 1002506"/>
                <a:gd name="connsiteY30" fmla="*/ 597694 h 1452562"/>
                <a:gd name="connsiteX31" fmla="*/ 795337 w 1002506"/>
                <a:gd name="connsiteY31" fmla="*/ 604837 h 1452562"/>
                <a:gd name="connsiteX32" fmla="*/ 723900 w 1002506"/>
                <a:gd name="connsiteY32" fmla="*/ 531019 h 1452562"/>
                <a:gd name="connsiteX33" fmla="*/ 702469 w 1002506"/>
                <a:gd name="connsiteY33" fmla="*/ 473869 h 1452562"/>
                <a:gd name="connsiteX34" fmla="*/ 764381 w 1002506"/>
                <a:gd name="connsiteY34" fmla="*/ 442912 h 1452562"/>
                <a:gd name="connsiteX35" fmla="*/ 926306 w 1002506"/>
                <a:gd name="connsiteY35" fmla="*/ 266700 h 1452562"/>
                <a:gd name="connsiteX36" fmla="*/ 1002506 w 1002506"/>
                <a:gd name="connsiteY36" fmla="*/ 92869 h 1452562"/>
                <a:gd name="connsiteX37" fmla="*/ 923926 w 1002506"/>
                <a:gd name="connsiteY37" fmla="*/ 0 h 1452562"/>
                <a:gd name="connsiteX0" fmla="*/ 923926 w 1002506"/>
                <a:gd name="connsiteY0" fmla="*/ 0 h 1452562"/>
                <a:gd name="connsiteX1" fmla="*/ 519112 w 1002506"/>
                <a:gd name="connsiteY1" fmla="*/ 107156 h 1452562"/>
                <a:gd name="connsiteX2" fmla="*/ 385762 w 1002506"/>
                <a:gd name="connsiteY2" fmla="*/ 204787 h 1452562"/>
                <a:gd name="connsiteX3" fmla="*/ 328612 w 1002506"/>
                <a:gd name="connsiteY3" fmla="*/ 250031 h 1452562"/>
                <a:gd name="connsiteX4" fmla="*/ 252412 w 1002506"/>
                <a:gd name="connsiteY4" fmla="*/ 240506 h 1452562"/>
                <a:gd name="connsiteX5" fmla="*/ 92869 w 1002506"/>
                <a:gd name="connsiteY5" fmla="*/ 483394 h 1452562"/>
                <a:gd name="connsiteX6" fmla="*/ 4762 w 1002506"/>
                <a:gd name="connsiteY6" fmla="*/ 678656 h 1452562"/>
                <a:gd name="connsiteX7" fmla="*/ 7143 w 1002506"/>
                <a:gd name="connsiteY7" fmla="*/ 723900 h 1452562"/>
                <a:gd name="connsiteX8" fmla="*/ 0 w 1002506"/>
                <a:gd name="connsiteY8" fmla="*/ 795337 h 1452562"/>
                <a:gd name="connsiteX9" fmla="*/ 7144 w 1002506"/>
                <a:gd name="connsiteY9" fmla="*/ 931069 h 1452562"/>
                <a:gd name="connsiteX10" fmla="*/ 47625 w 1002506"/>
                <a:gd name="connsiteY10" fmla="*/ 1054894 h 1452562"/>
                <a:gd name="connsiteX11" fmla="*/ 85725 w 1002506"/>
                <a:gd name="connsiteY11" fmla="*/ 1114425 h 1452562"/>
                <a:gd name="connsiteX12" fmla="*/ 288131 w 1002506"/>
                <a:gd name="connsiteY12" fmla="*/ 1376362 h 1452562"/>
                <a:gd name="connsiteX13" fmla="*/ 385762 w 1002506"/>
                <a:gd name="connsiteY13" fmla="*/ 1452562 h 1452562"/>
                <a:gd name="connsiteX14" fmla="*/ 385762 w 1002506"/>
                <a:gd name="connsiteY14" fmla="*/ 1312069 h 1452562"/>
                <a:gd name="connsiteX15" fmla="*/ 423862 w 1002506"/>
                <a:gd name="connsiteY15" fmla="*/ 1290637 h 1452562"/>
                <a:gd name="connsiteX16" fmla="*/ 542925 w 1002506"/>
                <a:gd name="connsiteY16" fmla="*/ 1266825 h 1452562"/>
                <a:gd name="connsiteX17" fmla="*/ 614362 w 1002506"/>
                <a:gd name="connsiteY17" fmla="*/ 1209675 h 1452562"/>
                <a:gd name="connsiteX18" fmla="*/ 402431 w 1002506"/>
                <a:gd name="connsiteY18" fmla="*/ 1162050 h 1452562"/>
                <a:gd name="connsiteX19" fmla="*/ 233362 w 1002506"/>
                <a:gd name="connsiteY19" fmla="*/ 1054894 h 1452562"/>
                <a:gd name="connsiteX20" fmla="*/ 197644 w 1002506"/>
                <a:gd name="connsiteY20" fmla="*/ 1023937 h 1452562"/>
                <a:gd name="connsiteX21" fmla="*/ 192881 w 1002506"/>
                <a:gd name="connsiteY21" fmla="*/ 976312 h 1452562"/>
                <a:gd name="connsiteX22" fmla="*/ 192881 w 1002506"/>
                <a:gd name="connsiteY22" fmla="*/ 923925 h 1452562"/>
                <a:gd name="connsiteX23" fmla="*/ 204787 w 1002506"/>
                <a:gd name="connsiteY23" fmla="*/ 881062 h 1452562"/>
                <a:gd name="connsiteX24" fmla="*/ 216694 w 1002506"/>
                <a:gd name="connsiteY24" fmla="*/ 833437 h 1452562"/>
                <a:gd name="connsiteX25" fmla="*/ 269081 w 1002506"/>
                <a:gd name="connsiteY25" fmla="*/ 778669 h 1452562"/>
                <a:gd name="connsiteX26" fmla="*/ 421481 w 1002506"/>
                <a:gd name="connsiteY26" fmla="*/ 688181 h 1452562"/>
                <a:gd name="connsiteX27" fmla="*/ 538162 w 1002506"/>
                <a:gd name="connsiteY27" fmla="*/ 604838 h 1452562"/>
                <a:gd name="connsiteX28" fmla="*/ 609600 w 1002506"/>
                <a:gd name="connsiteY28" fmla="*/ 547687 h 1452562"/>
                <a:gd name="connsiteX29" fmla="*/ 661987 w 1002506"/>
                <a:gd name="connsiteY29" fmla="*/ 571500 h 1452562"/>
                <a:gd name="connsiteX30" fmla="*/ 733425 w 1002506"/>
                <a:gd name="connsiteY30" fmla="*/ 597694 h 1452562"/>
                <a:gd name="connsiteX31" fmla="*/ 795337 w 1002506"/>
                <a:gd name="connsiteY31" fmla="*/ 604837 h 1452562"/>
                <a:gd name="connsiteX32" fmla="*/ 723900 w 1002506"/>
                <a:gd name="connsiteY32" fmla="*/ 531019 h 1452562"/>
                <a:gd name="connsiteX33" fmla="*/ 702469 w 1002506"/>
                <a:gd name="connsiteY33" fmla="*/ 473869 h 1452562"/>
                <a:gd name="connsiteX34" fmla="*/ 764381 w 1002506"/>
                <a:gd name="connsiteY34" fmla="*/ 442912 h 1452562"/>
                <a:gd name="connsiteX35" fmla="*/ 926306 w 1002506"/>
                <a:gd name="connsiteY35" fmla="*/ 266700 h 1452562"/>
                <a:gd name="connsiteX36" fmla="*/ 1002506 w 1002506"/>
                <a:gd name="connsiteY36" fmla="*/ 92869 h 1452562"/>
                <a:gd name="connsiteX37" fmla="*/ 923926 w 1002506"/>
                <a:gd name="connsiteY37" fmla="*/ 0 h 1452562"/>
                <a:gd name="connsiteX0" fmla="*/ 923926 w 1002506"/>
                <a:gd name="connsiteY0" fmla="*/ 0 h 1452562"/>
                <a:gd name="connsiteX1" fmla="*/ 519112 w 1002506"/>
                <a:gd name="connsiteY1" fmla="*/ 107156 h 1452562"/>
                <a:gd name="connsiteX2" fmla="*/ 385762 w 1002506"/>
                <a:gd name="connsiteY2" fmla="*/ 204787 h 1452562"/>
                <a:gd name="connsiteX3" fmla="*/ 328612 w 1002506"/>
                <a:gd name="connsiteY3" fmla="*/ 250031 h 1452562"/>
                <a:gd name="connsiteX4" fmla="*/ 252412 w 1002506"/>
                <a:gd name="connsiteY4" fmla="*/ 240506 h 1452562"/>
                <a:gd name="connsiteX5" fmla="*/ 92869 w 1002506"/>
                <a:gd name="connsiteY5" fmla="*/ 483394 h 1452562"/>
                <a:gd name="connsiteX6" fmla="*/ 4762 w 1002506"/>
                <a:gd name="connsiteY6" fmla="*/ 678656 h 1452562"/>
                <a:gd name="connsiteX7" fmla="*/ 7143 w 1002506"/>
                <a:gd name="connsiteY7" fmla="*/ 723900 h 1452562"/>
                <a:gd name="connsiteX8" fmla="*/ 0 w 1002506"/>
                <a:gd name="connsiteY8" fmla="*/ 795337 h 1452562"/>
                <a:gd name="connsiteX9" fmla="*/ 7144 w 1002506"/>
                <a:gd name="connsiteY9" fmla="*/ 931069 h 1452562"/>
                <a:gd name="connsiteX10" fmla="*/ 47625 w 1002506"/>
                <a:gd name="connsiteY10" fmla="*/ 1054894 h 1452562"/>
                <a:gd name="connsiteX11" fmla="*/ 85725 w 1002506"/>
                <a:gd name="connsiteY11" fmla="*/ 1114425 h 1452562"/>
                <a:gd name="connsiteX12" fmla="*/ 288131 w 1002506"/>
                <a:gd name="connsiteY12" fmla="*/ 1376362 h 1452562"/>
                <a:gd name="connsiteX13" fmla="*/ 385762 w 1002506"/>
                <a:gd name="connsiteY13" fmla="*/ 1452562 h 1452562"/>
                <a:gd name="connsiteX14" fmla="*/ 385762 w 1002506"/>
                <a:gd name="connsiteY14" fmla="*/ 1312069 h 1452562"/>
                <a:gd name="connsiteX15" fmla="*/ 423862 w 1002506"/>
                <a:gd name="connsiteY15" fmla="*/ 1290637 h 1452562"/>
                <a:gd name="connsiteX16" fmla="*/ 542925 w 1002506"/>
                <a:gd name="connsiteY16" fmla="*/ 1266825 h 1452562"/>
                <a:gd name="connsiteX17" fmla="*/ 614362 w 1002506"/>
                <a:gd name="connsiteY17" fmla="*/ 1209675 h 1452562"/>
                <a:gd name="connsiteX18" fmla="*/ 402431 w 1002506"/>
                <a:gd name="connsiteY18" fmla="*/ 1162050 h 1452562"/>
                <a:gd name="connsiteX19" fmla="*/ 233362 w 1002506"/>
                <a:gd name="connsiteY19" fmla="*/ 1054894 h 1452562"/>
                <a:gd name="connsiteX20" fmla="*/ 197644 w 1002506"/>
                <a:gd name="connsiteY20" fmla="*/ 1023937 h 1452562"/>
                <a:gd name="connsiteX21" fmla="*/ 192881 w 1002506"/>
                <a:gd name="connsiteY21" fmla="*/ 976312 h 1452562"/>
                <a:gd name="connsiteX22" fmla="*/ 192881 w 1002506"/>
                <a:gd name="connsiteY22" fmla="*/ 923925 h 1452562"/>
                <a:gd name="connsiteX23" fmla="*/ 204787 w 1002506"/>
                <a:gd name="connsiteY23" fmla="*/ 881062 h 1452562"/>
                <a:gd name="connsiteX24" fmla="*/ 216694 w 1002506"/>
                <a:gd name="connsiteY24" fmla="*/ 833437 h 1452562"/>
                <a:gd name="connsiteX25" fmla="*/ 261937 w 1002506"/>
                <a:gd name="connsiteY25" fmla="*/ 778669 h 1452562"/>
                <a:gd name="connsiteX26" fmla="*/ 421481 w 1002506"/>
                <a:gd name="connsiteY26" fmla="*/ 688181 h 1452562"/>
                <a:gd name="connsiteX27" fmla="*/ 538162 w 1002506"/>
                <a:gd name="connsiteY27" fmla="*/ 604838 h 1452562"/>
                <a:gd name="connsiteX28" fmla="*/ 609600 w 1002506"/>
                <a:gd name="connsiteY28" fmla="*/ 547687 h 1452562"/>
                <a:gd name="connsiteX29" fmla="*/ 661987 w 1002506"/>
                <a:gd name="connsiteY29" fmla="*/ 571500 h 1452562"/>
                <a:gd name="connsiteX30" fmla="*/ 733425 w 1002506"/>
                <a:gd name="connsiteY30" fmla="*/ 597694 h 1452562"/>
                <a:gd name="connsiteX31" fmla="*/ 795337 w 1002506"/>
                <a:gd name="connsiteY31" fmla="*/ 604837 h 1452562"/>
                <a:gd name="connsiteX32" fmla="*/ 723900 w 1002506"/>
                <a:gd name="connsiteY32" fmla="*/ 531019 h 1452562"/>
                <a:gd name="connsiteX33" fmla="*/ 702469 w 1002506"/>
                <a:gd name="connsiteY33" fmla="*/ 473869 h 1452562"/>
                <a:gd name="connsiteX34" fmla="*/ 764381 w 1002506"/>
                <a:gd name="connsiteY34" fmla="*/ 442912 h 1452562"/>
                <a:gd name="connsiteX35" fmla="*/ 926306 w 1002506"/>
                <a:gd name="connsiteY35" fmla="*/ 266700 h 1452562"/>
                <a:gd name="connsiteX36" fmla="*/ 1002506 w 1002506"/>
                <a:gd name="connsiteY36" fmla="*/ 92869 h 1452562"/>
                <a:gd name="connsiteX37" fmla="*/ 923926 w 1002506"/>
                <a:gd name="connsiteY37" fmla="*/ 0 h 1452562"/>
                <a:gd name="connsiteX0" fmla="*/ 923926 w 1002506"/>
                <a:gd name="connsiteY0" fmla="*/ 0 h 1452562"/>
                <a:gd name="connsiteX1" fmla="*/ 519112 w 1002506"/>
                <a:gd name="connsiteY1" fmla="*/ 107156 h 1452562"/>
                <a:gd name="connsiteX2" fmla="*/ 385762 w 1002506"/>
                <a:gd name="connsiteY2" fmla="*/ 204787 h 1452562"/>
                <a:gd name="connsiteX3" fmla="*/ 328612 w 1002506"/>
                <a:gd name="connsiteY3" fmla="*/ 250031 h 1452562"/>
                <a:gd name="connsiteX4" fmla="*/ 252412 w 1002506"/>
                <a:gd name="connsiteY4" fmla="*/ 240506 h 1452562"/>
                <a:gd name="connsiteX5" fmla="*/ 92869 w 1002506"/>
                <a:gd name="connsiteY5" fmla="*/ 483394 h 1452562"/>
                <a:gd name="connsiteX6" fmla="*/ 4762 w 1002506"/>
                <a:gd name="connsiteY6" fmla="*/ 678656 h 1452562"/>
                <a:gd name="connsiteX7" fmla="*/ 7143 w 1002506"/>
                <a:gd name="connsiteY7" fmla="*/ 723900 h 1452562"/>
                <a:gd name="connsiteX8" fmla="*/ 0 w 1002506"/>
                <a:gd name="connsiteY8" fmla="*/ 795337 h 1452562"/>
                <a:gd name="connsiteX9" fmla="*/ 7144 w 1002506"/>
                <a:gd name="connsiteY9" fmla="*/ 931069 h 1452562"/>
                <a:gd name="connsiteX10" fmla="*/ 47625 w 1002506"/>
                <a:gd name="connsiteY10" fmla="*/ 1054894 h 1452562"/>
                <a:gd name="connsiteX11" fmla="*/ 85725 w 1002506"/>
                <a:gd name="connsiteY11" fmla="*/ 1114425 h 1452562"/>
                <a:gd name="connsiteX12" fmla="*/ 288131 w 1002506"/>
                <a:gd name="connsiteY12" fmla="*/ 1376362 h 1452562"/>
                <a:gd name="connsiteX13" fmla="*/ 385762 w 1002506"/>
                <a:gd name="connsiteY13" fmla="*/ 1452562 h 1452562"/>
                <a:gd name="connsiteX14" fmla="*/ 385762 w 1002506"/>
                <a:gd name="connsiteY14" fmla="*/ 1312069 h 1452562"/>
                <a:gd name="connsiteX15" fmla="*/ 423862 w 1002506"/>
                <a:gd name="connsiteY15" fmla="*/ 1290637 h 1452562"/>
                <a:gd name="connsiteX16" fmla="*/ 542925 w 1002506"/>
                <a:gd name="connsiteY16" fmla="*/ 1266825 h 1452562"/>
                <a:gd name="connsiteX17" fmla="*/ 614362 w 1002506"/>
                <a:gd name="connsiteY17" fmla="*/ 1209675 h 1452562"/>
                <a:gd name="connsiteX18" fmla="*/ 402431 w 1002506"/>
                <a:gd name="connsiteY18" fmla="*/ 1162050 h 1452562"/>
                <a:gd name="connsiteX19" fmla="*/ 233362 w 1002506"/>
                <a:gd name="connsiteY19" fmla="*/ 1054894 h 1452562"/>
                <a:gd name="connsiteX20" fmla="*/ 197644 w 1002506"/>
                <a:gd name="connsiteY20" fmla="*/ 1023937 h 1452562"/>
                <a:gd name="connsiteX21" fmla="*/ 188118 w 1002506"/>
                <a:gd name="connsiteY21" fmla="*/ 978693 h 1452562"/>
                <a:gd name="connsiteX22" fmla="*/ 192881 w 1002506"/>
                <a:gd name="connsiteY22" fmla="*/ 923925 h 1452562"/>
                <a:gd name="connsiteX23" fmla="*/ 204787 w 1002506"/>
                <a:gd name="connsiteY23" fmla="*/ 881062 h 1452562"/>
                <a:gd name="connsiteX24" fmla="*/ 216694 w 1002506"/>
                <a:gd name="connsiteY24" fmla="*/ 833437 h 1452562"/>
                <a:gd name="connsiteX25" fmla="*/ 261937 w 1002506"/>
                <a:gd name="connsiteY25" fmla="*/ 778669 h 1452562"/>
                <a:gd name="connsiteX26" fmla="*/ 421481 w 1002506"/>
                <a:gd name="connsiteY26" fmla="*/ 688181 h 1452562"/>
                <a:gd name="connsiteX27" fmla="*/ 538162 w 1002506"/>
                <a:gd name="connsiteY27" fmla="*/ 604838 h 1452562"/>
                <a:gd name="connsiteX28" fmla="*/ 609600 w 1002506"/>
                <a:gd name="connsiteY28" fmla="*/ 547687 h 1452562"/>
                <a:gd name="connsiteX29" fmla="*/ 661987 w 1002506"/>
                <a:gd name="connsiteY29" fmla="*/ 571500 h 1452562"/>
                <a:gd name="connsiteX30" fmla="*/ 733425 w 1002506"/>
                <a:gd name="connsiteY30" fmla="*/ 597694 h 1452562"/>
                <a:gd name="connsiteX31" fmla="*/ 795337 w 1002506"/>
                <a:gd name="connsiteY31" fmla="*/ 604837 h 1452562"/>
                <a:gd name="connsiteX32" fmla="*/ 723900 w 1002506"/>
                <a:gd name="connsiteY32" fmla="*/ 531019 h 1452562"/>
                <a:gd name="connsiteX33" fmla="*/ 702469 w 1002506"/>
                <a:gd name="connsiteY33" fmla="*/ 473869 h 1452562"/>
                <a:gd name="connsiteX34" fmla="*/ 764381 w 1002506"/>
                <a:gd name="connsiteY34" fmla="*/ 442912 h 1452562"/>
                <a:gd name="connsiteX35" fmla="*/ 926306 w 1002506"/>
                <a:gd name="connsiteY35" fmla="*/ 266700 h 1452562"/>
                <a:gd name="connsiteX36" fmla="*/ 1002506 w 1002506"/>
                <a:gd name="connsiteY36" fmla="*/ 92869 h 1452562"/>
                <a:gd name="connsiteX37" fmla="*/ 923926 w 1002506"/>
                <a:gd name="connsiteY37" fmla="*/ 0 h 1452562"/>
                <a:gd name="connsiteX0" fmla="*/ 923926 w 1002506"/>
                <a:gd name="connsiteY0" fmla="*/ 0 h 1452562"/>
                <a:gd name="connsiteX1" fmla="*/ 519112 w 1002506"/>
                <a:gd name="connsiteY1" fmla="*/ 107156 h 1452562"/>
                <a:gd name="connsiteX2" fmla="*/ 385762 w 1002506"/>
                <a:gd name="connsiteY2" fmla="*/ 204787 h 1452562"/>
                <a:gd name="connsiteX3" fmla="*/ 328612 w 1002506"/>
                <a:gd name="connsiteY3" fmla="*/ 250031 h 1452562"/>
                <a:gd name="connsiteX4" fmla="*/ 252412 w 1002506"/>
                <a:gd name="connsiteY4" fmla="*/ 240506 h 1452562"/>
                <a:gd name="connsiteX5" fmla="*/ 92869 w 1002506"/>
                <a:gd name="connsiteY5" fmla="*/ 483394 h 1452562"/>
                <a:gd name="connsiteX6" fmla="*/ 4762 w 1002506"/>
                <a:gd name="connsiteY6" fmla="*/ 678656 h 1452562"/>
                <a:gd name="connsiteX7" fmla="*/ 7143 w 1002506"/>
                <a:gd name="connsiteY7" fmla="*/ 723900 h 1452562"/>
                <a:gd name="connsiteX8" fmla="*/ 0 w 1002506"/>
                <a:gd name="connsiteY8" fmla="*/ 795337 h 1452562"/>
                <a:gd name="connsiteX9" fmla="*/ 7144 w 1002506"/>
                <a:gd name="connsiteY9" fmla="*/ 931069 h 1452562"/>
                <a:gd name="connsiteX10" fmla="*/ 47625 w 1002506"/>
                <a:gd name="connsiteY10" fmla="*/ 1054894 h 1452562"/>
                <a:gd name="connsiteX11" fmla="*/ 85725 w 1002506"/>
                <a:gd name="connsiteY11" fmla="*/ 1114425 h 1452562"/>
                <a:gd name="connsiteX12" fmla="*/ 288131 w 1002506"/>
                <a:gd name="connsiteY12" fmla="*/ 1376362 h 1452562"/>
                <a:gd name="connsiteX13" fmla="*/ 385762 w 1002506"/>
                <a:gd name="connsiteY13" fmla="*/ 1452562 h 1452562"/>
                <a:gd name="connsiteX14" fmla="*/ 385762 w 1002506"/>
                <a:gd name="connsiteY14" fmla="*/ 1312069 h 1452562"/>
                <a:gd name="connsiteX15" fmla="*/ 423862 w 1002506"/>
                <a:gd name="connsiteY15" fmla="*/ 1290637 h 1452562"/>
                <a:gd name="connsiteX16" fmla="*/ 542925 w 1002506"/>
                <a:gd name="connsiteY16" fmla="*/ 1266825 h 1452562"/>
                <a:gd name="connsiteX17" fmla="*/ 614362 w 1002506"/>
                <a:gd name="connsiteY17" fmla="*/ 1209675 h 1452562"/>
                <a:gd name="connsiteX18" fmla="*/ 402431 w 1002506"/>
                <a:gd name="connsiteY18" fmla="*/ 1162050 h 1452562"/>
                <a:gd name="connsiteX19" fmla="*/ 228600 w 1002506"/>
                <a:gd name="connsiteY19" fmla="*/ 1059656 h 1452562"/>
                <a:gd name="connsiteX20" fmla="*/ 197644 w 1002506"/>
                <a:gd name="connsiteY20" fmla="*/ 1023937 h 1452562"/>
                <a:gd name="connsiteX21" fmla="*/ 188118 w 1002506"/>
                <a:gd name="connsiteY21" fmla="*/ 978693 h 1452562"/>
                <a:gd name="connsiteX22" fmla="*/ 192881 w 1002506"/>
                <a:gd name="connsiteY22" fmla="*/ 923925 h 1452562"/>
                <a:gd name="connsiteX23" fmla="*/ 204787 w 1002506"/>
                <a:gd name="connsiteY23" fmla="*/ 881062 h 1452562"/>
                <a:gd name="connsiteX24" fmla="*/ 216694 w 1002506"/>
                <a:gd name="connsiteY24" fmla="*/ 833437 h 1452562"/>
                <a:gd name="connsiteX25" fmla="*/ 261937 w 1002506"/>
                <a:gd name="connsiteY25" fmla="*/ 778669 h 1452562"/>
                <a:gd name="connsiteX26" fmla="*/ 421481 w 1002506"/>
                <a:gd name="connsiteY26" fmla="*/ 688181 h 1452562"/>
                <a:gd name="connsiteX27" fmla="*/ 538162 w 1002506"/>
                <a:gd name="connsiteY27" fmla="*/ 604838 h 1452562"/>
                <a:gd name="connsiteX28" fmla="*/ 609600 w 1002506"/>
                <a:gd name="connsiteY28" fmla="*/ 547687 h 1452562"/>
                <a:gd name="connsiteX29" fmla="*/ 661987 w 1002506"/>
                <a:gd name="connsiteY29" fmla="*/ 571500 h 1452562"/>
                <a:gd name="connsiteX30" fmla="*/ 733425 w 1002506"/>
                <a:gd name="connsiteY30" fmla="*/ 597694 h 1452562"/>
                <a:gd name="connsiteX31" fmla="*/ 795337 w 1002506"/>
                <a:gd name="connsiteY31" fmla="*/ 604837 h 1452562"/>
                <a:gd name="connsiteX32" fmla="*/ 723900 w 1002506"/>
                <a:gd name="connsiteY32" fmla="*/ 531019 h 1452562"/>
                <a:gd name="connsiteX33" fmla="*/ 702469 w 1002506"/>
                <a:gd name="connsiteY33" fmla="*/ 473869 h 1452562"/>
                <a:gd name="connsiteX34" fmla="*/ 764381 w 1002506"/>
                <a:gd name="connsiteY34" fmla="*/ 442912 h 1452562"/>
                <a:gd name="connsiteX35" fmla="*/ 926306 w 1002506"/>
                <a:gd name="connsiteY35" fmla="*/ 266700 h 1452562"/>
                <a:gd name="connsiteX36" fmla="*/ 1002506 w 1002506"/>
                <a:gd name="connsiteY36" fmla="*/ 92869 h 1452562"/>
                <a:gd name="connsiteX37" fmla="*/ 923926 w 1002506"/>
                <a:gd name="connsiteY37" fmla="*/ 0 h 1452562"/>
                <a:gd name="connsiteX0" fmla="*/ 923926 w 1002506"/>
                <a:gd name="connsiteY0" fmla="*/ 0 h 1452562"/>
                <a:gd name="connsiteX1" fmla="*/ 519112 w 1002506"/>
                <a:gd name="connsiteY1" fmla="*/ 107156 h 1452562"/>
                <a:gd name="connsiteX2" fmla="*/ 385762 w 1002506"/>
                <a:gd name="connsiteY2" fmla="*/ 204787 h 1452562"/>
                <a:gd name="connsiteX3" fmla="*/ 328612 w 1002506"/>
                <a:gd name="connsiteY3" fmla="*/ 250031 h 1452562"/>
                <a:gd name="connsiteX4" fmla="*/ 252412 w 1002506"/>
                <a:gd name="connsiteY4" fmla="*/ 240506 h 1452562"/>
                <a:gd name="connsiteX5" fmla="*/ 92869 w 1002506"/>
                <a:gd name="connsiteY5" fmla="*/ 483394 h 1452562"/>
                <a:gd name="connsiteX6" fmla="*/ 4762 w 1002506"/>
                <a:gd name="connsiteY6" fmla="*/ 678656 h 1452562"/>
                <a:gd name="connsiteX7" fmla="*/ 7143 w 1002506"/>
                <a:gd name="connsiteY7" fmla="*/ 723900 h 1452562"/>
                <a:gd name="connsiteX8" fmla="*/ 0 w 1002506"/>
                <a:gd name="connsiteY8" fmla="*/ 795337 h 1452562"/>
                <a:gd name="connsiteX9" fmla="*/ 7144 w 1002506"/>
                <a:gd name="connsiteY9" fmla="*/ 931069 h 1452562"/>
                <a:gd name="connsiteX10" fmla="*/ 47625 w 1002506"/>
                <a:gd name="connsiteY10" fmla="*/ 1054894 h 1452562"/>
                <a:gd name="connsiteX11" fmla="*/ 85725 w 1002506"/>
                <a:gd name="connsiteY11" fmla="*/ 1114425 h 1452562"/>
                <a:gd name="connsiteX12" fmla="*/ 288131 w 1002506"/>
                <a:gd name="connsiteY12" fmla="*/ 1376362 h 1452562"/>
                <a:gd name="connsiteX13" fmla="*/ 385762 w 1002506"/>
                <a:gd name="connsiteY13" fmla="*/ 1452562 h 1452562"/>
                <a:gd name="connsiteX14" fmla="*/ 385762 w 1002506"/>
                <a:gd name="connsiteY14" fmla="*/ 1312069 h 1452562"/>
                <a:gd name="connsiteX15" fmla="*/ 423862 w 1002506"/>
                <a:gd name="connsiteY15" fmla="*/ 1290637 h 1452562"/>
                <a:gd name="connsiteX16" fmla="*/ 542925 w 1002506"/>
                <a:gd name="connsiteY16" fmla="*/ 1266825 h 1452562"/>
                <a:gd name="connsiteX17" fmla="*/ 614362 w 1002506"/>
                <a:gd name="connsiteY17" fmla="*/ 1209675 h 1452562"/>
                <a:gd name="connsiteX18" fmla="*/ 402431 w 1002506"/>
                <a:gd name="connsiteY18" fmla="*/ 1162050 h 1452562"/>
                <a:gd name="connsiteX19" fmla="*/ 228600 w 1002506"/>
                <a:gd name="connsiteY19" fmla="*/ 1059656 h 1452562"/>
                <a:gd name="connsiteX20" fmla="*/ 197644 w 1002506"/>
                <a:gd name="connsiteY20" fmla="*/ 1023937 h 1452562"/>
                <a:gd name="connsiteX21" fmla="*/ 185737 w 1002506"/>
                <a:gd name="connsiteY21" fmla="*/ 973931 h 1452562"/>
                <a:gd name="connsiteX22" fmla="*/ 192881 w 1002506"/>
                <a:gd name="connsiteY22" fmla="*/ 923925 h 1452562"/>
                <a:gd name="connsiteX23" fmla="*/ 204787 w 1002506"/>
                <a:gd name="connsiteY23" fmla="*/ 881062 h 1452562"/>
                <a:gd name="connsiteX24" fmla="*/ 216694 w 1002506"/>
                <a:gd name="connsiteY24" fmla="*/ 833437 h 1452562"/>
                <a:gd name="connsiteX25" fmla="*/ 261937 w 1002506"/>
                <a:gd name="connsiteY25" fmla="*/ 778669 h 1452562"/>
                <a:gd name="connsiteX26" fmla="*/ 421481 w 1002506"/>
                <a:gd name="connsiteY26" fmla="*/ 688181 h 1452562"/>
                <a:gd name="connsiteX27" fmla="*/ 538162 w 1002506"/>
                <a:gd name="connsiteY27" fmla="*/ 604838 h 1452562"/>
                <a:gd name="connsiteX28" fmla="*/ 609600 w 1002506"/>
                <a:gd name="connsiteY28" fmla="*/ 547687 h 1452562"/>
                <a:gd name="connsiteX29" fmla="*/ 661987 w 1002506"/>
                <a:gd name="connsiteY29" fmla="*/ 571500 h 1452562"/>
                <a:gd name="connsiteX30" fmla="*/ 733425 w 1002506"/>
                <a:gd name="connsiteY30" fmla="*/ 597694 h 1452562"/>
                <a:gd name="connsiteX31" fmla="*/ 795337 w 1002506"/>
                <a:gd name="connsiteY31" fmla="*/ 604837 h 1452562"/>
                <a:gd name="connsiteX32" fmla="*/ 723900 w 1002506"/>
                <a:gd name="connsiteY32" fmla="*/ 531019 h 1452562"/>
                <a:gd name="connsiteX33" fmla="*/ 702469 w 1002506"/>
                <a:gd name="connsiteY33" fmla="*/ 473869 h 1452562"/>
                <a:gd name="connsiteX34" fmla="*/ 764381 w 1002506"/>
                <a:gd name="connsiteY34" fmla="*/ 442912 h 1452562"/>
                <a:gd name="connsiteX35" fmla="*/ 926306 w 1002506"/>
                <a:gd name="connsiteY35" fmla="*/ 266700 h 1452562"/>
                <a:gd name="connsiteX36" fmla="*/ 1002506 w 1002506"/>
                <a:gd name="connsiteY36" fmla="*/ 92869 h 1452562"/>
                <a:gd name="connsiteX37" fmla="*/ 923926 w 1002506"/>
                <a:gd name="connsiteY37" fmla="*/ 0 h 1452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002506" h="1452562">
                  <a:moveTo>
                    <a:pt x="923926" y="0"/>
                  </a:moveTo>
                  <a:lnTo>
                    <a:pt x="519112" y="107156"/>
                  </a:lnTo>
                  <a:lnTo>
                    <a:pt x="385762" y="204787"/>
                  </a:lnTo>
                  <a:lnTo>
                    <a:pt x="328612" y="250031"/>
                  </a:lnTo>
                  <a:lnTo>
                    <a:pt x="252412" y="240506"/>
                  </a:lnTo>
                  <a:lnTo>
                    <a:pt x="92869" y="483394"/>
                  </a:lnTo>
                  <a:lnTo>
                    <a:pt x="4762" y="678656"/>
                  </a:lnTo>
                  <a:lnTo>
                    <a:pt x="7143" y="723900"/>
                  </a:lnTo>
                  <a:lnTo>
                    <a:pt x="0" y="795337"/>
                  </a:lnTo>
                  <a:lnTo>
                    <a:pt x="7144" y="931069"/>
                  </a:lnTo>
                  <a:lnTo>
                    <a:pt x="47625" y="1054894"/>
                  </a:lnTo>
                  <a:lnTo>
                    <a:pt x="85725" y="1114425"/>
                  </a:lnTo>
                  <a:lnTo>
                    <a:pt x="288131" y="1376362"/>
                  </a:lnTo>
                  <a:lnTo>
                    <a:pt x="385762" y="1452562"/>
                  </a:lnTo>
                  <a:lnTo>
                    <a:pt x="385762" y="1312069"/>
                  </a:lnTo>
                  <a:lnTo>
                    <a:pt x="423862" y="1290637"/>
                  </a:lnTo>
                  <a:lnTo>
                    <a:pt x="542925" y="1266825"/>
                  </a:lnTo>
                  <a:lnTo>
                    <a:pt x="614362" y="1209675"/>
                  </a:lnTo>
                  <a:lnTo>
                    <a:pt x="402431" y="1162050"/>
                  </a:lnTo>
                  <a:lnTo>
                    <a:pt x="228600" y="1059656"/>
                  </a:lnTo>
                  <a:lnTo>
                    <a:pt x="197644" y="1023937"/>
                  </a:lnTo>
                  <a:lnTo>
                    <a:pt x="185737" y="973931"/>
                  </a:lnTo>
                  <a:lnTo>
                    <a:pt x="192881" y="923925"/>
                  </a:lnTo>
                  <a:lnTo>
                    <a:pt x="204787" y="881062"/>
                  </a:lnTo>
                  <a:lnTo>
                    <a:pt x="216694" y="833437"/>
                  </a:lnTo>
                  <a:lnTo>
                    <a:pt x="261937" y="778669"/>
                  </a:lnTo>
                  <a:lnTo>
                    <a:pt x="421481" y="688181"/>
                  </a:lnTo>
                  <a:lnTo>
                    <a:pt x="538162" y="604838"/>
                  </a:lnTo>
                  <a:lnTo>
                    <a:pt x="609600" y="547687"/>
                  </a:lnTo>
                  <a:lnTo>
                    <a:pt x="661987" y="571500"/>
                  </a:lnTo>
                  <a:lnTo>
                    <a:pt x="733425" y="597694"/>
                  </a:lnTo>
                  <a:lnTo>
                    <a:pt x="795337" y="604837"/>
                  </a:lnTo>
                  <a:lnTo>
                    <a:pt x="723900" y="531019"/>
                  </a:lnTo>
                  <a:lnTo>
                    <a:pt x="702469" y="473869"/>
                  </a:lnTo>
                  <a:lnTo>
                    <a:pt x="764381" y="442912"/>
                  </a:lnTo>
                  <a:lnTo>
                    <a:pt x="926306" y="266700"/>
                  </a:lnTo>
                  <a:lnTo>
                    <a:pt x="1002506" y="92869"/>
                  </a:lnTo>
                  <a:lnTo>
                    <a:pt x="923926" y="0"/>
                  </a:lnTo>
                  <a:close/>
                </a:path>
              </a:pathLst>
            </a:custGeom>
            <a:solidFill>
              <a:srgbClr val="F6AB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71" name="Freeform 2726"/>
            <p:cNvSpPr>
              <a:spLocks/>
            </p:cNvSpPr>
            <p:nvPr/>
          </p:nvSpPr>
          <p:spPr bwMode="auto">
            <a:xfrm rot="2168359">
              <a:off x="-1174121" y="3962938"/>
              <a:ext cx="101291" cy="44582"/>
            </a:xfrm>
            <a:custGeom>
              <a:avLst/>
              <a:gdLst>
                <a:gd name="T0" fmla="*/ 0 w 120"/>
                <a:gd name="T1" fmla="*/ 10 h 53"/>
                <a:gd name="T2" fmla="*/ 11 w 120"/>
                <a:gd name="T3" fmla="*/ 3 h 53"/>
                <a:gd name="T4" fmla="*/ 36 w 120"/>
                <a:gd name="T5" fmla="*/ 17 h 53"/>
                <a:gd name="T6" fmla="*/ 113 w 120"/>
                <a:gd name="T7" fmla="*/ 24 h 53"/>
                <a:gd name="T8" fmla="*/ 113 w 120"/>
                <a:gd name="T9" fmla="*/ 50 h 53"/>
                <a:gd name="T10" fmla="*/ 90 w 120"/>
                <a:gd name="T11" fmla="*/ 41 h 53"/>
                <a:gd name="T12" fmla="*/ 64 w 120"/>
                <a:gd name="T13" fmla="*/ 27 h 53"/>
                <a:gd name="T14" fmla="*/ 17 w 120"/>
                <a:gd name="T15" fmla="*/ 27 h 53"/>
                <a:gd name="T16" fmla="*/ 0 w 120"/>
                <a:gd name="T17" fmla="*/ 1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0" h="53">
                  <a:moveTo>
                    <a:pt x="0" y="10"/>
                  </a:moveTo>
                  <a:cubicBezTo>
                    <a:pt x="0" y="10"/>
                    <a:pt x="2" y="0"/>
                    <a:pt x="11" y="3"/>
                  </a:cubicBezTo>
                  <a:cubicBezTo>
                    <a:pt x="20" y="5"/>
                    <a:pt x="25" y="17"/>
                    <a:pt x="36" y="17"/>
                  </a:cubicBezTo>
                  <a:cubicBezTo>
                    <a:pt x="48" y="17"/>
                    <a:pt x="106" y="13"/>
                    <a:pt x="113" y="24"/>
                  </a:cubicBezTo>
                  <a:cubicBezTo>
                    <a:pt x="120" y="35"/>
                    <a:pt x="120" y="47"/>
                    <a:pt x="113" y="50"/>
                  </a:cubicBezTo>
                  <a:cubicBezTo>
                    <a:pt x="106" y="53"/>
                    <a:pt x="97" y="48"/>
                    <a:pt x="90" y="41"/>
                  </a:cubicBezTo>
                  <a:cubicBezTo>
                    <a:pt x="82" y="35"/>
                    <a:pt x="76" y="24"/>
                    <a:pt x="64" y="27"/>
                  </a:cubicBezTo>
                  <a:cubicBezTo>
                    <a:pt x="52" y="29"/>
                    <a:pt x="30" y="34"/>
                    <a:pt x="17" y="27"/>
                  </a:cubicBezTo>
                  <a:cubicBezTo>
                    <a:pt x="4" y="19"/>
                    <a:pt x="3" y="21"/>
                    <a:pt x="0" y="1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2" name="Freeform 2727"/>
            <p:cNvSpPr>
              <a:spLocks/>
            </p:cNvSpPr>
            <p:nvPr/>
          </p:nvSpPr>
          <p:spPr bwMode="auto">
            <a:xfrm rot="2168359">
              <a:off x="-1182501" y="3932615"/>
              <a:ext cx="23539" cy="27819"/>
            </a:xfrm>
            <a:custGeom>
              <a:avLst/>
              <a:gdLst>
                <a:gd name="T0" fmla="*/ 9 w 28"/>
                <a:gd name="T1" fmla="*/ 4 h 33"/>
                <a:gd name="T2" fmla="*/ 24 w 28"/>
                <a:gd name="T3" fmla="*/ 18 h 33"/>
                <a:gd name="T4" fmla="*/ 26 w 28"/>
                <a:gd name="T5" fmla="*/ 28 h 33"/>
                <a:gd name="T6" fmla="*/ 11 w 28"/>
                <a:gd name="T7" fmla="*/ 26 h 33"/>
                <a:gd name="T8" fmla="*/ 9 w 28"/>
                <a:gd name="T9" fmla="*/ 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3">
                  <a:moveTo>
                    <a:pt x="9" y="4"/>
                  </a:moveTo>
                  <a:cubicBezTo>
                    <a:pt x="9" y="4"/>
                    <a:pt x="21" y="16"/>
                    <a:pt x="24" y="18"/>
                  </a:cubicBezTo>
                  <a:cubicBezTo>
                    <a:pt x="27" y="20"/>
                    <a:pt x="28" y="24"/>
                    <a:pt x="26" y="28"/>
                  </a:cubicBezTo>
                  <a:cubicBezTo>
                    <a:pt x="24" y="33"/>
                    <a:pt x="20" y="32"/>
                    <a:pt x="11" y="26"/>
                  </a:cubicBezTo>
                  <a:cubicBezTo>
                    <a:pt x="2" y="19"/>
                    <a:pt x="0" y="0"/>
                    <a:pt x="9" y="4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3" name="Freeform 2728"/>
            <p:cNvSpPr>
              <a:spLocks/>
            </p:cNvSpPr>
            <p:nvPr/>
          </p:nvSpPr>
          <p:spPr bwMode="auto">
            <a:xfrm rot="2168359">
              <a:off x="-1090903" y="4012269"/>
              <a:ext cx="24253" cy="36379"/>
            </a:xfrm>
            <a:custGeom>
              <a:avLst/>
              <a:gdLst>
                <a:gd name="T0" fmla="*/ 4 w 29"/>
                <a:gd name="T1" fmla="*/ 10 h 43"/>
                <a:gd name="T2" fmla="*/ 4 w 29"/>
                <a:gd name="T3" fmla="*/ 29 h 43"/>
                <a:gd name="T4" fmla="*/ 5 w 29"/>
                <a:gd name="T5" fmla="*/ 40 h 43"/>
                <a:gd name="T6" fmla="*/ 18 w 29"/>
                <a:gd name="T7" fmla="*/ 38 h 43"/>
                <a:gd name="T8" fmla="*/ 23 w 29"/>
                <a:gd name="T9" fmla="*/ 15 h 43"/>
                <a:gd name="T10" fmla="*/ 4 w 29"/>
                <a:gd name="T11" fmla="*/ 1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43">
                  <a:moveTo>
                    <a:pt x="4" y="10"/>
                  </a:moveTo>
                  <a:cubicBezTo>
                    <a:pt x="4" y="10"/>
                    <a:pt x="7" y="23"/>
                    <a:pt x="4" y="29"/>
                  </a:cubicBezTo>
                  <a:cubicBezTo>
                    <a:pt x="0" y="34"/>
                    <a:pt x="3" y="38"/>
                    <a:pt x="5" y="40"/>
                  </a:cubicBezTo>
                  <a:cubicBezTo>
                    <a:pt x="8" y="43"/>
                    <a:pt x="14" y="42"/>
                    <a:pt x="18" y="38"/>
                  </a:cubicBezTo>
                  <a:cubicBezTo>
                    <a:pt x="23" y="34"/>
                    <a:pt x="29" y="22"/>
                    <a:pt x="23" y="15"/>
                  </a:cubicBezTo>
                  <a:cubicBezTo>
                    <a:pt x="17" y="7"/>
                    <a:pt x="2" y="0"/>
                    <a:pt x="4" y="1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4" name="Freeform 2729"/>
            <p:cNvSpPr>
              <a:spLocks/>
            </p:cNvSpPr>
            <p:nvPr/>
          </p:nvSpPr>
          <p:spPr bwMode="auto">
            <a:xfrm rot="2168359">
              <a:off x="-1044749" y="3970533"/>
              <a:ext cx="44582" cy="85955"/>
            </a:xfrm>
            <a:custGeom>
              <a:avLst/>
              <a:gdLst>
                <a:gd name="T0" fmla="*/ 8 w 53"/>
                <a:gd name="T1" fmla="*/ 101 h 102"/>
                <a:gd name="T2" fmla="*/ 20 w 53"/>
                <a:gd name="T3" fmla="*/ 77 h 102"/>
                <a:gd name="T4" fmla="*/ 35 w 53"/>
                <a:gd name="T5" fmla="*/ 27 h 102"/>
                <a:gd name="T6" fmla="*/ 50 w 53"/>
                <a:gd name="T7" fmla="*/ 3 h 102"/>
                <a:gd name="T8" fmla="*/ 21 w 53"/>
                <a:gd name="T9" fmla="*/ 18 h 102"/>
                <a:gd name="T10" fmla="*/ 1 w 53"/>
                <a:gd name="T11" fmla="*/ 58 h 102"/>
                <a:gd name="T12" fmla="*/ 8 w 53"/>
                <a:gd name="T13" fmla="*/ 10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102">
                  <a:moveTo>
                    <a:pt x="8" y="101"/>
                  </a:moveTo>
                  <a:cubicBezTo>
                    <a:pt x="9" y="102"/>
                    <a:pt x="19" y="101"/>
                    <a:pt x="20" y="77"/>
                  </a:cubicBezTo>
                  <a:cubicBezTo>
                    <a:pt x="20" y="54"/>
                    <a:pt x="18" y="39"/>
                    <a:pt x="35" y="27"/>
                  </a:cubicBezTo>
                  <a:cubicBezTo>
                    <a:pt x="51" y="15"/>
                    <a:pt x="53" y="7"/>
                    <a:pt x="50" y="3"/>
                  </a:cubicBezTo>
                  <a:cubicBezTo>
                    <a:pt x="47" y="0"/>
                    <a:pt x="34" y="2"/>
                    <a:pt x="21" y="18"/>
                  </a:cubicBezTo>
                  <a:cubicBezTo>
                    <a:pt x="9" y="33"/>
                    <a:pt x="0" y="37"/>
                    <a:pt x="1" y="58"/>
                  </a:cubicBezTo>
                  <a:cubicBezTo>
                    <a:pt x="1" y="79"/>
                    <a:pt x="1" y="100"/>
                    <a:pt x="8" y="101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5" name="Freeform 2730"/>
            <p:cNvSpPr>
              <a:spLocks/>
            </p:cNvSpPr>
            <p:nvPr/>
          </p:nvSpPr>
          <p:spPr bwMode="auto">
            <a:xfrm rot="2168359">
              <a:off x="-1065294" y="4019009"/>
              <a:ext cx="68478" cy="78465"/>
            </a:xfrm>
            <a:custGeom>
              <a:avLst/>
              <a:gdLst>
                <a:gd name="T0" fmla="*/ 5 w 81"/>
                <a:gd name="T1" fmla="*/ 83 h 93"/>
                <a:gd name="T2" fmla="*/ 24 w 81"/>
                <a:gd name="T3" fmla="*/ 35 h 93"/>
                <a:gd name="T4" fmla="*/ 63 w 81"/>
                <a:gd name="T5" fmla="*/ 1 h 93"/>
                <a:gd name="T6" fmla="*/ 76 w 81"/>
                <a:gd name="T7" fmla="*/ 8 h 93"/>
                <a:gd name="T8" fmla="*/ 52 w 81"/>
                <a:gd name="T9" fmla="*/ 20 h 93"/>
                <a:gd name="T10" fmla="*/ 21 w 81"/>
                <a:gd name="T11" fmla="*/ 83 h 93"/>
                <a:gd name="T12" fmla="*/ 5 w 81"/>
                <a:gd name="T13" fmla="*/ 8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93">
                  <a:moveTo>
                    <a:pt x="5" y="83"/>
                  </a:moveTo>
                  <a:cubicBezTo>
                    <a:pt x="5" y="83"/>
                    <a:pt x="11" y="56"/>
                    <a:pt x="24" y="35"/>
                  </a:cubicBezTo>
                  <a:cubicBezTo>
                    <a:pt x="37" y="14"/>
                    <a:pt x="48" y="0"/>
                    <a:pt x="63" y="1"/>
                  </a:cubicBezTo>
                  <a:cubicBezTo>
                    <a:pt x="77" y="1"/>
                    <a:pt x="81" y="6"/>
                    <a:pt x="76" y="8"/>
                  </a:cubicBezTo>
                  <a:cubicBezTo>
                    <a:pt x="71" y="10"/>
                    <a:pt x="62" y="8"/>
                    <a:pt x="52" y="20"/>
                  </a:cubicBezTo>
                  <a:cubicBezTo>
                    <a:pt x="42" y="33"/>
                    <a:pt x="25" y="76"/>
                    <a:pt x="21" y="83"/>
                  </a:cubicBezTo>
                  <a:cubicBezTo>
                    <a:pt x="18" y="90"/>
                    <a:pt x="0" y="93"/>
                    <a:pt x="5" y="83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6" name="Freeform 2731"/>
            <p:cNvSpPr>
              <a:spLocks/>
            </p:cNvSpPr>
            <p:nvPr/>
          </p:nvSpPr>
          <p:spPr bwMode="auto">
            <a:xfrm rot="2168359">
              <a:off x="-1200196" y="3858133"/>
              <a:ext cx="37806" cy="64198"/>
            </a:xfrm>
            <a:custGeom>
              <a:avLst/>
              <a:gdLst>
                <a:gd name="T0" fmla="*/ 9 w 45"/>
                <a:gd name="T1" fmla="*/ 2 h 76"/>
                <a:gd name="T2" fmla="*/ 35 w 45"/>
                <a:gd name="T3" fmla="*/ 23 h 76"/>
                <a:gd name="T4" fmla="*/ 41 w 45"/>
                <a:gd name="T5" fmla="*/ 71 h 76"/>
                <a:gd name="T6" fmla="*/ 30 w 45"/>
                <a:gd name="T7" fmla="*/ 61 h 76"/>
                <a:gd name="T8" fmla="*/ 13 w 45"/>
                <a:gd name="T9" fmla="*/ 20 h 76"/>
                <a:gd name="T10" fmla="*/ 9 w 45"/>
                <a:gd name="T11" fmla="*/ 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76">
                  <a:moveTo>
                    <a:pt x="9" y="2"/>
                  </a:moveTo>
                  <a:cubicBezTo>
                    <a:pt x="9" y="2"/>
                    <a:pt x="30" y="12"/>
                    <a:pt x="35" y="23"/>
                  </a:cubicBezTo>
                  <a:cubicBezTo>
                    <a:pt x="39" y="35"/>
                    <a:pt x="45" y="67"/>
                    <a:pt x="41" y="71"/>
                  </a:cubicBezTo>
                  <a:cubicBezTo>
                    <a:pt x="37" y="76"/>
                    <a:pt x="35" y="74"/>
                    <a:pt x="30" y="61"/>
                  </a:cubicBezTo>
                  <a:cubicBezTo>
                    <a:pt x="25" y="48"/>
                    <a:pt x="22" y="29"/>
                    <a:pt x="13" y="20"/>
                  </a:cubicBezTo>
                  <a:cubicBezTo>
                    <a:pt x="3" y="11"/>
                    <a:pt x="0" y="0"/>
                    <a:pt x="9" y="2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7" name="Freeform 2732"/>
            <p:cNvSpPr>
              <a:spLocks/>
            </p:cNvSpPr>
            <p:nvPr/>
          </p:nvSpPr>
          <p:spPr bwMode="auto">
            <a:xfrm rot="2168359">
              <a:off x="-1248277" y="3860956"/>
              <a:ext cx="49219" cy="58492"/>
            </a:xfrm>
            <a:custGeom>
              <a:avLst/>
              <a:gdLst>
                <a:gd name="T0" fmla="*/ 9 w 58"/>
                <a:gd name="T1" fmla="*/ 0 h 69"/>
                <a:gd name="T2" fmla="*/ 46 w 58"/>
                <a:gd name="T3" fmla="*/ 18 h 69"/>
                <a:gd name="T4" fmla="*/ 55 w 58"/>
                <a:gd name="T5" fmla="*/ 61 h 69"/>
                <a:gd name="T6" fmla="*/ 45 w 58"/>
                <a:gd name="T7" fmla="*/ 56 h 69"/>
                <a:gd name="T8" fmla="*/ 27 w 58"/>
                <a:gd name="T9" fmla="*/ 19 h 69"/>
                <a:gd name="T10" fmla="*/ 9 w 58"/>
                <a:gd name="T11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" h="69">
                  <a:moveTo>
                    <a:pt x="9" y="0"/>
                  </a:moveTo>
                  <a:cubicBezTo>
                    <a:pt x="9" y="0"/>
                    <a:pt x="39" y="2"/>
                    <a:pt x="46" y="18"/>
                  </a:cubicBezTo>
                  <a:cubicBezTo>
                    <a:pt x="54" y="34"/>
                    <a:pt x="58" y="53"/>
                    <a:pt x="55" y="61"/>
                  </a:cubicBezTo>
                  <a:cubicBezTo>
                    <a:pt x="52" y="69"/>
                    <a:pt x="52" y="69"/>
                    <a:pt x="45" y="56"/>
                  </a:cubicBezTo>
                  <a:cubicBezTo>
                    <a:pt x="39" y="43"/>
                    <a:pt x="38" y="27"/>
                    <a:pt x="27" y="19"/>
                  </a:cubicBezTo>
                  <a:cubicBezTo>
                    <a:pt x="15" y="11"/>
                    <a:pt x="0" y="1"/>
                    <a:pt x="9" y="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8" name="Freeform 2733"/>
            <p:cNvSpPr>
              <a:spLocks/>
            </p:cNvSpPr>
            <p:nvPr/>
          </p:nvSpPr>
          <p:spPr bwMode="auto">
            <a:xfrm rot="2168359">
              <a:off x="-1549049" y="4291351"/>
              <a:ext cx="245737" cy="123047"/>
            </a:xfrm>
            <a:custGeom>
              <a:avLst/>
              <a:gdLst>
                <a:gd name="T0" fmla="*/ 0 w 291"/>
                <a:gd name="T1" fmla="*/ 70 h 146"/>
                <a:gd name="T2" fmla="*/ 98 w 291"/>
                <a:gd name="T3" fmla="*/ 126 h 146"/>
                <a:gd name="T4" fmla="*/ 236 w 291"/>
                <a:gd name="T5" fmla="*/ 109 h 146"/>
                <a:gd name="T6" fmla="*/ 281 w 291"/>
                <a:gd name="T7" fmla="*/ 0 h 146"/>
                <a:gd name="T8" fmla="*/ 255 w 291"/>
                <a:gd name="T9" fmla="*/ 33 h 146"/>
                <a:gd name="T10" fmla="*/ 250 w 291"/>
                <a:gd name="T11" fmla="*/ 49 h 146"/>
                <a:gd name="T12" fmla="*/ 240 w 291"/>
                <a:gd name="T13" fmla="*/ 48 h 146"/>
                <a:gd name="T14" fmla="*/ 234 w 291"/>
                <a:gd name="T15" fmla="*/ 54 h 146"/>
                <a:gd name="T16" fmla="*/ 236 w 291"/>
                <a:gd name="T17" fmla="*/ 66 h 146"/>
                <a:gd name="T18" fmla="*/ 224 w 291"/>
                <a:gd name="T19" fmla="*/ 66 h 146"/>
                <a:gd name="T20" fmla="*/ 212 w 291"/>
                <a:gd name="T21" fmla="*/ 66 h 146"/>
                <a:gd name="T22" fmla="*/ 209 w 291"/>
                <a:gd name="T23" fmla="*/ 85 h 146"/>
                <a:gd name="T24" fmla="*/ 193 w 291"/>
                <a:gd name="T25" fmla="*/ 70 h 146"/>
                <a:gd name="T26" fmla="*/ 186 w 291"/>
                <a:gd name="T27" fmla="*/ 84 h 146"/>
                <a:gd name="T28" fmla="*/ 177 w 291"/>
                <a:gd name="T29" fmla="*/ 86 h 146"/>
                <a:gd name="T30" fmla="*/ 160 w 291"/>
                <a:gd name="T31" fmla="*/ 80 h 146"/>
                <a:gd name="T32" fmla="*/ 158 w 291"/>
                <a:gd name="T33" fmla="*/ 94 h 146"/>
                <a:gd name="T34" fmla="*/ 149 w 291"/>
                <a:gd name="T35" fmla="*/ 96 h 146"/>
                <a:gd name="T36" fmla="*/ 141 w 291"/>
                <a:gd name="T37" fmla="*/ 87 h 146"/>
                <a:gd name="T38" fmla="*/ 128 w 291"/>
                <a:gd name="T39" fmla="*/ 85 h 146"/>
                <a:gd name="T40" fmla="*/ 124 w 291"/>
                <a:gd name="T41" fmla="*/ 92 h 146"/>
                <a:gd name="T42" fmla="*/ 110 w 291"/>
                <a:gd name="T43" fmla="*/ 89 h 146"/>
                <a:gd name="T44" fmla="*/ 105 w 291"/>
                <a:gd name="T45" fmla="*/ 84 h 146"/>
                <a:gd name="T46" fmla="*/ 95 w 291"/>
                <a:gd name="T47" fmla="*/ 90 h 146"/>
                <a:gd name="T48" fmla="*/ 87 w 291"/>
                <a:gd name="T49" fmla="*/ 92 h 146"/>
                <a:gd name="T50" fmla="*/ 82 w 291"/>
                <a:gd name="T51" fmla="*/ 85 h 146"/>
                <a:gd name="T52" fmla="*/ 68 w 291"/>
                <a:gd name="T53" fmla="*/ 83 h 146"/>
                <a:gd name="T54" fmla="*/ 58 w 291"/>
                <a:gd name="T55" fmla="*/ 93 h 146"/>
                <a:gd name="T56" fmla="*/ 46 w 291"/>
                <a:gd name="T57" fmla="*/ 83 h 146"/>
                <a:gd name="T58" fmla="*/ 0 w 291"/>
                <a:gd name="T59" fmla="*/ 7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91" h="146">
                  <a:moveTo>
                    <a:pt x="0" y="70"/>
                  </a:moveTo>
                  <a:cubicBezTo>
                    <a:pt x="0" y="70"/>
                    <a:pt x="86" y="123"/>
                    <a:pt x="98" y="126"/>
                  </a:cubicBezTo>
                  <a:cubicBezTo>
                    <a:pt x="110" y="130"/>
                    <a:pt x="180" y="146"/>
                    <a:pt x="236" y="109"/>
                  </a:cubicBezTo>
                  <a:cubicBezTo>
                    <a:pt x="291" y="72"/>
                    <a:pt x="284" y="14"/>
                    <a:pt x="281" y="0"/>
                  </a:cubicBezTo>
                  <a:cubicBezTo>
                    <a:pt x="267" y="20"/>
                    <a:pt x="265" y="30"/>
                    <a:pt x="255" y="33"/>
                  </a:cubicBezTo>
                  <a:cubicBezTo>
                    <a:pt x="245" y="36"/>
                    <a:pt x="256" y="44"/>
                    <a:pt x="250" y="49"/>
                  </a:cubicBezTo>
                  <a:cubicBezTo>
                    <a:pt x="243" y="54"/>
                    <a:pt x="242" y="50"/>
                    <a:pt x="240" y="48"/>
                  </a:cubicBezTo>
                  <a:cubicBezTo>
                    <a:pt x="238" y="47"/>
                    <a:pt x="229" y="44"/>
                    <a:pt x="234" y="54"/>
                  </a:cubicBezTo>
                  <a:cubicBezTo>
                    <a:pt x="238" y="63"/>
                    <a:pt x="241" y="63"/>
                    <a:pt x="236" y="66"/>
                  </a:cubicBezTo>
                  <a:cubicBezTo>
                    <a:pt x="232" y="70"/>
                    <a:pt x="230" y="73"/>
                    <a:pt x="224" y="66"/>
                  </a:cubicBezTo>
                  <a:cubicBezTo>
                    <a:pt x="219" y="59"/>
                    <a:pt x="212" y="57"/>
                    <a:pt x="212" y="66"/>
                  </a:cubicBezTo>
                  <a:cubicBezTo>
                    <a:pt x="211" y="76"/>
                    <a:pt x="214" y="86"/>
                    <a:pt x="209" y="85"/>
                  </a:cubicBezTo>
                  <a:cubicBezTo>
                    <a:pt x="204" y="84"/>
                    <a:pt x="198" y="70"/>
                    <a:pt x="193" y="70"/>
                  </a:cubicBezTo>
                  <a:cubicBezTo>
                    <a:pt x="188" y="70"/>
                    <a:pt x="188" y="78"/>
                    <a:pt x="186" y="84"/>
                  </a:cubicBezTo>
                  <a:cubicBezTo>
                    <a:pt x="184" y="91"/>
                    <a:pt x="180" y="91"/>
                    <a:pt x="177" y="86"/>
                  </a:cubicBezTo>
                  <a:cubicBezTo>
                    <a:pt x="174" y="80"/>
                    <a:pt x="166" y="80"/>
                    <a:pt x="160" y="80"/>
                  </a:cubicBezTo>
                  <a:cubicBezTo>
                    <a:pt x="154" y="80"/>
                    <a:pt x="161" y="90"/>
                    <a:pt x="158" y="94"/>
                  </a:cubicBezTo>
                  <a:cubicBezTo>
                    <a:pt x="156" y="99"/>
                    <a:pt x="155" y="100"/>
                    <a:pt x="149" y="96"/>
                  </a:cubicBezTo>
                  <a:cubicBezTo>
                    <a:pt x="143" y="92"/>
                    <a:pt x="141" y="89"/>
                    <a:pt x="141" y="87"/>
                  </a:cubicBezTo>
                  <a:cubicBezTo>
                    <a:pt x="141" y="85"/>
                    <a:pt x="128" y="85"/>
                    <a:pt x="128" y="85"/>
                  </a:cubicBezTo>
                  <a:cubicBezTo>
                    <a:pt x="128" y="85"/>
                    <a:pt x="126" y="90"/>
                    <a:pt x="124" y="92"/>
                  </a:cubicBezTo>
                  <a:cubicBezTo>
                    <a:pt x="123" y="94"/>
                    <a:pt x="110" y="92"/>
                    <a:pt x="110" y="89"/>
                  </a:cubicBezTo>
                  <a:cubicBezTo>
                    <a:pt x="110" y="86"/>
                    <a:pt x="109" y="84"/>
                    <a:pt x="105" y="84"/>
                  </a:cubicBezTo>
                  <a:cubicBezTo>
                    <a:pt x="101" y="84"/>
                    <a:pt x="95" y="85"/>
                    <a:pt x="95" y="90"/>
                  </a:cubicBezTo>
                  <a:cubicBezTo>
                    <a:pt x="95" y="94"/>
                    <a:pt x="92" y="96"/>
                    <a:pt x="87" y="92"/>
                  </a:cubicBezTo>
                  <a:cubicBezTo>
                    <a:pt x="82" y="88"/>
                    <a:pt x="82" y="85"/>
                    <a:pt x="82" y="85"/>
                  </a:cubicBezTo>
                  <a:cubicBezTo>
                    <a:pt x="82" y="85"/>
                    <a:pt x="72" y="83"/>
                    <a:pt x="68" y="83"/>
                  </a:cubicBezTo>
                  <a:cubicBezTo>
                    <a:pt x="63" y="83"/>
                    <a:pt x="58" y="93"/>
                    <a:pt x="58" y="93"/>
                  </a:cubicBezTo>
                  <a:cubicBezTo>
                    <a:pt x="58" y="93"/>
                    <a:pt x="49" y="86"/>
                    <a:pt x="46" y="83"/>
                  </a:cubicBezTo>
                  <a:cubicBezTo>
                    <a:pt x="44" y="80"/>
                    <a:pt x="0" y="70"/>
                    <a:pt x="0" y="7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9" name="Freeform 2734"/>
            <p:cNvSpPr>
              <a:spLocks/>
            </p:cNvSpPr>
            <p:nvPr/>
          </p:nvSpPr>
          <p:spPr bwMode="auto">
            <a:xfrm rot="2168359">
              <a:off x="-1578519" y="4122717"/>
              <a:ext cx="45652" cy="46366"/>
            </a:xfrm>
            <a:custGeom>
              <a:avLst/>
              <a:gdLst>
                <a:gd name="T0" fmla="*/ 41 w 54"/>
                <a:gd name="T1" fmla="*/ 0 h 55"/>
                <a:gd name="T2" fmla="*/ 54 w 54"/>
                <a:gd name="T3" fmla="*/ 41 h 55"/>
                <a:gd name="T4" fmla="*/ 1 w 54"/>
                <a:gd name="T5" fmla="*/ 6 h 55"/>
                <a:gd name="T6" fmla="*/ 41 w 54"/>
                <a:gd name="T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55">
                  <a:moveTo>
                    <a:pt x="41" y="0"/>
                  </a:moveTo>
                  <a:cubicBezTo>
                    <a:pt x="41" y="0"/>
                    <a:pt x="50" y="32"/>
                    <a:pt x="54" y="41"/>
                  </a:cubicBezTo>
                  <a:cubicBezTo>
                    <a:pt x="31" y="55"/>
                    <a:pt x="0" y="48"/>
                    <a:pt x="1" y="6"/>
                  </a:cubicBezTo>
                  <a:cubicBezTo>
                    <a:pt x="30" y="2"/>
                    <a:pt x="41" y="0"/>
                    <a:pt x="41" y="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0" name="Freeform 2735"/>
            <p:cNvSpPr>
              <a:spLocks/>
            </p:cNvSpPr>
            <p:nvPr/>
          </p:nvSpPr>
          <p:spPr bwMode="auto">
            <a:xfrm rot="2168359">
              <a:off x="-1591561" y="4175634"/>
              <a:ext cx="57422" cy="59919"/>
            </a:xfrm>
            <a:custGeom>
              <a:avLst/>
              <a:gdLst>
                <a:gd name="T0" fmla="*/ 34 w 68"/>
                <a:gd name="T1" fmla="*/ 0 h 71"/>
                <a:gd name="T2" fmla="*/ 68 w 68"/>
                <a:gd name="T3" fmla="*/ 40 h 71"/>
                <a:gd name="T4" fmla="*/ 33 w 68"/>
                <a:gd name="T5" fmla="*/ 59 h 71"/>
                <a:gd name="T6" fmla="*/ 10 w 68"/>
                <a:gd name="T7" fmla="*/ 15 h 71"/>
                <a:gd name="T8" fmla="*/ 34 w 68"/>
                <a:gd name="T9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71">
                  <a:moveTo>
                    <a:pt x="34" y="0"/>
                  </a:moveTo>
                  <a:cubicBezTo>
                    <a:pt x="34" y="0"/>
                    <a:pt x="58" y="38"/>
                    <a:pt x="68" y="40"/>
                  </a:cubicBezTo>
                  <a:cubicBezTo>
                    <a:pt x="68" y="40"/>
                    <a:pt x="50" y="71"/>
                    <a:pt x="33" y="59"/>
                  </a:cubicBezTo>
                  <a:cubicBezTo>
                    <a:pt x="15" y="47"/>
                    <a:pt x="0" y="22"/>
                    <a:pt x="10" y="15"/>
                  </a:cubicBezTo>
                  <a:cubicBezTo>
                    <a:pt x="20" y="7"/>
                    <a:pt x="34" y="0"/>
                    <a:pt x="34" y="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1" name="Freeform 2736"/>
            <p:cNvSpPr>
              <a:spLocks/>
            </p:cNvSpPr>
            <p:nvPr/>
          </p:nvSpPr>
          <p:spPr bwMode="auto">
            <a:xfrm rot="2168359">
              <a:off x="-1583676" y="4238754"/>
              <a:ext cx="60632" cy="57065"/>
            </a:xfrm>
            <a:custGeom>
              <a:avLst/>
              <a:gdLst>
                <a:gd name="T0" fmla="*/ 34 w 72"/>
                <a:gd name="T1" fmla="*/ 0 h 68"/>
                <a:gd name="T2" fmla="*/ 72 w 72"/>
                <a:gd name="T3" fmla="*/ 42 h 68"/>
                <a:gd name="T4" fmla="*/ 28 w 72"/>
                <a:gd name="T5" fmla="*/ 59 h 68"/>
                <a:gd name="T6" fmla="*/ 0 w 72"/>
                <a:gd name="T7" fmla="*/ 27 h 68"/>
                <a:gd name="T8" fmla="*/ 34 w 72"/>
                <a:gd name="T9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68">
                  <a:moveTo>
                    <a:pt x="34" y="0"/>
                  </a:moveTo>
                  <a:cubicBezTo>
                    <a:pt x="34" y="0"/>
                    <a:pt x="66" y="39"/>
                    <a:pt x="72" y="42"/>
                  </a:cubicBezTo>
                  <a:cubicBezTo>
                    <a:pt x="53" y="62"/>
                    <a:pt x="43" y="68"/>
                    <a:pt x="28" y="59"/>
                  </a:cubicBezTo>
                  <a:cubicBezTo>
                    <a:pt x="14" y="50"/>
                    <a:pt x="0" y="27"/>
                    <a:pt x="0" y="27"/>
                  </a:cubicBezTo>
                  <a:cubicBezTo>
                    <a:pt x="0" y="27"/>
                    <a:pt x="22" y="13"/>
                    <a:pt x="34" y="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2" name="Freeform 2737"/>
            <p:cNvSpPr>
              <a:spLocks/>
            </p:cNvSpPr>
            <p:nvPr/>
          </p:nvSpPr>
          <p:spPr bwMode="auto">
            <a:xfrm rot="2168359">
              <a:off x="-1567340" y="4310029"/>
              <a:ext cx="65625" cy="43155"/>
            </a:xfrm>
            <a:custGeom>
              <a:avLst/>
              <a:gdLst>
                <a:gd name="T0" fmla="*/ 26 w 78"/>
                <a:gd name="T1" fmla="*/ 0 h 51"/>
                <a:gd name="T2" fmla="*/ 78 w 78"/>
                <a:gd name="T3" fmla="*/ 30 h 51"/>
                <a:gd name="T4" fmla="*/ 43 w 78"/>
                <a:gd name="T5" fmla="*/ 51 h 51"/>
                <a:gd name="T6" fmla="*/ 4 w 78"/>
                <a:gd name="T7" fmla="*/ 25 h 51"/>
                <a:gd name="T8" fmla="*/ 26 w 78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51">
                  <a:moveTo>
                    <a:pt x="26" y="0"/>
                  </a:moveTo>
                  <a:cubicBezTo>
                    <a:pt x="26" y="0"/>
                    <a:pt x="60" y="31"/>
                    <a:pt x="78" y="30"/>
                  </a:cubicBezTo>
                  <a:cubicBezTo>
                    <a:pt x="71" y="36"/>
                    <a:pt x="66" y="51"/>
                    <a:pt x="43" y="51"/>
                  </a:cubicBezTo>
                  <a:cubicBezTo>
                    <a:pt x="20" y="51"/>
                    <a:pt x="9" y="29"/>
                    <a:pt x="4" y="25"/>
                  </a:cubicBezTo>
                  <a:cubicBezTo>
                    <a:pt x="0" y="21"/>
                    <a:pt x="26" y="0"/>
                    <a:pt x="26" y="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3" name="Freeform 2738"/>
            <p:cNvSpPr>
              <a:spLocks/>
            </p:cNvSpPr>
            <p:nvPr/>
          </p:nvSpPr>
          <p:spPr bwMode="auto">
            <a:xfrm rot="2168359">
              <a:off x="-1552040" y="4359593"/>
              <a:ext cx="54212" cy="55639"/>
            </a:xfrm>
            <a:custGeom>
              <a:avLst/>
              <a:gdLst>
                <a:gd name="T0" fmla="*/ 45 w 64"/>
                <a:gd name="T1" fmla="*/ 0 h 66"/>
                <a:gd name="T2" fmla="*/ 64 w 64"/>
                <a:gd name="T3" fmla="*/ 56 h 66"/>
                <a:gd name="T4" fmla="*/ 0 w 64"/>
                <a:gd name="T5" fmla="*/ 31 h 66"/>
                <a:gd name="T6" fmla="*/ 45 w 64"/>
                <a:gd name="T7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66">
                  <a:moveTo>
                    <a:pt x="45" y="0"/>
                  </a:moveTo>
                  <a:cubicBezTo>
                    <a:pt x="45" y="0"/>
                    <a:pt x="53" y="48"/>
                    <a:pt x="64" y="56"/>
                  </a:cubicBezTo>
                  <a:cubicBezTo>
                    <a:pt x="37" y="63"/>
                    <a:pt x="15" y="66"/>
                    <a:pt x="0" y="31"/>
                  </a:cubicBezTo>
                  <a:cubicBezTo>
                    <a:pt x="27" y="24"/>
                    <a:pt x="36" y="15"/>
                    <a:pt x="45" y="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4" name="Freeform 2739"/>
            <p:cNvSpPr>
              <a:spLocks/>
            </p:cNvSpPr>
            <p:nvPr/>
          </p:nvSpPr>
          <p:spPr bwMode="auto">
            <a:xfrm rot="2168359">
              <a:off x="-1548799" y="4442907"/>
              <a:ext cx="312432" cy="121620"/>
            </a:xfrm>
            <a:custGeom>
              <a:avLst/>
              <a:gdLst>
                <a:gd name="T0" fmla="*/ 0 w 370"/>
                <a:gd name="T1" fmla="*/ 20 h 144"/>
                <a:gd name="T2" fmla="*/ 40 w 370"/>
                <a:gd name="T3" fmla="*/ 22 h 144"/>
                <a:gd name="T4" fmla="*/ 120 w 370"/>
                <a:gd name="T5" fmla="*/ 95 h 144"/>
                <a:gd name="T6" fmla="*/ 122 w 370"/>
                <a:gd name="T7" fmla="*/ 93 h 144"/>
                <a:gd name="T8" fmla="*/ 56 w 370"/>
                <a:gd name="T9" fmla="*/ 22 h 144"/>
                <a:gd name="T10" fmla="*/ 96 w 370"/>
                <a:gd name="T11" fmla="*/ 24 h 144"/>
                <a:gd name="T12" fmla="*/ 185 w 370"/>
                <a:gd name="T13" fmla="*/ 75 h 144"/>
                <a:gd name="T14" fmla="*/ 185 w 370"/>
                <a:gd name="T15" fmla="*/ 69 h 144"/>
                <a:gd name="T16" fmla="*/ 112 w 370"/>
                <a:gd name="T17" fmla="*/ 26 h 144"/>
                <a:gd name="T18" fmla="*/ 119 w 370"/>
                <a:gd name="T19" fmla="*/ 25 h 144"/>
                <a:gd name="T20" fmla="*/ 268 w 370"/>
                <a:gd name="T21" fmla="*/ 60 h 144"/>
                <a:gd name="T22" fmla="*/ 130 w 370"/>
                <a:gd name="T23" fmla="*/ 11 h 144"/>
                <a:gd name="T24" fmla="*/ 158 w 370"/>
                <a:gd name="T25" fmla="*/ 0 h 144"/>
                <a:gd name="T26" fmla="*/ 370 w 370"/>
                <a:gd name="T27" fmla="*/ 14 h 144"/>
                <a:gd name="T28" fmla="*/ 318 w 370"/>
                <a:gd name="T29" fmla="*/ 86 h 144"/>
                <a:gd name="T30" fmla="*/ 244 w 370"/>
                <a:gd name="T31" fmla="*/ 92 h 144"/>
                <a:gd name="T32" fmla="*/ 188 w 370"/>
                <a:gd name="T33" fmla="*/ 134 h 144"/>
                <a:gd name="T34" fmla="*/ 157 w 370"/>
                <a:gd name="T35" fmla="*/ 125 h 144"/>
                <a:gd name="T36" fmla="*/ 114 w 370"/>
                <a:gd name="T37" fmla="*/ 142 h 144"/>
                <a:gd name="T38" fmla="*/ 0 w 370"/>
                <a:gd name="T39" fmla="*/ 2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0" h="144">
                  <a:moveTo>
                    <a:pt x="0" y="20"/>
                  </a:moveTo>
                  <a:cubicBezTo>
                    <a:pt x="40" y="22"/>
                    <a:pt x="40" y="22"/>
                    <a:pt x="40" y="22"/>
                  </a:cubicBezTo>
                  <a:cubicBezTo>
                    <a:pt x="40" y="22"/>
                    <a:pt x="70" y="102"/>
                    <a:pt x="120" y="95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2" y="93"/>
                    <a:pt x="68" y="70"/>
                    <a:pt x="56" y="22"/>
                  </a:cubicBezTo>
                  <a:cubicBezTo>
                    <a:pt x="79" y="24"/>
                    <a:pt x="96" y="24"/>
                    <a:pt x="96" y="24"/>
                  </a:cubicBezTo>
                  <a:cubicBezTo>
                    <a:pt x="96" y="24"/>
                    <a:pt x="135" y="92"/>
                    <a:pt x="185" y="75"/>
                  </a:cubicBezTo>
                  <a:cubicBezTo>
                    <a:pt x="185" y="72"/>
                    <a:pt x="185" y="69"/>
                    <a:pt x="185" y="69"/>
                  </a:cubicBezTo>
                  <a:cubicBezTo>
                    <a:pt x="185" y="69"/>
                    <a:pt x="143" y="72"/>
                    <a:pt x="112" y="26"/>
                  </a:cubicBezTo>
                  <a:cubicBezTo>
                    <a:pt x="119" y="25"/>
                    <a:pt x="119" y="25"/>
                    <a:pt x="119" y="25"/>
                  </a:cubicBezTo>
                  <a:cubicBezTo>
                    <a:pt x="119" y="25"/>
                    <a:pt x="211" y="89"/>
                    <a:pt x="268" y="60"/>
                  </a:cubicBezTo>
                  <a:cubicBezTo>
                    <a:pt x="215" y="53"/>
                    <a:pt x="156" y="35"/>
                    <a:pt x="130" y="11"/>
                  </a:cubicBezTo>
                  <a:cubicBezTo>
                    <a:pt x="155" y="3"/>
                    <a:pt x="158" y="0"/>
                    <a:pt x="158" y="0"/>
                  </a:cubicBezTo>
                  <a:cubicBezTo>
                    <a:pt x="158" y="0"/>
                    <a:pt x="302" y="39"/>
                    <a:pt x="370" y="14"/>
                  </a:cubicBezTo>
                  <a:cubicBezTo>
                    <a:pt x="360" y="28"/>
                    <a:pt x="341" y="80"/>
                    <a:pt x="318" y="86"/>
                  </a:cubicBezTo>
                  <a:cubicBezTo>
                    <a:pt x="296" y="92"/>
                    <a:pt x="244" y="92"/>
                    <a:pt x="244" y="92"/>
                  </a:cubicBezTo>
                  <a:cubicBezTo>
                    <a:pt x="244" y="92"/>
                    <a:pt x="207" y="134"/>
                    <a:pt x="188" y="134"/>
                  </a:cubicBezTo>
                  <a:cubicBezTo>
                    <a:pt x="170" y="135"/>
                    <a:pt x="157" y="125"/>
                    <a:pt x="157" y="125"/>
                  </a:cubicBezTo>
                  <a:cubicBezTo>
                    <a:pt x="157" y="125"/>
                    <a:pt x="138" y="144"/>
                    <a:pt x="114" y="142"/>
                  </a:cubicBezTo>
                  <a:cubicBezTo>
                    <a:pt x="91" y="140"/>
                    <a:pt x="22" y="112"/>
                    <a:pt x="0" y="2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5" name="Freeform 2740"/>
            <p:cNvSpPr>
              <a:spLocks/>
            </p:cNvSpPr>
            <p:nvPr/>
          </p:nvSpPr>
          <p:spPr bwMode="auto">
            <a:xfrm rot="2168359">
              <a:off x="-1563736" y="4421385"/>
              <a:ext cx="64198" cy="55639"/>
            </a:xfrm>
            <a:custGeom>
              <a:avLst/>
              <a:gdLst>
                <a:gd name="T0" fmla="*/ 40 w 76"/>
                <a:gd name="T1" fmla="*/ 0 h 66"/>
                <a:gd name="T2" fmla="*/ 76 w 76"/>
                <a:gd name="T3" fmla="*/ 49 h 66"/>
                <a:gd name="T4" fmla="*/ 19 w 76"/>
                <a:gd name="T5" fmla="*/ 42 h 66"/>
                <a:gd name="T6" fmla="*/ 19 w 76"/>
                <a:gd name="T7" fmla="*/ 14 h 66"/>
                <a:gd name="T8" fmla="*/ 40 w 76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66">
                  <a:moveTo>
                    <a:pt x="40" y="0"/>
                  </a:moveTo>
                  <a:cubicBezTo>
                    <a:pt x="40" y="0"/>
                    <a:pt x="68" y="48"/>
                    <a:pt x="76" y="49"/>
                  </a:cubicBezTo>
                  <a:cubicBezTo>
                    <a:pt x="47" y="62"/>
                    <a:pt x="38" y="66"/>
                    <a:pt x="19" y="42"/>
                  </a:cubicBezTo>
                  <a:cubicBezTo>
                    <a:pt x="0" y="19"/>
                    <a:pt x="2" y="18"/>
                    <a:pt x="19" y="14"/>
                  </a:cubicBezTo>
                  <a:cubicBezTo>
                    <a:pt x="36" y="10"/>
                    <a:pt x="40" y="0"/>
                    <a:pt x="40" y="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6" name="Freeform 2741"/>
            <p:cNvSpPr>
              <a:spLocks/>
            </p:cNvSpPr>
            <p:nvPr/>
          </p:nvSpPr>
          <p:spPr bwMode="auto">
            <a:xfrm rot="2168359">
              <a:off x="-1559831" y="4480181"/>
              <a:ext cx="59919" cy="63842"/>
            </a:xfrm>
            <a:custGeom>
              <a:avLst/>
              <a:gdLst>
                <a:gd name="T0" fmla="*/ 38 w 71"/>
                <a:gd name="T1" fmla="*/ 0 h 76"/>
                <a:gd name="T2" fmla="*/ 66 w 71"/>
                <a:gd name="T3" fmla="*/ 11 h 76"/>
                <a:gd name="T4" fmla="*/ 52 w 71"/>
                <a:gd name="T5" fmla="*/ 74 h 76"/>
                <a:gd name="T6" fmla="*/ 9 w 71"/>
                <a:gd name="T7" fmla="*/ 37 h 76"/>
                <a:gd name="T8" fmla="*/ 38 w 71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76">
                  <a:moveTo>
                    <a:pt x="38" y="0"/>
                  </a:moveTo>
                  <a:cubicBezTo>
                    <a:pt x="38" y="0"/>
                    <a:pt x="60" y="12"/>
                    <a:pt x="66" y="11"/>
                  </a:cubicBezTo>
                  <a:cubicBezTo>
                    <a:pt x="71" y="10"/>
                    <a:pt x="57" y="72"/>
                    <a:pt x="52" y="74"/>
                  </a:cubicBezTo>
                  <a:cubicBezTo>
                    <a:pt x="46" y="76"/>
                    <a:pt x="0" y="59"/>
                    <a:pt x="9" y="37"/>
                  </a:cubicBezTo>
                  <a:cubicBezTo>
                    <a:pt x="18" y="15"/>
                    <a:pt x="31" y="26"/>
                    <a:pt x="38" y="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7" name="Freeform 2742"/>
            <p:cNvSpPr>
              <a:spLocks noEditPoints="1"/>
            </p:cNvSpPr>
            <p:nvPr/>
          </p:nvSpPr>
          <p:spPr bwMode="auto">
            <a:xfrm rot="2168359">
              <a:off x="-1586878" y="3874693"/>
              <a:ext cx="448676" cy="487551"/>
            </a:xfrm>
            <a:custGeom>
              <a:avLst/>
              <a:gdLst>
                <a:gd name="T0" fmla="*/ 516 w 531"/>
                <a:gd name="T1" fmla="*/ 165 h 578"/>
                <a:gd name="T2" fmla="*/ 452 w 531"/>
                <a:gd name="T3" fmla="*/ 35 h 578"/>
                <a:gd name="T4" fmla="*/ 406 w 531"/>
                <a:gd name="T5" fmla="*/ 14 h 578"/>
                <a:gd name="T6" fmla="*/ 372 w 531"/>
                <a:gd name="T7" fmla="*/ 11 h 578"/>
                <a:gd name="T8" fmla="*/ 306 w 531"/>
                <a:gd name="T9" fmla="*/ 0 h 578"/>
                <a:gd name="T10" fmla="*/ 73 w 531"/>
                <a:gd name="T11" fmla="*/ 251 h 578"/>
                <a:gd name="T12" fmla="*/ 10 w 531"/>
                <a:gd name="T13" fmla="*/ 404 h 578"/>
                <a:gd name="T14" fmla="*/ 120 w 531"/>
                <a:gd name="T15" fmla="*/ 412 h 578"/>
                <a:gd name="T16" fmla="*/ 221 w 531"/>
                <a:gd name="T17" fmla="*/ 534 h 578"/>
                <a:gd name="T18" fmla="*/ 469 w 531"/>
                <a:gd name="T19" fmla="*/ 505 h 578"/>
                <a:gd name="T20" fmla="*/ 516 w 531"/>
                <a:gd name="T21" fmla="*/ 165 h 578"/>
                <a:gd name="T22" fmla="*/ 409 w 531"/>
                <a:gd name="T23" fmla="*/ 342 h 578"/>
                <a:gd name="T24" fmla="*/ 387 w 531"/>
                <a:gd name="T25" fmla="*/ 383 h 578"/>
                <a:gd name="T26" fmla="*/ 364 w 531"/>
                <a:gd name="T27" fmla="*/ 346 h 578"/>
                <a:gd name="T28" fmla="*/ 387 w 531"/>
                <a:gd name="T29" fmla="*/ 308 h 578"/>
                <a:gd name="T30" fmla="*/ 409 w 531"/>
                <a:gd name="T31" fmla="*/ 311 h 578"/>
                <a:gd name="T32" fmla="*/ 409 w 531"/>
                <a:gd name="T33" fmla="*/ 342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31" h="578">
                  <a:moveTo>
                    <a:pt x="516" y="165"/>
                  </a:moveTo>
                  <a:cubicBezTo>
                    <a:pt x="501" y="60"/>
                    <a:pt x="477" y="39"/>
                    <a:pt x="452" y="35"/>
                  </a:cubicBezTo>
                  <a:cubicBezTo>
                    <a:pt x="427" y="31"/>
                    <a:pt x="410" y="16"/>
                    <a:pt x="406" y="14"/>
                  </a:cubicBezTo>
                  <a:cubicBezTo>
                    <a:pt x="402" y="12"/>
                    <a:pt x="389" y="8"/>
                    <a:pt x="372" y="11"/>
                  </a:cubicBezTo>
                  <a:cubicBezTo>
                    <a:pt x="355" y="14"/>
                    <a:pt x="315" y="19"/>
                    <a:pt x="306" y="0"/>
                  </a:cubicBezTo>
                  <a:cubicBezTo>
                    <a:pt x="306" y="0"/>
                    <a:pt x="152" y="119"/>
                    <a:pt x="73" y="251"/>
                  </a:cubicBezTo>
                  <a:cubicBezTo>
                    <a:pt x="31" y="320"/>
                    <a:pt x="0" y="392"/>
                    <a:pt x="10" y="404"/>
                  </a:cubicBezTo>
                  <a:cubicBezTo>
                    <a:pt x="20" y="416"/>
                    <a:pt x="79" y="419"/>
                    <a:pt x="120" y="412"/>
                  </a:cubicBezTo>
                  <a:cubicBezTo>
                    <a:pt x="128" y="438"/>
                    <a:pt x="160" y="503"/>
                    <a:pt x="221" y="534"/>
                  </a:cubicBezTo>
                  <a:cubicBezTo>
                    <a:pt x="282" y="565"/>
                    <a:pt x="390" y="578"/>
                    <a:pt x="469" y="505"/>
                  </a:cubicBezTo>
                  <a:cubicBezTo>
                    <a:pt x="528" y="451"/>
                    <a:pt x="531" y="270"/>
                    <a:pt x="516" y="165"/>
                  </a:cubicBezTo>
                  <a:close/>
                  <a:moveTo>
                    <a:pt x="409" y="342"/>
                  </a:moveTo>
                  <a:cubicBezTo>
                    <a:pt x="403" y="348"/>
                    <a:pt x="396" y="380"/>
                    <a:pt x="387" y="383"/>
                  </a:cubicBezTo>
                  <a:cubicBezTo>
                    <a:pt x="378" y="386"/>
                    <a:pt x="367" y="374"/>
                    <a:pt x="364" y="346"/>
                  </a:cubicBezTo>
                  <a:cubicBezTo>
                    <a:pt x="361" y="319"/>
                    <a:pt x="387" y="308"/>
                    <a:pt x="387" y="308"/>
                  </a:cubicBezTo>
                  <a:cubicBezTo>
                    <a:pt x="387" y="308"/>
                    <a:pt x="400" y="303"/>
                    <a:pt x="409" y="311"/>
                  </a:cubicBezTo>
                  <a:cubicBezTo>
                    <a:pt x="419" y="319"/>
                    <a:pt x="415" y="336"/>
                    <a:pt x="409" y="342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8" name="Freeform 2743"/>
            <p:cNvSpPr>
              <a:spLocks/>
            </p:cNvSpPr>
            <p:nvPr/>
          </p:nvSpPr>
          <p:spPr bwMode="auto">
            <a:xfrm rot="2168359">
              <a:off x="-1303294" y="4192093"/>
              <a:ext cx="15336" cy="31743"/>
            </a:xfrm>
            <a:custGeom>
              <a:avLst/>
              <a:gdLst>
                <a:gd name="T0" fmla="*/ 6 w 18"/>
                <a:gd name="T1" fmla="*/ 36 h 38"/>
                <a:gd name="T2" fmla="*/ 0 w 18"/>
                <a:gd name="T3" fmla="*/ 15 h 38"/>
                <a:gd name="T4" fmla="*/ 17 w 18"/>
                <a:gd name="T5" fmla="*/ 25 h 38"/>
                <a:gd name="T6" fmla="*/ 6 w 18"/>
                <a:gd name="T7" fmla="*/ 3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8">
                  <a:moveTo>
                    <a:pt x="6" y="36"/>
                  </a:moveTo>
                  <a:cubicBezTo>
                    <a:pt x="2" y="34"/>
                    <a:pt x="0" y="15"/>
                    <a:pt x="0" y="15"/>
                  </a:cubicBezTo>
                  <a:cubicBezTo>
                    <a:pt x="9" y="0"/>
                    <a:pt x="18" y="16"/>
                    <a:pt x="17" y="25"/>
                  </a:cubicBezTo>
                  <a:cubicBezTo>
                    <a:pt x="17" y="35"/>
                    <a:pt x="11" y="38"/>
                    <a:pt x="6" y="36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9" name="Freeform 2744"/>
            <p:cNvSpPr>
              <a:spLocks/>
            </p:cNvSpPr>
            <p:nvPr/>
          </p:nvSpPr>
          <p:spPr bwMode="auto">
            <a:xfrm rot="2168359">
              <a:off x="-1303294" y="4192093"/>
              <a:ext cx="15336" cy="31743"/>
            </a:xfrm>
            <a:custGeom>
              <a:avLst/>
              <a:gdLst>
                <a:gd name="T0" fmla="*/ 0 w 18"/>
                <a:gd name="T1" fmla="*/ 15 h 38"/>
                <a:gd name="T2" fmla="*/ 6 w 18"/>
                <a:gd name="T3" fmla="*/ 36 h 38"/>
                <a:gd name="T4" fmla="*/ 17 w 18"/>
                <a:gd name="T5" fmla="*/ 25 h 38"/>
                <a:gd name="T6" fmla="*/ 0 w 18"/>
                <a:gd name="T7" fmla="*/ 1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8">
                  <a:moveTo>
                    <a:pt x="0" y="15"/>
                  </a:moveTo>
                  <a:cubicBezTo>
                    <a:pt x="0" y="15"/>
                    <a:pt x="2" y="34"/>
                    <a:pt x="6" y="36"/>
                  </a:cubicBezTo>
                  <a:cubicBezTo>
                    <a:pt x="11" y="38"/>
                    <a:pt x="17" y="35"/>
                    <a:pt x="17" y="25"/>
                  </a:cubicBezTo>
                  <a:cubicBezTo>
                    <a:pt x="18" y="16"/>
                    <a:pt x="9" y="0"/>
                    <a:pt x="0" y="15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0" name="Freeform 2745"/>
            <p:cNvSpPr>
              <a:spLocks/>
            </p:cNvSpPr>
            <p:nvPr/>
          </p:nvSpPr>
          <p:spPr bwMode="auto">
            <a:xfrm rot="2168359">
              <a:off x="-1631987" y="4073890"/>
              <a:ext cx="51359" cy="43155"/>
            </a:xfrm>
            <a:custGeom>
              <a:avLst/>
              <a:gdLst>
                <a:gd name="T0" fmla="*/ 15 w 61"/>
                <a:gd name="T1" fmla="*/ 0 h 51"/>
                <a:gd name="T2" fmla="*/ 61 w 61"/>
                <a:gd name="T3" fmla="*/ 15 h 51"/>
                <a:gd name="T4" fmla="*/ 0 w 61"/>
                <a:gd name="T5" fmla="*/ 35 h 51"/>
                <a:gd name="T6" fmla="*/ 15 w 61"/>
                <a:gd name="T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51">
                  <a:moveTo>
                    <a:pt x="15" y="0"/>
                  </a:moveTo>
                  <a:cubicBezTo>
                    <a:pt x="15" y="0"/>
                    <a:pt x="48" y="18"/>
                    <a:pt x="61" y="15"/>
                  </a:cubicBezTo>
                  <a:cubicBezTo>
                    <a:pt x="54" y="29"/>
                    <a:pt x="18" y="51"/>
                    <a:pt x="0" y="35"/>
                  </a:cubicBezTo>
                  <a:cubicBezTo>
                    <a:pt x="6" y="18"/>
                    <a:pt x="15" y="0"/>
                    <a:pt x="15" y="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1" name="Freeform 2746"/>
            <p:cNvSpPr>
              <a:spLocks/>
            </p:cNvSpPr>
            <p:nvPr/>
          </p:nvSpPr>
          <p:spPr bwMode="auto">
            <a:xfrm rot="2168359">
              <a:off x="-1628504" y="4106115"/>
              <a:ext cx="53142" cy="49575"/>
            </a:xfrm>
            <a:custGeom>
              <a:avLst/>
              <a:gdLst>
                <a:gd name="T0" fmla="*/ 0 w 63"/>
                <a:gd name="T1" fmla="*/ 22 h 59"/>
                <a:gd name="T2" fmla="*/ 47 w 63"/>
                <a:gd name="T3" fmla="*/ 0 h 59"/>
                <a:gd name="T4" fmla="*/ 60 w 63"/>
                <a:gd name="T5" fmla="*/ 40 h 59"/>
                <a:gd name="T6" fmla="*/ 46 w 63"/>
                <a:gd name="T7" fmla="*/ 55 h 59"/>
                <a:gd name="T8" fmla="*/ 0 w 63"/>
                <a:gd name="T9" fmla="*/ 22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59">
                  <a:moveTo>
                    <a:pt x="0" y="22"/>
                  </a:moveTo>
                  <a:cubicBezTo>
                    <a:pt x="0" y="22"/>
                    <a:pt x="38" y="27"/>
                    <a:pt x="47" y="0"/>
                  </a:cubicBezTo>
                  <a:cubicBezTo>
                    <a:pt x="53" y="23"/>
                    <a:pt x="56" y="35"/>
                    <a:pt x="60" y="40"/>
                  </a:cubicBezTo>
                  <a:cubicBezTo>
                    <a:pt x="63" y="45"/>
                    <a:pt x="54" y="53"/>
                    <a:pt x="46" y="55"/>
                  </a:cubicBezTo>
                  <a:cubicBezTo>
                    <a:pt x="38" y="57"/>
                    <a:pt x="2" y="59"/>
                    <a:pt x="0" y="22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2" name="Freeform 2747"/>
            <p:cNvSpPr>
              <a:spLocks/>
            </p:cNvSpPr>
            <p:nvPr/>
          </p:nvSpPr>
          <p:spPr bwMode="auto">
            <a:xfrm rot="2168359">
              <a:off x="-1638576" y="4160147"/>
              <a:ext cx="57422" cy="62415"/>
            </a:xfrm>
            <a:custGeom>
              <a:avLst/>
              <a:gdLst>
                <a:gd name="T0" fmla="*/ 1 w 68"/>
                <a:gd name="T1" fmla="*/ 20 h 74"/>
                <a:gd name="T2" fmla="*/ 41 w 68"/>
                <a:gd name="T3" fmla="*/ 0 h 74"/>
                <a:gd name="T4" fmla="*/ 60 w 68"/>
                <a:gd name="T5" fmla="*/ 36 h 74"/>
                <a:gd name="T6" fmla="*/ 50 w 68"/>
                <a:gd name="T7" fmla="*/ 56 h 74"/>
                <a:gd name="T8" fmla="*/ 11 w 68"/>
                <a:gd name="T9" fmla="*/ 53 h 74"/>
                <a:gd name="T10" fmla="*/ 1 w 68"/>
                <a:gd name="T11" fmla="*/ 2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74">
                  <a:moveTo>
                    <a:pt x="1" y="20"/>
                  </a:moveTo>
                  <a:cubicBezTo>
                    <a:pt x="1" y="20"/>
                    <a:pt x="30" y="17"/>
                    <a:pt x="41" y="0"/>
                  </a:cubicBezTo>
                  <a:cubicBezTo>
                    <a:pt x="50" y="12"/>
                    <a:pt x="52" y="28"/>
                    <a:pt x="60" y="36"/>
                  </a:cubicBezTo>
                  <a:cubicBezTo>
                    <a:pt x="68" y="45"/>
                    <a:pt x="53" y="54"/>
                    <a:pt x="50" y="56"/>
                  </a:cubicBezTo>
                  <a:cubicBezTo>
                    <a:pt x="47" y="58"/>
                    <a:pt x="23" y="74"/>
                    <a:pt x="11" y="53"/>
                  </a:cubicBezTo>
                  <a:cubicBezTo>
                    <a:pt x="0" y="33"/>
                    <a:pt x="1" y="20"/>
                    <a:pt x="1" y="2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3" name="Freeform 2748"/>
            <p:cNvSpPr>
              <a:spLocks/>
            </p:cNvSpPr>
            <p:nvPr/>
          </p:nvSpPr>
          <p:spPr bwMode="auto">
            <a:xfrm rot="2168359">
              <a:off x="-1641477" y="4223795"/>
              <a:ext cx="72045" cy="50645"/>
            </a:xfrm>
            <a:custGeom>
              <a:avLst/>
              <a:gdLst>
                <a:gd name="T0" fmla="*/ 15 w 85"/>
                <a:gd name="T1" fmla="*/ 22 h 60"/>
                <a:gd name="T2" fmla="*/ 45 w 85"/>
                <a:gd name="T3" fmla="*/ 5 h 60"/>
                <a:gd name="T4" fmla="*/ 53 w 85"/>
                <a:gd name="T5" fmla="*/ 13 h 60"/>
                <a:gd name="T6" fmla="*/ 79 w 85"/>
                <a:gd name="T7" fmla="*/ 45 h 60"/>
                <a:gd name="T8" fmla="*/ 52 w 85"/>
                <a:gd name="T9" fmla="*/ 59 h 60"/>
                <a:gd name="T10" fmla="*/ 15 w 85"/>
                <a:gd name="T11" fmla="*/ 2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5" h="60">
                  <a:moveTo>
                    <a:pt x="15" y="22"/>
                  </a:moveTo>
                  <a:cubicBezTo>
                    <a:pt x="15" y="22"/>
                    <a:pt x="43" y="9"/>
                    <a:pt x="45" y="5"/>
                  </a:cubicBezTo>
                  <a:cubicBezTo>
                    <a:pt x="46" y="0"/>
                    <a:pt x="53" y="4"/>
                    <a:pt x="53" y="13"/>
                  </a:cubicBezTo>
                  <a:cubicBezTo>
                    <a:pt x="53" y="23"/>
                    <a:pt x="73" y="41"/>
                    <a:pt x="79" y="45"/>
                  </a:cubicBezTo>
                  <a:cubicBezTo>
                    <a:pt x="85" y="48"/>
                    <a:pt x="64" y="59"/>
                    <a:pt x="52" y="59"/>
                  </a:cubicBezTo>
                  <a:cubicBezTo>
                    <a:pt x="41" y="60"/>
                    <a:pt x="0" y="38"/>
                    <a:pt x="15" y="22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4" name="Freeform 2749"/>
            <p:cNvSpPr>
              <a:spLocks/>
            </p:cNvSpPr>
            <p:nvPr/>
          </p:nvSpPr>
          <p:spPr bwMode="auto">
            <a:xfrm rot="2168359">
              <a:off x="-1622109" y="4290405"/>
              <a:ext cx="64198" cy="51715"/>
            </a:xfrm>
            <a:custGeom>
              <a:avLst/>
              <a:gdLst>
                <a:gd name="T0" fmla="*/ 10 w 76"/>
                <a:gd name="T1" fmla="*/ 20 h 61"/>
                <a:gd name="T2" fmla="*/ 29 w 76"/>
                <a:gd name="T3" fmla="*/ 6 h 61"/>
                <a:gd name="T4" fmla="*/ 46 w 76"/>
                <a:gd name="T5" fmla="*/ 11 h 61"/>
                <a:gd name="T6" fmla="*/ 75 w 76"/>
                <a:gd name="T7" fmla="*/ 40 h 61"/>
                <a:gd name="T8" fmla="*/ 67 w 76"/>
                <a:gd name="T9" fmla="*/ 47 h 61"/>
                <a:gd name="T10" fmla="*/ 35 w 76"/>
                <a:gd name="T11" fmla="*/ 56 h 61"/>
                <a:gd name="T12" fmla="*/ 10 w 76"/>
                <a:gd name="T13" fmla="*/ 2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61">
                  <a:moveTo>
                    <a:pt x="10" y="20"/>
                  </a:moveTo>
                  <a:cubicBezTo>
                    <a:pt x="29" y="6"/>
                    <a:pt x="29" y="6"/>
                    <a:pt x="29" y="6"/>
                  </a:cubicBezTo>
                  <a:cubicBezTo>
                    <a:pt x="29" y="6"/>
                    <a:pt x="37" y="0"/>
                    <a:pt x="46" y="11"/>
                  </a:cubicBezTo>
                  <a:cubicBezTo>
                    <a:pt x="55" y="21"/>
                    <a:pt x="75" y="40"/>
                    <a:pt x="75" y="40"/>
                  </a:cubicBezTo>
                  <a:cubicBezTo>
                    <a:pt x="75" y="40"/>
                    <a:pt x="76" y="42"/>
                    <a:pt x="67" y="47"/>
                  </a:cubicBezTo>
                  <a:cubicBezTo>
                    <a:pt x="58" y="51"/>
                    <a:pt x="48" y="61"/>
                    <a:pt x="35" y="56"/>
                  </a:cubicBezTo>
                  <a:cubicBezTo>
                    <a:pt x="22" y="52"/>
                    <a:pt x="0" y="27"/>
                    <a:pt x="10" y="2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5" name="Freeform 2750"/>
            <p:cNvSpPr>
              <a:spLocks/>
            </p:cNvSpPr>
            <p:nvPr/>
          </p:nvSpPr>
          <p:spPr bwMode="auto">
            <a:xfrm rot="2168359">
              <a:off x="-1611933" y="4344936"/>
              <a:ext cx="61702" cy="50645"/>
            </a:xfrm>
            <a:custGeom>
              <a:avLst/>
              <a:gdLst>
                <a:gd name="T0" fmla="*/ 21 w 73"/>
                <a:gd name="T1" fmla="*/ 21 h 60"/>
                <a:gd name="T2" fmla="*/ 38 w 73"/>
                <a:gd name="T3" fmla="*/ 7 h 60"/>
                <a:gd name="T4" fmla="*/ 56 w 73"/>
                <a:gd name="T5" fmla="*/ 7 h 60"/>
                <a:gd name="T6" fmla="*/ 66 w 73"/>
                <a:gd name="T7" fmla="*/ 28 h 60"/>
                <a:gd name="T8" fmla="*/ 70 w 73"/>
                <a:gd name="T9" fmla="*/ 46 h 60"/>
                <a:gd name="T10" fmla="*/ 43 w 73"/>
                <a:gd name="T11" fmla="*/ 60 h 60"/>
                <a:gd name="T12" fmla="*/ 19 w 73"/>
                <a:gd name="T13" fmla="*/ 49 h 60"/>
                <a:gd name="T14" fmla="*/ 21 w 73"/>
                <a:gd name="T15" fmla="*/ 2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3" h="60">
                  <a:moveTo>
                    <a:pt x="21" y="21"/>
                  </a:moveTo>
                  <a:cubicBezTo>
                    <a:pt x="21" y="21"/>
                    <a:pt x="37" y="9"/>
                    <a:pt x="38" y="7"/>
                  </a:cubicBezTo>
                  <a:cubicBezTo>
                    <a:pt x="39" y="5"/>
                    <a:pt x="52" y="0"/>
                    <a:pt x="56" y="7"/>
                  </a:cubicBezTo>
                  <a:cubicBezTo>
                    <a:pt x="60" y="13"/>
                    <a:pt x="63" y="22"/>
                    <a:pt x="66" y="28"/>
                  </a:cubicBezTo>
                  <a:cubicBezTo>
                    <a:pt x="69" y="35"/>
                    <a:pt x="73" y="42"/>
                    <a:pt x="70" y="46"/>
                  </a:cubicBezTo>
                  <a:cubicBezTo>
                    <a:pt x="67" y="50"/>
                    <a:pt x="54" y="60"/>
                    <a:pt x="43" y="60"/>
                  </a:cubicBezTo>
                  <a:cubicBezTo>
                    <a:pt x="32" y="60"/>
                    <a:pt x="26" y="57"/>
                    <a:pt x="19" y="49"/>
                  </a:cubicBezTo>
                  <a:cubicBezTo>
                    <a:pt x="12" y="42"/>
                    <a:pt x="0" y="33"/>
                    <a:pt x="21" y="21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6" name="Freeform 2751"/>
            <p:cNvSpPr>
              <a:spLocks/>
            </p:cNvSpPr>
            <p:nvPr/>
          </p:nvSpPr>
          <p:spPr bwMode="auto">
            <a:xfrm rot="2168359">
              <a:off x="-1614683" y="4401173"/>
              <a:ext cx="69191" cy="60632"/>
            </a:xfrm>
            <a:custGeom>
              <a:avLst/>
              <a:gdLst>
                <a:gd name="T0" fmla="*/ 6 w 82"/>
                <a:gd name="T1" fmla="*/ 26 h 72"/>
                <a:gd name="T2" fmla="*/ 49 w 82"/>
                <a:gd name="T3" fmla="*/ 3 h 72"/>
                <a:gd name="T4" fmla="*/ 54 w 82"/>
                <a:gd name="T5" fmla="*/ 16 h 72"/>
                <a:gd name="T6" fmla="*/ 80 w 82"/>
                <a:gd name="T7" fmla="*/ 54 h 72"/>
                <a:gd name="T8" fmla="*/ 68 w 82"/>
                <a:gd name="T9" fmla="*/ 65 h 72"/>
                <a:gd name="T10" fmla="*/ 17 w 82"/>
                <a:gd name="T11" fmla="*/ 52 h 72"/>
                <a:gd name="T12" fmla="*/ 6 w 82"/>
                <a:gd name="T13" fmla="*/ 2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72">
                  <a:moveTo>
                    <a:pt x="6" y="26"/>
                  </a:moveTo>
                  <a:cubicBezTo>
                    <a:pt x="6" y="26"/>
                    <a:pt x="31" y="21"/>
                    <a:pt x="49" y="3"/>
                  </a:cubicBezTo>
                  <a:cubicBezTo>
                    <a:pt x="51" y="0"/>
                    <a:pt x="53" y="6"/>
                    <a:pt x="54" y="16"/>
                  </a:cubicBezTo>
                  <a:cubicBezTo>
                    <a:pt x="56" y="26"/>
                    <a:pt x="68" y="48"/>
                    <a:pt x="80" y="54"/>
                  </a:cubicBezTo>
                  <a:cubicBezTo>
                    <a:pt x="82" y="57"/>
                    <a:pt x="80" y="63"/>
                    <a:pt x="68" y="65"/>
                  </a:cubicBezTo>
                  <a:cubicBezTo>
                    <a:pt x="55" y="67"/>
                    <a:pt x="29" y="72"/>
                    <a:pt x="17" y="52"/>
                  </a:cubicBezTo>
                  <a:cubicBezTo>
                    <a:pt x="5" y="32"/>
                    <a:pt x="0" y="27"/>
                    <a:pt x="6" y="26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7" name="Freeform 2752"/>
            <p:cNvSpPr>
              <a:spLocks/>
            </p:cNvSpPr>
            <p:nvPr/>
          </p:nvSpPr>
          <p:spPr bwMode="auto">
            <a:xfrm rot="2168359">
              <a:off x="-1609088" y="4468956"/>
              <a:ext cx="61702" cy="58492"/>
            </a:xfrm>
            <a:custGeom>
              <a:avLst/>
              <a:gdLst>
                <a:gd name="T0" fmla="*/ 5 w 73"/>
                <a:gd name="T1" fmla="*/ 30 h 69"/>
                <a:gd name="T2" fmla="*/ 31 w 73"/>
                <a:gd name="T3" fmla="*/ 13 h 69"/>
                <a:gd name="T4" fmla="*/ 50 w 73"/>
                <a:gd name="T5" fmla="*/ 3 h 69"/>
                <a:gd name="T6" fmla="*/ 54 w 73"/>
                <a:gd name="T7" fmla="*/ 22 h 69"/>
                <a:gd name="T8" fmla="*/ 67 w 73"/>
                <a:gd name="T9" fmla="*/ 51 h 69"/>
                <a:gd name="T10" fmla="*/ 56 w 73"/>
                <a:gd name="T11" fmla="*/ 61 h 69"/>
                <a:gd name="T12" fmla="*/ 25 w 73"/>
                <a:gd name="T13" fmla="*/ 61 h 69"/>
                <a:gd name="T14" fmla="*/ 5 w 73"/>
                <a:gd name="T15" fmla="*/ 3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3" h="69">
                  <a:moveTo>
                    <a:pt x="5" y="30"/>
                  </a:moveTo>
                  <a:cubicBezTo>
                    <a:pt x="5" y="30"/>
                    <a:pt x="29" y="22"/>
                    <a:pt x="31" y="13"/>
                  </a:cubicBezTo>
                  <a:cubicBezTo>
                    <a:pt x="33" y="5"/>
                    <a:pt x="45" y="0"/>
                    <a:pt x="50" y="3"/>
                  </a:cubicBezTo>
                  <a:cubicBezTo>
                    <a:pt x="55" y="6"/>
                    <a:pt x="54" y="15"/>
                    <a:pt x="54" y="22"/>
                  </a:cubicBezTo>
                  <a:cubicBezTo>
                    <a:pt x="54" y="29"/>
                    <a:pt x="62" y="49"/>
                    <a:pt x="67" y="51"/>
                  </a:cubicBezTo>
                  <a:cubicBezTo>
                    <a:pt x="73" y="52"/>
                    <a:pt x="67" y="56"/>
                    <a:pt x="56" y="61"/>
                  </a:cubicBezTo>
                  <a:cubicBezTo>
                    <a:pt x="45" y="65"/>
                    <a:pt x="37" y="69"/>
                    <a:pt x="25" y="61"/>
                  </a:cubicBezTo>
                  <a:cubicBezTo>
                    <a:pt x="13" y="53"/>
                    <a:pt x="0" y="32"/>
                    <a:pt x="5" y="3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8" name="Freeform 2753"/>
            <p:cNvSpPr>
              <a:spLocks/>
            </p:cNvSpPr>
            <p:nvPr/>
          </p:nvSpPr>
          <p:spPr bwMode="auto">
            <a:xfrm rot="2168359">
              <a:off x="-1613296" y="4526692"/>
              <a:ext cx="60632" cy="60632"/>
            </a:xfrm>
            <a:custGeom>
              <a:avLst/>
              <a:gdLst>
                <a:gd name="T0" fmla="*/ 11 w 72"/>
                <a:gd name="T1" fmla="*/ 26 h 72"/>
                <a:gd name="T2" fmla="*/ 39 w 72"/>
                <a:gd name="T3" fmla="*/ 10 h 72"/>
                <a:gd name="T4" fmla="*/ 63 w 72"/>
                <a:gd name="T5" fmla="*/ 3 h 72"/>
                <a:gd name="T6" fmla="*/ 68 w 72"/>
                <a:gd name="T7" fmla="*/ 21 h 72"/>
                <a:gd name="T8" fmla="*/ 57 w 72"/>
                <a:gd name="T9" fmla="*/ 46 h 72"/>
                <a:gd name="T10" fmla="*/ 48 w 72"/>
                <a:gd name="T11" fmla="*/ 71 h 72"/>
                <a:gd name="T12" fmla="*/ 18 w 72"/>
                <a:gd name="T13" fmla="*/ 60 h 72"/>
                <a:gd name="T14" fmla="*/ 11 w 72"/>
                <a:gd name="T15" fmla="*/ 2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72">
                  <a:moveTo>
                    <a:pt x="11" y="26"/>
                  </a:moveTo>
                  <a:cubicBezTo>
                    <a:pt x="11" y="26"/>
                    <a:pt x="38" y="19"/>
                    <a:pt x="39" y="10"/>
                  </a:cubicBezTo>
                  <a:cubicBezTo>
                    <a:pt x="41" y="0"/>
                    <a:pt x="57" y="2"/>
                    <a:pt x="63" y="3"/>
                  </a:cubicBezTo>
                  <a:cubicBezTo>
                    <a:pt x="69" y="4"/>
                    <a:pt x="72" y="13"/>
                    <a:pt x="68" y="21"/>
                  </a:cubicBezTo>
                  <a:cubicBezTo>
                    <a:pt x="65" y="28"/>
                    <a:pt x="57" y="38"/>
                    <a:pt x="57" y="46"/>
                  </a:cubicBezTo>
                  <a:cubicBezTo>
                    <a:pt x="57" y="55"/>
                    <a:pt x="60" y="71"/>
                    <a:pt x="48" y="71"/>
                  </a:cubicBezTo>
                  <a:cubicBezTo>
                    <a:pt x="37" y="72"/>
                    <a:pt x="24" y="68"/>
                    <a:pt x="18" y="60"/>
                  </a:cubicBezTo>
                  <a:cubicBezTo>
                    <a:pt x="12" y="51"/>
                    <a:pt x="0" y="29"/>
                    <a:pt x="11" y="26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9" name="Freeform 2754"/>
            <p:cNvSpPr>
              <a:spLocks/>
            </p:cNvSpPr>
            <p:nvPr/>
          </p:nvSpPr>
          <p:spPr bwMode="auto">
            <a:xfrm rot="2168359">
              <a:off x="-1669180" y="4560443"/>
              <a:ext cx="64912" cy="61702"/>
            </a:xfrm>
            <a:custGeom>
              <a:avLst/>
              <a:gdLst>
                <a:gd name="T0" fmla="*/ 21 w 77"/>
                <a:gd name="T1" fmla="*/ 18 h 73"/>
                <a:gd name="T2" fmla="*/ 47 w 77"/>
                <a:gd name="T3" fmla="*/ 7 h 73"/>
                <a:gd name="T4" fmla="*/ 62 w 77"/>
                <a:gd name="T5" fmla="*/ 18 h 73"/>
                <a:gd name="T6" fmla="*/ 73 w 77"/>
                <a:gd name="T7" fmla="*/ 29 h 73"/>
                <a:gd name="T8" fmla="*/ 62 w 77"/>
                <a:gd name="T9" fmla="*/ 56 h 73"/>
                <a:gd name="T10" fmla="*/ 47 w 77"/>
                <a:gd name="T11" fmla="*/ 68 h 73"/>
                <a:gd name="T12" fmla="*/ 21 w 77"/>
                <a:gd name="T13" fmla="*/ 18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73">
                  <a:moveTo>
                    <a:pt x="21" y="18"/>
                  </a:moveTo>
                  <a:cubicBezTo>
                    <a:pt x="21" y="18"/>
                    <a:pt x="41" y="0"/>
                    <a:pt x="47" y="7"/>
                  </a:cubicBezTo>
                  <a:cubicBezTo>
                    <a:pt x="54" y="15"/>
                    <a:pt x="57" y="20"/>
                    <a:pt x="62" y="18"/>
                  </a:cubicBezTo>
                  <a:cubicBezTo>
                    <a:pt x="67" y="17"/>
                    <a:pt x="77" y="21"/>
                    <a:pt x="73" y="29"/>
                  </a:cubicBezTo>
                  <a:cubicBezTo>
                    <a:pt x="69" y="37"/>
                    <a:pt x="62" y="48"/>
                    <a:pt x="62" y="56"/>
                  </a:cubicBezTo>
                  <a:cubicBezTo>
                    <a:pt x="63" y="64"/>
                    <a:pt x="59" y="73"/>
                    <a:pt x="47" y="68"/>
                  </a:cubicBezTo>
                  <a:cubicBezTo>
                    <a:pt x="36" y="63"/>
                    <a:pt x="0" y="31"/>
                    <a:pt x="21" y="18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0" name="Freeform 2755"/>
            <p:cNvSpPr>
              <a:spLocks/>
            </p:cNvSpPr>
            <p:nvPr/>
          </p:nvSpPr>
          <p:spPr bwMode="auto">
            <a:xfrm rot="2168359">
              <a:off x="-1665269" y="4511462"/>
              <a:ext cx="58135" cy="40302"/>
            </a:xfrm>
            <a:custGeom>
              <a:avLst/>
              <a:gdLst>
                <a:gd name="T0" fmla="*/ 4 w 69"/>
                <a:gd name="T1" fmla="*/ 12 h 48"/>
                <a:gd name="T2" fmla="*/ 34 w 69"/>
                <a:gd name="T3" fmla="*/ 3 h 48"/>
                <a:gd name="T4" fmla="*/ 55 w 69"/>
                <a:gd name="T5" fmla="*/ 8 h 48"/>
                <a:gd name="T6" fmla="*/ 66 w 69"/>
                <a:gd name="T7" fmla="*/ 30 h 48"/>
                <a:gd name="T8" fmla="*/ 60 w 69"/>
                <a:gd name="T9" fmla="*/ 44 h 48"/>
                <a:gd name="T10" fmla="*/ 27 w 69"/>
                <a:gd name="T11" fmla="*/ 42 h 48"/>
                <a:gd name="T12" fmla="*/ 4 w 69"/>
                <a:gd name="T13" fmla="*/ 1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48">
                  <a:moveTo>
                    <a:pt x="4" y="12"/>
                  </a:moveTo>
                  <a:cubicBezTo>
                    <a:pt x="4" y="12"/>
                    <a:pt x="26" y="6"/>
                    <a:pt x="34" y="3"/>
                  </a:cubicBezTo>
                  <a:cubicBezTo>
                    <a:pt x="41" y="0"/>
                    <a:pt x="54" y="0"/>
                    <a:pt x="55" y="8"/>
                  </a:cubicBezTo>
                  <a:cubicBezTo>
                    <a:pt x="57" y="15"/>
                    <a:pt x="64" y="25"/>
                    <a:pt x="66" y="30"/>
                  </a:cubicBezTo>
                  <a:cubicBezTo>
                    <a:pt x="69" y="34"/>
                    <a:pt x="68" y="44"/>
                    <a:pt x="60" y="44"/>
                  </a:cubicBezTo>
                  <a:cubicBezTo>
                    <a:pt x="53" y="45"/>
                    <a:pt x="42" y="48"/>
                    <a:pt x="27" y="42"/>
                  </a:cubicBezTo>
                  <a:cubicBezTo>
                    <a:pt x="13" y="36"/>
                    <a:pt x="0" y="17"/>
                    <a:pt x="4" y="12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1" name="Freeform 2756"/>
            <p:cNvSpPr>
              <a:spLocks/>
            </p:cNvSpPr>
            <p:nvPr/>
          </p:nvSpPr>
          <p:spPr bwMode="auto">
            <a:xfrm rot="2168359">
              <a:off x="-1667455" y="4443590"/>
              <a:ext cx="61702" cy="51359"/>
            </a:xfrm>
            <a:custGeom>
              <a:avLst/>
              <a:gdLst>
                <a:gd name="T0" fmla="*/ 13 w 73"/>
                <a:gd name="T1" fmla="*/ 17 h 61"/>
                <a:gd name="T2" fmla="*/ 35 w 73"/>
                <a:gd name="T3" fmla="*/ 5 h 61"/>
                <a:gd name="T4" fmla="*/ 54 w 73"/>
                <a:gd name="T5" fmla="*/ 8 h 61"/>
                <a:gd name="T6" fmla="*/ 71 w 73"/>
                <a:gd name="T7" fmla="*/ 17 h 61"/>
                <a:gd name="T8" fmla="*/ 71 w 73"/>
                <a:gd name="T9" fmla="*/ 38 h 61"/>
                <a:gd name="T10" fmla="*/ 62 w 73"/>
                <a:gd name="T11" fmla="*/ 57 h 61"/>
                <a:gd name="T12" fmla="*/ 31 w 73"/>
                <a:gd name="T13" fmla="*/ 54 h 61"/>
                <a:gd name="T14" fmla="*/ 13 w 73"/>
                <a:gd name="T15" fmla="*/ 1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3" h="61">
                  <a:moveTo>
                    <a:pt x="13" y="17"/>
                  </a:moveTo>
                  <a:cubicBezTo>
                    <a:pt x="13" y="17"/>
                    <a:pt x="32" y="11"/>
                    <a:pt x="35" y="5"/>
                  </a:cubicBezTo>
                  <a:cubicBezTo>
                    <a:pt x="38" y="0"/>
                    <a:pt x="48" y="2"/>
                    <a:pt x="54" y="8"/>
                  </a:cubicBezTo>
                  <a:cubicBezTo>
                    <a:pt x="60" y="14"/>
                    <a:pt x="69" y="16"/>
                    <a:pt x="71" y="17"/>
                  </a:cubicBezTo>
                  <a:cubicBezTo>
                    <a:pt x="73" y="18"/>
                    <a:pt x="70" y="31"/>
                    <a:pt x="71" y="38"/>
                  </a:cubicBezTo>
                  <a:cubicBezTo>
                    <a:pt x="72" y="44"/>
                    <a:pt x="72" y="56"/>
                    <a:pt x="62" y="57"/>
                  </a:cubicBezTo>
                  <a:cubicBezTo>
                    <a:pt x="51" y="58"/>
                    <a:pt x="41" y="61"/>
                    <a:pt x="31" y="54"/>
                  </a:cubicBezTo>
                  <a:cubicBezTo>
                    <a:pt x="20" y="47"/>
                    <a:pt x="0" y="22"/>
                    <a:pt x="13" y="17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2" name="Freeform 2757"/>
            <p:cNvSpPr>
              <a:spLocks/>
            </p:cNvSpPr>
            <p:nvPr/>
          </p:nvSpPr>
          <p:spPr bwMode="auto">
            <a:xfrm rot="2168359">
              <a:off x="-1678771" y="4376662"/>
              <a:ext cx="75255" cy="54925"/>
            </a:xfrm>
            <a:custGeom>
              <a:avLst/>
              <a:gdLst>
                <a:gd name="T0" fmla="*/ 21 w 89"/>
                <a:gd name="T1" fmla="*/ 25 h 65"/>
                <a:gd name="T2" fmla="*/ 57 w 89"/>
                <a:gd name="T3" fmla="*/ 10 h 65"/>
                <a:gd name="T4" fmla="*/ 72 w 89"/>
                <a:gd name="T5" fmla="*/ 10 h 65"/>
                <a:gd name="T6" fmla="*/ 77 w 89"/>
                <a:gd name="T7" fmla="*/ 40 h 65"/>
                <a:gd name="T8" fmla="*/ 77 w 89"/>
                <a:gd name="T9" fmla="*/ 57 h 65"/>
                <a:gd name="T10" fmla="*/ 49 w 89"/>
                <a:gd name="T11" fmla="*/ 63 h 65"/>
                <a:gd name="T12" fmla="*/ 21 w 89"/>
                <a:gd name="T13" fmla="*/ 2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" h="65">
                  <a:moveTo>
                    <a:pt x="21" y="25"/>
                  </a:moveTo>
                  <a:cubicBezTo>
                    <a:pt x="21" y="25"/>
                    <a:pt x="52" y="18"/>
                    <a:pt x="57" y="10"/>
                  </a:cubicBezTo>
                  <a:cubicBezTo>
                    <a:pt x="62" y="2"/>
                    <a:pt x="71" y="0"/>
                    <a:pt x="72" y="10"/>
                  </a:cubicBezTo>
                  <a:cubicBezTo>
                    <a:pt x="73" y="20"/>
                    <a:pt x="72" y="34"/>
                    <a:pt x="77" y="40"/>
                  </a:cubicBezTo>
                  <a:cubicBezTo>
                    <a:pt x="83" y="47"/>
                    <a:pt x="89" y="55"/>
                    <a:pt x="77" y="57"/>
                  </a:cubicBezTo>
                  <a:cubicBezTo>
                    <a:pt x="65" y="60"/>
                    <a:pt x="59" y="65"/>
                    <a:pt x="49" y="63"/>
                  </a:cubicBezTo>
                  <a:cubicBezTo>
                    <a:pt x="39" y="61"/>
                    <a:pt x="0" y="31"/>
                    <a:pt x="21" y="25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3" name="Freeform 2758"/>
            <p:cNvSpPr>
              <a:spLocks/>
            </p:cNvSpPr>
            <p:nvPr/>
          </p:nvSpPr>
          <p:spPr bwMode="auto">
            <a:xfrm rot="2168359">
              <a:off x="-1669204" y="4324147"/>
              <a:ext cx="63485" cy="54925"/>
            </a:xfrm>
            <a:custGeom>
              <a:avLst/>
              <a:gdLst>
                <a:gd name="T0" fmla="*/ 0 w 75"/>
                <a:gd name="T1" fmla="*/ 35 h 65"/>
                <a:gd name="T2" fmla="*/ 27 w 75"/>
                <a:gd name="T3" fmla="*/ 13 h 65"/>
                <a:gd name="T4" fmla="*/ 49 w 75"/>
                <a:gd name="T5" fmla="*/ 10 h 65"/>
                <a:gd name="T6" fmla="*/ 64 w 75"/>
                <a:gd name="T7" fmla="*/ 35 h 65"/>
                <a:gd name="T8" fmla="*/ 69 w 75"/>
                <a:gd name="T9" fmla="*/ 54 h 65"/>
                <a:gd name="T10" fmla="*/ 48 w 75"/>
                <a:gd name="T11" fmla="*/ 65 h 65"/>
                <a:gd name="T12" fmla="*/ 16 w 75"/>
                <a:gd name="T13" fmla="*/ 52 h 65"/>
                <a:gd name="T14" fmla="*/ 0 w 75"/>
                <a:gd name="T15" fmla="*/ 3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65">
                  <a:moveTo>
                    <a:pt x="0" y="35"/>
                  </a:moveTo>
                  <a:cubicBezTo>
                    <a:pt x="0" y="35"/>
                    <a:pt x="19" y="18"/>
                    <a:pt x="27" y="13"/>
                  </a:cubicBezTo>
                  <a:cubicBezTo>
                    <a:pt x="35" y="7"/>
                    <a:pt x="40" y="0"/>
                    <a:pt x="49" y="10"/>
                  </a:cubicBezTo>
                  <a:cubicBezTo>
                    <a:pt x="59" y="21"/>
                    <a:pt x="60" y="30"/>
                    <a:pt x="64" y="35"/>
                  </a:cubicBezTo>
                  <a:cubicBezTo>
                    <a:pt x="68" y="40"/>
                    <a:pt x="75" y="45"/>
                    <a:pt x="69" y="54"/>
                  </a:cubicBezTo>
                  <a:cubicBezTo>
                    <a:pt x="63" y="62"/>
                    <a:pt x="58" y="64"/>
                    <a:pt x="48" y="65"/>
                  </a:cubicBezTo>
                  <a:cubicBezTo>
                    <a:pt x="37" y="65"/>
                    <a:pt x="26" y="60"/>
                    <a:pt x="16" y="52"/>
                  </a:cubicBezTo>
                  <a:cubicBezTo>
                    <a:pt x="6" y="44"/>
                    <a:pt x="0" y="35"/>
                    <a:pt x="0" y="35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4" name="Freeform 2759"/>
            <p:cNvSpPr>
              <a:spLocks/>
            </p:cNvSpPr>
            <p:nvPr/>
          </p:nvSpPr>
          <p:spPr bwMode="auto">
            <a:xfrm rot="2168359">
              <a:off x="-1683294" y="4265880"/>
              <a:ext cx="66695" cy="53855"/>
            </a:xfrm>
            <a:custGeom>
              <a:avLst/>
              <a:gdLst>
                <a:gd name="T0" fmla="*/ 18 w 79"/>
                <a:gd name="T1" fmla="*/ 20 h 64"/>
                <a:gd name="T2" fmla="*/ 35 w 79"/>
                <a:gd name="T3" fmla="*/ 6 h 64"/>
                <a:gd name="T4" fmla="*/ 57 w 79"/>
                <a:gd name="T5" fmla="*/ 6 h 64"/>
                <a:gd name="T6" fmla="*/ 69 w 79"/>
                <a:gd name="T7" fmla="*/ 18 h 64"/>
                <a:gd name="T8" fmla="*/ 75 w 79"/>
                <a:gd name="T9" fmla="*/ 35 h 64"/>
                <a:gd name="T10" fmla="*/ 72 w 79"/>
                <a:gd name="T11" fmla="*/ 49 h 64"/>
                <a:gd name="T12" fmla="*/ 55 w 79"/>
                <a:gd name="T13" fmla="*/ 60 h 64"/>
                <a:gd name="T14" fmla="*/ 28 w 79"/>
                <a:gd name="T15" fmla="*/ 50 h 64"/>
                <a:gd name="T16" fmla="*/ 18 w 79"/>
                <a:gd name="T17" fmla="*/ 2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" h="64">
                  <a:moveTo>
                    <a:pt x="18" y="20"/>
                  </a:moveTo>
                  <a:cubicBezTo>
                    <a:pt x="18" y="20"/>
                    <a:pt x="30" y="12"/>
                    <a:pt x="35" y="6"/>
                  </a:cubicBezTo>
                  <a:cubicBezTo>
                    <a:pt x="41" y="0"/>
                    <a:pt x="48" y="7"/>
                    <a:pt x="57" y="6"/>
                  </a:cubicBezTo>
                  <a:cubicBezTo>
                    <a:pt x="66" y="6"/>
                    <a:pt x="69" y="10"/>
                    <a:pt x="69" y="18"/>
                  </a:cubicBezTo>
                  <a:cubicBezTo>
                    <a:pt x="69" y="27"/>
                    <a:pt x="72" y="33"/>
                    <a:pt x="75" y="35"/>
                  </a:cubicBezTo>
                  <a:cubicBezTo>
                    <a:pt x="79" y="37"/>
                    <a:pt x="78" y="43"/>
                    <a:pt x="72" y="49"/>
                  </a:cubicBezTo>
                  <a:cubicBezTo>
                    <a:pt x="65" y="54"/>
                    <a:pt x="60" y="59"/>
                    <a:pt x="55" y="60"/>
                  </a:cubicBezTo>
                  <a:cubicBezTo>
                    <a:pt x="49" y="60"/>
                    <a:pt x="47" y="64"/>
                    <a:pt x="28" y="50"/>
                  </a:cubicBezTo>
                  <a:cubicBezTo>
                    <a:pt x="9" y="35"/>
                    <a:pt x="0" y="28"/>
                    <a:pt x="18" y="2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5" name="Freeform 2760"/>
            <p:cNvSpPr>
              <a:spLocks/>
            </p:cNvSpPr>
            <p:nvPr/>
          </p:nvSpPr>
          <p:spPr bwMode="auto">
            <a:xfrm rot="2168359">
              <a:off x="-1685276" y="4210029"/>
              <a:ext cx="58492" cy="44939"/>
            </a:xfrm>
            <a:custGeom>
              <a:avLst/>
              <a:gdLst>
                <a:gd name="T0" fmla="*/ 6 w 69"/>
                <a:gd name="T1" fmla="*/ 20 h 53"/>
                <a:gd name="T2" fmla="*/ 28 w 69"/>
                <a:gd name="T3" fmla="*/ 8 h 53"/>
                <a:gd name="T4" fmla="*/ 44 w 69"/>
                <a:gd name="T5" fmla="*/ 3 h 53"/>
                <a:gd name="T6" fmla="*/ 53 w 69"/>
                <a:gd name="T7" fmla="*/ 15 h 53"/>
                <a:gd name="T8" fmla="*/ 65 w 69"/>
                <a:gd name="T9" fmla="*/ 35 h 53"/>
                <a:gd name="T10" fmla="*/ 62 w 69"/>
                <a:gd name="T11" fmla="*/ 46 h 53"/>
                <a:gd name="T12" fmla="*/ 39 w 69"/>
                <a:gd name="T13" fmla="*/ 53 h 53"/>
                <a:gd name="T14" fmla="*/ 17 w 69"/>
                <a:gd name="T15" fmla="*/ 45 h 53"/>
                <a:gd name="T16" fmla="*/ 6 w 69"/>
                <a:gd name="T17" fmla="*/ 2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53">
                  <a:moveTo>
                    <a:pt x="6" y="20"/>
                  </a:moveTo>
                  <a:cubicBezTo>
                    <a:pt x="6" y="20"/>
                    <a:pt x="24" y="15"/>
                    <a:pt x="28" y="8"/>
                  </a:cubicBezTo>
                  <a:cubicBezTo>
                    <a:pt x="33" y="1"/>
                    <a:pt x="36" y="0"/>
                    <a:pt x="44" y="3"/>
                  </a:cubicBezTo>
                  <a:cubicBezTo>
                    <a:pt x="52" y="5"/>
                    <a:pt x="51" y="9"/>
                    <a:pt x="53" y="15"/>
                  </a:cubicBezTo>
                  <a:cubicBezTo>
                    <a:pt x="54" y="21"/>
                    <a:pt x="61" y="33"/>
                    <a:pt x="65" y="35"/>
                  </a:cubicBezTo>
                  <a:cubicBezTo>
                    <a:pt x="69" y="37"/>
                    <a:pt x="66" y="43"/>
                    <a:pt x="62" y="46"/>
                  </a:cubicBezTo>
                  <a:cubicBezTo>
                    <a:pt x="57" y="48"/>
                    <a:pt x="50" y="53"/>
                    <a:pt x="39" y="53"/>
                  </a:cubicBezTo>
                  <a:cubicBezTo>
                    <a:pt x="27" y="53"/>
                    <a:pt x="25" y="53"/>
                    <a:pt x="17" y="45"/>
                  </a:cubicBezTo>
                  <a:cubicBezTo>
                    <a:pt x="9" y="37"/>
                    <a:pt x="0" y="22"/>
                    <a:pt x="6" y="2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6" name="Freeform 2761"/>
            <p:cNvSpPr>
              <a:spLocks/>
            </p:cNvSpPr>
            <p:nvPr/>
          </p:nvSpPr>
          <p:spPr bwMode="auto">
            <a:xfrm rot="2168359">
              <a:off x="-1677891" y="4146467"/>
              <a:ext cx="49575" cy="60632"/>
            </a:xfrm>
            <a:custGeom>
              <a:avLst/>
              <a:gdLst>
                <a:gd name="T0" fmla="*/ 3 w 59"/>
                <a:gd name="T1" fmla="*/ 39 h 72"/>
                <a:gd name="T2" fmla="*/ 18 w 59"/>
                <a:gd name="T3" fmla="*/ 19 h 72"/>
                <a:gd name="T4" fmla="*/ 33 w 59"/>
                <a:gd name="T5" fmla="*/ 6 h 72"/>
                <a:gd name="T6" fmla="*/ 42 w 59"/>
                <a:gd name="T7" fmla="*/ 31 h 72"/>
                <a:gd name="T8" fmla="*/ 52 w 59"/>
                <a:gd name="T9" fmla="*/ 49 h 72"/>
                <a:gd name="T10" fmla="*/ 51 w 59"/>
                <a:gd name="T11" fmla="*/ 62 h 72"/>
                <a:gd name="T12" fmla="*/ 23 w 59"/>
                <a:gd name="T13" fmla="*/ 68 h 72"/>
                <a:gd name="T14" fmla="*/ 3 w 59"/>
                <a:gd name="T15" fmla="*/ 64 h 72"/>
                <a:gd name="T16" fmla="*/ 3 w 59"/>
                <a:gd name="T17" fmla="*/ 3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72">
                  <a:moveTo>
                    <a:pt x="3" y="39"/>
                  </a:moveTo>
                  <a:cubicBezTo>
                    <a:pt x="3" y="39"/>
                    <a:pt x="16" y="28"/>
                    <a:pt x="18" y="19"/>
                  </a:cubicBezTo>
                  <a:cubicBezTo>
                    <a:pt x="20" y="11"/>
                    <a:pt x="28" y="0"/>
                    <a:pt x="33" y="6"/>
                  </a:cubicBezTo>
                  <a:cubicBezTo>
                    <a:pt x="38" y="11"/>
                    <a:pt x="37" y="24"/>
                    <a:pt x="42" y="31"/>
                  </a:cubicBezTo>
                  <a:cubicBezTo>
                    <a:pt x="47" y="39"/>
                    <a:pt x="50" y="46"/>
                    <a:pt x="52" y="49"/>
                  </a:cubicBezTo>
                  <a:cubicBezTo>
                    <a:pt x="54" y="52"/>
                    <a:pt x="59" y="57"/>
                    <a:pt x="51" y="62"/>
                  </a:cubicBezTo>
                  <a:cubicBezTo>
                    <a:pt x="42" y="68"/>
                    <a:pt x="34" y="68"/>
                    <a:pt x="23" y="68"/>
                  </a:cubicBezTo>
                  <a:cubicBezTo>
                    <a:pt x="12" y="68"/>
                    <a:pt x="4" y="72"/>
                    <a:pt x="3" y="64"/>
                  </a:cubicBezTo>
                  <a:cubicBezTo>
                    <a:pt x="2" y="55"/>
                    <a:pt x="0" y="42"/>
                    <a:pt x="3" y="39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7" name="Freeform 2762"/>
            <p:cNvSpPr>
              <a:spLocks/>
            </p:cNvSpPr>
            <p:nvPr/>
          </p:nvSpPr>
          <p:spPr bwMode="auto">
            <a:xfrm rot="2168359">
              <a:off x="-1680696" y="4088146"/>
              <a:ext cx="49932" cy="61702"/>
            </a:xfrm>
            <a:custGeom>
              <a:avLst/>
              <a:gdLst>
                <a:gd name="T0" fmla="*/ 7 w 59"/>
                <a:gd name="T1" fmla="*/ 47 h 73"/>
                <a:gd name="T2" fmla="*/ 19 w 59"/>
                <a:gd name="T3" fmla="*/ 6 h 73"/>
                <a:gd name="T4" fmla="*/ 34 w 59"/>
                <a:gd name="T5" fmla="*/ 9 h 73"/>
                <a:gd name="T6" fmla="*/ 49 w 59"/>
                <a:gd name="T7" fmla="*/ 33 h 73"/>
                <a:gd name="T8" fmla="*/ 55 w 59"/>
                <a:gd name="T9" fmla="*/ 58 h 73"/>
                <a:gd name="T10" fmla="*/ 30 w 59"/>
                <a:gd name="T11" fmla="*/ 73 h 73"/>
                <a:gd name="T12" fmla="*/ 7 w 59"/>
                <a:gd name="T13" fmla="*/ 47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73">
                  <a:moveTo>
                    <a:pt x="7" y="47"/>
                  </a:moveTo>
                  <a:cubicBezTo>
                    <a:pt x="7" y="47"/>
                    <a:pt x="18" y="9"/>
                    <a:pt x="19" y="6"/>
                  </a:cubicBezTo>
                  <a:cubicBezTo>
                    <a:pt x="19" y="3"/>
                    <a:pt x="30" y="0"/>
                    <a:pt x="34" y="9"/>
                  </a:cubicBezTo>
                  <a:cubicBezTo>
                    <a:pt x="38" y="19"/>
                    <a:pt x="42" y="24"/>
                    <a:pt x="49" y="33"/>
                  </a:cubicBezTo>
                  <a:cubicBezTo>
                    <a:pt x="57" y="41"/>
                    <a:pt x="59" y="53"/>
                    <a:pt x="55" y="58"/>
                  </a:cubicBezTo>
                  <a:cubicBezTo>
                    <a:pt x="52" y="63"/>
                    <a:pt x="42" y="73"/>
                    <a:pt x="30" y="73"/>
                  </a:cubicBezTo>
                  <a:cubicBezTo>
                    <a:pt x="17" y="73"/>
                    <a:pt x="0" y="73"/>
                    <a:pt x="7" y="47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8" name="Freeform 2763"/>
            <p:cNvSpPr>
              <a:spLocks/>
            </p:cNvSpPr>
            <p:nvPr/>
          </p:nvSpPr>
          <p:spPr bwMode="auto">
            <a:xfrm rot="2168359">
              <a:off x="-1716790" y="4131522"/>
              <a:ext cx="26393" cy="37092"/>
            </a:xfrm>
            <a:custGeom>
              <a:avLst/>
              <a:gdLst>
                <a:gd name="T0" fmla="*/ 0 w 31"/>
                <a:gd name="T1" fmla="*/ 34 h 44"/>
                <a:gd name="T2" fmla="*/ 6 w 31"/>
                <a:gd name="T3" fmla="*/ 3 h 44"/>
                <a:gd name="T4" fmla="*/ 19 w 31"/>
                <a:gd name="T5" fmla="*/ 6 h 44"/>
                <a:gd name="T6" fmla="*/ 27 w 31"/>
                <a:gd name="T7" fmla="*/ 23 h 44"/>
                <a:gd name="T8" fmla="*/ 14 w 31"/>
                <a:gd name="T9" fmla="*/ 29 h 44"/>
                <a:gd name="T10" fmla="*/ 0 w 31"/>
                <a:gd name="T11" fmla="*/ 3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44">
                  <a:moveTo>
                    <a:pt x="0" y="34"/>
                  </a:moveTo>
                  <a:cubicBezTo>
                    <a:pt x="0" y="34"/>
                    <a:pt x="2" y="5"/>
                    <a:pt x="6" y="3"/>
                  </a:cubicBezTo>
                  <a:cubicBezTo>
                    <a:pt x="10" y="1"/>
                    <a:pt x="14" y="0"/>
                    <a:pt x="19" y="6"/>
                  </a:cubicBezTo>
                  <a:cubicBezTo>
                    <a:pt x="24" y="12"/>
                    <a:pt x="31" y="19"/>
                    <a:pt x="27" y="23"/>
                  </a:cubicBezTo>
                  <a:cubicBezTo>
                    <a:pt x="23" y="26"/>
                    <a:pt x="19" y="26"/>
                    <a:pt x="14" y="29"/>
                  </a:cubicBezTo>
                  <a:cubicBezTo>
                    <a:pt x="9" y="31"/>
                    <a:pt x="8" y="44"/>
                    <a:pt x="0" y="34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9" name="Freeform 2764"/>
            <p:cNvSpPr>
              <a:spLocks/>
            </p:cNvSpPr>
            <p:nvPr/>
          </p:nvSpPr>
          <p:spPr bwMode="auto">
            <a:xfrm rot="2168359">
              <a:off x="-1716877" y="3968895"/>
              <a:ext cx="79891" cy="180469"/>
            </a:xfrm>
            <a:custGeom>
              <a:avLst/>
              <a:gdLst>
                <a:gd name="T0" fmla="*/ 85 w 95"/>
                <a:gd name="T1" fmla="*/ 126 h 214"/>
                <a:gd name="T2" fmla="*/ 88 w 95"/>
                <a:gd name="T3" fmla="*/ 102 h 214"/>
                <a:gd name="T4" fmla="*/ 25 w 95"/>
                <a:gd name="T5" fmla="*/ 24 h 214"/>
                <a:gd name="T6" fmla="*/ 3 w 95"/>
                <a:gd name="T7" fmla="*/ 19 h 214"/>
                <a:gd name="T8" fmla="*/ 13 w 95"/>
                <a:gd name="T9" fmla="*/ 55 h 214"/>
                <a:gd name="T10" fmla="*/ 9 w 95"/>
                <a:gd name="T11" fmla="*/ 78 h 214"/>
                <a:gd name="T12" fmla="*/ 3 w 95"/>
                <a:gd name="T13" fmla="*/ 94 h 214"/>
                <a:gd name="T14" fmla="*/ 13 w 95"/>
                <a:gd name="T15" fmla="*/ 116 h 214"/>
                <a:gd name="T16" fmla="*/ 21 w 95"/>
                <a:gd name="T17" fmla="*/ 140 h 214"/>
                <a:gd name="T18" fmla="*/ 12 w 95"/>
                <a:gd name="T19" fmla="*/ 163 h 214"/>
                <a:gd name="T20" fmla="*/ 55 w 95"/>
                <a:gd name="T21" fmla="*/ 212 h 214"/>
                <a:gd name="T22" fmla="*/ 65 w 95"/>
                <a:gd name="T23" fmla="*/ 200 h 214"/>
                <a:gd name="T24" fmla="*/ 61 w 95"/>
                <a:gd name="T25" fmla="*/ 168 h 214"/>
                <a:gd name="T26" fmla="*/ 40 w 95"/>
                <a:gd name="T27" fmla="*/ 140 h 214"/>
                <a:gd name="T28" fmla="*/ 66 w 95"/>
                <a:gd name="T29" fmla="*/ 160 h 214"/>
                <a:gd name="T30" fmla="*/ 78 w 95"/>
                <a:gd name="T31" fmla="*/ 154 h 214"/>
                <a:gd name="T32" fmla="*/ 43 w 95"/>
                <a:gd name="T33" fmla="*/ 102 h 214"/>
                <a:gd name="T34" fmla="*/ 40 w 95"/>
                <a:gd name="T35" fmla="*/ 82 h 214"/>
                <a:gd name="T36" fmla="*/ 76 w 95"/>
                <a:gd name="T37" fmla="*/ 126 h 214"/>
                <a:gd name="T38" fmla="*/ 85 w 95"/>
                <a:gd name="T39" fmla="*/ 126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5" h="214">
                  <a:moveTo>
                    <a:pt x="85" y="126"/>
                  </a:moveTo>
                  <a:cubicBezTo>
                    <a:pt x="85" y="126"/>
                    <a:pt x="95" y="108"/>
                    <a:pt x="88" y="102"/>
                  </a:cubicBezTo>
                  <a:cubicBezTo>
                    <a:pt x="82" y="95"/>
                    <a:pt x="33" y="45"/>
                    <a:pt x="25" y="24"/>
                  </a:cubicBezTo>
                  <a:cubicBezTo>
                    <a:pt x="17" y="4"/>
                    <a:pt x="3" y="0"/>
                    <a:pt x="3" y="19"/>
                  </a:cubicBezTo>
                  <a:cubicBezTo>
                    <a:pt x="2" y="38"/>
                    <a:pt x="9" y="44"/>
                    <a:pt x="13" y="55"/>
                  </a:cubicBezTo>
                  <a:cubicBezTo>
                    <a:pt x="16" y="65"/>
                    <a:pt x="13" y="78"/>
                    <a:pt x="9" y="78"/>
                  </a:cubicBezTo>
                  <a:cubicBezTo>
                    <a:pt x="4" y="77"/>
                    <a:pt x="0" y="82"/>
                    <a:pt x="3" y="94"/>
                  </a:cubicBezTo>
                  <a:cubicBezTo>
                    <a:pt x="5" y="107"/>
                    <a:pt x="6" y="106"/>
                    <a:pt x="13" y="116"/>
                  </a:cubicBezTo>
                  <a:cubicBezTo>
                    <a:pt x="20" y="126"/>
                    <a:pt x="23" y="130"/>
                    <a:pt x="21" y="140"/>
                  </a:cubicBezTo>
                  <a:cubicBezTo>
                    <a:pt x="19" y="150"/>
                    <a:pt x="11" y="154"/>
                    <a:pt x="12" y="163"/>
                  </a:cubicBezTo>
                  <a:cubicBezTo>
                    <a:pt x="13" y="173"/>
                    <a:pt x="49" y="209"/>
                    <a:pt x="55" y="212"/>
                  </a:cubicBezTo>
                  <a:cubicBezTo>
                    <a:pt x="60" y="214"/>
                    <a:pt x="66" y="214"/>
                    <a:pt x="65" y="200"/>
                  </a:cubicBezTo>
                  <a:cubicBezTo>
                    <a:pt x="64" y="185"/>
                    <a:pt x="73" y="177"/>
                    <a:pt x="61" y="168"/>
                  </a:cubicBezTo>
                  <a:cubicBezTo>
                    <a:pt x="48" y="159"/>
                    <a:pt x="36" y="152"/>
                    <a:pt x="40" y="140"/>
                  </a:cubicBezTo>
                  <a:cubicBezTo>
                    <a:pt x="44" y="128"/>
                    <a:pt x="62" y="156"/>
                    <a:pt x="66" y="160"/>
                  </a:cubicBezTo>
                  <a:cubicBezTo>
                    <a:pt x="70" y="163"/>
                    <a:pt x="76" y="162"/>
                    <a:pt x="78" y="154"/>
                  </a:cubicBezTo>
                  <a:cubicBezTo>
                    <a:pt x="79" y="145"/>
                    <a:pt x="50" y="112"/>
                    <a:pt x="43" y="102"/>
                  </a:cubicBezTo>
                  <a:cubicBezTo>
                    <a:pt x="37" y="92"/>
                    <a:pt x="36" y="81"/>
                    <a:pt x="40" y="82"/>
                  </a:cubicBezTo>
                  <a:cubicBezTo>
                    <a:pt x="45" y="83"/>
                    <a:pt x="69" y="121"/>
                    <a:pt x="76" y="126"/>
                  </a:cubicBezTo>
                  <a:cubicBezTo>
                    <a:pt x="82" y="130"/>
                    <a:pt x="85" y="126"/>
                    <a:pt x="85" y="126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0" name="Freeform 2765"/>
            <p:cNvSpPr>
              <a:spLocks/>
            </p:cNvSpPr>
            <p:nvPr/>
          </p:nvSpPr>
          <p:spPr bwMode="auto">
            <a:xfrm rot="2168359">
              <a:off x="-2016235" y="4056931"/>
              <a:ext cx="149440" cy="665523"/>
            </a:xfrm>
            <a:custGeom>
              <a:avLst/>
              <a:gdLst>
                <a:gd name="T0" fmla="*/ 177 w 177"/>
                <a:gd name="T1" fmla="*/ 0 h 789"/>
                <a:gd name="T2" fmla="*/ 82 w 177"/>
                <a:gd name="T3" fmla="*/ 59 h 789"/>
                <a:gd name="T4" fmla="*/ 10 w 177"/>
                <a:gd name="T5" fmla="*/ 80 h 789"/>
                <a:gd name="T6" fmla="*/ 2 w 177"/>
                <a:gd name="T7" fmla="*/ 157 h 789"/>
                <a:gd name="T8" fmla="*/ 14 w 177"/>
                <a:gd name="T9" fmla="*/ 211 h 789"/>
                <a:gd name="T10" fmla="*/ 7 w 177"/>
                <a:gd name="T11" fmla="*/ 307 h 789"/>
                <a:gd name="T12" fmla="*/ 27 w 177"/>
                <a:gd name="T13" fmla="*/ 370 h 789"/>
                <a:gd name="T14" fmla="*/ 42 w 177"/>
                <a:gd name="T15" fmla="*/ 449 h 789"/>
                <a:gd name="T16" fmla="*/ 52 w 177"/>
                <a:gd name="T17" fmla="*/ 509 h 789"/>
                <a:gd name="T18" fmla="*/ 74 w 177"/>
                <a:gd name="T19" fmla="*/ 568 h 789"/>
                <a:gd name="T20" fmla="*/ 78 w 177"/>
                <a:gd name="T21" fmla="*/ 650 h 789"/>
                <a:gd name="T22" fmla="*/ 102 w 177"/>
                <a:gd name="T23" fmla="*/ 714 h 789"/>
                <a:gd name="T24" fmla="*/ 158 w 177"/>
                <a:gd name="T25" fmla="*/ 789 h 789"/>
                <a:gd name="T26" fmla="*/ 142 w 177"/>
                <a:gd name="T27" fmla="*/ 709 h 789"/>
                <a:gd name="T28" fmla="*/ 129 w 177"/>
                <a:gd name="T29" fmla="*/ 703 h 789"/>
                <a:gd name="T30" fmla="*/ 135 w 177"/>
                <a:gd name="T31" fmla="*/ 646 h 789"/>
                <a:gd name="T32" fmla="*/ 120 w 177"/>
                <a:gd name="T33" fmla="*/ 646 h 789"/>
                <a:gd name="T34" fmla="*/ 108 w 177"/>
                <a:gd name="T35" fmla="*/ 646 h 789"/>
                <a:gd name="T36" fmla="*/ 128 w 177"/>
                <a:gd name="T37" fmla="*/ 621 h 789"/>
                <a:gd name="T38" fmla="*/ 124 w 177"/>
                <a:gd name="T39" fmla="*/ 563 h 789"/>
                <a:gd name="T40" fmla="*/ 97 w 177"/>
                <a:gd name="T41" fmla="*/ 587 h 789"/>
                <a:gd name="T42" fmla="*/ 104 w 177"/>
                <a:gd name="T43" fmla="*/ 568 h 789"/>
                <a:gd name="T44" fmla="*/ 119 w 177"/>
                <a:gd name="T45" fmla="*/ 550 h 789"/>
                <a:gd name="T46" fmla="*/ 118 w 177"/>
                <a:gd name="T47" fmla="*/ 487 h 789"/>
                <a:gd name="T48" fmla="*/ 89 w 177"/>
                <a:gd name="T49" fmla="*/ 499 h 789"/>
                <a:gd name="T50" fmla="*/ 89 w 177"/>
                <a:gd name="T51" fmla="*/ 487 h 789"/>
                <a:gd name="T52" fmla="*/ 117 w 177"/>
                <a:gd name="T53" fmla="*/ 465 h 789"/>
                <a:gd name="T54" fmla="*/ 118 w 177"/>
                <a:gd name="T55" fmla="*/ 394 h 789"/>
                <a:gd name="T56" fmla="*/ 89 w 177"/>
                <a:gd name="T57" fmla="*/ 413 h 789"/>
                <a:gd name="T58" fmla="*/ 89 w 177"/>
                <a:gd name="T59" fmla="*/ 402 h 789"/>
                <a:gd name="T60" fmla="*/ 118 w 177"/>
                <a:gd name="T61" fmla="*/ 375 h 789"/>
                <a:gd name="T62" fmla="*/ 118 w 177"/>
                <a:gd name="T63" fmla="*/ 316 h 789"/>
                <a:gd name="T64" fmla="*/ 84 w 177"/>
                <a:gd name="T65" fmla="*/ 335 h 789"/>
                <a:gd name="T66" fmla="*/ 81 w 177"/>
                <a:gd name="T67" fmla="*/ 324 h 789"/>
                <a:gd name="T68" fmla="*/ 126 w 177"/>
                <a:gd name="T69" fmla="*/ 294 h 789"/>
                <a:gd name="T70" fmla="*/ 132 w 177"/>
                <a:gd name="T71" fmla="*/ 213 h 789"/>
                <a:gd name="T72" fmla="*/ 73 w 177"/>
                <a:gd name="T73" fmla="*/ 250 h 789"/>
                <a:gd name="T74" fmla="*/ 75 w 177"/>
                <a:gd name="T75" fmla="*/ 232 h 789"/>
                <a:gd name="T76" fmla="*/ 133 w 177"/>
                <a:gd name="T77" fmla="*/ 191 h 789"/>
                <a:gd name="T78" fmla="*/ 153 w 177"/>
                <a:gd name="T79" fmla="*/ 105 h 789"/>
                <a:gd name="T80" fmla="*/ 118 w 177"/>
                <a:gd name="T81" fmla="*/ 111 h 789"/>
                <a:gd name="T82" fmla="*/ 74 w 177"/>
                <a:gd name="T83" fmla="*/ 135 h 789"/>
                <a:gd name="T84" fmla="*/ 78 w 177"/>
                <a:gd name="T85" fmla="*/ 120 h 789"/>
                <a:gd name="T86" fmla="*/ 161 w 177"/>
                <a:gd name="T87" fmla="*/ 88 h 789"/>
                <a:gd name="T88" fmla="*/ 177 w 177"/>
                <a:gd name="T89" fmla="*/ 0 h 7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77" h="789">
                  <a:moveTo>
                    <a:pt x="177" y="0"/>
                  </a:moveTo>
                  <a:cubicBezTo>
                    <a:pt x="177" y="0"/>
                    <a:pt x="120" y="46"/>
                    <a:pt x="82" y="59"/>
                  </a:cubicBezTo>
                  <a:cubicBezTo>
                    <a:pt x="44" y="71"/>
                    <a:pt x="10" y="80"/>
                    <a:pt x="10" y="80"/>
                  </a:cubicBezTo>
                  <a:cubicBezTo>
                    <a:pt x="10" y="80"/>
                    <a:pt x="4" y="144"/>
                    <a:pt x="2" y="157"/>
                  </a:cubicBezTo>
                  <a:cubicBezTo>
                    <a:pt x="0" y="170"/>
                    <a:pt x="14" y="194"/>
                    <a:pt x="14" y="211"/>
                  </a:cubicBezTo>
                  <a:cubicBezTo>
                    <a:pt x="14" y="228"/>
                    <a:pt x="6" y="283"/>
                    <a:pt x="7" y="307"/>
                  </a:cubicBezTo>
                  <a:cubicBezTo>
                    <a:pt x="8" y="332"/>
                    <a:pt x="15" y="339"/>
                    <a:pt x="27" y="370"/>
                  </a:cubicBezTo>
                  <a:cubicBezTo>
                    <a:pt x="39" y="401"/>
                    <a:pt x="42" y="411"/>
                    <a:pt x="42" y="449"/>
                  </a:cubicBezTo>
                  <a:cubicBezTo>
                    <a:pt x="42" y="487"/>
                    <a:pt x="45" y="500"/>
                    <a:pt x="52" y="509"/>
                  </a:cubicBezTo>
                  <a:cubicBezTo>
                    <a:pt x="60" y="518"/>
                    <a:pt x="74" y="548"/>
                    <a:pt x="74" y="568"/>
                  </a:cubicBezTo>
                  <a:cubicBezTo>
                    <a:pt x="74" y="587"/>
                    <a:pt x="66" y="626"/>
                    <a:pt x="78" y="650"/>
                  </a:cubicBezTo>
                  <a:cubicBezTo>
                    <a:pt x="91" y="675"/>
                    <a:pt x="87" y="696"/>
                    <a:pt x="102" y="714"/>
                  </a:cubicBezTo>
                  <a:cubicBezTo>
                    <a:pt x="116" y="731"/>
                    <a:pt x="158" y="789"/>
                    <a:pt x="158" y="789"/>
                  </a:cubicBezTo>
                  <a:cubicBezTo>
                    <a:pt x="158" y="789"/>
                    <a:pt x="147" y="738"/>
                    <a:pt x="142" y="709"/>
                  </a:cubicBezTo>
                  <a:cubicBezTo>
                    <a:pt x="128" y="711"/>
                    <a:pt x="119" y="708"/>
                    <a:pt x="129" y="703"/>
                  </a:cubicBezTo>
                  <a:cubicBezTo>
                    <a:pt x="139" y="698"/>
                    <a:pt x="135" y="646"/>
                    <a:pt x="135" y="646"/>
                  </a:cubicBezTo>
                  <a:cubicBezTo>
                    <a:pt x="135" y="646"/>
                    <a:pt x="131" y="636"/>
                    <a:pt x="120" y="646"/>
                  </a:cubicBezTo>
                  <a:cubicBezTo>
                    <a:pt x="110" y="655"/>
                    <a:pt x="94" y="664"/>
                    <a:pt x="108" y="646"/>
                  </a:cubicBezTo>
                  <a:cubicBezTo>
                    <a:pt x="123" y="627"/>
                    <a:pt x="128" y="621"/>
                    <a:pt x="128" y="621"/>
                  </a:cubicBezTo>
                  <a:cubicBezTo>
                    <a:pt x="124" y="563"/>
                    <a:pt x="124" y="563"/>
                    <a:pt x="124" y="563"/>
                  </a:cubicBezTo>
                  <a:cubicBezTo>
                    <a:pt x="124" y="563"/>
                    <a:pt x="104" y="588"/>
                    <a:pt x="97" y="587"/>
                  </a:cubicBezTo>
                  <a:cubicBezTo>
                    <a:pt x="90" y="586"/>
                    <a:pt x="92" y="575"/>
                    <a:pt x="104" y="568"/>
                  </a:cubicBezTo>
                  <a:cubicBezTo>
                    <a:pt x="116" y="560"/>
                    <a:pt x="119" y="550"/>
                    <a:pt x="119" y="550"/>
                  </a:cubicBezTo>
                  <a:cubicBezTo>
                    <a:pt x="118" y="487"/>
                    <a:pt x="118" y="487"/>
                    <a:pt x="118" y="487"/>
                  </a:cubicBezTo>
                  <a:cubicBezTo>
                    <a:pt x="89" y="499"/>
                    <a:pt x="89" y="499"/>
                    <a:pt x="89" y="499"/>
                  </a:cubicBezTo>
                  <a:cubicBezTo>
                    <a:pt x="89" y="499"/>
                    <a:pt x="73" y="500"/>
                    <a:pt x="89" y="487"/>
                  </a:cubicBezTo>
                  <a:cubicBezTo>
                    <a:pt x="106" y="474"/>
                    <a:pt x="117" y="465"/>
                    <a:pt x="117" y="465"/>
                  </a:cubicBezTo>
                  <a:cubicBezTo>
                    <a:pt x="118" y="394"/>
                    <a:pt x="118" y="394"/>
                    <a:pt x="118" y="394"/>
                  </a:cubicBezTo>
                  <a:cubicBezTo>
                    <a:pt x="89" y="413"/>
                    <a:pt x="89" y="413"/>
                    <a:pt x="89" y="413"/>
                  </a:cubicBezTo>
                  <a:cubicBezTo>
                    <a:pt x="89" y="413"/>
                    <a:pt x="75" y="417"/>
                    <a:pt x="89" y="402"/>
                  </a:cubicBezTo>
                  <a:cubicBezTo>
                    <a:pt x="104" y="388"/>
                    <a:pt x="118" y="375"/>
                    <a:pt x="118" y="375"/>
                  </a:cubicBezTo>
                  <a:cubicBezTo>
                    <a:pt x="118" y="316"/>
                    <a:pt x="118" y="316"/>
                    <a:pt x="118" y="316"/>
                  </a:cubicBezTo>
                  <a:cubicBezTo>
                    <a:pt x="84" y="335"/>
                    <a:pt x="84" y="335"/>
                    <a:pt x="84" y="335"/>
                  </a:cubicBezTo>
                  <a:cubicBezTo>
                    <a:pt x="84" y="335"/>
                    <a:pt x="59" y="342"/>
                    <a:pt x="81" y="324"/>
                  </a:cubicBezTo>
                  <a:cubicBezTo>
                    <a:pt x="103" y="307"/>
                    <a:pt x="126" y="294"/>
                    <a:pt x="126" y="294"/>
                  </a:cubicBezTo>
                  <a:cubicBezTo>
                    <a:pt x="126" y="294"/>
                    <a:pt x="128" y="218"/>
                    <a:pt x="132" y="213"/>
                  </a:cubicBezTo>
                  <a:cubicBezTo>
                    <a:pt x="136" y="208"/>
                    <a:pt x="73" y="250"/>
                    <a:pt x="73" y="250"/>
                  </a:cubicBezTo>
                  <a:cubicBezTo>
                    <a:pt x="73" y="250"/>
                    <a:pt x="51" y="250"/>
                    <a:pt x="75" y="232"/>
                  </a:cubicBezTo>
                  <a:cubicBezTo>
                    <a:pt x="99" y="215"/>
                    <a:pt x="133" y="191"/>
                    <a:pt x="133" y="191"/>
                  </a:cubicBezTo>
                  <a:cubicBezTo>
                    <a:pt x="133" y="191"/>
                    <a:pt x="148" y="116"/>
                    <a:pt x="153" y="105"/>
                  </a:cubicBezTo>
                  <a:cubicBezTo>
                    <a:pt x="146" y="98"/>
                    <a:pt x="130" y="104"/>
                    <a:pt x="118" y="111"/>
                  </a:cubicBezTo>
                  <a:cubicBezTo>
                    <a:pt x="106" y="118"/>
                    <a:pt x="74" y="135"/>
                    <a:pt x="74" y="135"/>
                  </a:cubicBezTo>
                  <a:cubicBezTo>
                    <a:pt x="74" y="135"/>
                    <a:pt x="55" y="133"/>
                    <a:pt x="78" y="120"/>
                  </a:cubicBezTo>
                  <a:cubicBezTo>
                    <a:pt x="102" y="106"/>
                    <a:pt x="149" y="81"/>
                    <a:pt x="161" y="88"/>
                  </a:cubicBezTo>
                  <a:cubicBezTo>
                    <a:pt x="162" y="66"/>
                    <a:pt x="171" y="11"/>
                    <a:pt x="177" y="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1" name="Freeform 2766"/>
            <p:cNvSpPr>
              <a:spLocks/>
            </p:cNvSpPr>
            <p:nvPr/>
          </p:nvSpPr>
          <p:spPr bwMode="auto">
            <a:xfrm rot="2168359">
              <a:off x="-1722311" y="4190834"/>
              <a:ext cx="43869" cy="48149"/>
            </a:xfrm>
            <a:custGeom>
              <a:avLst/>
              <a:gdLst>
                <a:gd name="T0" fmla="*/ 9 w 52"/>
                <a:gd name="T1" fmla="*/ 5 h 57"/>
                <a:gd name="T2" fmla="*/ 0 w 52"/>
                <a:gd name="T3" fmla="*/ 55 h 57"/>
                <a:gd name="T4" fmla="*/ 29 w 52"/>
                <a:gd name="T5" fmla="*/ 55 h 57"/>
                <a:gd name="T6" fmla="*/ 43 w 52"/>
                <a:gd name="T7" fmla="*/ 47 h 57"/>
                <a:gd name="T8" fmla="*/ 47 w 52"/>
                <a:gd name="T9" fmla="*/ 33 h 57"/>
                <a:gd name="T10" fmla="*/ 37 w 52"/>
                <a:gd name="T11" fmla="*/ 9 h 57"/>
                <a:gd name="T12" fmla="*/ 9 w 52"/>
                <a:gd name="T13" fmla="*/ 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57">
                  <a:moveTo>
                    <a:pt x="9" y="5"/>
                  </a:moveTo>
                  <a:cubicBezTo>
                    <a:pt x="0" y="55"/>
                    <a:pt x="0" y="55"/>
                    <a:pt x="0" y="55"/>
                  </a:cubicBezTo>
                  <a:cubicBezTo>
                    <a:pt x="0" y="55"/>
                    <a:pt x="17" y="57"/>
                    <a:pt x="29" y="55"/>
                  </a:cubicBezTo>
                  <a:cubicBezTo>
                    <a:pt x="40" y="54"/>
                    <a:pt x="39" y="47"/>
                    <a:pt x="43" y="47"/>
                  </a:cubicBezTo>
                  <a:cubicBezTo>
                    <a:pt x="48" y="46"/>
                    <a:pt x="52" y="39"/>
                    <a:pt x="47" y="33"/>
                  </a:cubicBezTo>
                  <a:cubicBezTo>
                    <a:pt x="41" y="27"/>
                    <a:pt x="45" y="10"/>
                    <a:pt x="37" y="9"/>
                  </a:cubicBezTo>
                  <a:cubicBezTo>
                    <a:pt x="29" y="8"/>
                    <a:pt x="10" y="0"/>
                    <a:pt x="9" y="5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2" name="Freeform 2767"/>
            <p:cNvSpPr>
              <a:spLocks/>
            </p:cNvSpPr>
            <p:nvPr/>
          </p:nvSpPr>
          <p:spPr bwMode="auto">
            <a:xfrm rot="2168359">
              <a:off x="-1729711" y="4243243"/>
              <a:ext cx="51359" cy="47079"/>
            </a:xfrm>
            <a:custGeom>
              <a:avLst/>
              <a:gdLst>
                <a:gd name="T0" fmla="*/ 0 w 61"/>
                <a:gd name="T1" fmla="*/ 22 h 56"/>
                <a:gd name="T2" fmla="*/ 21 w 61"/>
                <a:gd name="T3" fmla="*/ 8 h 56"/>
                <a:gd name="T4" fmla="*/ 37 w 61"/>
                <a:gd name="T5" fmla="*/ 3 h 56"/>
                <a:gd name="T6" fmla="*/ 53 w 61"/>
                <a:gd name="T7" fmla="*/ 12 h 56"/>
                <a:gd name="T8" fmla="*/ 60 w 61"/>
                <a:gd name="T9" fmla="*/ 22 h 56"/>
                <a:gd name="T10" fmla="*/ 47 w 61"/>
                <a:gd name="T11" fmla="*/ 54 h 56"/>
                <a:gd name="T12" fmla="*/ 0 w 61"/>
                <a:gd name="T13" fmla="*/ 2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56">
                  <a:moveTo>
                    <a:pt x="0" y="22"/>
                  </a:moveTo>
                  <a:cubicBezTo>
                    <a:pt x="0" y="22"/>
                    <a:pt x="18" y="14"/>
                    <a:pt x="21" y="8"/>
                  </a:cubicBezTo>
                  <a:cubicBezTo>
                    <a:pt x="24" y="2"/>
                    <a:pt x="31" y="0"/>
                    <a:pt x="37" y="3"/>
                  </a:cubicBezTo>
                  <a:cubicBezTo>
                    <a:pt x="44" y="6"/>
                    <a:pt x="48" y="13"/>
                    <a:pt x="53" y="12"/>
                  </a:cubicBezTo>
                  <a:cubicBezTo>
                    <a:pt x="58" y="11"/>
                    <a:pt x="60" y="15"/>
                    <a:pt x="60" y="22"/>
                  </a:cubicBezTo>
                  <a:cubicBezTo>
                    <a:pt x="60" y="30"/>
                    <a:pt x="61" y="52"/>
                    <a:pt x="47" y="54"/>
                  </a:cubicBezTo>
                  <a:cubicBezTo>
                    <a:pt x="33" y="56"/>
                    <a:pt x="12" y="50"/>
                    <a:pt x="0" y="22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3" name="Freeform 2768"/>
            <p:cNvSpPr>
              <a:spLocks/>
            </p:cNvSpPr>
            <p:nvPr/>
          </p:nvSpPr>
          <p:spPr bwMode="auto">
            <a:xfrm rot="2168359">
              <a:off x="-1728497" y="4303116"/>
              <a:ext cx="62415" cy="44939"/>
            </a:xfrm>
            <a:custGeom>
              <a:avLst/>
              <a:gdLst>
                <a:gd name="T0" fmla="*/ 7 w 74"/>
                <a:gd name="T1" fmla="*/ 18 h 53"/>
                <a:gd name="T2" fmla="*/ 28 w 74"/>
                <a:gd name="T3" fmla="*/ 5 h 53"/>
                <a:gd name="T4" fmla="*/ 41 w 74"/>
                <a:gd name="T5" fmla="*/ 2 h 53"/>
                <a:gd name="T6" fmla="*/ 63 w 74"/>
                <a:gd name="T7" fmla="*/ 15 h 53"/>
                <a:gd name="T8" fmla="*/ 69 w 74"/>
                <a:gd name="T9" fmla="*/ 40 h 53"/>
                <a:gd name="T10" fmla="*/ 44 w 74"/>
                <a:gd name="T11" fmla="*/ 53 h 53"/>
                <a:gd name="T12" fmla="*/ 16 w 74"/>
                <a:gd name="T13" fmla="*/ 42 h 53"/>
                <a:gd name="T14" fmla="*/ 7 w 74"/>
                <a:gd name="T15" fmla="*/ 1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53">
                  <a:moveTo>
                    <a:pt x="7" y="18"/>
                  </a:moveTo>
                  <a:cubicBezTo>
                    <a:pt x="7" y="18"/>
                    <a:pt x="28" y="8"/>
                    <a:pt x="28" y="5"/>
                  </a:cubicBezTo>
                  <a:cubicBezTo>
                    <a:pt x="29" y="2"/>
                    <a:pt x="35" y="0"/>
                    <a:pt x="41" y="2"/>
                  </a:cubicBezTo>
                  <a:cubicBezTo>
                    <a:pt x="46" y="3"/>
                    <a:pt x="58" y="9"/>
                    <a:pt x="63" y="15"/>
                  </a:cubicBezTo>
                  <a:cubicBezTo>
                    <a:pt x="67" y="21"/>
                    <a:pt x="74" y="37"/>
                    <a:pt x="69" y="40"/>
                  </a:cubicBezTo>
                  <a:cubicBezTo>
                    <a:pt x="65" y="43"/>
                    <a:pt x="56" y="53"/>
                    <a:pt x="44" y="53"/>
                  </a:cubicBezTo>
                  <a:cubicBezTo>
                    <a:pt x="32" y="52"/>
                    <a:pt x="25" y="51"/>
                    <a:pt x="16" y="42"/>
                  </a:cubicBezTo>
                  <a:cubicBezTo>
                    <a:pt x="8" y="33"/>
                    <a:pt x="0" y="21"/>
                    <a:pt x="7" y="18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4" name="Freeform 2769"/>
            <p:cNvSpPr>
              <a:spLocks/>
            </p:cNvSpPr>
            <p:nvPr/>
          </p:nvSpPr>
          <p:spPr bwMode="auto">
            <a:xfrm rot="2168359">
              <a:off x="-1727413" y="4358246"/>
              <a:ext cx="62415" cy="59919"/>
            </a:xfrm>
            <a:custGeom>
              <a:avLst/>
              <a:gdLst>
                <a:gd name="T0" fmla="*/ 8 w 74"/>
                <a:gd name="T1" fmla="*/ 20 h 71"/>
                <a:gd name="T2" fmla="*/ 30 w 74"/>
                <a:gd name="T3" fmla="*/ 10 h 71"/>
                <a:gd name="T4" fmla="*/ 44 w 74"/>
                <a:gd name="T5" fmla="*/ 5 h 71"/>
                <a:gd name="T6" fmla="*/ 60 w 74"/>
                <a:gd name="T7" fmla="*/ 20 h 71"/>
                <a:gd name="T8" fmla="*/ 66 w 74"/>
                <a:gd name="T9" fmla="*/ 43 h 71"/>
                <a:gd name="T10" fmla="*/ 66 w 74"/>
                <a:gd name="T11" fmla="*/ 58 h 71"/>
                <a:gd name="T12" fmla="*/ 34 w 74"/>
                <a:gd name="T13" fmla="*/ 62 h 71"/>
                <a:gd name="T14" fmla="*/ 8 w 74"/>
                <a:gd name="T15" fmla="*/ 2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71">
                  <a:moveTo>
                    <a:pt x="8" y="20"/>
                  </a:moveTo>
                  <a:cubicBezTo>
                    <a:pt x="8" y="20"/>
                    <a:pt x="22" y="17"/>
                    <a:pt x="30" y="10"/>
                  </a:cubicBezTo>
                  <a:cubicBezTo>
                    <a:pt x="37" y="4"/>
                    <a:pt x="36" y="0"/>
                    <a:pt x="44" y="5"/>
                  </a:cubicBezTo>
                  <a:cubicBezTo>
                    <a:pt x="52" y="9"/>
                    <a:pt x="61" y="11"/>
                    <a:pt x="60" y="20"/>
                  </a:cubicBezTo>
                  <a:cubicBezTo>
                    <a:pt x="59" y="28"/>
                    <a:pt x="60" y="40"/>
                    <a:pt x="66" y="43"/>
                  </a:cubicBezTo>
                  <a:cubicBezTo>
                    <a:pt x="71" y="46"/>
                    <a:pt x="74" y="54"/>
                    <a:pt x="66" y="58"/>
                  </a:cubicBezTo>
                  <a:cubicBezTo>
                    <a:pt x="57" y="61"/>
                    <a:pt x="49" y="71"/>
                    <a:pt x="34" y="62"/>
                  </a:cubicBezTo>
                  <a:cubicBezTo>
                    <a:pt x="19" y="53"/>
                    <a:pt x="0" y="29"/>
                    <a:pt x="8" y="2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5" name="Freeform 2770"/>
            <p:cNvSpPr>
              <a:spLocks/>
            </p:cNvSpPr>
            <p:nvPr/>
          </p:nvSpPr>
          <p:spPr bwMode="auto">
            <a:xfrm rot="2168359">
              <a:off x="-1719121" y="4426585"/>
              <a:ext cx="68478" cy="48862"/>
            </a:xfrm>
            <a:custGeom>
              <a:avLst/>
              <a:gdLst>
                <a:gd name="T0" fmla="*/ 8 w 81"/>
                <a:gd name="T1" fmla="*/ 25 h 58"/>
                <a:gd name="T2" fmla="*/ 32 w 81"/>
                <a:gd name="T3" fmla="*/ 7 h 58"/>
                <a:gd name="T4" fmla="*/ 50 w 81"/>
                <a:gd name="T5" fmla="*/ 1 h 58"/>
                <a:gd name="T6" fmla="*/ 60 w 81"/>
                <a:gd name="T7" fmla="*/ 19 h 58"/>
                <a:gd name="T8" fmla="*/ 72 w 81"/>
                <a:gd name="T9" fmla="*/ 48 h 58"/>
                <a:gd name="T10" fmla="*/ 50 w 81"/>
                <a:gd name="T11" fmla="*/ 56 h 58"/>
                <a:gd name="T12" fmla="*/ 8 w 81"/>
                <a:gd name="T13" fmla="*/ 2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58">
                  <a:moveTo>
                    <a:pt x="8" y="25"/>
                  </a:moveTo>
                  <a:cubicBezTo>
                    <a:pt x="8" y="25"/>
                    <a:pt x="30" y="14"/>
                    <a:pt x="32" y="7"/>
                  </a:cubicBezTo>
                  <a:cubicBezTo>
                    <a:pt x="33" y="0"/>
                    <a:pt x="47" y="0"/>
                    <a:pt x="50" y="1"/>
                  </a:cubicBezTo>
                  <a:cubicBezTo>
                    <a:pt x="54" y="1"/>
                    <a:pt x="54" y="10"/>
                    <a:pt x="60" y="19"/>
                  </a:cubicBezTo>
                  <a:cubicBezTo>
                    <a:pt x="66" y="28"/>
                    <a:pt x="81" y="46"/>
                    <a:pt x="72" y="48"/>
                  </a:cubicBezTo>
                  <a:cubicBezTo>
                    <a:pt x="62" y="49"/>
                    <a:pt x="68" y="58"/>
                    <a:pt x="50" y="56"/>
                  </a:cubicBezTo>
                  <a:cubicBezTo>
                    <a:pt x="33" y="55"/>
                    <a:pt x="0" y="35"/>
                    <a:pt x="8" y="25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6" name="Freeform 2771"/>
            <p:cNvSpPr>
              <a:spLocks/>
            </p:cNvSpPr>
            <p:nvPr/>
          </p:nvSpPr>
          <p:spPr bwMode="auto">
            <a:xfrm rot="2168359">
              <a:off x="-1710655" y="4485758"/>
              <a:ext cx="51715" cy="44582"/>
            </a:xfrm>
            <a:custGeom>
              <a:avLst/>
              <a:gdLst>
                <a:gd name="T0" fmla="*/ 0 w 61"/>
                <a:gd name="T1" fmla="*/ 20 h 53"/>
                <a:gd name="T2" fmla="*/ 33 w 61"/>
                <a:gd name="T3" fmla="*/ 6 h 53"/>
                <a:gd name="T4" fmla="*/ 47 w 61"/>
                <a:gd name="T5" fmla="*/ 10 h 53"/>
                <a:gd name="T6" fmla="*/ 58 w 61"/>
                <a:gd name="T7" fmla="*/ 41 h 53"/>
                <a:gd name="T8" fmla="*/ 36 w 61"/>
                <a:gd name="T9" fmla="*/ 53 h 53"/>
                <a:gd name="T10" fmla="*/ 0 w 61"/>
                <a:gd name="T11" fmla="*/ 2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53">
                  <a:moveTo>
                    <a:pt x="0" y="20"/>
                  </a:moveTo>
                  <a:cubicBezTo>
                    <a:pt x="0" y="20"/>
                    <a:pt x="29" y="11"/>
                    <a:pt x="33" y="6"/>
                  </a:cubicBezTo>
                  <a:cubicBezTo>
                    <a:pt x="37" y="0"/>
                    <a:pt x="41" y="0"/>
                    <a:pt x="47" y="10"/>
                  </a:cubicBezTo>
                  <a:cubicBezTo>
                    <a:pt x="53" y="21"/>
                    <a:pt x="61" y="35"/>
                    <a:pt x="58" y="41"/>
                  </a:cubicBezTo>
                  <a:cubicBezTo>
                    <a:pt x="54" y="48"/>
                    <a:pt x="48" y="53"/>
                    <a:pt x="36" y="53"/>
                  </a:cubicBezTo>
                  <a:cubicBezTo>
                    <a:pt x="23" y="53"/>
                    <a:pt x="5" y="42"/>
                    <a:pt x="0" y="2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7" name="Freeform 2772"/>
            <p:cNvSpPr>
              <a:spLocks/>
            </p:cNvSpPr>
            <p:nvPr/>
          </p:nvSpPr>
          <p:spPr bwMode="auto">
            <a:xfrm rot="2168359">
              <a:off x="-1709038" y="4538690"/>
              <a:ext cx="54212" cy="52429"/>
            </a:xfrm>
            <a:custGeom>
              <a:avLst/>
              <a:gdLst>
                <a:gd name="T0" fmla="*/ 5 w 64"/>
                <a:gd name="T1" fmla="*/ 29 h 62"/>
                <a:gd name="T2" fmla="*/ 31 w 64"/>
                <a:gd name="T3" fmla="*/ 14 h 62"/>
                <a:gd name="T4" fmla="*/ 52 w 64"/>
                <a:gd name="T5" fmla="*/ 5 h 62"/>
                <a:gd name="T6" fmla="*/ 57 w 64"/>
                <a:gd name="T7" fmla="*/ 25 h 62"/>
                <a:gd name="T8" fmla="*/ 64 w 64"/>
                <a:gd name="T9" fmla="*/ 51 h 62"/>
                <a:gd name="T10" fmla="*/ 54 w 64"/>
                <a:gd name="T11" fmla="*/ 61 h 62"/>
                <a:gd name="T12" fmla="*/ 21 w 64"/>
                <a:gd name="T13" fmla="*/ 57 h 62"/>
                <a:gd name="T14" fmla="*/ 5 w 64"/>
                <a:gd name="T15" fmla="*/ 2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62">
                  <a:moveTo>
                    <a:pt x="5" y="29"/>
                  </a:moveTo>
                  <a:cubicBezTo>
                    <a:pt x="5" y="29"/>
                    <a:pt x="28" y="23"/>
                    <a:pt x="31" y="14"/>
                  </a:cubicBezTo>
                  <a:cubicBezTo>
                    <a:pt x="33" y="4"/>
                    <a:pt x="47" y="0"/>
                    <a:pt x="52" y="5"/>
                  </a:cubicBezTo>
                  <a:cubicBezTo>
                    <a:pt x="56" y="9"/>
                    <a:pt x="58" y="16"/>
                    <a:pt x="57" y="25"/>
                  </a:cubicBezTo>
                  <a:cubicBezTo>
                    <a:pt x="57" y="34"/>
                    <a:pt x="64" y="47"/>
                    <a:pt x="64" y="51"/>
                  </a:cubicBezTo>
                  <a:cubicBezTo>
                    <a:pt x="64" y="55"/>
                    <a:pt x="64" y="61"/>
                    <a:pt x="54" y="61"/>
                  </a:cubicBezTo>
                  <a:cubicBezTo>
                    <a:pt x="43" y="61"/>
                    <a:pt x="35" y="62"/>
                    <a:pt x="21" y="57"/>
                  </a:cubicBezTo>
                  <a:cubicBezTo>
                    <a:pt x="8" y="53"/>
                    <a:pt x="0" y="45"/>
                    <a:pt x="5" y="29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8" name="Freeform 2773"/>
            <p:cNvSpPr>
              <a:spLocks/>
            </p:cNvSpPr>
            <p:nvPr/>
          </p:nvSpPr>
          <p:spPr bwMode="auto">
            <a:xfrm rot="2168359">
              <a:off x="-1715290" y="4596319"/>
              <a:ext cx="57422" cy="64198"/>
            </a:xfrm>
            <a:custGeom>
              <a:avLst/>
              <a:gdLst>
                <a:gd name="T0" fmla="*/ 6 w 68"/>
                <a:gd name="T1" fmla="*/ 22 h 76"/>
                <a:gd name="T2" fmla="*/ 26 w 68"/>
                <a:gd name="T3" fmla="*/ 18 h 76"/>
                <a:gd name="T4" fmla="*/ 46 w 68"/>
                <a:gd name="T5" fmla="*/ 4 h 76"/>
                <a:gd name="T6" fmla="*/ 68 w 68"/>
                <a:gd name="T7" fmla="*/ 16 h 76"/>
                <a:gd name="T8" fmla="*/ 42 w 68"/>
                <a:gd name="T9" fmla="*/ 72 h 76"/>
                <a:gd name="T10" fmla="*/ 21 w 68"/>
                <a:gd name="T11" fmla="*/ 60 h 76"/>
                <a:gd name="T12" fmla="*/ 3 w 68"/>
                <a:gd name="T13" fmla="*/ 36 h 76"/>
                <a:gd name="T14" fmla="*/ 6 w 68"/>
                <a:gd name="T15" fmla="*/ 2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8" h="76">
                  <a:moveTo>
                    <a:pt x="6" y="22"/>
                  </a:moveTo>
                  <a:cubicBezTo>
                    <a:pt x="6" y="22"/>
                    <a:pt x="21" y="25"/>
                    <a:pt x="26" y="18"/>
                  </a:cubicBezTo>
                  <a:cubicBezTo>
                    <a:pt x="30" y="12"/>
                    <a:pt x="36" y="0"/>
                    <a:pt x="46" y="4"/>
                  </a:cubicBezTo>
                  <a:cubicBezTo>
                    <a:pt x="56" y="8"/>
                    <a:pt x="68" y="16"/>
                    <a:pt x="68" y="16"/>
                  </a:cubicBezTo>
                  <a:cubicBezTo>
                    <a:pt x="68" y="16"/>
                    <a:pt x="45" y="68"/>
                    <a:pt x="42" y="72"/>
                  </a:cubicBezTo>
                  <a:cubicBezTo>
                    <a:pt x="40" y="76"/>
                    <a:pt x="32" y="71"/>
                    <a:pt x="21" y="60"/>
                  </a:cubicBezTo>
                  <a:cubicBezTo>
                    <a:pt x="10" y="49"/>
                    <a:pt x="5" y="51"/>
                    <a:pt x="3" y="36"/>
                  </a:cubicBezTo>
                  <a:cubicBezTo>
                    <a:pt x="0" y="22"/>
                    <a:pt x="6" y="22"/>
                    <a:pt x="6" y="22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9" name="Freeform 2774"/>
            <p:cNvSpPr>
              <a:spLocks/>
            </p:cNvSpPr>
            <p:nvPr/>
          </p:nvSpPr>
          <p:spPr bwMode="auto">
            <a:xfrm rot="2168359">
              <a:off x="-1776822" y="4628869"/>
              <a:ext cx="59919" cy="65625"/>
            </a:xfrm>
            <a:custGeom>
              <a:avLst/>
              <a:gdLst>
                <a:gd name="T0" fmla="*/ 71 w 71"/>
                <a:gd name="T1" fmla="*/ 9 h 78"/>
                <a:gd name="T2" fmla="*/ 43 w 71"/>
                <a:gd name="T3" fmla="*/ 68 h 78"/>
                <a:gd name="T4" fmla="*/ 27 w 71"/>
                <a:gd name="T5" fmla="*/ 68 h 78"/>
                <a:gd name="T6" fmla="*/ 10 w 71"/>
                <a:gd name="T7" fmla="*/ 30 h 78"/>
                <a:gd name="T8" fmla="*/ 39 w 71"/>
                <a:gd name="T9" fmla="*/ 15 h 78"/>
                <a:gd name="T10" fmla="*/ 71 w 71"/>
                <a:gd name="T11" fmla="*/ 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" h="78">
                  <a:moveTo>
                    <a:pt x="71" y="9"/>
                  </a:moveTo>
                  <a:cubicBezTo>
                    <a:pt x="43" y="68"/>
                    <a:pt x="43" y="68"/>
                    <a:pt x="43" y="68"/>
                  </a:cubicBezTo>
                  <a:cubicBezTo>
                    <a:pt x="43" y="68"/>
                    <a:pt x="38" y="78"/>
                    <a:pt x="27" y="68"/>
                  </a:cubicBezTo>
                  <a:cubicBezTo>
                    <a:pt x="16" y="58"/>
                    <a:pt x="0" y="38"/>
                    <a:pt x="10" y="30"/>
                  </a:cubicBezTo>
                  <a:cubicBezTo>
                    <a:pt x="20" y="21"/>
                    <a:pt x="30" y="20"/>
                    <a:pt x="39" y="15"/>
                  </a:cubicBezTo>
                  <a:cubicBezTo>
                    <a:pt x="47" y="10"/>
                    <a:pt x="54" y="0"/>
                    <a:pt x="71" y="9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0" name="Freeform 2775"/>
            <p:cNvSpPr>
              <a:spLocks/>
            </p:cNvSpPr>
            <p:nvPr/>
          </p:nvSpPr>
          <p:spPr bwMode="auto">
            <a:xfrm rot="2168359">
              <a:off x="-1763778" y="4572689"/>
              <a:ext cx="56352" cy="58849"/>
            </a:xfrm>
            <a:custGeom>
              <a:avLst/>
              <a:gdLst>
                <a:gd name="T0" fmla="*/ 51 w 67"/>
                <a:gd name="T1" fmla="*/ 12 h 70"/>
                <a:gd name="T2" fmla="*/ 56 w 67"/>
                <a:gd name="T3" fmla="*/ 42 h 70"/>
                <a:gd name="T4" fmla="*/ 60 w 67"/>
                <a:gd name="T5" fmla="*/ 59 h 70"/>
                <a:gd name="T6" fmla="*/ 36 w 67"/>
                <a:gd name="T7" fmla="*/ 66 h 70"/>
                <a:gd name="T8" fmla="*/ 3 w 67"/>
                <a:gd name="T9" fmla="*/ 36 h 70"/>
                <a:gd name="T10" fmla="*/ 19 w 67"/>
                <a:gd name="T11" fmla="*/ 29 h 70"/>
                <a:gd name="T12" fmla="*/ 51 w 67"/>
                <a:gd name="T13" fmla="*/ 1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70">
                  <a:moveTo>
                    <a:pt x="51" y="12"/>
                  </a:moveTo>
                  <a:cubicBezTo>
                    <a:pt x="51" y="12"/>
                    <a:pt x="49" y="38"/>
                    <a:pt x="56" y="42"/>
                  </a:cubicBezTo>
                  <a:cubicBezTo>
                    <a:pt x="63" y="45"/>
                    <a:pt x="67" y="49"/>
                    <a:pt x="60" y="59"/>
                  </a:cubicBezTo>
                  <a:cubicBezTo>
                    <a:pt x="54" y="69"/>
                    <a:pt x="53" y="70"/>
                    <a:pt x="36" y="66"/>
                  </a:cubicBezTo>
                  <a:cubicBezTo>
                    <a:pt x="18" y="62"/>
                    <a:pt x="6" y="50"/>
                    <a:pt x="3" y="36"/>
                  </a:cubicBezTo>
                  <a:cubicBezTo>
                    <a:pt x="0" y="22"/>
                    <a:pt x="8" y="35"/>
                    <a:pt x="19" y="29"/>
                  </a:cubicBezTo>
                  <a:cubicBezTo>
                    <a:pt x="30" y="23"/>
                    <a:pt x="43" y="0"/>
                    <a:pt x="51" y="12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1" name="Freeform 2776"/>
            <p:cNvSpPr>
              <a:spLocks/>
            </p:cNvSpPr>
            <p:nvPr/>
          </p:nvSpPr>
          <p:spPr bwMode="auto">
            <a:xfrm rot="2168359">
              <a:off x="-1765683" y="4518788"/>
              <a:ext cx="60989" cy="52429"/>
            </a:xfrm>
            <a:custGeom>
              <a:avLst/>
              <a:gdLst>
                <a:gd name="T0" fmla="*/ 8 w 72"/>
                <a:gd name="T1" fmla="*/ 22 h 62"/>
                <a:gd name="T2" fmla="*/ 32 w 72"/>
                <a:gd name="T3" fmla="*/ 14 h 62"/>
                <a:gd name="T4" fmla="*/ 50 w 72"/>
                <a:gd name="T5" fmla="*/ 5 h 62"/>
                <a:gd name="T6" fmla="*/ 62 w 72"/>
                <a:gd name="T7" fmla="*/ 26 h 62"/>
                <a:gd name="T8" fmla="*/ 68 w 72"/>
                <a:gd name="T9" fmla="*/ 47 h 62"/>
                <a:gd name="T10" fmla="*/ 44 w 72"/>
                <a:gd name="T11" fmla="*/ 62 h 62"/>
                <a:gd name="T12" fmla="*/ 8 w 72"/>
                <a:gd name="T13" fmla="*/ 39 h 62"/>
                <a:gd name="T14" fmla="*/ 8 w 72"/>
                <a:gd name="T15" fmla="*/ 2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62">
                  <a:moveTo>
                    <a:pt x="8" y="22"/>
                  </a:moveTo>
                  <a:cubicBezTo>
                    <a:pt x="8" y="22"/>
                    <a:pt x="28" y="21"/>
                    <a:pt x="32" y="14"/>
                  </a:cubicBezTo>
                  <a:cubicBezTo>
                    <a:pt x="35" y="7"/>
                    <a:pt x="41" y="0"/>
                    <a:pt x="50" y="5"/>
                  </a:cubicBezTo>
                  <a:cubicBezTo>
                    <a:pt x="59" y="10"/>
                    <a:pt x="61" y="17"/>
                    <a:pt x="62" y="26"/>
                  </a:cubicBezTo>
                  <a:cubicBezTo>
                    <a:pt x="63" y="36"/>
                    <a:pt x="72" y="40"/>
                    <a:pt x="68" y="47"/>
                  </a:cubicBezTo>
                  <a:cubicBezTo>
                    <a:pt x="64" y="54"/>
                    <a:pt x="62" y="62"/>
                    <a:pt x="44" y="62"/>
                  </a:cubicBezTo>
                  <a:cubicBezTo>
                    <a:pt x="26" y="62"/>
                    <a:pt x="16" y="54"/>
                    <a:pt x="8" y="39"/>
                  </a:cubicBezTo>
                  <a:cubicBezTo>
                    <a:pt x="0" y="25"/>
                    <a:pt x="3" y="22"/>
                    <a:pt x="8" y="22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2" name="Freeform 2777"/>
            <p:cNvSpPr>
              <a:spLocks/>
            </p:cNvSpPr>
            <p:nvPr/>
          </p:nvSpPr>
          <p:spPr bwMode="auto">
            <a:xfrm rot="2168359">
              <a:off x="-1766722" y="4459400"/>
              <a:ext cx="57422" cy="53142"/>
            </a:xfrm>
            <a:custGeom>
              <a:avLst/>
              <a:gdLst>
                <a:gd name="T0" fmla="*/ 2 w 68"/>
                <a:gd name="T1" fmla="*/ 25 h 63"/>
                <a:gd name="T2" fmla="*/ 33 w 68"/>
                <a:gd name="T3" fmla="*/ 8 h 63"/>
                <a:gd name="T4" fmla="*/ 52 w 68"/>
                <a:gd name="T5" fmla="*/ 8 h 63"/>
                <a:gd name="T6" fmla="*/ 61 w 68"/>
                <a:gd name="T7" fmla="*/ 37 h 63"/>
                <a:gd name="T8" fmla="*/ 61 w 68"/>
                <a:gd name="T9" fmla="*/ 50 h 63"/>
                <a:gd name="T10" fmla="*/ 31 w 68"/>
                <a:gd name="T11" fmla="*/ 56 h 63"/>
                <a:gd name="T12" fmla="*/ 2 w 68"/>
                <a:gd name="T13" fmla="*/ 25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63">
                  <a:moveTo>
                    <a:pt x="2" y="25"/>
                  </a:moveTo>
                  <a:cubicBezTo>
                    <a:pt x="2" y="25"/>
                    <a:pt x="25" y="15"/>
                    <a:pt x="33" y="8"/>
                  </a:cubicBezTo>
                  <a:cubicBezTo>
                    <a:pt x="40" y="1"/>
                    <a:pt x="46" y="0"/>
                    <a:pt x="52" y="8"/>
                  </a:cubicBezTo>
                  <a:cubicBezTo>
                    <a:pt x="57" y="17"/>
                    <a:pt x="55" y="33"/>
                    <a:pt x="61" y="37"/>
                  </a:cubicBezTo>
                  <a:cubicBezTo>
                    <a:pt x="66" y="42"/>
                    <a:pt x="68" y="46"/>
                    <a:pt x="61" y="50"/>
                  </a:cubicBezTo>
                  <a:cubicBezTo>
                    <a:pt x="54" y="55"/>
                    <a:pt x="44" y="63"/>
                    <a:pt x="31" y="56"/>
                  </a:cubicBezTo>
                  <a:cubicBezTo>
                    <a:pt x="18" y="50"/>
                    <a:pt x="0" y="35"/>
                    <a:pt x="2" y="25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3" name="Freeform 2778"/>
            <p:cNvSpPr>
              <a:spLocks/>
            </p:cNvSpPr>
            <p:nvPr/>
          </p:nvSpPr>
          <p:spPr bwMode="auto">
            <a:xfrm rot="2168359">
              <a:off x="-1773555" y="4399905"/>
              <a:ext cx="59919" cy="51359"/>
            </a:xfrm>
            <a:custGeom>
              <a:avLst/>
              <a:gdLst>
                <a:gd name="T0" fmla="*/ 11 w 71"/>
                <a:gd name="T1" fmla="*/ 23 h 61"/>
                <a:gd name="T2" fmla="*/ 28 w 71"/>
                <a:gd name="T3" fmla="*/ 8 h 61"/>
                <a:gd name="T4" fmla="*/ 56 w 71"/>
                <a:gd name="T5" fmla="*/ 8 h 61"/>
                <a:gd name="T6" fmla="*/ 63 w 71"/>
                <a:gd name="T7" fmla="*/ 34 h 61"/>
                <a:gd name="T8" fmla="*/ 63 w 71"/>
                <a:gd name="T9" fmla="*/ 50 h 61"/>
                <a:gd name="T10" fmla="*/ 39 w 71"/>
                <a:gd name="T11" fmla="*/ 59 h 61"/>
                <a:gd name="T12" fmla="*/ 11 w 71"/>
                <a:gd name="T13" fmla="*/ 23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61">
                  <a:moveTo>
                    <a:pt x="11" y="23"/>
                  </a:moveTo>
                  <a:cubicBezTo>
                    <a:pt x="11" y="23"/>
                    <a:pt x="22" y="10"/>
                    <a:pt x="28" y="8"/>
                  </a:cubicBezTo>
                  <a:cubicBezTo>
                    <a:pt x="34" y="7"/>
                    <a:pt x="49" y="0"/>
                    <a:pt x="56" y="8"/>
                  </a:cubicBezTo>
                  <a:cubicBezTo>
                    <a:pt x="64" y="17"/>
                    <a:pt x="55" y="30"/>
                    <a:pt x="63" y="34"/>
                  </a:cubicBezTo>
                  <a:cubicBezTo>
                    <a:pt x="71" y="39"/>
                    <a:pt x="65" y="44"/>
                    <a:pt x="63" y="50"/>
                  </a:cubicBezTo>
                  <a:cubicBezTo>
                    <a:pt x="60" y="55"/>
                    <a:pt x="50" y="61"/>
                    <a:pt x="39" y="59"/>
                  </a:cubicBezTo>
                  <a:cubicBezTo>
                    <a:pt x="27" y="57"/>
                    <a:pt x="0" y="37"/>
                    <a:pt x="11" y="23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4" name="Freeform 2779"/>
            <p:cNvSpPr>
              <a:spLocks/>
            </p:cNvSpPr>
            <p:nvPr/>
          </p:nvSpPr>
          <p:spPr bwMode="auto">
            <a:xfrm rot="2168359">
              <a:off x="-1776287" y="4328908"/>
              <a:ext cx="62415" cy="61345"/>
            </a:xfrm>
            <a:custGeom>
              <a:avLst/>
              <a:gdLst>
                <a:gd name="T0" fmla="*/ 11 w 74"/>
                <a:gd name="T1" fmla="*/ 31 h 73"/>
                <a:gd name="T2" fmla="*/ 34 w 74"/>
                <a:gd name="T3" fmla="*/ 15 h 73"/>
                <a:gd name="T4" fmla="*/ 57 w 74"/>
                <a:gd name="T5" fmla="*/ 20 h 73"/>
                <a:gd name="T6" fmla="*/ 68 w 74"/>
                <a:gd name="T7" fmla="*/ 45 h 73"/>
                <a:gd name="T8" fmla="*/ 62 w 74"/>
                <a:gd name="T9" fmla="*/ 65 h 73"/>
                <a:gd name="T10" fmla="*/ 30 w 74"/>
                <a:gd name="T11" fmla="*/ 65 h 73"/>
                <a:gd name="T12" fmla="*/ 11 w 74"/>
                <a:gd name="T13" fmla="*/ 3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73">
                  <a:moveTo>
                    <a:pt x="11" y="31"/>
                  </a:moveTo>
                  <a:cubicBezTo>
                    <a:pt x="11" y="31"/>
                    <a:pt x="31" y="31"/>
                    <a:pt x="34" y="15"/>
                  </a:cubicBezTo>
                  <a:cubicBezTo>
                    <a:pt x="38" y="0"/>
                    <a:pt x="54" y="14"/>
                    <a:pt x="57" y="20"/>
                  </a:cubicBezTo>
                  <a:cubicBezTo>
                    <a:pt x="61" y="26"/>
                    <a:pt x="62" y="36"/>
                    <a:pt x="68" y="45"/>
                  </a:cubicBezTo>
                  <a:cubicBezTo>
                    <a:pt x="74" y="54"/>
                    <a:pt x="69" y="62"/>
                    <a:pt x="62" y="65"/>
                  </a:cubicBezTo>
                  <a:cubicBezTo>
                    <a:pt x="54" y="69"/>
                    <a:pt x="44" y="73"/>
                    <a:pt x="30" y="65"/>
                  </a:cubicBezTo>
                  <a:cubicBezTo>
                    <a:pt x="16" y="58"/>
                    <a:pt x="0" y="42"/>
                    <a:pt x="11" y="31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5" name="Freeform 2780"/>
            <p:cNvSpPr>
              <a:spLocks/>
            </p:cNvSpPr>
            <p:nvPr/>
          </p:nvSpPr>
          <p:spPr bwMode="auto">
            <a:xfrm rot="2168359">
              <a:off x="-1779225" y="4284112"/>
              <a:ext cx="56352" cy="48149"/>
            </a:xfrm>
            <a:custGeom>
              <a:avLst/>
              <a:gdLst>
                <a:gd name="T0" fmla="*/ 10 w 67"/>
                <a:gd name="T1" fmla="*/ 25 h 57"/>
                <a:gd name="T2" fmla="*/ 34 w 67"/>
                <a:gd name="T3" fmla="*/ 11 h 57"/>
                <a:gd name="T4" fmla="*/ 45 w 67"/>
                <a:gd name="T5" fmla="*/ 11 h 57"/>
                <a:gd name="T6" fmla="*/ 58 w 67"/>
                <a:gd name="T7" fmla="*/ 34 h 57"/>
                <a:gd name="T8" fmla="*/ 58 w 67"/>
                <a:gd name="T9" fmla="*/ 47 h 57"/>
                <a:gd name="T10" fmla="*/ 27 w 67"/>
                <a:gd name="T11" fmla="*/ 51 h 57"/>
                <a:gd name="T12" fmla="*/ 10 w 67"/>
                <a:gd name="T13" fmla="*/ 2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57">
                  <a:moveTo>
                    <a:pt x="10" y="25"/>
                  </a:moveTo>
                  <a:cubicBezTo>
                    <a:pt x="10" y="25"/>
                    <a:pt x="27" y="18"/>
                    <a:pt x="34" y="11"/>
                  </a:cubicBezTo>
                  <a:cubicBezTo>
                    <a:pt x="42" y="4"/>
                    <a:pt x="38" y="0"/>
                    <a:pt x="45" y="11"/>
                  </a:cubicBezTo>
                  <a:cubicBezTo>
                    <a:pt x="53" y="21"/>
                    <a:pt x="52" y="29"/>
                    <a:pt x="58" y="34"/>
                  </a:cubicBezTo>
                  <a:cubicBezTo>
                    <a:pt x="64" y="38"/>
                    <a:pt x="67" y="43"/>
                    <a:pt x="58" y="47"/>
                  </a:cubicBezTo>
                  <a:cubicBezTo>
                    <a:pt x="50" y="51"/>
                    <a:pt x="40" y="57"/>
                    <a:pt x="27" y="51"/>
                  </a:cubicBezTo>
                  <a:cubicBezTo>
                    <a:pt x="14" y="45"/>
                    <a:pt x="0" y="31"/>
                    <a:pt x="10" y="25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6" name="Freeform 2781"/>
            <p:cNvSpPr>
              <a:spLocks/>
            </p:cNvSpPr>
            <p:nvPr/>
          </p:nvSpPr>
          <p:spPr bwMode="auto">
            <a:xfrm rot="2168359">
              <a:off x="-1771689" y="4231516"/>
              <a:ext cx="44582" cy="59919"/>
            </a:xfrm>
            <a:custGeom>
              <a:avLst/>
              <a:gdLst>
                <a:gd name="T0" fmla="*/ 12 w 53"/>
                <a:gd name="T1" fmla="*/ 3 h 71"/>
                <a:gd name="T2" fmla="*/ 0 w 53"/>
                <a:gd name="T3" fmla="*/ 65 h 71"/>
                <a:gd name="T4" fmla="*/ 27 w 53"/>
                <a:gd name="T5" fmla="*/ 65 h 71"/>
                <a:gd name="T6" fmla="*/ 53 w 53"/>
                <a:gd name="T7" fmla="*/ 49 h 71"/>
                <a:gd name="T8" fmla="*/ 43 w 53"/>
                <a:gd name="T9" fmla="*/ 38 h 71"/>
                <a:gd name="T10" fmla="*/ 34 w 53"/>
                <a:gd name="T11" fmla="*/ 24 h 71"/>
                <a:gd name="T12" fmla="*/ 31 w 53"/>
                <a:gd name="T13" fmla="*/ 3 h 71"/>
                <a:gd name="T14" fmla="*/ 12 w 53"/>
                <a:gd name="T15" fmla="*/ 3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71">
                  <a:moveTo>
                    <a:pt x="12" y="3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13" y="71"/>
                    <a:pt x="27" y="65"/>
                  </a:cubicBezTo>
                  <a:cubicBezTo>
                    <a:pt x="42" y="59"/>
                    <a:pt x="52" y="54"/>
                    <a:pt x="53" y="49"/>
                  </a:cubicBezTo>
                  <a:cubicBezTo>
                    <a:pt x="53" y="43"/>
                    <a:pt x="48" y="42"/>
                    <a:pt x="43" y="38"/>
                  </a:cubicBezTo>
                  <a:cubicBezTo>
                    <a:pt x="37" y="33"/>
                    <a:pt x="35" y="32"/>
                    <a:pt x="34" y="24"/>
                  </a:cubicBezTo>
                  <a:cubicBezTo>
                    <a:pt x="34" y="17"/>
                    <a:pt x="31" y="3"/>
                    <a:pt x="31" y="3"/>
                  </a:cubicBezTo>
                  <a:cubicBezTo>
                    <a:pt x="31" y="3"/>
                    <a:pt x="13" y="0"/>
                    <a:pt x="12" y="3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7" name="Freeform 2782"/>
            <p:cNvSpPr>
              <a:spLocks/>
            </p:cNvSpPr>
            <p:nvPr/>
          </p:nvSpPr>
          <p:spPr bwMode="auto">
            <a:xfrm rot="2168359">
              <a:off x="-1819049" y="4276850"/>
              <a:ext cx="49932" cy="65625"/>
            </a:xfrm>
            <a:custGeom>
              <a:avLst/>
              <a:gdLst>
                <a:gd name="T0" fmla="*/ 9 w 59"/>
                <a:gd name="T1" fmla="*/ 4 h 78"/>
                <a:gd name="T2" fmla="*/ 1 w 59"/>
                <a:gd name="T3" fmla="*/ 70 h 78"/>
                <a:gd name="T4" fmla="*/ 33 w 59"/>
                <a:gd name="T5" fmla="*/ 71 h 78"/>
                <a:gd name="T6" fmla="*/ 55 w 59"/>
                <a:gd name="T7" fmla="*/ 55 h 78"/>
                <a:gd name="T8" fmla="*/ 35 w 59"/>
                <a:gd name="T9" fmla="*/ 37 h 78"/>
                <a:gd name="T10" fmla="*/ 24 w 59"/>
                <a:gd name="T11" fmla="*/ 15 h 78"/>
                <a:gd name="T12" fmla="*/ 9 w 59"/>
                <a:gd name="T13" fmla="*/ 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78">
                  <a:moveTo>
                    <a:pt x="9" y="4"/>
                  </a:moveTo>
                  <a:cubicBezTo>
                    <a:pt x="9" y="4"/>
                    <a:pt x="1" y="68"/>
                    <a:pt x="1" y="70"/>
                  </a:cubicBezTo>
                  <a:cubicBezTo>
                    <a:pt x="0" y="71"/>
                    <a:pt x="21" y="78"/>
                    <a:pt x="33" y="71"/>
                  </a:cubicBezTo>
                  <a:cubicBezTo>
                    <a:pt x="45" y="65"/>
                    <a:pt x="59" y="62"/>
                    <a:pt x="55" y="55"/>
                  </a:cubicBezTo>
                  <a:cubicBezTo>
                    <a:pt x="50" y="47"/>
                    <a:pt x="43" y="43"/>
                    <a:pt x="35" y="37"/>
                  </a:cubicBezTo>
                  <a:cubicBezTo>
                    <a:pt x="28" y="31"/>
                    <a:pt x="23" y="21"/>
                    <a:pt x="24" y="15"/>
                  </a:cubicBezTo>
                  <a:cubicBezTo>
                    <a:pt x="25" y="9"/>
                    <a:pt x="25" y="0"/>
                    <a:pt x="9" y="4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8" name="Freeform 2783"/>
            <p:cNvSpPr>
              <a:spLocks/>
            </p:cNvSpPr>
            <p:nvPr/>
          </p:nvSpPr>
          <p:spPr bwMode="auto">
            <a:xfrm rot="2168359">
              <a:off x="-1831037" y="4339764"/>
              <a:ext cx="63485" cy="39946"/>
            </a:xfrm>
            <a:custGeom>
              <a:avLst/>
              <a:gdLst>
                <a:gd name="T0" fmla="*/ 11 w 75"/>
                <a:gd name="T1" fmla="*/ 19 h 47"/>
                <a:gd name="T2" fmla="*/ 33 w 75"/>
                <a:gd name="T3" fmla="*/ 9 h 47"/>
                <a:gd name="T4" fmla="*/ 46 w 75"/>
                <a:gd name="T5" fmla="*/ 1 h 47"/>
                <a:gd name="T6" fmla="*/ 56 w 75"/>
                <a:gd name="T7" fmla="*/ 14 h 47"/>
                <a:gd name="T8" fmla="*/ 69 w 75"/>
                <a:gd name="T9" fmla="*/ 33 h 47"/>
                <a:gd name="T10" fmla="*/ 41 w 75"/>
                <a:gd name="T11" fmla="*/ 43 h 47"/>
                <a:gd name="T12" fmla="*/ 11 w 75"/>
                <a:gd name="T13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47">
                  <a:moveTo>
                    <a:pt x="11" y="19"/>
                  </a:moveTo>
                  <a:cubicBezTo>
                    <a:pt x="11" y="19"/>
                    <a:pt x="28" y="15"/>
                    <a:pt x="33" y="9"/>
                  </a:cubicBezTo>
                  <a:cubicBezTo>
                    <a:pt x="37" y="3"/>
                    <a:pt x="40" y="1"/>
                    <a:pt x="46" y="1"/>
                  </a:cubicBezTo>
                  <a:cubicBezTo>
                    <a:pt x="51" y="0"/>
                    <a:pt x="51" y="6"/>
                    <a:pt x="56" y="14"/>
                  </a:cubicBezTo>
                  <a:cubicBezTo>
                    <a:pt x="61" y="22"/>
                    <a:pt x="75" y="28"/>
                    <a:pt x="69" y="33"/>
                  </a:cubicBezTo>
                  <a:cubicBezTo>
                    <a:pt x="63" y="37"/>
                    <a:pt x="57" y="47"/>
                    <a:pt x="41" y="43"/>
                  </a:cubicBezTo>
                  <a:cubicBezTo>
                    <a:pt x="25" y="38"/>
                    <a:pt x="0" y="29"/>
                    <a:pt x="11" y="19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9" name="Freeform 2784"/>
            <p:cNvSpPr>
              <a:spLocks/>
            </p:cNvSpPr>
            <p:nvPr/>
          </p:nvSpPr>
          <p:spPr bwMode="auto">
            <a:xfrm rot="2168359">
              <a:off x="-1822863" y="4388569"/>
              <a:ext cx="56708" cy="49575"/>
            </a:xfrm>
            <a:custGeom>
              <a:avLst/>
              <a:gdLst>
                <a:gd name="T0" fmla="*/ 7 w 67"/>
                <a:gd name="T1" fmla="*/ 20 h 59"/>
                <a:gd name="T2" fmla="*/ 32 w 67"/>
                <a:gd name="T3" fmla="*/ 14 h 59"/>
                <a:gd name="T4" fmla="*/ 45 w 67"/>
                <a:gd name="T5" fmla="*/ 1 h 59"/>
                <a:gd name="T6" fmla="*/ 52 w 67"/>
                <a:gd name="T7" fmla="*/ 20 h 59"/>
                <a:gd name="T8" fmla="*/ 63 w 67"/>
                <a:gd name="T9" fmla="*/ 44 h 59"/>
                <a:gd name="T10" fmla="*/ 32 w 67"/>
                <a:gd name="T11" fmla="*/ 53 h 59"/>
                <a:gd name="T12" fmla="*/ 7 w 67"/>
                <a:gd name="T13" fmla="*/ 2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59">
                  <a:moveTo>
                    <a:pt x="7" y="20"/>
                  </a:moveTo>
                  <a:cubicBezTo>
                    <a:pt x="7" y="20"/>
                    <a:pt x="25" y="20"/>
                    <a:pt x="32" y="14"/>
                  </a:cubicBezTo>
                  <a:cubicBezTo>
                    <a:pt x="39" y="8"/>
                    <a:pt x="42" y="0"/>
                    <a:pt x="45" y="1"/>
                  </a:cubicBezTo>
                  <a:cubicBezTo>
                    <a:pt x="48" y="1"/>
                    <a:pt x="45" y="8"/>
                    <a:pt x="52" y="20"/>
                  </a:cubicBezTo>
                  <a:cubicBezTo>
                    <a:pt x="60" y="31"/>
                    <a:pt x="67" y="38"/>
                    <a:pt x="63" y="44"/>
                  </a:cubicBezTo>
                  <a:cubicBezTo>
                    <a:pt x="60" y="50"/>
                    <a:pt x="46" y="59"/>
                    <a:pt x="32" y="53"/>
                  </a:cubicBezTo>
                  <a:cubicBezTo>
                    <a:pt x="17" y="48"/>
                    <a:pt x="0" y="25"/>
                    <a:pt x="7" y="2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0" name="Freeform 2785"/>
            <p:cNvSpPr>
              <a:spLocks/>
            </p:cNvSpPr>
            <p:nvPr/>
          </p:nvSpPr>
          <p:spPr bwMode="auto">
            <a:xfrm rot="2168359">
              <a:off x="-1821875" y="4445925"/>
              <a:ext cx="60275" cy="50645"/>
            </a:xfrm>
            <a:custGeom>
              <a:avLst/>
              <a:gdLst>
                <a:gd name="T0" fmla="*/ 8 w 71"/>
                <a:gd name="T1" fmla="*/ 28 h 60"/>
                <a:gd name="T2" fmla="*/ 26 w 71"/>
                <a:gd name="T3" fmla="*/ 17 h 60"/>
                <a:gd name="T4" fmla="*/ 38 w 71"/>
                <a:gd name="T5" fmla="*/ 2 h 60"/>
                <a:gd name="T6" fmla="*/ 52 w 71"/>
                <a:gd name="T7" fmla="*/ 23 h 60"/>
                <a:gd name="T8" fmla="*/ 65 w 71"/>
                <a:gd name="T9" fmla="*/ 47 h 60"/>
                <a:gd name="T10" fmla="*/ 35 w 71"/>
                <a:gd name="T11" fmla="*/ 56 h 60"/>
                <a:gd name="T12" fmla="*/ 8 w 71"/>
                <a:gd name="T13" fmla="*/ 2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60">
                  <a:moveTo>
                    <a:pt x="8" y="28"/>
                  </a:moveTo>
                  <a:cubicBezTo>
                    <a:pt x="8" y="28"/>
                    <a:pt x="21" y="23"/>
                    <a:pt x="26" y="17"/>
                  </a:cubicBezTo>
                  <a:cubicBezTo>
                    <a:pt x="32" y="11"/>
                    <a:pt x="31" y="0"/>
                    <a:pt x="38" y="2"/>
                  </a:cubicBezTo>
                  <a:cubicBezTo>
                    <a:pt x="45" y="4"/>
                    <a:pt x="44" y="11"/>
                    <a:pt x="52" y="23"/>
                  </a:cubicBezTo>
                  <a:cubicBezTo>
                    <a:pt x="59" y="34"/>
                    <a:pt x="71" y="43"/>
                    <a:pt x="65" y="47"/>
                  </a:cubicBezTo>
                  <a:cubicBezTo>
                    <a:pt x="59" y="52"/>
                    <a:pt x="44" y="60"/>
                    <a:pt x="35" y="56"/>
                  </a:cubicBezTo>
                  <a:cubicBezTo>
                    <a:pt x="27" y="53"/>
                    <a:pt x="0" y="37"/>
                    <a:pt x="8" y="28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1" name="Freeform 2786"/>
            <p:cNvSpPr>
              <a:spLocks/>
            </p:cNvSpPr>
            <p:nvPr/>
          </p:nvSpPr>
          <p:spPr bwMode="auto">
            <a:xfrm rot="2168359">
              <a:off x="-1812282" y="4504924"/>
              <a:ext cx="51715" cy="49932"/>
            </a:xfrm>
            <a:custGeom>
              <a:avLst/>
              <a:gdLst>
                <a:gd name="T0" fmla="*/ 1 w 61"/>
                <a:gd name="T1" fmla="*/ 27 h 59"/>
                <a:gd name="T2" fmla="*/ 22 w 61"/>
                <a:gd name="T3" fmla="*/ 16 h 59"/>
                <a:gd name="T4" fmla="*/ 38 w 61"/>
                <a:gd name="T5" fmla="*/ 1 h 59"/>
                <a:gd name="T6" fmla="*/ 52 w 61"/>
                <a:gd name="T7" fmla="*/ 30 h 59"/>
                <a:gd name="T8" fmla="*/ 52 w 61"/>
                <a:gd name="T9" fmla="*/ 50 h 59"/>
                <a:gd name="T10" fmla="*/ 27 w 61"/>
                <a:gd name="T11" fmla="*/ 57 h 59"/>
                <a:gd name="T12" fmla="*/ 1 w 61"/>
                <a:gd name="T13" fmla="*/ 2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59">
                  <a:moveTo>
                    <a:pt x="1" y="27"/>
                  </a:moveTo>
                  <a:cubicBezTo>
                    <a:pt x="1" y="27"/>
                    <a:pt x="17" y="25"/>
                    <a:pt x="22" y="16"/>
                  </a:cubicBezTo>
                  <a:cubicBezTo>
                    <a:pt x="27" y="8"/>
                    <a:pt x="36" y="0"/>
                    <a:pt x="38" y="1"/>
                  </a:cubicBezTo>
                  <a:cubicBezTo>
                    <a:pt x="41" y="1"/>
                    <a:pt x="46" y="20"/>
                    <a:pt x="52" y="30"/>
                  </a:cubicBezTo>
                  <a:cubicBezTo>
                    <a:pt x="57" y="41"/>
                    <a:pt x="61" y="45"/>
                    <a:pt x="52" y="50"/>
                  </a:cubicBezTo>
                  <a:cubicBezTo>
                    <a:pt x="42" y="54"/>
                    <a:pt x="38" y="59"/>
                    <a:pt x="27" y="57"/>
                  </a:cubicBezTo>
                  <a:cubicBezTo>
                    <a:pt x="16" y="56"/>
                    <a:pt x="0" y="37"/>
                    <a:pt x="1" y="27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2" name="Freeform 2787"/>
            <p:cNvSpPr>
              <a:spLocks/>
            </p:cNvSpPr>
            <p:nvPr/>
          </p:nvSpPr>
          <p:spPr bwMode="auto">
            <a:xfrm rot="2168359">
              <a:off x="-1816140" y="4559738"/>
              <a:ext cx="60989" cy="56708"/>
            </a:xfrm>
            <a:custGeom>
              <a:avLst/>
              <a:gdLst>
                <a:gd name="T0" fmla="*/ 7 w 72"/>
                <a:gd name="T1" fmla="*/ 30 h 67"/>
                <a:gd name="T2" fmla="*/ 26 w 72"/>
                <a:gd name="T3" fmla="*/ 15 h 67"/>
                <a:gd name="T4" fmla="*/ 41 w 72"/>
                <a:gd name="T5" fmla="*/ 7 h 67"/>
                <a:gd name="T6" fmla="*/ 54 w 72"/>
                <a:gd name="T7" fmla="*/ 30 h 67"/>
                <a:gd name="T8" fmla="*/ 71 w 72"/>
                <a:gd name="T9" fmla="*/ 55 h 67"/>
                <a:gd name="T10" fmla="*/ 54 w 72"/>
                <a:gd name="T11" fmla="*/ 66 h 67"/>
                <a:gd name="T12" fmla="*/ 21 w 72"/>
                <a:gd name="T13" fmla="*/ 56 h 67"/>
                <a:gd name="T14" fmla="*/ 7 w 72"/>
                <a:gd name="T15" fmla="*/ 3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67">
                  <a:moveTo>
                    <a:pt x="7" y="30"/>
                  </a:moveTo>
                  <a:cubicBezTo>
                    <a:pt x="7" y="30"/>
                    <a:pt x="19" y="20"/>
                    <a:pt x="26" y="15"/>
                  </a:cubicBezTo>
                  <a:cubicBezTo>
                    <a:pt x="33" y="11"/>
                    <a:pt x="35" y="0"/>
                    <a:pt x="41" y="7"/>
                  </a:cubicBezTo>
                  <a:cubicBezTo>
                    <a:pt x="48" y="13"/>
                    <a:pt x="48" y="23"/>
                    <a:pt x="54" y="30"/>
                  </a:cubicBezTo>
                  <a:cubicBezTo>
                    <a:pt x="60" y="38"/>
                    <a:pt x="70" y="55"/>
                    <a:pt x="71" y="55"/>
                  </a:cubicBezTo>
                  <a:cubicBezTo>
                    <a:pt x="72" y="56"/>
                    <a:pt x="64" y="66"/>
                    <a:pt x="54" y="66"/>
                  </a:cubicBezTo>
                  <a:cubicBezTo>
                    <a:pt x="44" y="66"/>
                    <a:pt x="32" y="67"/>
                    <a:pt x="21" y="56"/>
                  </a:cubicBezTo>
                  <a:cubicBezTo>
                    <a:pt x="10" y="44"/>
                    <a:pt x="0" y="37"/>
                    <a:pt x="7" y="3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3" name="Freeform 2788"/>
            <p:cNvSpPr>
              <a:spLocks/>
            </p:cNvSpPr>
            <p:nvPr/>
          </p:nvSpPr>
          <p:spPr bwMode="auto">
            <a:xfrm rot="2168359">
              <a:off x="-1835375" y="4615812"/>
              <a:ext cx="70975" cy="54925"/>
            </a:xfrm>
            <a:custGeom>
              <a:avLst/>
              <a:gdLst>
                <a:gd name="T0" fmla="*/ 13 w 84"/>
                <a:gd name="T1" fmla="*/ 29 h 65"/>
                <a:gd name="T2" fmla="*/ 43 w 84"/>
                <a:gd name="T3" fmla="*/ 18 h 65"/>
                <a:gd name="T4" fmla="*/ 65 w 84"/>
                <a:gd name="T5" fmla="*/ 2 h 65"/>
                <a:gd name="T6" fmla="*/ 68 w 84"/>
                <a:gd name="T7" fmla="*/ 29 h 65"/>
                <a:gd name="T8" fmla="*/ 83 w 84"/>
                <a:gd name="T9" fmla="*/ 47 h 65"/>
                <a:gd name="T10" fmla="*/ 60 w 84"/>
                <a:gd name="T11" fmla="*/ 62 h 65"/>
                <a:gd name="T12" fmla="*/ 22 w 84"/>
                <a:gd name="T13" fmla="*/ 55 h 65"/>
                <a:gd name="T14" fmla="*/ 13 w 84"/>
                <a:gd name="T15" fmla="*/ 2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65">
                  <a:moveTo>
                    <a:pt x="13" y="29"/>
                  </a:moveTo>
                  <a:cubicBezTo>
                    <a:pt x="13" y="29"/>
                    <a:pt x="35" y="26"/>
                    <a:pt x="43" y="18"/>
                  </a:cubicBezTo>
                  <a:cubicBezTo>
                    <a:pt x="51" y="10"/>
                    <a:pt x="56" y="0"/>
                    <a:pt x="65" y="2"/>
                  </a:cubicBezTo>
                  <a:cubicBezTo>
                    <a:pt x="74" y="5"/>
                    <a:pt x="61" y="18"/>
                    <a:pt x="68" y="29"/>
                  </a:cubicBezTo>
                  <a:cubicBezTo>
                    <a:pt x="76" y="40"/>
                    <a:pt x="84" y="40"/>
                    <a:pt x="83" y="47"/>
                  </a:cubicBezTo>
                  <a:cubicBezTo>
                    <a:pt x="83" y="53"/>
                    <a:pt x="77" y="59"/>
                    <a:pt x="60" y="62"/>
                  </a:cubicBezTo>
                  <a:cubicBezTo>
                    <a:pt x="44" y="65"/>
                    <a:pt x="33" y="64"/>
                    <a:pt x="22" y="55"/>
                  </a:cubicBezTo>
                  <a:cubicBezTo>
                    <a:pt x="12" y="46"/>
                    <a:pt x="0" y="29"/>
                    <a:pt x="13" y="29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4" name="Freeform 2789"/>
            <p:cNvSpPr>
              <a:spLocks/>
            </p:cNvSpPr>
            <p:nvPr/>
          </p:nvSpPr>
          <p:spPr bwMode="auto">
            <a:xfrm rot="2168359">
              <a:off x="-1834537" y="4669820"/>
              <a:ext cx="51715" cy="61702"/>
            </a:xfrm>
            <a:custGeom>
              <a:avLst/>
              <a:gdLst>
                <a:gd name="T0" fmla="*/ 9 w 61"/>
                <a:gd name="T1" fmla="*/ 31 h 73"/>
                <a:gd name="T2" fmla="*/ 34 w 61"/>
                <a:gd name="T3" fmla="*/ 15 h 73"/>
                <a:gd name="T4" fmla="*/ 58 w 61"/>
                <a:gd name="T5" fmla="*/ 3 h 73"/>
                <a:gd name="T6" fmla="*/ 54 w 61"/>
                <a:gd name="T7" fmla="*/ 27 h 73"/>
                <a:gd name="T8" fmla="*/ 40 w 61"/>
                <a:gd name="T9" fmla="*/ 63 h 73"/>
                <a:gd name="T10" fmla="*/ 29 w 61"/>
                <a:gd name="T11" fmla="*/ 66 h 73"/>
                <a:gd name="T12" fmla="*/ 9 w 61"/>
                <a:gd name="T13" fmla="*/ 3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73">
                  <a:moveTo>
                    <a:pt x="9" y="31"/>
                  </a:moveTo>
                  <a:cubicBezTo>
                    <a:pt x="9" y="31"/>
                    <a:pt x="25" y="19"/>
                    <a:pt x="34" y="15"/>
                  </a:cubicBezTo>
                  <a:cubicBezTo>
                    <a:pt x="42" y="10"/>
                    <a:pt x="55" y="0"/>
                    <a:pt x="58" y="3"/>
                  </a:cubicBezTo>
                  <a:cubicBezTo>
                    <a:pt x="61" y="5"/>
                    <a:pt x="58" y="19"/>
                    <a:pt x="54" y="27"/>
                  </a:cubicBezTo>
                  <a:cubicBezTo>
                    <a:pt x="51" y="35"/>
                    <a:pt x="38" y="57"/>
                    <a:pt x="40" y="63"/>
                  </a:cubicBezTo>
                  <a:cubicBezTo>
                    <a:pt x="42" y="68"/>
                    <a:pt x="37" y="73"/>
                    <a:pt x="29" y="66"/>
                  </a:cubicBezTo>
                  <a:cubicBezTo>
                    <a:pt x="21" y="60"/>
                    <a:pt x="0" y="41"/>
                    <a:pt x="9" y="31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5" name="Freeform 2790"/>
            <p:cNvSpPr>
              <a:spLocks/>
            </p:cNvSpPr>
            <p:nvPr/>
          </p:nvSpPr>
          <p:spPr bwMode="auto">
            <a:xfrm rot="2168359">
              <a:off x="-1888935" y="4714863"/>
              <a:ext cx="49575" cy="60632"/>
            </a:xfrm>
            <a:custGeom>
              <a:avLst/>
              <a:gdLst>
                <a:gd name="T0" fmla="*/ 13 w 59"/>
                <a:gd name="T1" fmla="*/ 25 h 72"/>
                <a:gd name="T2" fmla="*/ 35 w 59"/>
                <a:gd name="T3" fmla="*/ 13 h 72"/>
                <a:gd name="T4" fmla="*/ 54 w 59"/>
                <a:gd name="T5" fmla="*/ 1 h 72"/>
                <a:gd name="T6" fmla="*/ 55 w 59"/>
                <a:gd name="T7" fmla="*/ 65 h 72"/>
                <a:gd name="T8" fmla="*/ 38 w 59"/>
                <a:gd name="T9" fmla="*/ 65 h 72"/>
                <a:gd name="T10" fmla="*/ 5 w 59"/>
                <a:gd name="T11" fmla="*/ 38 h 72"/>
                <a:gd name="T12" fmla="*/ 13 w 59"/>
                <a:gd name="T13" fmla="*/ 25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72">
                  <a:moveTo>
                    <a:pt x="13" y="25"/>
                  </a:moveTo>
                  <a:cubicBezTo>
                    <a:pt x="13" y="25"/>
                    <a:pt x="31" y="26"/>
                    <a:pt x="35" y="13"/>
                  </a:cubicBezTo>
                  <a:cubicBezTo>
                    <a:pt x="40" y="0"/>
                    <a:pt x="51" y="1"/>
                    <a:pt x="54" y="1"/>
                  </a:cubicBezTo>
                  <a:cubicBezTo>
                    <a:pt x="57" y="1"/>
                    <a:pt x="50" y="59"/>
                    <a:pt x="55" y="65"/>
                  </a:cubicBezTo>
                  <a:cubicBezTo>
                    <a:pt x="59" y="72"/>
                    <a:pt x="49" y="68"/>
                    <a:pt x="38" y="65"/>
                  </a:cubicBezTo>
                  <a:cubicBezTo>
                    <a:pt x="28" y="62"/>
                    <a:pt x="11" y="50"/>
                    <a:pt x="5" y="38"/>
                  </a:cubicBezTo>
                  <a:cubicBezTo>
                    <a:pt x="0" y="26"/>
                    <a:pt x="6" y="26"/>
                    <a:pt x="13" y="25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6" name="Freeform 2791"/>
            <p:cNvSpPr>
              <a:spLocks/>
            </p:cNvSpPr>
            <p:nvPr/>
          </p:nvSpPr>
          <p:spPr bwMode="auto">
            <a:xfrm rot="2168359">
              <a:off x="-1922111" y="4771703"/>
              <a:ext cx="45652" cy="41372"/>
            </a:xfrm>
            <a:custGeom>
              <a:avLst/>
              <a:gdLst>
                <a:gd name="T0" fmla="*/ 5 w 54"/>
                <a:gd name="T1" fmla="*/ 22 h 49"/>
                <a:gd name="T2" fmla="*/ 26 w 54"/>
                <a:gd name="T3" fmla="*/ 10 h 49"/>
                <a:gd name="T4" fmla="*/ 37 w 54"/>
                <a:gd name="T5" fmla="*/ 1 h 49"/>
                <a:gd name="T6" fmla="*/ 54 w 54"/>
                <a:gd name="T7" fmla="*/ 4 h 49"/>
                <a:gd name="T8" fmla="*/ 54 w 54"/>
                <a:gd name="T9" fmla="*/ 43 h 49"/>
                <a:gd name="T10" fmla="*/ 29 w 54"/>
                <a:gd name="T11" fmla="*/ 46 h 49"/>
                <a:gd name="T12" fmla="*/ 5 w 54"/>
                <a:gd name="T13" fmla="*/ 2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49">
                  <a:moveTo>
                    <a:pt x="5" y="22"/>
                  </a:moveTo>
                  <a:cubicBezTo>
                    <a:pt x="5" y="22"/>
                    <a:pt x="24" y="20"/>
                    <a:pt x="26" y="10"/>
                  </a:cubicBezTo>
                  <a:cubicBezTo>
                    <a:pt x="28" y="0"/>
                    <a:pt x="30" y="0"/>
                    <a:pt x="37" y="1"/>
                  </a:cubicBezTo>
                  <a:cubicBezTo>
                    <a:pt x="44" y="2"/>
                    <a:pt x="54" y="4"/>
                    <a:pt x="54" y="4"/>
                  </a:cubicBezTo>
                  <a:cubicBezTo>
                    <a:pt x="54" y="43"/>
                    <a:pt x="54" y="43"/>
                    <a:pt x="54" y="43"/>
                  </a:cubicBezTo>
                  <a:cubicBezTo>
                    <a:pt x="54" y="43"/>
                    <a:pt x="40" y="49"/>
                    <a:pt x="29" y="46"/>
                  </a:cubicBezTo>
                  <a:cubicBezTo>
                    <a:pt x="19" y="43"/>
                    <a:pt x="0" y="30"/>
                    <a:pt x="5" y="22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7" name="Freeform 2792"/>
            <p:cNvSpPr>
              <a:spLocks/>
            </p:cNvSpPr>
            <p:nvPr/>
          </p:nvSpPr>
          <p:spPr bwMode="auto">
            <a:xfrm rot="2168359">
              <a:off x="-1940038" y="4715923"/>
              <a:ext cx="58135" cy="48862"/>
            </a:xfrm>
            <a:custGeom>
              <a:avLst/>
              <a:gdLst>
                <a:gd name="T0" fmla="*/ 38 w 69"/>
                <a:gd name="T1" fmla="*/ 0 h 58"/>
                <a:gd name="T2" fmla="*/ 56 w 69"/>
                <a:gd name="T3" fmla="*/ 34 h 58"/>
                <a:gd name="T4" fmla="*/ 63 w 69"/>
                <a:gd name="T5" fmla="*/ 47 h 58"/>
                <a:gd name="T6" fmla="*/ 32 w 69"/>
                <a:gd name="T7" fmla="*/ 56 h 58"/>
                <a:gd name="T8" fmla="*/ 1 w 69"/>
                <a:gd name="T9" fmla="*/ 24 h 58"/>
                <a:gd name="T10" fmla="*/ 21 w 69"/>
                <a:gd name="T11" fmla="*/ 17 h 58"/>
                <a:gd name="T12" fmla="*/ 38 w 69"/>
                <a:gd name="T1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58">
                  <a:moveTo>
                    <a:pt x="38" y="0"/>
                  </a:moveTo>
                  <a:cubicBezTo>
                    <a:pt x="38" y="0"/>
                    <a:pt x="43" y="28"/>
                    <a:pt x="56" y="34"/>
                  </a:cubicBezTo>
                  <a:cubicBezTo>
                    <a:pt x="69" y="40"/>
                    <a:pt x="66" y="43"/>
                    <a:pt x="63" y="47"/>
                  </a:cubicBezTo>
                  <a:cubicBezTo>
                    <a:pt x="61" y="50"/>
                    <a:pt x="52" y="58"/>
                    <a:pt x="32" y="56"/>
                  </a:cubicBezTo>
                  <a:cubicBezTo>
                    <a:pt x="12" y="54"/>
                    <a:pt x="1" y="29"/>
                    <a:pt x="1" y="24"/>
                  </a:cubicBezTo>
                  <a:cubicBezTo>
                    <a:pt x="0" y="18"/>
                    <a:pt x="13" y="22"/>
                    <a:pt x="21" y="17"/>
                  </a:cubicBezTo>
                  <a:cubicBezTo>
                    <a:pt x="29" y="12"/>
                    <a:pt x="32" y="1"/>
                    <a:pt x="38" y="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8" name="Freeform 2793"/>
            <p:cNvSpPr>
              <a:spLocks/>
            </p:cNvSpPr>
            <p:nvPr/>
          </p:nvSpPr>
          <p:spPr bwMode="auto">
            <a:xfrm rot="2168359">
              <a:off x="-1895708" y="4659554"/>
              <a:ext cx="66695" cy="59919"/>
            </a:xfrm>
            <a:custGeom>
              <a:avLst/>
              <a:gdLst>
                <a:gd name="T0" fmla="*/ 11 w 79"/>
                <a:gd name="T1" fmla="*/ 30 h 71"/>
                <a:gd name="T2" fmla="*/ 38 w 79"/>
                <a:gd name="T3" fmla="*/ 19 h 71"/>
                <a:gd name="T4" fmla="*/ 57 w 79"/>
                <a:gd name="T5" fmla="*/ 1 h 71"/>
                <a:gd name="T6" fmla="*/ 70 w 79"/>
                <a:gd name="T7" fmla="*/ 34 h 71"/>
                <a:gd name="T8" fmla="*/ 70 w 79"/>
                <a:gd name="T9" fmla="*/ 55 h 71"/>
                <a:gd name="T10" fmla="*/ 32 w 79"/>
                <a:gd name="T11" fmla="*/ 62 h 71"/>
                <a:gd name="T12" fmla="*/ 11 w 79"/>
                <a:gd name="T13" fmla="*/ 3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71">
                  <a:moveTo>
                    <a:pt x="11" y="30"/>
                  </a:moveTo>
                  <a:cubicBezTo>
                    <a:pt x="11" y="30"/>
                    <a:pt x="29" y="26"/>
                    <a:pt x="38" y="19"/>
                  </a:cubicBezTo>
                  <a:cubicBezTo>
                    <a:pt x="47" y="12"/>
                    <a:pt x="52" y="0"/>
                    <a:pt x="57" y="1"/>
                  </a:cubicBezTo>
                  <a:cubicBezTo>
                    <a:pt x="63" y="1"/>
                    <a:pt x="62" y="21"/>
                    <a:pt x="70" y="34"/>
                  </a:cubicBezTo>
                  <a:cubicBezTo>
                    <a:pt x="79" y="47"/>
                    <a:pt x="76" y="48"/>
                    <a:pt x="70" y="55"/>
                  </a:cubicBezTo>
                  <a:cubicBezTo>
                    <a:pt x="64" y="61"/>
                    <a:pt x="46" y="71"/>
                    <a:pt x="32" y="62"/>
                  </a:cubicBezTo>
                  <a:cubicBezTo>
                    <a:pt x="19" y="53"/>
                    <a:pt x="0" y="33"/>
                    <a:pt x="11" y="3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9" name="Freeform 2794"/>
            <p:cNvSpPr>
              <a:spLocks/>
            </p:cNvSpPr>
            <p:nvPr/>
          </p:nvSpPr>
          <p:spPr bwMode="auto">
            <a:xfrm rot="2168359">
              <a:off x="-1942069" y="4661167"/>
              <a:ext cx="57422" cy="52429"/>
            </a:xfrm>
            <a:custGeom>
              <a:avLst/>
              <a:gdLst>
                <a:gd name="T0" fmla="*/ 0 w 68"/>
                <a:gd name="T1" fmla="*/ 17 h 62"/>
                <a:gd name="T2" fmla="*/ 31 w 68"/>
                <a:gd name="T3" fmla="*/ 6 h 62"/>
                <a:gd name="T4" fmla="*/ 45 w 68"/>
                <a:gd name="T5" fmla="*/ 6 h 62"/>
                <a:gd name="T6" fmla="*/ 53 w 68"/>
                <a:gd name="T7" fmla="*/ 28 h 62"/>
                <a:gd name="T8" fmla="*/ 61 w 68"/>
                <a:gd name="T9" fmla="*/ 43 h 62"/>
                <a:gd name="T10" fmla="*/ 32 w 68"/>
                <a:gd name="T11" fmla="*/ 56 h 62"/>
                <a:gd name="T12" fmla="*/ 0 w 68"/>
                <a:gd name="T13" fmla="*/ 1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62">
                  <a:moveTo>
                    <a:pt x="0" y="17"/>
                  </a:moveTo>
                  <a:cubicBezTo>
                    <a:pt x="0" y="17"/>
                    <a:pt x="21" y="10"/>
                    <a:pt x="31" y="6"/>
                  </a:cubicBezTo>
                  <a:cubicBezTo>
                    <a:pt x="41" y="3"/>
                    <a:pt x="42" y="0"/>
                    <a:pt x="45" y="6"/>
                  </a:cubicBezTo>
                  <a:cubicBezTo>
                    <a:pt x="48" y="13"/>
                    <a:pt x="46" y="23"/>
                    <a:pt x="53" y="28"/>
                  </a:cubicBezTo>
                  <a:cubicBezTo>
                    <a:pt x="59" y="32"/>
                    <a:pt x="68" y="37"/>
                    <a:pt x="61" y="43"/>
                  </a:cubicBezTo>
                  <a:cubicBezTo>
                    <a:pt x="55" y="49"/>
                    <a:pt x="46" y="62"/>
                    <a:pt x="32" y="56"/>
                  </a:cubicBezTo>
                  <a:cubicBezTo>
                    <a:pt x="17" y="51"/>
                    <a:pt x="2" y="35"/>
                    <a:pt x="0" y="17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0" name="Freeform 2795"/>
            <p:cNvSpPr>
              <a:spLocks/>
            </p:cNvSpPr>
            <p:nvPr/>
          </p:nvSpPr>
          <p:spPr bwMode="auto">
            <a:xfrm rot="2168359">
              <a:off x="-1887938" y="4605802"/>
              <a:ext cx="67765" cy="54569"/>
            </a:xfrm>
            <a:custGeom>
              <a:avLst/>
              <a:gdLst>
                <a:gd name="T0" fmla="*/ 16 w 80"/>
                <a:gd name="T1" fmla="*/ 22 h 65"/>
                <a:gd name="T2" fmla="*/ 43 w 80"/>
                <a:gd name="T3" fmla="*/ 8 h 65"/>
                <a:gd name="T4" fmla="*/ 50 w 80"/>
                <a:gd name="T5" fmla="*/ 8 h 65"/>
                <a:gd name="T6" fmla="*/ 74 w 80"/>
                <a:gd name="T7" fmla="*/ 50 h 65"/>
                <a:gd name="T8" fmla="*/ 55 w 80"/>
                <a:gd name="T9" fmla="*/ 65 h 65"/>
                <a:gd name="T10" fmla="*/ 16 w 80"/>
                <a:gd name="T11" fmla="*/ 2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65">
                  <a:moveTo>
                    <a:pt x="16" y="22"/>
                  </a:moveTo>
                  <a:cubicBezTo>
                    <a:pt x="16" y="22"/>
                    <a:pt x="40" y="16"/>
                    <a:pt x="43" y="8"/>
                  </a:cubicBezTo>
                  <a:cubicBezTo>
                    <a:pt x="45" y="0"/>
                    <a:pt x="48" y="4"/>
                    <a:pt x="50" y="8"/>
                  </a:cubicBezTo>
                  <a:cubicBezTo>
                    <a:pt x="53" y="13"/>
                    <a:pt x="68" y="46"/>
                    <a:pt x="74" y="50"/>
                  </a:cubicBezTo>
                  <a:cubicBezTo>
                    <a:pt x="80" y="54"/>
                    <a:pt x="70" y="65"/>
                    <a:pt x="55" y="65"/>
                  </a:cubicBezTo>
                  <a:cubicBezTo>
                    <a:pt x="40" y="65"/>
                    <a:pt x="0" y="43"/>
                    <a:pt x="16" y="22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1" name="Freeform 2796"/>
            <p:cNvSpPr>
              <a:spLocks/>
            </p:cNvSpPr>
            <p:nvPr/>
          </p:nvSpPr>
          <p:spPr bwMode="auto">
            <a:xfrm rot="2168359">
              <a:off x="-1877262" y="4550509"/>
              <a:ext cx="64198" cy="54925"/>
            </a:xfrm>
            <a:custGeom>
              <a:avLst/>
              <a:gdLst>
                <a:gd name="T0" fmla="*/ 11 w 76"/>
                <a:gd name="T1" fmla="*/ 17 h 65"/>
                <a:gd name="T2" fmla="*/ 34 w 76"/>
                <a:gd name="T3" fmla="*/ 10 h 65"/>
                <a:gd name="T4" fmla="*/ 52 w 76"/>
                <a:gd name="T5" fmla="*/ 2 h 65"/>
                <a:gd name="T6" fmla="*/ 68 w 76"/>
                <a:gd name="T7" fmla="*/ 33 h 65"/>
                <a:gd name="T8" fmla="*/ 68 w 76"/>
                <a:gd name="T9" fmla="*/ 53 h 65"/>
                <a:gd name="T10" fmla="*/ 36 w 76"/>
                <a:gd name="T11" fmla="*/ 59 h 65"/>
                <a:gd name="T12" fmla="*/ 11 w 76"/>
                <a:gd name="T13" fmla="*/ 1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65">
                  <a:moveTo>
                    <a:pt x="11" y="17"/>
                  </a:moveTo>
                  <a:cubicBezTo>
                    <a:pt x="11" y="17"/>
                    <a:pt x="25" y="20"/>
                    <a:pt x="34" y="10"/>
                  </a:cubicBezTo>
                  <a:cubicBezTo>
                    <a:pt x="44" y="1"/>
                    <a:pt x="50" y="0"/>
                    <a:pt x="52" y="2"/>
                  </a:cubicBezTo>
                  <a:cubicBezTo>
                    <a:pt x="54" y="5"/>
                    <a:pt x="62" y="24"/>
                    <a:pt x="68" y="33"/>
                  </a:cubicBezTo>
                  <a:cubicBezTo>
                    <a:pt x="75" y="42"/>
                    <a:pt x="76" y="53"/>
                    <a:pt x="68" y="53"/>
                  </a:cubicBezTo>
                  <a:cubicBezTo>
                    <a:pt x="61" y="54"/>
                    <a:pt x="50" y="65"/>
                    <a:pt x="36" y="59"/>
                  </a:cubicBezTo>
                  <a:cubicBezTo>
                    <a:pt x="21" y="53"/>
                    <a:pt x="0" y="32"/>
                    <a:pt x="11" y="17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2" name="Freeform 2797"/>
            <p:cNvSpPr>
              <a:spLocks/>
            </p:cNvSpPr>
            <p:nvPr/>
          </p:nvSpPr>
          <p:spPr bwMode="auto">
            <a:xfrm rot="2168359">
              <a:off x="-1864315" y="4487421"/>
              <a:ext cx="59205" cy="58135"/>
            </a:xfrm>
            <a:custGeom>
              <a:avLst/>
              <a:gdLst>
                <a:gd name="T0" fmla="*/ 0 w 70"/>
                <a:gd name="T1" fmla="*/ 39 h 69"/>
                <a:gd name="T2" fmla="*/ 32 w 70"/>
                <a:gd name="T3" fmla="*/ 13 h 69"/>
                <a:gd name="T4" fmla="*/ 42 w 70"/>
                <a:gd name="T5" fmla="*/ 13 h 69"/>
                <a:gd name="T6" fmla="*/ 67 w 70"/>
                <a:gd name="T7" fmla="*/ 50 h 69"/>
                <a:gd name="T8" fmla="*/ 52 w 70"/>
                <a:gd name="T9" fmla="*/ 64 h 69"/>
                <a:gd name="T10" fmla="*/ 0 w 70"/>
                <a:gd name="T11" fmla="*/ 3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" h="69">
                  <a:moveTo>
                    <a:pt x="0" y="39"/>
                  </a:moveTo>
                  <a:cubicBezTo>
                    <a:pt x="0" y="39"/>
                    <a:pt x="28" y="26"/>
                    <a:pt x="32" y="13"/>
                  </a:cubicBezTo>
                  <a:cubicBezTo>
                    <a:pt x="36" y="0"/>
                    <a:pt x="40" y="7"/>
                    <a:pt x="42" y="13"/>
                  </a:cubicBezTo>
                  <a:cubicBezTo>
                    <a:pt x="44" y="19"/>
                    <a:pt x="64" y="48"/>
                    <a:pt x="67" y="50"/>
                  </a:cubicBezTo>
                  <a:cubicBezTo>
                    <a:pt x="70" y="53"/>
                    <a:pt x="62" y="63"/>
                    <a:pt x="52" y="64"/>
                  </a:cubicBezTo>
                  <a:cubicBezTo>
                    <a:pt x="41" y="65"/>
                    <a:pt x="14" y="69"/>
                    <a:pt x="0" y="39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3" name="Freeform 2798"/>
            <p:cNvSpPr>
              <a:spLocks/>
            </p:cNvSpPr>
            <p:nvPr/>
          </p:nvSpPr>
          <p:spPr bwMode="auto">
            <a:xfrm rot="2168359">
              <a:off x="-1874532" y="4439173"/>
              <a:ext cx="60989" cy="51359"/>
            </a:xfrm>
            <a:custGeom>
              <a:avLst/>
              <a:gdLst>
                <a:gd name="T0" fmla="*/ 2 w 72"/>
                <a:gd name="T1" fmla="*/ 17 h 61"/>
                <a:gd name="T2" fmla="*/ 30 w 72"/>
                <a:gd name="T3" fmla="*/ 7 h 61"/>
                <a:gd name="T4" fmla="*/ 43 w 72"/>
                <a:gd name="T5" fmla="*/ 0 h 61"/>
                <a:gd name="T6" fmla="*/ 54 w 72"/>
                <a:gd name="T7" fmla="*/ 24 h 61"/>
                <a:gd name="T8" fmla="*/ 66 w 72"/>
                <a:gd name="T9" fmla="*/ 42 h 61"/>
                <a:gd name="T10" fmla="*/ 25 w 72"/>
                <a:gd name="T11" fmla="*/ 52 h 61"/>
                <a:gd name="T12" fmla="*/ 2 w 72"/>
                <a:gd name="T13" fmla="*/ 1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" h="61">
                  <a:moveTo>
                    <a:pt x="2" y="17"/>
                  </a:moveTo>
                  <a:cubicBezTo>
                    <a:pt x="2" y="17"/>
                    <a:pt x="21" y="12"/>
                    <a:pt x="30" y="7"/>
                  </a:cubicBezTo>
                  <a:cubicBezTo>
                    <a:pt x="38" y="2"/>
                    <a:pt x="43" y="0"/>
                    <a:pt x="43" y="0"/>
                  </a:cubicBezTo>
                  <a:cubicBezTo>
                    <a:pt x="43" y="0"/>
                    <a:pt x="44" y="18"/>
                    <a:pt x="54" y="24"/>
                  </a:cubicBezTo>
                  <a:cubicBezTo>
                    <a:pt x="64" y="30"/>
                    <a:pt x="72" y="37"/>
                    <a:pt x="66" y="42"/>
                  </a:cubicBezTo>
                  <a:cubicBezTo>
                    <a:pt x="60" y="48"/>
                    <a:pt x="38" y="61"/>
                    <a:pt x="25" y="52"/>
                  </a:cubicBezTo>
                  <a:cubicBezTo>
                    <a:pt x="12" y="43"/>
                    <a:pt x="0" y="23"/>
                    <a:pt x="2" y="17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4" name="Freeform 2799"/>
            <p:cNvSpPr>
              <a:spLocks/>
            </p:cNvSpPr>
            <p:nvPr/>
          </p:nvSpPr>
          <p:spPr bwMode="auto">
            <a:xfrm rot="2168359">
              <a:off x="-1872703" y="4388442"/>
              <a:ext cx="53142" cy="42442"/>
            </a:xfrm>
            <a:custGeom>
              <a:avLst/>
              <a:gdLst>
                <a:gd name="T0" fmla="*/ 7 w 63"/>
                <a:gd name="T1" fmla="*/ 17 h 50"/>
                <a:gd name="T2" fmla="*/ 20 w 63"/>
                <a:gd name="T3" fmla="*/ 11 h 50"/>
                <a:gd name="T4" fmla="*/ 37 w 63"/>
                <a:gd name="T5" fmla="*/ 1 h 50"/>
                <a:gd name="T6" fmla="*/ 53 w 63"/>
                <a:gd name="T7" fmla="*/ 25 h 50"/>
                <a:gd name="T8" fmla="*/ 56 w 63"/>
                <a:gd name="T9" fmla="*/ 40 h 50"/>
                <a:gd name="T10" fmla="*/ 20 w 63"/>
                <a:gd name="T11" fmla="*/ 40 h 50"/>
                <a:gd name="T12" fmla="*/ 7 w 63"/>
                <a:gd name="T13" fmla="*/ 1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50">
                  <a:moveTo>
                    <a:pt x="7" y="17"/>
                  </a:moveTo>
                  <a:cubicBezTo>
                    <a:pt x="7" y="17"/>
                    <a:pt x="13" y="20"/>
                    <a:pt x="20" y="11"/>
                  </a:cubicBezTo>
                  <a:cubicBezTo>
                    <a:pt x="28" y="2"/>
                    <a:pt x="34" y="0"/>
                    <a:pt x="37" y="1"/>
                  </a:cubicBezTo>
                  <a:cubicBezTo>
                    <a:pt x="40" y="2"/>
                    <a:pt x="46" y="18"/>
                    <a:pt x="53" y="25"/>
                  </a:cubicBezTo>
                  <a:cubicBezTo>
                    <a:pt x="60" y="32"/>
                    <a:pt x="63" y="34"/>
                    <a:pt x="56" y="40"/>
                  </a:cubicBezTo>
                  <a:cubicBezTo>
                    <a:pt x="48" y="45"/>
                    <a:pt x="37" y="50"/>
                    <a:pt x="20" y="40"/>
                  </a:cubicBezTo>
                  <a:cubicBezTo>
                    <a:pt x="4" y="29"/>
                    <a:pt x="0" y="18"/>
                    <a:pt x="7" y="17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5" name="Freeform 2800"/>
            <p:cNvSpPr>
              <a:spLocks/>
            </p:cNvSpPr>
            <p:nvPr/>
          </p:nvSpPr>
          <p:spPr bwMode="auto">
            <a:xfrm rot="2168359">
              <a:off x="-1865904" y="4328311"/>
              <a:ext cx="49932" cy="65625"/>
            </a:xfrm>
            <a:custGeom>
              <a:avLst/>
              <a:gdLst>
                <a:gd name="T0" fmla="*/ 1 w 59"/>
                <a:gd name="T1" fmla="*/ 65 h 78"/>
                <a:gd name="T2" fmla="*/ 10 w 59"/>
                <a:gd name="T3" fmla="*/ 6 h 78"/>
                <a:gd name="T4" fmla="*/ 26 w 59"/>
                <a:gd name="T5" fmla="*/ 12 h 78"/>
                <a:gd name="T6" fmla="*/ 42 w 59"/>
                <a:gd name="T7" fmla="*/ 40 h 78"/>
                <a:gd name="T8" fmla="*/ 56 w 59"/>
                <a:gd name="T9" fmla="*/ 52 h 78"/>
                <a:gd name="T10" fmla="*/ 36 w 59"/>
                <a:gd name="T11" fmla="*/ 68 h 78"/>
                <a:gd name="T12" fmla="*/ 1 w 59"/>
                <a:gd name="T13" fmla="*/ 6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78">
                  <a:moveTo>
                    <a:pt x="1" y="65"/>
                  </a:moveTo>
                  <a:cubicBezTo>
                    <a:pt x="1" y="65"/>
                    <a:pt x="5" y="9"/>
                    <a:pt x="10" y="6"/>
                  </a:cubicBezTo>
                  <a:cubicBezTo>
                    <a:pt x="15" y="3"/>
                    <a:pt x="24" y="0"/>
                    <a:pt x="26" y="12"/>
                  </a:cubicBezTo>
                  <a:cubicBezTo>
                    <a:pt x="28" y="25"/>
                    <a:pt x="32" y="37"/>
                    <a:pt x="42" y="40"/>
                  </a:cubicBezTo>
                  <a:cubicBezTo>
                    <a:pt x="51" y="44"/>
                    <a:pt x="59" y="48"/>
                    <a:pt x="56" y="52"/>
                  </a:cubicBezTo>
                  <a:cubicBezTo>
                    <a:pt x="53" y="56"/>
                    <a:pt x="51" y="66"/>
                    <a:pt x="36" y="68"/>
                  </a:cubicBezTo>
                  <a:cubicBezTo>
                    <a:pt x="21" y="69"/>
                    <a:pt x="0" y="78"/>
                    <a:pt x="1" y="65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6" name="Freeform 2801"/>
            <p:cNvSpPr>
              <a:spLocks/>
            </p:cNvSpPr>
            <p:nvPr/>
          </p:nvSpPr>
          <p:spPr bwMode="auto">
            <a:xfrm rot="2168359">
              <a:off x="-1905378" y="4384226"/>
              <a:ext cx="41372" cy="50645"/>
            </a:xfrm>
            <a:custGeom>
              <a:avLst/>
              <a:gdLst>
                <a:gd name="T0" fmla="*/ 4 w 49"/>
                <a:gd name="T1" fmla="*/ 0 h 60"/>
                <a:gd name="T2" fmla="*/ 0 w 49"/>
                <a:gd name="T3" fmla="*/ 57 h 60"/>
                <a:gd name="T4" fmla="*/ 24 w 49"/>
                <a:gd name="T5" fmla="*/ 57 h 60"/>
                <a:gd name="T6" fmla="*/ 45 w 49"/>
                <a:gd name="T7" fmla="*/ 38 h 60"/>
                <a:gd name="T8" fmla="*/ 32 w 49"/>
                <a:gd name="T9" fmla="*/ 24 h 60"/>
                <a:gd name="T10" fmla="*/ 24 w 49"/>
                <a:gd name="T11" fmla="*/ 1 h 60"/>
                <a:gd name="T12" fmla="*/ 4 w 49"/>
                <a:gd name="T1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60">
                  <a:moveTo>
                    <a:pt x="4" y="0"/>
                  </a:move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16" y="60"/>
                    <a:pt x="24" y="57"/>
                  </a:cubicBezTo>
                  <a:cubicBezTo>
                    <a:pt x="33" y="53"/>
                    <a:pt x="49" y="46"/>
                    <a:pt x="45" y="38"/>
                  </a:cubicBezTo>
                  <a:cubicBezTo>
                    <a:pt x="40" y="30"/>
                    <a:pt x="36" y="31"/>
                    <a:pt x="32" y="24"/>
                  </a:cubicBezTo>
                  <a:cubicBezTo>
                    <a:pt x="28" y="16"/>
                    <a:pt x="24" y="1"/>
                    <a:pt x="24" y="1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7" name="Freeform 2802"/>
            <p:cNvSpPr>
              <a:spLocks/>
            </p:cNvSpPr>
            <p:nvPr/>
          </p:nvSpPr>
          <p:spPr bwMode="auto">
            <a:xfrm rot="2168359">
              <a:off x="-1935273" y="4433575"/>
              <a:ext cx="70261" cy="51715"/>
            </a:xfrm>
            <a:custGeom>
              <a:avLst/>
              <a:gdLst>
                <a:gd name="T0" fmla="*/ 10 w 83"/>
                <a:gd name="T1" fmla="*/ 21 h 61"/>
                <a:gd name="T2" fmla="*/ 34 w 83"/>
                <a:gd name="T3" fmla="*/ 14 h 61"/>
                <a:gd name="T4" fmla="*/ 52 w 83"/>
                <a:gd name="T5" fmla="*/ 0 h 61"/>
                <a:gd name="T6" fmla="*/ 64 w 83"/>
                <a:gd name="T7" fmla="*/ 21 h 61"/>
                <a:gd name="T8" fmla="*/ 83 w 83"/>
                <a:gd name="T9" fmla="*/ 40 h 61"/>
                <a:gd name="T10" fmla="*/ 56 w 83"/>
                <a:gd name="T11" fmla="*/ 59 h 61"/>
                <a:gd name="T12" fmla="*/ 20 w 83"/>
                <a:gd name="T13" fmla="*/ 47 h 61"/>
                <a:gd name="T14" fmla="*/ 10 w 83"/>
                <a:gd name="T15" fmla="*/ 2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61">
                  <a:moveTo>
                    <a:pt x="10" y="21"/>
                  </a:moveTo>
                  <a:cubicBezTo>
                    <a:pt x="10" y="21"/>
                    <a:pt x="25" y="21"/>
                    <a:pt x="34" y="14"/>
                  </a:cubicBezTo>
                  <a:cubicBezTo>
                    <a:pt x="43" y="8"/>
                    <a:pt x="49" y="0"/>
                    <a:pt x="52" y="0"/>
                  </a:cubicBezTo>
                  <a:cubicBezTo>
                    <a:pt x="55" y="0"/>
                    <a:pt x="57" y="9"/>
                    <a:pt x="64" y="21"/>
                  </a:cubicBezTo>
                  <a:cubicBezTo>
                    <a:pt x="72" y="33"/>
                    <a:pt x="83" y="40"/>
                    <a:pt x="83" y="40"/>
                  </a:cubicBezTo>
                  <a:cubicBezTo>
                    <a:pt x="83" y="40"/>
                    <a:pt x="69" y="58"/>
                    <a:pt x="56" y="59"/>
                  </a:cubicBezTo>
                  <a:cubicBezTo>
                    <a:pt x="44" y="60"/>
                    <a:pt x="30" y="61"/>
                    <a:pt x="20" y="47"/>
                  </a:cubicBezTo>
                  <a:cubicBezTo>
                    <a:pt x="10" y="32"/>
                    <a:pt x="0" y="22"/>
                    <a:pt x="10" y="21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8" name="Freeform 2803"/>
            <p:cNvSpPr>
              <a:spLocks/>
            </p:cNvSpPr>
            <p:nvPr/>
          </p:nvSpPr>
          <p:spPr bwMode="auto">
            <a:xfrm rot="2168359">
              <a:off x="-1925298" y="4493187"/>
              <a:ext cx="59919" cy="48149"/>
            </a:xfrm>
            <a:custGeom>
              <a:avLst/>
              <a:gdLst>
                <a:gd name="T0" fmla="*/ 0 w 71"/>
                <a:gd name="T1" fmla="*/ 25 h 57"/>
                <a:gd name="T2" fmla="*/ 28 w 71"/>
                <a:gd name="T3" fmla="*/ 16 h 57"/>
                <a:gd name="T4" fmla="*/ 46 w 71"/>
                <a:gd name="T5" fmla="*/ 1 h 57"/>
                <a:gd name="T6" fmla="*/ 61 w 71"/>
                <a:gd name="T7" fmla="*/ 21 h 57"/>
                <a:gd name="T8" fmla="*/ 71 w 71"/>
                <a:gd name="T9" fmla="*/ 37 h 57"/>
                <a:gd name="T10" fmla="*/ 44 w 71"/>
                <a:gd name="T11" fmla="*/ 57 h 57"/>
                <a:gd name="T12" fmla="*/ 0 w 71"/>
                <a:gd name="T13" fmla="*/ 2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57">
                  <a:moveTo>
                    <a:pt x="0" y="25"/>
                  </a:moveTo>
                  <a:cubicBezTo>
                    <a:pt x="0" y="25"/>
                    <a:pt x="23" y="30"/>
                    <a:pt x="28" y="16"/>
                  </a:cubicBezTo>
                  <a:cubicBezTo>
                    <a:pt x="32" y="1"/>
                    <a:pt x="42" y="0"/>
                    <a:pt x="46" y="1"/>
                  </a:cubicBezTo>
                  <a:cubicBezTo>
                    <a:pt x="51" y="2"/>
                    <a:pt x="53" y="10"/>
                    <a:pt x="61" y="21"/>
                  </a:cubicBezTo>
                  <a:cubicBezTo>
                    <a:pt x="69" y="32"/>
                    <a:pt x="71" y="37"/>
                    <a:pt x="71" y="37"/>
                  </a:cubicBezTo>
                  <a:cubicBezTo>
                    <a:pt x="71" y="37"/>
                    <a:pt x="61" y="57"/>
                    <a:pt x="44" y="57"/>
                  </a:cubicBezTo>
                  <a:cubicBezTo>
                    <a:pt x="26" y="57"/>
                    <a:pt x="4" y="44"/>
                    <a:pt x="0" y="25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9" name="Freeform 2804"/>
            <p:cNvSpPr>
              <a:spLocks/>
            </p:cNvSpPr>
            <p:nvPr/>
          </p:nvSpPr>
          <p:spPr bwMode="auto">
            <a:xfrm rot="2168359">
              <a:off x="-1929032" y="4543131"/>
              <a:ext cx="60632" cy="50645"/>
            </a:xfrm>
            <a:custGeom>
              <a:avLst/>
              <a:gdLst>
                <a:gd name="T0" fmla="*/ 0 w 72"/>
                <a:gd name="T1" fmla="*/ 24 h 60"/>
                <a:gd name="T2" fmla="*/ 48 w 72"/>
                <a:gd name="T3" fmla="*/ 0 h 60"/>
                <a:gd name="T4" fmla="*/ 64 w 72"/>
                <a:gd name="T5" fmla="*/ 42 h 60"/>
                <a:gd name="T6" fmla="*/ 32 w 72"/>
                <a:gd name="T7" fmla="*/ 56 h 60"/>
                <a:gd name="T8" fmla="*/ 0 w 72"/>
                <a:gd name="T9" fmla="*/ 2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60">
                  <a:moveTo>
                    <a:pt x="0" y="24"/>
                  </a:moveTo>
                  <a:cubicBezTo>
                    <a:pt x="0" y="24"/>
                    <a:pt x="32" y="26"/>
                    <a:pt x="48" y="0"/>
                  </a:cubicBezTo>
                  <a:cubicBezTo>
                    <a:pt x="50" y="14"/>
                    <a:pt x="56" y="38"/>
                    <a:pt x="64" y="42"/>
                  </a:cubicBezTo>
                  <a:cubicBezTo>
                    <a:pt x="72" y="46"/>
                    <a:pt x="48" y="60"/>
                    <a:pt x="32" y="56"/>
                  </a:cubicBezTo>
                  <a:cubicBezTo>
                    <a:pt x="16" y="53"/>
                    <a:pt x="1" y="32"/>
                    <a:pt x="0" y="24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0" name="Freeform 2805"/>
            <p:cNvSpPr>
              <a:spLocks/>
            </p:cNvSpPr>
            <p:nvPr/>
          </p:nvSpPr>
          <p:spPr bwMode="auto">
            <a:xfrm rot="2168359">
              <a:off x="-1936253" y="4592324"/>
              <a:ext cx="57422" cy="61702"/>
            </a:xfrm>
            <a:custGeom>
              <a:avLst/>
              <a:gdLst>
                <a:gd name="T0" fmla="*/ 0 w 68"/>
                <a:gd name="T1" fmla="*/ 32 h 73"/>
                <a:gd name="T2" fmla="*/ 40 w 68"/>
                <a:gd name="T3" fmla="*/ 5 h 73"/>
                <a:gd name="T4" fmla="*/ 50 w 68"/>
                <a:gd name="T5" fmla="*/ 18 h 73"/>
                <a:gd name="T6" fmla="*/ 68 w 68"/>
                <a:gd name="T7" fmla="*/ 59 h 73"/>
                <a:gd name="T8" fmla="*/ 0 w 68"/>
                <a:gd name="T9" fmla="*/ 3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73">
                  <a:moveTo>
                    <a:pt x="0" y="32"/>
                  </a:moveTo>
                  <a:cubicBezTo>
                    <a:pt x="0" y="32"/>
                    <a:pt x="31" y="21"/>
                    <a:pt x="40" y="5"/>
                  </a:cubicBezTo>
                  <a:cubicBezTo>
                    <a:pt x="44" y="0"/>
                    <a:pt x="48" y="16"/>
                    <a:pt x="50" y="18"/>
                  </a:cubicBezTo>
                  <a:cubicBezTo>
                    <a:pt x="51" y="21"/>
                    <a:pt x="58" y="57"/>
                    <a:pt x="68" y="59"/>
                  </a:cubicBezTo>
                  <a:cubicBezTo>
                    <a:pt x="46" y="63"/>
                    <a:pt x="15" y="73"/>
                    <a:pt x="0" y="32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1" name="Freeform 2806"/>
            <p:cNvSpPr>
              <a:spLocks/>
            </p:cNvSpPr>
            <p:nvPr/>
          </p:nvSpPr>
          <p:spPr bwMode="auto">
            <a:xfrm rot="2168359">
              <a:off x="-1986332" y="4629673"/>
              <a:ext cx="50645" cy="54212"/>
            </a:xfrm>
            <a:custGeom>
              <a:avLst/>
              <a:gdLst>
                <a:gd name="T0" fmla="*/ 0 w 60"/>
                <a:gd name="T1" fmla="*/ 33 h 64"/>
                <a:gd name="T2" fmla="*/ 38 w 60"/>
                <a:gd name="T3" fmla="*/ 14 h 64"/>
                <a:gd name="T4" fmla="*/ 49 w 60"/>
                <a:gd name="T5" fmla="*/ 25 h 64"/>
                <a:gd name="T6" fmla="*/ 57 w 60"/>
                <a:gd name="T7" fmla="*/ 48 h 64"/>
                <a:gd name="T8" fmla="*/ 41 w 60"/>
                <a:gd name="T9" fmla="*/ 63 h 64"/>
                <a:gd name="T10" fmla="*/ 0 w 60"/>
                <a:gd name="T1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64">
                  <a:moveTo>
                    <a:pt x="0" y="33"/>
                  </a:moveTo>
                  <a:cubicBezTo>
                    <a:pt x="0" y="33"/>
                    <a:pt x="30" y="28"/>
                    <a:pt x="38" y="14"/>
                  </a:cubicBezTo>
                  <a:cubicBezTo>
                    <a:pt x="47" y="0"/>
                    <a:pt x="48" y="20"/>
                    <a:pt x="49" y="25"/>
                  </a:cubicBezTo>
                  <a:cubicBezTo>
                    <a:pt x="50" y="30"/>
                    <a:pt x="54" y="44"/>
                    <a:pt x="57" y="48"/>
                  </a:cubicBezTo>
                  <a:cubicBezTo>
                    <a:pt x="60" y="52"/>
                    <a:pt x="56" y="64"/>
                    <a:pt x="41" y="63"/>
                  </a:cubicBezTo>
                  <a:cubicBezTo>
                    <a:pt x="26" y="62"/>
                    <a:pt x="6" y="56"/>
                    <a:pt x="0" y="33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2" name="Freeform 2807"/>
            <p:cNvSpPr>
              <a:spLocks/>
            </p:cNvSpPr>
            <p:nvPr/>
          </p:nvSpPr>
          <p:spPr bwMode="auto">
            <a:xfrm rot="2168359">
              <a:off x="-1993771" y="4688566"/>
              <a:ext cx="59205" cy="56352"/>
            </a:xfrm>
            <a:custGeom>
              <a:avLst/>
              <a:gdLst>
                <a:gd name="T0" fmla="*/ 8 w 70"/>
                <a:gd name="T1" fmla="*/ 24 h 67"/>
                <a:gd name="T2" fmla="*/ 36 w 70"/>
                <a:gd name="T3" fmla="*/ 5 h 67"/>
                <a:gd name="T4" fmla="*/ 58 w 70"/>
                <a:gd name="T5" fmla="*/ 15 h 67"/>
                <a:gd name="T6" fmla="*/ 69 w 70"/>
                <a:gd name="T7" fmla="*/ 50 h 67"/>
                <a:gd name="T8" fmla="*/ 38 w 70"/>
                <a:gd name="T9" fmla="*/ 60 h 67"/>
                <a:gd name="T10" fmla="*/ 8 w 70"/>
                <a:gd name="T11" fmla="*/ 2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" h="67">
                  <a:moveTo>
                    <a:pt x="8" y="24"/>
                  </a:moveTo>
                  <a:cubicBezTo>
                    <a:pt x="8" y="24"/>
                    <a:pt x="31" y="16"/>
                    <a:pt x="36" y="5"/>
                  </a:cubicBezTo>
                  <a:cubicBezTo>
                    <a:pt x="40" y="0"/>
                    <a:pt x="52" y="13"/>
                    <a:pt x="58" y="15"/>
                  </a:cubicBezTo>
                  <a:cubicBezTo>
                    <a:pt x="59" y="17"/>
                    <a:pt x="59" y="40"/>
                    <a:pt x="69" y="50"/>
                  </a:cubicBezTo>
                  <a:cubicBezTo>
                    <a:pt x="70" y="53"/>
                    <a:pt x="53" y="67"/>
                    <a:pt x="38" y="60"/>
                  </a:cubicBezTo>
                  <a:cubicBezTo>
                    <a:pt x="24" y="53"/>
                    <a:pt x="0" y="33"/>
                    <a:pt x="8" y="24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3" name="Freeform 2808"/>
            <p:cNvSpPr>
              <a:spLocks/>
            </p:cNvSpPr>
            <p:nvPr/>
          </p:nvSpPr>
          <p:spPr bwMode="auto">
            <a:xfrm rot="2168359">
              <a:off x="-1978959" y="4764206"/>
              <a:ext cx="65268" cy="40659"/>
            </a:xfrm>
            <a:custGeom>
              <a:avLst/>
              <a:gdLst>
                <a:gd name="T0" fmla="*/ 8 w 77"/>
                <a:gd name="T1" fmla="*/ 10 h 48"/>
                <a:gd name="T2" fmla="*/ 21 w 77"/>
                <a:gd name="T3" fmla="*/ 0 h 48"/>
                <a:gd name="T4" fmla="*/ 55 w 77"/>
                <a:gd name="T5" fmla="*/ 0 h 48"/>
                <a:gd name="T6" fmla="*/ 72 w 77"/>
                <a:gd name="T7" fmla="*/ 25 h 48"/>
                <a:gd name="T8" fmla="*/ 66 w 77"/>
                <a:gd name="T9" fmla="*/ 42 h 48"/>
                <a:gd name="T10" fmla="*/ 35 w 77"/>
                <a:gd name="T11" fmla="*/ 42 h 48"/>
                <a:gd name="T12" fmla="*/ 8 w 77"/>
                <a:gd name="T13" fmla="*/ 1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48">
                  <a:moveTo>
                    <a:pt x="8" y="1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5" y="0"/>
                    <a:pt x="68" y="20"/>
                    <a:pt x="72" y="25"/>
                  </a:cubicBezTo>
                  <a:cubicBezTo>
                    <a:pt x="77" y="30"/>
                    <a:pt x="75" y="42"/>
                    <a:pt x="66" y="42"/>
                  </a:cubicBezTo>
                  <a:cubicBezTo>
                    <a:pt x="57" y="42"/>
                    <a:pt x="44" y="48"/>
                    <a:pt x="35" y="42"/>
                  </a:cubicBezTo>
                  <a:cubicBezTo>
                    <a:pt x="25" y="37"/>
                    <a:pt x="0" y="17"/>
                    <a:pt x="8" y="1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4" name="Freeform 2809"/>
            <p:cNvSpPr>
              <a:spLocks/>
            </p:cNvSpPr>
            <p:nvPr/>
          </p:nvSpPr>
          <p:spPr bwMode="auto">
            <a:xfrm rot="2168359">
              <a:off x="-1941336" y="4822025"/>
              <a:ext cx="51359" cy="30316"/>
            </a:xfrm>
            <a:custGeom>
              <a:avLst/>
              <a:gdLst>
                <a:gd name="T0" fmla="*/ 9 w 61"/>
                <a:gd name="T1" fmla="*/ 2 h 36"/>
                <a:gd name="T2" fmla="*/ 47 w 61"/>
                <a:gd name="T3" fmla="*/ 2 h 36"/>
                <a:gd name="T4" fmla="*/ 55 w 61"/>
                <a:gd name="T5" fmla="*/ 21 h 36"/>
                <a:gd name="T6" fmla="*/ 47 w 61"/>
                <a:gd name="T7" fmla="*/ 33 h 36"/>
                <a:gd name="T8" fmla="*/ 17 w 61"/>
                <a:gd name="T9" fmla="*/ 29 h 36"/>
                <a:gd name="T10" fmla="*/ 9 w 61"/>
                <a:gd name="T11" fmla="*/ 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36">
                  <a:moveTo>
                    <a:pt x="9" y="2"/>
                  </a:moveTo>
                  <a:cubicBezTo>
                    <a:pt x="9" y="2"/>
                    <a:pt x="42" y="4"/>
                    <a:pt x="47" y="2"/>
                  </a:cubicBezTo>
                  <a:cubicBezTo>
                    <a:pt x="53" y="0"/>
                    <a:pt x="50" y="14"/>
                    <a:pt x="55" y="21"/>
                  </a:cubicBezTo>
                  <a:cubicBezTo>
                    <a:pt x="61" y="27"/>
                    <a:pt x="59" y="33"/>
                    <a:pt x="47" y="33"/>
                  </a:cubicBezTo>
                  <a:cubicBezTo>
                    <a:pt x="35" y="33"/>
                    <a:pt x="23" y="36"/>
                    <a:pt x="17" y="29"/>
                  </a:cubicBezTo>
                  <a:cubicBezTo>
                    <a:pt x="11" y="21"/>
                    <a:pt x="0" y="7"/>
                    <a:pt x="9" y="2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5" name="Freeform 2810"/>
            <p:cNvSpPr>
              <a:spLocks/>
            </p:cNvSpPr>
            <p:nvPr/>
          </p:nvSpPr>
          <p:spPr bwMode="auto">
            <a:xfrm rot="2168359">
              <a:off x="-1901661" y="4829725"/>
              <a:ext cx="79178" cy="55639"/>
            </a:xfrm>
            <a:custGeom>
              <a:avLst/>
              <a:gdLst>
                <a:gd name="T0" fmla="*/ 9 w 94"/>
                <a:gd name="T1" fmla="*/ 7 h 66"/>
                <a:gd name="T2" fmla="*/ 94 w 94"/>
                <a:gd name="T3" fmla="*/ 0 h 66"/>
                <a:gd name="T4" fmla="*/ 54 w 94"/>
                <a:gd name="T5" fmla="*/ 64 h 66"/>
                <a:gd name="T6" fmla="*/ 17 w 94"/>
                <a:gd name="T7" fmla="*/ 53 h 66"/>
                <a:gd name="T8" fmla="*/ 46 w 94"/>
                <a:gd name="T9" fmla="*/ 40 h 66"/>
                <a:gd name="T10" fmla="*/ 48 w 94"/>
                <a:gd name="T11" fmla="*/ 32 h 66"/>
                <a:gd name="T12" fmla="*/ 15 w 94"/>
                <a:gd name="T13" fmla="*/ 32 h 66"/>
                <a:gd name="T14" fmla="*/ 9 w 94"/>
                <a:gd name="T15" fmla="*/ 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4" h="66">
                  <a:moveTo>
                    <a:pt x="9" y="7"/>
                  </a:moveTo>
                  <a:cubicBezTo>
                    <a:pt x="9" y="7"/>
                    <a:pt x="52" y="27"/>
                    <a:pt x="94" y="0"/>
                  </a:cubicBezTo>
                  <a:cubicBezTo>
                    <a:pt x="88" y="26"/>
                    <a:pt x="69" y="62"/>
                    <a:pt x="54" y="64"/>
                  </a:cubicBezTo>
                  <a:cubicBezTo>
                    <a:pt x="40" y="66"/>
                    <a:pt x="19" y="61"/>
                    <a:pt x="17" y="53"/>
                  </a:cubicBezTo>
                  <a:cubicBezTo>
                    <a:pt x="16" y="46"/>
                    <a:pt x="35" y="41"/>
                    <a:pt x="46" y="40"/>
                  </a:cubicBezTo>
                  <a:cubicBezTo>
                    <a:pt x="57" y="38"/>
                    <a:pt x="57" y="32"/>
                    <a:pt x="48" y="32"/>
                  </a:cubicBezTo>
                  <a:cubicBezTo>
                    <a:pt x="38" y="33"/>
                    <a:pt x="22" y="35"/>
                    <a:pt x="15" y="32"/>
                  </a:cubicBezTo>
                  <a:cubicBezTo>
                    <a:pt x="8" y="30"/>
                    <a:pt x="0" y="15"/>
                    <a:pt x="9" y="7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6" name="Freeform 2811"/>
            <p:cNvSpPr>
              <a:spLocks/>
            </p:cNvSpPr>
            <p:nvPr/>
          </p:nvSpPr>
          <p:spPr bwMode="auto">
            <a:xfrm rot="2168359">
              <a:off x="-1945358" y="4864254"/>
              <a:ext cx="59919" cy="31029"/>
            </a:xfrm>
            <a:custGeom>
              <a:avLst/>
              <a:gdLst>
                <a:gd name="T0" fmla="*/ 7 w 71"/>
                <a:gd name="T1" fmla="*/ 35 h 37"/>
                <a:gd name="T2" fmla="*/ 63 w 71"/>
                <a:gd name="T3" fmla="*/ 37 h 37"/>
                <a:gd name="T4" fmla="*/ 63 w 71"/>
                <a:gd name="T5" fmla="*/ 17 h 37"/>
                <a:gd name="T6" fmla="*/ 29 w 71"/>
                <a:gd name="T7" fmla="*/ 9 h 37"/>
                <a:gd name="T8" fmla="*/ 7 w 71"/>
                <a:gd name="T9" fmla="*/ 3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37">
                  <a:moveTo>
                    <a:pt x="7" y="35"/>
                  </a:moveTo>
                  <a:cubicBezTo>
                    <a:pt x="63" y="37"/>
                    <a:pt x="63" y="37"/>
                    <a:pt x="63" y="37"/>
                  </a:cubicBezTo>
                  <a:cubicBezTo>
                    <a:pt x="63" y="37"/>
                    <a:pt x="71" y="24"/>
                    <a:pt x="63" y="17"/>
                  </a:cubicBezTo>
                  <a:cubicBezTo>
                    <a:pt x="56" y="9"/>
                    <a:pt x="47" y="0"/>
                    <a:pt x="29" y="9"/>
                  </a:cubicBezTo>
                  <a:cubicBezTo>
                    <a:pt x="10" y="18"/>
                    <a:pt x="0" y="28"/>
                    <a:pt x="7" y="35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7" name="Freeform 2812"/>
            <p:cNvSpPr>
              <a:spLocks/>
            </p:cNvSpPr>
            <p:nvPr/>
          </p:nvSpPr>
          <p:spPr bwMode="auto">
            <a:xfrm rot="2168359">
              <a:off x="-1985378" y="4818808"/>
              <a:ext cx="56708" cy="38162"/>
            </a:xfrm>
            <a:custGeom>
              <a:avLst/>
              <a:gdLst>
                <a:gd name="T0" fmla="*/ 3 w 67"/>
                <a:gd name="T1" fmla="*/ 27 h 45"/>
                <a:gd name="T2" fmla="*/ 34 w 67"/>
                <a:gd name="T3" fmla="*/ 44 h 45"/>
                <a:gd name="T4" fmla="*/ 65 w 67"/>
                <a:gd name="T5" fmla="*/ 27 h 45"/>
                <a:gd name="T6" fmla="*/ 51 w 67"/>
                <a:gd name="T7" fmla="*/ 14 h 45"/>
                <a:gd name="T8" fmla="*/ 36 w 67"/>
                <a:gd name="T9" fmla="*/ 0 h 45"/>
                <a:gd name="T10" fmla="*/ 3 w 67"/>
                <a:gd name="T11" fmla="*/ 2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45">
                  <a:moveTo>
                    <a:pt x="3" y="27"/>
                  </a:moveTo>
                  <a:cubicBezTo>
                    <a:pt x="3" y="27"/>
                    <a:pt x="19" y="44"/>
                    <a:pt x="34" y="44"/>
                  </a:cubicBezTo>
                  <a:cubicBezTo>
                    <a:pt x="49" y="45"/>
                    <a:pt x="62" y="31"/>
                    <a:pt x="65" y="27"/>
                  </a:cubicBezTo>
                  <a:cubicBezTo>
                    <a:pt x="67" y="22"/>
                    <a:pt x="53" y="16"/>
                    <a:pt x="51" y="14"/>
                  </a:cubicBezTo>
                  <a:cubicBezTo>
                    <a:pt x="49" y="12"/>
                    <a:pt x="41" y="0"/>
                    <a:pt x="36" y="0"/>
                  </a:cubicBezTo>
                  <a:cubicBezTo>
                    <a:pt x="32" y="0"/>
                    <a:pt x="0" y="14"/>
                    <a:pt x="3" y="27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8" name="Freeform 2813"/>
            <p:cNvSpPr>
              <a:spLocks/>
            </p:cNvSpPr>
            <p:nvPr/>
          </p:nvSpPr>
          <p:spPr bwMode="auto">
            <a:xfrm rot="2168359">
              <a:off x="-2015303" y="4756048"/>
              <a:ext cx="58135" cy="57422"/>
            </a:xfrm>
            <a:custGeom>
              <a:avLst/>
              <a:gdLst>
                <a:gd name="T0" fmla="*/ 25 w 69"/>
                <a:gd name="T1" fmla="*/ 7 h 68"/>
                <a:gd name="T2" fmla="*/ 15 w 69"/>
                <a:gd name="T3" fmla="*/ 35 h 68"/>
                <a:gd name="T4" fmla="*/ 6 w 69"/>
                <a:gd name="T5" fmla="*/ 54 h 68"/>
                <a:gd name="T6" fmla="*/ 34 w 69"/>
                <a:gd name="T7" fmla="*/ 68 h 68"/>
                <a:gd name="T8" fmla="*/ 57 w 69"/>
                <a:gd name="T9" fmla="*/ 58 h 68"/>
                <a:gd name="T10" fmla="*/ 61 w 69"/>
                <a:gd name="T11" fmla="*/ 42 h 68"/>
                <a:gd name="T12" fmla="*/ 42 w 69"/>
                <a:gd name="T13" fmla="*/ 16 h 68"/>
                <a:gd name="T14" fmla="*/ 25 w 69"/>
                <a:gd name="T15" fmla="*/ 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9" h="68">
                  <a:moveTo>
                    <a:pt x="25" y="7"/>
                  </a:moveTo>
                  <a:cubicBezTo>
                    <a:pt x="25" y="7"/>
                    <a:pt x="24" y="29"/>
                    <a:pt x="15" y="35"/>
                  </a:cubicBezTo>
                  <a:cubicBezTo>
                    <a:pt x="7" y="41"/>
                    <a:pt x="0" y="48"/>
                    <a:pt x="6" y="54"/>
                  </a:cubicBezTo>
                  <a:cubicBezTo>
                    <a:pt x="12" y="60"/>
                    <a:pt x="21" y="68"/>
                    <a:pt x="34" y="68"/>
                  </a:cubicBezTo>
                  <a:cubicBezTo>
                    <a:pt x="47" y="68"/>
                    <a:pt x="47" y="64"/>
                    <a:pt x="57" y="58"/>
                  </a:cubicBezTo>
                  <a:cubicBezTo>
                    <a:pt x="68" y="52"/>
                    <a:pt x="69" y="49"/>
                    <a:pt x="61" y="42"/>
                  </a:cubicBezTo>
                  <a:cubicBezTo>
                    <a:pt x="53" y="35"/>
                    <a:pt x="44" y="27"/>
                    <a:pt x="42" y="16"/>
                  </a:cubicBezTo>
                  <a:cubicBezTo>
                    <a:pt x="40" y="6"/>
                    <a:pt x="25" y="0"/>
                    <a:pt x="25" y="7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9" name="Freeform 2814"/>
            <p:cNvSpPr>
              <a:spLocks/>
            </p:cNvSpPr>
            <p:nvPr/>
          </p:nvSpPr>
          <p:spPr bwMode="auto">
            <a:xfrm rot="2168359">
              <a:off x="-2039850" y="4722437"/>
              <a:ext cx="58492" cy="39589"/>
            </a:xfrm>
            <a:custGeom>
              <a:avLst/>
              <a:gdLst>
                <a:gd name="T0" fmla="*/ 11 w 69"/>
                <a:gd name="T1" fmla="*/ 16 h 47"/>
                <a:gd name="T2" fmla="*/ 35 w 69"/>
                <a:gd name="T3" fmla="*/ 3 h 47"/>
                <a:gd name="T4" fmla="*/ 50 w 69"/>
                <a:gd name="T5" fmla="*/ 10 h 47"/>
                <a:gd name="T6" fmla="*/ 68 w 69"/>
                <a:gd name="T7" fmla="*/ 16 h 47"/>
                <a:gd name="T8" fmla="*/ 47 w 69"/>
                <a:gd name="T9" fmla="*/ 44 h 47"/>
                <a:gd name="T10" fmla="*/ 16 w 69"/>
                <a:gd name="T11" fmla="*/ 40 h 47"/>
                <a:gd name="T12" fmla="*/ 11 w 69"/>
                <a:gd name="T13" fmla="*/ 1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47">
                  <a:moveTo>
                    <a:pt x="11" y="16"/>
                  </a:moveTo>
                  <a:cubicBezTo>
                    <a:pt x="11" y="16"/>
                    <a:pt x="32" y="6"/>
                    <a:pt x="35" y="3"/>
                  </a:cubicBezTo>
                  <a:cubicBezTo>
                    <a:pt x="38" y="0"/>
                    <a:pt x="43" y="7"/>
                    <a:pt x="50" y="10"/>
                  </a:cubicBezTo>
                  <a:cubicBezTo>
                    <a:pt x="57" y="13"/>
                    <a:pt x="69" y="11"/>
                    <a:pt x="68" y="16"/>
                  </a:cubicBezTo>
                  <a:cubicBezTo>
                    <a:pt x="68" y="21"/>
                    <a:pt x="60" y="42"/>
                    <a:pt x="47" y="44"/>
                  </a:cubicBezTo>
                  <a:cubicBezTo>
                    <a:pt x="34" y="47"/>
                    <a:pt x="25" y="46"/>
                    <a:pt x="16" y="40"/>
                  </a:cubicBezTo>
                  <a:cubicBezTo>
                    <a:pt x="8" y="34"/>
                    <a:pt x="0" y="21"/>
                    <a:pt x="11" y="16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0" name="Freeform 2815"/>
            <p:cNvSpPr>
              <a:spLocks/>
            </p:cNvSpPr>
            <p:nvPr/>
          </p:nvSpPr>
          <p:spPr bwMode="auto">
            <a:xfrm rot="2168359">
              <a:off x="-2037124" y="4670899"/>
              <a:ext cx="52429" cy="38876"/>
            </a:xfrm>
            <a:custGeom>
              <a:avLst/>
              <a:gdLst>
                <a:gd name="T0" fmla="*/ 0 w 62"/>
                <a:gd name="T1" fmla="*/ 15 h 46"/>
                <a:gd name="T2" fmla="*/ 28 w 62"/>
                <a:gd name="T3" fmla="*/ 44 h 46"/>
                <a:gd name="T4" fmla="*/ 57 w 62"/>
                <a:gd name="T5" fmla="*/ 35 h 46"/>
                <a:gd name="T6" fmla="*/ 54 w 62"/>
                <a:gd name="T7" fmla="*/ 15 h 46"/>
                <a:gd name="T8" fmla="*/ 46 w 62"/>
                <a:gd name="T9" fmla="*/ 0 h 46"/>
                <a:gd name="T10" fmla="*/ 29 w 62"/>
                <a:gd name="T11" fmla="*/ 0 h 46"/>
                <a:gd name="T12" fmla="*/ 0 w 62"/>
                <a:gd name="T13" fmla="*/ 1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46">
                  <a:moveTo>
                    <a:pt x="0" y="15"/>
                  </a:moveTo>
                  <a:cubicBezTo>
                    <a:pt x="0" y="15"/>
                    <a:pt x="7" y="42"/>
                    <a:pt x="28" y="44"/>
                  </a:cubicBezTo>
                  <a:cubicBezTo>
                    <a:pt x="49" y="46"/>
                    <a:pt x="53" y="41"/>
                    <a:pt x="57" y="35"/>
                  </a:cubicBezTo>
                  <a:cubicBezTo>
                    <a:pt x="62" y="30"/>
                    <a:pt x="57" y="18"/>
                    <a:pt x="54" y="15"/>
                  </a:cubicBezTo>
                  <a:cubicBezTo>
                    <a:pt x="52" y="12"/>
                    <a:pt x="46" y="0"/>
                    <a:pt x="46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6" y="15"/>
                    <a:pt x="0" y="15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1" name="Freeform 2816"/>
            <p:cNvSpPr>
              <a:spLocks/>
            </p:cNvSpPr>
            <p:nvPr/>
          </p:nvSpPr>
          <p:spPr bwMode="auto">
            <a:xfrm rot="2168359">
              <a:off x="-2042351" y="4604765"/>
              <a:ext cx="58135" cy="50645"/>
            </a:xfrm>
            <a:custGeom>
              <a:avLst/>
              <a:gdLst>
                <a:gd name="T0" fmla="*/ 28 w 69"/>
                <a:gd name="T1" fmla="*/ 1 h 60"/>
                <a:gd name="T2" fmla="*/ 13 w 69"/>
                <a:gd name="T3" fmla="*/ 23 h 60"/>
                <a:gd name="T4" fmla="*/ 10 w 69"/>
                <a:gd name="T5" fmla="*/ 35 h 60"/>
                <a:gd name="T6" fmla="*/ 33 w 69"/>
                <a:gd name="T7" fmla="*/ 55 h 60"/>
                <a:gd name="T8" fmla="*/ 56 w 69"/>
                <a:gd name="T9" fmla="*/ 57 h 60"/>
                <a:gd name="T10" fmla="*/ 69 w 69"/>
                <a:gd name="T11" fmla="*/ 50 h 60"/>
                <a:gd name="T12" fmla="*/ 61 w 69"/>
                <a:gd name="T13" fmla="*/ 29 h 60"/>
                <a:gd name="T14" fmla="*/ 28 w 69"/>
                <a:gd name="T15" fmla="*/ 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9" h="60">
                  <a:moveTo>
                    <a:pt x="28" y="1"/>
                  </a:moveTo>
                  <a:cubicBezTo>
                    <a:pt x="28" y="1"/>
                    <a:pt x="17" y="22"/>
                    <a:pt x="13" y="23"/>
                  </a:cubicBezTo>
                  <a:cubicBezTo>
                    <a:pt x="8" y="24"/>
                    <a:pt x="0" y="22"/>
                    <a:pt x="10" y="35"/>
                  </a:cubicBezTo>
                  <a:cubicBezTo>
                    <a:pt x="21" y="47"/>
                    <a:pt x="24" y="53"/>
                    <a:pt x="33" y="55"/>
                  </a:cubicBezTo>
                  <a:cubicBezTo>
                    <a:pt x="42" y="56"/>
                    <a:pt x="49" y="58"/>
                    <a:pt x="56" y="57"/>
                  </a:cubicBezTo>
                  <a:cubicBezTo>
                    <a:pt x="62" y="56"/>
                    <a:pt x="69" y="60"/>
                    <a:pt x="69" y="50"/>
                  </a:cubicBezTo>
                  <a:cubicBezTo>
                    <a:pt x="68" y="40"/>
                    <a:pt x="61" y="39"/>
                    <a:pt x="61" y="29"/>
                  </a:cubicBezTo>
                  <a:cubicBezTo>
                    <a:pt x="61" y="19"/>
                    <a:pt x="38" y="0"/>
                    <a:pt x="28" y="1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2" name="Freeform 2817"/>
            <p:cNvSpPr>
              <a:spLocks/>
            </p:cNvSpPr>
            <p:nvPr/>
          </p:nvSpPr>
          <p:spPr bwMode="auto">
            <a:xfrm rot="2168359">
              <a:off x="-2025772" y="4548008"/>
              <a:ext cx="37449" cy="62415"/>
            </a:xfrm>
            <a:custGeom>
              <a:avLst/>
              <a:gdLst>
                <a:gd name="T0" fmla="*/ 0 w 44"/>
                <a:gd name="T1" fmla="*/ 0 h 74"/>
                <a:gd name="T2" fmla="*/ 8 w 44"/>
                <a:gd name="T3" fmla="*/ 74 h 74"/>
                <a:gd name="T4" fmla="*/ 27 w 44"/>
                <a:gd name="T5" fmla="*/ 64 h 74"/>
                <a:gd name="T6" fmla="*/ 41 w 44"/>
                <a:gd name="T7" fmla="*/ 33 h 74"/>
                <a:gd name="T8" fmla="*/ 24 w 44"/>
                <a:gd name="T9" fmla="*/ 21 h 74"/>
                <a:gd name="T10" fmla="*/ 0 w 44"/>
                <a:gd name="T11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74">
                  <a:moveTo>
                    <a:pt x="0" y="0"/>
                  </a:move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17" y="73"/>
                    <a:pt x="27" y="64"/>
                  </a:cubicBezTo>
                  <a:cubicBezTo>
                    <a:pt x="37" y="55"/>
                    <a:pt x="44" y="40"/>
                    <a:pt x="41" y="33"/>
                  </a:cubicBezTo>
                  <a:cubicBezTo>
                    <a:pt x="38" y="26"/>
                    <a:pt x="30" y="23"/>
                    <a:pt x="24" y="21"/>
                  </a:cubicBezTo>
                  <a:cubicBezTo>
                    <a:pt x="19" y="19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3" name="Freeform 2818"/>
            <p:cNvSpPr>
              <a:spLocks/>
            </p:cNvSpPr>
            <p:nvPr/>
          </p:nvSpPr>
          <p:spPr bwMode="auto">
            <a:xfrm rot="2168359">
              <a:off x="-2000666" y="4513050"/>
              <a:ext cx="71688" cy="69905"/>
            </a:xfrm>
            <a:custGeom>
              <a:avLst/>
              <a:gdLst>
                <a:gd name="T0" fmla="*/ 9 w 85"/>
                <a:gd name="T1" fmla="*/ 32 h 83"/>
                <a:gd name="T2" fmla="*/ 41 w 85"/>
                <a:gd name="T3" fmla="*/ 15 h 83"/>
                <a:gd name="T4" fmla="*/ 62 w 85"/>
                <a:gd name="T5" fmla="*/ 3 h 83"/>
                <a:gd name="T6" fmla="*/ 84 w 85"/>
                <a:gd name="T7" fmla="*/ 35 h 83"/>
                <a:gd name="T8" fmla="*/ 67 w 85"/>
                <a:gd name="T9" fmla="*/ 68 h 83"/>
                <a:gd name="T10" fmla="*/ 30 w 85"/>
                <a:gd name="T11" fmla="*/ 75 h 83"/>
                <a:gd name="T12" fmla="*/ 9 w 85"/>
                <a:gd name="T13" fmla="*/ 32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83">
                  <a:moveTo>
                    <a:pt x="9" y="32"/>
                  </a:moveTo>
                  <a:cubicBezTo>
                    <a:pt x="9" y="32"/>
                    <a:pt x="34" y="23"/>
                    <a:pt x="41" y="15"/>
                  </a:cubicBezTo>
                  <a:cubicBezTo>
                    <a:pt x="48" y="7"/>
                    <a:pt x="56" y="0"/>
                    <a:pt x="62" y="3"/>
                  </a:cubicBezTo>
                  <a:cubicBezTo>
                    <a:pt x="68" y="5"/>
                    <a:pt x="85" y="24"/>
                    <a:pt x="84" y="35"/>
                  </a:cubicBezTo>
                  <a:cubicBezTo>
                    <a:pt x="82" y="45"/>
                    <a:pt x="79" y="60"/>
                    <a:pt x="67" y="68"/>
                  </a:cubicBezTo>
                  <a:cubicBezTo>
                    <a:pt x="54" y="76"/>
                    <a:pt x="41" y="83"/>
                    <a:pt x="30" y="75"/>
                  </a:cubicBezTo>
                  <a:cubicBezTo>
                    <a:pt x="19" y="68"/>
                    <a:pt x="0" y="43"/>
                    <a:pt x="9" y="32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4" name="Freeform 2819"/>
            <p:cNvSpPr>
              <a:spLocks/>
            </p:cNvSpPr>
            <p:nvPr/>
          </p:nvSpPr>
          <p:spPr bwMode="auto">
            <a:xfrm rot="2168359">
              <a:off x="-1967800" y="4451272"/>
              <a:ext cx="39589" cy="78465"/>
            </a:xfrm>
            <a:custGeom>
              <a:avLst/>
              <a:gdLst>
                <a:gd name="T0" fmla="*/ 0 w 47"/>
                <a:gd name="T1" fmla="*/ 0 h 93"/>
                <a:gd name="T2" fmla="*/ 0 w 47"/>
                <a:gd name="T3" fmla="*/ 1 h 93"/>
                <a:gd name="T4" fmla="*/ 0 w 47"/>
                <a:gd name="T5" fmla="*/ 93 h 93"/>
                <a:gd name="T6" fmla="*/ 23 w 47"/>
                <a:gd name="T7" fmla="*/ 87 h 93"/>
                <a:gd name="T8" fmla="*/ 45 w 47"/>
                <a:gd name="T9" fmla="*/ 59 h 93"/>
                <a:gd name="T10" fmla="*/ 36 w 47"/>
                <a:gd name="T11" fmla="*/ 27 h 93"/>
                <a:gd name="T12" fmla="*/ 0 w 47"/>
                <a:gd name="T13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93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8" y="93"/>
                    <a:pt x="23" y="87"/>
                  </a:cubicBezTo>
                  <a:cubicBezTo>
                    <a:pt x="38" y="82"/>
                    <a:pt x="43" y="73"/>
                    <a:pt x="45" y="59"/>
                  </a:cubicBezTo>
                  <a:cubicBezTo>
                    <a:pt x="47" y="45"/>
                    <a:pt x="45" y="34"/>
                    <a:pt x="36" y="27"/>
                  </a:cubicBezTo>
                  <a:cubicBezTo>
                    <a:pt x="28" y="2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5" name="Freeform 2820"/>
            <p:cNvSpPr>
              <a:spLocks/>
            </p:cNvSpPr>
            <p:nvPr/>
          </p:nvSpPr>
          <p:spPr bwMode="auto">
            <a:xfrm rot="2168359">
              <a:off x="-1990595" y="4581448"/>
              <a:ext cx="64912" cy="58135"/>
            </a:xfrm>
            <a:custGeom>
              <a:avLst/>
              <a:gdLst>
                <a:gd name="T0" fmla="*/ 40 w 77"/>
                <a:gd name="T1" fmla="*/ 2 h 69"/>
                <a:gd name="T2" fmla="*/ 9 w 77"/>
                <a:gd name="T3" fmla="*/ 36 h 69"/>
                <a:gd name="T4" fmla="*/ 11 w 77"/>
                <a:gd name="T5" fmla="*/ 53 h 69"/>
                <a:gd name="T6" fmla="*/ 59 w 77"/>
                <a:gd name="T7" fmla="*/ 58 h 69"/>
                <a:gd name="T8" fmla="*/ 59 w 77"/>
                <a:gd name="T9" fmla="*/ 38 h 69"/>
                <a:gd name="T10" fmla="*/ 40 w 77"/>
                <a:gd name="T11" fmla="*/ 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" h="69">
                  <a:moveTo>
                    <a:pt x="40" y="2"/>
                  </a:moveTo>
                  <a:cubicBezTo>
                    <a:pt x="40" y="2"/>
                    <a:pt x="17" y="34"/>
                    <a:pt x="9" y="36"/>
                  </a:cubicBezTo>
                  <a:cubicBezTo>
                    <a:pt x="0" y="37"/>
                    <a:pt x="4" y="48"/>
                    <a:pt x="11" y="53"/>
                  </a:cubicBezTo>
                  <a:cubicBezTo>
                    <a:pt x="18" y="57"/>
                    <a:pt x="41" y="69"/>
                    <a:pt x="59" y="58"/>
                  </a:cubicBezTo>
                  <a:cubicBezTo>
                    <a:pt x="77" y="47"/>
                    <a:pt x="67" y="50"/>
                    <a:pt x="59" y="38"/>
                  </a:cubicBezTo>
                  <a:cubicBezTo>
                    <a:pt x="51" y="26"/>
                    <a:pt x="51" y="0"/>
                    <a:pt x="40" y="2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6" name="Freeform 2821"/>
            <p:cNvSpPr>
              <a:spLocks/>
            </p:cNvSpPr>
            <p:nvPr/>
          </p:nvSpPr>
          <p:spPr bwMode="auto">
            <a:xfrm rot="2168359">
              <a:off x="-2070537" y="4623400"/>
              <a:ext cx="44939" cy="68122"/>
            </a:xfrm>
            <a:custGeom>
              <a:avLst/>
              <a:gdLst>
                <a:gd name="T0" fmla="*/ 2 w 53"/>
                <a:gd name="T1" fmla="*/ 10 h 81"/>
                <a:gd name="T2" fmla="*/ 15 w 53"/>
                <a:gd name="T3" fmla="*/ 74 h 81"/>
                <a:gd name="T4" fmla="*/ 27 w 53"/>
                <a:gd name="T5" fmla="*/ 74 h 81"/>
                <a:gd name="T6" fmla="*/ 45 w 53"/>
                <a:gd name="T7" fmla="*/ 42 h 81"/>
                <a:gd name="T8" fmla="*/ 24 w 53"/>
                <a:gd name="T9" fmla="*/ 23 h 81"/>
                <a:gd name="T10" fmla="*/ 2 w 53"/>
                <a:gd name="T11" fmla="*/ 1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81">
                  <a:moveTo>
                    <a:pt x="2" y="10"/>
                  </a:moveTo>
                  <a:cubicBezTo>
                    <a:pt x="15" y="74"/>
                    <a:pt x="15" y="74"/>
                    <a:pt x="15" y="74"/>
                  </a:cubicBezTo>
                  <a:cubicBezTo>
                    <a:pt x="15" y="74"/>
                    <a:pt x="20" y="81"/>
                    <a:pt x="27" y="74"/>
                  </a:cubicBezTo>
                  <a:cubicBezTo>
                    <a:pt x="34" y="68"/>
                    <a:pt x="53" y="49"/>
                    <a:pt x="45" y="42"/>
                  </a:cubicBezTo>
                  <a:cubicBezTo>
                    <a:pt x="37" y="35"/>
                    <a:pt x="31" y="27"/>
                    <a:pt x="24" y="23"/>
                  </a:cubicBezTo>
                  <a:cubicBezTo>
                    <a:pt x="17" y="19"/>
                    <a:pt x="0" y="0"/>
                    <a:pt x="2" y="1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7" name="Freeform 2822"/>
            <p:cNvSpPr>
              <a:spLocks/>
            </p:cNvSpPr>
            <p:nvPr/>
          </p:nvSpPr>
          <p:spPr bwMode="auto">
            <a:xfrm rot="2168359">
              <a:off x="-2077655" y="4680893"/>
              <a:ext cx="54212" cy="50645"/>
            </a:xfrm>
            <a:custGeom>
              <a:avLst/>
              <a:gdLst>
                <a:gd name="T0" fmla="*/ 21 w 64"/>
                <a:gd name="T1" fmla="*/ 6 h 60"/>
                <a:gd name="T2" fmla="*/ 4 w 64"/>
                <a:gd name="T3" fmla="*/ 37 h 60"/>
                <a:gd name="T4" fmla="*/ 12 w 64"/>
                <a:gd name="T5" fmla="*/ 59 h 60"/>
                <a:gd name="T6" fmla="*/ 42 w 64"/>
                <a:gd name="T7" fmla="*/ 56 h 60"/>
                <a:gd name="T8" fmla="*/ 57 w 64"/>
                <a:gd name="T9" fmla="*/ 33 h 60"/>
                <a:gd name="T10" fmla="*/ 40 w 64"/>
                <a:gd name="T11" fmla="*/ 22 h 60"/>
                <a:gd name="T12" fmla="*/ 21 w 64"/>
                <a:gd name="T13" fmla="*/ 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60">
                  <a:moveTo>
                    <a:pt x="21" y="6"/>
                  </a:moveTo>
                  <a:cubicBezTo>
                    <a:pt x="21" y="6"/>
                    <a:pt x="8" y="29"/>
                    <a:pt x="4" y="37"/>
                  </a:cubicBezTo>
                  <a:cubicBezTo>
                    <a:pt x="0" y="45"/>
                    <a:pt x="4" y="57"/>
                    <a:pt x="12" y="59"/>
                  </a:cubicBezTo>
                  <a:cubicBezTo>
                    <a:pt x="20" y="60"/>
                    <a:pt x="32" y="60"/>
                    <a:pt x="42" y="56"/>
                  </a:cubicBezTo>
                  <a:cubicBezTo>
                    <a:pt x="52" y="52"/>
                    <a:pt x="64" y="36"/>
                    <a:pt x="57" y="33"/>
                  </a:cubicBezTo>
                  <a:cubicBezTo>
                    <a:pt x="51" y="29"/>
                    <a:pt x="46" y="27"/>
                    <a:pt x="40" y="22"/>
                  </a:cubicBezTo>
                  <a:cubicBezTo>
                    <a:pt x="33" y="16"/>
                    <a:pt x="24" y="0"/>
                    <a:pt x="21" y="6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8" name="Freeform 2823"/>
            <p:cNvSpPr>
              <a:spLocks/>
            </p:cNvSpPr>
            <p:nvPr/>
          </p:nvSpPr>
          <p:spPr bwMode="auto">
            <a:xfrm rot="2168359">
              <a:off x="-2101765" y="4729000"/>
              <a:ext cx="48149" cy="49932"/>
            </a:xfrm>
            <a:custGeom>
              <a:avLst/>
              <a:gdLst>
                <a:gd name="T0" fmla="*/ 6 w 57"/>
                <a:gd name="T1" fmla="*/ 10 h 59"/>
                <a:gd name="T2" fmla="*/ 33 w 57"/>
                <a:gd name="T3" fmla="*/ 10 h 59"/>
                <a:gd name="T4" fmla="*/ 56 w 57"/>
                <a:gd name="T5" fmla="*/ 6 h 59"/>
                <a:gd name="T6" fmla="*/ 42 w 57"/>
                <a:gd name="T7" fmla="*/ 55 h 59"/>
                <a:gd name="T8" fmla="*/ 23 w 57"/>
                <a:gd name="T9" fmla="*/ 45 h 59"/>
                <a:gd name="T10" fmla="*/ 6 w 57"/>
                <a:gd name="T11" fmla="*/ 1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59">
                  <a:moveTo>
                    <a:pt x="6" y="10"/>
                  </a:moveTo>
                  <a:cubicBezTo>
                    <a:pt x="6" y="10"/>
                    <a:pt x="21" y="14"/>
                    <a:pt x="33" y="10"/>
                  </a:cubicBezTo>
                  <a:cubicBezTo>
                    <a:pt x="44" y="6"/>
                    <a:pt x="57" y="0"/>
                    <a:pt x="56" y="6"/>
                  </a:cubicBezTo>
                  <a:cubicBezTo>
                    <a:pt x="54" y="13"/>
                    <a:pt x="45" y="52"/>
                    <a:pt x="42" y="55"/>
                  </a:cubicBezTo>
                  <a:cubicBezTo>
                    <a:pt x="39" y="59"/>
                    <a:pt x="27" y="55"/>
                    <a:pt x="23" y="45"/>
                  </a:cubicBezTo>
                  <a:cubicBezTo>
                    <a:pt x="19" y="35"/>
                    <a:pt x="0" y="9"/>
                    <a:pt x="6" y="1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9" name="Freeform 2824"/>
            <p:cNvSpPr>
              <a:spLocks/>
            </p:cNvSpPr>
            <p:nvPr/>
          </p:nvSpPr>
          <p:spPr bwMode="auto">
            <a:xfrm rot="2168359">
              <a:off x="-2063729" y="4756383"/>
              <a:ext cx="52072" cy="53142"/>
            </a:xfrm>
            <a:custGeom>
              <a:avLst/>
              <a:gdLst>
                <a:gd name="T0" fmla="*/ 12 w 62"/>
                <a:gd name="T1" fmla="*/ 8 h 63"/>
                <a:gd name="T2" fmla="*/ 8 w 62"/>
                <a:gd name="T3" fmla="*/ 57 h 63"/>
                <a:gd name="T4" fmla="*/ 37 w 62"/>
                <a:gd name="T5" fmla="*/ 59 h 63"/>
                <a:gd name="T6" fmla="*/ 54 w 62"/>
                <a:gd name="T7" fmla="*/ 41 h 63"/>
                <a:gd name="T8" fmla="*/ 31 w 62"/>
                <a:gd name="T9" fmla="*/ 19 h 63"/>
                <a:gd name="T10" fmla="*/ 12 w 62"/>
                <a:gd name="T11" fmla="*/ 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" h="63">
                  <a:moveTo>
                    <a:pt x="12" y="8"/>
                  </a:moveTo>
                  <a:cubicBezTo>
                    <a:pt x="12" y="8"/>
                    <a:pt x="0" y="55"/>
                    <a:pt x="8" y="57"/>
                  </a:cubicBezTo>
                  <a:cubicBezTo>
                    <a:pt x="17" y="60"/>
                    <a:pt x="22" y="63"/>
                    <a:pt x="37" y="59"/>
                  </a:cubicBezTo>
                  <a:cubicBezTo>
                    <a:pt x="52" y="54"/>
                    <a:pt x="62" y="47"/>
                    <a:pt x="54" y="41"/>
                  </a:cubicBezTo>
                  <a:cubicBezTo>
                    <a:pt x="47" y="36"/>
                    <a:pt x="34" y="23"/>
                    <a:pt x="31" y="19"/>
                  </a:cubicBezTo>
                  <a:cubicBezTo>
                    <a:pt x="28" y="16"/>
                    <a:pt x="17" y="0"/>
                    <a:pt x="12" y="8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0" name="Freeform 2825"/>
            <p:cNvSpPr>
              <a:spLocks/>
            </p:cNvSpPr>
            <p:nvPr/>
          </p:nvSpPr>
          <p:spPr bwMode="auto">
            <a:xfrm rot="2168359">
              <a:off x="-2113082" y="4794353"/>
              <a:ext cx="69548" cy="68478"/>
            </a:xfrm>
            <a:custGeom>
              <a:avLst/>
              <a:gdLst>
                <a:gd name="T0" fmla="*/ 9 w 82"/>
                <a:gd name="T1" fmla="*/ 2 h 81"/>
                <a:gd name="T2" fmla="*/ 43 w 82"/>
                <a:gd name="T3" fmla="*/ 20 h 81"/>
                <a:gd name="T4" fmla="*/ 68 w 82"/>
                <a:gd name="T5" fmla="*/ 9 h 81"/>
                <a:gd name="T6" fmla="*/ 77 w 82"/>
                <a:gd name="T7" fmla="*/ 48 h 81"/>
                <a:gd name="T8" fmla="*/ 59 w 82"/>
                <a:gd name="T9" fmla="*/ 77 h 81"/>
                <a:gd name="T10" fmla="*/ 9 w 82"/>
                <a:gd name="T11" fmla="*/ 19 h 81"/>
                <a:gd name="T12" fmla="*/ 9 w 82"/>
                <a:gd name="T13" fmla="*/ 2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81">
                  <a:moveTo>
                    <a:pt x="9" y="2"/>
                  </a:moveTo>
                  <a:cubicBezTo>
                    <a:pt x="9" y="2"/>
                    <a:pt x="32" y="20"/>
                    <a:pt x="43" y="20"/>
                  </a:cubicBezTo>
                  <a:cubicBezTo>
                    <a:pt x="54" y="20"/>
                    <a:pt x="61" y="8"/>
                    <a:pt x="68" y="9"/>
                  </a:cubicBezTo>
                  <a:cubicBezTo>
                    <a:pt x="75" y="10"/>
                    <a:pt x="82" y="31"/>
                    <a:pt x="77" y="48"/>
                  </a:cubicBezTo>
                  <a:cubicBezTo>
                    <a:pt x="72" y="64"/>
                    <a:pt x="67" y="81"/>
                    <a:pt x="59" y="77"/>
                  </a:cubicBezTo>
                  <a:cubicBezTo>
                    <a:pt x="50" y="73"/>
                    <a:pt x="17" y="27"/>
                    <a:pt x="9" y="19"/>
                  </a:cubicBezTo>
                  <a:cubicBezTo>
                    <a:pt x="1" y="12"/>
                    <a:pt x="0" y="0"/>
                    <a:pt x="9" y="2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1" name="Freeform 2826"/>
            <p:cNvSpPr>
              <a:spLocks/>
            </p:cNvSpPr>
            <p:nvPr/>
          </p:nvSpPr>
          <p:spPr bwMode="auto">
            <a:xfrm rot="2168359">
              <a:off x="-2041759" y="4813919"/>
              <a:ext cx="63485" cy="32813"/>
            </a:xfrm>
            <a:custGeom>
              <a:avLst/>
              <a:gdLst>
                <a:gd name="T0" fmla="*/ 15 w 75"/>
                <a:gd name="T1" fmla="*/ 8 h 39"/>
                <a:gd name="T2" fmla="*/ 15 w 75"/>
                <a:gd name="T3" fmla="*/ 30 h 39"/>
                <a:gd name="T4" fmla="*/ 49 w 75"/>
                <a:gd name="T5" fmla="*/ 39 h 39"/>
                <a:gd name="T6" fmla="*/ 68 w 75"/>
                <a:gd name="T7" fmla="*/ 27 h 39"/>
                <a:gd name="T8" fmla="*/ 68 w 75"/>
                <a:gd name="T9" fmla="*/ 16 h 39"/>
                <a:gd name="T10" fmla="*/ 54 w 75"/>
                <a:gd name="T11" fmla="*/ 0 h 39"/>
                <a:gd name="T12" fmla="*/ 34 w 75"/>
                <a:gd name="T13" fmla="*/ 8 h 39"/>
                <a:gd name="T14" fmla="*/ 15 w 75"/>
                <a:gd name="T15" fmla="*/ 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39">
                  <a:moveTo>
                    <a:pt x="15" y="8"/>
                  </a:moveTo>
                  <a:cubicBezTo>
                    <a:pt x="15" y="8"/>
                    <a:pt x="0" y="20"/>
                    <a:pt x="15" y="30"/>
                  </a:cubicBezTo>
                  <a:cubicBezTo>
                    <a:pt x="29" y="39"/>
                    <a:pt x="36" y="39"/>
                    <a:pt x="49" y="39"/>
                  </a:cubicBezTo>
                  <a:cubicBezTo>
                    <a:pt x="62" y="39"/>
                    <a:pt x="63" y="29"/>
                    <a:pt x="68" y="27"/>
                  </a:cubicBezTo>
                  <a:cubicBezTo>
                    <a:pt x="73" y="25"/>
                    <a:pt x="75" y="19"/>
                    <a:pt x="68" y="16"/>
                  </a:cubicBezTo>
                  <a:cubicBezTo>
                    <a:pt x="62" y="13"/>
                    <a:pt x="55" y="0"/>
                    <a:pt x="54" y="0"/>
                  </a:cubicBezTo>
                  <a:cubicBezTo>
                    <a:pt x="52" y="0"/>
                    <a:pt x="42" y="7"/>
                    <a:pt x="34" y="8"/>
                  </a:cubicBezTo>
                  <a:cubicBezTo>
                    <a:pt x="27" y="9"/>
                    <a:pt x="15" y="8"/>
                    <a:pt x="15" y="8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2" name="Freeform 2827"/>
            <p:cNvSpPr>
              <a:spLocks/>
            </p:cNvSpPr>
            <p:nvPr/>
          </p:nvSpPr>
          <p:spPr bwMode="auto">
            <a:xfrm rot="2168359">
              <a:off x="-2064539" y="4849114"/>
              <a:ext cx="49219" cy="37092"/>
            </a:xfrm>
            <a:custGeom>
              <a:avLst/>
              <a:gdLst>
                <a:gd name="T0" fmla="*/ 8 w 58"/>
                <a:gd name="T1" fmla="*/ 2 h 44"/>
                <a:gd name="T2" fmla="*/ 8 w 58"/>
                <a:gd name="T3" fmla="*/ 39 h 44"/>
                <a:gd name="T4" fmla="*/ 41 w 58"/>
                <a:gd name="T5" fmla="*/ 36 h 44"/>
                <a:gd name="T6" fmla="*/ 57 w 58"/>
                <a:gd name="T7" fmla="*/ 11 h 44"/>
                <a:gd name="T8" fmla="*/ 8 w 58"/>
                <a:gd name="T9" fmla="*/ 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44">
                  <a:moveTo>
                    <a:pt x="8" y="2"/>
                  </a:moveTo>
                  <a:cubicBezTo>
                    <a:pt x="8" y="2"/>
                    <a:pt x="0" y="36"/>
                    <a:pt x="8" y="39"/>
                  </a:cubicBezTo>
                  <a:cubicBezTo>
                    <a:pt x="16" y="42"/>
                    <a:pt x="33" y="44"/>
                    <a:pt x="41" y="36"/>
                  </a:cubicBezTo>
                  <a:cubicBezTo>
                    <a:pt x="50" y="28"/>
                    <a:pt x="58" y="15"/>
                    <a:pt x="57" y="11"/>
                  </a:cubicBezTo>
                  <a:cubicBezTo>
                    <a:pt x="56" y="6"/>
                    <a:pt x="11" y="0"/>
                    <a:pt x="8" y="2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3" name="Freeform 2828"/>
            <p:cNvSpPr>
              <a:spLocks/>
            </p:cNvSpPr>
            <p:nvPr/>
          </p:nvSpPr>
          <p:spPr bwMode="auto">
            <a:xfrm rot="2168359">
              <a:off x="-2088308" y="4883963"/>
              <a:ext cx="40659" cy="38162"/>
            </a:xfrm>
            <a:custGeom>
              <a:avLst/>
              <a:gdLst>
                <a:gd name="T0" fmla="*/ 0 w 48"/>
                <a:gd name="T1" fmla="*/ 5 h 45"/>
                <a:gd name="T2" fmla="*/ 48 w 48"/>
                <a:gd name="T3" fmla="*/ 45 h 45"/>
                <a:gd name="T4" fmla="*/ 48 w 48"/>
                <a:gd name="T5" fmla="*/ 0 h 45"/>
                <a:gd name="T6" fmla="*/ 0 w 48"/>
                <a:gd name="T7" fmla="*/ 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45">
                  <a:moveTo>
                    <a:pt x="0" y="5"/>
                  </a:moveTo>
                  <a:cubicBezTo>
                    <a:pt x="48" y="45"/>
                    <a:pt x="48" y="45"/>
                    <a:pt x="48" y="45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8" y="5"/>
                    <a:pt x="0" y="5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4" name="Freeform 2829"/>
            <p:cNvSpPr>
              <a:spLocks/>
            </p:cNvSpPr>
            <p:nvPr/>
          </p:nvSpPr>
          <p:spPr bwMode="auto">
            <a:xfrm rot="2168359">
              <a:off x="-2005209" y="4865998"/>
              <a:ext cx="40302" cy="27819"/>
            </a:xfrm>
            <a:custGeom>
              <a:avLst/>
              <a:gdLst>
                <a:gd name="T0" fmla="*/ 5 w 48"/>
                <a:gd name="T1" fmla="*/ 0 h 33"/>
                <a:gd name="T2" fmla="*/ 0 w 48"/>
                <a:gd name="T3" fmla="*/ 32 h 33"/>
                <a:gd name="T4" fmla="*/ 42 w 48"/>
                <a:gd name="T5" fmla="*/ 16 h 33"/>
                <a:gd name="T6" fmla="*/ 47 w 48"/>
                <a:gd name="T7" fmla="*/ 0 h 33"/>
                <a:gd name="T8" fmla="*/ 5 w 48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33">
                  <a:moveTo>
                    <a:pt x="5" y="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29" y="33"/>
                    <a:pt x="42" y="16"/>
                  </a:cubicBezTo>
                  <a:cubicBezTo>
                    <a:pt x="48" y="4"/>
                    <a:pt x="47" y="0"/>
                    <a:pt x="47" y="0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5" name="Freeform 2830"/>
            <p:cNvSpPr>
              <a:spLocks/>
            </p:cNvSpPr>
            <p:nvPr/>
          </p:nvSpPr>
          <p:spPr bwMode="auto">
            <a:xfrm rot="2168359">
              <a:off x="-2034916" y="4890722"/>
              <a:ext cx="37449" cy="40659"/>
            </a:xfrm>
            <a:custGeom>
              <a:avLst/>
              <a:gdLst>
                <a:gd name="T0" fmla="*/ 2 w 44"/>
                <a:gd name="T1" fmla="*/ 0 h 48"/>
                <a:gd name="T2" fmla="*/ 0 w 44"/>
                <a:gd name="T3" fmla="*/ 48 h 48"/>
                <a:gd name="T4" fmla="*/ 30 w 44"/>
                <a:gd name="T5" fmla="*/ 35 h 48"/>
                <a:gd name="T6" fmla="*/ 44 w 44"/>
                <a:gd name="T7" fmla="*/ 0 h 48"/>
                <a:gd name="T8" fmla="*/ 2 w 44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8">
                  <a:moveTo>
                    <a:pt x="2" y="0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0" y="48"/>
                    <a:pt x="18" y="47"/>
                    <a:pt x="30" y="35"/>
                  </a:cubicBezTo>
                  <a:cubicBezTo>
                    <a:pt x="41" y="24"/>
                    <a:pt x="44" y="0"/>
                    <a:pt x="44" y="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6" name="Freeform 2831"/>
            <p:cNvSpPr>
              <a:spLocks/>
            </p:cNvSpPr>
            <p:nvPr/>
          </p:nvSpPr>
          <p:spPr bwMode="auto">
            <a:xfrm rot="2168359">
              <a:off x="-2064995" y="4929057"/>
              <a:ext cx="37449" cy="46366"/>
            </a:xfrm>
            <a:custGeom>
              <a:avLst/>
              <a:gdLst>
                <a:gd name="T0" fmla="*/ 0 w 44"/>
                <a:gd name="T1" fmla="*/ 8 h 55"/>
                <a:gd name="T2" fmla="*/ 10 w 44"/>
                <a:gd name="T3" fmla="*/ 33 h 55"/>
                <a:gd name="T4" fmla="*/ 37 w 44"/>
                <a:gd name="T5" fmla="*/ 49 h 55"/>
                <a:gd name="T6" fmla="*/ 44 w 44"/>
                <a:gd name="T7" fmla="*/ 29 h 55"/>
                <a:gd name="T8" fmla="*/ 25 w 44"/>
                <a:gd name="T9" fmla="*/ 1 h 55"/>
                <a:gd name="T10" fmla="*/ 0 w 44"/>
                <a:gd name="T11" fmla="*/ 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55">
                  <a:moveTo>
                    <a:pt x="0" y="8"/>
                  </a:moveTo>
                  <a:cubicBezTo>
                    <a:pt x="0" y="8"/>
                    <a:pt x="3" y="32"/>
                    <a:pt x="10" y="33"/>
                  </a:cubicBezTo>
                  <a:cubicBezTo>
                    <a:pt x="16" y="34"/>
                    <a:pt x="29" y="43"/>
                    <a:pt x="37" y="49"/>
                  </a:cubicBezTo>
                  <a:cubicBezTo>
                    <a:pt x="44" y="55"/>
                    <a:pt x="44" y="44"/>
                    <a:pt x="44" y="29"/>
                  </a:cubicBezTo>
                  <a:cubicBezTo>
                    <a:pt x="44" y="13"/>
                    <a:pt x="40" y="0"/>
                    <a:pt x="25" y="1"/>
                  </a:cubicBezTo>
                  <a:cubicBezTo>
                    <a:pt x="10" y="3"/>
                    <a:pt x="0" y="8"/>
                    <a:pt x="0" y="8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7" name="Freeform 2832"/>
            <p:cNvSpPr>
              <a:spLocks/>
            </p:cNvSpPr>
            <p:nvPr/>
          </p:nvSpPr>
          <p:spPr bwMode="auto">
            <a:xfrm rot="2168359">
              <a:off x="-1985547" y="4888472"/>
              <a:ext cx="56708" cy="45652"/>
            </a:xfrm>
            <a:custGeom>
              <a:avLst/>
              <a:gdLst>
                <a:gd name="T0" fmla="*/ 23 w 67"/>
                <a:gd name="T1" fmla="*/ 3 h 54"/>
                <a:gd name="T2" fmla="*/ 12 w 67"/>
                <a:gd name="T3" fmla="*/ 52 h 54"/>
                <a:gd name="T4" fmla="*/ 60 w 67"/>
                <a:gd name="T5" fmla="*/ 22 h 54"/>
                <a:gd name="T6" fmla="*/ 23 w 67"/>
                <a:gd name="T7" fmla="*/ 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" h="54">
                  <a:moveTo>
                    <a:pt x="23" y="3"/>
                  </a:moveTo>
                  <a:cubicBezTo>
                    <a:pt x="23" y="3"/>
                    <a:pt x="0" y="50"/>
                    <a:pt x="12" y="52"/>
                  </a:cubicBezTo>
                  <a:cubicBezTo>
                    <a:pt x="23" y="54"/>
                    <a:pt x="53" y="42"/>
                    <a:pt x="60" y="22"/>
                  </a:cubicBezTo>
                  <a:cubicBezTo>
                    <a:pt x="67" y="3"/>
                    <a:pt x="34" y="0"/>
                    <a:pt x="23" y="3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8" name="Freeform 2833"/>
            <p:cNvSpPr>
              <a:spLocks/>
            </p:cNvSpPr>
            <p:nvPr/>
          </p:nvSpPr>
          <p:spPr bwMode="auto">
            <a:xfrm rot="2168359">
              <a:off x="-1930517" y="4911139"/>
              <a:ext cx="38876" cy="38519"/>
            </a:xfrm>
            <a:custGeom>
              <a:avLst/>
              <a:gdLst>
                <a:gd name="T0" fmla="*/ 15 w 46"/>
                <a:gd name="T1" fmla="*/ 6 h 46"/>
                <a:gd name="T2" fmla="*/ 5 w 46"/>
                <a:gd name="T3" fmla="*/ 29 h 46"/>
                <a:gd name="T4" fmla="*/ 15 w 46"/>
                <a:gd name="T5" fmla="*/ 42 h 46"/>
                <a:gd name="T6" fmla="*/ 44 w 46"/>
                <a:gd name="T7" fmla="*/ 22 h 46"/>
                <a:gd name="T8" fmla="*/ 37 w 46"/>
                <a:gd name="T9" fmla="*/ 6 h 46"/>
                <a:gd name="T10" fmla="*/ 15 w 46"/>
                <a:gd name="T11" fmla="*/ 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46">
                  <a:moveTo>
                    <a:pt x="15" y="6"/>
                  </a:moveTo>
                  <a:cubicBezTo>
                    <a:pt x="15" y="6"/>
                    <a:pt x="5" y="21"/>
                    <a:pt x="5" y="29"/>
                  </a:cubicBezTo>
                  <a:cubicBezTo>
                    <a:pt x="6" y="38"/>
                    <a:pt x="0" y="46"/>
                    <a:pt x="15" y="42"/>
                  </a:cubicBezTo>
                  <a:cubicBezTo>
                    <a:pt x="29" y="37"/>
                    <a:pt x="43" y="29"/>
                    <a:pt x="44" y="22"/>
                  </a:cubicBezTo>
                  <a:cubicBezTo>
                    <a:pt x="46" y="15"/>
                    <a:pt x="42" y="11"/>
                    <a:pt x="37" y="6"/>
                  </a:cubicBezTo>
                  <a:cubicBezTo>
                    <a:pt x="31" y="2"/>
                    <a:pt x="18" y="0"/>
                    <a:pt x="15" y="6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9" name="Freeform 2834"/>
            <p:cNvSpPr>
              <a:spLocks/>
            </p:cNvSpPr>
            <p:nvPr/>
          </p:nvSpPr>
          <p:spPr bwMode="auto">
            <a:xfrm rot="2168359">
              <a:off x="-1915815" y="4944373"/>
              <a:ext cx="38876" cy="34596"/>
            </a:xfrm>
            <a:custGeom>
              <a:avLst/>
              <a:gdLst>
                <a:gd name="T0" fmla="*/ 16 w 46"/>
                <a:gd name="T1" fmla="*/ 10 h 41"/>
                <a:gd name="T2" fmla="*/ 3 w 46"/>
                <a:gd name="T3" fmla="*/ 32 h 41"/>
                <a:gd name="T4" fmla="*/ 20 w 46"/>
                <a:gd name="T5" fmla="*/ 37 h 41"/>
                <a:gd name="T6" fmla="*/ 46 w 46"/>
                <a:gd name="T7" fmla="*/ 20 h 41"/>
                <a:gd name="T8" fmla="*/ 16 w 46"/>
                <a:gd name="T9" fmla="*/ 1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1">
                  <a:moveTo>
                    <a:pt x="16" y="10"/>
                  </a:moveTo>
                  <a:cubicBezTo>
                    <a:pt x="16" y="10"/>
                    <a:pt x="0" y="26"/>
                    <a:pt x="3" y="32"/>
                  </a:cubicBezTo>
                  <a:cubicBezTo>
                    <a:pt x="5" y="38"/>
                    <a:pt x="12" y="41"/>
                    <a:pt x="20" y="37"/>
                  </a:cubicBezTo>
                  <a:cubicBezTo>
                    <a:pt x="28" y="33"/>
                    <a:pt x="46" y="23"/>
                    <a:pt x="46" y="20"/>
                  </a:cubicBezTo>
                  <a:cubicBezTo>
                    <a:pt x="46" y="16"/>
                    <a:pt x="33" y="0"/>
                    <a:pt x="16" y="1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0" name="Freeform 2835"/>
            <p:cNvSpPr>
              <a:spLocks/>
            </p:cNvSpPr>
            <p:nvPr/>
          </p:nvSpPr>
          <p:spPr bwMode="auto">
            <a:xfrm rot="2168359">
              <a:off x="-1974007" y="4933412"/>
              <a:ext cx="50645" cy="37092"/>
            </a:xfrm>
            <a:custGeom>
              <a:avLst/>
              <a:gdLst>
                <a:gd name="T0" fmla="*/ 33 w 60"/>
                <a:gd name="T1" fmla="*/ 5 h 44"/>
                <a:gd name="T2" fmla="*/ 7 w 60"/>
                <a:gd name="T3" fmla="*/ 30 h 44"/>
                <a:gd name="T4" fmla="*/ 36 w 60"/>
                <a:gd name="T5" fmla="*/ 40 h 44"/>
                <a:gd name="T6" fmla="*/ 60 w 60"/>
                <a:gd name="T7" fmla="*/ 14 h 44"/>
                <a:gd name="T8" fmla="*/ 33 w 60"/>
                <a:gd name="T9" fmla="*/ 5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44">
                  <a:moveTo>
                    <a:pt x="33" y="5"/>
                  </a:moveTo>
                  <a:cubicBezTo>
                    <a:pt x="33" y="5"/>
                    <a:pt x="0" y="20"/>
                    <a:pt x="7" y="30"/>
                  </a:cubicBezTo>
                  <a:cubicBezTo>
                    <a:pt x="14" y="41"/>
                    <a:pt x="21" y="44"/>
                    <a:pt x="36" y="40"/>
                  </a:cubicBezTo>
                  <a:cubicBezTo>
                    <a:pt x="51" y="35"/>
                    <a:pt x="59" y="19"/>
                    <a:pt x="60" y="14"/>
                  </a:cubicBezTo>
                  <a:cubicBezTo>
                    <a:pt x="60" y="10"/>
                    <a:pt x="51" y="0"/>
                    <a:pt x="33" y="5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1" name="Freeform 2836"/>
            <p:cNvSpPr>
              <a:spLocks/>
            </p:cNvSpPr>
            <p:nvPr/>
          </p:nvSpPr>
          <p:spPr bwMode="auto">
            <a:xfrm rot="2168359">
              <a:off x="-2014527" y="4930620"/>
              <a:ext cx="38162" cy="37092"/>
            </a:xfrm>
            <a:custGeom>
              <a:avLst/>
              <a:gdLst>
                <a:gd name="T0" fmla="*/ 20 w 45"/>
                <a:gd name="T1" fmla="*/ 0 h 44"/>
                <a:gd name="T2" fmla="*/ 3 w 45"/>
                <a:gd name="T3" fmla="*/ 12 h 44"/>
                <a:gd name="T4" fmla="*/ 7 w 45"/>
                <a:gd name="T5" fmla="*/ 39 h 44"/>
                <a:gd name="T6" fmla="*/ 25 w 45"/>
                <a:gd name="T7" fmla="*/ 34 h 44"/>
                <a:gd name="T8" fmla="*/ 41 w 45"/>
                <a:gd name="T9" fmla="*/ 12 h 44"/>
                <a:gd name="T10" fmla="*/ 20 w 45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44">
                  <a:moveTo>
                    <a:pt x="20" y="0"/>
                  </a:moveTo>
                  <a:cubicBezTo>
                    <a:pt x="20" y="0"/>
                    <a:pt x="5" y="5"/>
                    <a:pt x="3" y="12"/>
                  </a:cubicBezTo>
                  <a:cubicBezTo>
                    <a:pt x="1" y="18"/>
                    <a:pt x="0" y="36"/>
                    <a:pt x="7" y="39"/>
                  </a:cubicBezTo>
                  <a:cubicBezTo>
                    <a:pt x="13" y="41"/>
                    <a:pt x="13" y="44"/>
                    <a:pt x="25" y="34"/>
                  </a:cubicBezTo>
                  <a:cubicBezTo>
                    <a:pt x="38" y="25"/>
                    <a:pt x="45" y="19"/>
                    <a:pt x="41" y="12"/>
                  </a:cubicBezTo>
                  <a:cubicBezTo>
                    <a:pt x="36" y="5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2" name="Freeform 2837"/>
            <p:cNvSpPr>
              <a:spLocks/>
            </p:cNvSpPr>
            <p:nvPr/>
          </p:nvSpPr>
          <p:spPr bwMode="auto">
            <a:xfrm rot="2168359">
              <a:off x="-1996077" y="4972964"/>
              <a:ext cx="39589" cy="37806"/>
            </a:xfrm>
            <a:custGeom>
              <a:avLst/>
              <a:gdLst>
                <a:gd name="T0" fmla="*/ 1 w 47"/>
                <a:gd name="T1" fmla="*/ 7 h 45"/>
                <a:gd name="T2" fmla="*/ 7 w 47"/>
                <a:gd name="T3" fmla="*/ 44 h 45"/>
                <a:gd name="T4" fmla="*/ 32 w 47"/>
                <a:gd name="T5" fmla="*/ 32 h 45"/>
                <a:gd name="T6" fmla="*/ 39 w 47"/>
                <a:gd name="T7" fmla="*/ 1 h 45"/>
                <a:gd name="T8" fmla="*/ 1 w 47"/>
                <a:gd name="T9" fmla="*/ 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5">
                  <a:moveTo>
                    <a:pt x="1" y="7"/>
                  </a:moveTo>
                  <a:cubicBezTo>
                    <a:pt x="1" y="7"/>
                    <a:pt x="0" y="43"/>
                    <a:pt x="7" y="44"/>
                  </a:cubicBezTo>
                  <a:cubicBezTo>
                    <a:pt x="15" y="45"/>
                    <a:pt x="26" y="43"/>
                    <a:pt x="32" y="32"/>
                  </a:cubicBezTo>
                  <a:cubicBezTo>
                    <a:pt x="37" y="20"/>
                    <a:pt x="47" y="3"/>
                    <a:pt x="39" y="1"/>
                  </a:cubicBezTo>
                  <a:cubicBezTo>
                    <a:pt x="31" y="0"/>
                    <a:pt x="1" y="4"/>
                    <a:pt x="1" y="7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3" name="Freeform 2838"/>
            <p:cNvSpPr>
              <a:spLocks/>
            </p:cNvSpPr>
            <p:nvPr/>
          </p:nvSpPr>
          <p:spPr bwMode="auto">
            <a:xfrm rot="2168359">
              <a:off x="-2044233" y="4964084"/>
              <a:ext cx="40659" cy="43869"/>
            </a:xfrm>
            <a:custGeom>
              <a:avLst/>
              <a:gdLst>
                <a:gd name="T0" fmla="*/ 10 w 48"/>
                <a:gd name="T1" fmla="*/ 8 h 52"/>
                <a:gd name="T2" fmla="*/ 10 w 48"/>
                <a:gd name="T3" fmla="*/ 36 h 52"/>
                <a:gd name="T4" fmla="*/ 33 w 48"/>
                <a:gd name="T5" fmla="*/ 49 h 52"/>
                <a:gd name="T6" fmla="*/ 42 w 48"/>
                <a:gd name="T7" fmla="*/ 28 h 52"/>
                <a:gd name="T8" fmla="*/ 10 w 48"/>
                <a:gd name="T9" fmla="*/ 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52">
                  <a:moveTo>
                    <a:pt x="10" y="8"/>
                  </a:moveTo>
                  <a:cubicBezTo>
                    <a:pt x="7" y="10"/>
                    <a:pt x="0" y="28"/>
                    <a:pt x="10" y="36"/>
                  </a:cubicBezTo>
                  <a:cubicBezTo>
                    <a:pt x="21" y="45"/>
                    <a:pt x="28" y="46"/>
                    <a:pt x="33" y="49"/>
                  </a:cubicBezTo>
                  <a:cubicBezTo>
                    <a:pt x="37" y="52"/>
                    <a:pt x="48" y="38"/>
                    <a:pt x="42" y="28"/>
                  </a:cubicBezTo>
                  <a:cubicBezTo>
                    <a:pt x="36" y="18"/>
                    <a:pt x="23" y="0"/>
                    <a:pt x="10" y="8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4" name="Freeform 2839"/>
            <p:cNvSpPr>
              <a:spLocks/>
            </p:cNvSpPr>
            <p:nvPr/>
          </p:nvSpPr>
          <p:spPr bwMode="auto">
            <a:xfrm rot="2168359">
              <a:off x="-2021622" y="5003351"/>
              <a:ext cx="46366" cy="43155"/>
            </a:xfrm>
            <a:custGeom>
              <a:avLst/>
              <a:gdLst>
                <a:gd name="T0" fmla="*/ 15 w 55"/>
                <a:gd name="T1" fmla="*/ 12 h 51"/>
                <a:gd name="T2" fmla="*/ 8 w 55"/>
                <a:gd name="T3" fmla="*/ 46 h 51"/>
                <a:gd name="T4" fmla="*/ 37 w 55"/>
                <a:gd name="T5" fmla="*/ 46 h 51"/>
                <a:gd name="T6" fmla="*/ 54 w 55"/>
                <a:gd name="T7" fmla="*/ 15 h 51"/>
                <a:gd name="T8" fmla="*/ 43 w 55"/>
                <a:gd name="T9" fmla="*/ 3 h 51"/>
                <a:gd name="T10" fmla="*/ 15 w 55"/>
                <a:gd name="T11" fmla="*/ 12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51">
                  <a:moveTo>
                    <a:pt x="15" y="12"/>
                  </a:moveTo>
                  <a:cubicBezTo>
                    <a:pt x="15" y="12"/>
                    <a:pt x="0" y="43"/>
                    <a:pt x="8" y="46"/>
                  </a:cubicBezTo>
                  <a:cubicBezTo>
                    <a:pt x="15" y="50"/>
                    <a:pt x="28" y="51"/>
                    <a:pt x="37" y="46"/>
                  </a:cubicBezTo>
                  <a:cubicBezTo>
                    <a:pt x="45" y="41"/>
                    <a:pt x="53" y="26"/>
                    <a:pt x="54" y="15"/>
                  </a:cubicBezTo>
                  <a:cubicBezTo>
                    <a:pt x="55" y="4"/>
                    <a:pt x="55" y="0"/>
                    <a:pt x="43" y="3"/>
                  </a:cubicBezTo>
                  <a:cubicBezTo>
                    <a:pt x="32" y="7"/>
                    <a:pt x="15" y="12"/>
                    <a:pt x="15" y="12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5" name="Freeform 2840"/>
            <p:cNvSpPr>
              <a:spLocks/>
            </p:cNvSpPr>
            <p:nvPr/>
          </p:nvSpPr>
          <p:spPr bwMode="auto">
            <a:xfrm rot="2168359">
              <a:off x="-1949345" y="4972392"/>
              <a:ext cx="30316" cy="56708"/>
            </a:xfrm>
            <a:custGeom>
              <a:avLst/>
              <a:gdLst>
                <a:gd name="T0" fmla="*/ 2 w 36"/>
                <a:gd name="T1" fmla="*/ 11 h 67"/>
                <a:gd name="T2" fmla="*/ 0 w 36"/>
                <a:gd name="T3" fmla="*/ 58 h 67"/>
                <a:gd name="T4" fmla="*/ 23 w 36"/>
                <a:gd name="T5" fmla="*/ 51 h 67"/>
                <a:gd name="T6" fmla="*/ 28 w 36"/>
                <a:gd name="T7" fmla="*/ 5 h 67"/>
                <a:gd name="T8" fmla="*/ 2 w 36"/>
                <a:gd name="T9" fmla="*/ 1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67">
                  <a:moveTo>
                    <a:pt x="2" y="11"/>
                  </a:moveTo>
                  <a:cubicBezTo>
                    <a:pt x="2" y="11"/>
                    <a:pt x="0" y="53"/>
                    <a:pt x="0" y="58"/>
                  </a:cubicBezTo>
                  <a:cubicBezTo>
                    <a:pt x="0" y="63"/>
                    <a:pt x="18" y="67"/>
                    <a:pt x="23" y="51"/>
                  </a:cubicBezTo>
                  <a:cubicBezTo>
                    <a:pt x="29" y="36"/>
                    <a:pt x="36" y="10"/>
                    <a:pt x="28" y="5"/>
                  </a:cubicBezTo>
                  <a:cubicBezTo>
                    <a:pt x="20" y="0"/>
                    <a:pt x="7" y="4"/>
                    <a:pt x="2" y="11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6" name="Freeform 2841"/>
            <p:cNvSpPr>
              <a:spLocks/>
            </p:cNvSpPr>
            <p:nvPr/>
          </p:nvSpPr>
          <p:spPr bwMode="auto">
            <a:xfrm rot="2168359">
              <a:off x="-1905436" y="4971388"/>
              <a:ext cx="32813" cy="42086"/>
            </a:xfrm>
            <a:custGeom>
              <a:avLst/>
              <a:gdLst>
                <a:gd name="T0" fmla="*/ 8 w 39"/>
                <a:gd name="T1" fmla="*/ 19 h 50"/>
                <a:gd name="T2" fmla="*/ 8 w 39"/>
                <a:gd name="T3" fmla="*/ 49 h 50"/>
                <a:gd name="T4" fmla="*/ 32 w 39"/>
                <a:gd name="T5" fmla="*/ 19 h 50"/>
                <a:gd name="T6" fmla="*/ 32 w 39"/>
                <a:gd name="T7" fmla="*/ 1 h 50"/>
                <a:gd name="T8" fmla="*/ 8 w 39"/>
                <a:gd name="T9" fmla="*/ 1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50">
                  <a:moveTo>
                    <a:pt x="8" y="19"/>
                  </a:moveTo>
                  <a:cubicBezTo>
                    <a:pt x="8" y="19"/>
                    <a:pt x="0" y="48"/>
                    <a:pt x="8" y="49"/>
                  </a:cubicBezTo>
                  <a:cubicBezTo>
                    <a:pt x="16" y="50"/>
                    <a:pt x="28" y="25"/>
                    <a:pt x="32" y="19"/>
                  </a:cubicBezTo>
                  <a:cubicBezTo>
                    <a:pt x="37" y="13"/>
                    <a:pt x="39" y="2"/>
                    <a:pt x="32" y="1"/>
                  </a:cubicBezTo>
                  <a:cubicBezTo>
                    <a:pt x="26" y="0"/>
                    <a:pt x="12" y="11"/>
                    <a:pt x="8" y="19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7" name="Freeform 2842"/>
            <p:cNvSpPr>
              <a:spLocks/>
            </p:cNvSpPr>
            <p:nvPr/>
          </p:nvSpPr>
          <p:spPr bwMode="auto">
            <a:xfrm rot="2168359">
              <a:off x="-1970769" y="4960028"/>
              <a:ext cx="71688" cy="139097"/>
            </a:xfrm>
            <a:custGeom>
              <a:avLst/>
              <a:gdLst>
                <a:gd name="T0" fmla="*/ 75 w 85"/>
                <a:gd name="T1" fmla="*/ 21 h 165"/>
                <a:gd name="T2" fmla="*/ 41 w 85"/>
                <a:gd name="T3" fmla="*/ 57 h 165"/>
                <a:gd name="T4" fmla="*/ 31 w 85"/>
                <a:gd name="T5" fmla="*/ 86 h 165"/>
                <a:gd name="T6" fmla="*/ 11 w 85"/>
                <a:gd name="T7" fmla="*/ 123 h 165"/>
                <a:gd name="T8" fmla="*/ 21 w 85"/>
                <a:gd name="T9" fmla="*/ 140 h 165"/>
                <a:gd name="T10" fmla="*/ 77 w 85"/>
                <a:gd name="T11" fmla="*/ 54 h 165"/>
                <a:gd name="T12" fmla="*/ 85 w 85"/>
                <a:gd name="T13" fmla="*/ 3 h 165"/>
                <a:gd name="T14" fmla="*/ 75 w 85"/>
                <a:gd name="T15" fmla="*/ 21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5" h="165">
                  <a:moveTo>
                    <a:pt x="75" y="21"/>
                  </a:moveTo>
                  <a:cubicBezTo>
                    <a:pt x="75" y="21"/>
                    <a:pt x="53" y="51"/>
                    <a:pt x="41" y="57"/>
                  </a:cubicBezTo>
                  <a:cubicBezTo>
                    <a:pt x="29" y="63"/>
                    <a:pt x="44" y="74"/>
                    <a:pt x="31" y="86"/>
                  </a:cubicBezTo>
                  <a:cubicBezTo>
                    <a:pt x="19" y="97"/>
                    <a:pt x="16" y="101"/>
                    <a:pt x="11" y="123"/>
                  </a:cubicBezTo>
                  <a:cubicBezTo>
                    <a:pt x="7" y="145"/>
                    <a:pt x="0" y="165"/>
                    <a:pt x="21" y="140"/>
                  </a:cubicBezTo>
                  <a:cubicBezTo>
                    <a:pt x="42" y="114"/>
                    <a:pt x="70" y="80"/>
                    <a:pt x="77" y="54"/>
                  </a:cubicBezTo>
                  <a:cubicBezTo>
                    <a:pt x="85" y="27"/>
                    <a:pt x="85" y="7"/>
                    <a:pt x="85" y="3"/>
                  </a:cubicBezTo>
                  <a:cubicBezTo>
                    <a:pt x="85" y="0"/>
                    <a:pt x="78" y="16"/>
                    <a:pt x="75" y="21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8" name="Freeform 2843"/>
            <p:cNvSpPr>
              <a:spLocks/>
            </p:cNvSpPr>
            <p:nvPr/>
          </p:nvSpPr>
          <p:spPr bwMode="auto">
            <a:xfrm rot="2168359">
              <a:off x="-1988375" y="4847875"/>
              <a:ext cx="576002" cy="636634"/>
            </a:xfrm>
            <a:custGeom>
              <a:avLst/>
              <a:gdLst>
                <a:gd name="T0" fmla="*/ 75 w 682"/>
                <a:gd name="T1" fmla="*/ 319 h 755"/>
                <a:gd name="T2" fmla="*/ 492 w 682"/>
                <a:gd name="T3" fmla="*/ 205 h 755"/>
                <a:gd name="T4" fmla="*/ 643 w 682"/>
                <a:gd name="T5" fmla="*/ 0 h 755"/>
                <a:gd name="T6" fmla="*/ 607 w 682"/>
                <a:gd name="T7" fmla="*/ 194 h 755"/>
                <a:gd name="T8" fmla="*/ 522 w 682"/>
                <a:gd name="T9" fmla="*/ 382 h 755"/>
                <a:gd name="T10" fmla="*/ 460 w 682"/>
                <a:gd name="T11" fmla="*/ 425 h 755"/>
                <a:gd name="T12" fmla="*/ 452 w 682"/>
                <a:gd name="T13" fmla="*/ 445 h 755"/>
                <a:gd name="T14" fmla="*/ 537 w 682"/>
                <a:gd name="T15" fmla="*/ 486 h 755"/>
                <a:gd name="T16" fmla="*/ 589 w 682"/>
                <a:gd name="T17" fmla="*/ 575 h 755"/>
                <a:gd name="T18" fmla="*/ 650 w 682"/>
                <a:gd name="T19" fmla="*/ 658 h 755"/>
                <a:gd name="T20" fmla="*/ 646 w 682"/>
                <a:gd name="T21" fmla="*/ 755 h 755"/>
                <a:gd name="T22" fmla="*/ 492 w 682"/>
                <a:gd name="T23" fmla="*/ 634 h 755"/>
                <a:gd name="T24" fmla="*/ 233 w 682"/>
                <a:gd name="T25" fmla="*/ 562 h 755"/>
                <a:gd name="T26" fmla="*/ 0 w 682"/>
                <a:gd name="T27" fmla="*/ 494 h 755"/>
                <a:gd name="T28" fmla="*/ 25 w 682"/>
                <a:gd name="T29" fmla="*/ 458 h 755"/>
                <a:gd name="T30" fmla="*/ 418 w 682"/>
                <a:gd name="T31" fmla="*/ 554 h 755"/>
                <a:gd name="T32" fmla="*/ 169 w 682"/>
                <a:gd name="T33" fmla="*/ 464 h 755"/>
                <a:gd name="T34" fmla="*/ 40 w 682"/>
                <a:gd name="T35" fmla="*/ 451 h 755"/>
                <a:gd name="T36" fmla="*/ 56 w 682"/>
                <a:gd name="T37" fmla="*/ 411 h 755"/>
                <a:gd name="T38" fmla="*/ 348 w 682"/>
                <a:gd name="T39" fmla="*/ 437 h 755"/>
                <a:gd name="T40" fmla="*/ 64 w 682"/>
                <a:gd name="T41" fmla="*/ 395 h 755"/>
                <a:gd name="T42" fmla="*/ 68 w 682"/>
                <a:gd name="T43" fmla="*/ 384 h 755"/>
                <a:gd name="T44" fmla="*/ 477 w 682"/>
                <a:gd name="T45" fmla="*/ 299 h 755"/>
                <a:gd name="T46" fmla="*/ 74 w 682"/>
                <a:gd name="T47" fmla="*/ 366 h 755"/>
                <a:gd name="T48" fmla="*/ 75 w 682"/>
                <a:gd name="T49" fmla="*/ 319 h 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2" h="755">
                  <a:moveTo>
                    <a:pt x="75" y="319"/>
                  </a:moveTo>
                  <a:cubicBezTo>
                    <a:pt x="75" y="319"/>
                    <a:pt x="338" y="333"/>
                    <a:pt x="492" y="205"/>
                  </a:cubicBezTo>
                  <a:cubicBezTo>
                    <a:pt x="555" y="151"/>
                    <a:pt x="625" y="79"/>
                    <a:pt x="643" y="0"/>
                  </a:cubicBezTo>
                  <a:cubicBezTo>
                    <a:pt x="661" y="12"/>
                    <a:pt x="682" y="112"/>
                    <a:pt x="607" y="194"/>
                  </a:cubicBezTo>
                  <a:cubicBezTo>
                    <a:pt x="607" y="211"/>
                    <a:pt x="580" y="325"/>
                    <a:pt x="522" y="382"/>
                  </a:cubicBezTo>
                  <a:cubicBezTo>
                    <a:pt x="484" y="418"/>
                    <a:pt x="472" y="422"/>
                    <a:pt x="460" y="425"/>
                  </a:cubicBezTo>
                  <a:cubicBezTo>
                    <a:pt x="448" y="429"/>
                    <a:pt x="444" y="442"/>
                    <a:pt x="452" y="445"/>
                  </a:cubicBezTo>
                  <a:cubicBezTo>
                    <a:pt x="460" y="448"/>
                    <a:pt x="507" y="455"/>
                    <a:pt x="537" y="486"/>
                  </a:cubicBezTo>
                  <a:cubicBezTo>
                    <a:pt x="567" y="517"/>
                    <a:pt x="600" y="544"/>
                    <a:pt x="589" y="575"/>
                  </a:cubicBezTo>
                  <a:cubicBezTo>
                    <a:pt x="616" y="591"/>
                    <a:pt x="647" y="619"/>
                    <a:pt x="650" y="658"/>
                  </a:cubicBezTo>
                  <a:cubicBezTo>
                    <a:pt x="653" y="697"/>
                    <a:pt x="646" y="755"/>
                    <a:pt x="646" y="755"/>
                  </a:cubicBezTo>
                  <a:cubicBezTo>
                    <a:pt x="646" y="755"/>
                    <a:pt x="590" y="666"/>
                    <a:pt x="492" y="634"/>
                  </a:cubicBezTo>
                  <a:cubicBezTo>
                    <a:pt x="394" y="602"/>
                    <a:pt x="317" y="571"/>
                    <a:pt x="233" y="562"/>
                  </a:cubicBezTo>
                  <a:cubicBezTo>
                    <a:pt x="149" y="553"/>
                    <a:pt x="1" y="509"/>
                    <a:pt x="0" y="494"/>
                  </a:cubicBezTo>
                  <a:cubicBezTo>
                    <a:pt x="12" y="472"/>
                    <a:pt x="25" y="458"/>
                    <a:pt x="25" y="458"/>
                  </a:cubicBezTo>
                  <a:cubicBezTo>
                    <a:pt x="25" y="458"/>
                    <a:pt x="321" y="501"/>
                    <a:pt x="418" y="554"/>
                  </a:cubicBezTo>
                  <a:cubicBezTo>
                    <a:pt x="406" y="537"/>
                    <a:pt x="249" y="476"/>
                    <a:pt x="169" y="464"/>
                  </a:cubicBezTo>
                  <a:cubicBezTo>
                    <a:pt x="89" y="452"/>
                    <a:pt x="40" y="451"/>
                    <a:pt x="40" y="451"/>
                  </a:cubicBezTo>
                  <a:cubicBezTo>
                    <a:pt x="56" y="411"/>
                    <a:pt x="56" y="411"/>
                    <a:pt x="56" y="411"/>
                  </a:cubicBezTo>
                  <a:cubicBezTo>
                    <a:pt x="56" y="411"/>
                    <a:pt x="256" y="488"/>
                    <a:pt x="348" y="437"/>
                  </a:cubicBezTo>
                  <a:cubicBezTo>
                    <a:pt x="312" y="439"/>
                    <a:pt x="123" y="448"/>
                    <a:pt x="64" y="395"/>
                  </a:cubicBezTo>
                  <a:cubicBezTo>
                    <a:pt x="68" y="384"/>
                    <a:pt x="68" y="384"/>
                    <a:pt x="68" y="384"/>
                  </a:cubicBezTo>
                  <a:cubicBezTo>
                    <a:pt x="68" y="384"/>
                    <a:pt x="381" y="433"/>
                    <a:pt x="477" y="299"/>
                  </a:cubicBezTo>
                  <a:cubicBezTo>
                    <a:pt x="425" y="313"/>
                    <a:pt x="307" y="397"/>
                    <a:pt x="74" y="366"/>
                  </a:cubicBezTo>
                  <a:cubicBezTo>
                    <a:pt x="75" y="336"/>
                    <a:pt x="75" y="319"/>
                    <a:pt x="75" y="319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-362231" y="5003965"/>
            <a:ext cx="20213856" cy="2034572"/>
            <a:chOff x="-362231" y="5003965"/>
            <a:chExt cx="20213856" cy="2034572"/>
          </a:xfrm>
        </p:grpSpPr>
        <p:grpSp>
          <p:nvGrpSpPr>
            <p:cNvPr id="7" name="组合 6"/>
            <p:cNvGrpSpPr/>
            <p:nvPr/>
          </p:nvGrpSpPr>
          <p:grpSpPr>
            <a:xfrm>
              <a:off x="-362231" y="5003965"/>
              <a:ext cx="10402032" cy="2034572"/>
              <a:chOff x="-362231" y="5003965"/>
              <a:chExt cx="10402032" cy="2034572"/>
            </a:xfrm>
          </p:grpSpPr>
          <p:grpSp>
            <p:nvGrpSpPr>
              <p:cNvPr id="225" name="组合 224"/>
              <p:cNvGrpSpPr/>
              <p:nvPr/>
            </p:nvGrpSpPr>
            <p:grpSpPr>
              <a:xfrm>
                <a:off x="731139" y="5036248"/>
                <a:ext cx="1967812" cy="1967812"/>
                <a:chOff x="22230" y="4477298"/>
                <a:chExt cx="1967812" cy="1967812"/>
              </a:xfrm>
              <a:effectLst>
                <a:outerShdw blurRad="76200" dist="76200" dir="16200000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226" name="椭圆 225"/>
                <p:cNvSpPr/>
                <p:nvPr/>
              </p:nvSpPr>
              <p:spPr>
                <a:xfrm>
                  <a:off x="22230" y="4477298"/>
                  <a:ext cx="1967812" cy="1967812"/>
                </a:xfrm>
                <a:prstGeom prst="ellipse">
                  <a:avLst/>
                </a:prstGeom>
                <a:solidFill>
                  <a:srgbClr val="CDE5C1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7" name="椭圆 226"/>
                <p:cNvSpPr/>
                <p:nvPr/>
              </p:nvSpPr>
              <p:spPr>
                <a:xfrm>
                  <a:off x="113259" y="4568327"/>
                  <a:ext cx="1785754" cy="1785754"/>
                </a:xfrm>
                <a:prstGeom prst="ellipse">
                  <a:avLst/>
                </a:prstGeom>
                <a:solidFill>
                  <a:srgbClr val="00A6CE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8" name="椭圆 227"/>
                <p:cNvSpPr/>
                <p:nvPr/>
              </p:nvSpPr>
              <p:spPr>
                <a:xfrm>
                  <a:off x="230475" y="4685543"/>
                  <a:ext cx="1551322" cy="1551322"/>
                </a:xfrm>
                <a:prstGeom prst="ellipse">
                  <a:avLst/>
                </a:prstGeom>
                <a:solidFill>
                  <a:srgbClr val="0083C3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9" name="椭圆 228"/>
                <p:cNvSpPr/>
                <p:nvPr/>
              </p:nvSpPr>
              <p:spPr>
                <a:xfrm>
                  <a:off x="379959" y="4835027"/>
                  <a:ext cx="1252354" cy="1252354"/>
                </a:xfrm>
                <a:prstGeom prst="ellipse">
                  <a:avLst/>
                </a:prstGeom>
                <a:solidFill>
                  <a:srgbClr val="005AA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0" name="椭圆 229"/>
                <p:cNvSpPr/>
                <p:nvPr/>
              </p:nvSpPr>
              <p:spPr>
                <a:xfrm>
                  <a:off x="530761" y="4985829"/>
                  <a:ext cx="950750" cy="950750"/>
                </a:xfrm>
                <a:prstGeom prst="ellipse">
                  <a:avLst/>
                </a:prstGeom>
                <a:solidFill>
                  <a:srgbClr val="321A8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1" name="椭圆 230"/>
                <p:cNvSpPr/>
                <p:nvPr/>
              </p:nvSpPr>
              <p:spPr>
                <a:xfrm>
                  <a:off x="682878" y="5137946"/>
                  <a:ext cx="646516" cy="646516"/>
                </a:xfrm>
                <a:prstGeom prst="ellipse">
                  <a:avLst/>
                </a:prstGeom>
                <a:solidFill>
                  <a:srgbClr val="38095F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32" name="组合 231"/>
              <p:cNvGrpSpPr/>
              <p:nvPr/>
            </p:nvGrpSpPr>
            <p:grpSpPr>
              <a:xfrm>
                <a:off x="1882404" y="5003965"/>
                <a:ext cx="2034572" cy="2034572"/>
                <a:chOff x="22230" y="4477298"/>
                <a:chExt cx="1967812" cy="1967812"/>
              </a:xfrm>
              <a:effectLst>
                <a:outerShdw blurRad="76200" dist="76200" dir="16200000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233" name="椭圆 232"/>
                <p:cNvSpPr/>
                <p:nvPr/>
              </p:nvSpPr>
              <p:spPr>
                <a:xfrm>
                  <a:off x="22230" y="4477298"/>
                  <a:ext cx="1967812" cy="1967812"/>
                </a:xfrm>
                <a:prstGeom prst="ellipse">
                  <a:avLst/>
                </a:prstGeom>
                <a:solidFill>
                  <a:srgbClr val="CDE5C1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4" name="椭圆 233"/>
                <p:cNvSpPr/>
                <p:nvPr/>
              </p:nvSpPr>
              <p:spPr>
                <a:xfrm>
                  <a:off x="113259" y="4568327"/>
                  <a:ext cx="1785754" cy="1785754"/>
                </a:xfrm>
                <a:prstGeom prst="ellipse">
                  <a:avLst/>
                </a:prstGeom>
                <a:solidFill>
                  <a:srgbClr val="00A6CE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5" name="椭圆 234"/>
                <p:cNvSpPr/>
                <p:nvPr/>
              </p:nvSpPr>
              <p:spPr>
                <a:xfrm>
                  <a:off x="230475" y="4685543"/>
                  <a:ext cx="1551322" cy="1551322"/>
                </a:xfrm>
                <a:prstGeom prst="ellipse">
                  <a:avLst/>
                </a:prstGeom>
                <a:solidFill>
                  <a:srgbClr val="0083C3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6" name="椭圆 235"/>
                <p:cNvSpPr/>
                <p:nvPr/>
              </p:nvSpPr>
              <p:spPr>
                <a:xfrm>
                  <a:off x="379959" y="4835027"/>
                  <a:ext cx="1252354" cy="1252354"/>
                </a:xfrm>
                <a:prstGeom prst="ellipse">
                  <a:avLst/>
                </a:prstGeom>
                <a:solidFill>
                  <a:srgbClr val="005AA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7" name="椭圆 236"/>
                <p:cNvSpPr/>
                <p:nvPr/>
              </p:nvSpPr>
              <p:spPr>
                <a:xfrm>
                  <a:off x="530761" y="4985829"/>
                  <a:ext cx="950750" cy="950750"/>
                </a:xfrm>
                <a:prstGeom prst="ellipse">
                  <a:avLst/>
                </a:prstGeom>
                <a:solidFill>
                  <a:srgbClr val="321A8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8" name="椭圆 237"/>
                <p:cNvSpPr/>
                <p:nvPr/>
              </p:nvSpPr>
              <p:spPr>
                <a:xfrm>
                  <a:off x="682878" y="5137946"/>
                  <a:ext cx="646516" cy="646516"/>
                </a:xfrm>
                <a:prstGeom prst="ellipse">
                  <a:avLst/>
                </a:prstGeom>
                <a:solidFill>
                  <a:srgbClr val="38095F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39" name="组合 238"/>
              <p:cNvGrpSpPr/>
              <p:nvPr/>
            </p:nvGrpSpPr>
            <p:grpSpPr>
              <a:xfrm>
                <a:off x="3283774" y="5045619"/>
                <a:ext cx="1822576" cy="1822576"/>
                <a:chOff x="22230" y="4477298"/>
                <a:chExt cx="1967812" cy="1967812"/>
              </a:xfrm>
              <a:effectLst>
                <a:outerShdw blurRad="76200" dist="76200" dir="16200000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240" name="椭圆 239"/>
                <p:cNvSpPr/>
                <p:nvPr/>
              </p:nvSpPr>
              <p:spPr>
                <a:xfrm>
                  <a:off x="22230" y="4477298"/>
                  <a:ext cx="1967812" cy="1967812"/>
                </a:xfrm>
                <a:prstGeom prst="ellipse">
                  <a:avLst/>
                </a:prstGeom>
                <a:solidFill>
                  <a:srgbClr val="CDE5C1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1" name="椭圆 240"/>
                <p:cNvSpPr/>
                <p:nvPr/>
              </p:nvSpPr>
              <p:spPr>
                <a:xfrm>
                  <a:off x="113259" y="4568327"/>
                  <a:ext cx="1785754" cy="1785754"/>
                </a:xfrm>
                <a:prstGeom prst="ellipse">
                  <a:avLst/>
                </a:prstGeom>
                <a:solidFill>
                  <a:srgbClr val="00A6CE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2" name="椭圆 241"/>
                <p:cNvSpPr/>
                <p:nvPr/>
              </p:nvSpPr>
              <p:spPr>
                <a:xfrm>
                  <a:off x="230475" y="4685543"/>
                  <a:ext cx="1551322" cy="1551322"/>
                </a:xfrm>
                <a:prstGeom prst="ellipse">
                  <a:avLst/>
                </a:prstGeom>
                <a:solidFill>
                  <a:srgbClr val="0083C3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3" name="椭圆 242"/>
                <p:cNvSpPr/>
                <p:nvPr/>
              </p:nvSpPr>
              <p:spPr>
                <a:xfrm>
                  <a:off x="379959" y="4835027"/>
                  <a:ext cx="1252354" cy="1252354"/>
                </a:xfrm>
                <a:prstGeom prst="ellipse">
                  <a:avLst/>
                </a:prstGeom>
                <a:solidFill>
                  <a:srgbClr val="005AA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4" name="椭圆 243"/>
                <p:cNvSpPr/>
                <p:nvPr/>
              </p:nvSpPr>
              <p:spPr>
                <a:xfrm>
                  <a:off x="530761" y="4985829"/>
                  <a:ext cx="950750" cy="950750"/>
                </a:xfrm>
                <a:prstGeom prst="ellipse">
                  <a:avLst/>
                </a:prstGeom>
                <a:solidFill>
                  <a:srgbClr val="321A8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5" name="椭圆 244"/>
                <p:cNvSpPr/>
                <p:nvPr/>
              </p:nvSpPr>
              <p:spPr>
                <a:xfrm>
                  <a:off x="682878" y="5137946"/>
                  <a:ext cx="646516" cy="646516"/>
                </a:xfrm>
                <a:prstGeom prst="ellipse">
                  <a:avLst/>
                </a:prstGeom>
                <a:solidFill>
                  <a:srgbClr val="38095F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46" name="组合 245"/>
              <p:cNvGrpSpPr/>
              <p:nvPr/>
            </p:nvGrpSpPr>
            <p:grpSpPr>
              <a:xfrm>
                <a:off x="4672219" y="5149762"/>
                <a:ext cx="1822576" cy="1822576"/>
                <a:chOff x="22230" y="4477298"/>
                <a:chExt cx="1967812" cy="1967812"/>
              </a:xfrm>
              <a:effectLst>
                <a:outerShdw blurRad="76200" dist="76200" dir="16200000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247" name="椭圆 246"/>
                <p:cNvSpPr/>
                <p:nvPr/>
              </p:nvSpPr>
              <p:spPr>
                <a:xfrm>
                  <a:off x="22230" y="4477298"/>
                  <a:ext cx="1967812" cy="1967812"/>
                </a:xfrm>
                <a:prstGeom prst="ellipse">
                  <a:avLst/>
                </a:prstGeom>
                <a:solidFill>
                  <a:srgbClr val="CDE5C1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8" name="椭圆 247"/>
                <p:cNvSpPr/>
                <p:nvPr/>
              </p:nvSpPr>
              <p:spPr>
                <a:xfrm>
                  <a:off x="113259" y="4568327"/>
                  <a:ext cx="1785754" cy="1785754"/>
                </a:xfrm>
                <a:prstGeom prst="ellipse">
                  <a:avLst/>
                </a:prstGeom>
                <a:solidFill>
                  <a:srgbClr val="00A6CE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9" name="椭圆 248"/>
                <p:cNvSpPr/>
                <p:nvPr/>
              </p:nvSpPr>
              <p:spPr>
                <a:xfrm>
                  <a:off x="230475" y="4685543"/>
                  <a:ext cx="1551322" cy="1551322"/>
                </a:xfrm>
                <a:prstGeom prst="ellipse">
                  <a:avLst/>
                </a:prstGeom>
                <a:solidFill>
                  <a:srgbClr val="0083C3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0" name="椭圆 249"/>
                <p:cNvSpPr/>
                <p:nvPr/>
              </p:nvSpPr>
              <p:spPr>
                <a:xfrm>
                  <a:off x="379959" y="4835027"/>
                  <a:ext cx="1252354" cy="1252354"/>
                </a:xfrm>
                <a:prstGeom prst="ellipse">
                  <a:avLst/>
                </a:prstGeom>
                <a:solidFill>
                  <a:srgbClr val="005AA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1" name="椭圆 250"/>
                <p:cNvSpPr/>
                <p:nvPr/>
              </p:nvSpPr>
              <p:spPr>
                <a:xfrm>
                  <a:off x="530761" y="4985829"/>
                  <a:ext cx="950750" cy="950750"/>
                </a:xfrm>
                <a:prstGeom prst="ellipse">
                  <a:avLst/>
                </a:prstGeom>
                <a:solidFill>
                  <a:srgbClr val="321A8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2" name="椭圆 251"/>
                <p:cNvSpPr/>
                <p:nvPr/>
              </p:nvSpPr>
              <p:spPr>
                <a:xfrm>
                  <a:off x="682878" y="5137946"/>
                  <a:ext cx="646516" cy="646516"/>
                </a:xfrm>
                <a:prstGeom prst="ellipse">
                  <a:avLst/>
                </a:prstGeom>
                <a:solidFill>
                  <a:srgbClr val="38095F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53" name="组合 252"/>
              <p:cNvGrpSpPr/>
              <p:nvPr/>
            </p:nvGrpSpPr>
            <p:grpSpPr>
              <a:xfrm>
                <a:off x="5983615" y="5104690"/>
                <a:ext cx="1687455" cy="1687455"/>
                <a:chOff x="22230" y="4477298"/>
                <a:chExt cx="1967812" cy="1967812"/>
              </a:xfrm>
              <a:effectLst>
                <a:outerShdw blurRad="76200" dist="76200" dir="16200000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254" name="椭圆 253"/>
                <p:cNvSpPr/>
                <p:nvPr/>
              </p:nvSpPr>
              <p:spPr>
                <a:xfrm>
                  <a:off x="22230" y="4477298"/>
                  <a:ext cx="1967812" cy="1967812"/>
                </a:xfrm>
                <a:prstGeom prst="ellipse">
                  <a:avLst/>
                </a:prstGeom>
                <a:solidFill>
                  <a:srgbClr val="CDE5C1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5" name="椭圆 254"/>
                <p:cNvSpPr/>
                <p:nvPr/>
              </p:nvSpPr>
              <p:spPr>
                <a:xfrm>
                  <a:off x="113259" y="4568327"/>
                  <a:ext cx="1785754" cy="1785754"/>
                </a:xfrm>
                <a:prstGeom prst="ellipse">
                  <a:avLst/>
                </a:prstGeom>
                <a:solidFill>
                  <a:srgbClr val="00A6CE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6" name="椭圆 255"/>
                <p:cNvSpPr/>
                <p:nvPr/>
              </p:nvSpPr>
              <p:spPr>
                <a:xfrm>
                  <a:off x="230475" y="4685543"/>
                  <a:ext cx="1551322" cy="1551322"/>
                </a:xfrm>
                <a:prstGeom prst="ellipse">
                  <a:avLst/>
                </a:prstGeom>
                <a:solidFill>
                  <a:srgbClr val="0083C3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7" name="椭圆 256"/>
                <p:cNvSpPr/>
                <p:nvPr/>
              </p:nvSpPr>
              <p:spPr>
                <a:xfrm>
                  <a:off x="379959" y="4835027"/>
                  <a:ext cx="1252354" cy="1252354"/>
                </a:xfrm>
                <a:prstGeom prst="ellipse">
                  <a:avLst/>
                </a:prstGeom>
                <a:solidFill>
                  <a:srgbClr val="005AA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8" name="椭圆 257"/>
                <p:cNvSpPr/>
                <p:nvPr/>
              </p:nvSpPr>
              <p:spPr>
                <a:xfrm>
                  <a:off x="530761" y="4985829"/>
                  <a:ext cx="950750" cy="950750"/>
                </a:xfrm>
                <a:prstGeom prst="ellipse">
                  <a:avLst/>
                </a:prstGeom>
                <a:solidFill>
                  <a:srgbClr val="321A8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9" name="椭圆 258"/>
                <p:cNvSpPr/>
                <p:nvPr/>
              </p:nvSpPr>
              <p:spPr>
                <a:xfrm>
                  <a:off x="682878" y="5137946"/>
                  <a:ext cx="646516" cy="646516"/>
                </a:xfrm>
                <a:prstGeom prst="ellipse">
                  <a:avLst/>
                </a:prstGeom>
                <a:solidFill>
                  <a:srgbClr val="38095F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60" name="组合 259"/>
              <p:cNvGrpSpPr/>
              <p:nvPr/>
            </p:nvGrpSpPr>
            <p:grpSpPr>
              <a:xfrm>
                <a:off x="7204345" y="5048290"/>
                <a:ext cx="1687455" cy="1687455"/>
                <a:chOff x="22230" y="4477298"/>
                <a:chExt cx="1967812" cy="1967812"/>
              </a:xfrm>
              <a:effectLst>
                <a:outerShdw blurRad="76200" dist="76200" dir="16200000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261" name="椭圆 260"/>
                <p:cNvSpPr/>
                <p:nvPr/>
              </p:nvSpPr>
              <p:spPr>
                <a:xfrm>
                  <a:off x="22230" y="4477298"/>
                  <a:ext cx="1967812" cy="1967812"/>
                </a:xfrm>
                <a:prstGeom prst="ellipse">
                  <a:avLst/>
                </a:prstGeom>
                <a:solidFill>
                  <a:srgbClr val="CDE5C1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2" name="椭圆 261"/>
                <p:cNvSpPr/>
                <p:nvPr/>
              </p:nvSpPr>
              <p:spPr>
                <a:xfrm>
                  <a:off x="113259" y="4568327"/>
                  <a:ext cx="1785754" cy="1785754"/>
                </a:xfrm>
                <a:prstGeom prst="ellipse">
                  <a:avLst/>
                </a:prstGeom>
                <a:solidFill>
                  <a:srgbClr val="00A6CE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3" name="椭圆 262"/>
                <p:cNvSpPr/>
                <p:nvPr/>
              </p:nvSpPr>
              <p:spPr>
                <a:xfrm>
                  <a:off x="230475" y="4685543"/>
                  <a:ext cx="1551322" cy="1551322"/>
                </a:xfrm>
                <a:prstGeom prst="ellipse">
                  <a:avLst/>
                </a:prstGeom>
                <a:solidFill>
                  <a:srgbClr val="0083C3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4" name="椭圆 263"/>
                <p:cNvSpPr/>
                <p:nvPr/>
              </p:nvSpPr>
              <p:spPr>
                <a:xfrm>
                  <a:off x="379959" y="4835027"/>
                  <a:ext cx="1252354" cy="1252354"/>
                </a:xfrm>
                <a:prstGeom prst="ellipse">
                  <a:avLst/>
                </a:prstGeom>
                <a:solidFill>
                  <a:srgbClr val="005AA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5" name="椭圆 264"/>
                <p:cNvSpPr/>
                <p:nvPr/>
              </p:nvSpPr>
              <p:spPr>
                <a:xfrm>
                  <a:off x="530761" y="4985829"/>
                  <a:ext cx="950750" cy="950750"/>
                </a:xfrm>
                <a:prstGeom prst="ellipse">
                  <a:avLst/>
                </a:prstGeom>
                <a:solidFill>
                  <a:srgbClr val="321A8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6" name="椭圆 265"/>
                <p:cNvSpPr/>
                <p:nvPr/>
              </p:nvSpPr>
              <p:spPr>
                <a:xfrm>
                  <a:off x="682878" y="5137946"/>
                  <a:ext cx="646516" cy="646516"/>
                </a:xfrm>
                <a:prstGeom prst="ellipse">
                  <a:avLst/>
                </a:prstGeom>
                <a:solidFill>
                  <a:srgbClr val="38095F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67" name="组合 266"/>
              <p:cNvGrpSpPr/>
              <p:nvPr/>
            </p:nvGrpSpPr>
            <p:grpSpPr>
              <a:xfrm>
                <a:off x="-362231" y="5101121"/>
                <a:ext cx="1687455" cy="1687455"/>
                <a:chOff x="22230" y="4477298"/>
                <a:chExt cx="1967812" cy="1967812"/>
              </a:xfrm>
              <a:effectLst>
                <a:outerShdw blurRad="76200" dist="76200" dir="16200000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268" name="椭圆 267"/>
                <p:cNvSpPr/>
                <p:nvPr/>
              </p:nvSpPr>
              <p:spPr>
                <a:xfrm>
                  <a:off x="22230" y="4477298"/>
                  <a:ext cx="1967812" cy="1967812"/>
                </a:xfrm>
                <a:prstGeom prst="ellipse">
                  <a:avLst/>
                </a:prstGeom>
                <a:solidFill>
                  <a:srgbClr val="CDE5C1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9" name="椭圆 268"/>
                <p:cNvSpPr/>
                <p:nvPr/>
              </p:nvSpPr>
              <p:spPr>
                <a:xfrm>
                  <a:off x="113259" y="4568327"/>
                  <a:ext cx="1785754" cy="1785754"/>
                </a:xfrm>
                <a:prstGeom prst="ellipse">
                  <a:avLst/>
                </a:prstGeom>
                <a:solidFill>
                  <a:srgbClr val="00A6CE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0" name="椭圆 269"/>
                <p:cNvSpPr/>
                <p:nvPr/>
              </p:nvSpPr>
              <p:spPr>
                <a:xfrm>
                  <a:off x="230475" y="4685543"/>
                  <a:ext cx="1551322" cy="1551322"/>
                </a:xfrm>
                <a:prstGeom prst="ellipse">
                  <a:avLst/>
                </a:prstGeom>
                <a:solidFill>
                  <a:srgbClr val="0083C3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1" name="椭圆 270"/>
                <p:cNvSpPr/>
                <p:nvPr/>
              </p:nvSpPr>
              <p:spPr>
                <a:xfrm>
                  <a:off x="379959" y="4835027"/>
                  <a:ext cx="1252354" cy="1252354"/>
                </a:xfrm>
                <a:prstGeom prst="ellipse">
                  <a:avLst/>
                </a:prstGeom>
                <a:solidFill>
                  <a:srgbClr val="005AA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2" name="椭圆 271"/>
                <p:cNvSpPr/>
                <p:nvPr/>
              </p:nvSpPr>
              <p:spPr>
                <a:xfrm>
                  <a:off x="530761" y="4985829"/>
                  <a:ext cx="950750" cy="950750"/>
                </a:xfrm>
                <a:prstGeom prst="ellipse">
                  <a:avLst/>
                </a:prstGeom>
                <a:solidFill>
                  <a:srgbClr val="321A8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3" name="椭圆 272"/>
                <p:cNvSpPr/>
                <p:nvPr/>
              </p:nvSpPr>
              <p:spPr>
                <a:xfrm>
                  <a:off x="682878" y="5137946"/>
                  <a:ext cx="646516" cy="646516"/>
                </a:xfrm>
                <a:prstGeom prst="ellipse">
                  <a:avLst/>
                </a:prstGeom>
                <a:solidFill>
                  <a:srgbClr val="38095F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74" name="组合 273"/>
              <p:cNvGrpSpPr/>
              <p:nvPr/>
            </p:nvGrpSpPr>
            <p:grpSpPr>
              <a:xfrm>
                <a:off x="8352346" y="5118152"/>
                <a:ext cx="1687455" cy="1687455"/>
                <a:chOff x="22230" y="4477298"/>
                <a:chExt cx="1967812" cy="1967812"/>
              </a:xfrm>
              <a:effectLst>
                <a:outerShdw blurRad="76200" dist="76200" dir="16200000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275" name="椭圆 274"/>
                <p:cNvSpPr/>
                <p:nvPr/>
              </p:nvSpPr>
              <p:spPr>
                <a:xfrm>
                  <a:off x="22230" y="4477298"/>
                  <a:ext cx="1967812" cy="1967812"/>
                </a:xfrm>
                <a:prstGeom prst="ellipse">
                  <a:avLst/>
                </a:prstGeom>
                <a:solidFill>
                  <a:srgbClr val="CDE5C1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6" name="椭圆 275"/>
                <p:cNvSpPr/>
                <p:nvPr/>
              </p:nvSpPr>
              <p:spPr>
                <a:xfrm>
                  <a:off x="113259" y="4568327"/>
                  <a:ext cx="1785754" cy="1785754"/>
                </a:xfrm>
                <a:prstGeom prst="ellipse">
                  <a:avLst/>
                </a:prstGeom>
                <a:solidFill>
                  <a:srgbClr val="00A6CE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7" name="椭圆 276"/>
                <p:cNvSpPr/>
                <p:nvPr/>
              </p:nvSpPr>
              <p:spPr>
                <a:xfrm>
                  <a:off x="230475" y="4685543"/>
                  <a:ext cx="1551322" cy="1551322"/>
                </a:xfrm>
                <a:prstGeom prst="ellipse">
                  <a:avLst/>
                </a:prstGeom>
                <a:solidFill>
                  <a:srgbClr val="0083C3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8" name="椭圆 277"/>
                <p:cNvSpPr/>
                <p:nvPr/>
              </p:nvSpPr>
              <p:spPr>
                <a:xfrm>
                  <a:off x="379959" y="4835027"/>
                  <a:ext cx="1252354" cy="1252354"/>
                </a:xfrm>
                <a:prstGeom prst="ellipse">
                  <a:avLst/>
                </a:prstGeom>
                <a:solidFill>
                  <a:srgbClr val="005AA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9" name="椭圆 278"/>
                <p:cNvSpPr/>
                <p:nvPr/>
              </p:nvSpPr>
              <p:spPr>
                <a:xfrm>
                  <a:off x="530761" y="4985829"/>
                  <a:ext cx="950750" cy="950750"/>
                </a:xfrm>
                <a:prstGeom prst="ellipse">
                  <a:avLst/>
                </a:prstGeom>
                <a:solidFill>
                  <a:srgbClr val="321A8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0" name="椭圆 279"/>
                <p:cNvSpPr/>
                <p:nvPr/>
              </p:nvSpPr>
              <p:spPr>
                <a:xfrm>
                  <a:off x="682878" y="5137946"/>
                  <a:ext cx="646516" cy="646516"/>
                </a:xfrm>
                <a:prstGeom prst="ellipse">
                  <a:avLst/>
                </a:prstGeom>
                <a:solidFill>
                  <a:srgbClr val="38095F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2227" name="组合 2226"/>
            <p:cNvGrpSpPr/>
            <p:nvPr/>
          </p:nvGrpSpPr>
          <p:grpSpPr>
            <a:xfrm>
              <a:off x="9449593" y="5003965"/>
              <a:ext cx="10402032" cy="2034572"/>
              <a:chOff x="-362231" y="5003965"/>
              <a:chExt cx="10402032" cy="2034572"/>
            </a:xfrm>
          </p:grpSpPr>
          <p:grpSp>
            <p:nvGrpSpPr>
              <p:cNvPr id="2228" name="组合 2227"/>
              <p:cNvGrpSpPr/>
              <p:nvPr/>
            </p:nvGrpSpPr>
            <p:grpSpPr>
              <a:xfrm>
                <a:off x="731139" y="5036248"/>
                <a:ext cx="1967812" cy="1967812"/>
                <a:chOff x="22230" y="4477298"/>
                <a:chExt cx="1967812" cy="1967812"/>
              </a:xfrm>
              <a:effectLst>
                <a:outerShdw blurRad="76200" dist="76200" dir="16200000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2278" name="椭圆 2277"/>
                <p:cNvSpPr/>
                <p:nvPr/>
              </p:nvSpPr>
              <p:spPr>
                <a:xfrm>
                  <a:off x="22230" y="4477298"/>
                  <a:ext cx="1967812" cy="1967812"/>
                </a:xfrm>
                <a:prstGeom prst="ellipse">
                  <a:avLst/>
                </a:prstGeom>
                <a:solidFill>
                  <a:srgbClr val="CDE5C1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79" name="椭圆 2278"/>
                <p:cNvSpPr/>
                <p:nvPr/>
              </p:nvSpPr>
              <p:spPr>
                <a:xfrm>
                  <a:off x="113259" y="4568327"/>
                  <a:ext cx="1785754" cy="1785754"/>
                </a:xfrm>
                <a:prstGeom prst="ellipse">
                  <a:avLst/>
                </a:prstGeom>
                <a:solidFill>
                  <a:srgbClr val="00A6CE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80" name="椭圆 2279"/>
                <p:cNvSpPr/>
                <p:nvPr/>
              </p:nvSpPr>
              <p:spPr>
                <a:xfrm>
                  <a:off x="230475" y="4685543"/>
                  <a:ext cx="1551322" cy="1551322"/>
                </a:xfrm>
                <a:prstGeom prst="ellipse">
                  <a:avLst/>
                </a:prstGeom>
                <a:solidFill>
                  <a:srgbClr val="0083C3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81" name="椭圆 2280"/>
                <p:cNvSpPr/>
                <p:nvPr/>
              </p:nvSpPr>
              <p:spPr>
                <a:xfrm>
                  <a:off x="379959" y="4835027"/>
                  <a:ext cx="1252354" cy="1252354"/>
                </a:xfrm>
                <a:prstGeom prst="ellipse">
                  <a:avLst/>
                </a:prstGeom>
                <a:solidFill>
                  <a:srgbClr val="005AA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82" name="椭圆 2281"/>
                <p:cNvSpPr/>
                <p:nvPr/>
              </p:nvSpPr>
              <p:spPr>
                <a:xfrm>
                  <a:off x="530761" y="4985829"/>
                  <a:ext cx="950750" cy="950750"/>
                </a:xfrm>
                <a:prstGeom prst="ellipse">
                  <a:avLst/>
                </a:prstGeom>
                <a:solidFill>
                  <a:srgbClr val="321A8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83" name="椭圆 2282"/>
                <p:cNvSpPr/>
                <p:nvPr/>
              </p:nvSpPr>
              <p:spPr>
                <a:xfrm>
                  <a:off x="682878" y="5137946"/>
                  <a:ext cx="646516" cy="646516"/>
                </a:xfrm>
                <a:prstGeom prst="ellipse">
                  <a:avLst/>
                </a:prstGeom>
                <a:solidFill>
                  <a:srgbClr val="38095F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229" name="组合 2228"/>
              <p:cNvGrpSpPr/>
              <p:nvPr/>
            </p:nvGrpSpPr>
            <p:grpSpPr>
              <a:xfrm>
                <a:off x="1882404" y="5003965"/>
                <a:ext cx="2034572" cy="2034572"/>
                <a:chOff x="22230" y="4477298"/>
                <a:chExt cx="1967812" cy="1967812"/>
              </a:xfrm>
              <a:effectLst>
                <a:outerShdw blurRad="76200" dist="76200" dir="16200000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2272" name="椭圆 2271"/>
                <p:cNvSpPr/>
                <p:nvPr/>
              </p:nvSpPr>
              <p:spPr>
                <a:xfrm>
                  <a:off x="22230" y="4477298"/>
                  <a:ext cx="1967812" cy="1967812"/>
                </a:xfrm>
                <a:prstGeom prst="ellipse">
                  <a:avLst/>
                </a:prstGeom>
                <a:solidFill>
                  <a:srgbClr val="CDE5C1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73" name="椭圆 2272"/>
                <p:cNvSpPr/>
                <p:nvPr/>
              </p:nvSpPr>
              <p:spPr>
                <a:xfrm>
                  <a:off x="113259" y="4568327"/>
                  <a:ext cx="1785754" cy="1785754"/>
                </a:xfrm>
                <a:prstGeom prst="ellipse">
                  <a:avLst/>
                </a:prstGeom>
                <a:solidFill>
                  <a:srgbClr val="00A6CE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74" name="椭圆 2273"/>
                <p:cNvSpPr/>
                <p:nvPr/>
              </p:nvSpPr>
              <p:spPr>
                <a:xfrm>
                  <a:off x="230475" y="4685543"/>
                  <a:ext cx="1551322" cy="1551322"/>
                </a:xfrm>
                <a:prstGeom prst="ellipse">
                  <a:avLst/>
                </a:prstGeom>
                <a:solidFill>
                  <a:srgbClr val="0083C3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75" name="椭圆 2274"/>
                <p:cNvSpPr/>
                <p:nvPr/>
              </p:nvSpPr>
              <p:spPr>
                <a:xfrm>
                  <a:off x="379959" y="4835027"/>
                  <a:ext cx="1252354" cy="1252354"/>
                </a:xfrm>
                <a:prstGeom prst="ellipse">
                  <a:avLst/>
                </a:prstGeom>
                <a:solidFill>
                  <a:srgbClr val="005AA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76" name="椭圆 2275"/>
                <p:cNvSpPr/>
                <p:nvPr/>
              </p:nvSpPr>
              <p:spPr>
                <a:xfrm>
                  <a:off x="530761" y="4985829"/>
                  <a:ext cx="950750" cy="950750"/>
                </a:xfrm>
                <a:prstGeom prst="ellipse">
                  <a:avLst/>
                </a:prstGeom>
                <a:solidFill>
                  <a:srgbClr val="321A8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77" name="椭圆 2276"/>
                <p:cNvSpPr/>
                <p:nvPr/>
              </p:nvSpPr>
              <p:spPr>
                <a:xfrm>
                  <a:off x="682878" y="5137946"/>
                  <a:ext cx="646516" cy="646516"/>
                </a:xfrm>
                <a:prstGeom prst="ellipse">
                  <a:avLst/>
                </a:prstGeom>
                <a:solidFill>
                  <a:srgbClr val="38095F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230" name="组合 2229"/>
              <p:cNvGrpSpPr/>
              <p:nvPr/>
            </p:nvGrpSpPr>
            <p:grpSpPr>
              <a:xfrm>
                <a:off x="3283774" y="5045619"/>
                <a:ext cx="1822576" cy="1822576"/>
                <a:chOff x="22230" y="4477298"/>
                <a:chExt cx="1967812" cy="1967812"/>
              </a:xfrm>
              <a:effectLst>
                <a:outerShdw blurRad="76200" dist="76200" dir="16200000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2266" name="椭圆 2265"/>
                <p:cNvSpPr/>
                <p:nvPr/>
              </p:nvSpPr>
              <p:spPr>
                <a:xfrm>
                  <a:off x="22230" y="4477298"/>
                  <a:ext cx="1967812" cy="1967812"/>
                </a:xfrm>
                <a:prstGeom prst="ellipse">
                  <a:avLst/>
                </a:prstGeom>
                <a:solidFill>
                  <a:srgbClr val="CDE5C1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67" name="椭圆 2266"/>
                <p:cNvSpPr/>
                <p:nvPr/>
              </p:nvSpPr>
              <p:spPr>
                <a:xfrm>
                  <a:off x="113259" y="4568327"/>
                  <a:ext cx="1785754" cy="1785754"/>
                </a:xfrm>
                <a:prstGeom prst="ellipse">
                  <a:avLst/>
                </a:prstGeom>
                <a:solidFill>
                  <a:srgbClr val="00A6CE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68" name="椭圆 2267"/>
                <p:cNvSpPr/>
                <p:nvPr/>
              </p:nvSpPr>
              <p:spPr>
                <a:xfrm>
                  <a:off x="230475" y="4685543"/>
                  <a:ext cx="1551322" cy="1551322"/>
                </a:xfrm>
                <a:prstGeom prst="ellipse">
                  <a:avLst/>
                </a:prstGeom>
                <a:solidFill>
                  <a:srgbClr val="0083C3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69" name="椭圆 2268"/>
                <p:cNvSpPr/>
                <p:nvPr/>
              </p:nvSpPr>
              <p:spPr>
                <a:xfrm>
                  <a:off x="379959" y="4835027"/>
                  <a:ext cx="1252354" cy="1252354"/>
                </a:xfrm>
                <a:prstGeom prst="ellipse">
                  <a:avLst/>
                </a:prstGeom>
                <a:solidFill>
                  <a:srgbClr val="005AA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70" name="椭圆 2269"/>
                <p:cNvSpPr/>
                <p:nvPr/>
              </p:nvSpPr>
              <p:spPr>
                <a:xfrm>
                  <a:off x="530761" y="4985829"/>
                  <a:ext cx="950750" cy="950750"/>
                </a:xfrm>
                <a:prstGeom prst="ellipse">
                  <a:avLst/>
                </a:prstGeom>
                <a:solidFill>
                  <a:srgbClr val="321A8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71" name="椭圆 2270"/>
                <p:cNvSpPr/>
                <p:nvPr/>
              </p:nvSpPr>
              <p:spPr>
                <a:xfrm>
                  <a:off x="682878" y="5137946"/>
                  <a:ext cx="646516" cy="646516"/>
                </a:xfrm>
                <a:prstGeom prst="ellipse">
                  <a:avLst/>
                </a:prstGeom>
                <a:solidFill>
                  <a:srgbClr val="38095F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231" name="组合 2230"/>
              <p:cNvGrpSpPr/>
              <p:nvPr/>
            </p:nvGrpSpPr>
            <p:grpSpPr>
              <a:xfrm>
                <a:off x="4672219" y="5149762"/>
                <a:ext cx="1822576" cy="1822576"/>
                <a:chOff x="22230" y="4477298"/>
                <a:chExt cx="1967812" cy="1967812"/>
              </a:xfrm>
              <a:effectLst>
                <a:outerShdw blurRad="76200" dist="76200" dir="16200000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2260" name="椭圆 2259"/>
                <p:cNvSpPr/>
                <p:nvPr/>
              </p:nvSpPr>
              <p:spPr>
                <a:xfrm>
                  <a:off x="22230" y="4477298"/>
                  <a:ext cx="1967812" cy="1967812"/>
                </a:xfrm>
                <a:prstGeom prst="ellipse">
                  <a:avLst/>
                </a:prstGeom>
                <a:solidFill>
                  <a:srgbClr val="CDE5C1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61" name="椭圆 2260"/>
                <p:cNvSpPr/>
                <p:nvPr/>
              </p:nvSpPr>
              <p:spPr>
                <a:xfrm>
                  <a:off x="113259" y="4568327"/>
                  <a:ext cx="1785754" cy="1785754"/>
                </a:xfrm>
                <a:prstGeom prst="ellipse">
                  <a:avLst/>
                </a:prstGeom>
                <a:solidFill>
                  <a:srgbClr val="00A6CE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62" name="椭圆 2261"/>
                <p:cNvSpPr/>
                <p:nvPr/>
              </p:nvSpPr>
              <p:spPr>
                <a:xfrm>
                  <a:off x="230475" y="4685543"/>
                  <a:ext cx="1551322" cy="1551322"/>
                </a:xfrm>
                <a:prstGeom prst="ellipse">
                  <a:avLst/>
                </a:prstGeom>
                <a:solidFill>
                  <a:srgbClr val="0083C3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63" name="椭圆 2262"/>
                <p:cNvSpPr/>
                <p:nvPr/>
              </p:nvSpPr>
              <p:spPr>
                <a:xfrm>
                  <a:off x="379959" y="4835027"/>
                  <a:ext cx="1252354" cy="1252354"/>
                </a:xfrm>
                <a:prstGeom prst="ellipse">
                  <a:avLst/>
                </a:prstGeom>
                <a:solidFill>
                  <a:srgbClr val="005AA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64" name="椭圆 2263"/>
                <p:cNvSpPr/>
                <p:nvPr/>
              </p:nvSpPr>
              <p:spPr>
                <a:xfrm>
                  <a:off x="530761" y="4985829"/>
                  <a:ext cx="950750" cy="950750"/>
                </a:xfrm>
                <a:prstGeom prst="ellipse">
                  <a:avLst/>
                </a:prstGeom>
                <a:solidFill>
                  <a:srgbClr val="321A8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65" name="椭圆 2264"/>
                <p:cNvSpPr/>
                <p:nvPr/>
              </p:nvSpPr>
              <p:spPr>
                <a:xfrm>
                  <a:off x="682878" y="5137946"/>
                  <a:ext cx="646516" cy="646516"/>
                </a:xfrm>
                <a:prstGeom prst="ellipse">
                  <a:avLst/>
                </a:prstGeom>
                <a:solidFill>
                  <a:srgbClr val="38095F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232" name="组合 2231"/>
              <p:cNvGrpSpPr/>
              <p:nvPr/>
            </p:nvGrpSpPr>
            <p:grpSpPr>
              <a:xfrm>
                <a:off x="5983615" y="5104690"/>
                <a:ext cx="1687455" cy="1687455"/>
                <a:chOff x="22230" y="4477298"/>
                <a:chExt cx="1967812" cy="1967812"/>
              </a:xfrm>
              <a:effectLst>
                <a:outerShdw blurRad="76200" dist="76200" dir="16200000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2254" name="椭圆 2253"/>
                <p:cNvSpPr/>
                <p:nvPr/>
              </p:nvSpPr>
              <p:spPr>
                <a:xfrm>
                  <a:off x="22230" y="4477298"/>
                  <a:ext cx="1967812" cy="1967812"/>
                </a:xfrm>
                <a:prstGeom prst="ellipse">
                  <a:avLst/>
                </a:prstGeom>
                <a:solidFill>
                  <a:srgbClr val="CDE5C1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55" name="椭圆 2254"/>
                <p:cNvSpPr/>
                <p:nvPr/>
              </p:nvSpPr>
              <p:spPr>
                <a:xfrm>
                  <a:off x="113259" y="4568327"/>
                  <a:ext cx="1785754" cy="1785754"/>
                </a:xfrm>
                <a:prstGeom prst="ellipse">
                  <a:avLst/>
                </a:prstGeom>
                <a:solidFill>
                  <a:srgbClr val="00A6CE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56" name="椭圆 2255"/>
                <p:cNvSpPr/>
                <p:nvPr/>
              </p:nvSpPr>
              <p:spPr>
                <a:xfrm>
                  <a:off x="230475" y="4685543"/>
                  <a:ext cx="1551322" cy="1551322"/>
                </a:xfrm>
                <a:prstGeom prst="ellipse">
                  <a:avLst/>
                </a:prstGeom>
                <a:solidFill>
                  <a:srgbClr val="0083C3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57" name="椭圆 2256"/>
                <p:cNvSpPr/>
                <p:nvPr/>
              </p:nvSpPr>
              <p:spPr>
                <a:xfrm>
                  <a:off x="379959" y="4835027"/>
                  <a:ext cx="1252354" cy="1252354"/>
                </a:xfrm>
                <a:prstGeom prst="ellipse">
                  <a:avLst/>
                </a:prstGeom>
                <a:solidFill>
                  <a:srgbClr val="005AA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58" name="椭圆 2257"/>
                <p:cNvSpPr/>
                <p:nvPr/>
              </p:nvSpPr>
              <p:spPr>
                <a:xfrm>
                  <a:off x="530761" y="4985829"/>
                  <a:ext cx="950750" cy="950750"/>
                </a:xfrm>
                <a:prstGeom prst="ellipse">
                  <a:avLst/>
                </a:prstGeom>
                <a:solidFill>
                  <a:srgbClr val="321A8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59" name="椭圆 2258"/>
                <p:cNvSpPr/>
                <p:nvPr/>
              </p:nvSpPr>
              <p:spPr>
                <a:xfrm>
                  <a:off x="682878" y="5137946"/>
                  <a:ext cx="646516" cy="646516"/>
                </a:xfrm>
                <a:prstGeom prst="ellipse">
                  <a:avLst/>
                </a:prstGeom>
                <a:solidFill>
                  <a:srgbClr val="38095F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233" name="组合 2232"/>
              <p:cNvGrpSpPr/>
              <p:nvPr/>
            </p:nvGrpSpPr>
            <p:grpSpPr>
              <a:xfrm>
                <a:off x="7204345" y="5048290"/>
                <a:ext cx="1687455" cy="1687455"/>
                <a:chOff x="22230" y="4477298"/>
                <a:chExt cx="1967812" cy="1967812"/>
              </a:xfrm>
              <a:effectLst>
                <a:outerShdw blurRad="76200" dist="76200" dir="16200000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2248" name="椭圆 2247"/>
                <p:cNvSpPr/>
                <p:nvPr/>
              </p:nvSpPr>
              <p:spPr>
                <a:xfrm>
                  <a:off x="22230" y="4477298"/>
                  <a:ext cx="1967812" cy="1967812"/>
                </a:xfrm>
                <a:prstGeom prst="ellipse">
                  <a:avLst/>
                </a:prstGeom>
                <a:solidFill>
                  <a:srgbClr val="CDE5C1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49" name="椭圆 2248"/>
                <p:cNvSpPr/>
                <p:nvPr/>
              </p:nvSpPr>
              <p:spPr>
                <a:xfrm>
                  <a:off x="113259" y="4568327"/>
                  <a:ext cx="1785754" cy="1785754"/>
                </a:xfrm>
                <a:prstGeom prst="ellipse">
                  <a:avLst/>
                </a:prstGeom>
                <a:solidFill>
                  <a:srgbClr val="00A6CE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50" name="椭圆 2249"/>
                <p:cNvSpPr/>
                <p:nvPr/>
              </p:nvSpPr>
              <p:spPr>
                <a:xfrm>
                  <a:off x="230475" y="4685543"/>
                  <a:ext cx="1551322" cy="1551322"/>
                </a:xfrm>
                <a:prstGeom prst="ellipse">
                  <a:avLst/>
                </a:prstGeom>
                <a:solidFill>
                  <a:srgbClr val="0083C3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51" name="椭圆 2250"/>
                <p:cNvSpPr/>
                <p:nvPr/>
              </p:nvSpPr>
              <p:spPr>
                <a:xfrm>
                  <a:off x="379959" y="4835027"/>
                  <a:ext cx="1252354" cy="1252354"/>
                </a:xfrm>
                <a:prstGeom prst="ellipse">
                  <a:avLst/>
                </a:prstGeom>
                <a:solidFill>
                  <a:srgbClr val="005AA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52" name="椭圆 2251"/>
                <p:cNvSpPr/>
                <p:nvPr/>
              </p:nvSpPr>
              <p:spPr>
                <a:xfrm>
                  <a:off x="530761" y="4985829"/>
                  <a:ext cx="950750" cy="950750"/>
                </a:xfrm>
                <a:prstGeom prst="ellipse">
                  <a:avLst/>
                </a:prstGeom>
                <a:solidFill>
                  <a:srgbClr val="321A8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53" name="椭圆 2252"/>
                <p:cNvSpPr/>
                <p:nvPr/>
              </p:nvSpPr>
              <p:spPr>
                <a:xfrm>
                  <a:off x="682878" y="5137946"/>
                  <a:ext cx="646516" cy="646516"/>
                </a:xfrm>
                <a:prstGeom prst="ellipse">
                  <a:avLst/>
                </a:prstGeom>
                <a:solidFill>
                  <a:srgbClr val="38095F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234" name="组合 2233"/>
              <p:cNvGrpSpPr/>
              <p:nvPr/>
            </p:nvGrpSpPr>
            <p:grpSpPr>
              <a:xfrm>
                <a:off x="-362231" y="5101121"/>
                <a:ext cx="1687455" cy="1687455"/>
                <a:chOff x="22230" y="4477298"/>
                <a:chExt cx="1967812" cy="1967812"/>
              </a:xfrm>
              <a:effectLst>
                <a:outerShdw blurRad="76200" dist="76200" dir="16200000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2242" name="椭圆 2241"/>
                <p:cNvSpPr/>
                <p:nvPr/>
              </p:nvSpPr>
              <p:spPr>
                <a:xfrm>
                  <a:off x="22230" y="4477298"/>
                  <a:ext cx="1967812" cy="1967812"/>
                </a:xfrm>
                <a:prstGeom prst="ellipse">
                  <a:avLst/>
                </a:prstGeom>
                <a:solidFill>
                  <a:srgbClr val="CDE5C1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43" name="椭圆 2242"/>
                <p:cNvSpPr/>
                <p:nvPr/>
              </p:nvSpPr>
              <p:spPr>
                <a:xfrm>
                  <a:off x="113259" y="4568327"/>
                  <a:ext cx="1785754" cy="1785754"/>
                </a:xfrm>
                <a:prstGeom prst="ellipse">
                  <a:avLst/>
                </a:prstGeom>
                <a:solidFill>
                  <a:srgbClr val="00A6CE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44" name="椭圆 2243"/>
                <p:cNvSpPr/>
                <p:nvPr/>
              </p:nvSpPr>
              <p:spPr>
                <a:xfrm>
                  <a:off x="230475" y="4685543"/>
                  <a:ext cx="1551322" cy="1551322"/>
                </a:xfrm>
                <a:prstGeom prst="ellipse">
                  <a:avLst/>
                </a:prstGeom>
                <a:solidFill>
                  <a:srgbClr val="0083C3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45" name="椭圆 2244"/>
                <p:cNvSpPr/>
                <p:nvPr/>
              </p:nvSpPr>
              <p:spPr>
                <a:xfrm>
                  <a:off x="379959" y="4835027"/>
                  <a:ext cx="1252354" cy="1252354"/>
                </a:xfrm>
                <a:prstGeom prst="ellipse">
                  <a:avLst/>
                </a:prstGeom>
                <a:solidFill>
                  <a:srgbClr val="005AA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46" name="椭圆 2245"/>
                <p:cNvSpPr/>
                <p:nvPr/>
              </p:nvSpPr>
              <p:spPr>
                <a:xfrm>
                  <a:off x="530761" y="4985829"/>
                  <a:ext cx="950750" cy="950750"/>
                </a:xfrm>
                <a:prstGeom prst="ellipse">
                  <a:avLst/>
                </a:prstGeom>
                <a:solidFill>
                  <a:srgbClr val="321A8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47" name="椭圆 2246"/>
                <p:cNvSpPr/>
                <p:nvPr/>
              </p:nvSpPr>
              <p:spPr>
                <a:xfrm>
                  <a:off x="682878" y="5137946"/>
                  <a:ext cx="646516" cy="646516"/>
                </a:xfrm>
                <a:prstGeom prst="ellipse">
                  <a:avLst/>
                </a:prstGeom>
                <a:solidFill>
                  <a:srgbClr val="38095F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235" name="组合 2234"/>
              <p:cNvGrpSpPr/>
              <p:nvPr/>
            </p:nvGrpSpPr>
            <p:grpSpPr>
              <a:xfrm>
                <a:off x="8352346" y="5118152"/>
                <a:ext cx="1687455" cy="1687455"/>
                <a:chOff x="22230" y="4477298"/>
                <a:chExt cx="1967812" cy="1967812"/>
              </a:xfrm>
              <a:effectLst>
                <a:outerShdw blurRad="76200" dist="76200" dir="16200000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2236" name="椭圆 2235"/>
                <p:cNvSpPr/>
                <p:nvPr/>
              </p:nvSpPr>
              <p:spPr>
                <a:xfrm>
                  <a:off x="22230" y="4477298"/>
                  <a:ext cx="1967812" cy="1967812"/>
                </a:xfrm>
                <a:prstGeom prst="ellipse">
                  <a:avLst/>
                </a:prstGeom>
                <a:solidFill>
                  <a:srgbClr val="CDE5C1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37" name="椭圆 2236"/>
                <p:cNvSpPr/>
                <p:nvPr/>
              </p:nvSpPr>
              <p:spPr>
                <a:xfrm>
                  <a:off x="113259" y="4568327"/>
                  <a:ext cx="1785754" cy="1785754"/>
                </a:xfrm>
                <a:prstGeom prst="ellipse">
                  <a:avLst/>
                </a:prstGeom>
                <a:solidFill>
                  <a:srgbClr val="00A6CE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38" name="椭圆 2237"/>
                <p:cNvSpPr/>
                <p:nvPr/>
              </p:nvSpPr>
              <p:spPr>
                <a:xfrm>
                  <a:off x="230475" y="4685543"/>
                  <a:ext cx="1551322" cy="1551322"/>
                </a:xfrm>
                <a:prstGeom prst="ellipse">
                  <a:avLst/>
                </a:prstGeom>
                <a:solidFill>
                  <a:srgbClr val="0083C3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39" name="椭圆 2238"/>
                <p:cNvSpPr/>
                <p:nvPr/>
              </p:nvSpPr>
              <p:spPr>
                <a:xfrm>
                  <a:off x="379959" y="4835027"/>
                  <a:ext cx="1252354" cy="1252354"/>
                </a:xfrm>
                <a:prstGeom prst="ellipse">
                  <a:avLst/>
                </a:prstGeom>
                <a:solidFill>
                  <a:srgbClr val="005AA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40" name="椭圆 2239"/>
                <p:cNvSpPr/>
                <p:nvPr/>
              </p:nvSpPr>
              <p:spPr>
                <a:xfrm>
                  <a:off x="530761" y="4985829"/>
                  <a:ext cx="950750" cy="950750"/>
                </a:xfrm>
                <a:prstGeom prst="ellipse">
                  <a:avLst/>
                </a:prstGeom>
                <a:solidFill>
                  <a:srgbClr val="321A8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41" name="椭圆 2240"/>
                <p:cNvSpPr/>
                <p:nvPr/>
              </p:nvSpPr>
              <p:spPr>
                <a:xfrm>
                  <a:off x="682878" y="5137946"/>
                  <a:ext cx="646516" cy="646516"/>
                </a:xfrm>
                <a:prstGeom prst="ellipse">
                  <a:avLst/>
                </a:prstGeom>
                <a:solidFill>
                  <a:srgbClr val="38095F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2529" name="组合 2528"/>
          <p:cNvGrpSpPr/>
          <p:nvPr/>
        </p:nvGrpSpPr>
        <p:grpSpPr>
          <a:xfrm rot="999890">
            <a:off x="6160533" y="4017067"/>
            <a:ext cx="660378" cy="962157"/>
            <a:chOff x="-2113082" y="3858133"/>
            <a:chExt cx="1116266" cy="1626376"/>
          </a:xfrm>
          <a:effectLst>
            <a:outerShdw blurRad="88900" dist="114300" dir="2400000" algn="tl" rotWithShape="0">
              <a:prstClr val="black">
                <a:alpha val="40000"/>
              </a:prstClr>
            </a:outerShdw>
          </a:effectLst>
        </p:grpSpPr>
        <p:sp>
          <p:nvSpPr>
            <p:cNvPr id="2530" name="任意多边形 2529"/>
            <p:cNvSpPr/>
            <p:nvPr/>
          </p:nvSpPr>
          <p:spPr>
            <a:xfrm>
              <a:off x="-2085974" y="3940969"/>
              <a:ext cx="1002506" cy="1452562"/>
            </a:xfrm>
            <a:custGeom>
              <a:avLst/>
              <a:gdLst>
                <a:gd name="connsiteX0" fmla="*/ 938213 w 988219"/>
                <a:gd name="connsiteY0" fmla="*/ 0 h 1452562"/>
                <a:gd name="connsiteX1" fmla="*/ 523875 w 988219"/>
                <a:gd name="connsiteY1" fmla="*/ 107156 h 1452562"/>
                <a:gd name="connsiteX2" fmla="*/ 381000 w 988219"/>
                <a:gd name="connsiteY2" fmla="*/ 195262 h 1452562"/>
                <a:gd name="connsiteX3" fmla="*/ 333375 w 988219"/>
                <a:gd name="connsiteY3" fmla="*/ 250031 h 1452562"/>
                <a:gd name="connsiteX4" fmla="*/ 257175 w 988219"/>
                <a:gd name="connsiteY4" fmla="*/ 240506 h 1452562"/>
                <a:gd name="connsiteX5" fmla="*/ 97632 w 988219"/>
                <a:gd name="connsiteY5" fmla="*/ 483394 h 1452562"/>
                <a:gd name="connsiteX6" fmla="*/ 9525 w 988219"/>
                <a:gd name="connsiteY6" fmla="*/ 678656 h 1452562"/>
                <a:gd name="connsiteX7" fmla="*/ 0 w 988219"/>
                <a:gd name="connsiteY7" fmla="*/ 723900 h 1452562"/>
                <a:gd name="connsiteX8" fmla="*/ 4763 w 988219"/>
                <a:gd name="connsiteY8" fmla="*/ 795337 h 1452562"/>
                <a:gd name="connsiteX9" fmla="*/ 11907 w 988219"/>
                <a:gd name="connsiteY9" fmla="*/ 931069 h 1452562"/>
                <a:gd name="connsiteX10" fmla="*/ 52388 w 988219"/>
                <a:gd name="connsiteY10" fmla="*/ 1054894 h 1452562"/>
                <a:gd name="connsiteX11" fmla="*/ 78582 w 988219"/>
                <a:gd name="connsiteY11" fmla="*/ 1114425 h 1452562"/>
                <a:gd name="connsiteX12" fmla="*/ 292894 w 988219"/>
                <a:gd name="connsiteY12" fmla="*/ 1376362 h 1452562"/>
                <a:gd name="connsiteX13" fmla="*/ 390525 w 988219"/>
                <a:gd name="connsiteY13" fmla="*/ 1452562 h 1452562"/>
                <a:gd name="connsiteX14" fmla="*/ 390525 w 988219"/>
                <a:gd name="connsiteY14" fmla="*/ 1312069 h 1452562"/>
                <a:gd name="connsiteX15" fmla="*/ 428625 w 988219"/>
                <a:gd name="connsiteY15" fmla="*/ 1290637 h 1452562"/>
                <a:gd name="connsiteX16" fmla="*/ 547688 w 988219"/>
                <a:gd name="connsiteY16" fmla="*/ 1266825 h 1452562"/>
                <a:gd name="connsiteX17" fmla="*/ 619125 w 988219"/>
                <a:gd name="connsiteY17" fmla="*/ 1209675 h 1452562"/>
                <a:gd name="connsiteX18" fmla="*/ 407194 w 988219"/>
                <a:gd name="connsiteY18" fmla="*/ 1162050 h 1452562"/>
                <a:gd name="connsiteX19" fmla="*/ 238125 w 988219"/>
                <a:gd name="connsiteY19" fmla="*/ 1054894 h 1452562"/>
                <a:gd name="connsiteX20" fmla="*/ 202407 w 988219"/>
                <a:gd name="connsiteY20" fmla="*/ 1023937 h 1452562"/>
                <a:gd name="connsiteX21" fmla="*/ 197644 w 988219"/>
                <a:gd name="connsiteY21" fmla="*/ 976312 h 1452562"/>
                <a:gd name="connsiteX22" fmla="*/ 197644 w 988219"/>
                <a:gd name="connsiteY22" fmla="*/ 923925 h 1452562"/>
                <a:gd name="connsiteX23" fmla="*/ 209550 w 988219"/>
                <a:gd name="connsiteY23" fmla="*/ 881062 h 1452562"/>
                <a:gd name="connsiteX24" fmla="*/ 221457 w 988219"/>
                <a:gd name="connsiteY24" fmla="*/ 833437 h 1452562"/>
                <a:gd name="connsiteX25" fmla="*/ 273844 w 988219"/>
                <a:gd name="connsiteY25" fmla="*/ 778669 h 1452562"/>
                <a:gd name="connsiteX26" fmla="*/ 426244 w 988219"/>
                <a:gd name="connsiteY26" fmla="*/ 688181 h 1452562"/>
                <a:gd name="connsiteX27" fmla="*/ 542925 w 988219"/>
                <a:gd name="connsiteY27" fmla="*/ 611981 h 1452562"/>
                <a:gd name="connsiteX28" fmla="*/ 604838 w 988219"/>
                <a:gd name="connsiteY28" fmla="*/ 561975 h 1452562"/>
                <a:gd name="connsiteX29" fmla="*/ 666750 w 988219"/>
                <a:gd name="connsiteY29" fmla="*/ 571500 h 1452562"/>
                <a:gd name="connsiteX30" fmla="*/ 738188 w 988219"/>
                <a:gd name="connsiteY30" fmla="*/ 597694 h 1452562"/>
                <a:gd name="connsiteX31" fmla="*/ 800100 w 988219"/>
                <a:gd name="connsiteY31" fmla="*/ 604837 h 1452562"/>
                <a:gd name="connsiteX32" fmla="*/ 728663 w 988219"/>
                <a:gd name="connsiteY32" fmla="*/ 531019 h 1452562"/>
                <a:gd name="connsiteX33" fmla="*/ 719138 w 988219"/>
                <a:gd name="connsiteY33" fmla="*/ 473869 h 1452562"/>
                <a:gd name="connsiteX34" fmla="*/ 781050 w 988219"/>
                <a:gd name="connsiteY34" fmla="*/ 440531 h 1452562"/>
                <a:gd name="connsiteX35" fmla="*/ 931069 w 988219"/>
                <a:gd name="connsiteY35" fmla="*/ 266700 h 1452562"/>
                <a:gd name="connsiteX36" fmla="*/ 988219 w 988219"/>
                <a:gd name="connsiteY36" fmla="*/ 111919 h 1452562"/>
                <a:gd name="connsiteX37" fmla="*/ 938213 w 988219"/>
                <a:gd name="connsiteY37" fmla="*/ 0 h 1452562"/>
                <a:gd name="connsiteX0" fmla="*/ 938213 w 988219"/>
                <a:gd name="connsiteY0" fmla="*/ 0 h 1452562"/>
                <a:gd name="connsiteX1" fmla="*/ 523875 w 988219"/>
                <a:gd name="connsiteY1" fmla="*/ 107156 h 1452562"/>
                <a:gd name="connsiteX2" fmla="*/ 381000 w 988219"/>
                <a:gd name="connsiteY2" fmla="*/ 195262 h 1452562"/>
                <a:gd name="connsiteX3" fmla="*/ 333375 w 988219"/>
                <a:gd name="connsiteY3" fmla="*/ 250031 h 1452562"/>
                <a:gd name="connsiteX4" fmla="*/ 257175 w 988219"/>
                <a:gd name="connsiteY4" fmla="*/ 240506 h 1452562"/>
                <a:gd name="connsiteX5" fmla="*/ 97632 w 988219"/>
                <a:gd name="connsiteY5" fmla="*/ 483394 h 1452562"/>
                <a:gd name="connsiteX6" fmla="*/ 9525 w 988219"/>
                <a:gd name="connsiteY6" fmla="*/ 678656 h 1452562"/>
                <a:gd name="connsiteX7" fmla="*/ 0 w 988219"/>
                <a:gd name="connsiteY7" fmla="*/ 723900 h 1452562"/>
                <a:gd name="connsiteX8" fmla="*/ 4763 w 988219"/>
                <a:gd name="connsiteY8" fmla="*/ 795337 h 1452562"/>
                <a:gd name="connsiteX9" fmla="*/ 11907 w 988219"/>
                <a:gd name="connsiteY9" fmla="*/ 931069 h 1452562"/>
                <a:gd name="connsiteX10" fmla="*/ 52388 w 988219"/>
                <a:gd name="connsiteY10" fmla="*/ 1054894 h 1452562"/>
                <a:gd name="connsiteX11" fmla="*/ 90488 w 988219"/>
                <a:gd name="connsiteY11" fmla="*/ 1114425 h 1452562"/>
                <a:gd name="connsiteX12" fmla="*/ 292894 w 988219"/>
                <a:gd name="connsiteY12" fmla="*/ 1376362 h 1452562"/>
                <a:gd name="connsiteX13" fmla="*/ 390525 w 988219"/>
                <a:gd name="connsiteY13" fmla="*/ 1452562 h 1452562"/>
                <a:gd name="connsiteX14" fmla="*/ 390525 w 988219"/>
                <a:gd name="connsiteY14" fmla="*/ 1312069 h 1452562"/>
                <a:gd name="connsiteX15" fmla="*/ 428625 w 988219"/>
                <a:gd name="connsiteY15" fmla="*/ 1290637 h 1452562"/>
                <a:gd name="connsiteX16" fmla="*/ 547688 w 988219"/>
                <a:gd name="connsiteY16" fmla="*/ 1266825 h 1452562"/>
                <a:gd name="connsiteX17" fmla="*/ 619125 w 988219"/>
                <a:gd name="connsiteY17" fmla="*/ 1209675 h 1452562"/>
                <a:gd name="connsiteX18" fmla="*/ 407194 w 988219"/>
                <a:gd name="connsiteY18" fmla="*/ 1162050 h 1452562"/>
                <a:gd name="connsiteX19" fmla="*/ 238125 w 988219"/>
                <a:gd name="connsiteY19" fmla="*/ 1054894 h 1452562"/>
                <a:gd name="connsiteX20" fmla="*/ 202407 w 988219"/>
                <a:gd name="connsiteY20" fmla="*/ 1023937 h 1452562"/>
                <a:gd name="connsiteX21" fmla="*/ 197644 w 988219"/>
                <a:gd name="connsiteY21" fmla="*/ 976312 h 1452562"/>
                <a:gd name="connsiteX22" fmla="*/ 197644 w 988219"/>
                <a:gd name="connsiteY22" fmla="*/ 923925 h 1452562"/>
                <a:gd name="connsiteX23" fmla="*/ 209550 w 988219"/>
                <a:gd name="connsiteY23" fmla="*/ 881062 h 1452562"/>
                <a:gd name="connsiteX24" fmla="*/ 221457 w 988219"/>
                <a:gd name="connsiteY24" fmla="*/ 833437 h 1452562"/>
                <a:gd name="connsiteX25" fmla="*/ 273844 w 988219"/>
                <a:gd name="connsiteY25" fmla="*/ 778669 h 1452562"/>
                <a:gd name="connsiteX26" fmla="*/ 426244 w 988219"/>
                <a:gd name="connsiteY26" fmla="*/ 688181 h 1452562"/>
                <a:gd name="connsiteX27" fmla="*/ 542925 w 988219"/>
                <a:gd name="connsiteY27" fmla="*/ 611981 h 1452562"/>
                <a:gd name="connsiteX28" fmla="*/ 604838 w 988219"/>
                <a:gd name="connsiteY28" fmla="*/ 561975 h 1452562"/>
                <a:gd name="connsiteX29" fmla="*/ 666750 w 988219"/>
                <a:gd name="connsiteY29" fmla="*/ 571500 h 1452562"/>
                <a:gd name="connsiteX30" fmla="*/ 738188 w 988219"/>
                <a:gd name="connsiteY30" fmla="*/ 597694 h 1452562"/>
                <a:gd name="connsiteX31" fmla="*/ 800100 w 988219"/>
                <a:gd name="connsiteY31" fmla="*/ 604837 h 1452562"/>
                <a:gd name="connsiteX32" fmla="*/ 728663 w 988219"/>
                <a:gd name="connsiteY32" fmla="*/ 531019 h 1452562"/>
                <a:gd name="connsiteX33" fmla="*/ 719138 w 988219"/>
                <a:gd name="connsiteY33" fmla="*/ 473869 h 1452562"/>
                <a:gd name="connsiteX34" fmla="*/ 781050 w 988219"/>
                <a:gd name="connsiteY34" fmla="*/ 440531 h 1452562"/>
                <a:gd name="connsiteX35" fmla="*/ 931069 w 988219"/>
                <a:gd name="connsiteY35" fmla="*/ 266700 h 1452562"/>
                <a:gd name="connsiteX36" fmla="*/ 988219 w 988219"/>
                <a:gd name="connsiteY36" fmla="*/ 111919 h 1452562"/>
                <a:gd name="connsiteX37" fmla="*/ 938213 w 988219"/>
                <a:gd name="connsiteY37" fmla="*/ 0 h 1452562"/>
                <a:gd name="connsiteX0" fmla="*/ 933450 w 983456"/>
                <a:gd name="connsiteY0" fmla="*/ 0 h 1452562"/>
                <a:gd name="connsiteX1" fmla="*/ 519112 w 983456"/>
                <a:gd name="connsiteY1" fmla="*/ 107156 h 1452562"/>
                <a:gd name="connsiteX2" fmla="*/ 376237 w 983456"/>
                <a:gd name="connsiteY2" fmla="*/ 195262 h 1452562"/>
                <a:gd name="connsiteX3" fmla="*/ 328612 w 983456"/>
                <a:gd name="connsiteY3" fmla="*/ 250031 h 1452562"/>
                <a:gd name="connsiteX4" fmla="*/ 252412 w 983456"/>
                <a:gd name="connsiteY4" fmla="*/ 240506 h 1452562"/>
                <a:gd name="connsiteX5" fmla="*/ 92869 w 983456"/>
                <a:gd name="connsiteY5" fmla="*/ 483394 h 1452562"/>
                <a:gd name="connsiteX6" fmla="*/ 4762 w 983456"/>
                <a:gd name="connsiteY6" fmla="*/ 678656 h 1452562"/>
                <a:gd name="connsiteX7" fmla="*/ 7143 w 983456"/>
                <a:gd name="connsiteY7" fmla="*/ 723900 h 1452562"/>
                <a:gd name="connsiteX8" fmla="*/ 0 w 983456"/>
                <a:gd name="connsiteY8" fmla="*/ 795337 h 1452562"/>
                <a:gd name="connsiteX9" fmla="*/ 7144 w 983456"/>
                <a:gd name="connsiteY9" fmla="*/ 931069 h 1452562"/>
                <a:gd name="connsiteX10" fmla="*/ 47625 w 983456"/>
                <a:gd name="connsiteY10" fmla="*/ 1054894 h 1452562"/>
                <a:gd name="connsiteX11" fmla="*/ 85725 w 983456"/>
                <a:gd name="connsiteY11" fmla="*/ 1114425 h 1452562"/>
                <a:gd name="connsiteX12" fmla="*/ 288131 w 983456"/>
                <a:gd name="connsiteY12" fmla="*/ 1376362 h 1452562"/>
                <a:gd name="connsiteX13" fmla="*/ 385762 w 983456"/>
                <a:gd name="connsiteY13" fmla="*/ 1452562 h 1452562"/>
                <a:gd name="connsiteX14" fmla="*/ 385762 w 983456"/>
                <a:gd name="connsiteY14" fmla="*/ 1312069 h 1452562"/>
                <a:gd name="connsiteX15" fmla="*/ 423862 w 983456"/>
                <a:gd name="connsiteY15" fmla="*/ 1290637 h 1452562"/>
                <a:gd name="connsiteX16" fmla="*/ 542925 w 983456"/>
                <a:gd name="connsiteY16" fmla="*/ 1266825 h 1452562"/>
                <a:gd name="connsiteX17" fmla="*/ 614362 w 983456"/>
                <a:gd name="connsiteY17" fmla="*/ 1209675 h 1452562"/>
                <a:gd name="connsiteX18" fmla="*/ 402431 w 983456"/>
                <a:gd name="connsiteY18" fmla="*/ 1162050 h 1452562"/>
                <a:gd name="connsiteX19" fmla="*/ 233362 w 983456"/>
                <a:gd name="connsiteY19" fmla="*/ 1054894 h 1452562"/>
                <a:gd name="connsiteX20" fmla="*/ 197644 w 983456"/>
                <a:gd name="connsiteY20" fmla="*/ 1023937 h 1452562"/>
                <a:gd name="connsiteX21" fmla="*/ 192881 w 983456"/>
                <a:gd name="connsiteY21" fmla="*/ 976312 h 1452562"/>
                <a:gd name="connsiteX22" fmla="*/ 192881 w 983456"/>
                <a:gd name="connsiteY22" fmla="*/ 923925 h 1452562"/>
                <a:gd name="connsiteX23" fmla="*/ 204787 w 983456"/>
                <a:gd name="connsiteY23" fmla="*/ 881062 h 1452562"/>
                <a:gd name="connsiteX24" fmla="*/ 216694 w 983456"/>
                <a:gd name="connsiteY24" fmla="*/ 833437 h 1452562"/>
                <a:gd name="connsiteX25" fmla="*/ 269081 w 983456"/>
                <a:gd name="connsiteY25" fmla="*/ 778669 h 1452562"/>
                <a:gd name="connsiteX26" fmla="*/ 421481 w 983456"/>
                <a:gd name="connsiteY26" fmla="*/ 688181 h 1452562"/>
                <a:gd name="connsiteX27" fmla="*/ 538162 w 983456"/>
                <a:gd name="connsiteY27" fmla="*/ 611981 h 1452562"/>
                <a:gd name="connsiteX28" fmla="*/ 600075 w 983456"/>
                <a:gd name="connsiteY28" fmla="*/ 561975 h 1452562"/>
                <a:gd name="connsiteX29" fmla="*/ 661987 w 983456"/>
                <a:gd name="connsiteY29" fmla="*/ 571500 h 1452562"/>
                <a:gd name="connsiteX30" fmla="*/ 733425 w 983456"/>
                <a:gd name="connsiteY30" fmla="*/ 597694 h 1452562"/>
                <a:gd name="connsiteX31" fmla="*/ 795337 w 983456"/>
                <a:gd name="connsiteY31" fmla="*/ 604837 h 1452562"/>
                <a:gd name="connsiteX32" fmla="*/ 723900 w 983456"/>
                <a:gd name="connsiteY32" fmla="*/ 531019 h 1452562"/>
                <a:gd name="connsiteX33" fmla="*/ 714375 w 983456"/>
                <a:gd name="connsiteY33" fmla="*/ 473869 h 1452562"/>
                <a:gd name="connsiteX34" fmla="*/ 776287 w 983456"/>
                <a:gd name="connsiteY34" fmla="*/ 440531 h 1452562"/>
                <a:gd name="connsiteX35" fmla="*/ 926306 w 983456"/>
                <a:gd name="connsiteY35" fmla="*/ 266700 h 1452562"/>
                <a:gd name="connsiteX36" fmla="*/ 983456 w 983456"/>
                <a:gd name="connsiteY36" fmla="*/ 111919 h 1452562"/>
                <a:gd name="connsiteX37" fmla="*/ 933450 w 983456"/>
                <a:gd name="connsiteY37" fmla="*/ 0 h 1452562"/>
                <a:gd name="connsiteX0" fmla="*/ 933450 w 983456"/>
                <a:gd name="connsiteY0" fmla="*/ 0 h 1452562"/>
                <a:gd name="connsiteX1" fmla="*/ 519112 w 983456"/>
                <a:gd name="connsiteY1" fmla="*/ 107156 h 1452562"/>
                <a:gd name="connsiteX2" fmla="*/ 385762 w 983456"/>
                <a:gd name="connsiteY2" fmla="*/ 204787 h 1452562"/>
                <a:gd name="connsiteX3" fmla="*/ 328612 w 983456"/>
                <a:gd name="connsiteY3" fmla="*/ 250031 h 1452562"/>
                <a:gd name="connsiteX4" fmla="*/ 252412 w 983456"/>
                <a:gd name="connsiteY4" fmla="*/ 240506 h 1452562"/>
                <a:gd name="connsiteX5" fmla="*/ 92869 w 983456"/>
                <a:gd name="connsiteY5" fmla="*/ 483394 h 1452562"/>
                <a:gd name="connsiteX6" fmla="*/ 4762 w 983456"/>
                <a:gd name="connsiteY6" fmla="*/ 678656 h 1452562"/>
                <a:gd name="connsiteX7" fmla="*/ 7143 w 983456"/>
                <a:gd name="connsiteY7" fmla="*/ 723900 h 1452562"/>
                <a:gd name="connsiteX8" fmla="*/ 0 w 983456"/>
                <a:gd name="connsiteY8" fmla="*/ 795337 h 1452562"/>
                <a:gd name="connsiteX9" fmla="*/ 7144 w 983456"/>
                <a:gd name="connsiteY9" fmla="*/ 931069 h 1452562"/>
                <a:gd name="connsiteX10" fmla="*/ 47625 w 983456"/>
                <a:gd name="connsiteY10" fmla="*/ 1054894 h 1452562"/>
                <a:gd name="connsiteX11" fmla="*/ 85725 w 983456"/>
                <a:gd name="connsiteY11" fmla="*/ 1114425 h 1452562"/>
                <a:gd name="connsiteX12" fmla="*/ 288131 w 983456"/>
                <a:gd name="connsiteY12" fmla="*/ 1376362 h 1452562"/>
                <a:gd name="connsiteX13" fmla="*/ 385762 w 983456"/>
                <a:gd name="connsiteY13" fmla="*/ 1452562 h 1452562"/>
                <a:gd name="connsiteX14" fmla="*/ 385762 w 983456"/>
                <a:gd name="connsiteY14" fmla="*/ 1312069 h 1452562"/>
                <a:gd name="connsiteX15" fmla="*/ 423862 w 983456"/>
                <a:gd name="connsiteY15" fmla="*/ 1290637 h 1452562"/>
                <a:gd name="connsiteX16" fmla="*/ 542925 w 983456"/>
                <a:gd name="connsiteY16" fmla="*/ 1266825 h 1452562"/>
                <a:gd name="connsiteX17" fmla="*/ 614362 w 983456"/>
                <a:gd name="connsiteY17" fmla="*/ 1209675 h 1452562"/>
                <a:gd name="connsiteX18" fmla="*/ 402431 w 983456"/>
                <a:gd name="connsiteY18" fmla="*/ 1162050 h 1452562"/>
                <a:gd name="connsiteX19" fmla="*/ 233362 w 983456"/>
                <a:gd name="connsiteY19" fmla="*/ 1054894 h 1452562"/>
                <a:gd name="connsiteX20" fmla="*/ 197644 w 983456"/>
                <a:gd name="connsiteY20" fmla="*/ 1023937 h 1452562"/>
                <a:gd name="connsiteX21" fmla="*/ 192881 w 983456"/>
                <a:gd name="connsiteY21" fmla="*/ 976312 h 1452562"/>
                <a:gd name="connsiteX22" fmla="*/ 192881 w 983456"/>
                <a:gd name="connsiteY22" fmla="*/ 923925 h 1452562"/>
                <a:gd name="connsiteX23" fmla="*/ 204787 w 983456"/>
                <a:gd name="connsiteY23" fmla="*/ 881062 h 1452562"/>
                <a:gd name="connsiteX24" fmla="*/ 216694 w 983456"/>
                <a:gd name="connsiteY24" fmla="*/ 833437 h 1452562"/>
                <a:gd name="connsiteX25" fmla="*/ 269081 w 983456"/>
                <a:gd name="connsiteY25" fmla="*/ 778669 h 1452562"/>
                <a:gd name="connsiteX26" fmla="*/ 421481 w 983456"/>
                <a:gd name="connsiteY26" fmla="*/ 688181 h 1452562"/>
                <a:gd name="connsiteX27" fmla="*/ 538162 w 983456"/>
                <a:gd name="connsiteY27" fmla="*/ 611981 h 1452562"/>
                <a:gd name="connsiteX28" fmla="*/ 600075 w 983456"/>
                <a:gd name="connsiteY28" fmla="*/ 561975 h 1452562"/>
                <a:gd name="connsiteX29" fmla="*/ 661987 w 983456"/>
                <a:gd name="connsiteY29" fmla="*/ 571500 h 1452562"/>
                <a:gd name="connsiteX30" fmla="*/ 733425 w 983456"/>
                <a:gd name="connsiteY30" fmla="*/ 597694 h 1452562"/>
                <a:gd name="connsiteX31" fmla="*/ 795337 w 983456"/>
                <a:gd name="connsiteY31" fmla="*/ 604837 h 1452562"/>
                <a:gd name="connsiteX32" fmla="*/ 723900 w 983456"/>
                <a:gd name="connsiteY32" fmla="*/ 531019 h 1452562"/>
                <a:gd name="connsiteX33" fmla="*/ 714375 w 983456"/>
                <a:gd name="connsiteY33" fmla="*/ 473869 h 1452562"/>
                <a:gd name="connsiteX34" fmla="*/ 776287 w 983456"/>
                <a:gd name="connsiteY34" fmla="*/ 440531 h 1452562"/>
                <a:gd name="connsiteX35" fmla="*/ 926306 w 983456"/>
                <a:gd name="connsiteY35" fmla="*/ 266700 h 1452562"/>
                <a:gd name="connsiteX36" fmla="*/ 983456 w 983456"/>
                <a:gd name="connsiteY36" fmla="*/ 111919 h 1452562"/>
                <a:gd name="connsiteX37" fmla="*/ 933450 w 983456"/>
                <a:gd name="connsiteY37" fmla="*/ 0 h 1452562"/>
                <a:gd name="connsiteX0" fmla="*/ 890588 w 983456"/>
                <a:gd name="connsiteY0" fmla="*/ 0 h 1447799"/>
                <a:gd name="connsiteX1" fmla="*/ 519112 w 983456"/>
                <a:gd name="connsiteY1" fmla="*/ 102393 h 1447799"/>
                <a:gd name="connsiteX2" fmla="*/ 385762 w 983456"/>
                <a:gd name="connsiteY2" fmla="*/ 200024 h 1447799"/>
                <a:gd name="connsiteX3" fmla="*/ 328612 w 983456"/>
                <a:gd name="connsiteY3" fmla="*/ 245268 h 1447799"/>
                <a:gd name="connsiteX4" fmla="*/ 252412 w 983456"/>
                <a:gd name="connsiteY4" fmla="*/ 235743 h 1447799"/>
                <a:gd name="connsiteX5" fmla="*/ 92869 w 983456"/>
                <a:gd name="connsiteY5" fmla="*/ 478631 h 1447799"/>
                <a:gd name="connsiteX6" fmla="*/ 4762 w 983456"/>
                <a:gd name="connsiteY6" fmla="*/ 673893 h 1447799"/>
                <a:gd name="connsiteX7" fmla="*/ 7143 w 983456"/>
                <a:gd name="connsiteY7" fmla="*/ 719137 h 1447799"/>
                <a:gd name="connsiteX8" fmla="*/ 0 w 983456"/>
                <a:gd name="connsiteY8" fmla="*/ 790574 h 1447799"/>
                <a:gd name="connsiteX9" fmla="*/ 7144 w 983456"/>
                <a:gd name="connsiteY9" fmla="*/ 926306 h 1447799"/>
                <a:gd name="connsiteX10" fmla="*/ 47625 w 983456"/>
                <a:gd name="connsiteY10" fmla="*/ 1050131 h 1447799"/>
                <a:gd name="connsiteX11" fmla="*/ 85725 w 983456"/>
                <a:gd name="connsiteY11" fmla="*/ 1109662 h 1447799"/>
                <a:gd name="connsiteX12" fmla="*/ 288131 w 983456"/>
                <a:gd name="connsiteY12" fmla="*/ 1371599 h 1447799"/>
                <a:gd name="connsiteX13" fmla="*/ 385762 w 983456"/>
                <a:gd name="connsiteY13" fmla="*/ 1447799 h 1447799"/>
                <a:gd name="connsiteX14" fmla="*/ 385762 w 983456"/>
                <a:gd name="connsiteY14" fmla="*/ 1307306 h 1447799"/>
                <a:gd name="connsiteX15" fmla="*/ 423862 w 983456"/>
                <a:gd name="connsiteY15" fmla="*/ 1285874 h 1447799"/>
                <a:gd name="connsiteX16" fmla="*/ 542925 w 983456"/>
                <a:gd name="connsiteY16" fmla="*/ 1262062 h 1447799"/>
                <a:gd name="connsiteX17" fmla="*/ 614362 w 983456"/>
                <a:gd name="connsiteY17" fmla="*/ 1204912 h 1447799"/>
                <a:gd name="connsiteX18" fmla="*/ 402431 w 983456"/>
                <a:gd name="connsiteY18" fmla="*/ 1157287 h 1447799"/>
                <a:gd name="connsiteX19" fmla="*/ 233362 w 983456"/>
                <a:gd name="connsiteY19" fmla="*/ 1050131 h 1447799"/>
                <a:gd name="connsiteX20" fmla="*/ 197644 w 983456"/>
                <a:gd name="connsiteY20" fmla="*/ 1019174 h 1447799"/>
                <a:gd name="connsiteX21" fmla="*/ 192881 w 983456"/>
                <a:gd name="connsiteY21" fmla="*/ 971549 h 1447799"/>
                <a:gd name="connsiteX22" fmla="*/ 192881 w 983456"/>
                <a:gd name="connsiteY22" fmla="*/ 919162 h 1447799"/>
                <a:gd name="connsiteX23" fmla="*/ 204787 w 983456"/>
                <a:gd name="connsiteY23" fmla="*/ 876299 h 1447799"/>
                <a:gd name="connsiteX24" fmla="*/ 216694 w 983456"/>
                <a:gd name="connsiteY24" fmla="*/ 828674 h 1447799"/>
                <a:gd name="connsiteX25" fmla="*/ 269081 w 983456"/>
                <a:gd name="connsiteY25" fmla="*/ 773906 h 1447799"/>
                <a:gd name="connsiteX26" fmla="*/ 421481 w 983456"/>
                <a:gd name="connsiteY26" fmla="*/ 683418 h 1447799"/>
                <a:gd name="connsiteX27" fmla="*/ 538162 w 983456"/>
                <a:gd name="connsiteY27" fmla="*/ 607218 h 1447799"/>
                <a:gd name="connsiteX28" fmla="*/ 600075 w 983456"/>
                <a:gd name="connsiteY28" fmla="*/ 557212 h 1447799"/>
                <a:gd name="connsiteX29" fmla="*/ 661987 w 983456"/>
                <a:gd name="connsiteY29" fmla="*/ 566737 h 1447799"/>
                <a:gd name="connsiteX30" fmla="*/ 733425 w 983456"/>
                <a:gd name="connsiteY30" fmla="*/ 592931 h 1447799"/>
                <a:gd name="connsiteX31" fmla="*/ 795337 w 983456"/>
                <a:gd name="connsiteY31" fmla="*/ 600074 h 1447799"/>
                <a:gd name="connsiteX32" fmla="*/ 723900 w 983456"/>
                <a:gd name="connsiteY32" fmla="*/ 526256 h 1447799"/>
                <a:gd name="connsiteX33" fmla="*/ 714375 w 983456"/>
                <a:gd name="connsiteY33" fmla="*/ 469106 h 1447799"/>
                <a:gd name="connsiteX34" fmla="*/ 776287 w 983456"/>
                <a:gd name="connsiteY34" fmla="*/ 435768 h 1447799"/>
                <a:gd name="connsiteX35" fmla="*/ 926306 w 983456"/>
                <a:gd name="connsiteY35" fmla="*/ 261937 h 1447799"/>
                <a:gd name="connsiteX36" fmla="*/ 983456 w 983456"/>
                <a:gd name="connsiteY36" fmla="*/ 107156 h 1447799"/>
                <a:gd name="connsiteX37" fmla="*/ 890588 w 983456"/>
                <a:gd name="connsiteY37" fmla="*/ 0 h 1447799"/>
                <a:gd name="connsiteX0" fmla="*/ 890588 w 1002506"/>
                <a:gd name="connsiteY0" fmla="*/ 0 h 1447799"/>
                <a:gd name="connsiteX1" fmla="*/ 519112 w 1002506"/>
                <a:gd name="connsiteY1" fmla="*/ 102393 h 1447799"/>
                <a:gd name="connsiteX2" fmla="*/ 385762 w 1002506"/>
                <a:gd name="connsiteY2" fmla="*/ 200024 h 1447799"/>
                <a:gd name="connsiteX3" fmla="*/ 328612 w 1002506"/>
                <a:gd name="connsiteY3" fmla="*/ 245268 h 1447799"/>
                <a:gd name="connsiteX4" fmla="*/ 252412 w 1002506"/>
                <a:gd name="connsiteY4" fmla="*/ 235743 h 1447799"/>
                <a:gd name="connsiteX5" fmla="*/ 92869 w 1002506"/>
                <a:gd name="connsiteY5" fmla="*/ 478631 h 1447799"/>
                <a:gd name="connsiteX6" fmla="*/ 4762 w 1002506"/>
                <a:gd name="connsiteY6" fmla="*/ 673893 h 1447799"/>
                <a:gd name="connsiteX7" fmla="*/ 7143 w 1002506"/>
                <a:gd name="connsiteY7" fmla="*/ 719137 h 1447799"/>
                <a:gd name="connsiteX8" fmla="*/ 0 w 1002506"/>
                <a:gd name="connsiteY8" fmla="*/ 790574 h 1447799"/>
                <a:gd name="connsiteX9" fmla="*/ 7144 w 1002506"/>
                <a:gd name="connsiteY9" fmla="*/ 926306 h 1447799"/>
                <a:gd name="connsiteX10" fmla="*/ 47625 w 1002506"/>
                <a:gd name="connsiteY10" fmla="*/ 1050131 h 1447799"/>
                <a:gd name="connsiteX11" fmla="*/ 85725 w 1002506"/>
                <a:gd name="connsiteY11" fmla="*/ 1109662 h 1447799"/>
                <a:gd name="connsiteX12" fmla="*/ 288131 w 1002506"/>
                <a:gd name="connsiteY12" fmla="*/ 1371599 h 1447799"/>
                <a:gd name="connsiteX13" fmla="*/ 385762 w 1002506"/>
                <a:gd name="connsiteY13" fmla="*/ 1447799 h 1447799"/>
                <a:gd name="connsiteX14" fmla="*/ 385762 w 1002506"/>
                <a:gd name="connsiteY14" fmla="*/ 1307306 h 1447799"/>
                <a:gd name="connsiteX15" fmla="*/ 423862 w 1002506"/>
                <a:gd name="connsiteY15" fmla="*/ 1285874 h 1447799"/>
                <a:gd name="connsiteX16" fmla="*/ 542925 w 1002506"/>
                <a:gd name="connsiteY16" fmla="*/ 1262062 h 1447799"/>
                <a:gd name="connsiteX17" fmla="*/ 614362 w 1002506"/>
                <a:gd name="connsiteY17" fmla="*/ 1204912 h 1447799"/>
                <a:gd name="connsiteX18" fmla="*/ 402431 w 1002506"/>
                <a:gd name="connsiteY18" fmla="*/ 1157287 h 1447799"/>
                <a:gd name="connsiteX19" fmla="*/ 233362 w 1002506"/>
                <a:gd name="connsiteY19" fmla="*/ 1050131 h 1447799"/>
                <a:gd name="connsiteX20" fmla="*/ 197644 w 1002506"/>
                <a:gd name="connsiteY20" fmla="*/ 1019174 h 1447799"/>
                <a:gd name="connsiteX21" fmla="*/ 192881 w 1002506"/>
                <a:gd name="connsiteY21" fmla="*/ 971549 h 1447799"/>
                <a:gd name="connsiteX22" fmla="*/ 192881 w 1002506"/>
                <a:gd name="connsiteY22" fmla="*/ 919162 h 1447799"/>
                <a:gd name="connsiteX23" fmla="*/ 204787 w 1002506"/>
                <a:gd name="connsiteY23" fmla="*/ 876299 h 1447799"/>
                <a:gd name="connsiteX24" fmla="*/ 216694 w 1002506"/>
                <a:gd name="connsiteY24" fmla="*/ 828674 h 1447799"/>
                <a:gd name="connsiteX25" fmla="*/ 269081 w 1002506"/>
                <a:gd name="connsiteY25" fmla="*/ 773906 h 1447799"/>
                <a:gd name="connsiteX26" fmla="*/ 421481 w 1002506"/>
                <a:gd name="connsiteY26" fmla="*/ 683418 h 1447799"/>
                <a:gd name="connsiteX27" fmla="*/ 538162 w 1002506"/>
                <a:gd name="connsiteY27" fmla="*/ 607218 h 1447799"/>
                <a:gd name="connsiteX28" fmla="*/ 600075 w 1002506"/>
                <a:gd name="connsiteY28" fmla="*/ 557212 h 1447799"/>
                <a:gd name="connsiteX29" fmla="*/ 661987 w 1002506"/>
                <a:gd name="connsiteY29" fmla="*/ 566737 h 1447799"/>
                <a:gd name="connsiteX30" fmla="*/ 733425 w 1002506"/>
                <a:gd name="connsiteY30" fmla="*/ 592931 h 1447799"/>
                <a:gd name="connsiteX31" fmla="*/ 795337 w 1002506"/>
                <a:gd name="connsiteY31" fmla="*/ 600074 h 1447799"/>
                <a:gd name="connsiteX32" fmla="*/ 723900 w 1002506"/>
                <a:gd name="connsiteY32" fmla="*/ 526256 h 1447799"/>
                <a:gd name="connsiteX33" fmla="*/ 714375 w 1002506"/>
                <a:gd name="connsiteY33" fmla="*/ 469106 h 1447799"/>
                <a:gd name="connsiteX34" fmla="*/ 776287 w 1002506"/>
                <a:gd name="connsiteY34" fmla="*/ 435768 h 1447799"/>
                <a:gd name="connsiteX35" fmla="*/ 926306 w 1002506"/>
                <a:gd name="connsiteY35" fmla="*/ 261937 h 1447799"/>
                <a:gd name="connsiteX36" fmla="*/ 1002506 w 1002506"/>
                <a:gd name="connsiteY36" fmla="*/ 88106 h 1447799"/>
                <a:gd name="connsiteX37" fmla="*/ 890588 w 1002506"/>
                <a:gd name="connsiteY37" fmla="*/ 0 h 1447799"/>
                <a:gd name="connsiteX0" fmla="*/ 923926 w 1002506"/>
                <a:gd name="connsiteY0" fmla="*/ 0 h 1452562"/>
                <a:gd name="connsiteX1" fmla="*/ 519112 w 1002506"/>
                <a:gd name="connsiteY1" fmla="*/ 107156 h 1452562"/>
                <a:gd name="connsiteX2" fmla="*/ 385762 w 1002506"/>
                <a:gd name="connsiteY2" fmla="*/ 204787 h 1452562"/>
                <a:gd name="connsiteX3" fmla="*/ 328612 w 1002506"/>
                <a:gd name="connsiteY3" fmla="*/ 250031 h 1452562"/>
                <a:gd name="connsiteX4" fmla="*/ 252412 w 1002506"/>
                <a:gd name="connsiteY4" fmla="*/ 240506 h 1452562"/>
                <a:gd name="connsiteX5" fmla="*/ 92869 w 1002506"/>
                <a:gd name="connsiteY5" fmla="*/ 483394 h 1452562"/>
                <a:gd name="connsiteX6" fmla="*/ 4762 w 1002506"/>
                <a:gd name="connsiteY6" fmla="*/ 678656 h 1452562"/>
                <a:gd name="connsiteX7" fmla="*/ 7143 w 1002506"/>
                <a:gd name="connsiteY7" fmla="*/ 723900 h 1452562"/>
                <a:gd name="connsiteX8" fmla="*/ 0 w 1002506"/>
                <a:gd name="connsiteY8" fmla="*/ 795337 h 1452562"/>
                <a:gd name="connsiteX9" fmla="*/ 7144 w 1002506"/>
                <a:gd name="connsiteY9" fmla="*/ 931069 h 1452562"/>
                <a:gd name="connsiteX10" fmla="*/ 47625 w 1002506"/>
                <a:gd name="connsiteY10" fmla="*/ 1054894 h 1452562"/>
                <a:gd name="connsiteX11" fmla="*/ 85725 w 1002506"/>
                <a:gd name="connsiteY11" fmla="*/ 1114425 h 1452562"/>
                <a:gd name="connsiteX12" fmla="*/ 288131 w 1002506"/>
                <a:gd name="connsiteY12" fmla="*/ 1376362 h 1452562"/>
                <a:gd name="connsiteX13" fmla="*/ 385762 w 1002506"/>
                <a:gd name="connsiteY13" fmla="*/ 1452562 h 1452562"/>
                <a:gd name="connsiteX14" fmla="*/ 385762 w 1002506"/>
                <a:gd name="connsiteY14" fmla="*/ 1312069 h 1452562"/>
                <a:gd name="connsiteX15" fmla="*/ 423862 w 1002506"/>
                <a:gd name="connsiteY15" fmla="*/ 1290637 h 1452562"/>
                <a:gd name="connsiteX16" fmla="*/ 542925 w 1002506"/>
                <a:gd name="connsiteY16" fmla="*/ 1266825 h 1452562"/>
                <a:gd name="connsiteX17" fmla="*/ 614362 w 1002506"/>
                <a:gd name="connsiteY17" fmla="*/ 1209675 h 1452562"/>
                <a:gd name="connsiteX18" fmla="*/ 402431 w 1002506"/>
                <a:gd name="connsiteY18" fmla="*/ 1162050 h 1452562"/>
                <a:gd name="connsiteX19" fmla="*/ 233362 w 1002506"/>
                <a:gd name="connsiteY19" fmla="*/ 1054894 h 1452562"/>
                <a:gd name="connsiteX20" fmla="*/ 197644 w 1002506"/>
                <a:gd name="connsiteY20" fmla="*/ 1023937 h 1452562"/>
                <a:gd name="connsiteX21" fmla="*/ 192881 w 1002506"/>
                <a:gd name="connsiteY21" fmla="*/ 976312 h 1452562"/>
                <a:gd name="connsiteX22" fmla="*/ 192881 w 1002506"/>
                <a:gd name="connsiteY22" fmla="*/ 923925 h 1452562"/>
                <a:gd name="connsiteX23" fmla="*/ 204787 w 1002506"/>
                <a:gd name="connsiteY23" fmla="*/ 881062 h 1452562"/>
                <a:gd name="connsiteX24" fmla="*/ 216694 w 1002506"/>
                <a:gd name="connsiteY24" fmla="*/ 833437 h 1452562"/>
                <a:gd name="connsiteX25" fmla="*/ 269081 w 1002506"/>
                <a:gd name="connsiteY25" fmla="*/ 778669 h 1452562"/>
                <a:gd name="connsiteX26" fmla="*/ 421481 w 1002506"/>
                <a:gd name="connsiteY26" fmla="*/ 688181 h 1452562"/>
                <a:gd name="connsiteX27" fmla="*/ 538162 w 1002506"/>
                <a:gd name="connsiteY27" fmla="*/ 611981 h 1452562"/>
                <a:gd name="connsiteX28" fmla="*/ 600075 w 1002506"/>
                <a:gd name="connsiteY28" fmla="*/ 561975 h 1452562"/>
                <a:gd name="connsiteX29" fmla="*/ 661987 w 1002506"/>
                <a:gd name="connsiteY29" fmla="*/ 571500 h 1452562"/>
                <a:gd name="connsiteX30" fmla="*/ 733425 w 1002506"/>
                <a:gd name="connsiteY30" fmla="*/ 597694 h 1452562"/>
                <a:gd name="connsiteX31" fmla="*/ 795337 w 1002506"/>
                <a:gd name="connsiteY31" fmla="*/ 604837 h 1452562"/>
                <a:gd name="connsiteX32" fmla="*/ 723900 w 1002506"/>
                <a:gd name="connsiteY32" fmla="*/ 531019 h 1452562"/>
                <a:gd name="connsiteX33" fmla="*/ 714375 w 1002506"/>
                <a:gd name="connsiteY33" fmla="*/ 473869 h 1452562"/>
                <a:gd name="connsiteX34" fmla="*/ 776287 w 1002506"/>
                <a:gd name="connsiteY34" fmla="*/ 440531 h 1452562"/>
                <a:gd name="connsiteX35" fmla="*/ 926306 w 1002506"/>
                <a:gd name="connsiteY35" fmla="*/ 266700 h 1452562"/>
                <a:gd name="connsiteX36" fmla="*/ 1002506 w 1002506"/>
                <a:gd name="connsiteY36" fmla="*/ 92869 h 1452562"/>
                <a:gd name="connsiteX37" fmla="*/ 923926 w 1002506"/>
                <a:gd name="connsiteY37" fmla="*/ 0 h 1452562"/>
                <a:gd name="connsiteX0" fmla="*/ 923926 w 1002506"/>
                <a:gd name="connsiteY0" fmla="*/ 0 h 1452562"/>
                <a:gd name="connsiteX1" fmla="*/ 519112 w 1002506"/>
                <a:gd name="connsiteY1" fmla="*/ 107156 h 1452562"/>
                <a:gd name="connsiteX2" fmla="*/ 385762 w 1002506"/>
                <a:gd name="connsiteY2" fmla="*/ 204787 h 1452562"/>
                <a:gd name="connsiteX3" fmla="*/ 328612 w 1002506"/>
                <a:gd name="connsiteY3" fmla="*/ 250031 h 1452562"/>
                <a:gd name="connsiteX4" fmla="*/ 252412 w 1002506"/>
                <a:gd name="connsiteY4" fmla="*/ 240506 h 1452562"/>
                <a:gd name="connsiteX5" fmla="*/ 92869 w 1002506"/>
                <a:gd name="connsiteY5" fmla="*/ 483394 h 1452562"/>
                <a:gd name="connsiteX6" fmla="*/ 4762 w 1002506"/>
                <a:gd name="connsiteY6" fmla="*/ 678656 h 1452562"/>
                <a:gd name="connsiteX7" fmla="*/ 7143 w 1002506"/>
                <a:gd name="connsiteY7" fmla="*/ 723900 h 1452562"/>
                <a:gd name="connsiteX8" fmla="*/ 0 w 1002506"/>
                <a:gd name="connsiteY8" fmla="*/ 795337 h 1452562"/>
                <a:gd name="connsiteX9" fmla="*/ 7144 w 1002506"/>
                <a:gd name="connsiteY9" fmla="*/ 931069 h 1452562"/>
                <a:gd name="connsiteX10" fmla="*/ 47625 w 1002506"/>
                <a:gd name="connsiteY10" fmla="*/ 1054894 h 1452562"/>
                <a:gd name="connsiteX11" fmla="*/ 85725 w 1002506"/>
                <a:gd name="connsiteY11" fmla="*/ 1114425 h 1452562"/>
                <a:gd name="connsiteX12" fmla="*/ 288131 w 1002506"/>
                <a:gd name="connsiteY12" fmla="*/ 1376362 h 1452562"/>
                <a:gd name="connsiteX13" fmla="*/ 385762 w 1002506"/>
                <a:gd name="connsiteY13" fmla="*/ 1452562 h 1452562"/>
                <a:gd name="connsiteX14" fmla="*/ 385762 w 1002506"/>
                <a:gd name="connsiteY14" fmla="*/ 1312069 h 1452562"/>
                <a:gd name="connsiteX15" fmla="*/ 423862 w 1002506"/>
                <a:gd name="connsiteY15" fmla="*/ 1290637 h 1452562"/>
                <a:gd name="connsiteX16" fmla="*/ 542925 w 1002506"/>
                <a:gd name="connsiteY16" fmla="*/ 1266825 h 1452562"/>
                <a:gd name="connsiteX17" fmla="*/ 614362 w 1002506"/>
                <a:gd name="connsiteY17" fmla="*/ 1209675 h 1452562"/>
                <a:gd name="connsiteX18" fmla="*/ 402431 w 1002506"/>
                <a:gd name="connsiteY18" fmla="*/ 1162050 h 1452562"/>
                <a:gd name="connsiteX19" fmla="*/ 233362 w 1002506"/>
                <a:gd name="connsiteY19" fmla="*/ 1054894 h 1452562"/>
                <a:gd name="connsiteX20" fmla="*/ 197644 w 1002506"/>
                <a:gd name="connsiteY20" fmla="*/ 1023937 h 1452562"/>
                <a:gd name="connsiteX21" fmla="*/ 192881 w 1002506"/>
                <a:gd name="connsiteY21" fmla="*/ 976312 h 1452562"/>
                <a:gd name="connsiteX22" fmla="*/ 192881 w 1002506"/>
                <a:gd name="connsiteY22" fmla="*/ 923925 h 1452562"/>
                <a:gd name="connsiteX23" fmla="*/ 204787 w 1002506"/>
                <a:gd name="connsiteY23" fmla="*/ 881062 h 1452562"/>
                <a:gd name="connsiteX24" fmla="*/ 216694 w 1002506"/>
                <a:gd name="connsiteY24" fmla="*/ 833437 h 1452562"/>
                <a:gd name="connsiteX25" fmla="*/ 269081 w 1002506"/>
                <a:gd name="connsiteY25" fmla="*/ 778669 h 1452562"/>
                <a:gd name="connsiteX26" fmla="*/ 421481 w 1002506"/>
                <a:gd name="connsiteY26" fmla="*/ 688181 h 1452562"/>
                <a:gd name="connsiteX27" fmla="*/ 538162 w 1002506"/>
                <a:gd name="connsiteY27" fmla="*/ 611981 h 1452562"/>
                <a:gd name="connsiteX28" fmla="*/ 600075 w 1002506"/>
                <a:gd name="connsiteY28" fmla="*/ 561975 h 1452562"/>
                <a:gd name="connsiteX29" fmla="*/ 661987 w 1002506"/>
                <a:gd name="connsiteY29" fmla="*/ 571500 h 1452562"/>
                <a:gd name="connsiteX30" fmla="*/ 733425 w 1002506"/>
                <a:gd name="connsiteY30" fmla="*/ 597694 h 1452562"/>
                <a:gd name="connsiteX31" fmla="*/ 795337 w 1002506"/>
                <a:gd name="connsiteY31" fmla="*/ 604837 h 1452562"/>
                <a:gd name="connsiteX32" fmla="*/ 723900 w 1002506"/>
                <a:gd name="connsiteY32" fmla="*/ 531019 h 1452562"/>
                <a:gd name="connsiteX33" fmla="*/ 702469 w 1002506"/>
                <a:gd name="connsiteY33" fmla="*/ 473869 h 1452562"/>
                <a:gd name="connsiteX34" fmla="*/ 776287 w 1002506"/>
                <a:gd name="connsiteY34" fmla="*/ 440531 h 1452562"/>
                <a:gd name="connsiteX35" fmla="*/ 926306 w 1002506"/>
                <a:gd name="connsiteY35" fmla="*/ 266700 h 1452562"/>
                <a:gd name="connsiteX36" fmla="*/ 1002506 w 1002506"/>
                <a:gd name="connsiteY36" fmla="*/ 92869 h 1452562"/>
                <a:gd name="connsiteX37" fmla="*/ 923926 w 1002506"/>
                <a:gd name="connsiteY37" fmla="*/ 0 h 1452562"/>
                <a:gd name="connsiteX0" fmla="*/ 923926 w 1002506"/>
                <a:gd name="connsiteY0" fmla="*/ 0 h 1452562"/>
                <a:gd name="connsiteX1" fmla="*/ 519112 w 1002506"/>
                <a:gd name="connsiteY1" fmla="*/ 107156 h 1452562"/>
                <a:gd name="connsiteX2" fmla="*/ 385762 w 1002506"/>
                <a:gd name="connsiteY2" fmla="*/ 204787 h 1452562"/>
                <a:gd name="connsiteX3" fmla="*/ 328612 w 1002506"/>
                <a:gd name="connsiteY3" fmla="*/ 250031 h 1452562"/>
                <a:gd name="connsiteX4" fmla="*/ 252412 w 1002506"/>
                <a:gd name="connsiteY4" fmla="*/ 240506 h 1452562"/>
                <a:gd name="connsiteX5" fmla="*/ 92869 w 1002506"/>
                <a:gd name="connsiteY5" fmla="*/ 483394 h 1452562"/>
                <a:gd name="connsiteX6" fmla="*/ 4762 w 1002506"/>
                <a:gd name="connsiteY6" fmla="*/ 678656 h 1452562"/>
                <a:gd name="connsiteX7" fmla="*/ 7143 w 1002506"/>
                <a:gd name="connsiteY7" fmla="*/ 723900 h 1452562"/>
                <a:gd name="connsiteX8" fmla="*/ 0 w 1002506"/>
                <a:gd name="connsiteY8" fmla="*/ 795337 h 1452562"/>
                <a:gd name="connsiteX9" fmla="*/ 7144 w 1002506"/>
                <a:gd name="connsiteY9" fmla="*/ 931069 h 1452562"/>
                <a:gd name="connsiteX10" fmla="*/ 47625 w 1002506"/>
                <a:gd name="connsiteY10" fmla="*/ 1054894 h 1452562"/>
                <a:gd name="connsiteX11" fmla="*/ 85725 w 1002506"/>
                <a:gd name="connsiteY11" fmla="*/ 1114425 h 1452562"/>
                <a:gd name="connsiteX12" fmla="*/ 288131 w 1002506"/>
                <a:gd name="connsiteY12" fmla="*/ 1376362 h 1452562"/>
                <a:gd name="connsiteX13" fmla="*/ 385762 w 1002506"/>
                <a:gd name="connsiteY13" fmla="*/ 1452562 h 1452562"/>
                <a:gd name="connsiteX14" fmla="*/ 385762 w 1002506"/>
                <a:gd name="connsiteY14" fmla="*/ 1312069 h 1452562"/>
                <a:gd name="connsiteX15" fmla="*/ 423862 w 1002506"/>
                <a:gd name="connsiteY15" fmla="*/ 1290637 h 1452562"/>
                <a:gd name="connsiteX16" fmla="*/ 542925 w 1002506"/>
                <a:gd name="connsiteY16" fmla="*/ 1266825 h 1452562"/>
                <a:gd name="connsiteX17" fmla="*/ 614362 w 1002506"/>
                <a:gd name="connsiteY17" fmla="*/ 1209675 h 1452562"/>
                <a:gd name="connsiteX18" fmla="*/ 402431 w 1002506"/>
                <a:gd name="connsiteY18" fmla="*/ 1162050 h 1452562"/>
                <a:gd name="connsiteX19" fmla="*/ 233362 w 1002506"/>
                <a:gd name="connsiteY19" fmla="*/ 1054894 h 1452562"/>
                <a:gd name="connsiteX20" fmla="*/ 197644 w 1002506"/>
                <a:gd name="connsiteY20" fmla="*/ 1023937 h 1452562"/>
                <a:gd name="connsiteX21" fmla="*/ 192881 w 1002506"/>
                <a:gd name="connsiteY21" fmla="*/ 976312 h 1452562"/>
                <a:gd name="connsiteX22" fmla="*/ 192881 w 1002506"/>
                <a:gd name="connsiteY22" fmla="*/ 923925 h 1452562"/>
                <a:gd name="connsiteX23" fmla="*/ 204787 w 1002506"/>
                <a:gd name="connsiteY23" fmla="*/ 881062 h 1452562"/>
                <a:gd name="connsiteX24" fmla="*/ 216694 w 1002506"/>
                <a:gd name="connsiteY24" fmla="*/ 833437 h 1452562"/>
                <a:gd name="connsiteX25" fmla="*/ 269081 w 1002506"/>
                <a:gd name="connsiteY25" fmla="*/ 778669 h 1452562"/>
                <a:gd name="connsiteX26" fmla="*/ 421481 w 1002506"/>
                <a:gd name="connsiteY26" fmla="*/ 688181 h 1452562"/>
                <a:gd name="connsiteX27" fmla="*/ 538162 w 1002506"/>
                <a:gd name="connsiteY27" fmla="*/ 611981 h 1452562"/>
                <a:gd name="connsiteX28" fmla="*/ 600075 w 1002506"/>
                <a:gd name="connsiteY28" fmla="*/ 561975 h 1452562"/>
                <a:gd name="connsiteX29" fmla="*/ 661987 w 1002506"/>
                <a:gd name="connsiteY29" fmla="*/ 571500 h 1452562"/>
                <a:gd name="connsiteX30" fmla="*/ 733425 w 1002506"/>
                <a:gd name="connsiteY30" fmla="*/ 597694 h 1452562"/>
                <a:gd name="connsiteX31" fmla="*/ 795337 w 1002506"/>
                <a:gd name="connsiteY31" fmla="*/ 604837 h 1452562"/>
                <a:gd name="connsiteX32" fmla="*/ 723900 w 1002506"/>
                <a:gd name="connsiteY32" fmla="*/ 531019 h 1452562"/>
                <a:gd name="connsiteX33" fmla="*/ 702469 w 1002506"/>
                <a:gd name="connsiteY33" fmla="*/ 473869 h 1452562"/>
                <a:gd name="connsiteX34" fmla="*/ 764381 w 1002506"/>
                <a:gd name="connsiteY34" fmla="*/ 442912 h 1452562"/>
                <a:gd name="connsiteX35" fmla="*/ 926306 w 1002506"/>
                <a:gd name="connsiteY35" fmla="*/ 266700 h 1452562"/>
                <a:gd name="connsiteX36" fmla="*/ 1002506 w 1002506"/>
                <a:gd name="connsiteY36" fmla="*/ 92869 h 1452562"/>
                <a:gd name="connsiteX37" fmla="*/ 923926 w 1002506"/>
                <a:gd name="connsiteY37" fmla="*/ 0 h 1452562"/>
                <a:gd name="connsiteX0" fmla="*/ 923926 w 1002506"/>
                <a:gd name="connsiteY0" fmla="*/ 0 h 1452562"/>
                <a:gd name="connsiteX1" fmla="*/ 519112 w 1002506"/>
                <a:gd name="connsiteY1" fmla="*/ 107156 h 1452562"/>
                <a:gd name="connsiteX2" fmla="*/ 385762 w 1002506"/>
                <a:gd name="connsiteY2" fmla="*/ 204787 h 1452562"/>
                <a:gd name="connsiteX3" fmla="*/ 328612 w 1002506"/>
                <a:gd name="connsiteY3" fmla="*/ 250031 h 1452562"/>
                <a:gd name="connsiteX4" fmla="*/ 252412 w 1002506"/>
                <a:gd name="connsiteY4" fmla="*/ 240506 h 1452562"/>
                <a:gd name="connsiteX5" fmla="*/ 92869 w 1002506"/>
                <a:gd name="connsiteY5" fmla="*/ 483394 h 1452562"/>
                <a:gd name="connsiteX6" fmla="*/ 4762 w 1002506"/>
                <a:gd name="connsiteY6" fmla="*/ 678656 h 1452562"/>
                <a:gd name="connsiteX7" fmla="*/ 7143 w 1002506"/>
                <a:gd name="connsiteY7" fmla="*/ 723900 h 1452562"/>
                <a:gd name="connsiteX8" fmla="*/ 0 w 1002506"/>
                <a:gd name="connsiteY8" fmla="*/ 795337 h 1452562"/>
                <a:gd name="connsiteX9" fmla="*/ 7144 w 1002506"/>
                <a:gd name="connsiteY9" fmla="*/ 931069 h 1452562"/>
                <a:gd name="connsiteX10" fmla="*/ 47625 w 1002506"/>
                <a:gd name="connsiteY10" fmla="*/ 1054894 h 1452562"/>
                <a:gd name="connsiteX11" fmla="*/ 85725 w 1002506"/>
                <a:gd name="connsiteY11" fmla="*/ 1114425 h 1452562"/>
                <a:gd name="connsiteX12" fmla="*/ 288131 w 1002506"/>
                <a:gd name="connsiteY12" fmla="*/ 1376362 h 1452562"/>
                <a:gd name="connsiteX13" fmla="*/ 385762 w 1002506"/>
                <a:gd name="connsiteY13" fmla="*/ 1452562 h 1452562"/>
                <a:gd name="connsiteX14" fmla="*/ 385762 w 1002506"/>
                <a:gd name="connsiteY14" fmla="*/ 1312069 h 1452562"/>
                <a:gd name="connsiteX15" fmla="*/ 423862 w 1002506"/>
                <a:gd name="connsiteY15" fmla="*/ 1290637 h 1452562"/>
                <a:gd name="connsiteX16" fmla="*/ 542925 w 1002506"/>
                <a:gd name="connsiteY16" fmla="*/ 1266825 h 1452562"/>
                <a:gd name="connsiteX17" fmla="*/ 614362 w 1002506"/>
                <a:gd name="connsiteY17" fmla="*/ 1209675 h 1452562"/>
                <a:gd name="connsiteX18" fmla="*/ 402431 w 1002506"/>
                <a:gd name="connsiteY18" fmla="*/ 1162050 h 1452562"/>
                <a:gd name="connsiteX19" fmla="*/ 233362 w 1002506"/>
                <a:gd name="connsiteY19" fmla="*/ 1054894 h 1452562"/>
                <a:gd name="connsiteX20" fmla="*/ 197644 w 1002506"/>
                <a:gd name="connsiteY20" fmla="*/ 1023937 h 1452562"/>
                <a:gd name="connsiteX21" fmla="*/ 192881 w 1002506"/>
                <a:gd name="connsiteY21" fmla="*/ 976312 h 1452562"/>
                <a:gd name="connsiteX22" fmla="*/ 192881 w 1002506"/>
                <a:gd name="connsiteY22" fmla="*/ 923925 h 1452562"/>
                <a:gd name="connsiteX23" fmla="*/ 204787 w 1002506"/>
                <a:gd name="connsiteY23" fmla="*/ 881062 h 1452562"/>
                <a:gd name="connsiteX24" fmla="*/ 216694 w 1002506"/>
                <a:gd name="connsiteY24" fmla="*/ 833437 h 1452562"/>
                <a:gd name="connsiteX25" fmla="*/ 269081 w 1002506"/>
                <a:gd name="connsiteY25" fmla="*/ 778669 h 1452562"/>
                <a:gd name="connsiteX26" fmla="*/ 421481 w 1002506"/>
                <a:gd name="connsiteY26" fmla="*/ 688181 h 1452562"/>
                <a:gd name="connsiteX27" fmla="*/ 538162 w 1002506"/>
                <a:gd name="connsiteY27" fmla="*/ 611981 h 1452562"/>
                <a:gd name="connsiteX28" fmla="*/ 609600 w 1002506"/>
                <a:gd name="connsiteY28" fmla="*/ 547687 h 1452562"/>
                <a:gd name="connsiteX29" fmla="*/ 661987 w 1002506"/>
                <a:gd name="connsiteY29" fmla="*/ 571500 h 1452562"/>
                <a:gd name="connsiteX30" fmla="*/ 733425 w 1002506"/>
                <a:gd name="connsiteY30" fmla="*/ 597694 h 1452562"/>
                <a:gd name="connsiteX31" fmla="*/ 795337 w 1002506"/>
                <a:gd name="connsiteY31" fmla="*/ 604837 h 1452562"/>
                <a:gd name="connsiteX32" fmla="*/ 723900 w 1002506"/>
                <a:gd name="connsiteY32" fmla="*/ 531019 h 1452562"/>
                <a:gd name="connsiteX33" fmla="*/ 702469 w 1002506"/>
                <a:gd name="connsiteY33" fmla="*/ 473869 h 1452562"/>
                <a:gd name="connsiteX34" fmla="*/ 764381 w 1002506"/>
                <a:gd name="connsiteY34" fmla="*/ 442912 h 1452562"/>
                <a:gd name="connsiteX35" fmla="*/ 926306 w 1002506"/>
                <a:gd name="connsiteY35" fmla="*/ 266700 h 1452562"/>
                <a:gd name="connsiteX36" fmla="*/ 1002506 w 1002506"/>
                <a:gd name="connsiteY36" fmla="*/ 92869 h 1452562"/>
                <a:gd name="connsiteX37" fmla="*/ 923926 w 1002506"/>
                <a:gd name="connsiteY37" fmla="*/ 0 h 1452562"/>
                <a:gd name="connsiteX0" fmla="*/ 923926 w 1002506"/>
                <a:gd name="connsiteY0" fmla="*/ 0 h 1452562"/>
                <a:gd name="connsiteX1" fmla="*/ 519112 w 1002506"/>
                <a:gd name="connsiteY1" fmla="*/ 107156 h 1452562"/>
                <a:gd name="connsiteX2" fmla="*/ 385762 w 1002506"/>
                <a:gd name="connsiteY2" fmla="*/ 204787 h 1452562"/>
                <a:gd name="connsiteX3" fmla="*/ 328612 w 1002506"/>
                <a:gd name="connsiteY3" fmla="*/ 250031 h 1452562"/>
                <a:gd name="connsiteX4" fmla="*/ 252412 w 1002506"/>
                <a:gd name="connsiteY4" fmla="*/ 240506 h 1452562"/>
                <a:gd name="connsiteX5" fmla="*/ 92869 w 1002506"/>
                <a:gd name="connsiteY5" fmla="*/ 483394 h 1452562"/>
                <a:gd name="connsiteX6" fmla="*/ 4762 w 1002506"/>
                <a:gd name="connsiteY6" fmla="*/ 678656 h 1452562"/>
                <a:gd name="connsiteX7" fmla="*/ 7143 w 1002506"/>
                <a:gd name="connsiteY7" fmla="*/ 723900 h 1452562"/>
                <a:gd name="connsiteX8" fmla="*/ 0 w 1002506"/>
                <a:gd name="connsiteY8" fmla="*/ 795337 h 1452562"/>
                <a:gd name="connsiteX9" fmla="*/ 7144 w 1002506"/>
                <a:gd name="connsiteY9" fmla="*/ 931069 h 1452562"/>
                <a:gd name="connsiteX10" fmla="*/ 47625 w 1002506"/>
                <a:gd name="connsiteY10" fmla="*/ 1054894 h 1452562"/>
                <a:gd name="connsiteX11" fmla="*/ 85725 w 1002506"/>
                <a:gd name="connsiteY11" fmla="*/ 1114425 h 1452562"/>
                <a:gd name="connsiteX12" fmla="*/ 288131 w 1002506"/>
                <a:gd name="connsiteY12" fmla="*/ 1376362 h 1452562"/>
                <a:gd name="connsiteX13" fmla="*/ 385762 w 1002506"/>
                <a:gd name="connsiteY13" fmla="*/ 1452562 h 1452562"/>
                <a:gd name="connsiteX14" fmla="*/ 385762 w 1002506"/>
                <a:gd name="connsiteY14" fmla="*/ 1312069 h 1452562"/>
                <a:gd name="connsiteX15" fmla="*/ 423862 w 1002506"/>
                <a:gd name="connsiteY15" fmla="*/ 1290637 h 1452562"/>
                <a:gd name="connsiteX16" fmla="*/ 542925 w 1002506"/>
                <a:gd name="connsiteY16" fmla="*/ 1266825 h 1452562"/>
                <a:gd name="connsiteX17" fmla="*/ 614362 w 1002506"/>
                <a:gd name="connsiteY17" fmla="*/ 1209675 h 1452562"/>
                <a:gd name="connsiteX18" fmla="*/ 402431 w 1002506"/>
                <a:gd name="connsiteY18" fmla="*/ 1162050 h 1452562"/>
                <a:gd name="connsiteX19" fmla="*/ 233362 w 1002506"/>
                <a:gd name="connsiteY19" fmla="*/ 1054894 h 1452562"/>
                <a:gd name="connsiteX20" fmla="*/ 197644 w 1002506"/>
                <a:gd name="connsiteY20" fmla="*/ 1023937 h 1452562"/>
                <a:gd name="connsiteX21" fmla="*/ 192881 w 1002506"/>
                <a:gd name="connsiteY21" fmla="*/ 976312 h 1452562"/>
                <a:gd name="connsiteX22" fmla="*/ 192881 w 1002506"/>
                <a:gd name="connsiteY22" fmla="*/ 923925 h 1452562"/>
                <a:gd name="connsiteX23" fmla="*/ 204787 w 1002506"/>
                <a:gd name="connsiteY23" fmla="*/ 881062 h 1452562"/>
                <a:gd name="connsiteX24" fmla="*/ 216694 w 1002506"/>
                <a:gd name="connsiteY24" fmla="*/ 833437 h 1452562"/>
                <a:gd name="connsiteX25" fmla="*/ 269081 w 1002506"/>
                <a:gd name="connsiteY25" fmla="*/ 778669 h 1452562"/>
                <a:gd name="connsiteX26" fmla="*/ 421481 w 1002506"/>
                <a:gd name="connsiteY26" fmla="*/ 688181 h 1452562"/>
                <a:gd name="connsiteX27" fmla="*/ 538162 w 1002506"/>
                <a:gd name="connsiteY27" fmla="*/ 604838 h 1452562"/>
                <a:gd name="connsiteX28" fmla="*/ 609600 w 1002506"/>
                <a:gd name="connsiteY28" fmla="*/ 547687 h 1452562"/>
                <a:gd name="connsiteX29" fmla="*/ 661987 w 1002506"/>
                <a:gd name="connsiteY29" fmla="*/ 571500 h 1452562"/>
                <a:gd name="connsiteX30" fmla="*/ 733425 w 1002506"/>
                <a:gd name="connsiteY30" fmla="*/ 597694 h 1452562"/>
                <a:gd name="connsiteX31" fmla="*/ 795337 w 1002506"/>
                <a:gd name="connsiteY31" fmla="*/ 604837 h 1452562"/>
                <a:gd name="connsiteX32" fmla="*/ 723900 w 1002506"/>
                <a:gd name="connsiteY32" fmla="*/ 531019 h 1452562"/>
                <a:gd name="connsiteX33" fmla="*/ 702469 w 1002506"/>
                <a:gd name="connsiteY33" fmla="*/ 473869 h 1452562"/>
                <a:gd name="connsiteX34" fmla="*/ 764381 w 1002506"/>
                <a:gd name="connsiteY34" fmla="*/ 442912 h 1452562"/>
                <a:gd name="connsiteX35" fmla="*/ 926306 w 1002506"/>
                <a:gd name="connsiteY35" fmla="*/ 266700 h 1452562"/>
                <a:gd name="connsiteX36" fmla="*/ 1002506 w 1002506"/>
                <a:gd name="connsiteY36" fmla="*/ 92869 h 1452562"/>
                <a:gd name="connsiteX37" fmla="*/ 923926 w 1002506"/>
                <a:gd name="connsiteY37" fmla="*/ 0 h 1452562"/>
                <a:gd name="connsiteX0" fmla="*/ 923926 w 1002506"/>
                <a:gd name="connsiteY0" fmla="*/ 0 h 1452562"/>
                <a:gd name="connsiteX1" fmla="*/ 519112 w 1002506"/>
                <a:gd name="connsiteY1" fmla="*/ 107156 h 1452562"/>
                <a:gd name="connsiteX2" fmla="*/ 385762 w 1002506"/>
                <a:gd name="connsiteY2" fmla="*/ 204787 h 1452562"/>
                <a:gd name="connsiteX3" fmla="*/ 328612 w 1002506"/>
                <a:gd name="connsiteY3" fmla="*/ 250031 h 1452562"/>
                <a:gd name="connsiteX4" fmla="*/ 252412 w 1002506"/>
                <a:gd name="connsiteY4" fmla="*/ 240506 h 1452562"/>
                <a:gd name="connsiteX5" fmla="*/ 92869 w 1002506"/>
                <a:gd name="connsiteY5" fmla="*/ 483394 h 1452562"/>
                <a:gd name="connsiteX6" fmla="*/ 4762 w 1002506"/>
                <a:gd name="connsiteY6" fmla="*/ 678656 h 1452562"/>
                <a:gd name="connsiteX7" fmla="*/ 7143 w 1002506"/>
                <a:gd name="connsiteY7" fmla="*/ 723900 h 1452562"/>
                <a:gd name="connsiteX8" fmla="*/ 0 w 1002506"/>
                <a:gd name="connsiteY8" fmla="*/ 795337 h 1452562"/>
                <a:gd name="connsiteX9" fmla="*/ 7144 w 1002506"/>
                <a:gd name="connsiteY9" fmla="*/ 931069 h 1452562"/>
                <a:gd name="connsiteX10" fmla="*/ 47625 w 1002506"/>
                <a:gd name="connsiteY10" fmla="*/ 1054894 h 1452562"/>
                <a:gd name="connsiteX11" fmla="*/ 85725 w 1002506"/>
                <a:gd name="connsiteY11" fmla="*/ 1114425 h 1452562"/>
                <a:gd name="connsiteX12" fmla="*/ 288131 w 1002506"/>
                <a:gd name="connsiteY12" fmla="*/ 1376362 h 1452562"/>
                <a:gd name="connsiteX13" fmla="*/ 385762 w 1002506"/>
                <a:gd name="connsiteY13" fmla="*/ 1452562 h 1452562"/>
                <a:gd name="connsiteX14" fmla="*/ 385762 w 1002506"/>
                <a:gd name="connsiteY14" fmla="*/ 1312069 h 1452562"/>
                <a:gd name="connsiteX15" fmla="*/ 423862 w 1002506"/>
                <a:gd name="connsiteY15" fmla="*/ 1290637 h 1452562"/>
                <a:gd name="connsiteX16" fmla="*/ 542925 w 1002506"/>
                <a:gd name="connsiteY16" fmla="*/ 1266825 h 1452562"/>
                <a:gd name="connsiteX17" fmla="*/ 614362 w 1002506"/>
                <a:gd name="connsiteY17" fmla="*/ 1209675 h 1452562"/>
                <a:gd name="connsiteX18" fmla="*/ 402431 w 1002506"/>
                <a:gd name="connsiteY18" fmla="*/ 1162050 h 1452562"/>
                <a:gd name="connsiteX19" fmla="*/ 233362 w 1002506"/>
                <a:gd name="connsiteY19" fmla="*/ 1054894 h 1452562"/>
                <a:gd name="connsiteX20" fmla="*/ 197644 w 1002506"/>
                <a:gd name="connsiteY20" fmla="*/ 1023937 h 1452562"/>
                <a:gd name="connsiteX21" fmla="*/ 192881 w 1002506"/>
                <a:gd name="connsiteY21" fmla="*/ 976312 h 1452562"/>
                <a:gd name="connsiteX22" fmla="*/ 192881 w 1002506"/>
                <a:gd name="connsiteY22" fmla="*/ 923925 h 1452562"/>
                <a:gd name="connsiteX23" fmla="*/ 204787 w 1002506"/>
                <a:gd name="connsiteY23" fmla="*/ 881062 h 1452562"/>
                <a:gd name="connsiteX24" fmla="*/ 216694 w 1002506"/>
                <a:gd name="connsiteY24" fmla="*/ 833437 h 1452562"/>
                <a:gd name="connsiteX25" fmla="*/ 261937 w 1002506"/>
                <a:gd name="connsiteY25" fmla="*/ 778669 h 1452562"/>
                <a:gd name="connsiteX26" fmla="*/ 421481 w 1002506"/>
                <a:gd name="connsiteY26" fmla="*/ 688181 h 1452562"/>
                <a:gd name="connsiteX27" fmla="*/ 538162 w 1002506"/>
                <a:gd name="connsiteY27" fmla="*/ 604838 h 1452562"/>
                <a:gd name="connsiteX28" fmla="*/ 609600 w 1002506"/>
                <a:gd name="connsiteY28" fmla="*/ 547687 h 1452562"/>
                <a:gd name="connsiteX29" fmla="*/ 661987 w 1002506"/>
                <a:gd name="connsiteY29" fmla="*/ 571500 h 1452562"/>
                <a:gd name="connsiteX30" fmla="*/ 733425 w 1002506"/>
                <a:gd name="connsiteY30" fmla="*/ 597694 h 1452562"/>
                <a:gd name="connsiteX31" fmla="*/ 795337 w 1002506"/>
                <a:gd name="connsiteY31" fmla="*/ 604837 h 1452562"/>
                <a:gd name="connsiteX32" fmla="*/ 723900 w 1002506"/>
                <a:gd name="connsiteY32" fmla="*/ 531019 h 1452562"/>
                <a:gd name="connsiteX33" fmla="*/ 702469 w 1002506"/>
                <a:gd name="connsiteY33" fmla="*/ 473869 h 1452562"/>
                <a:gd name="connsiteX34" fmla="*/ 764381 w 1002506"/>
                <a:gd name="connsiteY34" fmla="*/ 442912 h 1452562"/>
                <a:gd name="connsiteX35" fmla="*/ 926306 w 1002506"/>
                <a:gd name="connsiteY35" fmla="*/ 266700 h 1452562"/>
                <a:gd name="connsiteX36" fmla="*/ 1002506 w 1002506"/>
                <a:gd name="connsiteY36" fmla="*/ 92869 h 1452562"/>
                <a:gd name="connsiteX37" fmla="*/ 923926 w 1002506"/>
                <a:gd name="connsiteY37" fmla="*/ 0 h 1452562"/>
                <a:gd name="connsiteX0" fmla="*/ 923926 w 1002506"/>
                <a:gd name="connsiteY0" fmla="*/ 0 h 1452562"/>
                <a:gd name="connsiteX1" fmla="*/ 519112 w 1002506"/>
                <a:gd name="connsiteY1" fmla="*/ 107156 h 1452562"/>
                <a:gd name="connsiteX2" fmla="*/ 385762 w 1002506"/>
                <a:gd name="connsiteY2" fmla="*/ 204787 h 1452562"/>
                <a:gd name="connsiteX3" fmla="*/ 328612 w 1002506"/>
                <a:gd name="connsiteY3" fmla="*/ 250031 h 1452562"/>
                <a:gd name="connsiteX4" fmla="*/ 252412 w 1002506"/>
                <a:gd name="connsiteY4" fmla="*/ 240506 h 1452562"/>
                <a:gd name="connsiteX5" fmla="*/ 92869 w 1002506"/>
                <a:gd name="connsiteY5" fmla="*/ 483394 h 1452562"/>
                <a:gd name="connsiteX6" fmla="*/ 4762 w 1002506"/>
                <a:gd name="connsiteY6" fmla="*/ 678656 h 1452562"/>
                <a:gd name="connsiteX7" fmla="*/ 7143 w 1002506"/>
                <a:gd name="connsiteY7" fmla="*/ 723900 h 1452562"/>
                <a:gd name="connsiteX8" fmla="*/ 0 w 1002506"/>
                <a:gd name="connsiteY8" fmla="*/ 795337 h 1452562"/>
                <a:gd name="connsiteX9" fmla="*/ 7144 w 1002506"/>
                <a:gd name="connsiteY9" fmla="*/ 931069 h 1452562"/>
                <a:gd name="connsiteX10" fmla="*/ 47625 w 1002506"/>
                <a:gd name="connsiteY10" fmla="*/ 1054894 h 1452562"/>
                <a:gd name="connsiteX11" fmla="*/ 85725 w 1002506"/>
                <a:gd name="connsiteY11" fmla="*/ 1114425 h 1452562"/>
                <a:gd name="connsiteX12" fmla="*/ 288131 w 1002506"/>
                <a:gd name="connsiteY12" fmla="*/ 1376362 h 1452562"/>
                <a:gd name="connsiteX13" fmla="*/ 385762 w 1002506"/>
                <a:gd name="connsiteY13" fmla="*/ 1452562 h 1452562"/>
                <a:gd name="connsiteX14" fmla="*/ 385762 w 1002506"/>
                <a:gd name="connsiteY14" fmla="*/ 1312069 h 1452562"/>
                <a:gd name="connsiteX15" fmla="*/ 423862 w 1002506"/>
                <a:gd name="connsiteY15" fmla="*/ 1290637 h 1452562"/>
                <a:gd name="connsiteX16" fmla="*/ 542925 w 1002506"/>
                <a:gd name="connsiteY16" fmla="*/ 1266825 h 1452562"/>
                <a:gd name="connsiteX17" fmla="*/ 614362 w 1002506"/>
                <a:gd name="connsiteY17" fmla="*/ 1209675 h 1452562"/>
                <a:gd name="connsiteX18" fmla="*/ 402431 w 1002506"/>
                <a:gd name="connsiteY18" fmla="*/ 1162050 h 1452562"/>
                <a:gd name="connsiteX19" fmla="*/ 233362 w 1002506"/>
                <a:gd name="connsiteY19" fmla="*/ 1054894 h 1452562"/>
                <a:gd name="connsiteX20" fmla="*/ 197644 w 1002506"/>
                <a:gd name="connsiteY20" fmla="*/ 1023937 h 1452562"/>
                <a:gd name="connsiteX21" fmla="*/ 188118 w 1002506"/>
                <a:gd name="connsiteY21" fmla="*/ 978693 h 1452562"/>
                <a:gd name="connsiteX22" fmla="*/ 192881 w 1002506"/>
                <a:gd name="connsiteY22" fmla="*/ 923925 h 1452562"/>
                <a:gd name="connsiteX23" fmla="*/ 204787 w 1002506"/>
                <a:gd name="connsiteY23" fmla="*/ 881062 h 1452562"/>
                <a:gd name="connsiteX24" fmla="*/ 216694 w 1002506"/>
                <a:gd name="connsiteY24" fmla="*/ 833437 h 1452562"/>
                <a:gd name="connsiteX25" fmla="*/ 261937 w 1002506"/>
                <a:gd name="connsiteY25" fmla="*/ 778669 h 1452562"/>
                <a:gd name="connsiteX26" fmla="*/ 421481 w 1002506"/>
                <a:gd name="connsiteY26" fmla="*/ 688181 h 1452562"/>
                <a:gd name="connsiteX27" fmla="*/ 538162 w 1002506"/>
                <a:gd name="connsiteY27" fmla="*/ 604838 h 1452562"/>
                <a:gd name="connsiteX28" fmla="*/ 609600 w 1002506"/>
                <a:gd name="connsiteY28" fmla="*/ 547687 h 1452562"/>
                <a:gd name="connsiteX29" fmla="*/ 661987 w 1002506"/>
                <a:gd name="connsiteY29" fmla="*/ 571500 h 1452562"/>
                <a:gd name="connsiteX30" fmla="*/ 733425 w 1002506"/>
                <a:gd name="connsiteY30" fmla="*/ 597694 h 1452562"/>
                <a:gd name="connsiteX31" fmla="*/ 795337 w 1002506"/>
                <a:gd name="connsiteY31" fmla="*/ 604837 h 1452562"/>
                <a:gd name="connsiteX32" fmla="*/ 723900 w 1002506"/>
                <a:gd name="connsiteY32" fmla="*/ 531019 h 1452562"/>
                <a:gd name="connsiteX33" fmla="*/ 702469 w 1002506"/>
                <a:gd name="connsiteY33" fmla="*/ 473869 h 1452562"/>
                <a:gd name="connsiteX34" fmla="*/ 764381 w 1002506"/>
                <a:gd name="connsiteY34" fmla="*/ 442912 h 1452562"/>
                <a:gd name="connsiteX35" fmla="*/ 926306 w 1002506"/>
                <a:gd name="connsiteY35" fmla="*/ 266700 h 1452562"/>
                <a:gd name="connsiteX36" fmla="*/ 1002506 w 1002506"/>
                <a:gd name="connsiteY36" fmla="*/ 92869 h 1452562"/>
                <a:gd name="connsiteX37" fmla="*/ 923926 w 1002506"/>
                <a:gd name="connsiteY37" fmla="*/ 0 h 1452562"/>
                <a:gd name="connsiteX0" fmla="*/ 923926 w 1002506"/>
                <a:gd name="connsiteY0" fmla="*/ 0 h 1452562"/>
                <a:gd name="connsiteX1" fmla="*/ 519112 w 1002506"/>
                <a:gd name="connsiteY1" fmla="*/ 107156 h 1452562"/>
                <a:gd name="connsiteX2" fmla="*/ 385762 w 1002506"/>
                <a:gd name="connsiteY2" fmla="*/ 204787 h 1452562"/>
                <a:gd name="connsiteX3" fmla="*/ 328612 w 1002506"/>
                <a:gd name="connsiteY3" fmla="*/ 250031 h 1452562"/>
                <a:gd name="connsiteX4" fmla="*/ 252412 w 1002506"/>
                <a:gd name="connsiteY4" fmla="*/ 240506 h 1452562"/>
                <a:gd name="connsiteX5" fmla="*/ 92869 w 1002506"/>
                <a:gd name="connsiteY5" fmla="*/ 483394 h 1452562"/>
                <a:gd name="connsiteX6" fmla="*/ 4762 w 1002506"/>
                <a:gd name="connsiteY6" fmla="*/ 678656 h 1452562"/>
                <a:gd name="connsiteX7" fmla="*/ 7143 w 1002506"/>
                <a:gd name="connsiteY7" fmla="*/ 723900 h 1452562"/>
                <a:gd name="connsiteX8" fmla="*/ 0 w 1002506"/>
                <a:gd name="connsiteY8" fmla="*/ 795337 h 1452562"/>
                <a:gd name="connsiteX9" fmla="*/ 7144 w 1002506"/>
                <a:gd name="connsiteY9" fmla="*/ 931069 h 1452562"/>
                <a:gd name="connsiteX10" fmla="*/ 47625 w 1002506"/>
                <a:gd name="connsiteY10" fmla="*/ 1054894 h 1452562"/>
                <a:gd name="connsiteX11" fmla="*/ 85725 w 1002506"/>
                <a:gd name="connsiteY11" fmla="*/ 1114425 h 1452562"/>
                <a:gd name="connsiteX12" fmla="*/ 288131 w 1002506"/>
                <a:gd name="connsiteY12" fmla="*/ 1376362 h 1452562"/>
                <a:gd name="connsiteX13" fmla="*/ 385762 w 1002506"/>
                <a:gd name="connsiteY13" fmla="*/ 1452562 h 1452562"/>
                <a:gd name="connsiteX14" fmla="*/ 385762 w 1002506"/>
                <a:gd name="connsiteY14" fmla="*/ 1312069 h 1452562"/>
                <a:gd name="connsiteX15" fmla="*/ 423862 w 1002506"/>
                <a:gd name="connsiteY15" fmla="*/ 1290637 h 1452562"/>
                <a:gd name="connsiteX16" fmla="*/ 542925 w 1002506"/>
                <a:gd name="connsiteY16" fmla="*/ 1266825 h 1452562"/>
                <a:gd name="connsiteX17" fmla="*/ 614362 w 1002506"/>
                <a:gd name="connsiteY17" fmla="*/ 1209675 h 1452562"/>
                <a:gd name="connsiteX18" fmla="*/ 402431 w 1002506"/>
                <a:gd name="connsiteY18" fmla="*/ 1162050 h 1452562"/>
                <a:gd name="connsiteX19" fmla="*/ 228600 w 1002506"/>
                <a:gd name="connsiteY19" fmla="*/ 1059656 h 1452562"/>
                <a:gd name="connsiteX20" fmla="*/ 197644 w 1002506"/>
                <a:gd name="connsiteY20" fmla="*/ 1023937 h 1452562"/>
                <a:gd name="connsiteX21" fmla="*/ 188118 w 1002506"/>
                <a:gd name="connsiteY21" fmla="*/ 978693 h 1452562"/>
                <a:gd name="connsiteX22" fmla="*/ 192881 w 1002506"/>
                <a:gd name="connsiteY22" fmla="*/ 923925 h 1452562"/>
                <a:gd name="connsiteX23" fmla="*/ 204787 w 1002506"/>
                <a:gd name="connsiteY23" fmla="*/ 881062 h 1452562"/>
                <a:gd name="connsiteX24" fmla="*/ 216694 w 1002506"/>
                <a:gd name="connsiteY24" fmla="*/ 833437 h 1452562"/>
                <a:gd name="connsiteX25" fmla="*/ 261937 w 1002506"/>
                <a:gd name="connsiteY25" fmla="*/ 778669 h 1452562"/>
                <a:gd name="connsiteX26" fmla="*/ 421481 w 1002506"/>
                <a:gd name="connsiteY26" fmla="*/ 688181 h 1452562"/>
                <a:gd name="connsiteX27" fmla="*/ 538162 w 1002506"/>
                <a:gd name="connsiteY27" fmla="*/ 604838 h 1452562"/>
                <a:gd name="connsiteX28" fmla="*/ 609600 w 1002506"/>
                <a:gd name="connsiteY28" fmla="*/ 547687 h 1452562"/>
                <a:gd name="connsiteX29" fmla="*/ 661987 w 1002506"/>
                <a:gd name="connsiteY29" fmla="*/ 571500 h 1452562"/>
                <a:gd name="connsiteX30" fmla="*/ 733425 w 1002506"/>
                <a:gd name="connsiteY30" fmla="*/ 597694 h 1452562"/>
                <a:gd name="connsiteX31" fmla="*/ 795337 w 1002506"/>
                <a:gd name="connsiteY31" fmla="*/ 604837 h 1452562"/>
                <a:gd name="connsiteX32" fmla="*/ 723900 w 1002506"/>
                <a:gd name="connsiteY32" fmla="*/ 531019 h 1452562"/>
                <a:gd name="connsiteX33" fmla="*/ 702469 w 1002506"/>
                <a:gd name="connsiteY33" fmla="*/ 473869 h 1452562"/>
                <a:gd name="connsiteX34" fmla="*/ 764381 w 1002506"/>
                <a:gd name="connsiteY34" fmla="*/ 442912 h 1452562"/>
                <a:gd name="connsiteX35" fmla="*/ 926306 w 1002506"/>
                <a:gd name="connsiteY35" fmla="*/ 266700 h 1452562"/>
                <a:gd name="connsiteX36" fmla="*/ 1002506 w 1002506"/>
                <a:gd name="connsiteY36" fmla="*/ 92869 h 1452562"/>
                <a:gd name="connsiteX37" fmla="*/ 923926 w 1002506"/>
                <a:gd name="connsiteY37" fmla="*/ 0 h 1452562"/>
                <a:gd name="connsiteX0" fmla="*/ 923926 w 1002506"/>
                <a:gd name="connsiteY0" fmla="*/ 0 h 1452562"/>
                <a:gd name="connsiteX1" fmla="*/ 519112 w 1002506"/>
                <a:gd name="connsiteY1" fmla="*/ 107156 h 1452562"/>
                <a:gd name="connsiteX2" fmla="*/ 385762 w 1002506"/>
                <a:gd name="connsiteY2" fmla="*/ 204787 h 1452562"/>
                <a:gd name="connsiteX3" fmla="*/ 328612 w 1002506"/>
                <a:gd name="connsiteY3" fmla="*/ 250031 h 1452562"/>
                <a:gd name="connsiteX4" fmla="*/ 252412 w 1002506"/>
                <a:gd name="connsiteY4" fmla="*/ 240506 h 1452562"/>
                <a:gd name="connsiteX5" fmla="*/ 92869 w 1002506"/>
                <a:gd name="connsiteY5" fmla="*/ 483394 h 1452562"/>
                <a:gd name="connsiteX6" fmla="*/ 4762 w 1002506"/>
                <a:gd name="connsiteY6" fmla="*/ 678656 h 1452562"/>
                <a:gd name="connsiteX7" fmla="*/ 7143 w 1002506"/>
                <a:gd name="connsiteY7" fmla="*/ 723900 h 1452562"/>
                <a:gd name="connsiteX8" fmla="*/ 0 w 1002506"/>
                <a:gd name="connsiteY8" fmla="*/ 795337 h 1452562"/>
                <a:gd name="connsiteX9" fmla="*/ 7144 w 1002506"/>
                <a:gd name="connsiteY9" fmla="*/ 931069 h 1452562"/>
                <a:gd name="connsiteX10" fmla="*/ 47625 w 1002506"/>
                <a:gd name="connsiteY10" fmla="*/ 1054894 h 1452562"/>
                <a:gd name="connsiteX11" fmla="*/ 85725 w 1002506"/>
                <a:gd name="connsiteY11" fmla="*/ 1114425 h 1452562"/>
                <a:gd name="connsiteX12" fmla="*/ 288131 w 1002506"/>
                <a:gd name="connsiteY12" fmla="*/ 1376362 h 1452562"/>
                <a:gd name="connsiteX13" fmla="*/ 385762 w 1002506"/>
                <a:gd name="connsiteY13" fmla="*/ 1452562 h 1452562"/>
                <a:gd name="connsiteX14" fmla="*/ 385762 w 1002506"/>
                <a:gd name="connsiteY14" fmla="*/ 1312069 h 1452562"/>
                <a:gd name="connsiteX15" fmla="*/ 423862 w 1002506"/>
                <a:gd name="connsiteY15" fmla="*/ 1290637 h 1452562"/>
                <a:gd name="connsiteX16" fmla="*/ 542925 w 1002506"/>
                <a:gd name="connsiteY16" fmla="*/ 1266825 h 1452562"/>
                <a:gd name="connsiteX17" fmla="*/ 614362 w 1002506"/>
                <a:gd name="connsiteY17" fmla="*/ 1209675 h 1452562"/>
                <a:gd name="connsiteX18" fmla="*/ 402431 w 1002506"/>
                <a:gd name="connsiteY18" fmla="*/ 1162050 h 1452562"/>
                <a:gd name="connsiteX19" fmla="*/ 228600 w 1002506"/>
                <a:gd name="connsiteY19" fmla="*/ 1059656 h 1452562"/>
                <a:gd name="connsiteX20" fmla="*/ 197644 w 1002506"/>
                <a:gd name="connsiteY20" fmla="*/ 1023937 h 1452562"/>
                <a:gd name="connsiteX21" fmla="*/ 185737 w 1002506"/>
                <a:gd name="connsiteY21" fmla="*/ 973931 h 1452562"/>
                <a:gd name="connsiteX22" fmla="*/ 192881 w 1002506"/>
                <a:gd name="connsiteY22" fmla="*/ 923925 h 1452562"/>
                <a:gd name="connsiteX23" fmla="*/ 204787 w 1002506"/>
                <a:gd name="connsiteY23" fmla="*/ 881062 h 1452562"/>
                <a:gd name="connsiteX24" fmla="*/ 216694 w 1002506"/>
                <a:gd name="connsiteY24" fmla="*/ 833437 h 1452562"/>
                <a:gd name="connsiteX25" fmla="*/ 261937 w 1002506"/>
                <a:gd name="connsiteY25" fmla="*/ 778669 h 1452562"/>
                <a:gd name="connsiteX26" fmla="*/ 421481 w 1002506"/>
                <a:gd name="connsiteY26" fmla="*/ 688181 h 1452562"/>
                <a:gd name="connsiteX27" fmla="*/ 538162 w 1002506"/>
                <a:gd name="connsiteY27" fmla="*/ 604838 h 1452562"/>
                <a:gd name="connsiteX28" fmla="*/ 609600 w 1002506"/>
                <a:gd name="connsiteY28" fmla="*/ 547687 h 1452562"/>
                <a:gd name="connsiteX29" fmla="*/ 661987 w 1002506"/>
                <a:gd name="connsiteY29" fmla="*/ 571500 h 1452562"/>
                <a:gd name="connsiteX30" fmla="*/ 733425 w 1002506"/>
                <a:gd name="connsiteY30" fmla="*/ 597694 h 1452562"/>
                <a:gd name="connsiteX31" fmla="*/ 795337 w 1002506"/>
                <a:gd name="connsiteY31" fmla="*/ 604837 h 1452562"/>
                <a:gd name="connsiteX32" fmla="*/ 723900 w 1002506"/>
                <a:gd name="connsiteY32" fmla="*/ 531019 h 1452562"/>
                <a:gd name="connsiteX33" fmla="*/ 702469 w 1002506"/>
                <a:gd name="connsiteY33" fmla="*/ 473869 h 1452562"/>
                <a:gd name="connsiteX34" fmla="*/ 764381 w 1002506"/>
                <a:gd name="connsiteY34" fmla="*/ 442912 h 1452562"/>
                <a:gd name="connsiteX35" fmla="*/ 926306 w 1002506"/>
                <a:gd name="connsiteY35" fmla="*/ 266700 h 1452562"/>
                <a:gd name="connsiteX36" fmla="*/ 1002506 w 1002506"/>
                <a:gd name="connsiteY36" fmla="*/ 92869 h 1452562"/>
                <a:gd name="connsiteX37" fmla="*/ 923926 w 1002506"/>
                <a:gd name="connsiteY37" fmla="*/ 0 h 1452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002506" h="1452562">
                  <a:moveTo>
                    <a:pt x="923926" y="0"/>
                  </a:moveTo>
                  <a:lnTo>
                    <a:pt x="519112" y="107156"/>
                  </a:lnTo>
                  <a:lnTo>
                    <a:pt x="385762" y="204787"/>
                  </a:lnTo>
                  <a:lnTo>
                    <a:pt x="328612" y="250031"/>
                  </a:lnTo>
                  <a:lnTo>
                    <a:pt x="252412" y="240506"/>
                  </a:lnTo>
                  <a:lnTo>
                    <a:pt x="92869" y="483394"/>
                  </a:lnTo>
                  <a:lnTo>
                    <a:pt x="4762" y="678656"/>
                  </a:lnTo>
                  <a:lnTo>
                    <a:pt x="7143" y="723900"/>
                  </a:lnTo>
                  <a:lnTo>
                    <a:pt x="0" y="795337"/>
                  </a:lnTo>
                  <a:lnTo>
                    <a:pt x="7144" y="931069"/>
                  </a:lnTo>
                  <a:lnTo>
                    <a:pt x="47625" y="1054894"/>
                  </a:lnTo>
                  <a:lnTo>
                    <a:pt x="85725" y="1114425"/>
                  </a:lnTo>
                  <a:lnTo>
                    <a:pt x="288131" y="1376362"/>
                  </a:lnTo>
                  <a:lnTo>
                    <a:pt x="385762" y="1452562"/>
                  </a:lnTo>
                  <a:lnTo>
                    <a:pt x="385762" y="1312069"/>
                  </a:lnTo>
                  <a:lnTo>
                    <a:pt x="423862" y="1290637"/>
                  </a:lnTo>
                  <a:lnTo>
                    <a:pt x="542925" y="1266825"/>
                  </a:lnTo>
                  <a:lnTo>
                    <a:pt x="614362" y="1209675"/>
                  </a:lnTo>
                  <a:lnTo>
                    <a:pt x="402431" y="1162050"/>
                  </a:lnTo>
                  <a:lnTo>
                    <a:pt x="228600" y="1059656"/>
                  </a:lnTo>
                  <a:lnTo>
                    <a:pt x="197644" y="1023937"/>
                  </a:lnTo>
                  <a:lnTo>
                    <a:pt x="185737" y="973931"/>
                  </a:lnTo>
                  <a:lnTo>
                    <a:pt x="192881" y="923925"/>
                  </a:lnTo>
                  <a:lnTo>
                    <a:pt x="204787" y="881062"/>
                  </a:lnTo>
                  <a:lnTo>
                    <a:pt x="216694" y="833437"/>
                  </a:lnTo>
                  <a:lnTo>
                    <a:pt x="261937" y="778669"/>
                  </a:lnTo>
                  <a:lnTo>
                    <a:pt x="421481" y="688181"/>
                  </a:lnTo>
                  <a:lnTo>
                    <a:pt x="538162" y="604838"/>
                  </a:lnTo>
                  <a:lnTo>
                    <a:pt x="609600" y="547687"/>
                  </a:lnTo>
                  <a:lnTo>
                    <a:pt x="661987" y="571500"/>
                  </a:lnTo>
                  <a:lnTo>
                    <a:pt x="733425" y="597694"/>
                  </a:lnTo>
                  <a:lnTo>
                    <a:pt x="795337" y="604837"/>
                  </a:lnTo>
                  <a:lnTo>
                    <a:pt x="723900" y="531019"/>
                  </a:lnTo>
                  <a:lnTo>
                    <a:pt x="702469" y="473869"/>
                  </a:lnTo>
                  <a:lnTo>
                    <a:pt x="764381" y="442912"/>
                  </a:lnTo>
                  <a:lnTo>
                    <a:pt x="926306" y="266700"/>
                  </a:lnTo>
                  <a:lnTo>
                    <a:pt x="1002506" y="92869"/>
                  </a:lnTo>
                  <a:lnTo>
                    <a:pt x="923926" y="0"/>
                  </a:lnTo>
                  <a:close/>
                </a:path>
              </a:pathLst>
            </a:custGeom>
            <a:solidFill>
              <a:srgbClr val="F6AB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31" name="Freeform 2726"/>
            <p:cNvSpPr>
              <a:spLocks/>
            </p:cNvSpPr>
            <p:nvPr/>
          </p:nvSpPr>
          <p:spPr bwMode="auto">
            <a:xfrm rot="2168359">
              <a:off x="-1174121" y="3962938"/>
              <a:ext cx="101291" cy="44582"/>
            </a:xfrm>
            <a:custGeom>
              <a:avLst/>
              <a:gdLst>
                <a:gd name="T0" fmla="*/ 0 w 120"/>
                <a:gd name="T1" fmla="*/ 10 h 53"/>
                <a:gd name="T2" fmla="*/ 11 w 120"/>
                <a:gd name="T3" fmla="*/ 3 h 53"/>
                <a:gd name="T4" fmla="*/ 36 w 120"/>
                <a:gd name="T5" fmla="*/ 17 h 53"/>
                <a:gd name="T6" fmla="*/ 113 w 120"/>
                <a:gd name="T7" fmla="*/ 24 h 53"/>
                <a:gd name="T8" fmla="*/ 113 w 120"/>
                <a:gd name="T9" fmla="*/ 50 h 53"/>
                <a:gd name="T10" fmla="*/ 90 w 120"/>
                <a:gd name="T11" fmla="*/ 41 h 53"/>
                <a:gd name="T12" fmla="*/ 64 w 120"/>
                <a:gd name="T13" fmla="*/ 27 h 53"/>
                <a:gd name="T14" fmla="*/ 17 w 120"/>
                <a:gd name="T15" fmla="*/ 27 h 53"/>
                <a:gd name="T16" fmla="*/ 0 w 120"/>
                <a:gd name="T17" fmla="*/ 1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0" h="53">
                  <a:moveTo>
                    <a:pt x="0" y="10"/>
                  </a:moveTo>
                  <a:cubicBezTo>
                    <a:pt x="0" y="10"/>
                    <a:pt x="2" y="0"/>
                    <a:pt x="11" y="3"/>
                  </a:cubicBezTo>
                  <a:cubicBezTo>
                    <a:pt x="20" y="5"/>
                    <a:pt x="25" y="17"/>
                    <a:pt x="36" y="17"/>
                  </a:cubicBezTo>
                  <a:cubicBezTo>
                    <a:pt x="48" y="17"/>
                    <a:pt x="106" y="13"/>
                    <a:pt x="113" y="24"/>
                  </a:cubicBezTo>
                  <a:cubicBezTo>
                    <a:pt x="120" y="35"/>
                    <a:pt x="120" y="47"/>
                    <a:pt x="113" y="50"/>
                  </a:cubicBezTo>
                  <a:cubicBezTo>
                    <a:pt x="106" y="53"/>
                    <a:pt x="97" y="48"/>
                    <a:pt x="90" y="41"/>
                  </a:cubicBezTo>
                  <a:cubicBezTo>
                    <a:pt x="82" y="35"/>
                    <a:pt x="76" y="24"/>
                    <a:pt x="64" y="27"/>
                  </a:cubicBezTo>
                  <a:cubicBezTo>
                    <a:pt x="52" y="29"/>
                    <a:pt x="30" y="34"/>
                    <a:pt x="17" y="27"/>
                  </a:cubicBezTo>
                  <a:cubicBezTo>
                    <a:pt x="4" y="19"/>
                    <a:pt x="3" y="21"/>
                    <a:pt x="0" y="1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2" name="Freeform 2727"/>
            <p:cNvSpPr>
              <a:spLocks/>
            </p:cNvSpPr>
            <p:nvPr/>
          </p:nvSpPr>
          <p:spPr bwMode="auto">
            <a:xfrm rot="2168359">
              <a:off x="-1182501" y="3932615"/>
              <a:ext cx="23539" cy="27819"/>
            </a:xfrm>
            <a:custGeom>
              <a:avLst/>
              <a:gdLst>
                <a:gd name="T0" fmla="*/ 9 w 28"/>
                <a:gd name="T1" fmla="*/ 4 h 33"/>
                <a:gd name="T2" fmla="*/ 24 w 28"/>
                <a:gd name="T3" fmla="*/ 18 h 33"/>
                <a:gd name="T4" fmla="*/ 26 w 28"/>
                <a:gd name="T5" fmla="*/ 28 h 33"/>
                <a:gd name="T6" fmla="*/ 11 w 28"/>
                <a:gd name="T7" fmla="*/ 26 h 33"/>
                <a:gd name="T8" fmla="*/ 9 w 28"/>
                <a:gd name="T9" fmla="*/ 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3">
                  <a:moveTo>
                    <a:pt x="9" y="4"/>
                  </a:moveTo>
                  <a:cubicBezTo>
                    <a:pt x="9" y="4"/>
                    <a:pt x="21" y="16"/>
                    <a:pt x="24" y="18"/>
                  </a:cubicBezTo>
                  <a:cubicBezTo>
                    <a:pt x="27" y="20"/>
                    <a:pt x="28" y="24"/>
                    <a:pt x="26" y="28"/>
                  </a:cubicBezTo>
                  <a:cubicBezTo>
                    <a:pt x="24" y="33"/>
                    <a:pt x="20" y="32"/>
                    <a:pt x="11" y="26"/>
                  </a:cubicBezTo>
                  <a:cubicBezTo>
                    <a:pt x="2" y="19"/>
                    <a:pt x="0" y="0"/>
                    <a:pt x="9" y="4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3" name="Freeform 2728"/>
            <p:cNvSpPr>
              <a:spLocks/>
            </p:cNvSpPr>
            <p:nvPr/>
          </p:nvSpPr>
          <p:spPr bwMode="auto">
            <a:xfrm rot="2168359">
              <a:off x="-1090903" y="4012269"/>
              <a:ext cx="24253" cy="36379"/>
            </a:xfrm>
            <a:custGeom>
              <a:avLst/>
              <a:gdLst>
                <a:gd name="T0" fmla="*/ 4 w 29"/>
                <a:gd name="T1" fmla="*/ 10 h 43"/>
                <a:gd name="T2" fmla="*/ 4 w 29"/>
                <a:gd name="T3" fmla="*/ 29 h 43"/>
                <a:gd name="T4" fmla="*/ 5 w 29"/>
                <a:gd name="T5" fmla="*/ 40 h 43"/>
                <a:gd name="T6" fmla="*/ 18 w 29"/>
                <a:gd name="T7" fmla="*/ 38 h 43"/>
                <a:gd name="T8" fmla="*/ 23 w 29"/>
                <a:gd name="T9" fmla="*/ 15 h 43"/>
                <a:gd name="T10" fmla="*/ 4 w 29"/>
                <a:gd name="T11" fmla="*/ 1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43">
                  <a:moveTo>
                    <a:pt x="4" y="10"/>
                  </a:moveTo>
                  <a:cubicBezTo>
                    <a:pt x="4" y="10"/>
                    <a:pt x="7" y="23"/>
                    <a:pt x="4" y="29"/>
                  </a:cubicBezTo>
                  <a:cubicBezTo>
                    <a:pt x="0" y="34"/>
                    <a:pt x="3" y="38"/>
                    <a:pt x="5" y="40"/>
                  </a:cubicBezTo>
                  <a:cubicBezTo>
                    <a:pt x="8" y="43"/>
                    <a:pt x="14" y="42"/>
                    <a:pt x="18" y="38"/>
                  </a:cubicBezTo>
                  <a:cubicBezTo>
                    <a:pt x="23" y="34"/>
                    <a:pt x="29" y="22"/>
                    <a:pt x="23" y="15"/>
                  </a:cubicBezTo>
                  <a:cubicBezTo>
                    <a:pt x="17" y="7"/>
                    <a:pt x="2" y="0"/>
                    <a:pt x="4" y="1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4" name="Freeform 2729"/>
            <p:cNvSpPr>
              <a:spLocks/>
            </p:cNvSpPr>
            <p:nvPr/>
          </p:nvSpPr>
          <p:spPr bwMode="auto">
            <a:xfrm rot="2168359">
              <a:off x="-1044749" y="3970533"/>
              <a:ext cx="44582" cy="85955"/>
            </a:xfrm>
            <a:custGeom>
              <a:avLst/>
              <a:gdLst>
                <a:gd name="T0" fmla="*/ 8 w 53"/>
                <a:gd name="T1" fmla="*/ 101 h 102"/>
                <a:gd name="T2" fmla="*/ 20 w 53"/>
                <a:gd name="T3" fmla="*/ 77 h 102"/>
                <a:gd name="T4" fmla="*/ 35 w 53"/>
                <a:gd name="T5" fmla="*/ 27 h 102"/>
                <a:gd name="T6" fmla="*/ 50 w 53"/>
                <a:gd name="T7" fmla="*/ 3 h 102"/>
                <a:gd name="T8" fmla="*/ 21 w 53"/>
                <a:gd name="T9" fmla="*/ 18 h 102"/>
                <a:gd name="T10" fmla="*/ 1 w 53"/>
                <a:gd name="T11" fmla="*/ 58 h 102"/>
                <a:gd name="T12" fmla="*/ 8 w 53"/>
                <a:gd name="T13" fmla="*/ 10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102">
                  <a:moveTo>
                    <a:pt x="8" y="101"/>
                  </a:moveTo>
                  <a:cubicBezTo>
                    <a:pt x="9" y="102"/>
                    <a:pt x="19" y="101"/>
                    <a:pt x="20" y="77"/>
                  </a:cubicBezTo>
                  <a:cubicBezTo>
                    <a:pt x="20" y="54"/>
                    <a:pt x="18" y="39"/>
                    <a:pt x="35" y="27"/>
                  </a:cubicBezTo>
                  <a:cubicBezTo>
                    <a:pt x="51" y="15"/>
                    <a:pt x="53" y="7"/>
                    <a:pt x="50" y="3"/>
                  </a:cubicBezTo>
                  <a:cubicBezTo>
                    <a:pt x="47" y="0"/>
                    <a:pt x="34" y="2"/>
                    <a:pt x="21" y="18"/>
                  </a:cubicBezTo>
                  <a:cubicBezTo>
                    <a:pt x="9" y="33"/>
                    <a:pt x="0" y="37"/>
                    <a:pt x="1" y="58"/>
                  </a:cubicBezTo>
                  <a:cubicBezTo>
                    <a:pt x="1" y="79"/>
                    <a:pt x="1" y="100"/>
                    <a:pt x="8" y="101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5" name="Freeform 2730"/>
            <p:cNvSpPr>
              <a:spLocks/>
            </p:cNvSpPr>
            <p:nvPr/>
          </p:nvSpPr>
          <p:spPr bwMode="auto">
            <a:xfrm rot="2168359">
              <a:off x="-1065294" y="4019009"/>
              <a:ext cx="68478" cy="78465"/>
            </a:xfrm>
            <a:custGeom>
              <a:avLst/>
              <a:gdLst>
                <a:gd name="T0" fmla="*/ 5 w 81"/>
                <a:gd name="T1" fmla="*/ 83 h 93"/>
                <a:gd name="T2" fmla="*/ 24 w 81"/>
                <a:gd name="T3" fmla="*/ 35 h 93"/>
                <a:gd name="T4" fmla="*/ 63 w 81"/>
                <a:gd name="T5" fmla="*/ 1 h 93"/>
                <a:gd name="T6" fmla="*/ 76 w 81"/>
                <a:gd name="T7" fmla="*/ 8 h 93"/>
                <a:gd name="T8" fmla="*/ 52 w 81"/>
                <a:gd name="T9" fmla="*/ 20 h 93"/>
                <a:gd name="T10" fmla="*/ 21 w 81"/>
                <a:gd name="T11" fmla="*/ 83 h 93"/>
                <a:gd name="T12" fmla="*/ 5 w 81"/>
                <a:gd name="T13" fmla="*/ 8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93">
                  <a:moveTo>
                    <a:pt x="5" y="83"/>
                  </a:moveTo>
                  <a:cubicBezTo>
                    <a:pt x="5" y="83"/>
                    <a:pt x="11" y="56"/>
                    <a:pt x="24" y="35"/>
                  </a:cubicBezTo>
                  <a:cubicBezTo>
                    <a:pt x="37" y="14"/>
                    <a:pt x="48" y="0"/>
                    <a:pt x="63" y="1"/>
                  </a:cubicBezTo>
                  <a:cubicBezTo>
                    <a:pt x="77" y="1"/>
                    <a:pt x="81" y="6"/>
                    <a:pt x="76" y="8"/>
                  </a:cubicBezTo>
                  <a:cubicBezTo>
                    <a:pt x="71" y="10"/>
                    <a:pt x="62" y="8"/>
                    <a:pt x="52" y="20"/>
                  </a:cubicBezTo>
                  <a:cubicBezTo>
                    <a:pt x="42" y="33"/>
                    <a:pt x="25" y="76"/>
                    <a:pt x="21" y="83"/>
                  </a:cubicBezTo>
                  <a:cubicBezTo>
                    <a:pt x="18" y="90"/>
                    <a:pt x="0" y="93"/>
                    <a:pt x="5" y="83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6" name="Freeform 2731"/>
            <p:cNvSpPr>
              <a:spLocks/>
            </p:cNvSpPr>
            <p:nvPr/>
          </p:nvSpPr>
          <p:spPr bwMode="auto">
            <a:xfrm rot="2168359">
              <a:off x="-1200196" y="3858133"/>
              <a:ext cx="37806" cy="64198"/>
            </a:xfrm>
            <a:custGeom>
              <a:avLst/>
              <a:gdLst>
                <a:gd name="T0" fmla="*/ 9 w 45"/>
                <a:gd name="T1" fmla="*/ 2 h 76"/>
                <a:gd name="T2" fmla="*/ 35 w 45"/>
                <a:gd name="T3" fmla="*/ 23 h 76"/>
                <a:gd name="T4" fmla="*/ 41 w 45"/>
                <a:gd name="T5" fmla="*/ 71 h 76"/>
                <a:gd name="T6" fmla="*/ 30 w 45"/>
                <a:gd name="T7" fmla="*/ 61 h 76"/>
                <a:gd name="T8" fmla="*/ 13 w 45"/>
                <a:gd name="T9" fmla="*/ 20 h 76"/>
                <a:gd name="T10" fmla="*/ 9 w 45"/>
                <a:gd name="T11" fmla="*/ 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76">
                  <a:moveTo>
                    <a:pt x="9" y="2"/>
                  </a:moveTo>
                  <a:cubicBezTo>
                    <a:pt x="9" y="2"/>
                    <a:pt x="30" y="12"/>
                    <a:pt x="35" y="23"/>
                  </a:cubicBezTo>
                  <a:cubicBezTo>
                    <a:pt x="39" y="35"/>
                    <a:pt x="45" y="67"/>
                    <a:pt x="41" y="71"/>
                  </a:cubicBezTo>
                  <a:cubicBezTo>
                    <a:pt x="37" y="76"/>
                    <a:pt x="35" y="74"/>
                    <a:pt x="30" y="61"/>
                  </a:cubicBezTo>
                  <a:cubicBezTo>
                    <a:pt x="25" y="48"/>
                    <a:pt x="22" y="29"/>
                    <a:pt x="13" y="20"/>
                  </a:cubicBezTo>
                  <a:cubicBezTo>
                    <a:pt x="3" y="11"/>
                    <a:pt x="0" y="0"/>
                    <a:pt x="9" y="2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7" name="Freeform 2732"/>
            <p:cNvSpPr>
              <a:spLocks/>
            </p:cNvSpPr>
            <p:nvPr/>
          </p:nvSpPr>
          <p:spPr bwMode="auto">
            <a:xfrm rot="2168359">
              <a:off x="-1248277" y="3860956"/>
              <a:ext cx="49219" cy="58492"/>
            </a:xfrm>
            <a:custGeom>
              <a:avLst/>
              <a:gdLst>
                <a:gd name="T0" fmla="*/ 9 w 58"/>
                <a:gd name="T1" fmla="*/ 0 h 69"/>
                <a:gd name="T2" fmla="*/ 46 w 58"/>
                <a:gd name="T3" fmla="*/ 18 h 69"/>
                <a:gd name="T4" fmla="*/ 55 w 58"/>
                <a:gd name="T5" fmla="*/ 61 h 69"/>
                <a:gd name="T6" fmla="*/ 45 w 58"/>
                <a:gd name="T7" fmla="*/ 56 h 69"/>
                <a:gd name="T8" fmla="*/ 27 w 58"/>
                <a:gd name="T9" fmla="*/ 19 h 69"/>
                <a:gd name="T10" fmla="*/ 9 w 58"/>
                <a:gd name="T11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" h="69">
                  <a:moveTo>
                    <a:pt x="9" y="0"/>
                  </a:moveTo>
                  <a:cubicBezTo>
                    <a:pt x="9" y="0"/>
                    <a:pt x="39" y="2"/>
                    <a:pt x="46" y="18"/>
                  </a:cubicBezTo>
                  <a:cubicBezTo>
                    <a:pt x="54" y="34"/>
                    <a:pt x="58" y="53"/>
                    <a:pt x="55" y="61"/>
                  </a:cubicBezTo>
                  <a:cubicBezTo>
                    <a:pt x="52" y="69"/>
                    <a:pt x="52" y="69"/>
                    <a:pt x="45" y="56"/>
                  </a:cubicBezTo>
                  <a:cubicBezTo>
                    <a:pt x="39" y="43"/>
                    <a:pt x="38" y="27"/>
                    <a:pt x="27" y="19"/>
                  </a:cubicBezTo>
                  <a:cubicBezTo>
                    <a:pt x="15" y="11"/>
                    <a:pt x="0" y="1"/>
                    <a:pt x="9" y="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8" name="Freeform 2733"/>
            <p:cNvSpPr>
              <a:spLocks/>
            </p:cNvSpPr>
            <p:nvPr/>
          </p:nvSpPr>
          <p:spPr bwMode="auto">
            <a:xfrm rot="2168359">
              <a:off x="-1549049" y="4291351"/>
              <a:ext cx="245737" cy="123047"/>
            </a:xfrm>
            <a:custGeom>
              <a:avLst/>
              <a:gdLst>
                <a:gd name="T0" fmla="*/ 0 w 291"/>
                <a:gd name="T1" fmla="*/ 70 h 146"/>
                <a:gd name="T2" fmla="*/ 98 w 291"/>
                <a:gd name="T3" fmla="*/ 126 h 146"/>
                <a:gd name="T4" fmla="*/ 236 w 291"/>
                <a:gd name="T5" fmla="*/ 109 h 146"/>
                <a:gd name="T6" fmla="*/ 281 w 291"/>
                <a:gd name="T7" fmla="*/ 0 h 146"/>
                <a:gd name="T8" fmla="*/ 255 w 291"/>
                <a:gd name="T9" fmla="*/ 33 h 146"/>
                <a:gd name="T10" fmla="*/ 250 w 291"/>
                <a:gd name="T11" fmla="*/ 49 h 146"/>
                <a:gd name="T12" fmla="*/ 240 w 291"/>
                <a:gd name="T13" fmla="*/ 48 h 146"/>
                <a:gd name="T14" fmla="*/ 234 w 291"/>
                <a:gd name="T15" fmla="*/ 54 h 146"/>
                <a:gd name="T16" fmla="*/ 236 w 291"/>
                <a:gd name="T17" fmla="*/ 66 h 146"/>
                <a:gd name="T18" fmla="*/ 224 w 291"/>
                <a:gd name="T19" fmla="*/ 66 h 146"/>
                <a:gd name="T20" fmla="*/ 212 w 291"/>
                <a:gd name="T21" fmla="*/ 66 h 146"/>
                <a:gd name="T22" fmla="*/ 209 w 291"/>
                <a:gd name="T23" fmla="*/ 85 h 146"/>
                <a:gd name="T24" fmla="*/ 193 w 291"/>
                <a:gd name="T25" fmla="*/ 70 h 146"/>
                <a:gd name="T26" fmla="*/ 186 w 291"/>
                <a:gd name="T27" fmla="*/ 84 h 146"/>
                <a:gd name="T28" fmla="*/ 177 w 291"/>
                <a:gd name="T29" fmla="*/ 86 h 146"/>
                <a:gd name="T30" fmla="*/ 160 w 291"/>
                <a:gd name="T31" fmla="*/ 80 h 146"/>
                <a:gd name="T32" fmla="*/ 158 w 291"/>
                <a:gd name="T33" fmla="*/ 94 h 146"/>
                <a:gd name="T34" fmla="*/ 149 w 291"/>
                <a:gd name="T35" fmla="*/ 96 h 146"/>
                <a:gd name="T36" fmla="*/ 141 w 291"/>
                <a:gd name="T37" fmla="*/ 87 h 146"/>
                <a:gd name="T38" fmla="*/ 128 w 291"/>
                <a:gd name="T39" fmla="*/ 85 h 146"/>
                <a:gd name="T40" fmla="*/ 124 w 291"/>
                <a:gd name="T41" fmla="*/ 92 h 146"/>
                <a:gd name="T42" fmla="*/ 110 w 291"/>
                <a:gd name="T43" fmla="*/ 89 h 146"/>
                <a:gd name="T44" fmla="*/ 105 w 291"/>
                <a:gd name="T45" fmla="*/ 84 h 146"/>
                <a:gd name="T46" fmla="*/ 95 w 291"/>
                <a:gd name="T47" fmla="*/ 90 h 146"/>
                <a:gd name="T48" fmla="*/ 87 w 291"/>
                <a:gd name="T49" fmla="*/ 92 h 146"/>
                <a:gd name="T50" fmla="*/ 82 w 291"/>
                <a:gd name="T51" fmla="*/ 85 h 146"/>
                <a:gd name="T52" fmla="*/ 68 w 291"/>
                <a:gd name="T53" fmla="*/ 83 h 146"/>
                <a:gd name="T54" fmla="*/ 58 w 291"/>
                <a:gd name="T55" fmla="*/ 93 h 146"/>
                <a:gd name="T56" fmla="*/ 46 w 291"/>
                <a:gd name="T57" fmla="*/ 83 h 146"/>
                <a:gd name="T58" fmla="*/ 0 w 291"/>
                <a:gd name="T59" fmla="*/ 7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91" h="146">
                  <a:moveTo>
                    <a:pt x="0" y="70"/>
                  </a:moveTo>
                  <a:cubicBezTo>
                    <a:pt x="0" y="70"/>
                    <a:pt x="86" y="123"/>
                    <a:pt x="98" y="126"/>
                  </a:cubicBezTo>
                  <a:cubicBezTo>
                    <a:pt x="110" y="130"/>
                    <a:pt x="180" y="146"/>
                    <a:pt x="236" y="109"/>
                  </a:cubicBezTo>
                  <a:cubicBezTo>
                    <a:pt x="291" y="72"/>
                    <a:pt x="284" y="14"/>
                    <a:pt x="281" y="0"/>
                  </a:cubicBezTo>
                  <a:cubicBezTo>
                    <a:pt x="267" y="20"/>
                    <a:pt x="265" y="30"/>
                    <a:pt x="255" y="33"/>
                  </a:cubicBezTo>
                  <a:cubicBezTo>
                    <a:pt x="245" y="36"/>
                    <a:pt x="256" y="44"/>
                    <a:pt x="250" y="49"/>
                  </a:cubicBezTo>
                  <a:cubicBezTo>
                    <a:pt x="243" y="54"/>
                    <a:pt x="242" y="50"/>
                    <a:pt x="240" y="48"/>
                  </a:cubicBezTo>
                  <a:cubicBezTo>
                    <a:pt x="238" y="47"/>
                    <a:pt x="229" y="44"/>
                    <a:pt x="234" y="54"/>
                  </a:cubicBezTo>
                  <a:cubicBezTo>
                    <a:pt x="238" y="63"/>
                    <a:pt x="241" y="63"/>
                    <a:pt x="236" y="66"/>
                  </a:cubicBezTo>
                  <a:cubicBezTo>
                    <a:pt x="232" y="70"/>
                    <a:pt x="230" y="73"/>
                    <a:pt x="224" y="66"/>
                  </a:cubicBezTo>
                  <a:cubicBezTo>
                    <a:pt x="219" y="59"/>
                    <a:pt x="212" y="57"/>
                    <a:pt x="212" y="66"/>
                  </a:cubicBezTo>
                  <a:cubicBezTo>
                    <a:pt x="211" y="76"/>
                    <a:pt x="214" y="86"/>
                    <a:pt x="209" y="85"/>
                  </a:cubicBezTo>
                  <a:cubicBezTo>
                    <a:pt x="204" y="84"/>
                    <a:pt x="198" y="70"/>
                    <a:pt x="193" y="70"/>
                  </a:cubicBezTo>
                  <a:cubicBezTo>
                    <a:pt x="188" y="70"/>
                    <a:pt x="188" y="78"/>
                    <a:pt x="186" y="84"/>
                  </a:cubicBezTo>
                  <a:cubicBezTo>
                    <a:pt x="184" y="91"/>
                    <a:pt x="180" y="91"/>
                    <a:pt x="177" y="86"/>
                  </a:cubicBezTo>
                  <a:cubicBezTo>
                    <a:pt x="174" y="80"/>
                    <a:pt x="166" y="80"/>
                    <a:pt x="160" y="80"/>
                  </a:cubicBezTo>
                  <a:cubicBezTo>
                    <a:pt x="154" y="80"/>
                    <a:pt x="161" y="90"/>
                    <a:pt x="158" y="94"/>
                  </a:cubicBezTo>
                  <a:cubicBezTo>
                    <a:pt x="156" y="99"/>
                    <a:pt x="155" y="100"/>
                    <a:pt x="149" y="96"/>
                  </a:cubicBezTo>
                  <a:cubicBezTo>
                    <a:pt x="143" y="92"/>
                    <a:pt x="141" y="89"/>
                    <a:pt x="141" y="87"/>
                  </a:cubicBezTo>
                  <a:cubicBezTo>
                    <a:pt x="141" y="85"/>
                    <a:pt x="128" y="85"/>
                    <a:pt x="128" y="85"/>
                  </a:cubicBezTo>
                  <a:cubicBezTo>
                    <a:pt x="128" y="85"/>
                    <a:pt x="126" y="90"/>
                    <a:pt x="124" y="92"/>
                  </a:cubicBezTo>
                  <a:cubicBezTo>
                    <a:pt x="123" y="94"/>
                    <a:pt x="110" y="92"/>
                    <a:pt x="110" y="89"/>
                  </a:cubicBezTo>
                  <a:cubicBezTo>
                    <a:pt x="110" y="86"/>
                    <a:pt x="109" y="84"/>
                    <a:pt x="105" y="84"/>
                  </a:cubicBezTo>
                  <a:cubicBezTo>
                    <a:pt x="101" y="84"/>
                    <a:pt x="95" y="85"/>
                    <a:pt x="95" y="90"/>
                  </a:cubicBezTo>
                  <a:cubicBezTo>
                    <a:pt x="95" y="94"/>
                    <a:pt x="92" y="96"/>
                    <a:pt x="87" y="92"/>
                  </a:cubicBezTo>
                  <a:cubicBezTo>
                    <a:pt x="82" y="88"/>
                    <a:pt x="82" y="85"/>
                    <a:pt x="82" y="85"/>
                  </a:cubicBezTo>
                  <a:cubicBezTo>
                    <a:pt x="82" y="85"/>
                    <a:pt x="72" y="83"/>
                    <a:pt x="68" y="83"/>
                  </a:cubicBezTo>
                  <a:cubicBezTo>
                    <a:pt x="63" y="83"/>
                    <a:pt x="58" y="93"/>
                    <a:pt x="58" y="93"/>
                  </a:cubicBezTo>
                  <a:cubicBezTo>
                    <a:pt x="58" y="93"/>
                    <a:pt x="49" y="86"/>
                    <a:pt x="46" y="83"/>
                  </a:cubicBezTo>
                  <a:cubicBezTo>
                    <a:pt x="44" y="80"/>
                    <a:pt x="0" y="70"/>
                    <a:pt x="0" y="7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9" name="Freeform 2734"/>
            <p:cNvSpPr>
              <a:spLocks/>
            </p:cNvSpPr>
            <p:nvPr/>
          </p:nvSpPr>
          <p:spPr bwMode="auto">
            <a:xfrm rot="2168359">
              <a:off x="-1578519" y="4122717"/>
              <a:ext cx="45652" cy="46366"/>
            </a:xfrm>
            <a:custGeom>
              <a:avLst/>
              <a:gdLst>
                <a:gd name="T0" fmla="*/ 41 w 54"/>
                <a:gd name="T1" fmla="*/ 0 h 55"/>
                <a:gd name="T2" fmla="*/ 54 w 54"/>
                <a:gd name="T3" fmla="*/ 41 h 55"/>
                <a:gd name="T4" fmla="*/ 1 w 54"/>
                <a:gd name="T5" fmla="*/ 6 h 55"/>
                <a:gd name="T6" fmla="*/ 41 w 54"/>
                <a:gd name="T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55">
                  <a:moveTo>
                    <a:pt x="41" y="0"/>
                  </a:moveTo>
                  <a:cubicBezTo>
                    <a:pt x="41" y="0"/>
                    <a:pt x="50" y="32"/>
                    <a:pt x="54" y="41"/>
                  </a:cubicBezTo>
                  <a:cubicBezTo>
                    <a:pt x="31" y="55"/>
                    <a:pt x="0" y="48"/>
                    <a:pt x="1" y="6"/>
                  </a:cubicBezTo>
                  <a:cubicBezTo>
                    <a:pt x="30" y="2"/>
                    <a:pt x="41" y="0"/>
                    <a:pt x="41" y="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0" name="Freeform 2735"/>
            <p:cNvSpPr>
              <a:spLocks/>
            </p:cNvSpPr>
            <p:nvPr/>
          </p:nvSpPr>
          <p:spPr bwMode="auto">
            <a:xfrm rot="2168359">
              <a:off x="-1591561" y="4175634"/>
              <a:ext cx="57422" cy="59919"/>
            </a:xfrm>
            <a:custGeom>
              <a:avLst/>
              <a:gdLst>
                <a:gd name="T0" fmla="*/ 34 w 68"/>
                <a:gd name="T1" fmla="*/ 0 h 71"/>
                <a:gd name="T2" fmla="*/ 68 w 68"/>
                <a:gd name="T3" fmla="*/ 40 h 71"/>
                <a:gd name="T4" fmla="*/ 33 w 68"/>
                <a:gd name="T5" fmla="*/ 59 h 71"/>
                <a:gd name="T6" fmla="*/ 10 w 68"/>
                <a:gd name="T7" fmla="*/ 15 h 71"/>
                <a:gd name="T8" fmla="*/ 34 w 68"/>
                <a:gd name="T9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71">
                  <a:moveTo>
                    <a:pt x="34" y="0"/>
                  </a:moveTo>
                  <a:cubicBezTo>
                    <a:pt x="34" y="0"/>
                    <a:pt x="58" y="38"/>
                    <a:pt x="68" y="40"/>
                  </a:cubicBezTo>
                  <a:cubicBezTo>
                    <a:pt x="68" y="40"/>
                    <a:pt x="50" y="71"/>
                    <a:pt x="33" y="59"/>
                  </a:cubicBezTo>
                  <a:cubicBezTo>
                    <a:pt x="15" y="47"/>
                    <a:pt x="0" y="22"/>
                    <a:pt x="10" y="15"/>
                  </a:cubicBezTo>
                  <a:cubicBezTo>
                    <a:pt x="20" y="7"/>
                    <a:pt x="34" y="0"/>
                    <a:pt x="34" y="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1" name="Freeform 2736"/>
            <p:cNvSpPr>
              <a:spLocks/>
            </p:cNvSpPr>
            <p:nvPr/>
          </p:nvSpPr>
          <p:spPr bwMode="auto">
            <a:xfrm rot="2168359">
              <a:off x="-1583676" y="4238754"/>
              <a:ext cx="60632" cy="57065"/>
            </a:xfrm>
            <a:custGeom>
              <a:avLst/>
              <a:gdLst>
                <a:gd name="T0" fmla="*/ 34 w 72"/>
                <a:gd name="T1" fmla="*/ 0 h 68"/>
                <a:gd name="T2" fmla="*/ 72 w 72"/>
                <a:gd name="T3" fmla="*/ 42 h 68"/>
                <a:gd name="T4" fmla="*/ 28 w 72"/>
                <a:gd name="T5" fmla="*/ 59 h 68"/>
                <a:gd name="T6" fmla="*/ 0 w 72"/>
                <a:gd name="T7" fmla="*/ 27 h 68"/>
                <a:gd name="T8" fmla="*/ 34 w 72"/>
                <a:gd name="T9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68">
                  <a:moveTo>
                    <a:pt x="34" y="0"/>
                  </a:moveTo>
                  <a:cubicBezTo>
                    <a:pt x="34" y="0"/>
                    <a:pt x="66" y="39"/>
                    <a:pt x="72" y="42"/>
                  </a:cubicBezTo>
                  <a:cubicBezTo>
                    <a:pt x="53" y="62"/>
                    <a:pt x="43" y="68"/>
                    <a:pt x="28" y="59"/>
                  </a:cubicBezTo>
                  <a:cubicBezTo>
                    <a:pt x="14" y="50"/>
                    <a:pt x="0" y="27"/>
                    <a:pt x="0" y="27"/>
                  </a:cubicBezTo>
                  <a:cubicBezTo>
                    <a:pt x="0" y="27"/>
                    <a:pt x="22" y="13"/>
                    <a:pt x="34" y="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2" name="Freeform 2737"/>
            <p:cNvSpPr>
              <a:spLocks/>
            </p:cNvSpPr>
            <p:nvPr/>
          </p:nvSpPr>
          <p:spPr bwMode="auto">
            <a:xfrm rot="2168359">
              <a:off x="-1567340" y="4310029"/>
              <a:ext cx="65625" cy="43155"/>
            </a:xfrm>
            <a:custGeom>
              <a:avLst/>
              <a:gdLst>
                <a:gd name="T0" fmla="*/ 26 w 78"/>
                <a:gd name="T1" fmla="*/ 0 h 51"/>
                <a:gd name="T2" fmla="*/ 78 w 78"/>
                <a:gd name="T3" fmla="*/ 30 h 51"/>
                <a:gd name="T4" fmla="*/ 43 w 78"/>
                <a:gd name="T5" fmla="*/ 51 h 51"/>
                <a:gd name="T6" fmla="*/ 4 w 78"/>
                <a:gd name="T7" fmla="*/ 25 h 51"/>
                <a:gd name="T8" fmla="*/ 26 w 78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51">
                  <a:moveTo>
                    <a:pt x="26" y="0"/>
                  </a:moveTo>
                  <a:cubicBezTo>
                    <a:pt x="26" y="0"/>
                    <a:pt x="60" y="31"/>
                    <a:pt x="78" y="30"/>
                  </a:cubicBezTo>
                  <a:cubicBezTo>
                    <a:pt x="71" y="36"/>
                    <a:pt x="66" y="51"/>
                    <a:pt x="43" y="51"/>
                  </a:cubicBezTo>
                  <a:cubicBezTo>
                    <a:pt x="20" y="51"/>
                    <a:pt x="9" y="29"/>
                    <a:pt x="4" y="25"/>
                  </a:cubicBezTo>
                  <a:cubicBezTo>
                    <a:pt x="0" y="21"/>
                    <a:pt x="26" y="0"/>
                    <a:pt x="26" y="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3" name="Freeform 2738"/>
            <p:cNvSpPr>
              <a:spLocks/>
            </p:cNvSpPr>
            <p:nvPr/>
          </p:nvSpPr>
          <p:spPr bwMode="auto">
            <a:xfrm rot="2168359">
              <a:off x="-1552040" y="4359593"/>
              <a:ext cx="54212" cy="55639"/>
            </a:xfrm>
            <a:custGeom>
              <a:avLst/>
              <a:gdLst>
                <a:gd name="T0" fmla="*/ 45 w 64"/>
                <a:gd name="T1" fmla="*/ 0 h 66"/>
                <a:gd name="T2" fmla="*/ 64 w 64"/>
                <a:gd name="T3" fmla="*/ 56 h 66"/>
                <a:gd name="T4" fmla="*/ 0 w 64"/>
                <a:gd name="T5" fmla="*/ 31 h 66"/>
                <a:gd name="T6" fmla="*/ 45 w 64"/>
                <a:gd name="T7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66">
                  <a:moveTo>
                    <a:pt x="45" y="0"/>
                  </a:moveTo>
                  <a:cubicBezTo>
                    <a:pt x="45" y="0"/>
                    <a:pt x="53" y="48"/>
                    <a:pt x="64" y="56"/>
                  </a:cubicBezTo>
                  <a:cubicBezTo>
                    <a:pt x="37" y="63"/>
                    <a:pt x="15" y="66"/>
                    <a:pt x="0" y="31"/>
                  </a:cubicBezTo>
                  <a:cubicBezTo>
                    <a:pt x="27" y="24"/>
                    <a:pt x="36" y="15"/>
                    <a:pt x="45" y="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4" name="Freeform 2739"/>
            <p:cNvSpPr>
              <a:spLocks/>
            </p:cNvSpPr>
            <p:nvPr/>
          </p:nvSpPr>
          <p:spPr bwMode="auto">
            <a:xfrm rot="2168359">
              <a:off x="-1548799" y="4442907"/>
              <a:ext cx="312432" cy="121620"/>
            </a:xfrm>
            <a:custGeom>
              <a:avLst/>
              <a:gdLst>
                <a:gd name="T0" fmla="*/ 0 w 370"/>
                <a:gd name="T1" fmla="*/ 20 h 144"/>
                <a:gd name="T2" fmla="*/ 40 w 370"/>
                <a:gd name="T3" fmla="*/ 22 h 144"/>
                <a:gd name="T4" fmla="*/ 120 w 370"/>
                <a:gd name="T5" fmla="*/ 95 h 144"/>
                <a:gd name="T6" fmla="*/ 122 w 370"/>
                <a:gd name="T7" fmla="*/ 93 h 144"/>
                <a:gd name="T8" fmla="*/ 56 w 370"/>
                <a:gd name="T9" fmla="*/ 22 h 144"/>
                <a:gd name="T10" fmla="*/ 96 w 370"/>
                <a:gd name="T11" fmla="*/ 24 h 144"/>
                <a:gd name="T12" fmla="*/ 185 w 370"/>
                <a:gd name="T13" fmla="*/ 75 h 144"/>
                <a:gd name="T14" fmla="*/ 185 w 370"/>
                <a:gd name="T15" fmla="*/ 69 h 144"/>
                <a:gd name="T16" fmla="*/ 112 w 370"/>
                <a:gd name="T17" fmla="*/ 26 h 144"/>
                <a:gd name="T18" fmla="*/ 119 w 370"/>
                <a:gd name="T19" fmla="*/ 25 h 144"/>
                <a:gd name="T20" fmla="*/ 268 w 370"/>
                <a:gd name="T21" fmla="*/ 60 h 144"/>
                <a:gd name="T22" fmla="*/ 130 w 370"/>
                <a:gd name="T23" fmla="*/ 11 h 144"/>
                <a:gd name="T24" fmla="*/ 158 w 370"/>
                <a:gd name="T25" fmla="*/ 0 h 144"/>
                <a:gd name="T26" fmla="*/ 370 w 370"/>
                <a:gd name="T27" fmla="*/ 14 h 144"/>
                <a:gd name="T28" fmla="*/ 318 w 370"/>
                <a:gd name="T29" fmla="*/ 86 h 144"/>
                <a:gd name="T30" fmla="*/ 244 w 370"/>
                <a:gd name="T31" fmla="*/ 92 h 144"/>
                <a:gd name="T32" fmla="*/ 188 w 370"/>
                <a:gd name="T33" fmla="*/ 134 h 144"/>
                <a:gd name="T34" fmla="*/ 157 w 370"/>
                <a:gd name="T35" fmla="*/ 125 h 144"/>
                <a:gd name="T36" fmla="*/ 114 w 370"/>
                <a:gd name="T37" fmla="*/ 142 h 144"/>
                <a:gd name="T38" fmla="*/ 0 w 370"/>
                <a:gd name="T39" fmla="*/ 2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0" h="144">
                  <a:moveTo>
                    <a:pt x="0" y="20"/>
                  </a:moveTo>
                  <a:cubicBezTo>
                    <a:pt x="40" y="22"/>
                    <a:pt x="40" y="22"/>
                    <a:pt x="40" y="22"/>
                  </a:cubicBezTo>
                  <a:cubicBezTo>
                    <a:pt x="40" y="22"/>
                    <a:pt x="70" y="102"/>
                    <a:pt x="120" y="95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2" y="93"/>
                    <a:pt x="68" y="70"/>
                    <a:pt x="56" y="22"/>
                  </a:cubicBezTo>
                  <a:cubicBezTo>
                    <a:pt x="79" y="24"/>
                    <a:pt x="96" y="24"/>
                    <a:pt x="96" y="24"/>
                  </a:cubicBezTo>
                  <a:cubicBezTo>
                    <a:pt x="96" y="24"/>
                    <a:pt x="135" y="92"/>
                    <a:pt x="185" y="75"/>
                  </a:cubicBezTo>
                  <a:cubicBezTo>
                    <a:pt x="185" y="72"/>
                    <a:pt x="185" y="69"/>
                    <a:pt x="185" y="69"/>
                  </a:cubicBezTo>
                  <a:cubicBezTo>
                    <a:pt x="185" y="69"/>
                    <a:pt x="143" y="72"/>
                    <a:pt x="112" y="26"/>
                  </a:cubicBezTo>
                  <a:cubicBezTo>
                    <a:pt x="119" y="25"/>
                    <a:pt x="119" y="25"/>
                    <a:pt x="119" y="25"/>
                  </a:cubicBezTo>
                  <a:cubicBezTo>
                    <a:pt x="119" y="25"/>
                    <a:pt x="211" y="89"/>
                    <a:pt x="268" y="60"/>
                  </a:cubicBezTo>
                  <a:cubicBezTo>
                    <a:pt x="215" y="53"/>
                    <a:pt x="156" y="35"/>
                    <a:pt x="130" y="11"/>
                  </a:cubicBezTo>
                  <a:cubicBezTo>
                    <a:pt x="155" y="3"/>
                    <a:pt x="158" y="0"/>
                    <a:pt x="158" y="0"/>
                  </a:cubicBezTo>
                  <a:cubicBezTo>
                    <a:pt x="158" y="0"/>
                    <a:pt x="302" y="39"/>
                    <a:pt x="370" y="14"/>
                  </a:cubicBezTo>
                  <a:cubicBezTo>
                    <a:pt x="360" y="28"/>
                    <a:pt x="341" y="80"/>
                    <a:pt x="318" y="86"/>
                  </a:cubicBezTo>
                  <a:cubicBezTo>
                    <a:pt x="296" y="92"/>
                    <a:pt x="244" y="92"/>
                    <a:pt x="244" y="92"/>
                  </a:cubicBezTo>
                  <a:cubicBezTo>
                    <a:pt x="244" y="92"/>
                    <a:pt x="207" y="134"/>
                    <a:pt x="188" y="134"/>
                  </a:cubicBezTo>
                  <a:cubicBezTo>
                    <a:pt x="170" y="135"/>
                    <a:pt x="157" y="125"/>
                    <a:pt x="157" y="125"/>
                  </a:cubicBezTo>
                  <a:cubicBezTo>
                    <a:pt x="157" y="125"/>
                    <a:pt x="138" y="144"/>
                    <a:pt x="114" y="142"/>
                  </a:cubicBezTo>
                  <a:cubicBezTo>
                    <a:pt x="91" y="140"/>
                    <a:pt x="22" y="112"/>
                    <a:pt x="0" y="2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5" name="Freeform 2740"/>
            <p:cNvSpPr>
              <a:spLocks/>
            </p:cNvSpPr>
            <p:nvPr/>
          </p:nvSpPr>
          <p:spPr bwMode="auto">
            <a:xfrm rot="2168359">
              <a:off x="-1563736" y="4421385"/>
              <a:ext cx="64198" cy="55639"/>
            </a:xfrm>
            <a:custGeom>
              <a:avLst/>
              <a:gdLst>
                <a:gd name="T0" fmla="*/ 40 w 76"/>
                <a:gd name="T1" fmla="*/ 0 h 66"/>
                <a:gd name="T2" fmla="*/ 76 w 76"/>
                <a:gd name="T3" fmla="*/ 49 h 66"/>
                <a:gd name="T4" fmla="*/ 19 w 76"/>
                <a:gd name="T5" fmla="*/ 42 h 66"/>
                <a:gd name="T6" fmla="*/ 19 w 76"/>
                <a:gd name="T7" fmla="*/ 14 h 66"/>
                <a:gd name="T8" fmla="*/ 40 w 76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66">
                  <a:moveTo>
                    <a:pt x="40" y="0"/>
                  </a:moveTo>
                  <a:cubicBezTo>
                    <a:pt x="40" y="0"/>
                    <a:pt x="68" y="48"/>
                    <a:pt x="76" y="49"/>
                  </a:cubicBezTo>
                  <a:cubicBezTo>
                    <a:pt x="47" y="62"/>
                    <a:pt x="38" y="66"/>
                    <a:pt x="19" y="42"/>
                  </a:cubicBezTo>
                  <a:cubicBezTo>
                    <a:pt x="0" y="19"/>
                    <a:pt x="2" y="18"/>
                    <a:pt x="19" y="14"/>
                  </a:cubicBezTo>
                  <a:cubicBezTo>
                    <a:pt x="36" y="10"/>
                    <a:pt x="40" y="0"/>
                    <a:pt x="40" y="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6" name="Freeform 2741"/>
            <p:cNvSpPr>
              <a:spLocks/>
            </p:cNvSpPr>
            <p:nvPr/>
          </p:nvSpPr>
          <p:spPr bwMode="auto">
            <a:xfrm rot="2168359">
              <a:off x="-1559831" y="4480181"/>
              <a:ext cx="59919" cy="63842"/>
            </a:xfrm>
            <a:custGeom>
              <a:avLst/>
              <a:gdLst>
                <a:gd name="T0" fmla="*/ 38 w 71"/>
                <a:gd name="T1" fmla="*/ 0 h 76"/>
                <a:gd name="T2" fmla="*/ 66 w 71"/>
                <a:gd name="T3" fmla="*/ 11 h 76"/>
                <a:gd name="T4" fmla="*/ 52 w 71"/>
                <a:gd name="T5" fmla="*/ 74 h 76"/>
                <a:gd name="T6" fmla="*/ 9 w 71"/>
                <a:gd name="T7" fmla="*/ 37 h 76"/>
                <a:gd name="T8" fmla="*/ 38 w 71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76">
                  <a:moveTo>
                    <a:pt x="38" y="0"/>
                  </a:moveTo>
                  <a:cubicBezTo>
                    <a:pt x="38" y="0"/>
                    <a:pt x="60" y="12"/>
                    <a:pt x="66" y="11"/>
                  </a:cubicBezTo>
                  <a:cubicBezTo>
                    <a:pt x="71" y="10"/>
                    <a:pt x="57" y="72"/>
                    <a:pt x="52" y="74"/>
                  </a:cubicBezTo>
                  <a:cubicBezTo>
                    <a:pt x="46" y="76"/>
                    <a:pt x="0" y="59"/>
                    <a:pt x="9" y="37"/>
                  </a:cubicBezTo>
                  <a:cubicBezTo>
                    <a:pt x="18" y="15"/>
                    <a:pt x="31" y="26"/>
                    <a:pt x="38" y="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7" name="Freeform 2742"/>
            <p:cNvSpPr>
              <a:spLocks noEditPoints="1"/>
            </p:cNvSpPr>
            <p:nvPr/>
          </p:nvSpPr>
          <p:spPr bwMode="auto">
            <a:xfrm rot="2168359">
              <a:off x="-1586878" y="3874693"/>
              <a:ext cx="448676" cy="487551"/>
            </a:xfrm>
            <a:custGeom>
              <a:avLst/>
              <a:gdLst>
                <a:gd name="T0" fmla="*/ 516 w 531"/>
                <a:gd name="T1" fmla="*/ 165 h 578"/>
                <a:gd name="T2" fmla="*/ 452 w 531"/>
                <a:gd name="T3" fmla="*/ 35 h 578"/>
                <a:gd name="T4" fmla="*/ 406 w 531"/>
                <a:gd name="T5" fmla="*/ 14 h 578"/>
                <a:gd name="T6" fmla="*/ 372 w 531"/>
                <a:gd name="T7" fmla="*/ 11 h 578"/>
                <a:gd name="T8" fmla="*/ 306 w 531"/>
                <a:gd name="T9" fmla="*/ 0 h 578"/>
                <a:gd name="T10" fmla="*/ 73 w 531"/>
                <a:gd name="T11" fmla="*/ 251 h 578"/>
                <a:gd name="T12" fmla="*/ 10 w 531"/>
                <a:gd name="T13" fmla="*/ 404 h 578"/>
                <a:gd name="T14" fmla="*/ 120 w 531"/>
                <a:gd name="T15" fmla="*/ 412 h 578"/>
                <a:gd name="T16" fmla="*/ 221 w 531"/>
                <a:gd name="T17" fmla="*/ 534 h 578"/>
                <a:gd name="T18" fmla="*/ 469 w 531"/>
                <a:gd name="T19" fmla="*/ 505 h 578"/>
                <a:gd name="T20" fmla="*/ 516 w 531"/>
                <a:gd name="T21" fmla="*/ 165 h 578"/>
                <a:gd name="T22" fmla="*/ 409 w 531"/>
                <a:gd name="T23" fmla="*/ 342 h 578"/>
                <a:gd name="T24" fmla="*/ 387 w 531"/>
                <a:gd name="T25" fmla="*/ 383 h 578"/>
                <a:gd name="T26" fmla="*/ 364 w 531"/>
                <a:gd name="T27" fmla="*/ 346 h 578"/>
                <a:gd name="T28" fmla="*/ 387 w 531"/>
                <a:gd name="T29" fmla="*/ 308 h 578"/>
                <a:gd name="T30" fmla="*/ 409 w 531"/>
                <a:gd name="T31" fmla="*/ 311 h 578"/>
                <a:gd name="T32" fmla="*/ 409 w 531"/>
                <a:gd name="T33" fmla="*/ 342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31" h="578">
                  <a:moveTo>
                    <a:pt x="516" y="165"/>
                  </a:moveTo>
                  <a:cubicBezTo>
                    <a:pt x="501" y="60"/>
                    <a:pt x="477" y="39"/>
                    <a:pt x="452" y="35"/>
                  </a:cubicBezTo>
                  <a:cubicBezTo>
                    <a:pt x="427" y="31"/>
                    <a:pt x="410" y="16"/>
                    <a:pt x="406" y="14"/>
                  </a:cubicBezTo>
                  <a:cubicBezTo>
                    <a:pt x="402" y="12"/>
                    <a:pt x="389" y="8"/>
                    <a:pt x="372" y="11"/>
                  </a:cubicBezTo>
                  <a:cubicBezTo>
                    <a:pt x="355" y="14"/>
                    <a:pt x="315" y="19"/>
                    <a:pt x="306" y="0"/>
                  </a:cubicBezTo>
                  <a:cubicBezTo>
                    <a:pt x="306" y="0"/>
                    <a:pt x="152" y="119"/>
                    <a:pt x="73" y="251"/>
                  </a:cubicBezTo>
                  <a:cubicBezTo>
                    <a:pt x="31" y="320"/>
                    <a:pt x="0" y="392"/>
                    <a:pt x="10" y="404"/>
                  </a:cubicBezTo>
                  <a:cubicBezTo>
                    <a:pt x="20" y="416"/>
                    <a:pt x="79" y="419"/>
                    <a:pt x="120" y="412"/>
                  </a:cubicBezTo>
                  <a:cubicBezTo>
                    <a:pt x="128" y="438"/>
                    <a:pt x="160" y="503"/>
                    <a:pt x="221" y="534"/>
                  </a:cubicBezTo>
                  <a:cubicBezTo>
                    <a:pt x="282" y="565"/>
                    <a:pt x="390" y="578"/>
                    <a:pt x="469" y="505"/>
                  </a:cubicBezTo>
                  <a:cubicBezTo>
                    <a:pt x="528" y="451"/>
                    <a:pt x="531" y="270"/>
                    <a:pt x="516" y="165"/>
                  </a:cubicBezTo>
                  <a:close/>
                  <a:moveTo>
                    <a:pt x="409" y="342"/>
                  </a:moveTo>
                  <a:cubicBezTo>
                    <a:pt x="403" y="348"/>
                    <a:pt x="396" y="380"/>
                    <a:pt x="387" y="383"/>
                  </a:cubicBezTo>
                  <a:cubicBezTo>
                    <a:pt x="378" y="386"/>
                    <a:pt x="367" y="374"/>
                    <a:pt x="364" y="346"/>
                  </a:cubicBezTo>
                  <a:cubicBezTo>
                    <a:pt x="361" y="319"/>
                    <a:pt x="387" y="308"/>
                    <a:pt x="387" y="308"/>
                  </a:cubicBezTo>
                  <a:cubicBezTo>
                    <a:pt x="387" y="308"/>
                    <a:pt x="400" y="303"/>
                    <a:pt x="409" y="311"/>
                  </a:cubicBezTo>
                  <a:cubicBezTo>
                    <a:pt x="419" y="319"/>
                    <a:pt x="415" y="336"/>
                    <a:pt x="409" y="342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8" name="Freeform 2743"/>
            <p:cNvSpPr>
              <a:spLocks/>
            </p:cNvSpPr>
            <p:nvPr/>
          </p:nvSpPr>
          <p:spPr bwMode="auto">
            <a:xfrm rot="2168359">
              <a:off x="-1303294" y="4192093"/>
              <a:ext cx="15336" cy="31743"/>
            </a:xfrm>
            <a:custGeom>
              <a:avLst/>
              <a:gdLst>
                <a:gd name="T0" fmla="*/ 6 w 18"/>
                <a:gd name="T1" fmla="*/ 36 h 38"/>
                <a:gd name="T2" fmla="*/ 0 w 18"/>
                <a:gd name="T3" fmla="*/ 15 h 38"/>
                <a:gd name="T4" fmla="*/ 17 w 18"/>
                <a:gd name="T5" fmla="*/ 25 h 38"/>
                <a:gd name="T6" fmla="*/ 6 w 18"/>
                <a:gd name="T7" fmla="*/ 3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8">
                  <a:moveTo>
                    <a:pt x="6" y="36"/>
                  </a:moveTo>
                  <a:cubicBezTo>
                    <a:pt x="2" y="34"/>
                    <a:pt x="0" y="15"/>
                    <a:pt x="0" y="15"/>
                  </a:cubicBezTo>
                  <a:cubicBezTo>
                    <a:pt x="9" y="0"/>
                    <a:pt x="18" y="16"/>
                    <a:pt x="17" y="25"/>
                  </a:cubicBezTo>
                  <a:cubicBezTo>
                    <a:pt x="17" y="35"/>
                    <a:pt x="11" y="38"/>
                    <a:pt x="6" y="36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9" name="Freeform 2744"/>
            <p:cNvSpPr>
              <a:spLocks/>
            </p:cNvSpPr>
            <p:nvPr/>
          </p:nvSpPr>
          <p:spPr bwMode="auto">
            <a:xfrm rot="2168359">
              <a:off x="-1303294" y="4192093"/>
              <a:ext cx="15336" cy="31743"/>
            </a:xfrm>
            <a:custGeom>
              <a:avLst/>
              <a:gdLst>
                <a:gd name="T0" fmla="*/ 0 w 18"/>
                <a:gd name="T1" fmla="*/ 15 h 38"/>
                <a:gd name="T2" fmla="*/ 6 w 18"/>
                <a:gd name="T3" fmla="*/ 36 h 38"/>
                <a:gd name="T4" fmla="*/ 17 w 18"/>
                <a:gd name="T5" fmla="*/ 25 h 38"/>
                <a:gd name="T6" fmla="*/ 0 w 18"/>
                <a:gd name="T7" fmla="*/ 1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8">
                  <a:moveTo>
                    <a:pt x="0" y="15"/>
                  </a:moveTo>
                  <a:cubicBezTo>
                    <a:pt x="0" y="15"/>
                    <a:pt x="2" y="34"/>
                    <a:pt x="6" y="36"/>
                  </a:cubicBezTo>
                  <a:cubicBezTo>
                    <a:pt x="11" y="38"/>
                    <a:pt x="17" y="35"/>
                    <a:pt x="17" y="25"/>
                  </a:cubicBezTo>
                  <a:cubicBezTo>
                    <a:pt x="18" y="16"/>
                    <a:pt x="9" y="0"/>
                    <a:pt x="0" y="15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0" name="Freeform 2745"/>
            <p:cNvSpPr>
              <a:spLocks/>
            </p:cNvSpPr>
            <p:nvPr/>
          </p:nvSpPr>
          <p:spPr bwMode="auto">
            <a:xfrm rot="2168359">
              <a:off x="-1631987" y="4073890"/>
              <a:ext cx="51359" cy="43155"/>
            </a:xfrm>
            <a:custGeom>
              <a:avLst/>
              <a:gdLst>
                <a:gd name="T0" fmla="*/ 15 w 61"/>
                <a:gd name="T1" fmla="*/ 0 h 51"/>
                <a:gd name="T2" fmla="*/ 61 w 61"/>
                <a:gd name="T3" fmla="*/ 15 h 51"/>
                <a:gd name="T4" fmla="*/ 0 w 61"/>
                <a:gd name="T5" fmla="*/ 35 h 51"/>
                <a:gd name="T6" fmla="*/ 15 w 61"/>
                <a:gd name="T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51">
                  <a:moveTo>
                    <a:pt x="15" y="0"/>
                  </a:moveTo>
                  <a:cubicBezTo>
                    <a:pt x="15" y="0"/>
                    <a:pt x="48" y="18"/>
                    <a:pt x="61" y="15"/>
                  </a:cubicBezTo>
                  <a:cubicBezTo>
                    <a:pt x="54" y="29"/>
                    <a:pt x="18" y="51"/>
                    <a:pt x="0" y="35"/>
                  </a:cubicBezTo>
                  <a:cubicBezTo>
                    <a:pt x="6" y="18"/>
                    <a:pt x="15" y="0"/>
                    <a:pt x="15" y="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1" name="Freeform 2746"/>
            <p:cNvSpPr>
              <a:spLocks/>
            </p:cNvSpPr>
            <p:nvPr/>
          </p:nvSpPr>
          <p:spPr bwMode="auto">
            <a:xfrm rot="2168359">
              <a:off x="-1628504" y="4106115"/>
              <a:ext cx="53142" cy="49575"/>
            </a:xfrm>
            <a:custGeom>
              <a:avLst/>
              <a:gdLst>
                <a:gd name="T0" fmla="*/ 0 w 63"/>
                <a:gd name="T1" fmla="*/ 22 h 59"/>
                <a:gd name="T2" fmla="*/ 47 w 63"/>
                <a:gd name="T3" fmla="*/ 0 h 59"/>
                <a:gd name="T4" fmla="*/ 60 w 63"/>
                <a:gd name="T5" fmla="*/ 40 h 59"/>
                <a:gd name="T6" fmla="*/ 46 w 63"/>
                <a:gd name="T7" fmla="*/ 55 h 59"/>
                <a:gd name="T8" fmla="*/ 0 w 63"/>
                <a:gd name="T9" fmla="*/ 22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59">
                  <a:moveTo>
                    <a:pt x="0" y="22"/>
                  </a:moveTo>
                  <a:cubicBezTo>
                    <a:pt x="0" y="22"/>
                    <a:pt x="38" y="27"/>
                    <a:pt x="47" y="0"/>
                  </a:cubicBezTo>
                  <a:cubicBezTo>
                    <a:pt x="53" y="23"/>
                    <a:pt x="56" y="35"/>
                    <a:pt x="60" y="40"/>
                  </a:cubicBezTo>
                  <a:cubicBezTo>
                    <a:pt x="63" y="45"/>
                    <a:pt x="54" y="53"/>
                    <a:pt x="46" y="55"/>
                  </a:cubicBezTo>
                  <a:cubicBezTo>
                    <a:pt x="38" y="57"/>
                    <a:pt x="2" y="59"/>
                    <a:pt x="0" y="22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2" name="Freeform 2747"/>
            <p:cNvSpPr>
              <a:spLocks/>
            </p:cNvSpPr>
            <p:nvPr/>
          </p:nvSpPr>
          <p:spPr bwMode="auto">
            <a:xfrm rot="2168359">
              <a:off x="-1638576" y="4160147"/>
              <a:ext cx="57422" cy="62415"/>
            </a:xfrm>
            <a:custGeom>
              <a:avLst/>
              <a:gdLst>
                <a:gd name="T0" fmla="*/ 1 w 68"/>
                <a:gd name="T1" fmla="*/ 20 h 74"/>
                <a:gd name="T2" fmla="*/ 41 w 68"/>
                <a:gd name="T3" fmla="*/ 0 h 74"/>
                <a:gd name="T4" fmla="*/ 60 w 68"/>
                <a:gd name="T5" fmla="*/ 36 h 74"/>
                <a:gd name="T6" fmla="*/ 50 w 68"/>
                <a:gd name="T7" fmla="*/ 56 h 74"/>
                <a:gd name="T8" fmla="*/ 11 w 68"/>
                <a:gd name="T9" fmla="*/ 53 h 74"/>
                <a:gd name="T10" fmla="*/ 1 w 68"/>
                <a:gd name="T11" fmla="*/ 2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74">
                  <a:moveTo>
                    <a:pt x="1" y="20"/>
                  </a:moveTo>
                  <a:cubicBezTo>
                    <a:pt x="1" y="20"/>
                    <a:pt x="30" y="17"/>
                    <a:pt x="41" y="0"/>
                  </a:cubicBezTo>
                  <a:cubicBezTo>
                    <a:pt x="50" y="12"/>
                    <a:pt x="52" y="28"/>
                    <a:pt x="60" y="36"/>
                  </a:cubicBezTo>
                  <a:cubicBezTo>
                    <a:pt x="68" y="45"/>
                    <a:pt x="53" y="54"/>
                    <a:pt x="50" y="56"/>
                  </a:cubicBezTo>
                  <a:cubicBezTo>
                    <a:pt x="47" y="58"/>
                    <a:pt x="23" y="74"/>
                    <a:pt x="11" y="53"/>
                  </a:cubicBezTo>
                  <a:cubicBezTo>
                    <a:pt x="0" y="33"/>
                    <a:pt x="1" y="20"/>
                    <a:pt x="1" y="2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3" name="Freeform 2748"/>
            <p:cNvSpPr>
              <a:spLocks/>
            </p:cNvSpPr>
            <p:nvPr/>
          </p:nvSpPr>
          <p:spPr bwMode="auto">
            <a:xfrm rot="2168359">
              <a:off x="-1641477" y="4223795"/>
              <a:ext cx="72045" cy="50645"/>
            </a:xfrm>
            <a:custGeom>
              <a:avLst/>
              <a:gdLst>
                <a:gd name="T0" fmla="*/ 15 w 85"/>
                <a:gd name="T1" fmla="*/ 22 h 60"/>
                <a:gd name="T2" fmla="*/ 45 w 85"/>
                <a:gd name="T3" fmla="*/ 5 h 60"/>
                <a:gd name="T4" fmla="*/ 53 w 85"/>
                <a:gd name="T5" fmla="*/ 13 h 60"/>
                <a:gd name="T6" fmla="*/ 79 w 85"/>
                <a:gd name="T7" fmla="*/ 45 h 60"/>
                <a:gd name="T8" fmla="*/ 52 w 85"/>
                <a:gd name="T9" fmla="*/ 59 h 60"/>
                <a:gd name="T10" fmla="*/ 15 w 85"/>
                <a:gd name="T11" fmla="*/ 2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5" h="60">
                  <a:moveTo>
                    <a:pt x="15" y="22"/>
                  </a:moveTo>
                  <a:cubicBezTo>
                    <a:pt x="15" y="22"/>
                    <a:pt x="43" y="9"/>
                    <a:pt x="45" y="5"/>
                  </a:cubicBezTo>
                  <a:cubicBezTo>
                    <a:pt x="46" y="0"/>
                    <a:pt x="53" y="4"/>
                    <a:pt x="53" y="13"/>
                  </a:cubicBezTo>
                  <a:cubicBezTo>
                    <a:pt x="53" y="23"/>
                    <a:pt x="73" y="41"/>
                    <a:pt x="79" y="45"/>
                  </a:cubicBezTo>
                  <a:cubicBezTo>
                    <a:pt x="85" y="48"/>
                    <a:pt x="64" y="59"/>
                    <a:pt x="52" y="59"/>
                  </a:cubicBezTo>
                  <a:cubicBezTo>
                    <a:pt x="41" y="60"/>
                    <a:pt x="0" y="38"/>
                    <a:pt x="15" y="22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4" name="Freeform 2749"/>
            <p:cNvSpPr>
              <a:spLocks/>
            </p:cNvSpPr>
            <p:nvPr/>
          </p:nvSpPr>
          <p:spPr bwMode="auto">
            <a:xfrm rot="2168359">
              <a:off x="-1622109" y="4290405"/>
              <a:ext cx="64198" cy="51715"/>
            </a:xfrm>
            <a:custGeom>
              <a:avLst/>
              <a:gdLst>
                <a:gd name="T0" fmla="*/ 10 w 76"/>
                <a:gd name="T1" fmla="*/ 20 h 61"/>
                <a:gd name="T2" fmla="*/ 29 w 76"/>
                <a:gd name="T3" fmla="*/ 6 h 61"/>
                <a:gd name="T4" fmla="*/ 46 w 76"/>
                <a:gd name="T5" fmla="*/ 11 h 61"/>
                <a:gd name="T6" fmla="*/ 75 w 76"/>
                <a:gd name="T7" fmla="*/ 40 h 61"/>
                <a:gd name="T8" fmla="*/ 67 w 76"/>
                <a:gd name="T9" fmla="*/ 47 h 61"/>
                <a:gd name="T10" fmla="*/ 35 w 76"/>
                <a:gd name="T11" fmla="*/ 56 h 61"/>
                <a:gd name="T12" fmla="*/ 10 w 76"/>
                <a:gd name="T13" fmla="*/ 2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61">
                  <a:moveTo>
                    <a:pt x="10" y="20"/>
                  </a:moveTo>
                  <a:cubicBezTo>
                    <a:pt x="29" y="6"/>
                    <a:pt x="29" y="6"/>
                    <a:pt x="29" y="6"/>
                  </a:cubicBezTo>
                  <a:cubicBezTo>
                    <a:pt x="29" y="6"/>
                    <a:pt x="37" y="0"/>
                    <a:pt x="46" y="11"/>
                  </a:cubicBezTo>
                  <a:cubicBezTo>
                    <a:pt x="55" y="21"/>
                    <a:pt x="75" y="40"/>
                    <a:pt x="75" y="40"/>
                  </a:cubicBezTo>
                  <a:cubicBezTo>
                    <a:pt x="75" y="40"/>
                    <a:pt x="76" y="42"/>
                    <a:pt x="67" y="47"/>
                  </a:cubicBezTo>
                  <a:cubicBezTo>
                    <a:pt x="58" y="51"/>
                    <a:pt x="48" y="61"/>
                    <a:pt x="35" y="56"/>
                  </a:cubicBezTo>
                  <a:cubicBezTo>
                    <a:pt x="22" y="52"/>
                    <a:pt x="0" y="27"/>
                    <a:pt x="10" y="2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5" name="Freeform 2750"/>
            <p:cNvSpPr>
              <a:spLocks/>
            </p:cNvSpPr>
            <p:nvPr/>
          </p:nvSpPr>
          <p:spPr bwMode="auto">
            <a:xfrm rot="2168359">
              <a:off x="-1611933" y="4344936"/>
              <a:ext cx="61702" cy="50645"/>
            </a:xfrm>
            <a:custGeom>
              <a:avLst/>
              <a:gdLst>
                <a:gd name="T0" fmla="*/ 21 w 73"/>
                <a:gd name="T1" fmla="*/ 21 h 60"/>
                <a:gd name="T2" fmla="*/ 38 w 73"/>
                <a:gd name="T3" fmla="*/ 7 h 60"/>
                <a:gd name="T4" fmla="*/ 56 w 73"/>
                <a:gd name="T5" fmla="*/ 7 h 60"/>
                <a:gd name="T6" fmla="*/ 66 w 73"/>
                <a:gd name="T7" fmla="*/ 28 h 60"/>
                <a:gd name="T8" fmla="*/ 70 w 73"/>
                <a:gd name="T9" fmla="*/ 46 h 60"/>
                <a:gd name="T10" fmla="*/ 43 w 73"/>
                <a:gd name="T11" fmla="*/ 60 h 60"/>
                <a:gd name="T12" fmla="*/ 19 w 73"/>
                <a:gd name="T13" fmla="*/ 49 h 60"/>
                <a:gd name="T14" fmla="*/ 21 w 73"/>
                <a:gd name="T15" fmla="*/ 2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3" h="60">
                  <a:moveTo>
                    <a:pt x="21" y="21"/>
                  </a:moveTo>
                  <a:cubicBezTo>
                    <a:pt x="21" y="21"/>
                    <a:pt x="37" y="9"/>
                    <a:pt x="38" y="7"/>
                  </a:cubicBezTo>
                  <a:cubicBezTo>
                    <a:pt x="39" y="5"/>
                    <a:pt x="52" y="0"/>
                    <a:pt x="56" y="7"/>
                  </a:cubicBezTo>
                  <a:cubicBezTo>
                    <a:pt x="60" y="13"/>
                    <a:pt x="63" y="22"/>
                    <a:pt x="66" y="28"/>
                  </a:cubicBezTo>
                  <a:cubicBezTo>
                    <a:pt x="69" y="35"/>
                    <a:pt x="73" y="42"/>
                    <a:pt x="70" y="46"/>
                  </a:cubicBezTo>
                  <a:cubicBezTo>
                    <a:pt x="67" y="50"/>
                    <a:pt x="54" y="60"/>
                    <a:pt x="43" y="60"/>
                  </a:cubicBezTo>
                  <a:cubicBezTo>
                    <a:pt x="32" y="60"/>
                    <a:pt x="26" y="57"/>
                    <a:pt x="19" y="49"/>
                  </a:cubicBezTo>
                  <a:cubicBezTo>
                    <a:pt x="12" y="42"/>
                    <a:pt x="0" y="33"/>
                    <a:pt x="21" y="21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6" name="Freeform 2751"/>
            <p:cNvSpPr>
              <a:spLocks/>
            </p:cNvSpPr>
            <p:nvPr/>
          </p:nvSpPr>
          <p:spPr bwMode="auto">
            <a:xfrm rot="2168359">
              <a:off x="-1614683" y="4401173"/>
              <a:ext cx="69191" cy="60632"/>
            </a:xfrm>
            <a:custGeom>
              <a:avLst/>
              <a:gdLst>
                <a:gd name="T0" fmla="*/ 6 w 82"/>
                <a:gd name="T1" fmla="*/ 26 h 72"/>
                <a:gd name="T2" fmla="*/ 49 w 82"/>
                <a:gd name="T3" fmla="*/ 3 h 72"/>
                <a:gd name="T4" fmla="*/ 54 w 82"/>
                <a:gd name="T5" fmla="*/ 16 h 72"/>
                <a:gd name="T6" fmla="*/ 80 w 82"/>
                <a:gd name="T7" fmla="*/ 54 h 72"/>
                <a:gd name="T8" fmla="*/ 68 w 82"/>
                <a:gd name="T9" fmla="*/ 65 h 72"/>
                <a:gd name="T10" fmla="*/ 17 w 82"/>
                <a:gd name="T11" fmla="*/ 52 h 72"/>
                <a:gd name="T12" fmla="*/ 6 w 82"/>
                <a:gd name="T13" fmla="*/ 2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72">
                  <a:moveTo>
                    <a:pt x="6" y="26"/>
                  </a:moveTo>
                  <a:cubicBezTo>
                    <a:pt x="6" y="26"/>
                    <a:pt x="31" y="21"/>
                    <a:pt x="49" y="3"/>
                  </a:cubicBezTo>
                  <a:cubicBezTo>
                    <a:pt x="51" y="0"/>
                    <a:pt x="53" y="6"/>
                    <a:pt x="54" y="16"/>
                  </a:cubicBezTo>
                  <a:cubicBezTo>
                    <a:pt x="56" y="26"/>
                    <a:pt x="68" y="48"/>
                    <a:pt x="80" y="54"/>
                  </a:cubicBezTo>
                  <a:cubicBezTo>
                    <a:pt x="82" y="57"/>
                    <a:pt x="80" y="63"/>
                    <a:pt x="68" y="65"/>
                  </a:cubicBezTo>
                  <a:cubicBezTo>
                    <a:pt x="55" y="67"/>
                    <a:pt x="29" y="72"/>
                    <a:pt x="17" y="52"/>
                  </a:cubicBezTo>
                  <a:cubicBezTo>
                    <a:pt x="5" y="32"/>
                    <a:pt x="0" y="27"/>
                    <a:pt x="6" y="26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7" name="Freeform 2752"/>
            <p:cNvSpPr>
              <a:spLocks/>
            </p:cNvSpPr>
            <p:nvPr/>
          </p:nvSpPr>
          <p:spPr bwMode="auto">
            <a:xfrm rot="2168359">
              <a:off x="-1609088" y="4468956"/>
              <a:ext cx="61702" cy="58492"/>
            </a:xfrm>
            <a:custGeom>
              <a:avLst/>
              <a:gdLst>
                <a:gd name="T0" fmla="*/ 5 w 73"/>
                <a:gd name="T1" fmla="*/ 30 h 69"/>
                <a:gd name="T2" fmla="*/ 31 w 73"/>
                <a:gd name="T3" fmla="*/ 13 h 69"/>
                <a:gd name="T4" fmla="*/ 50 w 73"/>
                <a:gd name="T5" fmla="*/ 3 h 69"/>
                <a:gd name="T6" fmla="*/ 54 w 73"/>
                <a:gd name="T7" fmla="*/ 22 h 69"/>
                <a:gd name="T8" fmla="*/ 67 w 73"/>
                <a:gd name="T9" fmla="*/ 51 h 69"/>
                <a:gd name="T10" fmla="*/ 56 w 73"/>
                <a:gd name="T11" fmla="*/ 61 h 69"/>
                <a:gd name="T12" fmla="*/ 25 w 73"/>
                <a:gd name="T13" fmla="*/ 61 h 69"/>
                <a:gd name="T14" fmla="*/ 5 w 73"/>
                <a:gd name="T15" fmla="*/ 3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3" h="69">
                  <a:moveTo>
                    <a:pt x="5" y="30"/>
                  </a:moveTo>
                  <a:cubicBezTo>
                    <a:pt x="5" y="30"/>
                    <a:pt x="29" y="22"/>
                    <a:pt x="31" y="13"/>
                  </a:cubicBezTo>
                  <a:cubicBezTo>
                    <a:pt x="33" y="5"/>
                    <a:pt x="45" y="0"/>
                    <a:pt x="50" y="3"/>
                  </a:cubicBezTo>
                  <a:cubicBezTo>
                    <a:pt x="55" y="6"/>
                    <a:pt x="54" y="15"/>
                    <a:pt x="54" y="22"/>
                  </a:cubicBezTo>
                  <a:cubicBezTo>
                    <a:pt x="54" y="29"/>
                    <a:pt x="62" y="49"/>
                    <a:pt x="67" y="51"/>
                  </a:cubicBezTo>
                  <a:cubicBezTo>
                    <a:pt x="73" y="52"/>
                    <a:pt x="67" y="56"/>
                    <a:pt x="56" y="61"/>
                  </a:cubicBezTo>
                  <a:cubicBezTo>
                    <a:pt x="45" y="65"/>
                    <a:pt x="37" y="69"/>
                    <a:pt x="25" y="61"/>
                  </a:cubicBezTo>
                  <a:cubicBezTo>
                    <a:pt x="13" y="53"/>
                    <a:pt x="0" y="32"/>
                    <a:pt x="5" y="3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8" name="Freeform 2753"/>
            <p:cNvSpPr>
              <a:spLocks/>
            </p:cNvSpPr>
            <p:nvPr/>
          </p:nvSpPr>
          <p:spPr bwMode="auto">
            <a:xfrm rot="2168359">
              <a:off x="-1613296" y="4526692"/>
              <a:ext cx="60632" cy="60632"/>
            </a:xfrm>
            <a:custGeom>
              <a:avLst/>
              <a:gdLst>
                <a:gd name="T0" fmla="*/ 11 w 72"/>
                <a:gd name="T1" fmla="*/ 26 h 72"/>
                <a:gd name="T2" fmla="*/ 39 w 72"/>
                <a:gd name="T3" fmla="*/ 10 h 72"/>
                <a:gd name="T4" fmla="*/ 63 w 72"/>
                <a:gd name="T5" fmla="*/ 3 h 72"/>
                <a:gd name="T6" fmla="*/ 68 w 72"/>
                <a:gd name="T7" fmla="*/ 21 h 72"/>
                <a:gd name="T8" fmla="*/ 57 w 72"/>
                <a:gd name="T9" fmla="*/ 46 h 72"/>
                <a:gd name="T10" fmla="*/ 48 w 72"/>
                <a:gd name="T11" fmla="*/ 71 h 72"/>
                <a:gd name="T12" fmla="*/ 18 w 72"/>
                <a:gd name="T13" fmla="*/ 60 h 72"/>
                <a:gd name="T14" fmla="*/ 11 w 72"/>
                <a:gd name="T15" fmla="*/ 2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72">
                  <a:moveTo>
                    <a:pt x="11" y="26"/>
                  </a:moveTo>
                  <a:cubicBezTo>
                    <a:pt x="11" y="26"/>
                    <a:pt x="38" y="19"/>
                    <a:pt x="39" y="10"/>
                  </a:cubicBezTo>
                  <a:cubicBezTo>
                    <a:pt x="41" y="0"/>
                    <a:pt x="57" y="2"/>
                    <a:pt x="63" y="3"/>
                  </a:cubicBezTo>
                  <a:cubicBezTo>
                    <a:pt x="69" y="4"/>
                    <a:pt x="72" y="13"/>
                    <a:pt x="68" y="21"/>
                  </a:cubicBezTo>
                  <a:cubicBezTo>
                    <a:pt x="65" y="28"/>
                    <a:pt x="57" y="38"/>
                    <a:pt x="57" y="46"/>
                  </a:cubicBezTo>
                  <a:cubicBezTo>
                    <a:pt x="57" y="55"/>
                    <a:pt x="60" y="71"/>
                    <a:pt x="48" y="71"/>
                  </a:cubicBezTo>
                  <a:cubicBezTo>
                    <a:pt x="37" y="72"/>
                    <a:pt x="24" y="68"/>
                    <a:pt x="18" y="60"/>
                  </a:cubicBezTo>
                  <a:cubicBezTo>
                    <a:pt x="12" y="51"/>
                    <a:pt x="0" y="29"/>
                    <a:pt x="11" y="26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9" name="Freeform 2754"/>
            <p:cNvSpPr>
              <a:spLocks/>
            </p:cNvSpPr>
            <p:nvPr/>
          </p:nvSpPr>
          <p:spPr bwMode="auto">
            <a:xfrm rot="2168359">
              <a:off x="-1669180" y="4560443"/>
              <a:ext cx="64912" cy="61702"/>
            </a:xfrm>
            <a:custGeom>
              <a:avLst/>
              <a:gdLst>
                <a:gd name="T0" fmla="*/ 21 w 77"/>
                <a:gd name="T1" fmla="*/ 18 h 73"/>
                <a:gd name="T2" fmla="*/ 47 w 77"/>
                <a:gd name="T3" fmla="*/ 7 h 73"/>
                <a:gd name="T4" fmla="*/ 62 w 77"/>
                <a:gd name="T5" fmla="*/ 18 h 73"/>
                <a:gd name="T6" fmla="*/ 73 w 77"/>
                <a:gd name="T7" fmla="*/ 29 h 73"/>
                <a:gd name="T8" fmla="*/ 62 w 77"/>
                <a:gd name="T9" fmla="*/ 56 h 73"/>
                <a:gd name="T10" fmla="*/ 47 w 77"/>
                <a:gd name="T11" fmla="*/ 68 h 73"/>
                <a:gd name="T12" fmla="*/ 21 w 77"/>
                <a:gd name="T13" fmla="*/ 18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73">
                  <a:moveTo>
                    <a:pt x="21" y="18"/>
                  </a:moveTo>
                  <a:cubicBezTo>
                    <a:pt x="21" y="18"/>
                    <a:pt x="41" y="0"/>
                    <a:pt x="47" y="7"/>
                  </a:cubicBezTo>
                  <a:cubicBezTo>
                    <a:pt x="54" y="15"/>
                    <a:pt x="57" y="20"/>
                    <a:pt x="62" y="18"/>
                  </a:cubicBezTo>
                  <a:cubicBezTo>
                    <a:pt x="67" y="17"/>
                    <a:pt x="77" y="21"/>
                    <a:pt x="73" y="29"/>
                  </a:cubicBezTo>
                  <a:cubicBezTo>
                    <a:pt x="69" y="37"/>
                    <a:pt x="62" y="48"/>
                    <a:pt x="62" y="56"/>
                  </a:cubicBezTo>
                  <a:cubicBezTo>
                    <a:pt x="63" y="64"/>
                    <a:pt x="59" y="73"/>
                    <a:pt x="47" y="68"/>
                  </a:cubicBezTo>
                  <a:cubicBezTo>
                    <a:pt x="36" y="63"/>
                    <a:pt x="0" y="31"/>
                    <a:pt x="21" y="18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0" name="Freeform 2755"/>
            <p:cNvSpPr>
              <a:spLocks/>
            </p:cNvSpPr>
            <p:nvPr/>
          </p:nvSpPr>
          <p:spPr bwMode="auto">
            <a:xfrm rot="2168359">
              <a:off x="-1665269" y="4511462"/>
              <a:ext cx="58135" cy="40302"/>
            </a:xfrm>
            <a:custGeom>
              <a:avLst/>
              <a:gdLst>
                <a:gd name="T0" fmla="*/ 4 w 69"/>
                <a:gd name="T1" fmla="*/ 12 h 48"/>
                <a:gd name="T2" fmla="*/ 34 w 69"/>
                <a:gd name="T3" fmla="*/ 3 h 48"/>
                <a:gd name="T4" fmla="*/ 55 w 69"/>
                <a:gd name="T5" fmla="*/ 8 h 48"/>
                <a:gd name="T6" fmla="*/ 66 w 69"/>
                <a:gd name="T7" fmla="*/ 30 h 48"/>
                <a:gd name="T8" fmla="*/ 60 w 69"/>
                <a:gd name="T9" fmla="*/ 44 h 48"/>
                <a:gd name="T10" fmla="*/ 27 w 69"/>
                <a:gd name="T11" fmla="*/ 42 h 48"/>
                <a:gd name="T12" fmla="*/ 4 w 69"/>
                <a:gd name="T13" fmla="*/ 1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48">
                  <a:moveTo>
                    <a:pt x="4" y="12"/>
                  </a:moveTo>
                  <a:cubicBezTo>
                    <a:pt x="4" y="12"/>
                    <a:pt x="26" y="6"/>
                    <a:pt x="34" y="3"/>
                  </a:cubicBezTo>
                  <a:cubicBezTo>
                    <a:pt x="41" y="0"/>
                    <a:pt x="54" y="0"/>
                    <a:pt x="55" y="8"/>
                  </a:cubicBezTo>
                  <a:cubicBezTo>
                    <a:pt x="57" y="15"/>
                    <a:pt x="64" y="25"/>
                    <a:pt x="66" y="30"/>
                  </a:cubicBezTo>
                  <a:cubicBezTo>
                    <a:pt x="69" y="34"/>
                    <a:pt x="68" y="44"/>
                    <a:pt x="60" y="44"/>
                  </a:cubicBezTo>
                  <a:cubicBezTo>
                    <a:pt x="53" y="45"/>
                    <a:pt x="42" y="48"/>
                    <a:pt x="27" y="42"/>
                  </a:cubicBezTo>
                  <a:cubicBezTo>
                    <a:pt x="13" y="36"/>
                    <a:pt x="0" y="17"/>
                    <a:pt x="4" y="12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1" name="Freeform 2756"/>
            <p:cNvSpPr>
              <a:spLocks/>
            </p:cNvSpPr>
            <p:nvPr/>
          </p:nvSpPr>
          <p:spPr bwMode="auto">
            <a:xfrm rot="2168359">
              <a:off x="-1667455" y="4443590"/>
              <a:ext cx="61702" cy="51359"/>
            </a:xfrm>
            <a:custGeom>
              <a:avLst/>
              <a:gdLst>
                <a:gd name="T0" fmla="*/ 13 w 73"/>
                <a:gd name="T1" fmla="*/ 17 h 61"/>
                <a:gd name="T2" fmla="*/ 35 w 73"/>
                <a:gd name="T3" fmla="*/ 5 h 61"/>
                <a:gd name="T4" fmla="*/ 54 w 73"/>
                <a:gd name="T5" fmla="*/ 8 h 61"/>
                <a:gd name="T6" fmla="*/ 71 w 73"/>
                <a:gd name="T7" fmla="*/ 17 h 61"/>
                <a:gd name="T8" fmla="*/ 71 w 73"/>
                <a:gd name="T9" fmla="*/ 38 h 61"/>
                <a:gd name="T10" fmla="*/ 62 w 73"/>
                <a:gd name="T11" fmla="*/ 57 h 61"/>
                <a:gd name="T12" fmla="*/ 31 w 73"/>
                <a:gd name="T13" fmla="*/ 54 h 61"/>
                <a:gd name="T14" fmla="*/ 13 w 73"/>
                <a:gd name="T15" fmla="*/ 1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3" h="61">
                  <a:moveTo>
                    <a:pt x="13" y="17"/>
                  </a:moveTo>
                  <a:cubicBezTo>
                    <a:pt x="13" y="17"/>
                    <a:pt x="32" y="11"/>
                    <a:pt x="35" y="5"/>
                  </a:cubicBezTo>
                  <a:cubicBezTo>
                    <a:pt x="38" y="0"/>
                    <a:pt x="48" y="2"/>
                    <a:pt x="54" y="8"/>
                  </a:cubicBezTo>
                  <a:cubicBezTo>
                    <a:pt x="60" y="14"/>
                    <a:pt x="69" y="16"/>
                    <a:pt x="71" y="17"/>
                  </a:cubicBezTo>
                  <a:cubicBezTo>
                    <a:pt x="73" y="18"/>
                    <a:pt x="70" y="31"/>
                    <a:pt x="71" y="38"/>
                  </a:cubicBezTo>
                  <a:cubicBezTo>
                    <a:pt x="72" y="44"/>
                    <a:pt x="72" y="56"/>
                    <a:pt x="62" y="57"/>
                  </a:cubicBezTo>
                  <a:cubicBezTo>
                    <a:pt x="51" y="58"/>
                    <a:pt x="41" y="61"/>
                    <a:pt x="31" y="54"/>
                  </a:cubicBezTo>
                  <a:cubicBezTo>
                    <a:pt x="20" y="47"/>
                    <a:pt x="0" y="22"/>
                    <a:pt x="13" y="17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2" name="Freeform 2757"/>
            <p:cNvSpPr>
              <a:spLocks/>
            </p:cNvSpPr>
            <p:nvPr/>
          </p:nvSpPr>
          <p:spPr bwMode="auto">
            <a:xfrm rot="2168359">
              <a:off x="-1678771" y="4376662"/>
              <a:ext cx="75255" cy="54925"/>
            </a:xfrm>
            <a:custGeom>
              <a:avLst/>
              <a:gdLst>
                <a:gd name="T0" fmla="*/ 21 w 89"/>
                <a:gd name="T1" fmla="*/ 25 h 65"/>
                <a:gd name="T2" fmla="*/ 57 w 89"/>
                <a:gd name="T3" fmla="*/ 10 h 65"/>
                <a:gd name="T4" fmla="*/ 72 w 89"/>
                <a:gd name="T5" fmla="*/ 10 h 65"/>
                <a:gd name="T6" fmla="*/ 77 w 89"/>
                <a:gd name="T7" fmla="*/ 40 h 65"/>
                <a:gd name="T8" fmla="*/ 77 w 89"/>
                <a:gd name="T9" fmla="*/ 57 h 65"/>
                <a:gd name="T10" fmla="*/ 49 w 89"/>
                <a:gd name="T11" fmla="*/ 63 h 65"/>
                <a:gd name="T12" fmla="*/ 21 w 89"/>
                <a:gd name="T13" fmla="*/ 2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" h="65">
                  <a:moveTo>
                    <a:pt x="21" y="25"/>
                  </a:moveTo>
                  <a:cubicBezTo>
                    <a:pt x="21" y="25"/>
                    <a:pt x="52" y="18"/>
                    <a:pt x="57" y="10"/>
                  </a:cubicBezTo>
                  <a:cubicBezTo>
                    <a:pt x="62" y="2"/>
                    <a:pt x="71" y="0"/>
                    <a:pt x="72" y="10"/>
                  </a:cubicBezTo>
                  <a:cubicBezTo>
                    <a:pt x="73" y="20"/>
                    <a:pt x="72" y="34"/>
                    <a:pt x="77" y="40"/>
                  </a:cubicBezTo>
                  <a:cubicBezTo>
                    <a:pt x="83" y="47"/>
                    <a:pt x="89" y="55"/>
                    <a:pt x="77" y="57"/>
                  </a:cubicBezTo>
                  <a:cubicBezTo>
                    <a:pt x="65" y="60"/>
                    <a:pt x="59" y="65"/>
                    <a:pt x="49" y="63"/>
                  </a:cubicBezTo>
                  <a:cubicBezTo>
                    <a:pt x="39" y="61"/>
                    <a:pt x="0" y="31"/>
                    <a:pt x="21" y="25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3" name="Freeform 2758"/>
            <p:cNvSpPr>
              <a:spLocks/>
            </p:cNvSpPr>
            <p:nvPr/>
          </p:nvSpPr>
          <p:spPr bwMode="auto">
            <a:xfrm rot="2168359">
              <a:off x="-1669204" y="4324147"/>
              <a:ext cx="63485" cy="54925"/>
            </a:xfrm>
            <a:custGeom>
              <a:avLst/>
              <a:gdLst>
                <a:gd name="T0" fmla="*/ 0 w 75"/>
                <a:gd name="T1" fmla="*/ 35 h 65"/>
                <a:gd name="T2" fmla="*/ 27 w 75"/>
                <a:gd name="T3" fmla="*/ 13 h 65"/>
                <a:gd name="T4" fmla="*/ 49 w 75"/>
                <a:gd name="T5" fmla="*/ 10 h 65"/>
                <a:gd name="T6" fmla="*/ 64 w 75"/>
                <a:gd name="T7" fmla="*/ 35 h 65"/>
                <a:gd name="T8" fmla="*/ 69 w 75"/>
                <a:gd name="T9" fmla="*/ 54 h 65"/>
                <a:gd name="T10" fmla="*/ 48 w 75"/>
                <a:gd name="T11" fmla="*/ 65 h 65"/>
                <a:gd name="T12" fmla="*/ 16 w 75"/>
                <a:gd name="T13" fmla="*/ 52 h 65"/>
                <a:gd name="T14" fmla="*/ 0 w 75"/>
                <a:gd name="T15" fmla="*/ 3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65">
                  <a:moveTo>
                    <a:pt x="0" y="35"/>
                  </a:moveTo>
                  <a:cubicBezTo>
                    <a:pt x="0" y="35"/>
                    <a:pt x="19" y="18"/>
                    <a:pt x="27" y="13"/>
                  </a:cubicBezTo>
                  <a:cubicBezTo>
                    <a:pt x="35" y="7"/>
                    <a:pt x="40" y="0"/>
                    <a:pt x="49" y="10"/>
                  </a:cubicBezTo>
                  <a:cubicBezTo>
                    <a:pt x="59" y="21"/>
                    <a:pt x="60" y="30"/>
                    <a:pt x="64" y="35"/>
                  </a:cubicBezTo>
                  <a:cubicBezTo>
                    <a:pt x="68" y="40"/>
                    <a:pt x="75" y="45"/>
                    <a:pt x="69" y="54"/>
                  </a:cubicBezTo>
                  <a:cubicBezTo>
                    <a:pt x="63" y="62"/>
                    <a:pt x="58" y="64"/>
                    <a:pt x="48" y="65"/>
                  </a:cubicBezTo>
                  <a:cubicBezTo>
                    <a:pt x="37" y="65"/>
                    <a:pt x="26" y="60"/>
                    <a:pt x="16" y="52"/>
                  </a:cubicBezTo>
                  <a:cubicBezTo>
                    <a:pt x="6" y="44"/>
                    <a:pt x="0" y="35"/>
                    <a:pt x="0" y="35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4" name="Freeform 2759"/>
            <p:cNvSpPr>
              <a:spLocks/>
            </p:cNvSpPr>
            <p:nvPr/>
          </p:nvSpPr>
          <p:spPr bwMode="auto">
            <a:xfrm rot="2168359">
              <a:off x="-1683294" y="4265880"/>
              <a:ext cx="66695" cy="53855"/>
            </a:xfrm>
            <a:custGeom>
              <a:avLst/>
              <a:gdLst>
                <a:gd name="T0" fmla="*/ 18 w 79"/>
                <a:gd name="T1" fmla="*/ 20 h 64"/>
                <a:gd name="T2" fmla="*/ 35 w 79"/>
                <a:gd name="T3" fmla="*/ 6 h 64"/>
                <a:gd name="T4" fmla="*/ 57 w 79"/>
                <a:gd name="T5" fmla="*/ 6 h 64"/>
                <a:gd name="T6" fmla="*/ 69 w 79"/>
                <a:gd name="T7" fmla="*/ 18 h 64"/>
                <a:gd name="T8" fmla="*/ 75 w 79"/>
                <a:gd name="T9" fmla="*/ 35 h 64"/>
                <a:gd name="T10" fmla="*/ 72 w 79"/>
                <a:gd name="T11" fmla="*/ 49 h 64"/>
                <a:gd name="T12" fmla="*/ 55 w 79"/>
                <a:gd name="T13" fmla="*/ 60 h 64"/>
                <a:gd name="T14" fmla="*/ 28 w 79"/>
                <a:gd name="T15" fmla="*/ 50 h 64"/>
                <a:gd name="T16" fmla="*/ 18 w 79"/>
                <a:gd name="T17" fmla="*/ 2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" h="64">
                  <a:moveTo>
                    <a:pt x="18" y="20"/>
                  </a:moveTo>
                  <a:cubicBezTo>
                    <a:pt x="18" y="20"/>
                    <a:pt x="30" y="12"/>
                    <a:pt x="35" y="6"/>
                  </a:cubicBezTo>
                  <a:cubicBezTo>
                    <a:pt x="41" y="0"/>
                    <a:pt x="48" y="7"/>
                    <a:pt x="57" y="6"/>
                  </a:cubicBezTo>
                  <a:cubicBezTo>
                    <a:pt x="66" y="6"/>
                    <a:pt x="69" y="10"/>
                    <a:pt x="69" y="18"/>
                  </a:cubicBezTo>
                  <a:cubicBezTo>
                    <a:pt x="69" y="27"/>
                    <a:pt x="72" y="33"/>
                    <a:pt x="75" y="35"/>
                  </a:cubicBezTo>
                  <a:cubicBezTo>
                    <a:pt x="79" y="37"/>
                    <a:pt x="78" y="43"/>
                    <a:pt x="72" y="49"/>
                  </a:cubicBezTo>
                  <a:cubicBezTo>
                    <a:pt x="65" y="54"/>
                    <a:pt x="60" y="59"/>
                    <a:pt x="55" y="60"/>
                  </a:cubicBezTo>
                  <a:cubicBezTo>
                    <a:pt x="49" y="60"/>
                    <a:pt x="47" y="64"/>
                    <a:pt x="28" y="50"/>
                  </a:cubicBezTo>
                  <a:cubicBezTo>
                    <a:pt x="9" y="35"/>
                    <a:pt x="0" y="28"/>
                    <a:pt x="18" y="2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5" name="Freeform 2760"/>
            <p:cNvSpPr>
              <a:spLocks/>
            </p:cNvSpPr>
            <p:nvPr/>
          </p:nvSpPr>
          <p:spPr bwMode="auto">
            <a:xfrm rot="2168359">
              <a:off x="-1685276" y="4210029"/>
              <a:ext cx="58492" cy="44939"/>
            </a:xfrm>
            <a:custGeom>
              <a:avLst/>
              <a:gdLst>
                <a:gd name="T0" fmla="*/ 6 w 69"/>
                <a:gd name="T1" fmla="*/ 20 h 53"/>
                <a:gd name="T2" fmla="*/ 28 w 69"/>
                <a:gd name="T3" fmla="*/ 8 h 53"/>
                <a:gd name="T4" fmla="*/ 44 w 69"/>
                <a:gd name="T5" fmla="*/ 3 h 53"/>
                <a:gd name="T6" fmla="*/ 53 w 69"/>
                <a:gd name="T7" fmla="*/ 15 h 53"/>
                <a:gd name="T8" fmla="*/ 65 w 69"/>
                <a:gd name="T9" fmla="*/ 35 h 53"/>
                <a:gd name="T10" fmla="*/ 62 w 69"/>
                <a:gd name="T11" fmla="*/ 46 h 53"/>
                <a:gd name="T12" fmla="*/ 39 w 69"/>
                <a:gd name="T13" fmla="*/ 53 h 53"/>
                <a:gd name="T14" fmla="*/ 17 w 69"/>
                <a:gd name="T15" fmla="*/ 45 h 53"/>
                <a:gd name="T16" fmla="*/ 6 w 69"/>
                <a:gd name="T17" fmla="*/ 2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53">
                  <a:moveTo>
                    <a:pt x="6" y="20"/>
                  </a:moveTo>
                  <a:cubicBezTo>
                    <a:pt x="6" y="20"/>
                    <a:pt x="24" y="15"/>
                    <a:pt x="28" y="8"/>
                  </a:cubicBezTo>
                  <a:cubicBezTo>
                    <a:pt x="33" y="1"/>
                    <a:pt x="36" y="0"/>
                    <a:pt x="44" y="3"/>
                  </a:cubicBezTo>
                  <a:cubicBezTo>
                    <a:pt x="52" y="5"/>
                    <a:pt x="51" y="9"/>
                    <a:pt x="53" y="15"/>
                  </a:cubicBezTo>
                  <a:cubicBezTo>
                    <a:pt x="54" y="21"/>
                    <a:pt x="61" y="33"/>
                    <a:pt x="65" y="35"/>
                  </a:cubicBezTo>
                  <a:cubicBezTo>
                    <a:pt x="69" y="37"/>
                    <a:pt x="66" y="43"/>
                    <a:pt x="62" y="46"/>
                  </a:cubicBezTo>
                  <a:cubicBezTo>
                    <a:pt x="57" y="48"/>
                    <a:pt x="50" y="53"/>
                    <a:pt x="39" y="53"/>
                  </a:cubicBezTo>
                  <a:cubicBezTo>
                    <a:pt x="27" y="53"/>
                    <a:pt x="25" y="53"/>
                    <a:pt x="17" y="45"/>
                  </a:cubicBezTo>
                  <a:cubicBezTo>
                    <a:pt x="9" y="37"/>
                    <a:pt x="0" y="22"/>
                    <a:pt x="6" y="2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6" name="Freeform 2761"/>
            <p:cNvSpPr>
              <a:spLocks/>
            </p:cNvSpPr>
            <p:nvPr/>
          </p:nvSpPr>
          <p:spPr bwMode="auto">
            <a:xfrm rot="2168359">
              <a:off x="-1677891" y="4146467"/>
              <a:ext cx="49575" cy="60632"/>
            </a:xfrm>
            <a:custGeom>
              <a:avLst/>
              <a:gdLst>
                <a:gd name="T0" fmla="*/ 3 w 59"/>
                <a:gd name="T1" fmla="*/ 39 h 72"/>
                <a:gd name="T2" fmla="*/ 18 w 59"/>
                <a:gd name="T3" fmla="*/ 19 h 72"/>
                <a:gd name="T4" fmla="*/ 33 w 59"/>
                <a:gd name="T5" fmla="*/ 6 h 72"/>
                <a:gd name="T6" fmla="*/ 42 w 59"/>
                <a:gd name="T7" fmla="*/ 31 h 72"/>
                <a:gd name="T8" fmla="*/ 52 w 59"/>
                <a:gd name="T9" fmla="*/ 49 h 72"/>
                <a:gd name="T10" fmla="*/ 51 w 59"/>
                <a:gd name="T11" fmla="*/ 62 h 72"/>
                <a:gd name="T12" fmla="*/ 23 w 59"/>
                <a:gd name="T13" fmla="*/ 68 h 72"/>
                <a:gd name="T14" fmla="*/ 3 w 59"/>
                <a:gd name="T15" fmla="*/ 64 h 72"/>
                <a:gd name="T16" fmla="*/ 3 w 59"/>
                <a:gd name="T17" fmla="*/ 3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72">
                  <a:moveTo>
                    <a:pt x="3" y="39"/>
                  </a:moveTo>
                  <a:cubicBezTo>
                    <a:pt x="3" y="39"/>
                    <a:pt x="16" y="28"/>
                    <a:pt x="18" y="19"/>
                  </a:cubicBezTo>
                  <a:cubicBezTo>
                    <a:pt x="20" y="11"/>
                    <a:pt x="28" y="0"/>
                    <a:pt x="33" y="6"/>
                  </a:cubicBezTo>
                  <a:cubicBezTo>
                    <a:pt x="38" y="11"/>
                    <a:pt x="37" y="24"/>
                    <a:pt x="42" y="31"/>
                  </a:cubicBezTo>
                  <a:cubicBezTo>
                    <a:pt x="47" y="39"/>
                    <a:pt x="50" y="46"/>
                    <a:pt x="52" y="49"/>
                  </a:cubicBezTo>
                  <a:cubicBezTo>
                    <a:pt x="54" y="52"/>
                    <a:pt x="59" y="57"/>
                    <a:pt x="51" y="62"/>
                  </a:cubicBezTo>
                  <a:cubicBezTo>
                    <a:pt x="42" y="68"/>
                    <a:pt x="34" y="68"/>
                    <a:pt x="23" y="68"/>
                  </a:cubicBezTo>
                  <a:cubicBezTo>
                    <a:pt x="12" y="68"/>
                    <a:pt x="4" y="72"/>
                    <a:pt x="3" y="64"/>
                  </a:cubicBezTo>
                  <a:cubicBezTo>
                    <a:pt x="2" y="55"/>
                    <a:pt x="0" y="42"/>
                    <a:pt x="3" y="39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7" name="Freeform 2762"/>
            <p:cNvSpPr>
              <a:spLocks/>
            </p:cNvSpPr>
            <p:nvPr/>
          </p:nvSpPr>
          <p:spPr bwMode="auto">
            <a:xfrm rot="2168359">
              <a:off x="-1680696" y="4088146"/>
              <a:ext cx="49932" cy="61702"/>
            </a:xfrm>
            <a:custGeom>
              <a:avLst/>
              <a:gdLst>
                <a:gd name="T0" fmla="*/ 7 w 59"/>
                <a:gd name="T1" fmla="*/ 47 h 73"/>
                <a:gd name="T2" fmla="*/ 19 w 59"/>
                <a:gd name="T3" fmla="*/ 6 h 73"/>
                <a:gd name="T4" fmla="*/ 34 w 59"/>
                <a:gd name="T5" fmla="*/ 9 h 73"/>
                <a:gd name="T6" fmla="*/ 49 w 59"/>
                <a:gd name="T7" fmla="*/ 33 h 73"/>
                <a:gd name="T8" fmla="*/ 55 w 59"/>
                <a:gd name="T9" fmla="*/ 58 h 73"/>
                <a:gd name="T10" fmla="*/ 30 w 59"/>
                <a:gd name="T11" fmla="*/ 73 h 73"/>
                <a:gd name="T12" fmla="*/ 7 w 59"/>
                <a:gd name="T13" fmla="*/ 47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73">
                  <a:moveTo>
                    <a:pt x="7" y="47"/>
                  </a:moveTo>
                  <a:cubicBezTo>
                    <a:pt x="7" y="47"/>
                    <a:pt x="18" y="9"/>
                    <a:pt x="19" y="6"/>
                  </a:cubicBezTo>
                  <a:cubicBezTo>
                    <a:pt x="19" y="3"/>
                    <a:pt x="30" y="0"/>
                    <a:pt x="34" y="9"/>
                  </a:cubicBezTo>
                  <a:cubicBezTo>
                    <a:pt x="38" y="19"/>
                    <a:pt x="42" y="24"/>
                    <a:pt x="49" y="33"/>
                  </a:cubicBezTo>
                  <a:cubicBezTo>
                    <a:pt x="57" y="41"/>
                    <a:pt x="59" y="53"/>
                    <a:pt x="55" y="58"/>
                  </a:cubicBezTo>
                  <a:cubicBezTo>
                    <a:pt x="52" y="63"/>
                    <a:pt x="42" y="73"/>
                    <a:pt x="30" y="73"/>
                  </a:cubicBezTo>
                  <a:cubicBezTo>
                    <a:pt x="17" y="73"/>
                    <a:pt x="0" y="73"/>
                    <a:pt x="7" y="47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8" name="Freeform 2763"/>
            <p:cNvSpPr>
              <a:spLocks/>
            </p:cNvSpPr>
            <p:nvPr/>
          </p:nvSpPr>
          <p:spPr bwMode="auto">
            <a:xfrm rot="2168359">
              <a:off x="-1716790" y="4131522"/>
              <a:ext cx="26393" cy="37092"/>
            </a:xfrm>
            <a:custGeom>
              <a:avLst/>
              <a:gdLst>
                <a:gd name="T0" fmla="*/ 0 w 31"/>
                <a:gd name="T1" fmla="*/ 34 h 44"/>
                <a:gd name="T2" fmla="*/ 6 w 31"/>
                <a:gd name="T3" fmla="*/ 3 h 44"/>
                <a:gd name="T4" fmla="*/ 19 w 31"/>
                <a:gd name="T5" fmla="*/ 6 h 44"/>
                <a:gd name="T6" fmla="*/ 27 w 31"/>
                <a:gd name="T7" fmla="*/ 23 h 44"/>
                <a:gd name="T8" fmla="*/ 14 w 31"/>
                <a:gd name="T9" fmla="*/ 29 h 44"/>
                <a:gd name="T10" fmla="*/ 0 w 31"/>
                <a:gd name="T11" fmla="*/ 3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44">
                  <a:moveTo>
                    <a:pt x="0" y="34"/>
                  </a:moveTo>
                  <a:cubicBezTo>
                    <a:pt x="0" y="34"/>
                    <a:pt x="2" y="5"/>
                    <a:pt x="6" y="3"/>
                  </a:cubicBezTo>
                  <a:cubicBezTo>
                    <a:pt x="10" y="1"/>
                    <a:pt x="14" y="0"/>
                    <a:pt x="19" y="6"/>
                  </a:cubicBezTo>
                  <a:cubicBezTo>
                    <a:pt x="24" y="12"/>
                    <a:pt x="31" y="19"/>
                    <a:pt x="27" y="23"/>
                  </a:cubicBezTo>
                  <a:cubicBezTo>
                    <a:pt x="23" y="26"/>
                    <a:pt x="19" y="26"/>
                    <a:pt x="14" y="29"/>
                  </a:cubicBezTo>
                  <a:cubicBezTo>
                    <a:pt x="9" y="31"/>
                    <a:pt x="8" y="44"/>
                    <a:pt x="0" y="34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9" name="Freeform 2764"/>
            <p:cNvSpPr>
              <a:spLocks/>
            </p:cNvSpPr>
            <p:nvPr/>
          </p:nvSpPr>
          <p:spPr bwMode="auto">
            <a:xfrm rot="2168359">
              <a:off x="-1716877" y="3968895"/>
              <a:ext cx="79891" cy="180469"/>
            </a:xfrm>
            <a:custGeom>
              <a:avLst/>
              <a:gdLst>
                <a:gd name="T0" fmla="*/ 85 w 95"/>
                <a:gd name="T1" fmla="*/ 126 h 214"/>
                <a:gd name="T2" fmla="*/ 88 w 95"/>
                <a:gd name="T3" fmla="*/ 102 h 214"/>
                <a:gd name="T4" fmla="*/ 25 w 95"/>
                <a:gd name="T5" fmla="*/ 24 h 214"/>
                <a:gd name="T6" fmla="*/ 3 w 95"/>
                <a:gd name="T7" fmla="*/ 19 h 214"/>
                <a:gd name="T8" fmla="*/ 13 w 95"/>
                <a:gd name="T9" fmla="*/ 55 h 214"/>
                <a:gd name="T10" fmla="*/ 9 w 95"/>
                <a:gd name="T11" fmla="*/ 78 h 214"/>
                <a:gd name="T12" fmla="*/ 3 w 95"/>
                <a:gd name="T13" fmla="*/ 94 h 214"/>
                <a:gd name="T14" fmla="*/ 13 w 95"/>
                <a:gd name="T15" fmla="*/ 116 h 214"/>
                <a:gd name="T16" fmla="*/ 21 w 95"/>
                <a:gd name="T17" fmla="*/ 140 h 214"/>
                <a:gd name="T18" fmla="*/ 12 w 95"/>
                <a:gd name="T19" fmla="*/ 163 h 214"/>
                <a:gd name="T20" fmla="*/ 55 w 95"/>
                <a:gd name="T21" fmla="*/ 212 h 214"/>
                <a:gd name="T22" fmla="*/ 65 w 95"/>
                <a:gd name="T23" fmla="*/ 200 h 214"/>
                <a:gd name="T24" fmla="*/ 61 w 95"/>
                <a:gd name="T25" fmla="*/ 168 h 214"/>
                <a:gd name="T26" fmla="*/ 40 w 95"/>
                <a:gd name="T27" fmla="*/ 140 h 214"/>
                <a:gd name="T28" fmla="*/ 66 w 95"/>
                <a:gd name="T29" fmla="*/ 160 h 214"/>
                <a:gd name="T30" fmla="*/ 78 w 95"/>
                <a:gd name="T31" fmla="*/ 154 h 214"/>
                <a:gd name="T32" fmla="*/ 43 w 95"/>
                <a:gd name="T33" fmla="*/ 102 h 214"/>
                <a:gd name="T34" fmla="*/ 40 w 95"/>
                <a:gd name="T35" fmla="*/ 82 h 214"/>
                <a:gd name="T36" fmla="*/ 76 w 95"/>
                <a:gd name="T37" fmla="*/ 126 h 214"/>
                <a:gd name="T38" fmla="*/ 85 w 95"/>
                <a:gd name="T39" fmla="*/ 126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5" h="214">
                  <a:moveTo>
                    <a:pt x="85" y="126"/>
                  </a:moveTo>
                  <a:cubicBezTo>
                    <a:pt x="85" y="126"/>
                    <a:pt x="95" y="108"/>
                    <a:pt x="88" y="102"/>
                  </a:cubicBezTo>
                  <a:cubicBezTo>
                    <a:pt x="82" y="95"/>
                    <a:pt x="33" y="45"/>
                    <a:pt x="25" y="24"/>
                  </a:cubicBezTo>
                  <a:cubicBezTo>
                    <a:pt x="17" y="4"/>
                    <a:pt x="3" y="0"/>
                    <a:pt x="3" y="19"/>
                  </a:cubicBezTo>
                  <a:cubicBezTo>
                    <a:pt x="2" y="38"/>
                    <a:pt x="9" y="44"/>
                    <a:pt x="13" y="55"/>
                  </a:cubicBezTo>
                  <a:cubicBezTo>
                    <a:pt x="16" y="65"/>
                    <a:pt x="13" y="78"/>
                    <a:pt x="9" y="78"/>
                  </a:cubicBezTo>
                  <a:cubicBezTo>
                    <a:pt x="4" y="77"/>
                    <a:pt x="0" y="82"/>
                    <a:pt x="3" y="94"/>
                  </a:cubicBezTo>
                  <a:cubicBezTo>
                    <a:pt x="5" y="107"/>
                    <a:pt x="6" y="106"/>
                    <a:pt x="13" y="116"/>
                  </a:cubicBezTo>
                  <a:cubicBezTo>
                    <a:pt x="20" y="126"/>
                    <a:pt x="23" y="130"/>
                    <a:pt x="21" y="140"/>
                  </a:cubicBezTo>
                  <a:cubicBezTo>
                    <a:pt x="19" y="150"/>
                    <a:pt x="11" y="154"/>
                    <a:pt x="12" y="163"/>
                  </a:cubicBezTo>
                  <a:cubicBezTo>
                    <a:pt x="13" y="173"/>
                    <a:pt x="49" y="209"/>
                    <a:pt x="55" y="212"/>
                  </a:cubicBezTo>
                  <a:cubicBezTo>
                    <a:pt x="60" y="214"/>
                    <a:pt x="66" y="214"/>
                    <a:pt x="65" y="200"/>
                  </a:cubicBezTo>
                  <a:cubicBezTo>
                    <a:pt x="64" y="185"/>
                    <a:pt x="73" y="177"/>
                    <a:pt x="61" y="168"/>
                  </a:cubicBezTo>
                  <a:cubicBezTo>
                    <a:pt x="48" y="159"/>
                    <a:pt x="36" y="152"/>
                    <a:pt x="40" y="140"/>
                  </a:cubicBezTo>
                  <a:cubicBezTo>
                    <a:pt x="44" y="128"/>
                    <a:pt x="62" y="156"/>
                    <a:pt x="66" y="160"/>
                  </a:cubicBezTo>
                  <a:cubicBezTo>
                    <a:pt x="70" y="163"/>
                    <a:pt x="76" y="162"/>
                    <a:pt x="78" y="154"/>
                  </a:cubicBezTo>
                  <a:cubicBezTo>
                    <a:pt x="79" y="145"/>
                    <a:pt x="50" y="112"/>
                    <a:pt x="43" y="102"/>
                  </a:cubicBezTo>
                  <a:cubicBezTo>
                    <a:pt x="37" y="92"/>
                    <a:pt x="36" y="81"/>
                    <a:pt x="40" y="82"/>
                  </a:cubicBezTo>
                  <a:cubicBezTo>
                    <a:pt x="45" y="83"/>
                    <a:pt x="69" y="121"/>
                    <a:pt x="76" y="126"/>
                  </a:cubicBezTo>
                  <a:cubicBezTo>
                    <a:pt x="82" y="130"/>
                    <a:pt x="85" y="126"/>
                    <a:pt x="85" y="126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0" name="Freeform 2765"/>
            <p:cNvSpPr>
              <a:spLocks/>
            </p:cNvSpPr>
            <p:nvPr/>
          </p:nvSpPr>
          <p:spPr bwMode="auto">
            <a:xfrm rot="2168359">
              <a:off x="-2016235" y="4056931"/>
              <a:ext cx="149440" cy="665523"/>
            </a:xfrm>
            <a:custGeom>
              <a:avLst/>
              <a:gdLst>
                <a:gd name="T0" fmla="*/ 177 w 177"/>
                <a:gd name="T1" fmla="*/ 0 h 789"/>
                <a:gd name="T2" fmla="*/ 82 w 177"/>
                <a:gd name="T3" fmla="*/ 59 h 789"/>
                <a:gd name="T4" fmla="*/ 10 w 177"/>
                <a:gd name="T5" fmla="*/ 80 h 789"/>
                <a:gd name="T6" fmla="*/ 2 w 177"/>
                <a:gd name="T7" fmla="*/ 157 h 789"/>
                <a:gd name="T8" fmla="*/ 14 w 177"/>
                <a:gd name="T9" fmla="*/ 211 h 789"/>
                <a:gd name="T10" fmla="*/ 7 w 177"/>
                <a:gd name="T11" fmla="*/ 307 h 789"/>
                <a:gd name="T12" fmla="*/ 27 w 177"/>
                <a:gd name="T13" fmla="*/ 370 h 789"/>
                <a:gd name="T14" fmla="*/ 42 w 177"/>
                <a:gd name="T15" fmla="*/ 449 h 789"/>
                <a:gd name="T16" fmla="*/ 52 w 177"/>
                <a:gd name="T17" fmla="*/ 509 h 789"/>
                <a:gd name="T18" fmla="*/ 74 w 177"/>
                <a:gd name="T19" fmla="*/ 568 h 789"/>
                <a:gd name="T20" fmla="*/ 78 w 177"/>
                <a:gd name="T21" fmla="*/ 650 h 789"/>
                <a:gd name="T22" fmla="*/ 102 w 177"/>
                <a:gd name="T23" fmla="*/ 714 h 789"/>
                <a:gd name="T24" fmla="*/ 158 w 177"/>
                <a:gd name="T25" fmla="*/ 789 h 789"/>
                <a:gd name="T26" fmla="*/ 142 w 177"/>
                <a:gd name="T27" fmla="*/ 709 h 789"/>
                <a:gd name="T28" fmla="*/ 129 w 177"/>
                <a:gd name="T29" fmla="*/ 703 h 789"/>
                <a:gd name="T30" fmla="*/ 135 w 177"/>
                <a:gd name="T31" fmla="*/ 646 h 789"/>
                <a:gd name="T32" fmla="*/ 120 w 177"/>
                <a:gd name="T33" fmla="*/ 646 h 789"/>
                <a:gd name="T34" fmla="*/ 108 w 177"/>
                <a:gd name="T35" fmla="*/ 646 h 789"/>
                <a:gd name="T36" fmla="*/ 128 w 177"/>
                <a:gd name="T37" fmla="*/ 621 h 789"/>
                <a:gd name="T38" fmla="*/ 124 w 177"/>
                <a:gd name="T39" fmla="*/ 563 h 789"/>
                <a:gd name="T40" fmla="*/ 97 w 177"/>
                <a:gd name="T41" fmla="*/ 587 h 789"/>
                <a:gd name="T42" fmla="*/ 104 w 177"/>
                <a:gd name="T43" fmla="*/ 568 h 789"/>
                <a:gd name="T44" fmla="*/ 119 w 177"/>
                <a:gd name="T45" fmla="*/ 550 h 789"/>
                <a:gd name="T46" fmla="*/ 118 w 177"/>
                <a:gd name="T47" fmla="*/ 487 h 789"/>
                <a:gd name="T48" fmla="*/ 89 w 177"/>
                <a:gd name="T49" fmla="*/ 499 h 789"/>
                <a:gd name="T50" fmla="*/ 89 w 177"/>
                <a:gd name="T51" fmla="*/ 487 h 789"/>
                <a:gd name="T52" fmla="*/ 117 w 177"/>
                <a:gd name="T53" fmla="*/ 465 h 789"/>
                <a:gd name="T54" fmla="*/ 118 w 177"/>
                <a:gd name="T55" fmla="*/ 394 h 789"/>
                <a:gd name="T56" fmla="*/ 89 w 177"/>
                <a:gd name="T57" fmla="*/ 413 h 789"/>
                <a:gd name="T58" fmla="*/ 89 w 177"/>
                <a:gd name="T59" fmla="*/ 402 h 789"/>
                <a:gd name="T60" fmla="*/ 118 w 177"/>
                <a:gd name="T61" fmla="*/ 375 h 789"/>
                <a:gd name="T62" fmla="*/ 118 w 177"/>
                <a:gd name="T63" fmla="*/ 316 h 789"/>
                <a:gd name="T64" fmla="*/ 84 w 177"/>
                <a:gd name="T65" fmla="*/ 335 h 789"/>
                <a:gd name="T66" fmla="*/ 81 w 177"/>
                <a:gd name="T67" fmla="*/ 324 h 789"/>
                <a:gd name="T68" fmla="*/ 126 w 177"/>
                <a:gd name="T69" fmla="*/ 294 h 789"/>
                <a:gd name="T70" fmla="*/ 132 w 177"/>
                <a:gd name="T71" fmla="*/ 213 h 789"/>
                <a:gd name="T72" fmla="*/ 73 w 177"/>
                <a:gd name="T73" fmla="*/ 250 h 789"/>
                <a:gd name="T74" fmla="*/ 75 w 177"/>
                <a:gd name="T75" fmla="*/ 232 h 789"/>
                <a:gd name="T76" fmla="*/ 133 w 177"/>
                <a:gd name="T77" fmla="*/ 191 h 789"/>
                <a:gd name="T78" fmla="*/ 153 w 177"/>
                <a:gd name="T79" fmla="*/ 105 h 789"/>
                <a:gd name="T80" fmla="*/ 118 w 177"/>
                <a:gd name="T81" fmla="*/ 111 h 789"/>
                <a:gd name="T82" fmla="*/ 74 w 177"/>
                <a:gd name="T83" fmla="*/ 135 h 789"/>
                <a:gd name="T84" fmla="*/ 78 w 177"/>
                <a:gd name="T85" fmla="*/ 120 h 789"/>
                <a:gd name="T86" fmla="*/ 161 w 177"/>
                <a:gd name="T87" fmla="*/ 88 h 789"/>
                <a:gd name="T88" fmla="*/ 177 w 177"/>
                <a:gd name="T89" fmla="*/ 0 h 7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77" h="789">
                  <a:moveTo>
                    <a:pt x="177" y="0"/>
                  </a:moveTo>
                  <a:cubicBezTo>
                    <a:pt x="177" y="0"/>
                    <a:pt x="120" y="46"/>
                    <a:pt x="82" y="59"/>
                  </a:cubicBezTo>
                  <a:cubicBezTo>
                    <a:pt x="44" y="71"/>
                    <a:pt x="10" y="80"/>
                    <a:pt x="10" y="80"/>
                  </a:cubicBezTo>
                  <a:cubicBezTo>
                    <a:pt x="10" y="80"/>
                    <a:pt x="4" y="144"/>
                    <a:pt x="2" y="157"/>
                  </a:cubicBezTo>
                  <a:cubicBezTo>
                    <a:pt x="0" y="170"/>
                    <a:pt x="14" y="194"/>
                    <a:pt x="14" y="211"/>
                  </a:cubicBezTo>
                  <a:cubicBezTo>
                    <a:pt x="14" y="228"/>
                    <a:pt x="6" y="283"/>
                    <a:pt x="7" y="307"/>
                  </a:cubicBezTo>
                  <a:cubicBezTo>
                    <a:pt x="8" y="332"/>
                    <a:pt x="15" y="339"/>
                    <a:pt x="27" y="370"/>
                  </a:cubicBezTo>
                  <a:cubicBezTo>
                    <a:pt x="39" y="401"/>
                    <a:pt x="42" y="411"/>
                    <a:pt x="42" y="449"/>
                  </a:cubicBezTo>
                  <a:cubicBezTo>
                    <a:pt x="42" y="487"/>
                    <a:pt x="45" y="500"/>
                    <a:pt x="52" y="509"/>
                  </a:cubicBezTo>
                  <a:cubicBezTo>
                    <a:pt x="60" y="518"/>
                    <a:pt x="74" y="548"/>
                    <a:pt x="74" y="568"/>
                  </a:cubicBezTo>
                  <a:cubicBezTo>
                    <a:pt x="74" y="587"/>
                    <a:pt x="66" y="626"/>
                    <a:pt x="78" y="650"/>
                  </a:cubicBezTo>
                  <a:cubicBezTo>
                    <a:pt x="91" y="675"/>
                    <a:pt x="87" y="696"/>
                    <a:pt x="102" y="714"/>
                  </a:cubicBezTo>
                  <a:cubicBezTo>
                    <a:pt x="116" y="731"/>
                    <a:pt x="158" y="789"/>
                    <a:pt x="158" y="789"/>
                  </a:cubicBezTo>
                  <a:cubicBezTo>
                    <a:pt x="158" y="789"/>
                    <a:pt x="147" y="738"/>
                    <a:pt x="142" y="709"/>
                  </a:cubicBezTo>
                  <a:cubicBezTo>
                    <a:pt x="128" y="711"/>
                    <a:pt x="119" y="708"/>
                    <a:pt x="129" y="703"/>
                  </a:cubicBezTo>
                  <a:cubicBezTo>
                    <a:pt x="139" y="698"/>
                    <a:pt x="135" y="646"/>
                    <a:pt x="135" y="646"/>
                  </a:cubicBezTo>
                  <a:cubicBezTo>
                    <a:pt x="135" y="646"/>
                    <a:pt x="131" y="636"/>
                    <a:pt x="120" y="646"/>
                  </a:cubicBezTo>
                  <a:cubicBezTo>
                    <a:pt x="110" y="655"/>
                    <a:pt x="94" y="664"/>
                    <a:pt x="108" y="646"/>
                  </a:cubicBezTo>
                  <a:cubicBezTo>
                    <a:pt x="123" y="627"/>
                    <a:pt x="128" y="621"/>
                    <a:pt x="128" y="621"/>
                  </a:cubicBezTo>
                  <a:cubicBezTo>
                    <a:pt x="124" y="563"/>
                    <a:pt x="124" y="563"/>
                    <a:pt x="124" y="563"/>
                  </a:cubicBezTo>
                  <a:cubicBezTo>
                    <a:pt x="124" y="563"/>
                    <a:pt x="104" y="588"/>
                    <a:pt x="97" y="587"/>
                  </a:cubicBezTo>
                  <a:cubicBezTo>
                    <a:pt x="90" y="586"/>
                    <a:pt x="92" y="575"/>
                    <a:pt x="104" y="568"/>
                  </a:cubicBezTo>
                  <a:cubicBezTo>
                    <a:pt x="116" y="560"/>
                    <a:pt x="119" y="550"/>
                    <a:pt x="119" y="550"/>
                  </a:cubicBezTo>
                  <a:cubicBezTo>
                    <a:pt x="118" y="487"/>
                    <a:pt x="118" y="487"/>
                    <a:pt x="118" y="487"/>
                  </a:cubicBezTo>
                  <a:cubicBezTo>
                    <a:pt x="89" y="499"/>
                    <a:pt x="89" y="499"/>
                    <a:pt x="89" y="499"/>
                  </a:cubicBezTo>
                  <a:cubicBezTo>
                    <a:pt x="89" y="499"/>
                    <a:pt x="73" y="500"/>
                    <a:pt x="89" y="487"/>
                  </a:cubicBezTo>
                  <a:cubicBezTo>
                    <a:pt x="106" y="474"/>
                    <a:pt x="117" y="465"/>
                    <a:pt x="117" y="465"/>
                  </a:cubicBezTo>
                  <a:cubicBezTo>
                    <a:pt x="118" y="394"/>
                    <a:pt x="118" y="394"/>
                    <a:pt x="118" y="394"/>
                  </a:cubicBezTo>
                  <a:cubicBezTo>
                    <a:pt x="89" y="413"/>
                    <a:pt x="89" y="413"/>
                    <a:pt x="89" y="413"/>
                  </a:cubicBezTo>
                  <a:cubicBezTo>
                    <a:pt x="89" y="413"/>
                    <a:pt x="75" y="417"/>
                    <a:pt x="89" y="402"/>
                  </a:cubicBezTo>
                  <a:cubicBezTo>
                    <a:pt x="104" y="388"/>
                    <a:pt x="118" y="375"/>
                    <a:pt x="118" y="375"/>
                  </a:cubicBezTo>
                  <a:cubicBezTo>
                    <a:pt x="118" y="316"/>
                    <a:pt x="118" y="316"/>
                    <a:pt x="118" y="316"/>
                  </a:cubicBezTo>
                  <a:cubicBezTo>
                    <a:pt x="84" y="335"/>
                    <a:pt x="84" y="335"/>
                    <a:pt x="84" y="335"/>
                  </a:cubicBezTo>
                  <a:cubicBezTo>
                    <a:pt x="84" y="335"/>
                    <a:pt x="59" y="342"/>
                    <a:pt x="81" y="324"/>
                  </a:cubicBezTo>
                  <a:cubicBezTo>
                    <a:pt x="103" y="307"/>
                    <a:pt x="126" y="294"/>
                    <a:pt x="126" y="294"/>
                  </a:cubicBezTo>
                  <a:cubicBezTo>
                    <a:pt x="126" y="294"/>
                    <a:pt x="128" y="218"/>
                    <a:pt x="132" y="213"/>
                  </a:cubicBezTo>
                  <a:cubicBezTo>
                    <a:pt x="136" y="208"/>
                    <a:pt x="73" y="250"/>
                    <a:pt x="73" y="250"/>
                  </a:cubicBezTo>
                  <a:cubicBezTo>
                    <a:pt x="73" y="250"/>
                    <a:pt x="51" y="250"/>
                    <a:pt x="75" y="232"/>
                  </a:cubicBezTo>
                  <a:cubicBezTo>
                    <a:pt x="99" y="215"/>
                    <a:pt x="133" y="191"/>
                    <a:pt x="133" y="191"/>
                  </a:cubicBezTo>
                  <a:cubicBezTo>
                    <a:pt x="133" y="191"/>
                    <a:pt x="148" y="116"/>
                    <a:pt x="153" y="105"/>
                  </a:cubicBezTo>
                  <a:cubicBezTo>
                    <a:pt x="146" y="98"/>
                    <a:pt x="130" y="104"/>
                    <a:pt x="118" y="111"/>
                  </a:cubicBezTo>
                  <a:cubicBezTo>
                    <a:pt x="106" y="118"/>
                    <a:pt x="74" y="135"/>
                    <a:pt x="74" y="135"/>
                  </a:cubicBezTo>
                  <a:cubicBezTo>
                    <a:pt x="74" y="135"/>
                    <a:pt x="55" y="133"/>
                    <a:pt x="78" y="120"/>
                  </a:cubicBezTo>
                  <a:cubicBezTo>
                    <a:pt x="102" y="106"/>
                    <a:pt x="149" y="81"/>
                    <a:pt x="161" y="88"/>
                  </a:cubicBezTo>
                  <a:cubicBezTo>
                    <a:pt x="162" y="66"/>
                    <a:pt x="171" y="11"/>
                    <a:pt x="177" y="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1" name="Freeform 2766"/>
            <p:cNvSpPr>
              <a:spLocks/>
            </p:cNvSpPr>
            <p:nvPr/>
          </p:nvSpPr>
          <p:spPr bwMode="auto">
            <a:xfrm rot="2168359">
              <a:off x="-1722311" y="4190834"/>
              <a:ext cx="43869" cy="48149"/>
            </a:xfrm>
            <a:custGeom>
              <a:avLst/>
              <a:gdLst>
                <a:gd name="T0" fmla="*/ 9 w 52"/>
                <a:gd name="T1" fmla="*/ 5 h 57"/>
                <a:gd name="T2" fmla="*/ 0 w 52"/>
                <a:gd name="T3" fmla="*/ 55 h 57"/>
                <a:gd name="T4" fmla="*/ 29 w 52"/>
                <a:gd name="T5" fmla="*/ 55 h 57"/>
                <a:gd name="T6" fmla="*/ 43 w 52"/>
                <a:gd name="T7" fmla="*/ 47 h 57"/>
                <a:gd name="T8" fmla="*/ 47 w 52"/>
                <a:gd name="T9" fmla="*/ 33 h 57"/>
                <a:gd name="T10" fmla="*/ 37 w 52"/>
                <a:gd name="T11" fmla="*/ 9 h 57"/>
                <a:gd name="T12" fmla="*/ 9 w 52"/>
                <a:gd name="T13" fmla="*/ 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57">
                  <a:moveTo>
                    <a:pt x="9" y="5"/>
                  </a:moveTo>
                  <a:cubicBezTo>
                    <a:pt x="0" y="55"/>
                    <a:pt x="0" y="55"/>
                    <a:pt x="0" y="55"/>
                  </a:cubicBezTo>
                  <a:cubicBezTo>
                    <a:pt x="0" y="55"/>
                    <a:pt x="17" y="57"/>
                    <a:pt x="29" y="55"/>
                  </a:cubicBezTo>
                  <a:cubicBezTo>
                    <a:pt x="40" y="54"/>
                    <a:pt x="39" y="47"/>
                    <a:pt x="43" y="47"/>
                  </a:cubicBezTo>
                  <a:cubicBezTo>
                    <a:pt x="48" y="46"/>
                    <a:pt x="52" y="39"/>
                    <a:pt x="47" y="33"/>
                  </a:cubicBezTo>
                  <a:cubicBezTo>
                    <a:pt x="41" y="27"/>
                    <a:pt x="45" y="10"/>
                    <a:pt x="37" y="9"/>
                  </a:cubicBezTo>
                  <a:cubicBezTo>
                    <a:pt x="29" y="8"/>
                    <a:pt x="10" y="0"/>
                    <a:pt x="9" y="5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2" name="Freeform 2767"/>
            <p:cNvSpPr>
              <a:spLocks/>
            </p:cNvSpPr>
            <p:nvPr/>
          </p:nvSpPr>
          <p:spPr bwMode="auto">
            <a:xfrm rot="2168359">
              <a:off x="-1729711" y="4243243"/>
              <a:ext cx="51359" cy="47079"/>
            </a:xfrm>
            <a:custGeom>
              <a:avLst/>
              <a:gdLst>
                <a:gd name="T0" fmla="*/ 0 w 61"/>
                <a:gd name="T1" fmla="*/ 22 h 56"/>
                <a:gd name="T2" fmla="*/ 21 w 61"/>
                <a:gd name="T3" fmla="*/ 8 h 56"/>
                <a:gd name="T4" fmla="*/ 37 w 61"/>
                <a:gd name="T5" fmla="*/ 3 h 56"/>
                <a:gd name="T6" fmla="*/ 53 w 61"/>
                <a:gd name="T7" fmla="*/ 12 h 56"/>
                <a:gd name="T8" fmla="*/ 60 w 61"/>
                <a:gd name="T9" fmla="*/ 22 h 56"/>
                <a:gd name="T10" fmla="*/ 47 w 61"/>
                <a:gd name="T11" fmla="*/ 54 h 56"/>
                <a:gd name="T12" fmla="*/ 0 w 61"/>
                <a:gd name="T13" fmla="*/ 2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56">
                  <a:moveTo>
                    <a:pt x="0" y="22"/>
                  </a:moveTo>
                  <a:cubicBezTo>
                    <a:pt x="0" y="22"/>
                    <a:pt x="18" y="14"/>
                    <a:pt x="21" y="8"/>
                  </a:cubicBezTo>
                  <a:cubicBezTo>
                    <a:pt x="24" y="2"/>
                    <a:pt x="31" y="0"/>
                    <a:pt x="37" y="3"/>
                  </a:cubicBezTo>
                  <a:cubicBezTo>
                    <a:pt x="44" y="6"/>
                    <a:pt x="48" y="13"/>
                    <a:pt x="53" y="12"/>
                  </a:cubicBezTo>
                  <a:cubicBezTo>
                    <a:pt x="58" y="11"/>
                    <a:pt x="60" y="15"/>
                    <a:pt x="60" y="22"/>
                  </a:cubicBezTo>
                  <a:cubicBezTo>
                    <a:pt x="60" y="30"/>
                    <a:pt x="61" y="52"/>
                    <a:pt x="47" y="54"/>
                  </a:cubicBezTo>
                  <a:cubicBezTo>
                    <a:pt x="33" y="56"/>
                    <a:pt x="12" y="50"/>
                    <a:pt x="0" y="22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3" name="Freeform 2768"/>
            <p:cNvSpPr>
              <a:spLocks/>
            </p:cNvSpPr>
            <p:nvPr/>
          </p:nvSpPr>
          <p:spPr bwMode="auto">
            <a:xfrm rot="2168359">
              <a:off x="-1728497" y="4303116"/>
              <a:ext cx="62415" cy="44939"/>
            </a:xfrm>
            <a:custGeom>
              <a:avLst/>
              <a:gdLst>
                <a:gd name="T0" fmla="*/ 7 w 74"/>
                <a:gd name="T1" fmla="*/ 18 h 53"/>
                <a:gd name="T2" fmla="*/ 28 w 74"/>
                <a:gd name="T3" fmla="*/ 5 h 53"/>
                <a:gd name="T4" fmla="*/ 41 w 74"/>
                <a:gd name="T5" fmla="*/ 2 h 53"/>
                <a:gd name="T6" fmla="*/ 63 w 74"/>
                <a:gd name="T7" fmla="*/ 15 h 53"/>
                <a:gd name="T8" fmla="*/ 69 w 74"/>
                <a:gd name="T9" fmla="*/ 40 h 53"/>
                <a:gd name="T10" fmla="*/ 44 w 74"/>
                <a:gd name="T11" fmla="*/ 53 h 53"/>
                <a:gd name="T12" fmla="*/ 16 w 74"/>
                <a:gd name="T13" fmla="*/ 42 h 53"/>
                <a:gd name="T14" fmla="*/ 7 w 74"/>
                <a:gd name="T15" fmla="*/ 1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53">
                  <a:moveTo>
                    <a:pt x="7" y="18"/>
                  </a:moveTo>
                  <a:cubicBezTo>
                    <a:pt x="7" y="18"/>
                    <a:pt x="28" y="8"/>
                    <a:pt x="28" y="5"/>
                  </a:cubicBezTo>
                  <a:cubicBezTo>
                    <a:pt x="29" y="2"/>
                    <a:pt x="35" y="0"/>
                    <a:pt x="41" y="2"/>
                  </a:cubicBezTo>
                  <a:cubicBezTo>
                    <a:pt x="46" y="3"/>
                    <a:pt x="58" y="9"/>
                    <a:pt x="63" y="15"/>
                  </a:cubicBezTo>
                  <a:cubicBezTo>
                    <a:pt x="67" y="21"/>
                    <a:pt x="74" y="37"/>
                    <a:pt x="69" y="40"/>
                  </a:cubicBezTo>
                  <a:cubicBezTo>
                    <a:pt x="65" y="43"/>
                    <a:pt x="56" y="53"/>
                    <a:pt x="44" y="53"/>
                  </a:cubicBezTo>
                  <a:cubicBezTo>
                    <a:pt x="32" y="52"/>
                    <a:pt x="25" y="51"/>
                    <a:pt x="16" y="42"/>
                  </a:cubicBezTo>
                  <a:cubicBezTo>
                    <a:pt x="8" y="33"/>
                    <a:pt x="0" y="21"/>
                    <a:pt x="7" y="18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4" name="Freeform 2769"/>
            <p:cNvSpPr>
              <a:spLocks/>
            </p:cNvSpPr>
            <p:nvPr/>
          </p:nvSpPr>
          <p:spPr bwMode="auto">
            <a:xfrm rot="2168359">
              <a:off x="-1727413" y="4358246"/>
              <a:ext cx="62415" cy="59919"/>
            </a:xfrm>
            <a:custGeom>
              <a:avLst/>
              <a:gdLst>
                <a:gd name="T0" fmla="*/ 8 w 74"/>
                <a:gd name="T1" fmla="*/ 20 h 71"/>
                <a:gd name="T2" fmla="*/ 30 w 74"/>
                <a:gd name="T3" fmla="*/ 10 h 71"/>
                <a:gd name="T4" fmla="*/ 44 w 74"/>
                <a:gd name="T5" fmla="*/ 5 h 71"/>
                <a:gd name="T6" fmla="*/ 60 w 74"/>
                <a:gd name="T7" fmla="*/ 20 h 71"/>
                <a:gd name="T8" fmla="*/ 66 w 74"/>
                <a:gd name="T9" fmla="*/ 43 h 71"/>
                <a:gd name="T10" fmla="*/ 66 w 74"/>
                <a:gd name="T11" fmla="*/ 58 h 71"/>
                <a:gd name="T12" fmla="*/ 34 w 74"/>
                <a:gd name="T13" fmla="*/ 62 h 71"/>
                <a:gd name="T14" fmla="*/ 8 w 74"/>
                <a:gd name="T15" fmla="*/ 2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71">
                  <a:moveTo>
                    <a:pt x="8" y="20"/>
                  </a:moveTo>
                  <a:cubicBezTo>
                    <a:pt x="8" y="20"/>
                    <a:pt x="22" y="17"/>
                    <a:pt x="30" y="10"/>
                  </a:cubicBezTo>
                  <a:cubicBezTo>
                    <a:pt x="37" y="4"/>
                    <a:pt x="36" y="0"/>
                    <a:pt x="44" y="5"/>
                  </a:cubicBezTo>
                  <a:cubicBezTo>
                    <a:pt x="52" y="9"/>
                    <a:pt x="61" y="11"/>
                    <a:pt x="60" y="20"/>
                  </a:cubicBezTo>
                  <a:cubicBezTo>
                    <a:pt x="59" y="28"/>
                    <a:pt x="60" y="40"/>
                    <a:pt x="66" y="43"/>
                  </a:cubicBezTo>
                  <a:cubicBezTo>
                    <a:pt x="71" y="46"/>
                    <a:pt x="74" y="54"/>
                    <a:pt x="66" y="58"/>
                  </a:cubicBezTo>
                  <a:cubicBezTo>
                    <a:pt x="57" y="61"/>
                    <a:pt x="49" y="71"/>
                    <a:pt x="34" y="62"/>
                  </a:cubicBezTo>
                  <a:cubicBezTo>
                    <a:pt x="19" y="53"/>
                    <a:pt x="0" y="29"/>
                    <a:pt x="8" y="2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5" name="Freeform 2770"/>
            <p:cNvSpPr>
              <a:spLocks/>
            </p:cNvSpPr>
            <p:nvPr/>
          </p:nvSpPr>
          <p:spPr bwMode="auto">
            <a:xfrm rot="2168359">
              <a:off x="-1719121" y="4426585"/>
              <a:ext cx="68478" cy="48862"/>
            </a:xfrm>
            <a:custGeom>
              <a:avLst/>
              <a:gdLst>
                <a:gd name="T0" fmla="*/ 8 w 81"/>
                <a:gd name="T1" fmla="*/ 25 h 58"/>
                <a:gd name="T2" fmla="*/ 32 w 81"/>
                <a:gd name="T3" fmla="*/ 7 h 58"/>
                <a:gd name="T4" fmla="*/ 50 w 81"/>
                <a:gd name="T5" fmla="*/ 1 h 58"/>
                <a:gd name="T6" fmla="*/ 60 w 81"/>
                <a:gd name="T7" fmla="*/ 19 h 58"/>
                <a:gd name="T8" fmla="*/ 72 w 81"/>
                <a:gd name="T9" fmla="*/ 48 h 58"/>
                <a:gd name="T10" fmla="*/ 50 w 81"/>
                <a:gd name="T11" fmla="*/ 56 h 58"/>
                <a:gd name="T12" fmla="*/ 8 w 81"/>
                <a:gd name="T13" fmla="*/ 2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58">
                  <a:moveTo>
                    <a:pt x="8" y="25"/>
                  </a:moveTo>
                  <a:cubicBezTo>
                    <a:pt x="8" y="25"/>
                    <a:pt x="30" y="14"/>
                    <a:pt x="32" y="7"/>
                  </a:cubicBezTo>
                  <a:cubicBezTo>
                    <a:pt x="33" y="0"/>
                    <a:pt x="47" y="0"/>
                    <a:pt x="50" y="1"/>
                  </a:cubicBezTo>
                  <a:cubicBezTo>
                    <a:pt x="54" y="1"/>
                    <a:pt x="54" y="10"/>
                    <a:pt x="60" y="19"/>
                  </a:cubicBezTo>
                  <a:cubicBezTo>
                    <a:pt x="66" y="28"/>
                    <a:pt x="81" y="46"/>
                    <a:pt x="72" y="48"/>
                  </a:cubicBezTo>
                  <a:cubicBezTo>
                    <a:pt x="62" y="49"/>
                    <a:pt x="68" y="58"/>
                    <a:pt x="50" y="56"/>
                  </a:cubicBezTo>
                  <a:cubicBezTo>
                    <a:pt x="33" y="55"/>
                    <a:pt x="0" y="35"/>
                    <a:pt x="8" y="25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6" name="Freeform 2771"/>
            <p:cNvSpPr>
              <a:spLocks/>
            </p:cNvSpPr>
            <p:nvPr/>
          </p:nvSpPr>
          <p:spPr bwMode="auto">
            <a:xfrm rot="2168359">
              <a:off x="-1710655" y="4485758"/>
              <a:ext cx="51715" cy="44582"/>
            </a:xfrm>
            <a:custGeom>
              <a:avLst/>
              <a:gdLst>
                <a:gd name="T0" fmla="*/ 0 w 61"/>
                <a:gd name="T1" fmla="*/ 20 h 53"/>
                <a:gd name="T2" fmla="*/ 33 w 61"/>
                <a:gd name="T3" fmla="*/ 6 h 53"/>
                <a:gd name="T4" fmla="*/ 47 w 61"/>
                <a:gd name="T5" fmla="*/ 10 h 53"/>
                <a:gd name="T6" fmla="*/ 58 w 61"/>
                <a:gd name="T7" fmla="*/ 41 h 53"/>
                <a:gd name="T8" fmla="*/ 36 w 61"/>
                <a:gd name="T9" fmla="*/ 53 h 53"/>
                <a:gd name="T10" fmla="*/ 0 w 61"/>
                <a:gd name="T11" fmla="*/ 2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53">
                  <a:moveTo>
                    <a:pt x="0" y="20"/>
                  </a:moveTo>
                  <a:cubicBezTo>
                    <a:pt x="0" y="20"/>
                    <a:pt x="29" y="11"/>
                    <a:pt x="33" y="6"/>
                  </a:cubicBezTo>
                  <a:cubicBezTo>
                    <a:pt x="37" y="0"/>
                    <a:pt x="41" y="0"/>
                    <a:pt x="47" y="10"/>
                  </a:cubicBezTo>
                  <a:cubicBezTo>
                    <a:pt x="53" y="21"/>
                    <a:pt x="61" y="35"/>
                    <a:pt x="58" y="41"/>
                  </a:cubicBezTo>
                  <a:cubicBezTo>
                    <a:pt x="54" y="48"/>
                    <a:pt x="48" y="53"/>
                    <a:pt x="36" y="53"/>
                  </a:cubicBezTo>
                  <a:cubicBezTo>
                    <a:pt x="23" y="53"/>
                    <a:pt x="5" y="42"/>
                    <a:pt x="0" y="2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7" name="Freeform 2772"/>
            <p:cNvSpPr>
              <a:spLocks/>
            </p:cNvSpPr>
            <p:nvPr/>
          </p:nvSpPr>
          <p:spPr bwMode="auto">
            <a:xfrm rot="2168359">
              <a:off x="-1709038" y="4538690"/>
              <a:ext cx="54212" cy="52429"/>
            </a:xfrm>
            <a:custGeom>
              <a:avLst/>
              <a:gdLst>
                <a:gd name="T0" fmla="*/ 5 w 64"/>
                <a:gd name="T1" fmla="*/ 29 h 62"/>
                <a:gd name="T2" fmla="*/ 31 w 64"/>
                <a:gd name="T3" fmla="*/ 14 h 62"/>
                <a:gd name="T4" fmla="*/ 52 w 64"/>
                <a:gd name="T5" fmla="*/ 5 h 62"/>
                <a:gd name="T6" fmla="*/ 57 w 64"/>
                <a:gd name="T7" fmla="*/ 25 h 62"/>
                <a:gd name="T8" fmla="*/ 64 w 64"/>
                <a:gd name="T9" fmla="*/ 51 h 62"/>
                <a:gd name="T10" fmla="*/ 54 w 64"/>
                <a:gd name="T11" fmla="*/ 61 h 62"/>
                <a:gd name="T12" fmla="*/ 21 w 64"/>
                <a:gd name="T13" fmla="*/ 57 h 62"/>
                <a:gd name="T14" fmla="*/ 5 w 64"/>
                <a:gd name="T15" fmla="*/ 2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62">
                  <a:moveTo>
                    <a:pt x="5" y="29"/>
                  </a:moveTo>
                  <a:cubicBezTo>
                    <a:pt x="5" y="29"/>
                    <a:pt x="28" y="23"/>
                    <a:pt x="31" y="14"/>
                  </a:cubicBezTo>
                  <a:cubicBezTo>
                    <a:pt x="33" y="4"/>
                    <a:pt x="47" y="0"/>
                    <a:pt x="52" y="5"/>
                  </a:cubicBezTo>
                  <a:cubicBezTo>
                    <a:pt x="56" y="9"/>
                    <a:pt x="58" y="16"/>
                    <a:pt x="57" y="25"/>
                  </a:cubicBezTo>
                  <a:cubicBezTo>
                    <a:pt x="57" y="34"/>
                    <a:pt x="64" y="47"/>
                    <a:pt x="64" y="51"/>
                  </a:cubicBezTo>
                  <a:cubicBezTo>
                    <a:pt x="64" y="55"/>
                    <a:pt x="64" y="61"/>
                    <a:pt x="54" y="61"/>
                  </a:cubicBezTo>
                  <a:cubicBezTo>
                    <a:pt x="43" y="61"/>
                    <a:pt x="35" y="62"/>
                    <a:pt x="21" y="57"/>
                  </a:cubicBezTo>
                  <a:cubicBezTo>
                    <a:pt x="8" y="53"/>
                    <a:pt x="0" y="45"/>
                    <a:pt x="5" y="29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8" name="Freeform 2773"/>
            <p:cNvSpPr>
              <a:spLocks/>
            </p:cNvSpPr>
            <p:nvPr/>
          </p:nvSpPr>
          <p:spPr bwMode="auto">
            <a:xfrm rot="2168359">
              <a:off x="-1715290" y="4596319"/>
              <a:ext cx="57422" cy="64198"/>
            </a:xfrm>
            <a:custGeom>
              <a:avLst/>
              <a:gdLst>
                <a:gd name="T0" fmla="*/ 6 w 68"/>
                <a:gd name="T1" fmla="*/ 22 h 76"/>
                <a:gd name="T2" fmla="*/ 26 w 68"/>
                <a:gd name="T3" fmla="*/ 18 h 76"/>
                <a:gd name="T4" fmla="*/ 46 w 68"/>
                <a:gd name="T5" fmla="*/ 4 h 76"/>
                <a:gd name="T6" fmla="*/ 68 w 68"/>
                <a:gd name="T7" fmla="*/ 16 h 76"/>
                <a:gd name="T8" fmla="*/ 42 w 68"/>
                <a:gd name="T9" fmla="*/ 72 h 76"/>
                <a:gd name="T10" fmla="*/ 21 w 68"/>
                <a:gd name="T11" fmla="*/ 60 h 76"/>
                <a:gd name="T12" fmla="*/ 3 w 68"/>
                <a:gd name="T13" fmla="*/ 36 h 76"/>
                <a:gd name="T14" fmla="*/ 6 w 68"/>
                <a:gd name="T15" fmla="*/ 2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8" h="76">
                  <a:moveTo>
                    <a:pt x="6" y="22"/>
                  </a:moveTo>
                  <a:cubicBezTo>
                    <a:pt x="6" y="22"/>
                    <a:pt x="21" y="25"/>
                    <a:pt x="26" y="18"/>
                  </a:cubicBezTo>
                  <a:cubicBezTo>
                    <a:pt x="30" y="12"/>
                    <a:pt x="36" y="0"/>
                    <a:pt x="46" y="4"/>
                  </a:cubicBezTo>
                  <a:cubicBezTo>
                    <a:pt x="56" y="8"/>
                    <a:pt x="68" y="16"/>
                    <a:pt x="68" y="16"/>
                  </a:cubicBezTo>
                  <a:cubicBezTo>
                    <a:pt x="68" y="16"/>
                    <a:pt x="45" y="68"/>
                    <a:pt x="42" y="72"/>
                  </a:cubicBezTo>
                  <a:cubicBezTo>
                    <a:pt x="40" y="76"/>
                    <a:pt x="32" y="71"/>
                    <a:pt x="21" y="60"/>
                  </a:cubicBezTo>
                  <a:cubicBezTo>
                    <a:pt x="10" y="49"/>
                    <a:pt x="5" y="51"/>
                    <a:pt x="3" y="36"/>
                  </a:cubicBezTo>
                  <a:cubicBezTo>
                    <a:pt x="0" y="22"/>
                    <a:pt x="6" y="22"/>
                    <a:pt x="6" y="22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9" name="Freeform 2774"/>
            <p:cNvSpPr>
              <a:spLocks/>
            </p:cNvSpPr>
            <p:nvPr/>
          </p:nvSpPr>
          <p:spPr bwMode="auto">
            <a:xfrm rot="2168359">
              <a:off x="-1776822" y="4628869"/>
              <a:ext cx="59919" cy="65625"/>
            </a:xfrm>
            <a:custGeom>
              <a:avLst/>
              <a:gdLst>
                <a:gd name="T0" fmla="*/ 71 w 71"/>
                <a:gd name="T1" fmla="*/ 9 h 78"/>
                <a:gd name="T2" fmla="*/ 43 w 71"/>
                <a:gd name="T3" fmla="*/ 68 h 78"/>
                <a:gd name="T4" fmla="*/ 27 w 71"/>
                <a:gd name="T5" fmla="*/ 68 h 78"/>
                <a:gd name="T6" fmla="*/ 10 w 71"/>
                <a:gd name="T7" fmla="*/ 30 h 78"/>
                <a:gd name="T8" fmla="*/ 39 w 71"/>
                <a:gd name="T9" fmla="*/ 15 h 78"/>
                <a:gd name="T10" fmla="*/ 71 w 71"/>
                <a:gd name="T11" fmla="*/ 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" h="78">
                  <a:moveTo>
                    <a:pt x="71" y="9"/>
                  </a:moveTo>
                  <a:cubicBezTo>
                    <a:pt x="43" y="68"/>
                    <a:pt x="43" y="68"/>
                    <a:pt x="43" y="68"/>
                  </a:cubicBezTo>
                  <a:cubicBezTo>
                    <a:pt x="43" y="68"/>
                    <a:pt x="38" y="78"/>
                    <a:pt x="27" y="68"/>
                  </a:cubicBezTo>
                  <a:cubicBezTo>
                    <a:pt x="16" y="58"/>
                    <a:pt x="0" y="38"/>
                    <a:pt x="10" y="30"/>
                  </a:cubicBezTo>
                  <a:cubicBezTo>
                    <a:pt x="20" y="21"/>
                    <a:pt x="30" y="20"/>
                    <a:pt x="39" y="15"/>
                  </a:cubicBezTo>
                  <a:cubicBezTo>
                    <a:pt x="47" y="10"/>
                    <a:pt x="54" y="0"/>
                    <a:pt x="71" y="9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0" name="Freeform 2775"/>
            <p:cNvSpPr>
              <a:spLocks/>
            </p:cNvSpPr>
            <p:nvPr/>
          </p:nvSpPr>
          <p:spPr bwMode="auto">
            <a:xfrm rot="2168359">
              <a:off x="-1763778" y="4572689"/>
              <a:ext cx="56352" cy="58849"/>
            </a:xfrm>
            <a:custGeom>
              <a:avLst/>
              <a:gdLst>
                <a:gd name="T0" fmla="*/ 51 w 67"/>
                <a:gd name="T1" fmla="*/ 12 h 70"/>
                <a:gd name="T2" fmla="*/ 56 w 67"/>
                <a:gd name="T3" fmla="*/ 42 h 70"/>
                <a:gd name="T4" fmla="*/ 60 w 67"/>
                <a:gd name="T5" fmla="*/ 59 h 70"/>
                <a:gd name="T6" fmla="*/ 36 w 67"/>
                <a:gd name="T7" fmla="*/ 66 h 70"/>
                <a:gd name="T8" fmla="*/ 3 w 67"/>
                <a:gd name="T9" fmla="*/ 36 h 70"/>
                <a:gd name="T10" fmla="*/ 19 w 67"/>
                <a:gd name="T11" fmla="*/ 29 h 70"/>
                <a:gd name="T12" fmla="*/ 51 w 67"/>
                <a:gd name="T13" fmla="*/ 1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70">
                  <a:moveTo>
                    <a:pt x="51" y="12"/>
                  </a:moveTo>
                  <a:cubicBezTo>
                    <a:pt x="51" y="12"/>
                    <a:pt x="49" y="38"/>
                    <a:pt x="56" y="42"/>
                  </a:cubicBezTo>
                  <a:cubicBezTo>
                    <a:pt x="63" y="45"/>
                    <a:pt x="67" y="49"/>
                    <a:pt x="60" y="59"/>
                  </a:cubicBezTo>
                  <a:cubicBezTo>
                    <a:pt x="54" y="69"/>
                    <a:pt x="53" y="70"/>
                    <a:pt x="36" y="66"/>
                  </a:cubicBezTo>
                  <a:cubicBezTo>
                    <a:pt x="18" y="62"/>
                    <a:pt x="6" y="50"/>
                    <a:pt x="3" y="36"/>
                  </a:cubicBezTo>
                  <a:cubicBezTo>
                    <a:pt x="0" y="22"/>
                    <a:pt x="8" y="35"/>
                    <a:pt x="19" y="29"/>
                  </a:cubicBezTo>
                  <a:cubicBezTo>
                    <a:pt x="30" y="23"/>
                    <a:pt x="43" y="0"/>
                    <a:pt x="51" y="12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1" name="Freeform 2776"/>
            <p:cNvSpPr>
              <a:spLocks/>
            </p:cNvSpPr>
            <p:nvPr/>
          </p:nvSpPr>
          <p:spPr bwMode="auto">
            <a:xfrm rot="2168359">
              <a:off x="-1765683" y="4518788"/>
              <a:ext cx="60989" cy="52429"/>
            </a:xfrm>
            <a:custGeom>
              <a:avLst/>
              <a:gdLst>
                <a:gd name="T0" fmla="*/ 8 w 72"/>
                <a:gd name="T1" fmla="*/ 22 h 62"/>
                <a:gd name="T2" fmla="*/ 32 w 72"/>
                <a:gd name="T3" fmla="*/ 14 h 62"/>
                <a:gd name="T4" fmla="*/ 50 w 72"/>
                <a:gd name="T5" fmla="*/ 5 h 62"/>
                <a:gd name="T6" fmla="*/ 62 w 72"/>
                <a:gd name="T7" fmla="*/ 26 h 62"/>
                <a:gd name="T8" fmla="*/ 68 w 72"/>
                <a:gd name="T9" fmla="*/ 47 h 62"/>
                <a:gd name="T10" fmla="*/ 44 w 72"/>
                <a:gd name="T11" fmla="*/ 62 h 62"/>
                <a:gd name="T12" fmla="*/ 8 w 72"/>
                <a:gd name="T13" fmla="*/ 39 h 62"/>
                <a:gd name="T14" fmla="*/ 8 w 72"/>
                <a:gd name="T15" fmla="*/ 2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62">
                  <a:moveTo>
                    <a:pt x="8" y="22"/>
                  </a:moveTo>
                  <a:cubicBezTo>
                    <a:pt x="8" y="22"/>
                    <a:pt x="28" y="21"/>
                    <a:pt x="32" y="14"/>
                  </a:cubicBezTo>
                  <a:cubicBezTo>
                    <a:pt x="35" y="7"/>
                    <a:pt x="41" y="0"/>
                    <a:pt x="50" y="5"/>
                  </a:cubicBezTo>
                  <a:cubicBezTo>
                    <a:pt x="59" y="10"/>
                    <a:pt x="61" y="17"/>
                    <a:pt x="62" y="26"/>
                  </a:cubicBezTo>
                  <a:cubicBezTo>
                    <a:pt x="63" y="36"/>
                    <a:pt x="72" y="40"/>
                    <a:pt x="68" y="47"/>
                  </a:cubicBezTo>
                  <a:cubicBezTo>
                    <a:pt x="64" y="54"/>
                    <a:pt x="62" y="62"/>
                    <a:pt x="44" y="62"/>
                  </a:cubicBezTo>
                  <a:cubicBezTo>
                    <a:pt x="26" y="62"/>
                    <a:pt x="16" y="54"/>
                    <a:pt x="8" y="39"/>
                  </a:cubicBezTo>
                  <a:cubicBezTo>
                    <a:pt x="0" y="25"/>
                    <a:pt x="3" y="22"/>
                    <a:pt x="8" y="22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2" name="Freeform 2777"/>
            <p:cNvSpPr>
              <a:spLocks/>
            </p:cNvSpPr>
            <p:nvPr/>
          </p:nvSpPr>
          <p:spPr bwMode="auto">
            <a:xfrm rot="2168359">
              <a:off x="-1766722" y="4459400"/>
              <a:ext cx="57422" cy="53142"/>
            </a:xfrm>
            <a:custGeom>
              <a:avLst/>
              <a:gdLst>
                <a:gd name="T0" fmla="*/ 2 w 68"/>
                <a:gd name="T1" fmla="*/ 25 h 63"/>
                <a:gd name="T2" fmla="*/ 33 w 68"/>
                <a:gd name="T3" fmla="*/ 8 h 63"/>
                <a:gd name="T4" fmla="*/ 52 w 68"/>
                <a:gd name="T5" fmla="*/ 8 h 63"/>
                <a:gd name="T6" fmla="*/ 61 w 68"/>
                <a:gd name="T7" fmla="*/ 37 h 63"/>
                <a:gd name="T8" fmla="*/ 61 w 68"/>
                <a:gd name="T9" fmla="*/ 50 h 63"/>
                <a:gd name="T10" fmla="*/ 31 w 68"/>
                <a:gd name="T11" fmla="*/ 56 h 63"/>
                <a:gd name="T12" fmla="*/ 2 w 68"/>
                <a:gd name="T13" fmla="*/ 25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63">
                  <a:moveTo>
                    <a:pt x="2" y="25"/>
                  </a:moveTo>
                  <a:cubicBezTo>
                    <a:pt x="2" y="25"/>
                    <a:pt x="25" y="15"/>
                    <a:pt x="33" y="8"/>
                  </a:cubicBezTo>
                  <a:cubicBezTo>
                    <a:pt x="40" y="1"/>
                    <a:pt x="46" y="0"/>
                    <a:pt x="52" y="8"/>
                  </a:cubicBezTo>
                  <a:cubicBezTo>
                    <a:pt x="57" y="17"/>
                    <a:pt x="55" y="33"/>
                    <a:pt x="61" y="37"/>
                  </a:cubicBezTo>
                  <a:cubicBezTo>
                    <a:pt x="66" y="42"/>
                    <a:pt x="68" y="46"/>
                    <a:pt x="61" y="50"/>
                  </a:cubicBezTo>
                  <a:cubicBezTo>
                    <a:pt x="54" y="55"/>
                    <a:pt x="44" y="63"/>
                    <a:pt x="31" y="56"/>
                  </a:cubicBezTo>
                  <a:cubicBezTo>
                    <a:pt x="18" y="50"/>
                    <a:pt x="0" y="35"/>
                    <a:pt x="2" y="25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3" name="Freeform 2778"/>
            <p:cNvSpPr>
              <a:spLocks/>
            </p:cNvSpPr>
            <p:nvPr/>
          </p:nvSpPr>
          <p:spPr bwMode="auto">
            <a:xfrm rot="2168359">
              <a:off x="-1773555" y="4399905"/>
              <a:ext cx="59919" cy="51359"/>
            </a:xfrm>
            <a:custGeom>
              <a:avLst/>
              <a:gdLst>
                <a:gd name="T0" fmla="*/ 11 w 71"/>
                <a:gd name="T1" fmla="*/ 23 h 61"/>
                <a:gd name="T2" fmla="*/ 28 w 71"/>
                <a:gd name="T3" fmla="*/ 8 h 61"/>
                <a:gd name="T4" fmla="*/ 56 w 71"/>
                <a:gd name="T5" fmla="*/ 8 h 61"/>
                <a:gd name="T6" fmla="*/ 63 w 71"/>
                <a:gd name="T7" fmla="*/ 34 h 61"/>
                <a:gd name="T8" fmla="*/ 63 w 71"/>
                <a:gd name="T9" fmla="*/ 50 h 61"/>
                <a:gd name="T10" fmla="*/ 39 w 71"/>
                <a:gd name="T11" fmla="*/ 59 h 61"/>
                <a:gd name="T12" fmla="*/ 11 w 71"/>
                <a:gd name="T13" fmla="*/ 23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61">
                  <a:moveTo>
                    <a:pt x="11" y="23"/>
                  </a:moveTo>
                  <a:cubicBezTo>
                    <a:pt x="11" y="23"/>
                    <a:pt x="22" y="10"/>
                    <a:pt x="28" y="8"/>
                  </a:cubicBezTo>
                  <a:cubicBezTo>
                    <a:pt x="34" y="7"/>
                    <a:pt x="49" y="0"/>
                    <a:pt x="56" y="8"/>
                  </a:cubicBezTo>
                  <a:cubicBezTo>
                    <a:pt x="64" y="17"/>
                    <a:pt x="55" y="30"/>
                    <a:pt x="63" y="34"/>
                  </a:cubicBezTo>
                  <a:cubicBezTo>
                    <a:pt x="71" y="39"/>
                    <a:pt x="65" y="44"/>
                    <a:pt x="63" y="50"/>
                  </a:cubicBezTo>
                  <a:cubicBezTo>
                    <a:pt x="60" y="55"/>
                    <a:pt x="50" y="61"/>
                    <a:pt x="39" y="59"/>
                  </a:cubicBezTo>
                  <a:cubicBezTo>
                    <a:pt x="27" y="57"/>
                    <a:pt x="0" y="37"/>
                    <a:pt x="11" y="23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4" name="Freeform 2779"/>
            <p:cNvSpPr>
              <a:spLocks/>
            </p:cNvSpPr>
            <p:nvPr/>
          </p:nvSpPr>
          <p:spPr bwMode="auto">
            <a:xfrm rot="2168359">
              <a:off x="-1776287" y="4328908"/>
              <a:ext cx="62415" cy="61345"/>
            </a:xfrm>
            <a:custGeom>
              <a:avLst/>
              <a:gdLst>
                <a:gd name="T0" fmla="*/ 11 w 74"/>
                <a:gd name="T1" fmla="*/ 31 h 73"/>
                <a:gd name="T2" fmla="*/ 34 w 74"/>
                <a:gd name="T3" fmla="*/ 15 h 73"/>
                <a:gd name="T4" fmla="*/ 57 w 74"/>
                <a:gd name="T5" fmla="*/ 20 h 73"/>
                <a:gd name="T6" fmla="*/ 68 w 74"/>
                <a:gd name="T7" fmla="*/ 45 h 73"/>
                <a:gd name="T8" fmla="*/ 62 w 74"/>
                <a:gd name="T9" fmla="*/ 65 h 73"/>
                <a:gd name="T10" fmla="*/ 30 w 74"/>
                <a:gd name="T11" fmla="*/ 65 h 73"/>
                <a:gd name="T12" fmla="*/ 11 w 74"/>
                <a:gd name="T13" fmla="*/ 3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73">
                  <a:moveTo>
                    <a:pt x="11" y="31"/>
                  </a:moveTo>
                  <a:cubicBezTo>
                    <a:pt x="11" y="31"/>
                    <a:pt x="31" y="31"/>
                    <a:pt x="34" y="15"/>
                  </a:cubicBezTo>
                  <a:cubicBezTo>
                    <a:pt x="38" y="0"/>
                    <a:pt x="54" y="14"/>
                    <a:pt x="57" y="20"/>
                  </a:cubicBezTo>
                  <a:cubicBezTo>
                    <a:pt x="61" y="26"/>
                    <a:pt x="62" y="36"/>
                    <a:pt x="68" y="45"/>
                  </a:cubicBezTo>
                  <a:cubicBezTo>
                    <a:pt x="74" y="54"/>
                    <a:pt x="69" y="62"/>
                    <a:pt x="62" y="65"/>
                  </a:cubicBezTo>
                  <a:cubicBezTo>
                    <a:pt x="54" y="69"/>
                    <a:pt x="44" y="73"/>
                    <a:pt x="30" y="65"/>
                  </a:cubicBezTo>
                  <a:cubicBezTo>
                    <a:pt x="16" y="58"/>
                    <a:pt x="0" y="42"/>
                    <a:pt x="11" y="31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5" name="Freeform 2780"/>
            <p:cNvSpPr>
              <a:spLocks/>
            </p:cNvSpPr>
            <p:nvPr/>
          </p:nvSpPr>
          <p:spPr bwMode="auto">
            <a:xfrm rot="2168359">
              <a:off x="-1779225" y="4284112"/>
              <a:ext cx="56352" cy="48149"/>
            </a:xfrm>
            <a:custGeom>
              <a:avLst/>
              <a:gdLst>
                <a:gd name="T0" fmla="*/ 10 w 67"/>
                <a:gd name="T1" fmla="*/ 25 h 57"/>
                <a:gd name="T2" fmla="*/ 34 w 67"/>
                <a:gd name="T3" fmla="*/ 11 h 57"/>
                <a:gd name="T4" fmla="*/ 45 w 67"/>
                <a:gd name="T5" fmla="*/ 11 h 57"/>
                <a:gd name="T6" fmla="*/ 58 w 67"/>
                <a:gd name="T7" fmla="*/ 34 h 57"/>
                <a:gd name="T8" fmla="*/ 58 w 67"/>
                <a:gd name="T9" fmla="*/ 47 h 57"/>
                <a:gd name="T10" fmla="*/ 27 w 67"/>
                <a:gd name="T11" fmla="*/ 51 h 57"/>
                <a:gd name="T12" fmla="*/ 10 w 67"/>
                <a:gd name="T13" fmla="*/ 2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57">
                  <a:moveTo>
                    <a:pt x="10" y="25"/>
                  </a:moveTo>
                  <a:cubicBezTo>
                    <a:pt x="10" y="25"/>
                    <a:pt x="27" y="18"/>
                    <a:pt x="34" y="11"/>
                  </a:cubicBezTo>
                  <a:cubicBezTo>
                    <a:pt x="42" y="4"/>
                    <a:pt x="38" y="0"/>
                    <a:pt x="45" y="11"/>
                  </a:cubicBezTo>
                  <a:cubicBezTo>
                    <a:pt x="53" y="21"/>
                    <a:pt x="52" y="29"/>
                    <a:pt x="58" y="34"/>
                  </a:cubicBezTo>
                  <a:cubicBezTo>
                    <a:pt x="64" y="38"/>
                    <a:pt x="67" y="43"/>
                    <a:pt x="58" y="47"/>
                  </a:cubicBezTo>
                  <a:cubicBezTo>
                    <a:pt x="50" y="51"/>
                    <a:pt x="40" y="57"/>
                    <a:pt x="27" y="51"/>
                  </a:cubicBezTo>
                  <a:cubicBezTo>
                    <a:pt x="14" y="45"/>
                    <a:pt x="0" y="31"/>
                    <a:pt x="10" y="25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6" name="Freeform 2781"/>
            <p:cNvSpPr>
              <a:spLocks/>
            </p:cNvSpPr>
            <p:nvPr/>
          </p:nvSpPr>
          <p:spPr bwMode="auto">
            <a:xfrm rot="2168359">
              <a:off x="-1771689" y="4231516"/>
              <a:ext cx="44582" cy="59919"/>
            </a:xfrm>
            <a:custGeom>
              <a:avLst/>
              <a:gdLst>
                <a:gd name="T0" fmla="*/ 12 w 53"/>
                <a:gd name="T1" fmla="*/ 3 h 71"/>
                <a:gd name="T2" fmla="*/ 0 w 53"/>
                <a:gd name="T3" fmla="*/ 65 h 71"/>
                <a:gd name="T4" fmla="*/ 27 w 53"/>
                <a:gd name="T5" fmla="*/ 65 h 71"/>
                <a:gd name="T6" fmla="*/ 53 w 53"/>
                <a:gd name="T7" fmla="*/ 49 h 71"/>
                <a:gd name="T8" fmla="*/ 43 w 53"/>
                <a:gd name="T9" fmla="*/ 38 h 71"/>
                <a:gd name="T10" fmla="*/ 34 w 53"/>
                <a:gd name="T11" fmla="*/ 24 h 71"/>
                <a:gd name="T12" fmla="*/ 31 w 53"/>
                <a:gd name="T13" fmla="*/ 3 h 71"/>
                <a:gd name="T14" fmla="*/ 12 w 53"/>
                <a:gd name="T15" fmla="*/ 3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71">
                  <a:moveTo>
                    <a:pt x="12" y="3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13" y="71"/>
                    <a:pt x="27" y="65"/>
                  </a:cubicBezTo>
                  <a:cubicBezTo>
                    <a:pt x="42" y="59"/>
                    <a:pt x="52" y="54"/>
                    <a:pt x="53" y="49"/>
                  </a:cubicBezTo>
                  <a:cubicBezTo>
                    <a:pt x="53" y="43"/>
                    <a:pt x="48" y="42"/>
                    <a:pt x="43" y="38"/>
                  </a:cubicBezTo>
                  <a:cubicBezTo>
                    <a:pt x="37" y="33"/>
                    <a:pt x="35" y="32"/>
                    <a:pt x="34" y="24"/>
                  </a:cubicBezTo>
                  <a:cubicBezTo>
                    <a:pt x="34" y="17"/>
                    <a:pt x="31" y="3"/>
                    <a:pt x="31" y="3"/>
                  </a:cubicBezTo>
                  <a:cubicBezTo>
                    <a:pt x="31" y="3"/>
                    <a:pt x="13" y="0"/>
                    <a:pt x="12" y="3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7" name="Freeform 2782"/>
            <p:cNvSpPr>
              <a:spLocks/>
            </p:cNvSpPr>
            <p:nvPr/>
          </p:nvSpPr>
          <p:spPr bwMode="auto">
            <a:xfrm rot="2168359">
              <a:off x="-1819049" y="4276850"/>
              <a:ext cx="49932" cy="65625"/>
            </a:xfrm>
            <a:custGeom>
              <a:avLst/>
              <a:gdLst>
                <a:gd name="T0" fmla="*/ 9 w 59"/>
                <a:gd name="T1" fmla="*/ 4 h 78"/>
                <a:gd name="T2" fmla="*/ 1 w 59"/>
                <a:gd name="T3" fmla="*/ 70 h 78"/>
                <a:gd name="T4" fmla="*/ 33 w 59"/>
                <a:gd name="T5" fmla="*/ 71 h 78"/>
                <a:gd name="T6" fmla="*/ 55 w 59"/>
                <a:gd name="T7" fmla="*/ 55 h 78"/>
                <a:gd name="T8" fmla="*/ 35 w 59"/>
                <a:gd name="T9" fmla="*/ 37 h 78"/>
                <a:gd name="T10" fmla="*/ 24 w 59"/>
                <a:gd name="T11" fmla="*/ 15 h 78"/>
                <a:gd name="T12" fmla="*/ 9 w 59"/>
                <a:gd name="T13" fmla="*/ 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78">
                  <a:moveTo>
                    <a:pt x="9" y="4"/>
                  </a:moveTo>
                  <a:cubicBezTo>
                    <a:pt x="9" y="4"/>
                    <a:pt x="1" y="68"/>
                    <a:pt x="1" y="70"/>
                  </a:cubicBezTo>
                  <a:cubicBezTo>
                    <a:pt x="0" y="71"/>
                    <a:pt x="21" y="78"/>
                    <a:pt x="33" y="71"/>
                  </a:cubicBezTo>
                  <a:cubicBezTo>
                    <a:pt x="45" y="65"/>
                    <a:pt x="59" y="62"/>
                    <a:pt x="55" y="55"/>
                  </a:cubicBezTo>
                  <a:cubicBezTo>
                    <a:pt x="50" y="47"/>
                    <a:pt x="43" y="43"/>
                    <a:pt x="35" y="37"/>
                  </a:cubicBezTo>
                  <a:cubicBezTo>
                    <a:pt x="28" y="31"/>
                    <a:pt x="23" y="21"/>
                    <a:pt x="24" y="15"/>
                  </a:cubicBezTo>
                  <a:cubicBezTo>
                    <a:pt x="25" y="9"/>
                    <a:pt x="25" y="0"/>
                    <a:pt x="9" y="4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8" name="Freeform 2783"/>
            <p:cNvSpPr>
              <a:spLocks/>
            </p:cNvSpPr>
            <p:nvPr/>
          </p:nvSpPr>
          <p:spPr bwMode="auto">
            <a:xfrm rot="2168359">
              <a:off x="-1831037" y="4339764"/>
              <a:ext cx="63485" cy="39946"/>
            </a:xfrm>
            <a:custGeom>
              <a:avLst/>
              <a:gdLst>
                <a:gd name="T0" fmla="*/ 11 w 75"/>
                <a:gd name="T1" fmla="*/ 19 h 47"/>
                <a:gd name="T2" fmla="*/ 33 w 75"/>
                <a:gd name="T3" fmla="*/ 9 h 47"/>
                <a:gd name="T4" fmla="*/ 46 w 75"/>
                <a:gd name="T5" fmla="*/ 1 h 47"/>
                <a:gd name="T6" fmla="*/ 56 w 75"/>
                <a:gd name="T7" fmla="*/ 14 h 47"/>
                <a:gd name="T8" fmla="*/ 69 w 75"/>
                <a:gd name="T9" fmla="*/ 33 h 47"/>
                <a:gd name="T10" fmla="*/ 41 w 75"/>
                <a:gd name="T11" fmla="*/ 43 h 47"/>
                <a:gd name="T12" fmla="*/ 11 w 75"/>
                <a:gd name="T13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47">
                  <a:moveTo>
                    <a:pt x="11" y="19"/>
                  </a:moveTo>
                  <a:cubicBezTo>
                    <a:pt x="11" y="19"/>
                    <a:pt x="28" y="15"/>
                    <a:pt x="33" y="9"/>
                  </a:cubicBezTo>
                  <a:cubicBezTo>
                    <a:pt x="37" y="3"/>
                    <a:pt x="40" y="1"/>
                    <a:pt x="46" y="1"/>
                  </a:cubicBezTo>
                  <a:cubicBezTo>
                    <a:pt x="51" y="0"/>
                    <a:pt x="51" y="6"/>
                    <a:pt x="56" y="14"/>
                  </a:cubicBezTo>
                  <a:cubicBezTo>
                    <a:pt x="61" y="22"/>
                    <a:pt x="75" y="28"/>
                    <a:pt x="69" y="33"/>
                  </a:cubicBezTo>
                  <a:cubicBezTo>
                    <a:pt x="63" y="37"/>
                    <a:pt x="57" y="47"/>
                    <a:pt x="41" y="43"/>
                  </a:cubicBezTo>
                  <a:cubicBezTo>
                    <a:pt x="25" y="38"/>
                    <a:pt x="0" y="29"/>
                    <a:pt x="11" y="19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9" name="Freeform 2784"/>
            <p:cNvSpPr>
              <a:spLocks/>
            </p:cNvSpPr>
            <p:nvPr/>
          </p:nvSpPr>
          <p:spPr bwMode="auto">
            <a:xfrm rot="2168359">
              <a:off x="-1822863" y="4388569"/>
              <a:ext cx="56708" cy="49575"/>
            </a:xfrm>
            <a:custGeom>
              <a:avLst/>
              <a:gdLst>
                <a:gd name="T0" fmla="*/ 7 w 67"/>
                <a:gd name="T1" fmla="*/ 20 h 59"/>
                <a:gd name="T2" fmla="*/ 32 w 67"/>
                <a:gd name="T3" fmla="*/ 14 h 59"/>
                <a:gd name="T4" fmla="*/ 45 w 67"/>
                <a:gd name="T5" fmla="*/ 1 h 59"/>
                <a:gd name="T6" fmla="*/ 52 w 67"/>
                <a:gd name="T7" fmla="*/ 20 h 59"/>
                <a:gd name="T8" fmla="*/ 63 w 67"/>
                <a:gd name="T9" fmla="*/ 44 h 59"/>
                <a:gd name="T10" fmla="*/ 32 w 67"/>
                <a:gd name="T11" fmla="*/ 53 h 59"/>
                <a:gd name="T12" fmla="*/ 7 w 67"/>
                <a:gd name="T13" fmla="*/ 2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59">
                  <a:moveTo>
                    <a:pt x="7" y="20"/>
                  </a:moveTo>
                  <a:cubicBezTo>
                    <a:pt x="7" y="20"/>
                    <a:pt x="25" y="20"/>
                    <a:pt x="32" y="14"/>
                  </a:cubicBezTo>
                  <a:cubicBezTo>
                    <a:pt x="39" y="8"/>
                    <a:pt x="42" y="0"/>
                    <a:pt x="45" y="1"/>
                  </a:cubicBezTo>
                  <a:cubicBezTo>
                    <a:pt x="48" y="1"/>
                    <a:pt x="45" y="8"/>
                    <a:pt x="52" y="20"/>
                  </a:cubicBezTo>
                  <a:cubicBezTo>
                    <a:pt x="60" y="31"/>
                    <a:pt x="67" y="38"/>
                    <a:pt x="63" y="44"/>
                  </a:cubicBezTo>
                  <a:cubicBezTo>
                    <a:pt x="60" y="50"/>
                    <a:pt x="46" y="59"/>
                    <a:pt x="32" y="53"/>
                  </a:cubicBezTo>
                  <a:cubicBezTo>
                    <a:pt x="17" y="48"/>
                    <a:pt x="0" y="25"/>
                    <a:pt x="7" y="2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0" name="Freeform 2785"/>
            <p:cNvSpPr>
              <a:spLocks/>
            </p:cNvSpPr>
            <p:nvPr/>
          </p:nvSpPr>
          <p:spPr bwMode="auto">
            <a:xfrm rot="2168359">
              <a:off x="-1821875" y="4445925"/>
              <a:ext cx="60275" cy="50645"/>
            </a:xfrm>
            <a:custGeom>
              <a:avLst/>
              <a:gdLst>
                <a:gd name="T0" fmla="*/ 8 w 71"/>
                <a:gd name="T1" fmla="*/ 28 h 60"/>
                <a:gd name="T2" fmla="*/ 26 w 71"/>
                <a:gd name="T3" fmla="*/ 17 h 60"/>
                <a:gd name="T4" fmla="*/ 38 w 71"/>
                <a:gd name="T5" fmla="*/ 2 h 60"/>
                <a:gd name="T6" fmla="*/ 52 w 71"/>
                <a:gd name="T7" fmla="*/ 23 h 60"/>
                <a:gd name="T8" fmla="*/ 65 w 71"/>
                <a:gd name="T9" fmla="*/ 47 h 60"/>
                <a:gd name="T10" fmla="*/ 35 w 71"/>
                <a:gd name="T11" fmla="*/ 56 h 60"/>
                <a:gd name="T12" fmla="*/ 8 w 71"/>
                <a:gd name="T13" fmla="*/ 2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60">
                  <a:moveTo>
                    <a:pt x="8" y="28"/>
                  </a:moveTo>
                  <a:cubicBezTo>
                    <a:pt x="8" y="28"/>
                    <a:pt x="21" y="23"/>
                    <a:pt x="26" y="17"/>
                  </a:cubicBezTo>
                  <a:cubicBezTo>
                    <a:pt x="32" y="11"/>
                    <a:pt x="31" y="0"/>
                    <a:pt x="38" y="2"/>
                  </a:cubicBezTo>
                  <a:cubicBezTo>
                    <a:pt x="45" y="4"/>
                    <a:pt x="44" y="11"/>
                    <a:pt x="52" y="23"/>
                  </a:cubicBezTo>
                  <a:cubicBezTo>
                    <a:pt x="59" y="34"/>
                    <a:pt x="71" y="43"/>
                    <a:pt x="65" y="47"/>
                  </a:cubicBezTo>
                  <a:cubicBezTo>
                    <a:pt x="59" y="52"/>
                    <a:pt x="44" y="60"/>
                    <a:pt x="35" y="56"/>
                  </a:cubicBezTo>
                  <a:cubicBezTo>
                    <a:pt x="27" y="53"/>
                    <a:pt x="0" y="37"/>
                    <a:pt x="8" y="28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1" name="Freeform 2786"/>
            <p:cNvSpPr>
              <a:spLocks/>
            </p:cNvSpPr>
            <p:nvPr/>
          </p:nvSpPr>
          <p:spPr bwMode="auto">
            <a:xfrm rot="2168359">
              <a:off x="-1812282" y="4504924"/>
              <a:ext cx="51715" cy="49932"/>
            </a:xfrm>
            <a:custGeom>
              <a:avLst/>
              <a:gdLst>
                <a:gd name="T0" fmla="*/ 1 w 61"/>
                <a:gd name="T1" fmla="*/ 27 h 59"/>
                <a:gd name="T2" fmla="*/ 22 w 61"/>
                <a:gd name="T3" fmla="*/ 16 h 59"/>
                <a:gd name="T4" fmla="*/ 38 w 61"/>
                <a:gd name="T5" fmla="*/ 1 h 59"/>
                <a:gd name="T6" fmla="*/ 52 w 61"/>
                <a:gd name="T7" fmla="*/ 30 h 59"/>
                <a:gd name="T8" fmla="*/ 52 w 61"/>
                <a:gd name="T9" fmla="*/ 50 h 59"/>
                <a:gd name="T10" fmla="*/ 27 w 61"/>
                <a:gd name="T11" fmla="*/ 57 h 59"/>
                <a:gd name="T12" fmla="*/ 1 w 61"/>
                <a:gd name="T13" fmla="*/ 2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59">
                  <a:moveTo>
                    <a:pt x="1" y="27"/>
                  </a:moveTo>
                  <a:cubicBezTo>
                    <a:pt x="1" y="27"/>
                    <a:pt x="17" y="25"/>
                    <a:pt x="22" y="16"/>
                  </a:cubicBezTo>
                  <a:cubicBezTo>
                    <a:pt x="27" y="8"/>
                    <a:pt x="36" y="0"/>
                    <a:pt x="38" y="1"/>
                  </a:cubicBezTo>
                  <a:cubicBezTo>
                    <a:pt x="41" y="1"/>
                    <a:pt x="46" y="20"/>
                    <a:pt x="52" y="30"/>
                  </a:cubicBezTo>
                  <a:cubicBezTo>
                    <a:pt x="57" y="41"/>
                    <a:pt x="61" y="45"/>
                    <a:pt x="52" y="50"/>
                  </a:cubicBezTo>
                  <a:cubicBezTo>
                    <a:pt x="42" y="54"/>
                    <a:pt x="38" y="59"/>
                    <a:pt x="27" y="57"/>
                  </a:cubicBezTo>
                  <a:cubicBezTo>
                    <a:pt x="16" y="56"/>
                    <a:pt x="0" y="37"/>
                    <a:pt x="1" y="27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2" name="Freeform 2787"/>
            <p:cNvSpPr>
              <a:spLocks/>
            </p:cNvSpPr>
            <p:nvPr/>
          </p:nvSpPr>
          <p:spPr bwMode="auto">
            <a:xfrm rot="2168359">
              <a:off x="-1816140" y="4559738"/>
              <a:ext cx="60989" cy="56708"/>
            </a:xfrm>
            <a:custGeom>
              <a:avLst/>
              <a:gdLst>
                <a:gd name="T0" fmla="*/ 7 w 72"/>
                <a:gd name="T1" fmla="*/ 30 h 67"/>
                <a:gd name="T2" fmla="*/ 26 w 72"/>
                <a:gd name="T3" fmla="*/ 15 h 67"/>
                <a:gd name="T4" fmla="*/ 41 w 72"/>
                <a:gd name="T5" fmla="*/ 7 h 67"/>
                <a:gd name="T6" fmla="*/ 54 w 72"/>
                <a:gd name="T7" fmla="*/ 30 h 67"/>
                <a:gd name="T8" fmla="*/ 71 w 72"/>
                <a:gd name="T9" fmla="*/ 55 h 67"/>
                <a:gd name="T10" fmla="*/ 54 w 72"/>
                <a:gd name="T11" fmla="*/ 66 h 67"/>
                <a:gd name="T12" fmla="*/ 21 w 72"/>
                <a:gd name="T13" fmla="*/ 56 h 67"/>
                <a:gd name="T14" fmla="*/ 7 w 72"/>
                <a:gd name="T15" fmla="*/ 3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67">
                  <a:moveTo>
                    <a:pt x="7" y="30"/>
                  </a:moveTo>
                  <a:cubicBezTo>
                    <a:pt x="7" y="30"/>
                    <a:pt x="19" y="20"/>
                    <a:pt x="26" y="15"/>
                  </a:cubicBezTo>
                  <a:cubicBezTo>
                    <a:pt x="33" y="11"/>
                    <a:pt x="35" y="0"/>
                    <a:pt x="41" y="7"/>
                  </a:cubicBezTo>
                  <a:cubicBezTo>
                    <a:pt x="48" y="13"/>
                    <a:pt x="48" y="23"/>
                    <a:pt x="54" y="30"/>
                  </a:cubicBezTo>
                  <a:cubicBezTo>
                    <a:pt x="60" y="38"/>
                    <a:pt x="70" y="55"/>
                    <a:pt x="71" y="55"/>
                  </a:cubicBezTo>
                  <a:cubicBezTo>
                    <a:pt x="72" y="56"/>
                    <a:pt x="64" y="66"/>
                    <a:pt x="54" y="66"/>
                  </a:cubicBezTo>
                  <a:cubicBezTo>
                    <a:pt x="44" y="66"/>
                    <a:pt x="32" y="67"/>
                    <a:pt x="21" y="56"/>
                  </a:cubicBezTo>
                  <a:cubicBezTo>
                    <a:pt x="10" y="44"/>
                    <a:pt x="0" y="37"/>
                    <a:pt x="7" y="3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3" name="Freeform 2788"/>
            <p:cNvSpPr>
              <a:spLocks/>
            </p:cNvSpPr>
            <p:nvPr/>
          </p:nvSpPr>
          <p:spPr bwMode="auto">
            <a:xfrm rot="2168359">
              <a:off x="-1835375" y="4615812"/>
              <a:ext cx="70975" cy="54925"/>
            </a:xfrm>
            <a:custGeom>
              <a:avLst/>
              <a:gdLst>
                <a:gd name="T0" fmla="*/ 13 w 84"/>
                <a:gd name="T1" fmla="*/ 29 h 65"/>
                <a:gd name="T2" fmla="*/ 43 w 84"/>
                <a:gd name="T3" fmla="*/ 18 h 65"/>
                <a:gd name="T4" fmla="*/ 65 w 84"/>
                <a:gd name="T5" fmla="*/ 2 h 65"/>
                <a:gd name="T6" fmla="*/ 68 w 84"/>
                <a:gd name="T7" fmla="*/ 29 h 65"/>
                <a:gd name="T8" fmla="*/ 83 w 84"/>
                <a:gd name="T9" fmla="*/ 47 h 65"/>
                <a:gd name="T10" fmla="*/ 60 w 84"/>
                <a:gd name="T11" fmla="*/ 62 h 65"/>
                <a:gd name="T12" fmla="*/ 22 w 84"/>
                <a:gd name="T13" fmla="*/ 55 h 65"/>
                <a:gd name="T14" fmla="*/ 13 w 84"/>
                <a:gd name="T15" fmla="*/ 2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65">
                  <a:moveTo>
                    <a:pt x="13" y="29"/>
                  </a:moveTo>
                  <a:cubicBezTo>
                    <a:pt x="13" y="29"/>
                    <a:pt x="35" y="26"/>
                    <a:pt x="43" y="18"/>
                  </a:cubicBezTo>
                  <a:cubicBezTo>
                    <a:pt x="51" y="10"/>
                    <a:pt x="56" y="0"/>
                    <a:pt x="65" y="2"/>
                  </a:cubicBezTo>
                  <a:cubicBezTo>
                    <a:pt x="74" y="5"/>
                    <a:pt x="61" y="18"/>
                    <a:pt x="68" y="29"/>
                  </a:cubicBezTo>
                  <a:cubicBezTo>
                    <a:pt x="76" y="40"/>
                    <a:pt x="84" y="40"/>
                    <a:pt x="83" y="47"/>
                  </a:cubicBezTo>
                  <a:cubicBezTo>
                    <a:pt x="83" y="53"/>
                    <a:pt x="77" y="59"/>
                    <a:pt x="60" y="62"/>
                  </a:cubicBezTo>
                  <a:cubicBezTo>
                    <a:pt x="44" y="65"/>
                    <a:pt x="33" y="64"/>
                    <a:pt x="22" y="55"/>
                  </a:cubicBezTo>
                  <a:cubicBezTo>
                    <a:pt x="12" y="46"/>
                    <a:pt x="0" y="29"/>
                    <a:pt x="13" y="29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4" name="Freeform 2789"/>
            <p:cNvSpPr>
              <a:spLocks/>
            </p:cNvSpPr>
            <p:nvPr/>
          </p:nvSpPr>
          <p:spPr bwMode="auto">
            <a:xfrm rot="2168359">
              <a:off x="-1834537" y="4669820"/>
              <a:ext cx="51715" cy="61702"/>
            </a:xfrm>
            <a:custGeom>
              <a:avLst/>
              <a:gdLst>
                <a:gd name="T0" fmla="*/ 9 w 61"/>
                <a:gd name="T1" fmla="*/ 31 h 73"/>
                <a:gd name="T2" fmla="*/ 34 w 61"/>
                <a:gd name="T3" fmla="*/ 15 h 73"/>
                <a:gd name="T4" fmla="*/ 58 w 61"/>
                <a:gd name="T5" fmla="*/ 3 h 73"/>
                <a:gd name="T6" fmla="*/ 54 w 61"/>
                <a:gd name="T7" fmla="*/ 27 h 73"/>
                <a:gd name="T8" fmla="*/ 40 w 61"/>
                <a:gd name="T9" fmla="*/ 63 h 73"/>
                <a:gd name="T10" fmla="*/ 29 w 61"/>
                <a:gd name="T11" fmla="*/ 66 h 73"/>
                <a:gd name="T12" fmla="*/ 9 w 61"/>
                <a:gd name="T13" fmla="*/ 3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73">
                  <a:moveTo>
                    <a:pt x="9" y="31"/>
                  </a:moveTo>
                  <a:cubicBezTo>
                    <a:pt x="9" y="31"/>
                    <a:pt x="25" y="19"/>
                    <a:pt x="34" y="15"/>
                  </a:cubicBezTo>
                  <a:cubicBezTo>
                    <a:pt x="42" y="10"/>
                    <a:pt x="55" y="0"/>
                    <a:pt x="58" y="3"/>
                  </a:cubicBezTo>
                  <a:cubicBezTo>
                    <a:pt x="61" y="5"/>
                    <a:pt x="58" y="19"/>
                    <a:pt x="54" y="27"/>
                  </a:cubicBezTo>
                  <a:cubicBezTo>
                    <a:pt x="51" y="35"/>
                    <a:pt x="38" y="57"/>
                    <a:pt x="40" y="63"/>
                  </a:cubicBezTo>
                  <a:cubicBezTo>
                    <a:pt x="42" y="68"/>
                    <a:pt x="37" y="73"/>
                    <a:pt x="29" y="66"/>
                  </a:cubicBezTo>
                  <a:cubicBezTo>
                    <a:pt x="21" y="60"/>
                    <a:pt x="0" y="41"/>
                    <a:pt x="9" y="31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5" name="Freeform 2790"/>
            <p:cNvSpPr>
              <a:spLocks/>
            </p:cNvSpPr>
            <p:nvPr/>
          </p:nvSpPr>
          <p:spPr bwMode="auto">
            <a:xfrm rot="2168359">
              <a:off x="-1888935" y="4714863"/>
              <a:ext cx="49575" cy="60632"/>
            </a:xfrm>
            <a:custGeom>
              <a:avLst/>
              <a:gdLst>
                <a:gd name="T0" fmla="*/ 13 w 59"/>
                <a:gd name="T1" fmla="*/ 25 h 72"/>
                <a:gd name="T2" fmla="*/ 35 w 59"/>
                <a:gd name="T3" fmla="*/ 13 h 72"/>
                <a:gd name="T4" fmla="*/ 54 w 59"/>
                <a:gd name="T5" fmla="*/ 1 h 72"/>
                <a:gd name="T6" fmla="*/ 55 w 59"/>
                <a:gd name="T7" fmla="*/ 65 h 72"/>
                <a:gd name="T8" fmla="*/ 38 w 59"/>
                <a:gd name="T9" fmla="*/ 65 h 72"/>
                <a:gd name="T10" fmla="*/ 5 w 59"/>
                <a:gd name="T11" fmla="*/ 38 h 72"/>
                <a:gd name="T12" fmla="*/ 13 w 59"/>
                <a:gd name="T13" fmla="*/ 25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72">
                  <a:moveTo>
                    <a:pt x="13" y="25"/>
                  </a:moveTo>
                  <a:cubicBezTo>
                    <a:pt x="13" y="25"/>
                    <a:pt x="31" y="26"/>
                    <a:pt x="35" y="13"/>
                  </a:cubicBezTo>
                  <a:cubicBezTo>
                    <a:pt x="40" y="0"/>
                    <a:pt x="51" y="1"/>
                    <a:pt x="54" y="1"/>
                  </a:cubicBezTo>
                  <a:cubicBezTo>
                    <a:pt x="57" y="1"/>
                    <a:pt x="50" y="59"/>
                    <a:pt x="55" y="65"/>
                  </a:cubicBezTo>
                  <a:cubicBezTo>
                    <a:pt x="59" y="72"/>
                    <a:pt x="49" y="68"/>
                    <a:pt x="38" y="65"/>
                  </a:cubicBezTo>
                  <a:cubicBezTo>
                    <a:pt x="28" y="62"/>
                    <a:pt x="11" y="50"/>
                    <a:pt x="5" y="38"/>
                  </a:cubicBezTo>
                  <a:cubicBezTo>
                    <a:pt x="0" y="26"/>
                    <a:pt x="6" y="26"/>
                    <a:pt x="13" y="25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6" name="Freeform 2791"/>
            <p:cNvSpPr>
              <a:spLocks/>
            </p:cNvSpPr>
            <p:nvPr/>
          </p:nvSpPr>
          <p:spPr bwMode="auto">
            <a:xfrm rot="2168359">
              <a:off x="-1922111" y="4771703"/>
              <a:ext cx="45652" cy="41372"/>
            </a:xfrm>
            <a:custGeom>
              <a:avLst/>
              <a:gdLst>
                <a:gd name="T0" fmla="*/ 5 w 54"/>
                <a:gd name="T1" fmla="*/ 22 h 49"/>
                <a:gd name="T2" fmla="*/ 26 w 54"/>
                <a:gd name="T3" fmla="*/ 10 h 49"/>
                <a:gd name="T4" fmla="*/ 37 w 54"/>
                <a:gd name="T5" fmla="*/ 1 h 49"/>
                <a:gd name="T6" fmla="*/ 54 w 54"/>
                <a:gd name="T7" fmla="*/ 4 h 49"/>
                <a:gd name="T8" fmla="*/ 54 w 54"/>
                <a:gd name="T9" fmla="*/ 43 h 49"/>
                <a:gd name="T10" fmla="*/ 29 w 54"/>
                <a:gd name="T11" fmla="*/ 46 h 49"/>
                <a:gd name="T12" fmla="*/ 5 w 54"/>
                <a:gd name="T13" fmla="*/ 2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49">
                  <a:moveTo>
                    <a:pt x="5" y="22"/>
                  </a:moveTo>
                  <a:cubicBezTo>
                    <a:pt x="5" y="22"/>
                    <a:pt x="24" y="20"/>
                    <a:pt x="26" y="10"/>
                  </a:cubicBezTo>
                  <a:cubicBezTo>
                    <a:pt x="28" y="0"/>
                    <a:pt x="30" y="0"/>
                    <a:pt x="37" y="1"/>
                  </a:cubicBezTo>
                  <a:cubicBezTo>
                    <a:pt x="44" y="2"/>
                    <a:pt x="54" y="4"/>
                    <a:pt x="54" y="4"/>
                  </a:cubicBezTo>
                  <a:cubicBezTo>
                    <a:pt x="54" y="43"/>
                    <a:pt x="54" y="43"/>
                    <a:pt x="54" y="43"/>
                  </a:cubicBezTo>
                  <a:cubicBezTo>
                    <a:pt x="54" y="43"/>
                    <a:pt x="40" y="49"/>
                    <a:pt x="29" y="46"/>
                  </a:cubicBezTo>
                  <a:cubicBezTo>
                    <a:pt x="19" y="43"/>
                    <a:pt x="0" y="30"/>
                    <a:pt x="5" y="22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7" name="Freeform 2792"/>
            <p:cNvSpPr>
              <a:spLocks/>
            </p:cNvSpPr>
            <p:nvPr/>
          </p:nvSpPr>
          <p:spPr bwMode="auto">
            <a:xfrm rot="2168359">
              <a:off x="-1940038" y="4715923"/>
              <a:ext cx="58135" cy="48862"/>
            </a:xfrm>
            <a:custGeom>
              <a:avLst/>
              <a:gdLst>
                <a:gd name="T0" fmla="*/ 38 w 69"/>
                <a:gd name="T1" fmla="*/ 0 h 58"/>
                <a:gd name="T2" fmla="*/ 56 w 69"/>
                <a:gd name="T3" fmla="*/ 34 h 58"/>
                <a:gd name="T4" fmla="*/ 63 w 69"/>
                <a:gd name="T5" fmla="*/ 47 h 58"/>
                <a:gd name="T6" fmla="*/ 32 w 69"/>
                <a:gd name="T7" fmla="*/ 56 h 58"/>
                <a:gd name="T8" fmla="*/ 1 w 69"/>
                <a:gd name="T9" fmla="*/ 24 h 58"/>
                <a:gd name="T10" fmla="*/ 21 w 69"/>
                <a:gd name="T11" fmla="*/ 17 h 58"/>
                <a:gd name="T12" fmla="*/ 38 w 69"/>
                <a:gd name="T1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58">
                  <a:moveTo>
                    <a:pt x="38" y="0"/>
                  </a:moveTo>
                  <a:cubicBezTo>
                    <a:pt x="38" y="0"/>
                    <a:pt x="43" y="28"/>
                    <a:pt x="56" y="34"/>
                  </a:cubicBezTo>
                  <a:cubicBezTo>
                    <a:pt x="69" y="40"/>
                    <a:pt x="66" y="43"/>
                    <a:pt x="63" y="47"/>
                  </a:cubicBezTo>
                  <a:cubicBezTo>
                    <a:pt x="61" y="50"/>
                    <a:pt x="52" y="58"/>
                    <a:pt x="32" y="56"/>
                  </a:cubicBezTo>
                  <a:cubicBezTo>
                    <a:pt x="12" y="54"/>
                    <a:pt x="1" y="29"/>
                    <a:pt x="1" y="24"/>
                  </a:cubicBezTo>
                  <a:cubicBezTo>
                    <a:pt x="0" y="18"/>
                    <a:pt x="13" y="22"/>
                    <a:pt x="21" y="17"/>
                  </a:cubicBezTo>
                  <a:cubicBezTo>
                    <a:pt x="29" y="12"/>
                    <a:pt x="32" y="1"/>
                    <a:pt x="38" y="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8" name="Freeform 2793"/>
            <p:cNvSpPr>
              <a:spLocks/>
            </p:cNvSpPr>
            <p:nvPr/>
          </p:nvSpPr>
          <p:spPr bwMode="auto">
            <a:xfrm rot="2168359">
              <a:off x="-1895708" y="4659554"/>
              <a:ext cx="66695" cy="59919"/>
            </a:xfrm>
            <a:custGeom>
              <a:avLst/>
              <a:gdLst>
                <a:gd name="T0" fmla="*/ 11 w 79"/>
                <a:gd name="T1" fmla="*/ 30 h 71"/>
                <a:gd name="T2" fmla="*/ 38 w 79"/>
                <a:gd name="T3" fmla="*/ 19 h 71"/>
                <a:gd name="T4" fmla="*/ 57 w 79"/>
                <a:gd name="T5" fmla="*/ 1 h 71"/>
                <a:gd name="T6" fmla="*/ 70 w 79"/>
                <a:gd name="T7" fmla="*/ 34 h 71"/>
                <a:gd name="T8" fmla="*/ 70 w 79"/>
                <a:gd name="T9" fmla="*/ 55 h 71"/>
                <a:gd name="T10" fmla="*/ 32 w 79"/>
                <a:gd name="T11" fmla="*/ 62 h 71"/>
                <a:gd name="T12" fmla="*/ 11 w 79"/>
                <a:gd name="T13" fmla="*/ 3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71">
                  <a:moveTo>
                    <a:pt x="11" y="30"/>
                  </a:moveTo>
                  <a:cubicBezTo>
                    <a:pt x="11" y="30"/>
                    <a:pt x="29" y="26"/>
                    <a:pt x="38" y="19"/>
                  </a:cubicBezTo>
                  <a:cubicBezTo>
                    <a:pt x="47" y="12"/>
                    <a:pt x="52" y="0"/>
                    <a:pt x="57" y="1"/>
                  </a:cubicBezTo>
                  <a:cubicBezTo>
                    <a:pt x="63" y="1"/>
                    <a:pt x="62" y="21"/>
                    <a:pt x="70" y="34"/>
                  </a:cubicBezTo>
                  <a:cubicBezTo>
                    <a:pt x="79" y="47"/>
                    <a:pt x="76" y="48"/>
                    <a:pt x="70" y="55"/>
                  </a:cubicBezTo>
                  <a:cubicBezTo>
                    <a:pt x="64" y="61"/>
                    <a:pt x="46" y="71"/>
                    <a:pt x="32" y="62"/>
                  </a:cubicBezTo>
                  <a:cubicBezTo>
                    <a:pt x="19" y="53"/>
                    <a:pt x="0" y="33"/>
                    <a:pt x="11" y="3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9" name="Freeform 2794"/>
            <p:cNvSpPr>
              <a:spLocks/>
            </p:cNvSpPr>
            <p:nvPr/>
          </p:nvSpPr>
          <p:spPr bwMode="auto">
            <a:xfrm rot="2168359">
              <a:off x="-1942069" y="4661167"/>
              <a:ext cx="57422" cy="52429"/>
            </a:xfrm>
            <a:custGeom>
              <a:avLst/>
              <a:gdLst>
                <a:gd name="T0" fmla="*/ 0 w 68"/>
                <a:gd name="T1" fmla="*/ 17 h 62"/>
                <a:gd name="T2" fmla="*/ 31 w 68"/>
                <a:gd name="T3" fmla="*/ 6 h 62"/>
                <a:gd name="T4" fmla="*/ 45 w 68"/>
                <a:gd name="T5" fmla="*/ 6 h 62"/>
                <a:gd name="T6" fmla="*/ 53 w 68"/>
                <a:gd name="T7" fmla="*/ 28 h 62"/>
                <a:gd name="T8" fmla="*/ 61 w 68"/>
                <a:gd name="T9" fmla="*/ 43 h 62"/>
                <a:gd name="T10" fmla="*/ 32 w 68"/>
                <a:gd name="T11" fmla="*/ 56 h 62"/>
                <a:gd name="T12" fmla="*/ 0 w 68"/>
                <a:gd name="T13" fmla="*/ 1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62">
                  <a:moveTo>
                    <a:pt x="0" y="17"/>
                  </a:moveTo>
                  <a:cubicBezTo>
                    <a:pt x="0" y="17"/>
                    <a:pt x="21" y="10"/>
                    <a:pt x="31" y="6"/>
                  </a:cubicBezTo>
                  <a:cubicBezTo>
                    <a:pt x="41" y="3"/>
                    <a:pt x="42" y="0"/>
                    <a:pt x="45" y="6"/>
                  </a:cubicBezTo>
                  <a:cubicBezTo>
                    <a:pt x="48" y="13"/>
                    <a:pt x="46" y="23"/>
                    <a:pt x="53" y="28"/>
                  </a:cubicBezTo>
                  <a:cubicBezTo>
                    <a:pt x="59" y="32"/>
                    <a:pt x="68" y="37"/>
                    <a:pt x="61" y="43"/>
                  </a:cubicBezTo>
                  <a:cubicBezTo>
                    <a:pt x="55" y="49"/>
                    <a:pt x="46" y="62"/>
                    <a:pt x="32" y="56"/>
                  </a:cubicBezTo>
                  <a:cubicBezTo>
                    <a:pt x="17" y="51"/>
                    <a:pt x="2" y="35"/>
                    <a:pt x="0" y="17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0" name="Freeform 2795"/>
            <p:cNvSpPr>
              <a:spLocks/>
            </p:cNvSpPr>
            <p:nvPr/>
          </p:nvSpPr>
          <p:spPr bwMode="auto">
            <a:xfrm rot="2168359">
              <a:off x="-1887938" y="4605802"/>
              <a:ext cx="67765" cy="54569"/>
            </a:xfrm>
            <a:custGeom>
              <a:avLst/>
              <a:gdLst>
                <a:gd name="T0" fmla="*/ 16 w 80"/>
                <a:gd name="T1" fmla="*/ 22 h 65"/>
                <a:gd name="T2" fmla="*/ 43 w 80"/>
                <a:gd name="T3" fmla="*/ 8 h 65"/>
                <a:gd name="T4" fmla="*/ 50 w 80"/>
                <a:gd name="T5" fmla="*/ 8 h 65"/>
                <a:gd name="T6" fmla="*/ 74 w 80"/>
                <a:gd name="T7" fmla="*/ 50 h 65"/>
                <a:gd name="T8" fmla="*/ 55 w 80"/>
                <a:gd name="T9" fmla="*/ 65 h 65"/>
                <a:gd name="T10" fmla="*/ 16 w 80"/>
                <a:gd name="T11" fmla="*/ 2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65">
                  <a:moveTo>
                    <a:pt x="16" y="22"/>
                  </a:moveTo>
                  <a:cubicBezTo>
                    <a:pt x="16" y="22"/>
                    <a:pt x="40" y="16"/>
                    <a:pt x="43" y="8"/>
                  </a:cubicBezTo>
                  <a:cubicBezTo>
                    <a:pt x="45" y="0"/>
                    <a:pt x="48" y="4"/>
                    <a:pt x="50" y="8"/>
                  </a:cubicBezTo>
                  <a:cubicBezTo>
                    <a:pt x="53" y="13"/>
                    <a:pt x="68" y="46"/>
                    <a:pt x="74" y="50"/>
                  </a:cubicBezTo>
                  <a:cubicBezTo>
                    <a:pt x="80" y="54"/>
                    <a:pt x="70" y="65"/>
                    <a:pt x="55" y="65"/>
                  </a:cubicBezTo>
                  <a:cubicBezTo>
                    <a:pt x="40" y="65"/>
                    <a:pt x="0" y="43"/>
                    <a:pt x="16" y="22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1" name="Freeform 2796"/>
            <p:cNvSpPr>
              <a:spLocks/>
            </p:cNvSpPr>
            <p:nvPr/>
          </p:nvSpPr>
          <p:spPr bwMode="auto">
            <a:xfrm rot="2168359">
              <a:off x="-1877262" y="4550509"/>
              <a:ext cx="64198" cy="54925"/>
            </a:xfrm>
            <a:custGeom>
              <a:avLst/>
              <a:gdLst>
                <a:gd name="T0" fmla="*/ 11 w 76"/>
                <a:gd name="T1" fmla="*/ 17 h 65"/>
                <a:gd name="T2" fmla="*/ 34 w 76"/>
                <a:gd name="T3" fmla="*/ 10 h 65"/>
                <a:gd name="T4" fmla="*/ 52 w 76"/>
                <a:gd name="T5" fmla="*/ 2 h 65"/>
                <a:gd name="T6" fmla="*/ 68 w 76"/>
                <a:gd name="T7" fmla="*/ 33 h 65"/>
                <a:gd name="T8" fmla="*/ 68 w 76"/>
                <a:gd name="T9" fmla="*/ 53 h 65"/>
                <a:gd name="T10" fmla="*/ 36 w 76"/>
                <a:gd name="T11" fmla="*/ 59 h 65"/>
                <a:gd name="T12" fmla="*/ 11 w 76"/>
                <a:gd name="T13" fmla="*/ 1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65">
                  <a:moveTo>
                    <a:pt x="11" y="17"/>
                  </a:moveTo>
                  <a:cubicBezTo>
                    <a:pt x="11" y="17"/>
                    <a:pt x="25" y="20"/>
                    <a:pt x="34" y="10"/>
                  </a:cubicBezTo>
                  <a:cubicBezTo>
                    <a:pt x="44" y="1"/>
                    <a:pt x="50" y="0"/>
                    <a:pt x="52" y="2"/>
                  </a:cubicBezTo>
                  <a:cubicBezTo>
                    <a:pt x="54" y="5"/>
                    <a:pt x="62" y="24"/>
                    <a:pt x="68" y="33"/>
                  </a:cubicBezTo>
                  <a:cubicBezTo>
                    <a:pt x="75" y="42"/>
                    <a:pt x="76" y="53"/>
                    <a:pt x="68" y="53"/>
                  </a:cubicBezTo>
                  <a:cubicBezTo>
                    <a:pt x="61" y="54"/>
                    <a:pt x="50" y="65"/>
                    <a:pt x="36" y="59"/>
                  </a:cubicBezTo>
                  <a:cubicBezTo>
                    <a:pt x="21" y="53"/>
                    <a:pt x="0" y="32"/>
                    <a:pt x="11" y="17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2" name="Freeform 2797"/>
            <p:cNvSpPr>
              <a:spLocks/>
            </p:cNvSpPr>
            <p:nvPr/>
          </p:nvSpPr>
          <p:spPr bwMode="auto">
            <a:xfrm rot="2168359">
              <a:off x="-1864315" y="4487421"/>
              <a:ext cx="59205" cy="58135"/>
            </a:xfrm>
            <a:custGeom>
              <a:avLst/>
              <a:gdLst>
                <a:gd name="T0" fmla="*/ 0 w 70"/>
                <a:gd name="T1" fmla="*/ 39 h 69"/>
                <a:gd name="T2" fmla="*/ 32 w 70"/>
                <a:gd name="T3" fmla="*/ 13 h 69"/>
                <a:gd name="T4" fmla="*/ 42 w 70"/>
                <a:gd name="T5" fmla="*/ 13 h 69"/>
                <a:gd name="T6" fmla="*/ 67 w 70"/>
                <a:gd name="T7" fmla="*/ 50 h 69"/>
                <a:gd name="T8" fmla="*/ 52 w 70"/>
                <a:gd name="T9" fmla="*/ 64 h 69"/>
                <a:gd name="T10" fmla="*/ 0 w 70"/>
                <a:gd name="T11" fmla="*/ 3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" h="69">
                  <a:moveTo>
                    <a:pt x="0" y="39"/>
                  </a:moveTo>
                  <a:cubicBezTo>
                    <a:pt x="0" y="39"/>
                    <a:pt x="28" y="26"/>
                    <a:pt x="32" y="13"/>
                  </a:cubicBezTo>
                  <a:cubicBezTo>
                    <a:pt x="36" y="0"/>
                    <a:pt x="40" y="7"/>
                    <a:pt x="42" y="13"/>
                  </a:cubicBezTo>
                  <a:cubicBezTo>
                    <a:pt x="44" y="19"/>
                    <a:pt x="64" y="48"/>
                    <a:pt x="67" y="50"/>
                  </a:cubicBezTo>
                  <a:cubicBezTo>
                    <a:pt x="70" y="53"/>
                    <a:pt x="62" y="63"/>
                    <a:pt x="52" y="64"/>
                  </a:cubicBezTo>
                  <a:cubicBezTo>
                    <a:pt x="41" y="65"/>
                    <a:pt x="14" y="69"/>
                    <a:pt x="0" y="39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3" name="Freeform 2798"/>
            <p:cNvSpPr>
              <a:spLocks/>
            </p:cNvSpPr>
            <p:nvPr/>
          </p:nvSpPr>
          <p:spPr bwMode="auto">
            <a:xfrm rot="2168359">
              <a:off x="-1874532" y="4439173"/>
              <a:ext cx="60989" cy="51359"/>
            </a:xfrm>
            <a:custGeom>
              <a:avLst/>
              <a:gdLst>
                <a:gd name="T0" fmla="*/ 2 w 72"/>
                <a:gd name="T1" fmla="*/ 17 h 61"/>
                <a:gd name="T2" fmla="*/ 30 w 72"/>
                <a:gd name="T3" fmla="*/ 7 h 61"/>
                <a:gd name="T4" fmla="*/ 43 w 72"/>
                <a:gd name="T5" fmla="*/ 0 h 61"/>
                <a:gd name="T6" fmla="*/ 54 w 72"/>
                <a:gd name="T7" fmla="*/ 24 h 61"/>
                <a:gd name="T8" fmla="*/ 66 w 72"/>
                <a:gd name="T9" fmla="*/ 42 h 61"/>
                <a:gd name="T10" fmla="*/ 25 w 72"/>
                <a:gd name="T11" fmla="*/ 52 h 61"/>
                <a:gd name="T12" fmla="*/ 2 w 72"/>
                <a:gd name="T13" fmla="*/ 1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" h="61">
                  <a:moveTo>
                    <a:pt x="2" y="17"/>
                  </a:moveTo>
                  <a:cubicBezTo>
                    <a:pt x="2" y="17"/>
                    <a:pt x="21" y="12"/>
                    <a:pt x="30" y="7"/>
                  </a:cubicBezTo>
                  <a:cubicBezTo>
                    <a:pt x="38" y="2"/>
                    <a:pt x="43" y="0"/>
                    <a:pt x="43" y="0"/>
                  </a:cubicBezTo>
                  <a:cubicBezTo>
                    <a:pt x="43" y="0"/>
                    <a:pt x="44" y="18"/>
                    <a:pt x="54" y="24"/>
                  </a:cubicBezTo>
                  <a:cubicBezTo>
                    <a:pt x="64" y="30"/>
                    <a:pt x="72" y="37"/>
                    <a:pt x="66" y="42"/>
                  </a:cubicBezTo>
                  <a:cubicBezTo>
                    <a:pt x="60" y="48"/>
                    <a:pt x="38" y="61"/>
                    <a:pt x="25" y="52"/>
                  </a:cubicBezTo>
                  <a:cubicBezTo>
                    <a:pt x="12" y="43"/>
                    <a:pt x="0" y="23"/>
                    <a:pt x="2" y="17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4" name="Freeform 2799"/>
            <p:cNvSpPr>
              <a:spLocks/>
            </p:cNvSpPr>
            <p:nvPr/>
          </p:nvSpPr>
          <p:spPr bwMode="auto">
            <a:xfrm rot="2168359">
              <a:off x="-1872703" y="4388442"/>
              <a:ext cx="53142" cy="42442"/>
            </a:xfrm>
            <a:custGeom>
              <a:avLst/>
              <a:gdLst>
                <a:gd name="T0" fmla="*/ 7 w 63"/>
                <a:gd name="T1" fmla="*/ 17 h 50"/>
                <a:gd name="T2" fmla="*/ 20 w 63"/>
                <a:gd name="T3" fmla="*/ 11 h 50"/>
                <a:gd name="T4" fmla="*/ 37 w 63"/>
                <a:gd name="T5" fmla="*/ 1 h 50"/>
                <a:gd name="T6" fmla="*/ 53 w 63"/>
                <a:gd name="T7" fmla="*/ 25 h 50"/>
                <a:gd name="T8" fmla="*/ 56 w 63"/>
                <a:gd name="T9" fmla="*/ 40 h 50"/>
                <a:gd name="T10" fmla="*/ 20 w 63"/>
                <a:gd name="T11" fmla="*/ 40 h 50"/>
                <a:gd name="T12" fmla="*/ 7 w 63"/>
                <a:gd name="T13" fmla="*/ 1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50">
                  <a:moveTo>
                    <a:pt x="7" y="17"/>
                  </a:moveTo>
                  <a:cubicBezTo>
                    <a:pt x="7" y="17"/>
                    <a:pt x="13" y="20"/>
                    <a:pt x="20" y="11"/>
                  </a:cubicBezTo>
                  <a:cubicBezTo>
                    <a:pt x="28" y="2"/>
                    <a:pt x="34" y="0"/>
                    <a:pt x="37" y="1"/>
                  </a:cubicBezTo>
                  <a:cubicBezTo>
                    <a:pt x="40" y="2"/>
                    <a:pt x="46" y="18"/>
                    <a:pt x="53" y="25"/>
                  </a:cubicBezTo>
                  <a:cubicBezTo>
                    <a:pt x="60" y="32"/>
                    <a:pt x="63" y="34"/>
                    <a:pt x="56" y="40"/>
                  </a:cubicBezTo>
                  <a:cubicBezTo>
                    <a:pt x="48" y="45"/>
                    <a:pt x="37" y="50"/>
                    <a:pt x="20" y="40"/>
                  </a:cubicBezTo>
                  <a:cubicBezTo>
                    <a:pt x="4" y="29"/>
                    <a:pt x="0" y="18"/>
                    <a:pt x="7" y="17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5" name="Freeform 2800"/>
            <p:cNvSpPr>
              <a:spLocks/>
            </p:cNvSpPr>
            <p:nvPr/>
          </p:nvSpPr>
          <p:spPr bwMode="auto">
            <a:xfrm rot="2168359">
              <a:off x="-1865904" y="4328311"/>
              <a:ext cx="49932" cy="65625"/>
            </a:xfrm>
            <a:custGeom>
              <a:avLst/>
              <a:gdLst>
                <a:gd name="T0" fmla="*/ 1 w 59"/>
                <a:gd name="T1" fmla="*/ 65 h 78"/>
                <a:gd name="T2" fmla="*/ 10 w 59"/>
                <a:gd name="T3" fmla="*/ 6 h 78"/>
                <a:gd name="T4" fmla="*/ 26 w 59"/>
                <a:gd name="T5" fmla="*/ 12 h 78"/>
                <a:gd name="T6" fmla="*/ 42 w 59"/>
                <a:gd name="T7" fmla="*/ 40 h 78"/>
                <a:gd name="T8" fmla="*/ 56 w 59"/>
                <a:gd name="T9" fmla="*/ 52 h 78"/>
                <a:gd name="T10" fmla="*/ 36 w 59"/>
                <a:gd name="T11" fmla="*/ 68 h 78"/>
                <a:gd name="T12" fmla="*/ 1 w 59"/>
                <a:gd name="T13" fmla="*/ 6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78">
                  <a:moveTo>
                    <a:pt x="1" y="65"/>
                  </a:moveTo>
                  <a:cubicBezTo>
                    <a:pt x="1" y="65"/>
                    <a:pt x="5" y="9"/>
                    <a:pt x="10" y="6"/>
                  </a:cubicBezTo>
                  <a:cubicBezTo>
                    <a:pt x="15" y="3"/>
                    <a:pt x="24" y="0"/>
                    <a:pt x="26" y="12"/>
                  </a:cubicBezTo>
                  <a:cubicBezTo>
                    <a:pt x="28" y="25"/>
                    <a:pt x="32" y="37"/>
                    <a:pt x="42" y="40"/>
                  </a:cubicBezTo>
                  <a:cubicBezTo>
                    <a:pt x="51" y="44"/>
                    <a:pt x="59" y="48"/>
                    <a:pt x="56" y="52"/>
                  </a:cubicBezTo>
                  <a:cubicBezTo>
                    <a:pt x="53" y="56"/>
                    <a:pt x="51" y="66"/>
                    <a:pt x="36" y="68"/>
                  </a:cubicBezTo>
                  <a:cubicBezTo>
                    <a:pt x="21" y="69"/>
                    <a:pt x="0" y="78"/>
                    <a:pt x="1" y="65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6" name="Freeform 2801"/>
            <p:cNvSpPr>
              <a:spLocks/>
            </p:cNvSpPr>
            <p:nvPr/>
          </p:nvSpPr>
          <p:spPr bwMode="auto">
            <a:xfrm rot="2168359">
              <a:off x="-1905378" y="4384226"/>
              <a:ext cx="41372" cy="50645"/>
            </a:xfrm>
            <a:custGeom>
              <a:avLst/>
              <a:gdLst>
                <a:gd name="T0" fmla="*/ 4 w 49"/>
                <a:gd name="T1" fmla="*/ 0 h 60"/>
                <a:gd name="T2" fmla="*/ 0 w 49"/>
                <a:gd name="T3" fmla="*/ 57 h 60"/>
                <a:gd name="T4" fmla="*/ 24 w 49"/>
                <a:gd name="T5" fmla="*/ 57 h 60"/>
                <a:gd name="T6" fmla="*/ 45 w 49"/>
                <a:gd name="T7" fmla="*/ 38 h 60"/>
                <a:gd name="T8" fmla="*/ 32 w 49"/>
                <a:gd name="T9" fmla="*/ 24 h 60"/>
                <a:gd name="T10" fmla="*/ 24 w 49"/>
                <a:gd name="T11" fmla="*/ 1 h 60"/>
                <a:gd name="T12" fmla="*/ 4 w 49"/>
                <a:gd name="T1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60">
                  <a:moveTo>
                    <a:pt x="4" y="0"/>
                  </a:move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16" y="60"/>
                    <a:pt x="24" y="57"/>
                  </a:cubicBezTo>
                  <a:cubicBezTo>
                    <a:pt x="33" y="53"/>
                    <a:pt x="49" y="46"/>
                    <a:pt x="45" y="38"/>
                  </a:cubicBezTo>
                  <a:cubicBezTo>
                    <a:pt x="40" y="30"/>
                    <a:pt x="36" y="31"/>
                    <a:pt x="32" y="24"/>
                  </a:cubicBezTo>
                  <a:cubicBezTo>
                    <a:pt x="28" y="16"/>
                    <a:pt x="24" y="1"/>
                    <a:pt x="24" y="1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7" name="Freeform 2802"/>
            <p:cNvSpPr>
              <a:spLocks/>
            </p:cNvSpPr>
            <p:nvPr/>
          </p:nvSpPr>
          <p:spPr bwMode="auto">
            <a:xfrm rot="2168359">
              <a:off x="-1935273" y="4433575"/>
              <a:ext cx="70261" cy="51715"/>
            </a:xfrm>
            <a:custGeom>
              <a:avLst/>
              <a:gdLst>
                <a:gd name="T0" fmla="*/ 10 w 83"/>
                <a:gd name="T1" fmla="*/ 21 h 61"/>
                <a:gd name="T2" fmla="*/ 34 w 83"/>
                <a:gd name="T3" fmla="*/ 14 h 61"/>
                <a:gd name="T4" fmla="*/ 52 w 83"/>
                <a:gd name="T5" fmla="*/ 0 h 61"/>
                <a:gd name="T6" fmla="*/ 64 w 83"/>
                <a:gd name="T7" fmla="*/ 21 h 61"/>
                <a:gd name="T8" fmla="*/ 83 w 83"/>
                <a:gd name="T9" fmla="*/ 40 h 61"/>
                <a:gd name="T10" fmla="*/ 56 w 83"/>
                <a:gd name="T11" fmla="*/ 59 h 61"/>
                <a:gd name="T12" fmla="*/ 20 w 83"/>
                <a:gd name="T13" fmla="*/ 47 h 61"/>
                <a:gd name="T14" fmla="*/ 10 w 83"/>
                <a:gd name="T15" fmla="*/ 2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61">
                  <a:moveTo>
                    <a:pt x="10" y="21"/>
                  </a:moveTo>
                  <a:cubicBezTo>
                    <a:pt x="10" y="21"/>
                    <a:pt x="25" y="21"/>
                    <a:pt x="34" y="14"/>
                  </a:cubicBezTo>
                  <a:cubicBezTo>
                    <a:pt x="43" y="8"/>
                    <a:pt x="49" y="0"/>
                    <a:pt x="52" y="0"/>
                  </a:cubicBezTo>
                  <a:cubicBezTo>
                    <a:pt x="55" y="0"/>
                    <a:pt x="57" y="9"/>
                    <a:pt x="64" y="21"/>
                  </a:cubicBezTo>
                  <a:cubicBezTo>
                    <a:pt x="72" y="33"/>
                    <a:pt x="83" y="40"/>
                    <a:pt x="83" y="40"/>
                  </a:cubicBezTo>
                  <a:cubicBezTo>
                    <a:pt x="83" y="40"/>
                    <a:pt x="69" y="58"/>
                    <a:pt x="56" y="59"/>
                  </a:cubicBezTo>
                  <a:cubicBezTo>
                    <a:pt x="44" y="60"/>
                    <a:pt x="30" y="61"/>
                    <a:pt x="20" y="47"/>
                  </a:cubicBezTo>
                  <a:cubicBezTo>
                    <a:pt x="10" y="32"/>
                    <a:pt x="0" y="22"/>
                    <a:pt x="10" y="21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8" name="Freeform 2803"/>
            <p:cNvSpPr>
              <a:spLocks/>
            </p:cNvSpPr>
            <p:nvPr/>
          </p:nvSpPr>
          <p:spPr bwMode="auto">
            <a:xfrm rot="2168359">
              <a:off x="-1925298" y="4493187"/>
              <a:ext cx="59919" cy="48149"/>
            </a:xfrm>
            <a:custGeom>
              <a:avLst/>
              <a:gdLst>
                <a:gd name="T0" fmla="*/ 0 w 71"/>
                <a:gd name="T1" fmla="*/ 25 h 57"/>
                <a:gd name="T2" fmla="*/ 28 w 71"/>
                <a:gd name="T3" fmla="*/ 16 h 57"/>
                <a:gd name="T4" fmla="*/ 46 w 71"/>
                <a:gd name="T5" fmla="*/ 1 h 57"/>
                <a:gd name="T6" fmla="*/ 61 w 71"/>
                <a:gd name="T7" fmla="*/ 21 h 57"/>
                <a:gd name="T8" fmla="*/ 71 w 71"/>
                <a:gd name="T9" fmla="*/ 37 h 57"/>
                <a:gd name="T10" fmla="*/ 44 w 71"/>
                <a:gd name="T11" fmla="*/ 57 h 57"/>
                <a:gd name="T12" fmla="*/ 0 w 71"/>
                <a:gd name="T13" fmla="*/ 2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57">
                  <a:moveTo>
                    <a:pt x="0" y="25"/>
                  </a:moveTo>
                  <a:cubicBezTo>
                    <a:pt x="0" y="25"/>
                    <a:pt x="23" y="30"/>
                    <a:pt x="28" y="16"/>
                  </a:cubicBezTo>
                  <a:cubicBezTo>
                    <a:pt x="32" y="1"/>
                    <a:pt x="42" y="0"/>
                    <a:pt x="46" y="1"/>
                  </a:cubicBezTo>
                  <a:cubicBezTo>
                    <a:pt x="51" y="2"/>
                    <a:pt x="53" y="10"/>
                    <a:pt x="61" y="21"/>
                  </a:cubicBezTo>
                  <a:cubicBezTo>
                    <a:pt x="69" y="32"/>
                    <a:pt x="71" y="37"/>
                    <a:pt x="71" y="37"/>
                  </a:cubicBezTo>
                  <a:cubicBezTo>
                    <a:pt x="71" y="37"/>
                    <a:pt x="61" y="57"/>
                    <a:pt x="44" y="57"/>
                  </a:cubicBezTo>
                  <a:cubicBezTo>
                    <a:pt x="26" y="57"/>
                    <a:pt x="4" y="44"/>
                    <a:pt x="0" y="25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9" name="Freeform 2804"/>
            <p:cNvSpPr>
              <a:spLocks/>
            </p:cNvSpPr>
            <p:nvPr/>
          </p:nvSpPr>
          <p:spPr bwMode="auto">
            <a:xfrm rot="2168359">
              <a:off x="-1929032" y="4543131"/>
              <a:ext cx="60632" cy="50645"/>
            </a:xfrm>
            <a:custGeom>
              <a:avLst/>
              <a:gdLst>
                <a:gd name="T0" fmla="*/ 0 w 72"/>
                <a:gd name="T1" fmla="*/ 24 h 60"/>
                <a:gd name="T2" fmla="*/ 48 w 72"/>
                <a:gd name="T3" fmla="*/ 0 h 60"/>
                <a:gd name="T4" fmla="*/ 64 w 72"/>
                <a:gd name="T5" fmla="*/ 42 h 60"/>
                <a:gd name="T6" fmla="*/ 32 w 72"/>
                <a:gd name="T7" fmla="*/ 56 h 60"/>
                <a:gd name="T8" fmla="*/ 0 w 72"/>
                <a:gd name="T9" fmla="*/ 2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60">
                  <a:moveTo>
                    <a:pt x="0" y="24"/>
                  </a:moveTo>
                  <a:cubicBezTo>
                    <a:pt x="0" y="24"/>
                    <a:pt x="32" y="26"/>
                    <a:pt x="48" y="0"/>
                  </a:cubicBezTo>
                  <a:cubicBezTo>
                    <a:pt x="50" y="14"/>
                    <a:pt x="56" y="38"/>
                    <a:pt x="64" y="42"/>
                  </a:cubicBezTo>
                  <a:cubicBezTo>
                    <a:pt x="72" y="46"/>
                    <a:pt x="48" y="60"/>
                    <a:pt x="32" y="56"/>
                  </a:cubicBezTo>
                  <a:cubicBezTo>
                    <a:pt x="16" y="53"/>
                    <a:pt x="1" y="32"/>
                    <a:pt x="0" y="24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0" name="Freeform 2805"/>
            <p:cNvSpPr>
              <a:spLocks/>
            </p:cNvSpPr>
            <p:nvPr/>
          </p:nvSpPr>
          <p:spPr bwMode="auto">
            <a:xfrm rot="2168359">
              <a:off x="-1936253" y="4592324"/>
              <a:ext cx="57422" cy="61702"/>
            </a:xfrm>
            <a:custGeom>
              <a:avLst/>
              <a:gdLst>
                <a:gd name="T0" fmla="*/ 0 w 68"/>
                <a:gd name="T1" fmla="*/ 32 h 73"/>
                <a:gd name="T2" fmla="*/ 40 w 68"/>
                <a:gd name="T3" fmla="*/ 5 h 73"/>
                <a:gd name="T4" fmla="*/ 50 w 68"/>
                <a:gd name="T5" fmla="*/ 18 h 73"/>
                <a:gd name="T6" fmla="*/ 68 w 68"/>
                <a:gd name="T7" fmla="*/ 59 h 73"/>
                <a:gd name="T8" fmla="*/ 0 w 68"/>
                <a:gd name="T9" fmla="*/ 3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73">
                  <a:moveTo>
                    <a:pt x="0" y="32"/>
                  </a:moveTo>
                  <a:cubicBezTo>
                    <a:pt x="0" y="32"/>
                    <a:pt x="31" y="21"/>
                    <a:pt x="40" y="5"/>
                  </a:cubicBezTo>
                  <a:cubicBezTo>
                    <a:pt x="44" y="0"/>
                    <a:pt x="48" y="16"/>
                    <a:pt x="50" y="18"/>
                  </a:cubicBezTo>
                  <a:cubicBezTo>
                    <a:pt x="51" y="21"/>
                    <a:pt x="58" y="57"/>
                    <a:pt x="68" y="59"/>
                  </a:cubicBezTo>
                  <a:cubicBezTo>
                    <a:pt x="46" y="63"/>
                    <a:pt x="15" y="73"/>
                    <a:pt x="0" y="32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1" name="Freeform 2806"/>
            <p:cNvSpPr>
              <a:spLocks/>
            </p:cNvSpPr>
            <p:nvPr/>
          </p:nvSpPr>
          <p:spPr bwMode="auto">
            <a:xfrm rot="2168359">
              <a:off x="-1986332" y="4629673"/>
              <a:ext cx="50645" cy="54212"/>
            </a:xfrm>
            <a:custGeom>
              <a:avLst/>
              <a:gdLst>
                <a:gd name="T0" fmla="*/ 0 w 60"/>
                <a:gd name="T1" fmla="*/ 33 h 64"/>
                <a:gd name="T2" fmla="*/ 38 w 60"/>
                <a:gd name="T3" fmla="*/ 14 h 64"/>
                <a:gd name="T4" fmla="*/ 49 w 60"/>
                <a:gd name="T5" fmla="*/ 25 h 64"/>
                <a:gd name="T6" fmla="*/ 57 w 60"/>
                <a:gd name="T7" fmla="*/ 48 h 64"/>
                <a:gd name="T8" fmla="*/ 41 w 60"/>
                <a:gd name="T9" fmla="*/ 63 h 64"/>
                <a:gd name="T10" fmla="*/ 0 w 60"/>
                <a:gd name="T1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64">
                  <a:moveTo>
                    <a:pt x="0" y="33"/>
                  </a:moveTo>
                  <a:cubicBezTo>
                    <a:pt x="0" y="33"/>
                    <a:pt x="30" y="28"/>
                    <a:pt x="38" y="14"/>
                  </a:cubicBezTo>
                  <a:cubicBezTo>
                    <a:pt x="47" y="0"/>
                    <a:pt x="48" y="20"/>
                    <a:pt x="49" y="25"/>
                  </a:cubicBezTo>
                  <a:cubicBezTo>
                    <a:pt x="50" y="30"/>
                    <a:pt x="54" y="44"/>
                    <a:pt x="57" y="48"/>
                  </a:cubicBezTo>
                  <a:cubicBezTo>
                    <a:pt x="60" y="52"/>
                    <a:pt x="56" y="64"/>
                    <a:pt x="41" y="63"/>
                  </a:cubicBezTo>
                  <a:cubicBezTo>
                    <a:pt x="26" y="62"/>
                    <a:pt x="6" y="56"/>
                    <a:pt x="0" y="33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2" name="Freeform 2807"/>
            <p:cNvSpPr>
              <a:spLocks/>
            </p:cNvSpPr>
            <p:nvPr/>
          </p:nvSpPr>
          <p:spPr bwMode="auto">
            <a:xfrm rot="2168359">
              <a:off x="-1993771" y="4688566"/>
              <a:ext cx="59205" cy="56352"/>
            </a:xfrm>
            <a:custGeom>
              <a:avLst/>
              <a:gdLst>
                <a:gd name="T0" fmla="*/ 8 w 70"/>
                <a:gd name="T1" fmla="*/ 24 h 67"/>
                <a:gd name="T2" fmla="*/ 36 w 70"/>
                <a:gd name="T3" fmla="*/ 5 h 67"/>
                <a:gd name="T4" fmla="*/ 58 w 70"/>
                <a:gd name="T5" fmla="*/ 15 h 67"/>
                <a:gd name="T6" fmla="*/ 69 w 70"/>
                <a:gd name="T7" fmla="*/ 50 h 67"/>
                <a:gd name="T8" fmla="*/ 38 w 70"/>
                <a:gd name="T9" fmla="*/ 60 h 67"/>
                <a:gd name="T10" fmla="*/ 8 w 70"/>
                <a:gd name="T11" fmla="*/ 2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" h="67">
                  <a:moveTo>
                    <a:pt x="8" y="24"/>
                  </a:moveTo>
                  <a:cubicBezTo>
                    <a:pt x="8" y="24"/>
                    <a:pt x="31" y="16"/>
                    <a:pt x="36" y="5"/>
                  </a:cubicBezTo>
                  <a:cubicBezTo>
                    <a:pt x="40" y="0"/>
                    <a:pt x="52" y="13"/>
                    <a:pt x="58" y="15"/>
                  </a:cubicBezTo>
                  <a:cubicBezTo>
                    <a:pt x="59" y="17"/>
                    <a:pt x="59" y="40"/>
                    <a:pt x="69" y="50"/>
                  </a:cubicBezTo>
                  <a:cubicBezTo>
                    <a:pt x="70" y="53"/>
                    <a:pt x="53" y="67"/>
                    <a:pt x="38" y="60"/>
                  </a:cubicBezTo>
                  <a:cubicBezTo>
                    <a:pt x="24" y="53"/>
                    <a:pt x="0" y="33"/>
                    <a:pt x="8" y="24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3" name="Freeform 2808"/>
            <p:cNvSpPr>
              <a:spLocks/>
            </p:cNvSpPr>
            <p:nvPr/>
          </p:nvSpPr>
          <p:spPr bwMode="auto">
            <a:xfrm rot="2168359">
              <a:off x="-1978959" y="4764206"/>
              <a:ext cx="65268" cy="40659"/>
            </a:xfrm>
            <a:custGeom>
              <a:avLst/>
              <a:gdLst>
                <a:gd name="T0" fmla="*/ 8 w 77"/>
                <a:gd name="T1" fmla="*/ 10 h 48"/>
                <a:gd name="T2" fmla="*/ 21 w 77"/>
                <a:gd name="T3" fmla="*/ 0 h 48"/>
                <a:gd name="T4" fmla="*/ 55 w 77"/>
                <a:gd name="T5" fmla="*/ 0 h 48"/>
                <a:gd name="T6" fmla="*/ 72 w 77"/>
                <a:gd name="T7" fmla="*/ 25 h 48"/>
                <a:gd name="T8" fmla="*/ 66 w 77"/>
                <a:gd name="T9" fmla="*/ 42 h 48"/>
                <a:gd name="T10" fmla="*/ 35 w 77"/>
                <a:gd name="T11" fmla="*/ 42 h 48"/>
                <a:gd name="T12" fmla="*/ 8 w 77"/>
                <a:gd name="T13" fmla="*/ 1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48">
                  <a:moveTo>
                    <a:pt x="8" y="1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5" y="0"/>
                    <a:pt x="68" y="20"/>
                    <a:pt x="72" y="25"/>
                  </a:cubicBezTo>
                  <a:cubicBezTo>
                    <a:pt x="77" y="30"/>
                    <a:pt x="75" y="42"/>
                    <a:pt x="66" y="42"/>
                  </a:cubicBezTo>
                  <a:cubicBezTo>
                    <a:pt x="57" y="42"/>
                    <a:pt x="44" y="48"/>
                    <a:pt x="35" y="42"/>
                  </a:cubicBezTo>
                  <a:cubicBezTo>
                    <a:pt x="25" y="37"/>
                    <a:pt x="0" y="17"/>
                    <a:pt x="8" y="1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4" name="Freeform 2809"/>
            <p:cNvSpPr>
              <a:spLocks/>
            </p:cNvSpPr>
            <p:nvPr/>
          </p:nvSpPr>
          <p:spPr bwMode="auto">
            <a:xfrm rot="2168359">
              <a:off x="-1941336" y="4822025"/>
              <a:ext cx="51359" cy="30316"/>
            </a:xfrm>
            <a:custGeom>
              <a:avLst/>
              <a:gdLst>
                <a:gd name="T0" fmla="*/ 9 w 61"/>
                <a:gd name="T1" fmla="*/ 2 h 36"/>
                <a:gd name="T2" fmla="*/ 47 w 61"/>
                <a:gd name="T3" fmla="*/ 2 h 36"/>
                <a:gd name="T4" fmla="*/ 55 w 61"/>
                <a:gd name="T5" fmla="*/ 21 h 36"/>
                <a:gd name="T6" fmla="*/ 47 w 61"/>
                <a:gd name="T7" fmla="*/ 33 h 36"/>
                <a:gd name="T8" fmla="*/ 17 w 61"/>
                <a:gd name="T9" fmla="*/ 29 h 36"/>
                <a:gd name="T10" fmla="*/ 9 w 61"/>
                <a:gd name="T11" fmla="*/ 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36">
                  <a:moveTo>
                    <a:pt x="9" y="2"/>
                  </a:moveTo>
                  <a:cubicBezTo>
                    <a:pt x="9" y="2"/>
                    <a:pt x="42" y="4"/>
                    <a:pt x="47" y="2"/>
                  </a:cubicBezTo>
                  <a:cubicBezTo>
                    <a:pt x="53" y="0"/>
                    <a:pt x="50" y="14"/>
                    <a:pt x="55" y="21"/>
                  </a:cubicBezTo>
                  <a:cubicBezTo>
                    <a:pt x="61" y="27"/>
                    <a:pt x="59" y="33"/>
                    <a:pt x="47" y="33"/>
                  </a:cubicBezTo>
                  <a:cubicBezTo>
                    <a:pt x="35" y="33"/>
                    <a:pt x="23" y="36"/>
                    <a:pt x="17" y="29"/>
                  </a:cubicBezTo>
                  <a:cubicBezTo>
                    <a:pt x="11" y="21"/>
                    <a:pt x="0" y="7"/>
                    <a:pt x="9" y="2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5" name="Freeform 2810"/>
            <p:cNvSpPr>
              <a:spLocks/>
            </p:cNvSpPr>
            <p:nvPr/>
          </p:nvSpPr>
          <p:spPr bwMode="auto">
            <a:xfrm rot="2168359">
              <a:off x="-1901661" y="4829725"/>
              <a:ext cx="79178" cy="55639"/>
            </a:xfrm>
            <a:custGeom>
              <a:avLst/>
              <a:gdLst>
                <a:gd name="T0" fmla="*/ 9 w 94"/>
                <a:gd name="T1" fmla="*/ 7 h 66"/>
                <a:gd name="T2" fmla="*/ 94 w 94"/>
                <a:gd name="T3" fmla="*/ 0 h 66"/>
                <a:gd name="T4" fmla="*/ 54 w 94"/>
                <a:gd name="T5" fmla="*/ 64 h 66"/>
                <a:gd name="T6" fmla="*/ 17 w 94"/>
                <a:gd name="T7" fmla="*/ 53 h 66"/>
                <a:gd name="T8" fmla="*/ 46 w 94"/>
                <a:gd name="T9" fmla="*/ 40 h 66"/>
                <a:gd name="T10" fmla="*/ 48 w 94"/>
                <a:gd name="T11" fmla="*/ 32 h 66"/>
                <a:gd name="T12" fmla="*/ 15 w 94"/>
                <a:gd name="T13" fmla="*/ 32 h 66"/>
                <a:gd name="T14" fmla="*/ 9 w 94"/>
                <a:gd name="T15" fmla="*/ 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4" h="66">
                  <a:moveTo>
                    <a:pt x="9" y="7"/>
                  </a:moveTo>
                  <a:cubicBezTo>
                    <a:pt x="9" y="7"/>
                    <a:pt x="52" y="27"/>
                    <a:pt x="94" y="0"/>
                  </a:cubicBezTo>
                  <a:cubicBezTo>
                    <a:pt x="88" y="26"/>
                    <a:pt x="69" y="62"/>
                    <a:pt x="54" y="64"/>
                  </a:cubicBezTo>
                  <a:cubicBezTo>
                    <a:pt x="40" y="66"/>
                    <a:pt x="19" y="61"/>
                    <a:pt x="17" y="53"/>
                  </a:cubicBezTo>
                  <a:cubicBezTo>
                    <a:pt x="16" y="46"/>
                    <a:pt x="35" y="41"/>
                    <a:pt x="46" y="40"/>
                  </a:cubicBezTo>
                  <a:cubicBezTo>
                    <a:pt x="57" y="38"/>
                    <a:pt x="57" y="32"/>
                    <a:pt x="48" y="32"/>
                  </a:cubicBezTo>
                  <a:cubicBezTo>
                    <a:pt x="38" y="33"/>
                    <a:pt x="22" y="35"/>
                    <a:pt x="15" y="32"/>
                  </a:cubicBezTo>
                  <a:cubicBezTo>
                    <a:pt x="8" y="30"/>
                    <a:pt x="0" y="15"/>
                    <a:pt x="9" y="7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6" name="Freeform 2811"/>
            <p:cNvSpPr>
              <a:spLocks/>
            </p:cNvSpPr>
            <p:nvPr/>
          </p:nvSpPr>
          <p:spPr bwMode="auto">
            <a:xfrm rot="2168359">
              <a:off x="-1945358" y="4864254"/>
              <a:ext cx="59919" cy="31029"/>
            </a:xfrm>
            <a:custGeom>
              <a:avLst/>
              <a:gdLst>
                <a:gd name="T0" fmla="*/ 7 w 71"/>
                <a:gd name="T1" fmla="*/ 35 h 37"/>
                <a:gd name="T2" fmla="*/ 63 w 71"/>
                <a:gd name="T3" fmla="*/ 37 h 37"/>
                <a:gd name="T4" fmla="*/ 63 w 71"/>
                <a:gd name="T5" fmla="*/ 17 h 37"/>
                <a:gd name="T6" fmla="*/ 29 w 71"/>
                <a:gd name="T7" fmla="*/ 9 h 37"/>
                <a:gd name="T8" fmla="*/ 7 w 71"/>
                <a:gd name="T9" fmla="*/ 3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37">
                  <a:moveTo>
                    <a:pt x="7" y="35"/>
                  </a:moveTo>
                  <a:cubicBezTo>
                    <a:pt x="63" y="37"/>
                    <a:pt x="63" y="37"/>
                    <a:pt x="63" y="37"/>
                  </a:cubicBezTo>
                  <a:cubicBezTo>
                    <a:pt x="63" y="37"/>
                    <a:pt x="71" y="24"/>
                    <a:pt x="63" y="17"/>
                  </a:cubicBezTo>
                  <a:cubicBezTo>
                    <a:pt x="56" y="9"/>
                    <a:pt x="47" y="0"/>
                    <a:pt x="29" y="9"/>
                  </a:cubicBezTo>
                  <a:cubicBezTo>
                    <a:pt x="10" y="18"/>
                    <a:pt x="0" y="28"/>
                    <a:pt x="7" y="35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7" name="Freeform 2812"/>
            <p:cNvSpPr>
              <a:spLocks/>
            </p:cNvSpPr>
            <p:nvPr/>
          </p:nvSpPr>
          <p:spPr bwMode="auto">
            <a:xfrm rot="2168359">
              <a:off x="-1985378" y="4818808"/>
              <a:ext cx="56708" cy="38162"/>
            </a:xfrm>
            <a:custGeom>
              <a:avLst/>
              <a:gdLst>
                <a:gd name="T0" fmla="*/ 3 w 67"/>
                <a:gd name="T1" fmla="*/ 27 h 45"/>
                <a:gd name="T2" fmla="*/ 34 w 67"/>
                <a:gd name="T3" fmla="*/ 44 h 45"/>
                <a:gd name="T4" fmla="*/ 65 w 67"/>
                <a:gd name="T5" fmla="*/ 27 h 45"/>
                <a:gd name="T6" fmla="*/ 51 w 67"/>
                <a:gd name="T7" fmla="*/ 14 h 45"/>
                <a:gd name="T8" fmla="*/ 36 w 67"/>
                <a:gd name="T9" fmla="*/ 0 h 45"/>
                <a:gd name="T10" fmla="*/ 3 w 67"/>
                <a:gd name="T11" fmla="*/ 2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45">
                  <a:moveTo>
                    <a:pt x="3" y="27"/>
                  </a:moveTo>
                  <a:cubicBezTo>
                    <a:pt x="3" y="27"/>
                    <a:pt x="19" y="44"/>
                    <a:pt x="34" y="44"/>
                  </a:cubicBezTo>
                  <a:cubicBezTo>
                    <a:pt x="49" y="45"/>
                    <a:pt x="62" y="31"/>
                    <a:pt x="65" y="27"/>
                  </a:cubicBezTo>
                  <a:cubicBezTo>
                    <a:pt x="67" y="22"/>
                    <a:pt x="53" y="16"/>
                    <a:pt x="51" y="14"/>
                  </a:cubicBezTo>
                  <a:cubicBezTo>
                    <a:pt x="49" y="12"/>
                    <a:pt x="41" y="0"/>
                    <a:pt x="36" y="0"/>
                  </a:cubicBezTo>
                  <a:cubicBezTo>
                    <a:pt x="32" y="0"/>
                    <a:pt x="0" y="14"/>
                    <a:pt x="3" y="27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8" name="Freeform 2813"/>
            <p:cNvSpPr>
              <a:spLocks/>
            </p:cNvSpPr>
            <p:nvPr/>
          </p:nvSpPr>
          <p:spPr bwMode="auto">
            <a:xfrm rot="2168359">
              <a:off x="-2015303" y="4756048"/>
              <a:ext cx="58135" cy="57422"/>
            </a:xfrm>
            <a:custGeom>
              <a:avLst/>
              <a:gdLst>
                <a:gd name="T0" fmla="*/ 25 w 69"/>
                <a:gd name="T1" fmla="*/ 7 h 68"/>
                <a:gd name="T2" fmla="*/ 15 w 69"/>
                <a:gd name="T3" fmla="*/ 35 h 68"/>
                <a:gd name="T4" fmla="*/ 6 w 69"/>
                <a:gd name="T5" fmla="*/ 54 h 68"/>
                <a:gd name="T6" fmla="*/ 34 w 69"/>
                <a:gd name="T7" fmla="*/ 68 h 68"/>
                <a:gd name="T8" fmla="*/ 57 w 69"/>
                <a:gd name="T9" fmla="*/ 58 h 68"/>
                <a:gd name="T10" fmla="*/ 61 w 69"/>
                <a:gd name="T11" fmla="*/ 42 h 68"/>
                <a:gd name="T12" fmla="*/ 42 w 69"/>
                <a:gd name="T13" fmla="*/ 16 h 68"/>
                <a:gd name="T14" fmla="*/ 25 w 69"/>
                <a:gd name="T15" fmla="*/ 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9" h="68">
                  <a:moveTo>
                    <a:pt x="25" y="7"/>
                  </a:moveTo>
                  <a:cubicBezTo>
                    <a:pt x="25" y="7"/>
                    <a:pt x="24" y="29"/>
                    <a:pt x="15" y="35"/>
                  </a:cubicBezTo>
                  <a:cubicBezTo>
                    <a:pt x="7" y="41"/>
                    <a:pt x="0" y="48"/>
                    <a:pt x="6" y="54"/>
                  </a:cubicBezTo>
                  <a:cubicBezTo>
                    <a:pt x="12" y="60"/>
                    <a:pt x="21" y="68"/>
                    <a:pt x="34" y="68"/>
                  </a:cubicBezTo>
                  <a:cubicBezTo>
                    <a:pt x="47" y="68"/>
                    <a:pt x="47" y="64"/>
                    <a:pt x="57" y="58"/>
                  </a:cubicBezTo>
                  <a:cubicBezTo>
                    <a:pt x="68" y="52"/>
                    <a:pt x="69" y="49"/>
                    <a:pt x="61" y="42"/>
                  </a:cubicBezTo>
                  <a:cubicBezTo>
                    <a:pt x="53" y="35"/>
                    <a:pt x="44" y="27"/>
                    <a:pt x="42" y="16"/>
                  </a:cubicBezTo>
                  <a:cubicBezTo>
                    <a:pt x="40" y="6"/>
                    <a:pt x="25" y="0"/>
                    <a:pt x="25" y="7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9" name="Freeform 2814"/>
            <p:cNvSpPr>
              <a:spLocks/>
            </p:cNvSpPr>
            <p:nvPr/>
          </p:nvSpPr>
          <p:spPr bwMode="auto">
            <a:xfrm rot="2168359">
              <a:off x="-2039850" y="4722437"/>
              <a:ext cx="58492" cy="39589"/>
            </a:xfrm>
            <a:custGeom>
              <a:avLst/>
              <a:gdLst>
                <a:gd name="T0" fmla="*/ 11 w 69"/>
                <a:gd name="T1" fmla="*/ 16 h 47"/>
                <a:gd name="T2" fmla="*/ 35 w 69"/>
                <a:gd name="T3" fmla="*/ 3 h 47"/>
                <a:gd name="T4" fmla="*/ 50 w 69"/>
                <a:gd name="T5" fmla="*/ 10 h 47"/>
                <a:gd name="T6" fmla="*/ 68 w 69"/>
                <a:gd name="T7" fmla="*/ 16 h 47"/>
                <a:gd name="T8" fmla="*/ 47 w 69"/>
                <a:gd name="T9" fmla="*/ 44 h 47"/>
                <a:gd name="T10" fmla="*/ 16 w 69"/>
                <a:gd name="T11" fmla="*/ 40 h 47"/>
                <a:gd name="T12" fmla="*/ 11 w 69"/>
                <a:gd name="T13" fmla="*/ 1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47">
                  <a:moveTo>
                    <a:pt x="11" y="16"/>
                  </a:moveTo>
                  <a:cubicBezTo>
                    <a:pt x="11" y="16"/>
                    <a:pt x="32" y="6"/>
                    <a:pt x="35" y="3"/>
                  </a:cubicBezTo>
                  <a:cubicBezTo>
                    <a:pt x="38" y="0"/>
                    <a:pt x="43" y="7"/>
                    <a:pt x="50" y="10"/>
                  </a:cubicBezTo>
                  <a:cubicBezTo>
                    <a:pt x="57" y="13"/>
                    <a:pt x="69" y="11"/>
                    <a:pt x="68" y="16"/>
                  </a:cubicBezTo>
                  <a:cubicBezTo>
                    <a:pt x="68" y="21"/>
                    <a:pt x="60" y="42"/>
                    <a:pt x="47" y="44"/>
                  </a:cubicBezTo>
                  <a:cubicBezTo>
                    <a:pt x="34" y="47"/>
                    <a:pt x="25" y="46"/>
                    <a:pt x="16" y="40"/>
                  </a:cubicBezTo>
                  <a:cubicBezTo>
                    <a:pt x="8" y="34"/>
                    <a:pt x="0" y="21"/>
                    <a:pt x="11" y="16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0" name="Freeform 2815"/>
            <p:cNvSpPr>
              <a:spLocks/>
            </p:cNvSpPr>
            <p:nvPr/>
          </p:nvSpPr>
          <p:spPr bwMode="auto">
            <a:xfrm rot="2168359">
              <a:off x="-2037124" y="4670899"/>
              <a:ext cx="52429" cy="38876"/>
            </a:xfrm>
            <a:custGeom>
              <a:avLst/>
              <a:gdLst>
                <a:gd name="T0" fmla="*/ 0 w 62"/>
                <a:gd name="T1" fmla="*/ 15 h 46"/>
                <a:gd name="T2" fmla="*/ 28 w 62"/>
                <a:gd name="T3" fmla="*/ 44 h 46"/>
                <a:gd name="T4" fmla="*/ 57 w 62"/>
                <a:gd name="T5" fmla="*/ 35 h 46"/>
                <a:gd name="T6" fmla="*/ 54 w 62"/>
                <a:gd name="T7" fmla="*/ 15 h 46"/>
                <a:gd name="T8" fmla="*/ 46 w 62"/>
                <a:gd name="T9" fmla="*/ 0 h 46"/>
                <a:gd name="T10" fmla="*/ 29 w 62"/>
                <a:gd name="T11" fmla="*/ 0 h 46"/>
                <a:gd name="T12" fmla="*/ 0 w 62"/>
                <a:gd name="T13" fmla="*/ 1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46">
                  <a:moveTo>
                    <a:pt x="0" y="15"/>
                  </a:moveTo>
                  <a:cubicBezTo>
                    <a:pt x="0" y="15"/>
                    <a:pt x="7" y="42"/>
                    <a:pt x="28" y="44"/>
                  </a:cubicBezTo>
                  <a:cubicBezTo>
                    <a:pt x="49" y="46"/>
                    <a:pt x="53" y="41"/>
                    <a:pt x="57" y="35"/>
                  </a:cubicBezTo>
                  <a:cubicBezTo>
                    <a:pt x="62" y="30"/>
                    <a:pt x="57" y="18"/>
                    <a:pt x="54" y="15"/>
                  </a:cubicBezTo>
                  <a:cubicBezTo>
                    <a:pt x="52" y="12"/>
                    <a:pt x="46" y="0"/>
                    <a:pt x="46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6" y="15"/>
                    <a:pt x="0" y="15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1" name="Freeform 2816"/>
            <p:cNvSpPr>
              <a:spLocks/>
            </p:cNvSpPr>
            <p:nvPr/>
          </p:nvSpPr>
          <p:spPr bwMode="auto">
            <a:xfrm rot="2168359">
              <a:off x="-2042351" y="4604765"/>
              <a:ext cx="58135" cy="50645"/>
            </a:xfrm>
            <a:custGeom>
              <a:avLst/>
              <a:gdLst>
                <a:gd name="T0" fmla="*/ 28 w 69"/>
                <a:gd name="T1" fmla="*/ 1 h 60"/>
                <a:gd name="T2" fmla="*/ 13 w 69"/>
                <a:gd name="T3" fmla="*/ 23 h 60"/>
                <a:gd name="T4" fmla="*/ 10 w 69"/>
                <a:gd name="T5" fmla="*/ 35 h 60"/>
                <a:gd name="T6" fmla="*/ 33 w 69"/>
                <a:gd name="T7" fmla="*/ 55 h 60"/>
                <a:gd name="T8" fmla="*/ 56 w 69"/>
                <a:gd name="T9" fmla="*/ 57 h 60"/>
                <a:gd name="T10" fmla="*/ 69 w 69"/>
                <a:gd name="T11" fmla="*/ 50 h 60"/>
                <a:gd name="T12" fmla="*/ 61 w 69"/>
                <a:gd name="T13" fmla="*/ 29 h 60"/>
                <a:gd name="T14" fmla="*/ 28 w 69"/>
                <a:gd name="T15" fmla="*/ 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9" h="60">
                  <a:moveTo>
                    <a:pt x="28" y="1"/>
                  </a:moveTo>
                  <a:cubicBezTo>
                    <a:pt x="28" y="1"/>
                    <a:pt x="17" y="22"/>
                    <a:pt x="13" y="23"/>
                  </a:cubicBezTo>
                  <a:cubicBezTo>
                    <a:pt x="8" y="24"/>
                    <a:pt x="0" y="22"/>
                    <a:pt x="10" y="35"/>
                  </a:cubicBezTo>
                  <a:cubicBezTo>
                    <a:pt x="21" y="47"/>
                    <a:pt x="24" y="53"/>
                    <a:pt x="33" y="55"/>
                  </a:cubicBezTo>
                  <a:cubicBezTo>
                    <a:pt x="42" y="56"/>
                    <a:pt x="49" y="58"/>
                    <a:pt x="56" y="57"/>
                  </a:cubicBezTo>
                  <a:cubicBezTo>
                    <a:pt x="62" y="56"/>
                    <a:pt x="69" y="60"/>
                    <a:pt x="69" y="50"/>
                  </a:cubicBezTo>
                  <a:cubicBezTo>
                    <a:pt x="68" y="40"/>
                    <a:pt x="61" y="39"/>
                    <a:pt x="61" y="29"/>
                  </a:cubicBezTo>
                  <a:cubicBezTo>
                    <a:pt x="61" y="19"/>
                    <a:pt x="38" y="0"/>
                    <a:pt x="28" y="1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2" name="Freeform 2817"/>
            <p:cNvSpPr>
              <a:spLocks/>
            </p:cNvSpPr>
            <p:nvPr/>
          </p:nvSpPr>
          <p:spPr bwMode="auto">
            <a:xfrm rot="2168359">
              <a:off x="-2025772" y="4548008"/>
              <a:ext cx="37449" cy="62415"/>
            </a:xfrm>
            <a:custGeom>
              <a:avLst/>
              <a:gdLst>
                <a:gd name="T0" fmla="*/ 0 w 44"/>
                <a:gd name="T1" fmla="*/ 0 h 74"/>
                <a:gd name="T2" fmla="*/ 8 w 44"/>
                <a:gd name="T3" fmla="*/ 74 h 74"/>
                <a:gd name="T4" fmla="*/ 27 w 44"/>
                <a:gd name="T5" fmla="*/ 64 h 74"/>
                <a:gd name="T6" fmla="*/ 41 w 44"/>
                <a:gd name="T7" fmla="*/ 33 h 74"/>
                <a:gd name="T8" fmla="*/ 24 w 44"/>
                <a:gd name="T9" fmla="*/ 21 h 74"/>
                <a:gd name="T10" fmla="*/ 0 w 44"/>
                <a:gd name="T11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74">
                  <a:moveTo>
                    <a:pt x="0" y="0"/>
                  </a:move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17" y="73"/>
                    <a:pt x="27" y="64"/>
                  </a:cubicBezTo>
                  <a:cubicBezTo>
                    <a:pt x="37" y="55"/>
                    <a:pt x="44" y="40"/>
                    <a:pt x="41" y="33"/>
                  </a:cubicBezTo>
                  <a:cubicBezTo>
                    <a:pt x="38" y="26"/>
                    <a:pt x="30" y="23"/>
                    <a:pt x="24" y="21"/>
                  </a:cubicBezTo>
                  <a:cubicBezTo>
                    <a:pt x="19" y="19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3" name="Freeform 2818"/>
            <p:cNvSpPr>
              <a:spLocks/>
            </p:cNvSpPr>
            <p:nvPr/>
          </p:nvSpPr>
          <p:spPr bwMode="auto">
            <a:xfrm rot="2168359">
              <a:off x="-2000666" y="4513050"/>
              <a:ext cx="71688" cy="69905"/>
            </a:xfrm>
            <a:custGeom>
              <a:avLst/>
              <a:gdLst>
                <a:gd name="T0" fmla="*/ 9 w 85"/>
                <a:gd name="T1" fmla="*/ 32 h 83"/>
                <a:gd name="T2" fmla="*/ 41 w 85"/>
                <a:gd name="T3" fmla="*/ 15 h 83"/>
                <a:gd name="T4" fmla="*/ 62 w 85"/>
                <a:gd name="T5" fmla="*/ 3 h 83"/>
                <a:gd name="T6" fmla="*/ 84 w 85"/>
                <a:gd name="T7" fmla="*/ 35 h 83"/>
                <a:gd name="T8" fmla="*/ 67 w 85"/>
                <a:gd name="T9" fmla="*/ 68 h 83"/>
                <a:gd name="T10" fmla="*/ 30 w 85"/>
                <a:gd name="T11" fmla="*/ 75 h 83"/>
                <a:gd name="T12" fmla="*/ 9 w 85"/>
                <a:gd name="T13" fmla="*/ 32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83">
                  <a:moveTo>
                    <a:pt x="9" y="32"/>
                  </a:moveTo>
                  <a:cubicBezTo>
                    <a:pt x="9" y="32"/>
                    <a:pt x="34" y="23"/>
                    <a:pt x="41" y="15"/>
                  </a:cubicBezTo>
                  <a:cubicBezTo>
                    <a:pt x="48" y="7"/>
                    <a:pt x="56" y="0"/>
                    <a:pt x="62" y="3"/>
                  </a:cubicBezTo>
                  <a:cubicBezTo>
                    <a:pt x="68" y="5"/>
                    <a:pt x="85" y="24"/>
                    <a:pt x="84" y="35"/>
                  </a:cubicBezTo>
                  <a:cubicBezTo>
                    <a:pt x="82" y="45"/>
                    <a:pt x="79" y="60"/>
                    <a:pt x="67" y="68"/>
                  </a:cubicBezTo>
                  <a:cubicBezTo>
                    <a:pt x="54" y="76"/>
                    <a:pt x="41" y="83"/>
                    <a:pt x="30" y="75"/>
                  </a:cubicBezTo>
                  <a:cubicBezTo>
                    <a:pt x="19" y="68"/>
                    <a:pt x="0" y="43"/>
                    <a:pt x="9" y="32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4" name="Freeform 2819"/>
            <p:cNvSpPr>
              <a:spLocks/>
            </p:cNvSpPr>
            <p:nvPr/>
          </p:nvSpPr>
          <p:spPr bwMode="auto">
            <a:xfrm rot="2168359">
              <a:off x="-1967800" y="4451272"/>
              <a:ext cx="39589" cy="78465"/>
            </a:xfrm>
            <a:custGeom>
              <a:avLst/>
              <a:gdLst>
                <a:gd name="T0" fmla="*/ 0 w 47"/>
                <a:gd name="T1" fmla="*/ 0 h 93"/>
                <a:gd name="T2" fmla="*/ 0 w 47"/>
                <a:gd name="T3" fmla="*/ 1 h 93"/>
                <a:gd name="T4" fmla="*/ 0 w 47"/>
                <a:gd name="T5" fmla="*/ 93 h 93"/>
                <a:gd name="T6" fmla="*/ 23 w 47"/>
                <a:gd name="T7" fmla="*/ 87 h 93"/>
                <a:gd name="T8" fmla="*/ 45 w 47"/>
                <a:gd name="T9" fmla="*/ 59 h 93"/>
                <a:gd name="T10" fmla="*/ 36 w 47"/>
                <a:gd name="T11" fmla="*/ 27 h 93"/>
                <a:gd name="T12" fmla="*/ 0 w 47"/>
                <a:gd name="T13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93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8" y="93"/>
                    <a:pt x="23" y="87"/>
                  </a:cubicBezTo>
                  <a:cubicBezTo>
                    <a:pt x="38" y="82"/>
                    <a:pt x="43" y="73"/>
                    <a:pt x="45" y="59"/>
                  </a:cubicBezTo>
                  <a:cubicBezTo>
                    <a:pt x="47" y="45"/>
                    <a:pt x="45" y="34"/>
                    <a:pt x="36" y="27"/>
                  </a:cubicBezTo>
                  <a:cubicBezTo>
                    <a:pt x="28" y="2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5" name="Freeform 2820"/>
            <p:cNvSpPr>
              <a:spLocks/>
            </p:cNvSpPr>
            <p:nvPr/>
          </p:nvSpPr>
          <p:spPr bwMode="auto">
            <a:xfrm rot="2168359">
              <a:off x="-1990595" y="4581448"/>
              <a:ext cx="64912" cy="58135"/>
            </a:xfrm>
            <a:custGeom>
              <a:avLst/>
              <a:gdLst>
                <a:gd name="T0" fmla="*/ 40 w 77"/>
                <a:gd name="T1" fmla="*/ 2 h 69"/>
                <a:gd name="T2" fmla="*/ 9 w 77"/>
                <a:gd name="T3" fmla="*/ 36 h 69"/>
                <a:gd name="T4" fmla="*/ 11 w 77"/>
                <a:gd name="T5" fmla="*/ 53 h 69"/>
                <a:gd name="T6" fmla="*/ 59 w 77"/>
                <a:gd name="T7" fmla="*/ 58 h 69"/>
                <a:gd name="T8" fmla="*/ 59 w 77"/>
                <a:gd name="T9" fmla="*/ 38 h 69"/>
                <a:gd name="T10" fmla="*/ 40 w 77"/>
                <a:gd name="T11" fmla="*/ 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" h="69">
                  <a:moveTo>
                    <a:pt x="40" y="2"/>
                  </a:moveTo>
                  <a:cubicBezTo>
                    <a:pt x="40" y="2"/>
                    <a:pt x="17" y="34"/>
                    <a:pt x="9" y="36"/>
                  </a:cubicBezTo>
                  <a:cubicBezTo>
                    <a:pt x="0" y="37"/>
                    <a:pt x="4" y="48"/>
                    <a:pt x="11" y="53"/>
                  </a:cubicBezTo>
                  <a:cubicBezTo>
                    <a:pt x="18" y="57"/>
                    <a:pt x="41" y="69"/>
                    <a:pt x="59" y="58"/>
                  </a:cubicBezTo>
                  <a:cubicBezTo>
                    <a:pt x="77" y="47"/>
                    <a:pt x="67" y="50"/>
                    <a:pt x="59" y="38"/>
                  </a:cubicBezTo>
                  <a:cubicBezTo>
                    <a:pt x="51" y="26"/>
                    <a:pt x="51" y="0"/>
                    <a:pt x="40" y="2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6" name="Freeform 2821"/>
            <p:cNvSpPr>
              <a:spLocks/>
            </p:cNvSpPr>
            <p:nvPr/>
          </p:nvSpPr>
          <p:spPr bwMode="auto">
            <a:xfrm rot="2168359">
              <a:off x="-2070537" y="4623400"/>
              <a:ext cx="44939" cy="68122"/>
            </a:xfrm>
            <a:custGeom>
              <a:avLst/>
              <a:gdLst>
                <a:gd name="T0" fmla="*/ 2 w 53"/>
                <a:gd name="T1" fmla="*/ 10 h 81"/>
                <a:gd name="T2" fmla="*/ 15 w 53"/>
                <a:gd name="T3" fmla="*/ 74 h 81"/>
                <a:gd name="T4" fmla="*/ 27 w 53"/>
                <a:gd name="T5" fmla="*/ 74 h 81"/>
                <a:gd name="T6" fmla="*/ 45 w 53"/>
                <a:gd name="T7" fmla="*/ 42 h 81"/>
                <a:gd name="T8" fmla="*/ 24 w 53"/>
                <a:gd name="T9" fmla="*/ 23 h 81"/>
                <a:gd name="T10" fmla="*/ 2 w 53"/>
                <a:gd name="T11" fmla="*/ 1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81">
                  <a:moveTo>
                    <a:pt x="2" y="10"/>
                  </a:moveTo>
                  <a:cubicBezTo>
                    <a:pt x="15" y="74"/>
                    <a:pt x="15" y="74"/>
                    <a:pt x="15" y="74"/>
                  </a:cubicBezTo>
                  <a:cubicBezTo>
                    <a:pt x="15" y="74"/>
                    <a:pt x="20" y="81"/>
                    <a:pt x="27" y="74"/>
                  </a:cubicBezTo>
                  <a:cubicBezTo>
                    <a:pt x="34" y="68"/>
                    <a:pt x="53" y="49"/>
                    <a:pt x="45" y="42"/>
                  </a:cubicBezTo>
                  <a:cubicBezTo>
                    <a:pt x="37" y="35"/>
                    <a:pt x="31" y="27"/>
                    <a:pt x="24" y="23"/>
                  </a:cubicBezTo>
                  <a:cubicBezTo>
                    <a:pt x="17" y="19"/>
                    <a:pt x="0" y="0"/>
                    <a:pt x="2" y="1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7" name="Freeform 2822"/>
            <p:cNvSpPr>
              <a:spLocks/>
            </p:cNvSpPr>
            <p:nvPr/>
          </p:nvSpPr>
          <p:spPr bwMode="auto">
            <a:xfrm rot="2168359">
              <a:off x="-2077655" y="4680893"/>
              <a:ext cx="54212" cy="50645"/>
            </a:xfrm>
            <a:custGeom>
              <a:avLst/>
              <a:gdLst>
                <a:gd name="T0" fmla="*/ 21 w 64"/>
                <a:gd name="T1" fmla="*/ 6 h 60"/>
                <a:gd name="T2" fmla="*/ 4 w 64"/>
                <a:gd name="T3" fmla="*/ 37 h 60"/>
                <a:gd name="T4" fmla="*/ 12 w 64"/>
                <a:gd name="T5" fmla="*/ 59 h 60"/>
                <a:gd name="T6" fmla="*/ 42 w 64"/>
                <a:gd name="T7" fmla="*/ 56 h 60"/>
                <a:gd name="T8" fmla="*/ 57 w 64"/>
                <a:gd name="T9" fmla="*/ 33 h 60"/>
                <a:gd name="T10" fmla="*/ 40 w 64"/>
                <a:gd name="T11" fmla="*/ 22 h 60"/>
                <a:gd name="T12" fmla="*/ 21 w 64"/>
                <a:gd name="T13" fmla="*/ 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60">
                  <a:moveTo>
                    <a:pt x="21" y="6"/>
                  </a:moveTo>
                  <a:cubicBezTo>
                    <a:pt x="21" y="6"/>
                    <a:pt x="8" y="29"/>
                    <a:pt x="4" y="37"/>
                  </a:cubicBezTo>
                  <a:cubicBezTo>
                    <a:pt x="0" y="45"/>
                    <a:pt x="4" y="57"/>
                    <a:pt x="12" y="59"/>
                  </a:cubicBezTo>
                  <a:cubicBezTo>
                    <a:pt x="20" y="60"/>
                    <a:pt x="32" y="60"/>
                    <a:pt x="42" y="56"/>
                  </a:cubicBezTo>
                  <a:cubicBezTo>
                    <a:pt x="52" y="52"/>
                    <a:pt x="64" y="36"/>
                    <a:pt x="57" y="33"/>
                  </a:cubicBezTo>
                  <a:cubicBezTo>
                    <a:pt x="51" y="29"/>
                    <a:pt x="46" y="27"/>
                    <a:pt x="40" y="22"/>
                  </a:cubicBezTo>
                  <a:cubicBezTo>
                    <a:pt x="33" y="16"/>
                    <a:pt x="24" y="0"/>
                    <a:pt x="21" y="6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8" name="Freeform 2823"/>
            <p:cNvSpPr>
              <a:spLocks/>
            </p:cNvSpPr>
            <p:nvPr/>
          </p:nvSpPr>
          <p:spPr bwMode="auto">
            <a:xfrm rot="2168359">
              <a:off x="-2101765" y="4729000"/>
              <a:ext cx="48149" cy="49932"/>
            </a:xfrm>
            <a:custGeom>
              <a:avLst/>
              <a:gdLst>
                <a:gd name="T0" fmla="*/ 6 w 57"/>
                <a:gd name="T1" fmla="*/ 10 h 59"/>
                <a:gd name="T2" fmla="*/ 33 w 57"/>
                <a:gd name="T3" fmla="*/ 10 h 59"/>
                <a:gd name="T4" fmla="*/ 56 w 57"/>
                <a:gd name="T5" fmla="*/ 6 h 59"/>
                <a:gd name="T6" fmla="*/ 42 w 57"/>
                <a:gd name="T7" fmla="*/ 55 h 59"/>
                <a:gd name="T8" fmla="*/ 23 w 57"/>
                <a:gd name="T9" fmla="*/ 45 h 59"/>
                <a:gd name="T10" fmla="*/ 6 w 57"/>
                <a:gd name="T11" fmla="*/ 1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59">
                  <a:moveTo>
                    <a:pt x="6" y="10"/>
                  </a:moveTo>
                  <a:cubicBezTo>
                    <a:pt x="6" y="10"/>
                    <a:pt x="21" y="14"/>
                    <a:pt x="33" y="10"/>
                  </a:cubicBezTo>
                  <a:cubicBezTo>
                    <a:pt x="44" y="6"/>
                    <a:pt x="57" y="0"/>
                    <a:pt x="56" y="6"/>
                  </a:cubicBezTo>
                  <a:cubicBezTo>
                    <a:pt x="54" y="13"/>
                    <a:pt x="45" y="52"/>
                    <a:pt x="42" y="55"/>
                  </a:cubicBezTo>
                  <a:cubicBezTo>
                    <a:pt x="39" y="59"/>
                    <a:pt x="27" y="55"/>
                    <a:pt x="23" y="45"/>
                  </a:cubicBezTo>
                  <a:cubicBezTo>
                    <a:pt x="19" y="35"/>
                    <a:pt x="0" y="9"/>
                    <a:pt x="6" y="1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9" name="Freeform 2824"/>
            <p:cNvSpPr>
              <a:spLocks/>
            </p:cNvSpPr>
            <p:nvPr/>
          </p:nvSpPr>
          <p:spPr bwMode="auto">
            <a:xfrm rot="2168359">
              <a:off x="-2063729" y="4756383"/>
              <a:ext cx="52072" cy="53142"/>
            </a:xfrm>
            <a:custGeom>
              <a:avLst/>
              <a:gdLst>
                <a:gd name="T0" fmla="*/ 12 w 62"/>
                <a:gd name="T1" fmla="*/ 8 h 63"/>
                <a:gd name="T2" fmla="*/ 8 w 62"/>
                <a:gd name="T3" fmla="*/ 57 h 63"/>
                <a:gd name="T4" fmla="*/ 37 w 62"/>
                <a:gd name="T5" fmla="*/ 59 h 63"/>
                <a:gd name="T6" fmla="*/ 54 w 62"/>
                <a:gd name="T7" fmla="*/ 41 h 63"/>
                <a:gd name="T8" fmla="*/ 31 w 62"/>
                <a:gd name="T9" fmla="*/ 19 h 63"/>
                <a:gd name="T10" fmla="*/ 12 w 62"/>
                <a:gd name="T11" fmla="*/ 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" h="63">
                  <a:moveTo>
                    <a:pt x="12" y="8"/>
                  </a:moveTo>
                  <a:cubicBezTo>
                    <a:pt x="12" y="8"/>
                    <a:pt x="0" y="55"/>
                    <a:pt x="8" y="57"/>
                  </a:cubicBezTo>
                  <a:cubicBezTo>
                    <a:pt x="17" y="60"/>
                    <a:pt x="22" y="63"/>
                    <a:pt x="37" y="59"/>
                  </a:cubicBezTo>
                  <a:cubicBezTo>
                    <a:pt x="52" y="54"/>
                    <a:pt x="62" y="47"/>
                    <a:pt x="54" y="41"/>
                  </a:cubicBezTo>
                  <a:cubicBezTo>
                    <a:pt x="47" y="36"/>
                    <a:pt x="34" y="23"/>
                    <a:pt x="31" y="19"/>
                  </a:cubicBezTo>
                  <a:cubicBezTo>
                    <a:pt x="28" y="16"/>
                    <a:pt x="17" y="0"/>
                    <a:pt x="12" y="8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0" name="Freeform 2825"/>
            <p:cNvSpPr>
              <a:spLocks/>
            </p:cNvSpPr>
            <p:nvPr/>
          </p:nvSpPr>
          <p:spPr bwMode="auto">
            <a:xfrm rot="2168359">
              <a:off x="-2113082" y="4794353"/>
              <a:ext cx="69548" cy="68478"/>
            </a:xfrm>
            <a:custGeom>
              <a:avLst/>
              <a:gdLst>
                <a:gd name="T0" fmla="*/ 9 w 82"/>
                <a:gd name="T1" fmla="*/ 2 h 81"/>
                <a:gd name="T2" fmla="*/ 43 w 82"/>
                <a:gd name="T3" fmla="*/ 20 h 81"/>
                <a:gd name="T4" fmla="*/ 68 w 82"/>
                <a:gd name="T5" fmla="*/ 9 h 81"/>
                <a:gd name="T6" fmla="*/ 77 w 82"/>
                <a:gd name="T7" fmla="*/ 48 h 81"/>
                <a:gd name="T8" fmla="*/ 59 w 82"/>
                <a:gd name="T9" fmla="*/ 77 h 81"/>
                <a:gd name="T10" fmla="*/ 9 w 82"/>
                <a:gd name="T11" fmla="*/ 19 h 81"/>
                <a:gd name="T12" fmla="*/ 9 w 82"/>
                <a:gd name="T13" fmla="*/ 2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81">
                  <a:moveTo>
                    <a:pt x="9" y="2"/>
                  </a:moveTo>
                  <a:cubicBezTo>
                    <a:pt x="9" y="2"/>
                    <a:pt x="32" y="20"/>
                    <a:pt x="43" y="20"/>
                  </a:cubicBezTo>
                  <a:cubicBezTo>
                    <a:pt x="54" y="20"/>
                    <a:pt x="61" y="8"/>
                    <a:pt x="68" y="9"/>
                  </a:cubicBezTo>
                  <a:cubicBezTo>
                    <a:pt x="75" y="10"/>
                    <a:pt x="82" y="31"/>
                    <a:pt x="77" y="48"/>
                  </a:cubicBezTo>
                  <a:cubicBezTo>
                    <a:pt x="72" y="64"/>
                    <a:pt x="67" y="81"/>
                    <a:pt x="59" y="77"/>
                  </a:cubicBezTo>
                  <a:cubicBezTo>
                    <a:pt x="50" y="73"/>
                    <a:pt x="17" y="27"/>
                    <a:pt x="9" y="19"/>
                  </a:cubicBezTo>
                  <a:cubicBezTo>
                    <a:pt x="1" y="12"/>
                    <a:pt x="0" y="0"/>
                    <a:pt x="9" y="2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1" name="Freeform 2826"/>
            <p:cNvSpPr>
              <a:spLocks/>
            </p:cNvSpPr>
            <p:nvPr/>
          </p:nvSpPr>
          <p:spPr bwMode="auto">
            <a:xfrm rot="2168359">
              <a:off x="-2041759" y="4813919"/>
              <a:ext cx="63485" cy="32813"/>
            </a:xfrm>
            <a:custGeom>
              <a:avLst/>
              <a:gdLst>
                <a:gd name="T0" fmla="*/ 15 w 75"/>
                <a:gd name="T1" fmla="*/ 8 h 39"/>
                <a:gd name="T2" fmla="*/ 15 w 75"/>
                <a:gd name="T3" fmla="*/ 30 h 39"/>
                <a:gd name="T4" fmla="*/ 49 w 75"/>
                <a:gd name="T5" fmla="*/ 39 h 39"/>
                <a:gd name="T6" fmla="*/ 68 w 75"/>
                <a:gd name="T7" fmla="*/ 27 h 39"/>
                <a:gd name="T8" fmla="*/ 68 w 75"/>
                <a:gd name="T9" fmla="*/ 16 h 39"/>
                <a:gd name="T10" fmla="*/ 54 w 75"/>
                <a:gd name="T11" fmla="*/ 0 h 39"/>
                <a:gd name="T12" fmla="*/ 34 w 75"/>
                <a:gd name="T13" fmla="*/ 8 h 39"/>
                <a:gd name="T14" fmla="*/ 15 w 75"/>
                <a:gd name="T15" fmla="*/ 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39">
                  <a:moveTo>
                    <a:pt x="15" y="8"/>
                  </a:moveTo>
                  <a:cubicBezTo>
                    <a:pt x="15" y="8"/>
                    <a:pt x="0" y="20"/>
                    <a:pt x="15" y="30"/>
                  </a:cubicBezTo>
                  <a:cubicBezTo>
                    <a:pt x="29" y="39"/>
                    <a:pt x="36" y="39"/>
                    <a:pt x="49" y="39"/>
                  </a:cubicBezTo>
                  <a:cubicBezTo>
                    <a:pt x="62" y="39"/>
                    <a:pt x="63" y="29"/>
                    <a:pt x="68" y="27"/>
                  </a:cubicBezTo>
                  <a:cubicBezTo>
                    <a:pt x="73" y="25"/>
                    <a:pt x="75" y="19"/>
                    <a:pt x="68" y="16"/>
                  </a:cubicBezTo>
                  <a:cubicBezTo>
                    <a:pt x="62" y="13"/>
                    <a:pt x="55" y="0"/>
                    <a:pt x="54" y="0"/>
                  </a:cubicBezTo>
                  <a:cubicBezTo>
                    <a:pt x="52" y="0"/>
                    <a:pt x="42" y="7"/>
                    <a:pt x="34" y="8"/>
                  </a:cubicBezTo>
                  <a:cubicBezTo>
                    <a:pt x="27" y="9"/>
                    <a:pt x="15" y="8"/>
                    <a:pt x="15" y="8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2" name="Freeform 2827"/>
            <p:cNvSpPr>
              <a:spLocks/>
            </p:cNvSpPr>
            <p:nvPr/>
          </p:nvSpPr>
          <p:spPr bwMode="auto">
            <a:xfrm rot="2168359">
              <a:off x="-2064539" y="4849114"/>
              <a:ext cx="49219" cy="37092"/>
            </a:xfrm>
            <a:custGeom>
              <a:avLst/>
              <a:gdLst>
                <a:gd name="T0" fmla="*/ 8 w 58"/>
                <a:gd name="T1" fmla="*/ 2 h 44"/>
                <a:gd name="T2" fmla="*/ 8 w 58"/>
                <a:gd name="T3" fmla="*/ 39 h 44"/>
                <a:gd name="T4" fmla="*/ 41 w 58"/>
                <a:gd name="T5" fmla="*/ 36 h 44"/>
                <a:gd name="T6" fmla="*/ 57 w 58"/>
                <a:gd name="T7" fmla="*/ 11 h 44"/>
                <a:gd name="T8" fmla="*/ 8 w 58"/>
                <a:gd name="T9" fmla="*/ 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44">
                  <a:moveTo>
                    <a:pt x="8" y="2"/>
                  </a:moveTo>
                  <a:cubicBezTo>
                    <a:pt x="8" y="2"/>
                    <a:pt x="0" y="36"/>
                    <a:pt x="8" y="39"/>
                  </a:cubicBezTo>
                  <a:cubicBezTo>
                    <a:pt x="16" y="42"/>
                    <a:pt x="33" y="44"/>
                    <a:pt x="41" y="36"/>
                  </a:cubicBezTo>
                  <a:cubicBezTo>
                    <a:pt x="50" y="28"/>
                    <a:pt x="58" y="15"/>
                    <a:pt x="57" y="11"/>
                  </a:cubicBezTo>
                  <a:cubicBezTo>
                    <a:pt x="56" y="6"/>
                    <a:pt x="11" y="0"/>
                    <a:pt x="8" y="2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3" name="Freeform 2828"/>
            <p:cNvSpPr>
              <a:spLocks/>
            </p:cNvSpPr>
            <p:nvPr/>
          </p:nvSpPr>
          <p:spPr bwMode="auto">
            <a:xfrm rot="2168359">
              <a:off x="-2088308" y="4883963"/>
              <a:ext cx="40659" cy="38162"/>
            </a:xfrm>
            <a:custGeom>
              <a:avLst/>
              <a:gdLst>
                <a:gd name="T0" fmla="*/ 0 w 48"/>
                <a:gd name="T1" fmla="*/ 5 h 45"/>
                <a:gd name="T2" fmla="*/ 48 w 48"/>
                <a:gd name="T3" fmla="*/ 45 h 45"/>
                <a:gd name="T4" fmla="*/ 48 w 48"/>
                <a:gd name="T5" fmla="*/ 0 h 45"/>
                <a:gd name="T6" fmla="*/ 0 w 48"/>
                <a:gd name="T7" fmla="*/ 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45">
                  <a:moveTo>
                    <a:pt x="0" y="5"/>
                  </a:moveTo>
                  <a:cubicBezTo>
                    <a:pt x="48" y="45"/>
                    <a:pt x="48" y="45"/>
                    <a:pt x="48" y="45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8" y="5"/>
                    <a:pt x="0" y="5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4" name="Freeform 2829"/>
            <p:cNvSpPr>
              <a:spLocks/>
            </p:cNvSpPr>
            <p:nvPr/>
          </p:nvSpPr>
          <p:spPr bwMode="auto">
            <a:xfrm rot="2168359">
              <a:off x="-2005209" y="4865998"/>
              <a:ext cx="40302" cy="27819"/>
            </a:xfrm>
            <a:custGeom>
              <a:avLst/>
              <a:gdLst>
                <a:gd name="T0" fmla="*/ 5 w 48"/>
                <a:gd name="T1" fmla="*/ 0 h 33"/>
                <a:gd name="T2" fmla="*/ 0 w 48"/>
                <a:gd name="T3" fmla="*/ 32 h 33"/>
                <a:gd name="T4" fmla="*/ 42 w 48"/>
                <a:gd name="T5" fmla="*/ 16 h 33"/>
                <a:gd name="T6" fmla="*/ 47 w 48"/>
                <a:gd name="T7" fmla="*/ 0 h 33"/>
                <a:gd name="T8" fmla="*/ 5 w 48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33">
                  <a:moveTo>
                    <a:pt x="5" y="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29" y="33"/>
                    <a:pt x="42" y="16"/>
                  </a:cubicBezTo>
                  <a:cubicBezTo>
                    <a:pt x="48" y="4"/>
                    <a:pt x="47" y="0"/>
                    <a:pt x="47" y="0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5" name="Freeform 2830"/>
            <p:cNvSpPr>
              <a:spLocks/>
            </p:cNvSpPr>
            <p:nvPr/>
          </p:nvSpPr>
          <p:spPr bwMode="auto">
            <a:xfrm rot="2168359">
              <a:off x="-2034916" y="4890722"/>
              <a:ext cx="37449" cy="40659"/>
            </a:xfrm>
            <a:custGeom>
              <a:avLst/>
              <a:gdLst>
                <a:gd name="T0" fmla="*/ 2 w 44"/>
                <a:gd name="T1" fmla="*/ 0 h 48"/>
                <a:gd name="T2" fmla="*/ 0 w 44"/>
                <a:gd name="T3" fmla="*/ 48 h 48"/>
                <a:gd name="T4" fmla="*/ 30 w 44"/>
                <a:gd name="T5" fmla="*/ 35 h 48"/>
                <a:gd name="T6" fmla="*/ 44 w 44"/>
                <a:gd name="T7" fmla="*/ 0 h 48"/>
                <a:gd name="T8" fmla="*/ 2 w 44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8">
                  <a:moveTo>
                    <a:pt x="2" y="0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0" y="48"/>
                    <a:pt x="18" y="47"/>
                    <a:pt x="30" y="35"/>
                  </a:cubicBezTo>
                  <a:cubicBezTo>
                    <a:pt x="41" y="24"/>
                    <a:pt x="44" y="0"/>
                    <a:pt x="44" y="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6" name="Freeform 2831"/>
            <p:cNvSpPr>
              <a:spLocks/>
            </p:cNvSpPr>
            <p:nvPr/>
          </p:nvSpPr>
          <p:spPr bwMode="auto">
            <a:xfrm rot="2168359">
              <a:off x="-2064995" y="4929057"/>
              <a:ext cx="37449" cy="46366"/>
            </a:xfrm>
            <a:custGeom>
              <a:avLst/>
              <a:gdLst>
                <a:gd name="T0" fmla="*/ 0 w 44"/>
                <a:gd name="T1" fmla="*/ 8 h 55"/>
                <a:gd name="T2" fmla="*/ 10 w 44"/>
                <a:gd name="T3" fmla="*/ 33 h 55"/>
                <a:gd name="T4" fmla="*/ 37 w 44"/>
                <a:gd name="T5" fmla="*/ 49 h 55"/>
                <a:gd name="T6" fmla="*/ 44 w 44"/>
                <a:gd name="T7" fmla="*/ 29 h 55"/>
                <a:gd name="T8" fmla="*/ 25 w 44"/>
                <a:gd name="T9" fmla="*/ 1 h 55"/>
                <a:gd name="T10" fmla="*/ 0 w 44"/>
                <a:gd name="T11" fmla="*/ 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55">
                  <a:moveTo>
                    <a:pt x="0" y="8"/>
                  </a:moveTo>
                  <a:cubicBezTo>
                    <a:pt x="0" y="8"/>
                    <a:pt x="3" y="32"/>
                    <a:pt x="10" y="33"/>
                  </a:cubicBezTo>
                  <a:cubicBezTo>
                    <a:pt x="16" y="34"/>
                    <a:pt x="29" y="43"/>
                    <a:pt x="37" y="49"/>
                  </a:cubicBezTo>
                  <a:cubicBezTo>
                    <a:pt x="44" y="55"/>
                    <a:pt x="44" y="44"/>
                    <a:pt x="44" y="29"/>
                  </a:cubicBezTo>
                  <a:cubicBezTo>
                    <a:pt x="44" y="13"/>
                    <a:pt x="40" y="0"/>
                    <a:pt x="25" y="1"/>
                  </a:cubicBezTo>
                  <a:cubicBezTo>
                    <a:pt x="10" y="3"/>
                    <a:pt x="0" y="8"/>
                    <a:pt x="0" y="8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7" name="Freeform 2832"/>
            <p:cNvSpPr>
              <a:spLocks/>
            </p:cNvSpPr>
            <p:nvPr/>
          </p:nvSpPr>
          <p:spPr bwMode="auto">
            <a:xfrm rot="2168359">
              <a:off x="-1985547" y="4888472"/>
              <a:ext cx="56708" cy="45652"/>
            </a:xfrm>
            <a:custGeom>
              <a:avLst/>
              <a:gdLst>
                <a:gd name="T0" fmla="*/ 23 w 67"/>
                <a:gd name="T1" fmla="*/ 3 h 54"/>
                <a:gd name="T2" fmla="*/ 12 w 67"/>
                <a:gd name="T3" fmla="*/ 52 h 54"/>
                <a:gd name="T4" fmla="*/ 60 w 67"/>
                <a:gd name="T5" fmla="*/ 22 h 54"/>
                <a:gd name="T6" fmla="*/ 23 w 67"/>
                <a:gd name="T7" fmla="*/ 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" h="54">
                  <a:moveTo>
                    <a:pt x="23" y="3"/>
                  </a:moveTo>
                  <a:cubicBezTo>
                    <a:pt x="23" y="3"/>
                    <a:pt x="0" y="50"/>
                    <a:pt x="12" y="52"/>
                  </a:cubicBezTo>
                  <a:cubicBezTo>
                    <a:pt x="23" y="54"/>
                    <a:pt x="53" y="42"/>
                    <a:pt x="60" y="22"/>
                  </a:cubicBezTo>
                  <a:cubicBezTo>
                    <a:pt x="67" y="3"/>
                    <a:pt x="34" y="0"/>
                    <a:pt x="23" y="3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8" name="Freeform 2833"/>
            <p:cNvSpPr>
              <a:spLocks/>
            </p:cNvSpPr>
            <p:nvPr/>
          </p:nvSpPr>
          <p:spPr bwMode="auto">
            <a:xfrm rot="2168359">
              <a:off x="-1930517" y="4911139"/>
              <a:ext cx="38876" cy="38519"/>
            </a:xfrm>
            <a:custGeom>
              <a:avLst/>
              <a:gdLst>
                <a:gd name="T0" fmla="*/ 15 w 46"/>
                <a:gd name="T1" fmla="*/ 6 h 46"/>
                <a:gd name="T2" fmla="*/ 5 w 46"/>
                <a:gd name="T3" fmla="*/ 29 h 46"/>
                <a:gd name="T4" fmla="*/ 15 w 46"/>
                <a:gd name="T5" fmla="*/ 42 h 46"/>
                <a:gd name="T6" fmla="*/ 44 w 46"/>
                <a:gd name="T7" fmla="*/ 22 h 46"/>
                <a:gd name="T8" fmla="*/ 37 w 46"/>
                <a:gd name="T9" fmla="*/ 6 h 46"/>
                <a:gd name="T10" fmla="*/ 15 w 46"/>
                <a:gd name="T11" fmla="*/ 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46">
                  <a:moveTo>
                    <a:pt x="15" y="6"/>
                  </a:moveTo>
                  <a:cubicBezTo>
                    <a:pt x="15" y="6"/>
                    <a:pt x="5" y="21"/>
                    <a:pt x="5" y="29"/>
                  </a:cubicBezTo>
                  <a:cubicBezTo>
                    <a:pt x="6" y="38"/>
                    <a:pt x="0" y="46"/>
                    <a:pt x="15" y="42"/>
                  </a:cubicBezTo>
                  <a:cubicBezTo>
                    <a:pt x="29" y="37"/>
                    <a:pt x="43" y="29"/>
                    <a:pt x="44" y="22"/>
                  </a:cubicBezTo>
                  <a:cubicBezTo>
                    <a:pt x="46" y="15"/>
                    <a:pt x="42" y="11"/>
                    <a:pt x="37" y="6"/>
                  </a:cubicBezTo>
                  <a:cubicBezTo>
                    <a:pt x="31" y="2"/>
                    <a:pt x="18" y="0"/>
                    <a:pt x="15" y="6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9" name="Freeform 2834"/>
            <p:cNvSpPr>
              <a:spLocks/>
            </p:cNvSpPr>
            <p:nvPr/>
          </p:nvSpPr>
          <p:spPr bwMode="auto">
            <a:xfrm rot="2168359">
              <a:off x="-1915815" y="4944373"/>
              <a:ext cx="38876" cy="34596"/>
            </a:xfrm>
            <a:custGeom>
              <a:avLst/>
              <a:gdLst>
                <a:gd name="T0" fmla="*/ 16 w 46"/>
                <a:gd name="T1" fmla="*/ 10 h 41"/>
                <a:gd name="T2" fmla="*/ 3 w 46"/>
                <a:gd name="T3" fmla="*/ 32 h 41"/>
                <a:gd name="T4" fmla="*/ 20 w 46"/>
                <a:gd name="T5" fmla="*/ 37 h 41"/>
                <a:gd name="T6" fmla="*/ 46 w 46"/>
                <a:gd name="T7" fmla="*/ 20 h 41"/>
                <a:gd name="T8" fmla="*/ 16 w 46"/>
                <a:gd name="T9" fmla="*/ 1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1">
                  <a:moveTo>
                    <a:pt x="16" y="10"/>
                  </a:moveTo>
                  <a:cubicBezTo>
                    <a:pt x="16" y="10"/>
                    <a:pt x="0" y="26"/>
                    <a:pt x="3" y="32"/>
                  </a:cubicBezTo>
                  <a:cubicBezTo>
                    <a:pt x="5" y="38"/>
                    <a:pt x="12" y="41"/>
                    <a:pt x="20" y="37"/>
                  </a:cubicBezTo>
                  <a:cubicBezTo>
                    <a:pt x="28" y="33"/>
                    <a:pt x="46" y="23"/>
                    <a:pt x="46" y="20"/>
                  </a:cubicBezTo>
                  <a:cubicBezTo>
                    <a:pt x="46" y="16"/>
                    <a:pt x="33" y="0"/>
                    <a:pt x="16" y="1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0" name="Freeform 2835"/>
            <p:cNvSpPr>
              <a:spLocks/>
            </p:cNvSpPr>
            <p:nvPr/>
          </p:nvSpPr>
          <p:spPr bwMode="auto">
            <a:xfrm rot="2168359">
              <a:off x="-1974007" y="4933412"/>
              <a:ext cx="50645" cy="37092"/>
            </a:xfrm>
            <a:custGeom>
              <a:avLst/>
              <a:gdLst>
                <a:gd name="T0" fmla="*/ 33 w 60"/>
                <a:gd name="T1" fmla="*/ 5 h 44"/>
                <a:gd name="T2" fmla="*/ 7 w 60"/>
                <a:gd name="T3" fmla="*/ 30 h 44"/>
                <a:gd name="T4" fmla="*/ 36 w 60"/>
                <a:gd name="T5" fmla="*/ 40 h 44"/>
                <a:gd name="T6" fmla="*/ 60 w 60"/>
                <a:gd name="T7" fmla="*/ 14 h 44"/>
                <a:gd name="T8" fmla="*/ 33 w 60"/>
                <a:gd name="T9" fmla="*/ 5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44">
                  <a:moveTo>
                    <a:pt x="33" y="5"/>
                  </a:moveTo>
                  <a:cubicBezTo>
                    <a:pt x="33" y="5"/>
                    <a:pt x="0" y="20"/>
                    <a:pt x="7" y="30"/>
                  </a:cubicBezTo>
                  <a:cubicBezTo>
                    <a:pt x="14" y="41"/>
                    <a:pt x="21" y="44"/>
                    <a:pt x="36" y="40"/>
                  </a:cubicBezTo>
                  <a:cubicBezTo>
                    <a:pt x="51" y="35"/>
                    <a:pt x="59" y="19"/>
                    <a:pt x="60" y="14"/>
                  </a:cubicBezTo>
                  <a:cubicBezTo>
                    <a:pt x="60" y="10"/>
                    <a:pt x="51" y="0"/>
                    <a:pt x="33" y="5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1" name="Freeform 2836"/>
            <p:cNvSpPr>
              <a:spLocks/>
            </p:cNvSpPr>
            <p:nvPr/>
          </p:nvSpPr>
          <p:spPr bwMode="auto">
            <a:xfrm rot="2168359">
              <a:off x="-2014527" y="4930620"/>
              <a:ext cx="38162" cy="37092"/>
            </a:xfrm>
            <a:custGeom>
              <a:avLst/>
              <a:gdLst>
                <a:gd name="T0" fmla="*/ 20 w 45"/>
                <a:gd name="T1" fmla="*/ 0 h 44"/>
                <a:gd name="T2" fmla="*/ 3 w 45"/>
                <a:gd name="T3" fmla="*/ 12 h 44"/>
                <a:gd name="T4" fmla="*/ 7 w 45"/>
                <a:gd name="T5" fmla="*/ 39 h 44"/>
                <a:gd name="T6" fmla="*/ 25 w 45"/>
                <a:gd name="T7" fmla="*/ 34 h 44"/>
                <a:gd name="T8" fmla="*/ 41 w 45"/>
                <a:gd name="T9" fmla="*/ 12 h 44"/>
                <a:gd name="T10" fmla="*/ 20 w 45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44">
                  <a:moveTo>
                    <a:pt x="20" y="0"/>
                  </a:moveTo>
                  <a:cubicBezTo>
                    <a:pt x="20" y="0"/>
                    <a:pt x="5" y="5"/>
                    <a:pt x="3" y="12"/>
                  </a:cubicBezTo>
                  <a:cubicBezTo>
                    <a:pt x="1" y="18"/>
                    <a:pt x="0" y="36"/>
                    <a:pt x="7" y="39"/>
                  </a:cubicBezTo>
                  <a:cubicBezTo>
                    <a:pt x="13" y="41"/>
                    <a:pt x="13" y="44"/>
                    <a:pt x="25" y="34"/>
                  </a:cubicBezTo>
                  <a:cubicBezTo>
                    <a:pt x="38" y="25"/>
                    <a:pt x="45" y="19"/>
                    <a:pt x="41" y="12"/>
                  </a:cubicBezTo>
                  <a:cubicBezTo>
                    <a:pt x="36" y="5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2" name="Freeform 2837"/>
            <p:cNvSpPr>
              <a:spLocks/>
            </p:cNvSpPr>
            <p:nvPr/>
          </p:nvSpPr>
          <p:spPr bwMode="auto">
            <a:xfrm rot="2168359">
              <a:off x="-1996077" y="4972964"/>
              <a:ext cx="39589" cy="37806"/>
            </a:xfrm>
            <a:custGeom>
              <a:avLst/>
              <a:gdLst>
                <a:gd name="T0" fmla="*/ 1 w 47"/>
                <a:gd name="T1" fmla="*/ 7 h 45"/>
                <a:gd name="T2" fmla="*/ 7 w 47"/>
                <a:gd name="T3" fmla="*/ 44 h 45"/>
                <a:gd name="T4" fmla="*/ 32 w 47"/>
                <a:gd name="T5" fmla="*/ 32 h 45"/>
                <a:gd name="T6" fmla="*/ 39 w 47"/>
                <a:gd name="T7" fmla="*/ 1 h 45"/>
                <a:gd name="T8" fmla="*/ 1 w 47"/>
                <a:gd name="T9" fmla="*/ 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5">
                  <a:moveTo>
                    <a:pt x="1" y="7"/>
                  </a:moveTo>
                  <a:cubicBezTo>
                    <a:pt x="1" y="7"/>
                    <a:pt x="0" y="43"/>
                    <a:pt x="7" y="44"/>
                  </a:cubicBezTo>
                  <a:cubicBezTo>
                    <a:pt x="15" y="45"/>
                    <a:pt x="26" y="43"/>
                    <a:pt x="32" y="32"/>
                  </a:cubicBezTo>
                  <a:cubicBezTo>
                    <a:pt x="37" y="20"/>
                    <a:pt x="47" y="3"/>
                    <a:pt x="39" y="1"/>
                  </a:cubicBezTo>
                  <a:cubicBezTo>
                    <a:pt x="31" y="0"/>
                    <a:pt x="1" y="4"/>
                    <a:pt x="1" y="7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3" name="Freeform 2838"/>
            <p:cNvSpPr>
              <a:spLocks/>
            </p:cNvSpPr>
            <p:nvPr/>
          </p:nvSpPr>
          <p:spPr bwMode="auto">
            <a:xfrm rot="2168359">
              <a:off x="-2044233" y="4964084"/>
              <a:ext cx="40659" cy="43869"/>
            </a:xfrm>
            <a:custGeom>
              <a:avLst/>
              <a:gdLst>
                <a:gd name="T0" fmla="*/ 10 w 48"/>
                <a:gd name="T1" fmla="*/ 8 h 52"/>
                <a:gd name="T2" fmla="*/ 10 w 48"/>
                <a:gd name="T3" fmla="*/ 36 h 52"/>
                <a:gd name="T4" fmla="*/ 33 w 48"/>
                <a:gd name="T5" fmla="*/ 49 h 52"/>
                <a:gd name="T6" fmla="*/ 42 w 48"/>
                <a:gd name="T7" fmla="*/ 28 h 52"/>
                <a:gd name="T8" fmla="*/ 10 w 48"/>
                <a:gd name="T9" fmla="*/ 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52">
                  <a:moveTo>
                    <a:pt x="10" y="8"/>
                  </a:moveTo>
                  <a:cubicBezTo>
                    <a:pt x="7" y="10"/>
                    <a:pt x="0" y="28"/>
                    <a:pt x="10" y="36"/>
                  </a:cubicBezTo>
                  <a:cubicBezTo>
                    <a:pt x="21" y="45"/>
                    <a:pt x="28" y="46"/>
                    <a:pt x="33" y="49"/>
                  </a:cubicBezTo>
                  <a:cubicBezTo>
                    <a:pt x="37" y="52"/>
                    <a:pt x="48" y="38"/>
                    <a:pt x="42" y="28"/>
                  </a:cubicBezTo>
                  <a:cubicBezTo>
                    <a:pt x="36" y="18"/>
                    <a:pt x="23" y="0"/>
                    <a:pt x="10" y="8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4" name="Freeform 2839"/>
            <p:cNvSpPr>
              <a:spLocks/>
            </p:cNvSpPr>
            <p:nvPr/>
          </p:nvSpPr>
          <p:spPr bwMode="auto">
            <a:xfrm rot="2168359">
              <a:off x="-2021622" y="5003351"/>
              <a:ext cx="46366" cy="43155"/>
            </a:xfrm>
            <a:custGeom>
              <a:avLst/>
              <a:gdLst>
                <a:gd name="T0" fmla="*/ 15 w 55"/>
                <a:gd name="T1" fmla="*/ 12 h 51"/>
                <a:gd name="T2" fmla="*/ 8 w 55"/>
                <a:gd name="T3" fmla="*/ 46 h 51"/>
                <a:gd name="T4" fmla="*/ 37 w 55"/>
                <a:gd name="T5" fmla="*/ 46 h 51"/>
                <a:gd name="T6" fmla="*/ 54 w 55"/>
                <a:gd name="T7" fmla="*/ 15 h 51"/>
                <a:gd name="T8" fmla="*/ 43 w 55"/>
                <a:gd name="T9" fmla="*/ 3 h 51"/>
                <a:gd name="T10" fmla="*/ 15 w 55"/>
                <a:gd name="T11" fmla="*/ 12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51">
                  <a:moveTo>
                    <a:pt x="15" y="12"/>
                  </a:moveTo>
                  <a:cubicBezTo>
                    <a:pt x="15" y="12"/>
                    <a:pt x="0" y="43"/>
                    <a:pt x="8" y="46"/>
                  </a:cubicBezTo>
                  <a:cubicBezTo>
                    <a:pt x="15" y="50"/>
                    <a:pt x="28" y="51"/>
                    <a:pt x="37" y="46"/>
                  </a:cubicBezTo>
                  <a:cubicBezTo>
                    <a:pt x="45" y="41"/>
                    <a:pt x="53" y="26"/>
                    <a:pt x="54" y="15"/>
                  </a:cubicBezTo>
                  <a:cubicBezTo>
                    <a:pt x="55" y="4"/>
                    <a:pt x="55" y="0"/>
                    <a:pt x="43" y="3"/>
                  </a:cubicBezTo>
                  <a:cubicBezTo>
                    <a:pt x="32" y="7"/>
                    <a:pt x="15" y="12"/>
                    <a:pt x="15" y="12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5" name="Freeform 2840"/>
            <p:cNvSpPr>
              <a:spLocks/>
            </p:cNvSpPr>
            <p:nvPr/>
          </p:nvSpPr>
          <p:spPr bwMode="auto">
            <a:xfrm rot="2168359">
              <a:off x="-1949345" y="4972392"/>
              <a:ext cx="30316" cy="56708"/>
            </a:xfrm>
            <a:custGeom>
              <a:avLst/>
              <a:gdLst>
                <a:gd name="T0" fmla="*/ 2 w 36"/>
                <a:gd name="T1" fmla="*/ 11 h 67"/>
                <a:gd name="T2" fmla="*/ 0 w 36"/>
                <a:gd name="T3" fmla="*/ 58 h 67"/>
                <a:gd name="T4" fmla="*/ 23 w 36"/>
                <a:gd name="T5" fmla="*/ 51 h 67"/>
                <a:gd name="T6" fmla="*/ 28 w 36"/>
                <a:gd name="T7" fmla="*/ 5 h 67"/>
                <a:gd name="T8" fmla="*/ 2 w 36"/>
                <a:gd name="T9" fmla="*/ 1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67">
                  <a:moveTo>
                    <a:pt x="2" y="11"/>
                  </a:moveTo>
                  <a:cubicBezTo>
                    <a:pt x="2" y="11"/>
                    <a:pt x="0" y="53"/>
                    <a:pt x="0" y="58"/>
                  </a:cubicBezTo>
                  <a:cubicBezTo>
                    <a:pt x="0" y="63"/>
                    <a:pt x="18" y="67"/>
                    <a:pt x="23" y="51"/>
                  </a:cubicBezTo>
                  <a:cubicBezTo>
                    <a:pt x="29" y="36"/>
                    <a:pt x="36" y="10"/>
                    <a:pt x="28" y="5"/>
                  </a:cubicBezTo>
                  <a:cubicBezTo>
                    <a:pt x="20" y="0"/>
                    <a:pt x="7" y="4"/>
                    <a:pt x="2" y="11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6" name="Freeform 2841"/>
            <p:cNvSpPr>
              <a:spLocks/>
            </p:cNvSpPr>
            <p:nvPr/>
          </p:nvSpPr>
          <p:spPr bwMode="auto">
            <a:xfrm rot="2168359">
              <a:off x="-1905436" y="4971388"/>
              <a:ext cx="32813" cy="42086"/>
            </a:xfrm>
            <a:custGeom>
              <a:avLst/>
              <a:gdLst>
                <a:gd name="T0" fmla="*/ 8 w 39"/>
                <a:gd name="T1" fmla="*/ 19 h 50"/>
                <a:gd name="T2" fmla="*/ 8 w 39"/>
                <a:gd name="T3" fmla="*/ 49 h 50"/>
                <a:gd name="T4" fmla="*/ 32 w 39"/>
                <a:gd name="T5" fmla="*/ 19 h 50"/>
                <a:gd name="T6" fmla="*/ 32 w 39"/>
                <a:gd name="T7" fmla="*/ 1 h 50"/>
                <a:gd name="T8" fmla="*/ 8 w 39"/>
                <a:gd name="T9" fmla="*/ 1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50">
                  <a:moveTo>
                    <a:pt x="8" y="19"/>
                  </a:moveTo>
                  <a:cubicBezTo>
                    <a:pt x="8" y="19"/>
                    <a:pt x="0" y="48"/>
                    <a:pt x="8" y="49"/>
                  </a:cubicBezTo>
                  <a:cubicBezTo>
                    <a:pt x="16" y="50"/>
                    <a:pt x="28" y="25"/>
                    <a:pt x="32" y="19"/>
                  </a:cubicBezTo>
                  <a:cubicBezTo>
                    <a:pt x="37" y="13"/>
                    <a:pt x="39" y="2"/>
                    <a:pt x="32" y="1"/>
                  </a:cubicBezTo>
                  <a:cubicBezTo>
                    <a:pt x="26" y="0"/>
                    <a:pt x="12" y="11"/>
                    <a:pt x="8" y="19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7" name="Freeform 2842"/>
            <p:cNvSpPr>
              <a:spLocks/>
            </p:cNvSpPr>
            <p:nvPr/>
          </p:nvSpPr>
          <p:spPr bwMode="auto">
            <a:xfrm rot="2168359">
              <a:off x="-1970769" y="4960028"/>
              <a:ext cx="71688" cy="139097"/>
            </a:xfrm>
            <a:custGeom>
              <a:avLst/>
              <a:gdLst>
                <a:gd name="T0" fmla="*/ 75 w 85"/>
                <a:gd name="T1" fmla="*/ 21 h 165"/>
                <a:gd name="T2" fmla="*/ 41 w 85"/>
                <a:gd name="T3" fmla="*/ 57 h 165"/>
                <a:gd name="T4" fmla="*/ 31 w 85"/>
                <a:gd name="T5" fmla="*/ 86 h 165"/>
                <a:gd name="T6" fmla="*/ 11 w 85"/>
                <a:gd name="T7" fmla="*/ 123 h 165"/>
                <a:gd name="T8" fmla="*/ 21 w 85"/>
                <a:gd name="T9" fmla="*/ 140 h 165"/>
                <a:gd name="T10" fmla="*/ 77 w 85"/>
                <a:gd name="T11" fmla="*/ 54 h 165"/>
                <a:gd name="T12" fmla="*/ 85 w 85"/>
                <a:gd name="T13" fmla="*/ 3 h 165"/>
                <a:gd name="T14" fmla="*/ 75 w 85"/>
                <a:gd name="T15" fmla="*/ 21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5" h="165">
                  <a:moveTo>
                    <a:pt x="75" y="21"/>
                  </a:moveTo>
                  <a:cubicBezTo>
                    <a:pt x="75" y="21"/>
                    <a:pt x="53" y="51"/>
                    <a:pt x="41" y="57"/>
                  </a:cubicBezTo>
                  <a:cubicBezTo>
                    <a:pt x="29" y="63"/>
                    <a:pt x="44" y="74"/>
                    <a:pt x="31" y="86"/>
                  </a:cubicBezTo>
                  <a:cubicBezTo>
                    <a:pt x="19" y="97"/>
                    <a:pt x="16" y="101"/>
                    <a:pt x="11" y="123"/>
                  </a:cubicBezTo>
                  <a:cubicBezTo>
                    <a:pt x="7" y="145"/>
                    <a:pt x="0" y="165"/>
                    <a:pt x="21" y="140"/>
                  </a:cubicBezTo>
                  <a:cubicBezTo>
                    <a:pt x="42" y="114"/>
                    <a:pt x="70" y="80"/>
                    <a:pt x="77" y="54"/>
                  </a:cubicBezTo>
                  <a:cubicBezTo>
                    <a:pt x="85" y="27"/>
                    <a:pt x="85" y="7"/>
                    <a:pt x="85" y="3"/>
                  </a:cubicBezTo>
                  <a:cubicBezTo>
                    <a:pt x="85" y="0"/>
                    <a:pt x="78" y="16"/>
                    <a:pt x="75" y="21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8" name="Freeform 2843"/>
            <p:cNvSpPr>
              <a:spLocks/>
            </p:cNvSpPr>
            <p:nvPr/>
          </p:nvSpPr>
          <p:spPr bwMode="auto">
            <a:xfrm rot="2168359">
              <a:off x="-1988375" y="4847875"/>
              <a:ext cx="576002" cy="636634"/>
            </a:xfrm>
            <a:custGeom>
              <a:avLst/>
              <a:gdLst>
                <a:gd name="T0" fmla="*/ 75 w 682"/>
                <a:gd name="T1" fmla="*/ 319 h 755"/>
                <a:gd name="T2" fmla="*/ 492 w 682"/>
                <a:gd name="T3" fmla="*/ 205 h 755"/>
                <a:gd name="T4" fmla="*/ 643 w 682"/>
                <a:gd name="T5" fmla="*/ 0 h 755"/>
                <a:gd name="T6" fmla="*/ 607 w 682"/>
                <a:gd name="T7" fmla="*/ 194 h 755"/>
                <a:gd name="T8" fmla="*/ 522 w 682"/>
                <a:gd name="T9" fmla="*/ 382 h 755"/>
                <a:gd name="T10" fmla="*/ 460 w 682"/>
                <a:gd name="T11" fmla="*/ 425 h 755"/>
                <a:gd name="T12" fmla="*/ 452 w 682"/>
                <a:gd name="T13" fmla="*/ 445 h 755"/>
                <a:gd name="T14" fmla="*/ 537 w 682"/>
                <a:gd name="T15" fmla="*/ 486 h 755"/>
                <a:gd name="T16" fmla="*/ 589 w 682"/>
                <a:gd name="T17" fmla="*/ 575 h 755"/>
                <a:gd name="T18" fmla="*/ 650 w 682"/>
                <a:gd name="T19" fmla="*/ 658 h 755"/>
                <a:gd name="T20" fmla="*/ 646 w 682"/>
                <a:gd name="T21" fmla="*/ 755 h 755"/>
                <a:gd name="T22" fmla="*/ 492 w 682"/>
                <a:gd name="T23" fmla="*/ 634 h 755"/>
                <a:gd name="T24" fmla="*/ 233 w 682"/>
                <a:gd name="T25" fmla="*/ 562 h 755"/>
                <a:gd name="T26" fmla="*/ 0 w 682"/>
                <a:gd name="T27" fmla="*/ 494 h 755"/>
                <a:gd name="T28" fmla="*/ 25 w 682"/>
                <a:gd name="T29" fmla="*/ 458 h 755"/>
                <a:gd name="T30" fmla="*/ 418 w 682"/>
                <a:gd name="T31" fmla="*/ 554 h 755"/>
                <a:gd name="T32" fmla="*/ 169 w 682"/>
                <a:gd name="T33" fmla="*/ 464 h 755"/>
                <a:gd name="T34" fmla="*/ 40 w 682"/>
                <a:gd name="T35" fmla="*/ 451 h 755"/>
                <a:gd name="T36" fmla="*/ 56 w 682"/>
                <a:gd name="T37" fmla="*/ 411 h 755"/>
                <a:gd name="T38" fmla="*/ 348 w 682"/>
                <a:gd name="T39" fmla="*/ 437 h 755"/>
                <a:gd name="T40" fmla="*/ 64 w 682"/>
                <a:gd name="T41" fmla="*/ 395 h 755"/>
                <a:gd name="T42" fmla="*/ 68 w 682"/>
                <a:gd name="T43" fmla="*/ 384 h 755"/>
                <a:gd name="T44" fmla="*/ 477 w 682"/>
                <a:gd name="T45" fmla="*/ 299 h 755"/>
                <a:gd name="T46" fmla="*/ 74 w 682"/>
                <a:gd name="T47" fmla="*/ 366 h 755"/>
                <a:gd name="T48" fmla="*/ 75 w 682"/>
                <a:gd name="T49" fmla="*/ 319 h 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2" h="755">
                  <a:moveTo>
                    <a:pt x="75" y="319"/>
                  </a:moveTo>
                  <a:cubicBezTo>
                    <a:pt x="75" y="319"/>
                    <a:pt x="338" y="333"/>
                    <a:pt x="492" y="205"/>
                  </a:cubicBezTo>
                  <a:cubicBezTo>
                    <a:pt x="555" y="151"/>
                    <a:pt x="625" y="79"/>
                    <a:pt x="643" y="0"/>
                  </a:cubicBezTo>
                  <a:cubicBezTo>
                    <a:pt x="661" y="12"/>
                    <a:pt x="682" y="112"/>
                    <a:pt x="607" y="194"/>
                  </a:cubicBezTo>
                  <a:cubicBezTo>
                    <a:pt x="607" y="211"/>
                    <a:pt x="580" y="325"/>
                    <a:pt x="522" y="382"/>
                  </a:cubicBezTo>
                  <a:cubicBezTo>
                    <a:pt x="484" y="418"/>
                    <a:pt x="472" y="422"/>
                    <a:pt x="460" y="425"/>
                  </a:cubicBezTo>
                  <a:cubicBezTo>
                    <a:pt x="448" y="429"/>
                    <a:pt x="444" y="442"/>
                    <a:pt x="452" y="445"/>
                  </a:cubicBezTo>
                  <a:cubicBezTo>
                    <a:pt x="460" y="448"/>
                    <a:pt x="507" y="455"/>
                    <a:pt x="537" y="486"/>
                  </a:cubicBezTo>
                  <a:cubicBezTo>
                    <a:pt x="567" y="517"/>
                    <a:pt x="600" y="544"/>
                    <a:pt x="589" y="575"/>
                  </a:cubicBezTo>
                  <a:cubicBezTo>
                    <a:pt x="616" y="591"/>
                    <a:pt x="647" y="619"/>
                    <a:pt x="650" y="658"/>
                  </a:cubicBezTo>
                  <a:cubicBezTo>
                    <a:pt x="653" y="697"/>
                    <a:pt x="646" y="755"/>
                    <a:pt x="646" y="755"/>
                  </a:cubicBezTo>
                  <a:cubicBezTo>
                    <a:pt x="646" y="755"/>
                    <a:pt x="590" y="666"/>
                    <a:pt x="492" y="634"/>
                  </a:cubicBezTo>
                  <a:cubicBezTo>
                    <a:pt x="394" y="602"/>
                    <a:pt x="317" y="571"/>
                    <a:pt x="233" y="562"/>
                  </a:cubicBezTo>
                  <a:cubicBezTo>
                    <a:pt x="149" y="553"/>
                    <a:pt x="1" y="509"/>
                    <a:pt x="0" y="494"/>
                  </a:cubicBezTo>
                  <a:cubicBezTo>
                    <a:pt x="12" y="472"/>
                    <a:pt x="25" y="458"/>
                    <a:pt x="25" y="458"/>
                  </a:cubicBezTo>
                  <a:cubicBezTo>
                    <a:pt x="25" y="458"/>
                    <a:pt x="321" y="501"/>
                    <a:pt x="418" y="554"/>
                  </a:cubicBezTo>
                  <a:cubicBezTo>
                    <a:pt x="406" y="537"/>
                    <a:pt x="249" y="476"/>
                    <a:pt x="169" y="464"/>
                  </a:cubicBezTo>
                  <a:cubicBezTo>
                    <a:pt x="89" y="452"/>
                    <a:pt x="40" y="451"/>
                    <a:pt x="40" y="451"/>
                  </a:cubicBezTo>
                  <a:cubicBezTo>
                    <a:pt x="56" y="411"/>
                    <a:pt x="56" y="411"/>
                    <a:pt x="56" y="411"/>
                  </a:cubicBezTo>
                  <a:cubicBezTo>
                    <a:pt x="56" y="411"/>
                    <a:pt x="256" y="488"/>
                    <a:pt x="348" y="437"/>
                  </a:cubicBezTo>
                  <a:cubicBezTo>
                    <a:pt x="312" y="439"/>
                    <a:pt x="123" y="448"/>
                    <a:pt x="64" y="395"/>
                  </a:cubicBezTo>
                  <a:cubicBezTo>
                    <a:pt x="68" y="384"/>
                    <a:pt x="68" y="384"/>
                    <a:pt x="68" y="384"/>
                  </a:cubicBezTo>
                  <a:cubicBezTo>
                    <a:pt x="68" y="384"/>
                    <a:pt x="381" y="433"/>
                    <a:pt x="477" y="299"/>
                  </a:cubicBezTo>
                  <a:cubicBezTo>
                    <a:pt x="425" y="313"/>
                    <a:pt x="307" y="397"/>
                    <a:pt x="74" y="366"/>
                  </a:cubicBezTo>
                  <a:cubicBezTo>
                    <a:pt x="75" y="336"/>
                    <a:pt x="75" y="319"/>
                    <a:pt x="75" y="319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-10909001" y="5415552"/>
            <a:ext cx="20565946" cy="2034572"/>
            <a:chOff x="-10909001" y="5415552"/>
            <a:chExt cx="20565946" cy="2034572"/>
          </a:xfrm>
        </p:grpSpPr>
        <p:grpSp>
          <p:nvGrpSpPr>
            <p:cNvPr id="6" name="组合 5"/>
            <p:cNvGrpSpPr/>
            <p:nvPr/>
          </p:nvGrpSpPr>
          <p:grpSpPr>
            <a:xfrm>
              <a:off x="-822919" y="5415552"/>
              <a:ext cx="10479864" cy="2034572"/>
              <a:chOff x="-822919" y="5415552"/>
              <a:chExt cx="10479864" cy="2034572"/>
            </a:xfrm>
          </p:grpSpPr>
          <p:grpSp>
            <p:nvGrpSpPr>
              <p:cNvPr id="281" name="组合 280"/>
              <p:cNvGrpSpPr/>
              <p:nvPr/>
            </p:nvGrpSpPr>
            <p:grpSpPr>
              <a:xfrm>
                <a:off x="1496284" y="5447835"/>
                <a:ext cx="1967812" cy="1967812"/>
                <a:chOff x="22230" y="4477298"/>
                <a:chExt cx="1967812" cy="1967812"/>
              </a:xfrm>
              <a:effectLst>
                <a:outerShdw blurRad="101600" dist="101600" dir="16200000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282" name="椭圆 281"/>
                <p:cNvSpPr/>
                <p:nvPr/>
              </p:nvSpPr>
              <p:spPr>
                <a:xfrm>
                  <a:off x="22230" y="4477298"/>
                  <a:ext cx="1967812" cy="1967812"/>
                </a:xfrm>
                <a:prstGeom prst="ellipse">
                  <a:avLst/>
                </a:prstGeom>
                <a:solidFill>
                  <a:srgbClr val="CDE5C1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3" name="椭圆 282"/>
                <p:cNvSpPr/>
                <p:nvPr/>
              </p:nvSpPr>
              <p:spPr>
                <a:xfrm>
                  <a:off x="113259" y="4568327"/>
                  <a:ext cx="1785754" cy="1785754"/>
                </a:xfrm>
                <a:prstGeom prst="ellipse">
                  <a:avLst/>
                </a:prstGeom>
                <a:solidFill>
                  <a:srgbClr val="00A6CE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4" name="椭圆 283"/>
                <p:cNvSpPr/>
                <p:nvPr/>
              </p:nvSpPr>
              <p:spPr>
                <a:xfrm>
                  <a:off x="230475" y="4685543"/>
                  <a:ext cx="1551322" cy="1551322"/>
                </a:xfrm>
                <a:prstGeom prst="ellipse">
                  <a:avLst/>
                </a:prstGeom>
                <a:solidFill>
                  <a:srgbClr val="0083C3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5" name="椭圆 284"/>
                <p:cNvSpPr/>
                <p:nvPr/>
              </p:nvSpPr>
              <p:spPr>
                <a:xfrm>
                  <a:off x="379959" y="4835027"/>
                  <a:ext cx="1252354" cy="1252354"/>
                </a:xfrm>
                <a:prstGeom prst="ellipse">
                  <a:avLst/>
                </a:prstGeom>
                <a:solidFill>
                  <a:srgbClr val="005AA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6" name="椭圆 285"/>
                <p:cNvSpPr/>
                <p:nvPr/>
              </p:nvSpPr>
              <p:spPr>
                <a:xfrm>
                  <a:off x="530761" y="4985829"/>
                  <a:ext cx="950750" cy="950750"/>
                </a:xfrm>
                <a:prstGeom prst="ellipse">
                  <a:avLst/>
                </a:prstGeom>
                <a:solidFill>
                  <a:srgbClr val="321A8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7" name="椭圆 286"/>
                <p:cNvSpPr/>
                <p:nvPr/>
              </p:nvSpPr>
              <p:spPr>
                <a:xfrm>
                  <a:off x="682878" y="5137946"/>
                  <a:ext cx="646516" cy="646516"/>
                </a:xfrm>
                <a:prstGeom prst="ellipse">
                  <a:avLst/>
                </a:prstGeom>
                <a:solidFill>
                  <a:srgbClr val="38095F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88" name="组合 287"/>
              <p:cNvGrpSpPr/>
              <p:nvPr/>
            </p:nvGrpSpPr>
            <p:grpSpPr>
              <a:xfrm>
                <a:off x="2647549" y="5415552"/>
                <a:ext cx="2034572" cy="2034572"/>
                <a:chOff x="22230" y="4477298"/>
                <a:chExt cx="1967812" cy="1967812"/>
              </a:xfrm>
              <a:effectLst>
                <a:outerShdw blurRad="101600" dist="101600" dir="16200000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289" name="椭圆 288"/>
                <p:cNvSpPr/>
                <p:nvPr/>
              </p:nvSpPr>
              <p:spPr>
                <a:xfrm>
                  <a:off x="22230" y="4477298"/>
                  <a:ext cx="1967812" cy="1967812"/>
                </a:xfrm>
                <a:prstGeom prst="ellipse">
                  <a:avLst/>
                </a:prstGeom>
                <a:solidFill>
                  <a:srgbClr val="CDE5C1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0" name="椭圆 289"/>
                <p:cNvSpPr/>
                <p:nvPr/>
              </p:nvSpPr>
              <p:spPr>
                <a:xfrm>
                  <a:off x="113259" y="4568327"/>
                  <a:ext cx="1785754" cy="1785754"/>
                </a:xfrm>
                <a:prstGeom prst="ellipse">
                  <a:avLst/>
                </a:prstGeom>
                <a:solidFill>
                  <a:srgbClr val="00A6CE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1" name="椭圆 290"/>
                <p:cNvSpPr/>
                <p:nvPr/>
              </p:nvSpPr>
              <p:spPr>
                <a:xfrm>
                  <a:off x="230475" y="4685543"/>
                  <a:ext cx="1551322" cy="1551322"/>
                </a:xfrm>
                <a:prstGeom prst="ellipse">
                  <a:avLst/>
                </a:prstGeom>
                <a:solidFill>
                  <a:srgbClr val="0083C3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2" name="椭圆 291"/>
                <p:cNvSpPr/>
                <p:nvPr/>
              </p:nvSpPr>
              <p:spPr>
                <a:xfrm>
                  <a:off x="379959" y="4835027"/>
                  <a:ext cx="1252354" cy="1252354"/>
                </a:xfrm>
                <a:prstGeom prst="ellipse">
                  <a:avLst/>
                </a:prstGeom>
                <a:solidFill>
                  <a:srgbClr val="005AA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3" name="椭圆 292"/>
                <p:cNvSpPr/>
                <p:nvPr/>
              </p:nvSpPr>
              <p:spPr>
                <a:xfrm>
                  <a:off x="530761" y="4985829"/>
                  <a:ext cx="950750" cy="950750"/>
                </a:xfrm>
                <a:prstGeom prst="ellipse">
                  <a:avLst/>
                </a:prstGeom>
                <a:solidFill>
                  <a:srgbClr val="321A8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4" name="椭圆 293"/>
                <p:cNvSpPr/>
                <p:nvPr/>
              </p:nvSpPr>
              <p:spPr>
                <a:xfrm>
                  <a:off x="682878" y="5137946"/>
                  <a:ext cx="646516" cy="646516"/>
                </a:xfrm>
                <a:prstGeom prst="ellipse">
                  <a:avLst/>
                </a:prstGeom>
                <a:solidFill>
                  <a:srgbClr val="38095F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95" name="组合 294"/>
              <p:cNvGrpSpPr/>
              <p:nvPr/>
            </p:nvGrpSpPr>
            <p:grpSpPr>
              <a:xfrm>
                <a:off x="4048919" y="5457206"/>
                <a:ext cx="1822576" cy="1822576"/>
                <a:chOff x="22230" y="4477298"/>
                <a:chExt cx="1967812" cy="1967812"/>
              </a:xfrm>
              <a:effectLst>
                <a:outerShdw blurRad="101600" dist="101600" dir="16200000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296" name="椭圆 295"/>
                <p:cNvSpPr/>
                <p:nvPr/>
              </p:nvSpPr>
              <p:spPr>
                <a:xfrm>
                  <a:off x="22230" y="4477298"/>
                  <a:ext cx="1967812" cy="1967812"/>
                </a:xfrm>
                <a:prstGeom prst="ellipse">
                  <a:avLst/>
                </a:prstGeom>
                <a:solidFill>
                  <a:srgbClr val="CDE5C1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7" name="椭圆 296"/>
                <p:cNvSpPr/>
                <p:nvPr/>
              </p:nvSpPr>
              <p:spPr>
                <a:xfrm>
                  <a:off x="113259" y="4568327"/>
                  <a:ext cx="1785754" cy="1785754"/>
                </a:xfrm>
                <a:prstGeom prst="ellipse">
                  <a:avLst/>
                </a:prstGeom>
                <a:solidFill>
                  <a:srgbClr val="00A6CE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8" name="椭圆 297"/>
                <p:cNvSpPr/>
                <p:nvPr/>
              </p:nvSpPr>
              <p:spPr>
                <a:xfrm>
                  <a:off x="230475" y="4685543"/>
                  <a:ext cx="1551322" cy="1551322"/>
                </a:xfrm>
                <a:prstGeom prst="ellipse">
                  <a:avLst/>
                </a:prstGeom>
                <a:solidFill>
                  <a:srgbClr val="0083C3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9" name="椭圆 298"/>
                <p:cNvSpPr/>
                <p:nvPr/>
              </p:nvSpPr>
              <p:spPr>
                <a:xfrm>
                  <a:off x="379959" y="4835027"/>
                  <a:ext cx="1252354" cy="1252354"/>
                </a:xfrm>
                <a:prstGeom prst="ellipse">
                  <a:avLst/>
                </a:prstGeom>
                <a:solidFill>
                  <a:srgbClr val="005AA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0" name="椭圆 299"/>
                <p:cNvSpPr/>
                <p:nvPr/>
              </p:nvSpPr>
              <p:spPr>
                <a:xfrm>
                  <a:off x="530761" y="4985829"/>
                  <a:ext cx="950750" cy="950750"/>
                </a:xfrm>
                <a:prstGeom prst="ellipse">
                  <a:avLst/>
                </a:prstGeom>
                <a:solidFill>
                  <a:srgbClr val="321A8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1" name="椭圆 300"/>
                <p:cNvSpPr/>
                <p:nvPr/>
              </p:nvSpPr>
              <p:spPr>
                <a:xfrm>
                  <a:off x="682878" y="5137946"/>
                  <a:ext cx="646516" cy="646516"/>
                </a:xfrm>
                <a:prstGeom prst="ellipse">
                  <a:avLst/>
                </a:prstGeom>
                <a:solidFill>
                  <a:srgbClr val="38095F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02" name="组合 301"/>
              <p:cNvGrpSpPr/>
              <p:nvPr/>
            </p:nvGrpSpPr>
            <p:grpSpPr>
              <a:xfrm>
                <a:off x="5437364" y="5561349"/>
                <a:ext cx="1822576" cy="1822576"/>
                <a:chOff x="22230" y="4477298"/>
                <a:chExt cx="1967812" cy="1967812"/>
              </a:xfrm>
              <a:effectLst>
                <a:outerShdw blurRad="101600" dist="101600" dir="16200000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303" name="椭圆 302"/>
                <p:cNvSpPr/>
                <p:nvPr/>
              </p:nvSpPr>
              <p:spPr>
                <a:xfrm>
                  <a:off x="22230" y="4477298"/>
                  <a:ext cx="1967812" cy="1967812"/>
                </a:xfrm>
                <a:prstGeom prst="ellipse">
                  <a:avLst/>
                </a:prstGeom>
                <a:solidFill>
                  <a:srgbClr val="CDE5C1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4" name="椭圆 303"/>
                <p:cNvSpPr/>
                <p:nvPr/>
              </p:nvSpPr>
              <p:spPr>
                <a:xfrm>
                  <a:off x="113259" y="4568327"/>
                  <a:ext cx="1785754" cy="1785754"/>
                </a:xfrm>
                <a:prstGeom prst="ellipse">
                  <a:avLst/>
                </a:prstGeom>
                <a:solidFill>
                  <a:srgbClr val="00A6CE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5" name="椭圆 304"/>
                <p:cNvSpPr/>
                <p:nvPr/>
              </p:nvSpPr>
              <p:spPr>
                <a:xfrm>
                  <a:off x="230475" y="4685543"/>
                  <a:ext cx="1551322" cy="1551322"/>
                </a:xfrm>
                <a:prstGeom prst="ellipse">
                  <a:avLst/>
                </a:prstGeom>
                <a:solidFill>
                  <a:srgbClr val="0083C3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6" name="椭圆 305"/>
                <p:cNvSpPr/>
                <p:nvPr/>
              </p:nvSpPr>
              <p:spPr>
                <a:xfrm>
                  <a:off x="379959" y="4835027"/>
                  <a:ext cx="1252354" cy="1252354"/>
                </a:xfrm>
                <a:prstGeom prst="ellipse">
                  <a:avLst/>
                </a:prstGeom>
                <a:solidFill>
                  <a:srgbClr val="005AA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7" name="椭圆 306"/>
                <p:cNvSpPr/>
                <p:nvPr/>
              </p:nvSpPr>
              <p:spPr>
                <a:xfrm>
                  <a:off x="530761" y="4985829"/>
                  <a:ext cx="950750" cy="950750"/>
                </a:xfrm>
                <a:prstGeom prst="ellipse">
                  <a:avLst/>
                </a:prstGeom>
                <a:solidFill>
                  <a:srgbClr val="321A8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8" name="椭圆 307"/>
                <p:cNvSpPr/>
                <p:nvPr/>
              </p:nvSpPr>
              <p:spPr>
                <a:xfrm>
                  <a:off x="682878" y="5137946"/>
                  <a:ext cx="646516" cy="646516"/>
                </a:xfrm>
                <a:prstGeom prst="ellipse">
                  <a:avLst/>
                </a:prstGeom>
                <a:solidFill>
                  <a:srgbClr val="38095F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09" name="组合 308"/>
              <p:cNvGrpSpPr/>
              <p:nvPr/>
            </p:nvGrpSpPr>
            <p:grpSpPr>
              <a:xfrm>
                <a:off x="6748760" y="5516277"/>
                <a:ext cx="1687455" cy="1687455"/>
                <a:chOff x="22230" y="4477298"/>
                <a:chExt cx="1967812" cy="1967812"/>
              </a:xfrm>
              <a:effectLst>
                <a:outerShdw blurRad="101600" dist="101600" dir="16200000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310" name="椭圆 309"/>
                <p:cNvSpPr/>
                <p:nvPr/>
              </p:nvSpPr>
              <p:spPr>
                <a:xfrm>
                  <a:off x="22230" y="4477298"/>
                  <a:ext cx="1967812" cy="1967812"/>
                </a:xfrm>
                <a:prstGeom prst="ellipse">
                  <a:avLst/>
                </a:prstGeom>
                <a:solidFill>
                  <a:srgbClr val="CDE5C1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1" name="椭圆 310"/>
                <p:cNvSpPr/>
                <p:nvPr/>
              </p:nvSpPr>
              <p:spPr>
                <a:xfrm>
                  <a:off x="113259" y="4568327"/>
                  <a:ext cx="1785754" cy="1785754"/>
                </a:xfrm>
                <a:prstGeom prst="ellipse">
                  <a:avLst/>
                </a:prstGeom>
                <a:solidFill>
                  <a:srgbClr val="00A6CE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2" name="椭圆 311"/>
                <p:cNvSpPr/>
                <p:nvPr/>
              </p:nvSpPr>
              <p:spPr>
                <a:xfrm>
                  <a:off x="230475" y="4685543"/>
                  <a:ext cx="1551322" cy="1551322"/>
                </a:xfrm>
                <a:prstGeom prst="ellipse">
                  <a:avLst/>
                </a:prstGeom>
                <a:solidFill>
                  <a:srgbClr val="0083C3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3" name="椭圆 312"/>
                <p:cNvSpPr/>
                <p:nvPr/>
              </p:nvSpPr>
              <p:spPr>
                <a:xfrm>
                  <a:off x="379959" y="4835027"/>
                  <a:ext cx="1252354" cy="1252354"/>
                </a:xfrm>
                <a:prstGeom prst="ellipse">
                  <a:avLst/>
                </a:prstGeom>
                <a:solidFill>
                  <a:srgbClr val="005AA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4" name="椭圆 313"/>
                <p:cNvSpPr/>
                <p:nvPr/>
              </p:nvSpPr>
              <p:spPr>
                <a:xfrm>
                  <a:off x="530761" y="4985829"/>
                  <a:ext cx="950750" cy="950750"/>
                </a:xfrm>
                <a:prstGeom prst="ellipse">
                  <a:avLst/>
                </a:prstGeom>
                <a:solidFill>
                  <a:srgbClr val="321A8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5" name="椭圆 314"/>
                <p:cNvSpPr/>
                <p:nvPr/>
              </p:nvSpPr>
              <p:spPr>
                <a:xfrm>
                  <a:off x="682878" y="5137946"/>
                  <a:ext cx="646516" cy="646516"/>
                </a:xfrm>
                <a:prstGeom prst="ellipse">
                  <a:avLst/>
                </a:prstGeom>
                <a:solidFill>
                  <a:srgbClr val="38095F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16" name="组合 315"/>
              <p:cNvGrpSpPr/>
              <p:nvPr/>
            </p:nvGrpSpPr>
            <p:grpSpPr>
              <a:xfrm>
                <a:off x="7969490" y="5459877"/>
                <a:ext cx="1687455" cy="1687455"/>
                <a:chOff x="22230" y="4477298"/>
                <a:chExt cx="1967812" cy="1967812"/>
              </a:xfrm>
              <a:effectLst>
                <a:outerShdw blurRad="101600" dist="101600" dir="16200000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317" name="椭圆 316"/>
                <p:cNvSpPr/>
                <p:nvPr/>
              </p:nvSpPr>
              <p:spPr>
                <a:xfrm>
                  <a:off x="22230" y="4477298"/>
                  <a:ext cx="1967812" cy="1967812"/>
                </a:xfrm>
                <a:prstGeom prst="ellipse">
                  <a:avLst/>
                </a:prstGeom>
                <a:solidFill>
                  <a:srgbClr val="CDE5C1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8" name="椭圆 317"/>
                <p:cNvSpPr/>
                <p:nvPr/>
              </p:nvSpPr>
              <p:spPr>
                <a:xfrm>
                  <a:off x="113259" y="4568327"/>
                  <a:ext cx="1785754" cy="1785754"/>
                </a:xfrm>
                <a:prstGeom prst="ellipse">
                  <a:avLst/>
                </a:prstGeom>
                <a:solidFill>
                  <a:srgbClr val="00A6CE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9" name="椭圆 318"/>
                <p:cNvSpPr/>
                <p:nvPr/>
              </p:nvSpPr>
              <p:spPr>
                <a:xfrm>
                  <a:off x="230475" y="4685543"/>
                  <a:ext cx="1551322" cy="1551322"/>
                </a:xfrm>
                <a:prstGeom prst="ellipse">
                  <a:avLst/>
                </a:prstGeom>
                <a:solidFill>
                  <a:srgbClr val="0083C3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0" name="椭圆 319"/>
                <p:cNvSpPr/>
                <p:nvPr/>
              </p:nvSpPr>
              <p:spPr>
                <a:xfrm>
                  <a:off x="379959" y="4835027"/>
                  <a:ext cx="1252354" cy="1252354"/>
                </a:xfrm>
                <a:prstGeom prst="ellipse">
                  <a:avLst/>
                </a:prstGeom>
                <a:solidFill>
                  <a:srgbClr val="005AA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1" name="椭圆 320"/>
                <p:cNvSpPr/>
                <p:nvPr/>
              </p:nvSpPr>
              <p:spPr>
                <a:xfrm>
                  <a:off x="530761" y="4985829"/>
                  <a:ext cx="950750" cy="950750"/>
                </a:xfrm>
                <a:prstGeom prst="ellipse">
                  <a:avLst/>
                </a:prstGeom>
                <a:solidFill>
                  <a:srgbClr val="321A8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2" name="椭圆 321"/>
                <p:cNvSpPr/>
                <p:nvPr/>
              </p:nvSpPr>
              <p:spPr>
                <a:xfrm>
                  <a:off x="682878" y="5137946"/>
                  <a:ext cx="646516" cy="646516"/>
                </a:xfrm>
                <a:prstGeom prst="ellipse">
                  <a:avLst/>
                </a:prstGeom>
                <a:solidFill>
                  <a:srgbClr val="38095F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23" name="组合 322"/>
              <p:cNvGrpSpPr/>
              <p:nvPr/>
            </p:nvGrpSpPr>
            <p:grpSpPr>
              <a:xfrm>
                <a:off x="402914" y="5512708"/>
                <a:ext cx="1687455" cy="1687455"/>
                <a:chOff x="22230" y="4477298"/>
                <a:chExt cx="1967812" cy="1967812"/>
              </a:xfrm>
              <a:effectLst>
                <a:outerShdw blurRad="101600" dist="101600" dir="16200000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324" name="椭圆 323"/>
                <p:cNvSpPr/>
                <p:nvPr/>
              </p:nvSpPr>
              <p:spPr>
                <a:xfrm>
                  <a:off x="22230" y="4477298"/>
                  <a:ext cx="1967812" cy="1967812"/>
                </a:xfrm>
                <a:prstGeom prst="ellipse">
                  <a:avLst/>
                </a:prstGeom>
                <a:solidFill>
                  <a:srgbClr val="CDE5C1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5" name="椭圆 324"/>
                <p:cNvSpPr/>
                <p:nvPr/>
              </p:nvSpPr>
              <p:spPr>
                <a:xfrm>
                  <a:off x="113259" y="4568327"/>
                  <a:ext cx="1785754" cy="1785754"/>
                </a:xfrm>
                <a:prstGeom prst="ellipse">
                  <a:avLst/>
                </a:prstGeom>
                <a:solidFill>
                  <a:srgbClr val="00A6CE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6" name="椭圆 325"/>
                <p:cNvSpPr/>
                <p:nvPr/>
              </p:nvSpPr>
              <p:spPr>
                <a:xfrm>
                  <a:off x="230475" y="4685543"/>
                  <a:ext cx="1551322" cy="1551322"/>
                </a:xfrm>
                <a:prstGeom prst="ellipse">
                  <a:avLst/>
                </a:prstGeom>
                <a:solidFill>
                  <a:srgbClr val="0083C3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7" name="椭圆 326"/>
                <p:cNvSpPr/>
                <p:nvPr/>
              </p:nvSpPr>
              <p:spPr>
                <a:xfrm>
                  <a:off x="379959" y="4835027"/>
                  <a:ext cx="1252354" cy="1252354"/>
                </a:xfrm>
                <a:prstGeom prst="ellipse">
                  <a:avLst/>
                </a:prstGeom>
                <a:solidFill>
                  <a:srgbClr val="005AA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8" name="椭圆 327"/>
                <p:cNvSpPr/>
                <p:nvPr/>
              </p:nvSpPr>
              <p:spPr>
                <a:xfrm>
                  <a:off x="530761" y="4985829"/>
                  <a:ext cx="950750" cy="950750"/>
                </a:xfrm>
                <a:prstGeom prst="ellipse">
                  <a:avLst/>
                </a:prstGeom>
                <a:solidFill>
                  <a:srgbClr val="321A8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9" name="椭圆 328"/>
                <p:cNvSpPr/>
                <p:nvPr/>
              </p:nvSpPr>
              <p:spPr>
                <a:xfrm>
                  <a:off x="682878" y="5137946"/>
                  <a:ext cx="646516" cy="646516"/>
                </a:xfrm>
                <a:prstGeom prst="ellipse">
                  <a:avLst/>
                </a:prstGeom>
                <a:solidFill>
                  <a:srgbClr val="38095F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30" name="组合 329"/>
              <p:cNvGrpSpPr/>
              <p:nvPr/>
            </p:nvGrpSpPr>
            <p:grpSpPr>
              <a:xfrm>
                <a:off x="-822919" y="5529057"/>
                <a:ext cx="1687455" cy="1687455"/>
                <a:chOff x="22230" y="4477298"/>
                <a:chExt cx="1967812" cy="1967812"/>
              </a:xfrm>
              <a:effectLst>
                <a:outerShdw blurRad="101600" dist="101600" dir="16200000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331" name="椭圆 330"/>
                <p:cNvSpPr/>
                <p:nvPr/>
              </p:nvSpPr>
              <p:spPr>
                <a:xfrm>
                  <a:off x="22230" y="4477298"/>
                  <a:ext cx="1967812" cy="1967812"/>
                </a:xfrm>
                <a:prstGeom prst="ellipse">
                  <a:avLst/>
                </a:prstGeom>
                <a:solidFill>
                  <a:srgbClr val="CDE5C1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32" name="椭圆 331"/>
                <p:cNvSpPr/>
                <p:nvPr/>
              </p:nvSpPr>
              <p:spPr>
                <a:xfrm>
                  <a:off x="113259" y="4568327"/>
                  <a:ext cx="1785754" cy="1785754"/>
                </a:xfrm>
                <a:prstGeom prst="ellipse">
                  <a:avLst/>
                </a:prstGeom>
                <a:solidFill>
                  <a:srgbClr val="00A6CE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33" name="椭圆 332"/>
                <p:cNvSpPr/>
                <p:nvPr/>
              </p:nvSpPr>
              <p:spPr>
                <a:xfrm>
                  <a:off x="230475" y="4685543"/>
                  <a:ext cx="1551322" cy="1551322"/>
                </a:xfrm>
                <a:prstGeom prst="ellipse">
                  <a:avLst/>
                </a:prstGeom>
                <a:solidFill>
                  <a:srgbClr val="0083C3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34" name="椭圆 333"/>
                <p:cNvSpPr/>
                <p:nvPr/>
              </p:nvSpPr>
              <p:spPr>
                <a:xfrm>
                  <a:off x="379959" y="4835027"/>
                  <a:ext cx="1252354" cy="1252354"/>
                </a:xfrm>
                <a:prstGeom prst="ellipse">
                  <a:avLst/>
                </a:prstGeom>
                <a:solidFill>
                  <a:srgbClr val="005AA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35" name="椭圆 334"/>
                <p:cNvSpPr/>
                <p:nvPr/>
              </p:nvSpPr>
              <p:spPr>
                <a:xfrm>
                  <a:off x="530761" y="4985829"/>
                  <a:ext cx="950750" cy="950750"/>
                </a:xfrm>
                <a:prstGeom prst="ellipse">
                  <a:avLst/>
                </a:prstGeom>
                <a:solidFill>
                  <a:srgbClr val="321A8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36" name="椭圆 335"/>
                <p:cNvSpPr/>
                <p:nvPr/>
              </p:nvSpPr>
              <p:spPr>
                <a:xfrm>
                  <a:off x="682878" y="5137946"/>
                  <a:ext cx="646516" cy="646516"/>
                </a:xfrm>
                <a:prstGeom prst="ellipse">
                  <a:avLst/>
                </a:prstGeom>
                <a:solidFill>
                  <a:srgbClr val="38095F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2284" name="组合 2283"/>
            <p:cNvGrpSpPr/>
            <p:nvPr/>
          </p:nvGrpSpPr>
          <p:grpSpPr>
            <a:xfrm>
              <a:off x="-10909001" y="5415552"/>
              <a:ext cx="10479864" cy="2034572"/>
              <a:chOff x="-822919" y="5415552"/>
              <a:chExt cx="10479864" cy="2034572"/>
            </a:xfrm>
          </p:grpSpPr>
          <p:grpSp>
            <p:nvGrpSpPr>
              <p:cNvPr id="2285" name="组合 2284"/>
              <p:cNvGrpSpPr/>
              <p:nvPr/>
            </p:nvGrpSpPr>
            <p:grpSpPr>
              <a:xfrm>
                <a:off x="1496284" y="5447835"/>
                <a:ext cx="1967812" cy="1967812"/>
                <a:chOff x="22230" y="4477298"/>
                <a:chExt cx="1967812" cy="1967812"/>
              </a:xfrm>
              <a:effectLst>
                <a:outerShdw blurRad="101600" dist="101600" dir="16200000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2335" name="椭圆 2334"/>
                <p:cNvSpPr/>
                <p:nvPr/>
              </p:nvSpPr>
              <p:spPr>
                <a:xfrm>
                  <a:off x="22230" y="4477298"/>
                  <a:ext cx="1967812" cy="1967812"/>
                </a:xfrm>
                <a:prstGeom prst="ellipse">
                  <a:avLst/>
                </a:prstGeom>
                <a:solidFill>
                  <a:srgbClr val="CDE5C1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36" name="椭圆 2335"/>
                <p:cNvSpPr/>
                <p:nvPr/>
              </p:nvSpPr>
              <p:spPr>
                <a:xfrm>
                  <a:off x="113259" y="4568327"/>
                  <a:ext cx="1785754" cy="1785754"/>
                </a:xfrm>
                <a:prstGeom prst="ellipse">
                  <a:avLst/>
                </a:prstGeom>
                <a:solidFill>
                  <a:srgbClr val="00A6CE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37" name="椭圆 2336"/>
                <p:cNvSpPr/>
                <p:nvPr/>
              </p:nvSpPr>
              <p:spPr>
                <a:xfrm>
                  <a:off x="230475" y="4685543"/>
                  <a:ext cx="1551322" cy="1551322"/>
                </a:xfrm>
                <a:prstGeom prst="ellipse">
                  <a:avLst/>
                </a:prstGeom>
                <a:solidFill>
                  <a:srgbClr val="0083C3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38" name="椭圆 2337"/>
                <p:cNvSpPr/>
                <p:nvPr/>
              </p:nvSpPr>
              <p:spPr>
                <a:xfrm>
                  <a:off x="379959" y="4835027"/>
                  <a:ext cx="1252354" cy="1252354"/>
                </a:xfrm>
                <a:prstGeom prst="ellipse">
                  <a:avLst/>
                </a:prstGeom>
                <a:solidFill>
                  <a:srgbClr val="005AA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39" name="椭圆 2338"/>
                <p:cNvSpPr/>
                <p:nvPr/>
              </p:nvSpPr>
              <p:spPr>
                <a:xfrm>
                  <a:off x="530761" y="4985829"/>
                  <a:ext cx="950750" cy="950750"/>
                </a:xfrm>
                <a:prstGeom prst="ellipse">
                  <a:avLst/>
                </a:prstGeom>
                <a:solidFill>
                  <a:srgbClr val="321A8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40" name="椭圆 2339"/>
                <p:cNvSpPr/>
                <p:nvPr/>
              </p:nvSpPr>
              <p:spPr>
                <a:xfrm>
                  <a:off x="682878" y="5137946"/>
                  <a:ext cx="646516" cy="646516"/>
                </a:xfrm>
                <a:prstGeom prst="ellipse">
                  <a:avLst/>
                </a:prstGeom>
                <a:solidFill>
                  <a:srgbClr val="38095F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286" name="组合 2285"/>
              <p:cNvGrpSpPr/>
              <p:nvPr/>
            </p:nvGrpSpPr>
            <p:grpSpPr>
              <a:xfrm>
                <a:off x="2647549" y="5415552"/>
                <a:ext cx="2034572" cy="2034572"/>
                <a:chOff x="22230" y="4477298"/>
                <a:chExt cx="1967812" cy="1967812"/>
              </a:xfrm>
              <a:effectLst>
                <a:outerShdw blurRad="101600" dist="101600" dir="16200000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2329" name="椭圆 2328"/>
                <p:cNvSpPr/>
                <p:nvPr/>
              </p:nvSpPr>
              <p:spPr>
                <a:xfrm>
                  <a:off x="22230" y="4477298"/>
                  <a:ext cx="1967812" cy="1967812"/>
                </a:xfrm>
                <a:prstGeom prst="ellipse">
                  <a:avLst/>
                </a:prstGeom>
                <a:solidFill>
                  <a:srgbClr val="CDE5C1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30" name="椭圆 2329"/>
                <p:cNvSpPr/>
                <p:nvPr/>
              </p:nvSpPr>
              <p:spPr>
                <a:xfrm>
                  <a:off x="113259" y="4568327"/>
                  <a:ext cx="1785754" cy="1785754"/>
                </a:xfrm>
                <a:prstGeom prst="ellipse">
                  <a:avLst/>
                </a:prstGeom>
                <a:solidFill>
                  <a:srgbClr val="00A6CE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31" name="椭圆 2330"/>
                <p:cNvSpPr/>
                <p:nvPr/>
              </p:nvSpPr>
              <p:spPr>
                <a:xfrm>
                  <a:off x="230475" y="4685543"/>
                  <a:ext cx="1551322" cy="1551322"/>
                </a:xfrm>
                <a:prstGeom prst="ellipse">
                  <a:avLst/>
                </a:prstGeom>
                <a:solidFill>
                  <a:srgbClr val="0083C3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32" name="椭圆 2331"/>
                <p:cNvSpPr/>
                <p:nvPr/>
              </p:nvSpPr>
              <p:spPr>
                <a:xfrm>
                  <a:off x="379959" y="4835027"/>
                  <a:ext cx="1252354" cy="1252354"/>
                </a:xfrm>
                <a:prstGeom prst="ellipse">
                  <a:avLst/>
                </a:prstGeom>
                <a:solidFill>
                  <a:srgbClr val="005AA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33" name="椭圆 2332"/>
                <p:cNvSpPr/>
                <p:nvPr/>
              </p:nvSpPr>
              <p:spPr>
                <a:xfrm>
                  <a:off x="530761" y="4985829"/>
                  <a:ext cx="950750" cy="950750"/>
                </a:xfrm>
                <a:prstGeom prst="ellipse">
                  <a:avLst/>
                </a:prstGeom>
                <a:solidFill>
                  <a:srgbClr val="321A8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34" name="椭圆 2333"/>
                <p:cNvSpPr/>
                <p:nvPr/>
              </p:nvSpPr>
              <p:spPr>
                <a:xfrm>
                  <a:off x="682878" y="5137946"/>
                  <a:ext cx="646516" cy="646516"/>
                </a:xfrm>
                <a:prstGeom prst="ellipse">
                  <a:avLst/>
                </a:prstGeom>
                <a:solidFill>
                  <a:srgbClr val="38095F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287" name="组合 2286"/>
              <p:cNvGrpSpPr/>
              <p:nvPr/>
            </p:nvGrpSpPr>
            <p:grpSpPr>
              <a:xfrm>
                <a:off x="4048919" y="5457206"/>
                <a:ext cx="1822576" cy="1822576"/>
                <a:chOff x="22230" y="4477298"/>
                <a:chExt cx="1967812" cy="1967812"/>
              </a:xfrm>
              <a:effectLst>
                <a:outerShdw blurRad="101600" dist="101600" dir="16200000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2323" name="椭圆 2322"/>
                <p:cNvSpPr/>
                <p:nvPr/>
              </p:nvSpPr>
              <p:spPr>
                <a:xfrm>
                  <a:off x="22230" y="4477298"/>
                  <a:ext cx="1967812" cy="1967812"/>
                </a:xfrm>
                <a:prstGeom prst="ellipse">
                  <a:avLst/>
                </a:prstGeom>
                <a:solidFill>
                  <a:srgbClr val="CDE5C1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24" name="椭圆 2323"/>
                <p:cNvSpPr/>
                <p:nvPr/>
              </p:nvSpPr>
              <p:spPr>
                <a:xfrm>
                  <a:off x="113259" y="4568327"/>
                  <a:ext cx="1785754" cy="1785754"/>
                </a:xfrm>
                <a:prstGeom prst="ellipse">
                  <a:avLst/>
                </a:prstGeom>
                <a:solidFill>
                  <a:srgbClr val="00A6CE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25" name="椭圆 2324"/>
                <p:cNvSpPr/>
                <p:nvPr/>
              </p:nvSpPr>
              <p:spPr>
                <a:xfrm>
                  <a:off x="230475" y="4685543"/>
                  <a:ext cx="1551322" cy="1551322"/>
                </a:xfrm>
                <a:prstGeom prst="ellipse">
                  <a:avLst/>
                </a:prstGeom>
                <a:solidFill>
                  <a:srgbClr val="0083C3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26" name="椭圆 2325"/>
                <p:cNvSpPr/>
                <p:nvPr/>
              </p:nvSpPr>
              <p:spPr>
                <a:xfrm>
                  <a:off x="379959" y="4835027"/>
                  <a:ext cx="1252354" cy="1252354"/>
                </a:xfrm>
                <a:prstGeom prst="ellipse">
                  <a:avLst/>
                </a:prstGeom>
                <a:solidFill>
                  <a:srgbClr val="005AA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27" name="椭圆 2326"/>
                <p:cNvSpPr/>
                <p:nvPr/>
              </p:nvSpPr>
              <p:spPr>
                <a:xfrm>
                  <a:off x="530761" y="4985829"/>
                  <a:ext cx="950750" cy="950750"/>
                </a:xfrm>
                <a:prstGeom prst="ellipse">
                  <a:avLst/>
                </a:prstGeom>
                <a:solidFill>
                  <a:srgbClr val="321A8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28" name="椭圆 2327"/>
                <p:cNvSpPr/>
                <p:nvPr/>
              </p:nvSpPr>
              <p:spPr>
                <a:xfrm>
                  <a:off x="682878" y="5137946"/>
                  <a:ext cx="646516" cy="646516"/>
                </a:xfrm>
                <a:prstGeom prst="ellipse">
                  <a:avLst/>
                </a:prstGeom>
                <a:solidFill>
                  <a:srgbClr val="38095F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288" name="组合 2287"/>
              <p:cNvGrpSpPr/>
              <p:nvPr/>
            </p:nvGrpSpPr>
            <p:grpSpPr>
              <a:xfrm>
                <a:off x="5437364" y="5561349"/>
                <a:ext cx="1822576" cy="1822576"/>
                <a:chOff x="22230" y="4477298"/>
                <a:chExt cx="1967812" cy="1967812"/>
              </a:xfrm>
              <a:effectLst>
                <a:outerShdw blurRad="101600" dist="101600" dir="16200000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2317" name="椭圆 2316"/>
                <p:cNvSpPr/>
                <p:nvPr/>
              </p:nvSpPr>
              <p:spPr>
                <a:xfrm>
                  <a:off x="22230" y="4477298"/>
                  <a:ext cx="1967812" cy="1967812"/>
                </a:xfrm>
                <a:prstGeom prst="ellipse">
                  <a:avLst/>
                </a:prstGeom>
                <a:solidFill>
                  <a:srgbClr val="CDE5C1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18" name="椭圆 2317"/>
                <p:cNvSpPr/>
                <p:nvPr/>
              </p:nvSpPr>
              <p:spPr>
                <a:xfrm>
                  <a:off x="113259" y="4568327"/>
                  <a:ext cx="1785754" cy="1785754"/>
                </a:xfrm>
                <a:prstGeom prst="ellipse">
                  <a:avLst/>
                </a:prstGeom>
                <a:solidFill>
                  <a:srgbClr val="00A6CE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19" name="椭圆 2318"/>
                <p:cNvSpPr/>
                <p:nvPr/>
              </p:nvSpPr>
              <p:spPr>
                <a:xfrm>
                  <a:off x="230475" y="4685543"/>
                  <a:ext cx="1551322" cy="1551322"/>
                </a:xfrm>
                <a:prstGeom prst="ellipse">
                  <a:avLst/>
                </a:prstGeom>
                <a:solidFill>
                  <a:srgbClr val="0083C3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20" name="椭圆 2319"/>
                <p:cNvSpPr/>
                <p:nvPr/>
              </p:nvSpPr>
              <p:spPr>
                <a:xfrm>
                  <a:off x="379959" y="4835027"/>
                  <a:ext cx="1252354" cy="1252354"/>
                </a:xfrm>
                <a:prstGeom prst="ellipse">
                  <a:avLst/>
                </a:prstGeom>
                <a:solidFill>
                  <a:srgbClr val="005AA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21" name="椭圆 2320"/>
                <p:cNvSpPr/>
                <p:nvPr/>
              </p:nvSpPr>
              <p:spPr>
                <a:xfrm>
                  <a:off x="530761" y="4985829"/>
                  <a:ext cx="950750" cy="950750"/>
                </a:xfrm>
                <a:prstGeom prst="ellipse">
                  <a:avLst/>
                </a:prstGeom>
                <a:solidFill>
                  <a:srgbClr val="321A8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22" name="椭圆 2321"/>
                <p:cNvSpPr/>
                <p:nvPr/>
              </p:nvSpPr>
              <p:spPr>
                <a:xfrm>
                  <a:off x="682878" y="5137946"/>
                  <a:ext cx="646516" cy="646516"/>
                </a:xfrm>
                <a:prstGeom prst="ellipse">
                  <a:avLst/>
                </a:prstGeom>
                <a:solidFill>
                  <a:srgbClr val="38095F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289" name="组合 2288"/>
              <p:cNvGrpSpPr/>
              <p:nvPr/>
            </p:nvGrpSpPr>
            <p:grpSpPr>
              <a:xfrm>
                <a:off x="6748760" y="5516277"/>
                <a:ext cx="1687455" cy="1687455"/>
                <a:chOff x="22230" y="4477298"/>
                <a:chExt cx="1967812" cy="1967812"/>
              </a:xfrm>
              <a:effectLst>
                <a:outerShdw blurRad="101600" dist="101600" dir="16200000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2311" name="椭圆 2310"/>
                <p:cNvSpPr/>
                <p:nvPr/>
              </p:nvSpPr>
              <p:spPr>
                <a:xfrm>
                  <a:off x="22230" y="4477298"/>
                  <a:ext cx="1967812" cy="1967812"/>
                </a:xfrm>
                <a:prstGeom prst="ellipse">
                  <a:avLst/>
                </a:prstGeom>
                <a:solidFill>
                  <a:srgbClr val="CDE5C1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12" name="椭圆 2311"/>
                <p:cNvSpPr/>
                <p:nvPr/>
              </p:nvSpPr>
              <p:spPr>
                <a:xfrm>
                  <a:off x="113259" y="4568327"/>
                  <a:ext cx="1785754" cy="1785754"/>
                </a:xfrm>
                <a:prstGeom prst="ellipse">
                  <a:avLst/>
                </a:prstGeom>
                <a:solidFill>
                  <a:srgbClr val="00A6CE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13" name="椭圆 2312"/>
                <p:cNvSpPr/>
                <p:nvPr/>
              </p:nvSpPr>
              <p:spPr>
                <a:xfrm>
                  <a:off x="230475" y="4685543"/>
                  <a:ext cx="1551322" cy="1551322"/>
                </a:xfrm>
                <a:prstGeom prst="ellipse">
                  <a:avLst/>
                </a:prstGeom>
                <a:solidFill>
                  <a:srgbClr val="0083C3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14" name="椭圆 2313"/>
                <p:cNvSpPr/>
                <p:nvPr/>
              </p:nvSpPr>
              <p:spPr>
                <a:xfrm>
                  <a:off x="379959" y="4835027"/>
                  <a:ext cx="1252354" cy="1252354"/>
                </a:xfrm>
                <a:prstGeom prst="ellipse">
                  <a:avLst/>
                </a:prstGeom>
                <a:solidFill>
                  <a:srgbClr val="005AA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15" name="椭圆 2314"/>
                <p:cNvSpPr/>
                <p:nvPr/>
              </p:nvSpPr>
              <p:spPr>
                <a:xfrm>
                  <a:off x="530761" y="4985829"/>
                  <a:ext cx="950750" cy="950750"/>
                </a:xfrm>
                <a:prstGeom prst="ellipse">
                  <a:avLst/>
                </a:prstGeom>
                <a:solidFill>
                  <a:srgbClr val="321A8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16" name="椭圆 2315"/>
                <p:cNvSpPr/>
                <p:nvPr/>
              </p:nvSpPr>
              <p:spPr>
                <a:xfrm>
                  <a:off x="682878" y="5137946"/>
                  <a:ext cx="646516" cy="646516"/>
                </a:xfrm>
                <a:prstGeom prst="ellipse">
                  <a:avLst/>
                </a:prstGeom>
                <a:solidFill>
                  <a:srgbClr val="38095F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290" name="组合 2289"/>
              <p:cNvGrpSpPr/>
              <p:nvPr/>
            </p:nvGrpSpPr>
            <p:grpSpPr>
              <a:xfrm>
                <a:off x="7969490" y="5459877"/>
                <a:ext cx="1687455" cy="1687455"/>
                <a:chOff x="22230" y="4477298"/>
                <a:chExt cx="1967812" cy="1967812"/>
              </a:xfrm>
              <a:effectLst>
                <a:outerShdw blurRad="101600" dist="101600" dir="16200000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2305" name="椭圆 2304"/>
                <p:cNvSpPr/>
                <p:nvPr/>
              </p:nvSpPr>
              <p:spPr>
                <a:xfrm>
                  <a:off x="22230" y="4477298"/>
                  <a:ext cx="1967812" cy="1967812"/>
                </a:xfrm>
                <a:prstGeom prst="ellipse">
                  <a:avLst/>
                </a:prstGeom>
                <a:solidFill>
                  <a:srgbClr val="CDE5C1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06" name="椭圆 2305"/>
                <p:cNvSpPr/>
                <p:nvPr/>
              </p:nvSpPr>
              <p:spPr>
                <a:xfrm>
                  <a:off x="113259" y="4568327"/>
                  <a:ext cx="1785754" cy="1785754"/>
                </a:xfrm>
                <a:prstGeom prst="ellipse">
                  <a:avLst/>
                </a:prstGeom>
                <a:solidFill>
                  <a:srgbClr val="00A6CE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07" name="椭圆 2306"/>
                <p:cNvSpPr/>
                <p:nvPr/>
              </p:nvSpPr>
              <p:spPr>
                <a:xfrm>
                  <a:off x="230475" y="4685543"/>
                  <a:ext cx="1551322" cy="1551322"/>
                </a:xfrm>
                <a:prstGeom prst="ellipse">
                  <a:avLst/>
                </a:prstGeom>
                <a:solidFill>
                  <a:srgbClr val="0083C3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08" name="椭圆 2307"/>
                <p:cNvSpPr/>
                <p:nvPr/>
              </p:nvSpPr>
              <p:spPr>
                <a:xfrm>
                  <a:off x="379959" y="4835027"/>
                  <a:ext cx="1252354" cy="1252354"/>
                </a:xfrm>
                <a:prstGeom prst="ellipse">
                  <a:avLst/>
                </a:prstGeom>
                <a:solidFill>
                  <a:srgbClr val="005AA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09" name="椭圆 2308"/>
                <p:cNvSpPr/>
                <p:nvPr/>
              </p:nvSpPr>
              <p:spPr>
                <a:xfrm>
                  <a:off x="530761" y="4985829"/>
                  <a:ext cx="950750" cy="950750"/>
                </a:xfrm>
                <a:prstGeom prst="ellipse">
                  <a:avLst/>
                </a:prstGeom>
                <a:solidFill>
                  <a:srgbClr val="321A8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10" name="椭圆 2309"/>
                <p:cNvSpPr/>
                <p:nvPr/>
              </p:nvSpPr>
              <p:spPr>
                <a:xfrm>
                  <a:off x="682878" y="5137946"/>
                  <a:ext cx="646516" cy="646516"/>
                </a:xfrm>
                <a:prstGeom prst="ellipse">
                  <a:avLst/>
                </a:prstGeom>
                <a:solidFill>
                  <a:srgbClr val="38095F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291" name="组合 2290"/>
              <p:cNvGrpSpPr/>
              <p:nvPr/>
            </p:nvGrpSpPr>
            <p:grpSpPr>
              <a:xfrm>
                <a:off x="402914" y="5512708"/>
                <a:ext cx="1687455" cy="1687455"/>
                <a:chOff x="22230" y="4477298"/>
                <a:chExt cx="1967812" cy="1967812"/>
              </a:xfrm>
              <a:effectLst>
                <a:outerShdw blurRad="101600" dist="101600" dir="16200000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2299" name="椭圆 2298"/>
                <p:cNvSpPr/>
                <p:nvPr/>
              </p:nvSpPr>
              <p:spPr>
                <a:xfrm>
                  <a:off x="22230" y="4477298"/>
                  <a:ext cx="1967812" cy="1967812"/>
                </a:xfrm>
                <a:prstGeom prst="ellipse">
                  <a:avLst/>
                </a:prstGeom>
                <a:solidFill>
                  <a:srgbClr val="CDE5C1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00" name="椭圆 2299"/>
                <p:cNvSpPr/>
                <p:nvPr/>
              </p:nvSpPr>
              <p:spPr>
                <a:xfrm>
                  <a:off x="113259" y="4568327"/>
                  <a:ext cx="1785754" cy="1785754"/>
                </a:xfrm>
                <a:prstGeom prst="ellipse">
                  <a:avLst/>
                </a:prstGeom>
                <a:solidFill>
                  <a:srgbClr val="00A6CE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01" name="椭圆 2300"/>
                <p:cNvSpPr/>
                <p:nvPr/>
              </p:nvSpPr>
              <p:spPr>
                <a:xfrm>
                  <a:off x="230475" y="4685543"/>
                  <a:ext cx="1551322" cy="1551322"/>
                </a:xfrm>
                <a:prstGeom prst="ellipse">
                  <a:avLst/>
                </a:prstGeom>
                <a:solidFill>
                  <a:srgbClr val="0083C3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02" name="椭圆 2301"/>
                <p:cNvSpPr/>
                <p:nvPr/>
              </p:nvSpPr>
              <p:spPr>
                <a:xfrm>
                  <a:off x="379959" y="4835027"/>
                  <a:ext cx="1252354" cy="1252354"/>
                </a:xfrm>
                <a:prstGeom prst="ellipse">
                  <a:avLst/>
                </a:prstGeom>
                <a:solidFill>
                  <a:srgbClr val="005AA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03" name="椭圆 2302"/>
                <p:cNvSpPr/>
                <p:nvPr/>
              </p:nvSpPr>
              <p:spPr>
                <a:xfrm>
                  <a:off x="530761" y="4985829"/>
                  <a:ext cx="950750" cy="950750"/>
                </a:xfrm>
                <a:prstGeom prst="ellipse">
                  <a:avLst/>
                </a:prstGeom>
                <a:solidFill>
                  <a:srgbClr val="321A8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04" name="椭圆 2303"/>
                <p:cNvSpPr/>
                <p:nvPr/>
              </p:nvSpPr>
              <p:spPr>
                <a:xfrm>
                  <a:off x="682878" y="5137946"/>
                  <a:ext cx="646516" cy="646516"/>
                </a:xfrm>
                <a:prstGeom prst="ellipse">
                  <a:avLst/>
                </a:prstGeom>
                <a:solidFill>
                  <a:srgbClr val="38095F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292" name="组合 2291"/>
              <p:cNvGrpSpPr/>
              <p:nvPr/>
            </p:nvGrpSpPr>
            <p:grpSpPr>
              <a:xfrm>
                <a:off x="-822919" y="5529057"/>
                <a:ext cx="1687455" cy="1687455"/>
                <a:chOff x="22230" y="4477298"/>
                <a:chExt cx="1967812" cy="1967812"/>
              </a:xfrm>
              <a:effectLst>
                <a:outerShdw blurRad="101600" dist="101600" dir="16200000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2293" name="椭圆 2292"/>
                <p:cNvSpPr/>
                <p:nvPr/>
              </p:nvSpPr>
              <p:spPr>
                <a:xfrm>
                  <a:off x="22230" y="4477298"/>
                  <a:ext cx="1967812" cy="1967812"/>
                </a:xfrm>
                <a:prstGeom prst="ellipse">
                  <a:avLst/>
                </a:prstGeom>
                <a:solidFill>
                  <a:srgbClr val="CDE5C1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94" name="椭圆 2293"/>
                <p:cNvSpPr/>
                <p:nvPr/>
              </p:nvSpPr>
              <p:spPr>
                <a:xfrm>
                  <a:off x="113259" y="4568327"/>
                  <a:ext cx="1785754" cy="1785754"/>
                </a:xfrm>
                <a:prstGeom prst="ellipse">
                  <a:avLst/>
                </a:prstGeom>
                <a:solidFill>
                  <a:srgbClr val="00A6CE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95" name="椭圆 2294"/>
                <p:cNvSpPr/>
                <p:nvPr/>
              </p:nvSpPr>
              <p:spPr>
                <a:xfrm>
                  <a:off x="230475" y="4685543"/>
                  <a:ext cx="1551322" cy="1551322"/>
                </a:xfrm>
                <a:prstGeom prst="ellipse">
                  <a:avLst/>
                </a:prstGeom>
                <a:solidFill>
                  <a:srgbClr val="0083C3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96" name="椭圆 2295"/>
                <p:cNvSpPr/>
                <p:nvPr/>
              </p:nvSpPr>
              <p:spPr>
                <a:xfrm>
                  <a:off x="379959" y="4835027"/>
                  <a:ext cx="1252354" cy="1252354"/>
                </a:xfrm>
                <a:prstGeom prst="ellipse">
                  <a:avLst/>
                </a:prstGeom>
                <a:solidFill>
                  <a:srgbClr val="005AA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97" name="椭圆 2296"/>
                <p:cNvSpPr/>
                <p:nvPr/>
              </p:nvSpPr>
              <p:spPr>
                <a:xfrm>
                  <a:off x="530761" y="4985829"/>
                  <a:ext cx="950750" cy="950750"/>
                </a:xfrm>
                <a:prstGeom prst="ellipse">
                  <a:avLst/>
                </a:prstGeom>
                <a:solidFill>
                  <a:srgbClr val="321A8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98" name="椭圆 2297"/>
                <p:cNvSpPr/>
                <p:nvPr/>
              </p:nvSpPr>
              <p:spPr>
                <a:xfrm>
                  <a:off x="682878" y="5137946"/>
                  <a:ext cx="646516" cy="646516"/>
                </a:xfrm>
                <a:prstGeom prst="ellipse">
                  <a:avLst/>
                </a:prstGeom>
                <a:solidFill>
                  <a:srgbClr val="38095F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2889" name="组合 2888"/>
          <p:cNvGrpSpPr/>
          <p:nvPr/>
        </p:nvGrpSpPr>
        <p:grpSpPr>
          <a:xfrm rot="999890">
            <a:off x="2752486" y="3582506"/>
            <a:ext cx="590129" cy="859806"/>
            <a:chOff x="-2113082" y="3858133"/>
            <a:chExt cx="1116266" cy="1626376"/>
          </a:xfrm>
          <a:effectLst>
            <a:outerShdw blurRad="88900" dist="114300" dir="2400000" algn="tl" rotWithShape="0">
              <a:prstClr val="black">
                <a:alpha val="40000"/>
              </a:prstClr>
            </a:outerShdw>
          </a:effectLst>
        </p:grpSpPr>
        <p:sp>
          <p:nvSpPr>
            <p:cNvPr id="2890" name="任意多边形 2889"/>
            <p:cNvSpPr/>
            <p:nvPr/>
          </p:nvSpPr>
          <p:spPr>
            <a:xfrm>
              <a:off x="-2085974" y="3940969"/>
              <a:ext cx="1002506" cy="1452562"/>
            </a:xfrm>
            <a:custGeom>
              <a:avLst/>
              <a:gdLst>
                <a:gd name="connsiteX0" fmla="*/ 938213 w 988219"/>
                <a:gd name="connsiteY0" fmla="*/ 0 h 1452562"/>
                <a:gd name="connsiteX1" fmla="*/ 523875 w 988219"/>
                <a:gd name="connsiteY1" fmla="*/ 107156 h 1452562"/>
                <a:gd name="connsiteX2" fmla="*/ 381000 w 988219"/>
                <a:gd name="connsiteY2" fmla="*/ 195262 h 1452562"/>
                <a:gd name="connsiteX3" fmla="*/ 333375 w 988219"/>
                <a:gd name="connsiteY3" fmla="*/ 250031 h 1452562"/>
                <a:gd name="connsiteX4" fmla="*/ 257175 w 988219"/>
                <a:gd name="connsiteY4" fmla="*/ 240506 h 1452562"/>
                <a:gd name="connsiteX5" fmla="*/ 97632 w 988219"/>
                <a:gd name="connsiteY5" fmla="*/ 483394 h 1452562"/>
                <a:gd name="connsiteX6" fmla="*/ 9525 w 988219"/>
                <a:gd name="connsiteY6" fmla="*/ 678656 h 1452562"/>
                <a:gd name="connsiteX7" fmla="*/ 0 w 988219"/>
                <a:gd name="connsiteY7" fmla="*/ 723900 h 1452562"/>
                <a:gd name="connsiteX8" fmla="*/ 4763 w 988219"/>
                <a:gd name="connsiteY8" fmla="*/ 795337 h 1452562"/>
                <a:gd name="connsiteX9" fmla="*/ 11907 w 988219"/>
                <a:gd name="connsiteY9" fmla="*/ 931069 h 1452562"/>
                <a:gd name="connsiteX10" fmla="*/ 52388 w 988219"/>
                <a:gd name="connsiteY10" fmla="*/ 1054894 h 1452562"/>
                <a:gd name="connsiteX11" fmla="*/ 78582 w 988219"/>
                <a:gd name="connsiteY11" fmla="*/ 1114425 h 1452562"/>
                <a:gd name="connsiteX12" fmla="*/ 292894 w 988219"/>
                <a:gd name="connsiteY12" fmla="*/ 1376362 h 1452562"/>
                <a:gd name="connsiteX13" fmla="*/ 390525 w 988219"/>
                <a:gd name="connsiteY13" fmla="*/ 1452562 h 1452562"/>
                <a:gd name="connsiteX14" fmla="*/ 390525 w 988219"/>
                <a:gd name="connsiteY14" fmla="*/ 1312069 h 1452562"/>
                <a:gd name="connsiteX15" fmla="*/ 428625 w 988219"/>
                <a:gd name="connsiteY15" fmla="*/ 1290637 h 1452562"/>
                <a:gd name="connsiteX16" fmla="*/ 547688 w 988219"/>
                <a:gd name="connsiteY16" fmla="*/ 1266825 h 1452562"/>
                <a:gd name="connsiteX17" fmla="*/ 619125 w 988219"/>
                <a:gd name="connsiteY17" fmla="*/ 1209675 h 1452562"/>
                <a:gd name="connsiteX18" fmla="*/ 407194 w 988219"/>
                <a:gd name="connsiteY18" fmla="*/ 1162050 h 1452562"/>
                <a:gd name="connsiteX19" fmla="*/ 238125 w 988219"/>
                <a:gd name="connsiteY19" fmla="*/ 1054894 h 1452562"/>
                <a:gd name="connsiteX20" fmla="*/ 202407 w 988219"/>
                <a:gd name="connsiteY20" fmla="*/ 1023937 h 1452562"/>
                <a:gd name="connsiteX21" fmla="*/ 197644 w 988219"/>
                <a:gd name="connsiteY21" fmla="*/ 976312 h 1452562"/>
                <a:gd name="connsiteX22" fmla="*/ 197644 w 988219"/>
                <a:gd name="connsiteY22" fmla="*/ 923925 h 1452562"/>
                <a:gd name="connsiteX23" fmla="*/ 209550 w 988219"/>
                <a:gd name="connsiteY23" fmla="*/ 881062 h 1452562"/>
                <a:gd name="connsiteX24" fmla="*/ 221457 w 988219"/>
                <a:gd name="connsiteY24" fmla="*/ 833437 h 1452562"/>
                <a:gd name="connsiteX25" fmla="*/ 273844 w 988219"/>
                <a:gd name="connsiteY25" fmla="*/ 778669 h 1452562"/>
                <a:gd name="connsiteX26" fmla="*/ 426244 w 988219"/>
                <a:gd name="connsiteY26" fmla="*/ 688181 h 1452562"/>
                <a:gd name="connsiteX27" fmla="*/ 542925 w 988219"/>
                <a:gd name="connsiteY27" fmla="*/ 611981 h 1452562"/>
                <a:gd name="connsiteX28" fmla="*/ 604838 w 988219"/>
                <a:gd name="connsiteY28" fmla="*/ 561975 h 1452562"/>
                <a:gd name="connsiteX29" fmla="*/ 666750 w 988219"/>
                <a:gd name="connsiteY29" fmla="*/ 571500 h 1452562"/>
                <a:gd name="connsiteX30" fmla="*/ 738188 w 988219"/>
                <a:gd name="connsiteY30" fmla="*/ 597694 h 1452562"/>
                <a:gd name="connsiteX31" fmla="*/ 800100 w 988219"/>
                <a:gd name="connsiteY31" fmla="*/ 604837 h 1452562"/>
                <a:gd name="connsiteX32" fmla="*/ 728663 w 988219"/>
                <a:gd name="connsiteY32" fmla="*/ 531019 h 1452562"/>
                <a:gd name="connsiteX33" fmla="*/ 719138 w 988219"/>
                <a:gd name="connsiteY33" fmla="*/ 473869 h 1452562"/>
                <a:gd name="connsiteX34" fmla="*/ 781050 w 988219"/>
                <a:gd name="connsiteY34" fmla="*/ 440531 h 1452562"/>
                <a:gd name="connsiteX35" fmla="*/ 931069 w 988219"/>
                <a:gd name="connsiteY35" fmla="*/ 266700 h 1452562"/>
                <a:gd name="connsiteX36" fmla="*/ 988219 w 988219"/>
                <a:gd name="connsiteY36" fmla="*/ 111919 h 1452562"/>
                <a:gd name="connsiteX37" fmla="*/ 938213 w 988219"/>
                <a:gd name="connsiteY37" fmla="*/ 0 h 1452562"/>
                <a:gd name="connsiteX0" fmla="*/ 938213 w 988219"/>
                <a:gd name="connsiteY0" fmla="*/ 0 h 1452562"/>
                <a:gd name="connsiteX1" fmla="*/ 523875 w 988219"/>
                <a:gd name="connsiteY1" fmla="*/ 107156 h 1452562"/>
                <a:gd name="connsiteX2" fmla="*/ 381000 w 988219"/>
                <a:gd name="connsiteY2" fmla="*/ 195262 h 1452562"/>
                <a:gd name="connsiteX3" fmla="*/ 333375 w 988219"/>
                <a:gd name="connsiteY3" fmla="*/ 250031 h 1452562"/>
                <a:gd name="connsiteX4" fmla="*/ 257175 w 988219"/>
                <a:gd name="connsiteY4" fmla="*/ 240506 h 1452562"/>
                <a:gd name="connsiteX5" fmla="*/ 97632 w 988219"/>
                <a:gd name="connsiteY5" fmla="*/ 483394 h 1452562"/>
                <a:gd name="connsiteX6" fmla="*/ 9525 w 988219"/>
                <a:gd name="connsiteY6" fmla="*/ 678656 h 1452562"/>
                <a:gd name="connsiteX7" fmla="*/ 0 w 988219"/>
                <a:gd name="connsiteY7" fmla="*/ 723900 h 1452562"/>
                <a:gd name="connsiteX8" fmla="*/ 4763 w 988219"/>
                <a:gd name="connsiteY8" fmla="*/ 795337 h 1452562"/>
                <a:gd name="connsiteX9" fmla="*/ 11907 w 988219"/>
                <a:gd name="connsiteY9" fmla="*/ 931069 h 1452562"/>
                <a:gd name="connsiteX10" fmla="*/ 52388 w 988219"/>
                <a:gd name="connsiteY10" fmla="*/ 1054894 h 1452562"/>
                <a:gd name="connsiteX11" fmla="*/ 90488 w 988219"/>
                <a:gd name="connsiteY11" fmla="*/ 1114425 h 1452562"/>
                <a:gd name="connsiteX12" fmla="*/ 292894 w 988219"/>
                <a:gd name="connsiteY12" fmla="*/ 1376362 h 1452562"/>
                <a:gd name="connsiteX13" fmla="*/ 390525 w 988219"/>
                <a:gd name="connsiteY13" fmla="*/ 1452562 h 1452562"/>
                <a:gd name="connsiteX14" fmla="*/ 390525 w 988219"/>
                <a:gd name="connsiteY14" fmla="*/ 1312069 h 1452562"/>
                <a:gd name="connsiteX15" fmla="*/ 428625 w 988219"/>
                <a:gd name="connsiteY15" fmla="*/ 1290637 h 1452562"/>
                <a:gd name="connsiteX16" fmla="*/ 547688 w 988219"/>
                <a:gd name="connsiteY16" fmla="*/ 1266825 h 1452562"/>
                <a:gd name="connsiteX17" fmla="*/ 619125 w 988219"/>
                <a:gd name="connsiteY17" fmla="*/ 1209675 h 1452562"/>
                <a:gd name="connsiteX18" fmla="*/ 407194 w 988219"/>
                <a:gd name="connsiteY18" fmla="*/ 1162050 h 1452562"/>
                <a:gd name="connsiteX19" fmla="*/ 238125 w 988219"/>
                <a:gd name="connsiteY19" fmla="*/ 1054894 h 1452562"/>
                <a:gd name="connsiteX20" fmla="*/ 202407 w 988219"/>
                <a:gd name="connsiteY20" fmla="*/ 1023937 h 1452562"/>
                <a:gd name="connsiteX21" fmla="*/ 197644 w 988219"/>
                <a:gd name="connsiteY21" fmla="*/ 976312 h 1452562"/>
                <a:gd name="connsiteX22" fmla="*/ 197644 w 988219"/>
                <a:gd name="connsiteY22" fmla="*/ 923925 h 1452562"/>
                <a:gd name="connsiteX23" fmla="*/ 209550 w 988219"/>
                <a:gd name="connsiteY23" fmla="*/ 881062 h 1452562"/>
                <a:gd name="connsiteX24" fmla="*/ 221457 w 988219"/>
                <a:gd name="connsiteY24" fmla="*/ 833437 h 1452562"/>
                <a:gd name="connsiteX25" fmla="*/ 273844 w 988219"/>
                <a:gd name="connsiteY25" fmla="*/ 778669 h 1452562"/>
                <a:gd name="connsiteX26" fmla="*/ 426244 w 988219"/>
                <a:gd name="connsiteY26" fmla="*/ 688181 h 1452562"/>
                <a:gd name="connsiteX27" fmla="*/ 542925 w 988219"/>
                <a:gd name="connsiteY27" fmla="*/ 611981 h 1452562"/>
                <a:gd name="connsiteX28" fmla="*/ 604838 w 988219"/>
                <a:gd name="connsiteY28" fmla="*/ 561975 h 1452562"/>
                <a:gd name="connsiteX29" fmla="*/ 666750 w 988219"/>
                <a:gd name="connsiteY29" fmla="*/ 571500 h 1452562"/>
                <a:gd name="connsiteX30" fmla="*/ 738188 w 988219"/>
                <a:gd name="connsiteY30" fmla="*/ 597694 h 1452562"/>
                <a:gd name="connsiteX31" fmla="*/ 800100 w 988219"/>
                <a:gd name="connsiteY31" fmla="*/ 604837 h 1452562"/>
                <a:gd name="connsiteX32" fmla="*/ 728663 w 988219"/>
                <a:gd name="connsiteY32" fmla="*/ 531019 h 1452562"/>
                <a:gd name="connsiteX33" fmla="*/ 719138 w 988219"/>
                <a:gd name="connsiteY33" fmla="*/ 473869 h 1452562"/>
                <a:gd name="connsiteX34" fmla="*/ 781050 w 988219"/>
                <a:gd name="connsiteY34" fmla="*/ 440531 h 1452562"/>
                <a:gd name="connsiteX35" fmla="*/ 931069 w 988219"/>
                <a:gd name="connsiteY35" fmla="*/ 266700 h 1452562"/>
                <a:gd name="connsiteX36" fmla="*/ 988219 w 988219"/>
                <a:gd name="connsiteY36" fmla="*/ 111919 h 1452562"/>
                <a:gd name="connsiteX37" fmla="*/ 938213 w 988219"/>
                <a:gd name="connsiteY37" fmla="*/ 0 h 1452562"/>
                <a:gd name="connsiteX0" fmla="*/ 933450 w 983456"/>
                <a:gd name="connsiteY0" fmla="*/ 0 h 1452562"/>
                <a:gd name="connsiteX1" fmla="*/ 519112 w 983456"/>
                <a:gd name="connsiteY1" fmla="*/ 107156 h 1452562"/>
                <a:gd name="connsiteX2" fmla="*/ 376237 w 983456"/>
                <a:gd name="connsiteY2" fmla="*/ 195262 h 1452562"/>
                <a:gd name="connsiteX3" fmla="*/ 328612 w 983456"/>
                <a:gd name="connsiteY3" fmla="*/ 250031 h 1452562"/>
                <a:gd name="connsiteX4" fmla="*/ 252412 w 983456"/>
                <a:gd name="connsiteY4" fmla="*/ 240506 h 1452562"/>
                <a:gd name="connsiteX5" fmla="*/ 92869 w 983456"/>
                <a:gd name="connsiteY5" fmla="*/ 483394 h 1452562"/>
                <a:gd name="connsiteX6" fmla="*/ 4762 w 983456"/>
                <a:gd name="connsiteY6" fmla="*/ 678656 h 1452562"/>
                <a:gd name="connsiteX7" fmla="*/ 7143 w 983456"/>
                <a:gd name="connsiteY7" fmla="*/ 723900 h 1452562"/>
                <a:gd name="connsiteX8" fmla="*/ 0 w 983456"/>
                <a:gd name="connsiteY8" fmla="*/ 795337 h 1452562"/>
                <a:gd name="connsiteX9" fmla="*/ 7144 w 983456"/>
                <a:gd name="connsiteY9" fmla="*/ 931069 h 1452562"/>
                <a:gd name="connsiteX10" fmla="*/ 47625 w 983456"/>
                <a:gd name="connsiteY10" fmla="*/ 1054894 h 1452562"/>
                <a:gd name="connsiteX11" fmla="*/ 85725 w 983456"/>
                <a:gd name="connsiteY11" fmla="*/ 1114425 h 1452562"/>
                <a:gd name="connsiteX12" fmla="*/ 288131 w 983456"/>
                <a:gd name="connsiteY12" fmla="*/ 1376362 h 1452562"/>
                <a:gd name="connsiteX13" fmla="*/ 385762 w 983456"/>
                <a:gd name="connsiteY13" fmla="*/ 1452562 h 1452562"/>
                <a:gd name="connsiteX14" fmla="*/ 385762 w 983456"/>
                <a:gd name="connsiteY14" fmla="*/ 1312069 h 1452562"/>
                <a:gd name="connsiteX15" fmla="*/ 423862 w 983456"/>
                <a:gd name="connsiteY15" fmla="*/ 1290637 h 1452562"/>
                <a:gd name="connsiteX16" fmla="*/ 542925 w 983456"/>
                <a:gd name="connsiteY16" fmla="*/ 1266825 h 1452562"/>
                <a:gd name="connsiteX17" fmla="*/ 614362 w 983456"/>
                <a:gd name="connsiteY17" fmla="*/ 1209675 h 1452562"/>
                <a:gd name="connsiteX18" fmla="*/ 402431 w 983456"/>
                <a:gd name="connsiteY18" fmla="*/ 1162050 h 1452562"/>
                <a:gd name="connsiteX19" fmla="*/ 233362 w 983456"/>
                <a:gd name="connsiteY19" fmla="*/ 1054894 h 1452562"/>
                <a:gd name="connsiteX20" fmla="*/ 197644 w 983456"/>
                <a:gd name="connsiteY20" fmla="*/ 1023937 h 1452562"/>
                <a:gd name="connsiteX21" fmla="*/ 192881 w 983456"/>
                <a:gd name="connsiteY21" fmla="*/ 976312 h 1452562"/>
                <a:gd name="connsiteX22" fmla="*/ 192881 w 983456"/>
                <a:gd name="connsiteY22" fmla="*/ 923925 h 1452562"/>
                <a:gd name="connsiteX23" fmla="*/ 204787 w 983456"/>
                <a:gd name="connsiteY23" fmla="*/ 881062 h 1452562"/>
                <a:gd name="connsiteX24" fmla="*/ 216694 w 983456"/>
                <a:gd name="connsiteY24" fmla="*/ 833437 h 1452562"/>
                <a:gd name="connsiteX25" fmla="*/ 269081 w 983456"/>
                <a:gd name="connsiteY25" fmla="*/ 778669 h 1452562"/>
                <a:gd name="connsiteX26" fmla="*/ 421481 w 983456"/>
                <a:gd name="connsiteY26" fmla="*/ 688181 h 1452562"/>
                <a:gd name="connsiteX27" fmla="*/ 538162 w 983456"/>
                <a:gd name="connsiteY27" fmla="*/ 611981 h 1452562"/>
                <a:gd name="connsiteX28" fmla="*/ 600075 w 983456"/>
                <a:gd name="connsiteY28" fmla="*/ 561975 h 1452562"/>
                <a:gd name="connsiteX29" fmla="*/ 661987 w 983456"/>
                <a:gd name="connsiteY29" fmla="*/ 571500 h 1452562"/>
                <a:gd name="connsiteX30" fmla="*/ 733425 w 983456"/>
                <a:gd name="connsiteY30" fmla="*/ 597694 h 1452562"/>
                <a:gd name="connsiteX31" fmla="*/ 795337 w 983456"/>
                <a:gd name="connsiteY31" fmla="*/ 604837 h 1452562"/>
                <a:gd name="connsiteX32" fmla="*/ 723900 w 983456"/>
                <a:gd name="connsiteY32" fmla="*/ 531019 h 1452562"/>
                <a:gd name="connsiteX33" fmla="*/ 714375 w 983456"/>
                <a:gd name="connsiteY33" fmla="*/ 473869 h 1452562"/>
                <a:gd name="connsiteX34" fmla="*/ 776287 w 983456"/>
                <a:gd name="connsiteY34" fmla="*/ 440531 h 1452562"/>
                <a:gd name="connsiteX35" fmla="*/ 926306 w 983456"/>
                <a:gd name="connsiteY35" fmla="*/ 266700 h 1452562"/>
                <a:gd name="connsiteX36" fmla="*/ 983456 w 983456"/>
                <a:gd name="connsiteY36" fmla="*/ 111919 h 1452562"/>
                <a:gd name="connsiteX37" fmla="*/ 933450 w 983456"/>
                <a:gd name="connsiteY37" fmla="*/ 0 h 1452562"/>
                <a:gd name="connsiteX0" fmla="*/ 933450 w 983456"/>
                <a:gd name="connsiteY0" fmla="*/ 0 h 1452562"/>
                <a:gd name="connsiteX1" fmla="*/ 519112 w 983456"/>
                <a:gd name="connsiteY1" fmla="*/ 107156 h 1452562"/>
                <a:gd name="connsiteX2" fmla="*/ 385762 w 983456"/>
                <a:gd name="connsiteY2" fmla="*/ 204787 h 1452562"/>
                <a:gd name="connsiteX3" fmla="*/ 328612 w 983456"/>
                <a:gd name="connsiteY3" fmla="*/ 250031 h 1452562"/>
                <a:gd name="connsiteX4" fmla="*/ 252412 w 983456"/>
                <a:gd name="connsiteY4" fmla="*/ 240506 h 1452562"/>
                <a:gd name="connsiteX5" fmla="*/ 92869 w 983456"/>
                <a:gd name="connsiteY5" fmla="*/ 483394 h 1452562"/>
                <a:gd name="connsiteX6" fmla="*/ 4762 w 983456"/>
                <a:gd name="connsiteY6" fmla="*/ 678656 h 1452562"/>
                <a:gd name="connsiteX7" fmla="*/ 7143 w 983456"/>
                <a:gd name="connsiteY7" fmla="*/ 723900 h 1452562"/>
                <a:gd name="connsiteX8" fmla="*/ 0 w 983456"/>
                <a:gd name="connsiteY8" fmla="*/ 795337 h 1452562"/>
                <a:gd name="connsiteX9" fmla="*/ 7144 w 983456"/>
                <a:gd name="connsiteY9" fmla="*/ 931069 h 1452562"/>
                <a:gd name="connsiteX10" fmla="*/ 47625 w 983456"/>
                <a:gd name="connsiteY10" fmla="*/ 1054894 h 1452562"/>
                <a:gd name="connsiteX11" fmla="*/ 85725 w 983456"/>
                <a:gd name="connsiteY11" fmla="*/ 1114425 h 1452562"/>
                <a:gd name="connsiteX12" fmla="*/ 288131 w 983456"/>
                <a:gd name="connsiteY12" fmla="*/ 1376362 h 1452562"/>
                <a:gd name="connsiteX13" fmla="*/ 385762 w 983456"/>
                <a:gd name="connsiteY13" fmla="*/ 1452562 h 1452562"/>
                <a:gd name="connsiteX14" fmla="*/ 385762 w 983456"/>
                <a:gd name="connsiteY14" fmla="*/ 1312069 h 1452562"/>
                <a:gd name="connsiteX15" fmla="*/ 423862 w 983456"/>
                <a:gd name="connsiteY15" fmla="*/ 1290637 h 1452562"/>
                <a:gd name="connsiteX16" fmla="*/ 542925 w 983456"/>
                <a:gd name="connsiteY16" fmla="*/ 1266825 h 1452562"/>
                <a:gd name="connsiteX17" fmla="*/ 614362 w 983456"/>
                <a:gd name="connsiteY17" fmla="*/ 1209675 h 1452562"/>
                <a:gd name="connsiteX18" fmla="*/ 402431 w 983456"/>
                <a:gd name="connsiteY18" fmla="*/ 1162050 h 1452562"/>
                <a:gd name="connsiteX19" fmla="*/ 233362 w 983456"/>
                <a:gd name="connsiteY19" fmla="*/ 1054894 h 1452562"/>
                <a:gd name="connsiteX20" fmla="*/ 197644 w 983456"/>
                <a:gd name="connsiteY20" fmla="*/ 1023937 h 1452562"/>
                <a:gd name="connsiteX21" fmla="*/ 192881 w 983456"/>
                <a:gd name="connsiteY21" fmla="*/ 976312 h 1452562"/>
                <a:gd name="connsiteX22" fmla="*/ 192881 w 983456"/>
                <a:gd name="connsiteY22" fmla="*/ 923925 h 1452562"/>
                <a:gd name="connsiteX23" fmla="*/ 204787 w 983456"/>
                <a:gd name="connsiteY23" fmla="*/ 881062 h 1452562"/>
                <a:gd name="connsiteX24" fmla="*/ 216694 w 983456"/>
                <a:gd name="connsiteY24" fmla="*/ 833437 h 1452562"/>
                <a:gd name="connsiteX25" fmla="*/ 269081 w 983456"/>
                <a:gd name="connsiteY25" fmla="*/ 778669 h 1452562"/>
                <a:gd name="connsiteX26" fmla="*/ 421481 w 983456"/>
                <a:gd name="connsiteY26" fmla="*/ 688181 h 1452562"/>
                <a:gd name="connsiteX27" fmla="*/ 538162 w 983456"/>
                <a:gd name="connsiteY27" fmla="*/ 611981 h 1452562"/>
                <a:gd name="connsiteX28" fmla="*/ 600075 w 983456"/>
                <a:gd name="connsiteY28" fmla="*/ 561975 h 1452562"/>
                <a:gd name="connsiteX29" fmla="*/ 661987 w 983456"/>
                <a:gd name="connsiteY29" fmla="*/ 571500 h 1452562"/>
                <a:gd name="connsiteX30" fmla="*/ 733425 w 983456"/>
                <a:gd name="connsiteY30" fmla="*/ 597694 h 1452562"/>
                <a:gd name="connsiteX31" fmla="*/ 795337 w 983456"/>
                <a:gd name="connsiteY31" fmla="*/ 604837 h 1452562"/>
                <a:gd name="connsiteX32" fmla="*/ 723900 w 983456"/>
                <a:gd name="connsiteY32" fmla="*/ 531019 h 1452562"/>
                <a:gd name="connsiteX33" fmla="*/ 714375 w 983456"/>
                <a:gd name="connsiteY33" fmla="*/ 473869 h 1452562"/>
                <a:gd name="connsiteX34" fmla="*/ 776287 w 983456"/>
                <a:gd name="connsiteY34" fmla="*/ 440531 h 1452562"/>
                <a:gd name="connsiteX35" fmla="*/ 926306 w 983456"/>
                <a:gd name="connsiteY35" fmla="*/ 266700 h 1452562"/>
                <a:gd name="connsiteX36" fmla="*/ 983456 w 983456"/>
                <a:gd name="connsiteY36" fmla="*/ 111919 h 1452562"/>
                <a:gd name="connsiteX37" fmla="*/ 933450 w 983456"/>
                <a:gd name="connsiteY37" fmla="*/ 0 h 1452562"/>
                <a:gd name="connsiteX0" fmla="*/ 890588 w 983456"/>
                <a:gd name="connsiteY0" fmla="*/ 0 h 1447799"/>
                <a:gd name="connsiteX1" fmla="*/ 519112 w 983456"/>
                <a:gd name="connsiteY1" fmla="*/ 102393 h 1447799"/>
                <a:gd name="connsiteX2" fmla="*/ 385762 w 983456"/>
                <a:gd name="connsiteY2" fmla="*/ 200024 h 1447799"/>
                <a:gd name="connsiteX3" fmla="*/ 328612 w 983456"/>
                <a:gd name="connsiteY3" fmla="*/ 245268 h 1447799"/>
                <a:gd name="connsiteX4" fmla="*/ 252412 w 983456"/>
                <a:gd name="connsiteY4" fmla="*/ 235743 h 1447799"/>
                <a:gd name="connsiteX5" fmla="*/ 92869 w 983456"/>
                <a:gd name="connsiteY5" fmla="*/ 478631 h 1447799"/>
                <a:gd name="connsiteX6" fmla="*/ 4762 w 983456"/>
                <a:gd name="connsiteY6" fmla="*/ 673893 h 1447799"/>
                <a:gd name="connsiteX7" fmla="*/ 7143 w 983456"/>
                <a:gd name="connsiteY7" fmla="*/ 719137 h 1447799"/>
                <a:gd name="connsiteX8" fmla="*/ 0 w 983456"/>
                <a:gd name="connsiteY8" fmla="*/ 790574 h 1447799"/>
                <a:gd name="connsiteX9" fmla="*/ 7144 w 983456"/>
                <a:gd name="connsiteY9" fmla="*/ 926306 h 1447799"/>
                <a:gd name="connsiteX10" fmla="*/ 47625 w 983456"/>
                <a:gd name="connsiteY10" fmla="*/ 1050131 h 1447799"/>
                <a:gd name="connsiteX11" fmla="*/ 85725 w 983456"/>
                <a:gd name="connsiteY11" fmla="*/ 1109662 h 1447799"/>
                <a:gd name="connsiteX12" fmla="*/ 288131 w 983456"/>
                <a:gd name="connsiteY12" fmla="*/ 1371599 h 1447799"/>
                <a:gd name="connsiteX13" fmla="*/ 385762 w 983456"/>
                <a:gd name="connsiteY13" fmla="*/ 1447799 h 1447799"/>
                <a:gd name="connsiteX14" fmla="*/ 385762 w 983456"/>
                <a:gd name="connsiteY14" fmla="*/ 1307306 h 1447799"/>
                <a:gd name="connsiteX15" fmla="*/ 423862 w 983456"/>
                <a:gd name="connsiteY15" fmla="*/ 1285874 h 1447799"/>
                <a:gd name="connsiteX16" fmla="*/ 542925 w 983456"/>
                <a:gd name="connsiteY16" fmla="*/ 1262062 h 1447799"/>
                <a:gd name="connsiteX17" fmla="*/ 614362 w 983456"/>
                <a:gd name="connsiteY17" fmla="*/ 1204912 h 1447799"/>
                <a:gd name="connsiteX18" fmla="*/ 402431 w 983456"/>
                <a:gd name="connsiteY18" fmla="*/ 1157287 h 1447799"/>
                <a:gd name="connsiteX19" fmla="*/ 233362 w 983456"/>
                <a:gd name="connsiteY19" fmla="*/ 1050131 h 1447799"/>
                <a:gd name="connsiteX20" fmla="*/ 197644 w 983456"/>
                <a:gd name="connsiteY20" fmla="*/ 1019174 h 1447799"/>
                <a:gd name="connsiteX21" fmla="*/ 192881 w 983456"/>
                <a:gd name="connsiteY21" fmla="*/ 971549 h 1447799"/>
                <a:gd name="connsiteX22" fmla="*/ 192881 w 983456"/>
                <a:gd name="connsiteY22" fmla="*/ 919162 h 1447799"/>
                <a:gd name="connsiteX23" fmla="*/ 204787 w 983456"/>
                <a:gd name="connsiteY23" fmla="*/ 876299 h 1447799"/>
                <a:gd name="connsiteX24" fmla="*/ 216694 w 983456"/>
                <a:gd name="connsiteY24" fmla="*/ 828674 h 1447799"/>
                <a:gd name="connsiteX25" fmla="*/ 269081 w 983456"/>
                <a:gd name="connsiteY25" fmla="*/ 773906 h 1447799"/>
                <a:gd name="connsiteX26" fmla="*/ 421481 w 983456"/>
                <a:gd name="connsiteY26" fmla="*/ 683418 h 1447799"/>
                <a:gd name="connsiteX27" fmla="*/ 538162 w 983456"/>
                <a:gd name="connsiteY27" fmla="*/ 607218 h 1447799"/>
                <a:gd name="connsiteX28" fmla="*/ 600075 w 983456"/>
                <a:gd name="connsiteY28" fmla="*/ 557212 h 1447799"/>
                <a:gd name="connsiteX29" fmla="*/ 661987 w 983456"/>
                <a:gd name="connsiteY29" fmla="*/ 566737 h 1447799"/>
                <a:gd name="connsiteX30" fmla="*/ 733425 w 983456"/>
                <a:gd name="connsiteY30" fmla="*/ 592931 h 1447799"/>
                <a:gd name="connsiteX31" fmla="*/ 795337 w 983456"/>
                <a:gd name="connsiteY31" fmla="*/ 600074 h 1447799"/>
                <a:gd name="connsiteX32" fmla="*/ 723900 w 983456"/>
                <a:gd name="connsiteY32" fmla="*/ 526256 h 1447799"/>
                <a:gd name="connsiteX33" fmla="*/ 714375 w 983456"/>
                <a:gd name="connsiteY33" fmla="*/ 469106 h 1447799"/>
                <a:gd name="connsiteX34" fmla="*/ 776287 w 983456"/>
                <a:gd name="connsiteY34" fmla="*/ 435768 h 1447799"/>
                <a:gd name="connsiteX35" fmla="*/ 926306 w 983456"/>
                <a:gd name="connsiteY35" fmla="*/ 261937 h 1447799"/>
                <a:gd name="connsiteX36" fmla="*/ 983456 w 983456"/>
                <a:gd name="connsiteY36" fmla="*/ 107156 h 1447799"/>
                <a:gd name="connsiteX37" fmla="*/ 890588 w 983456"/>
                <a:gd name="connsiteY37" fmla="*/ 0 h 1447799"/>
                <a:gd name="connsiteX0" fmla="*/ 890588 w 1002506"/>
                <a:gd name="connsiteY0" fmla="*/ 0 h 1447799"/>
                <a:gd name="connsiteX1" fmla="*/ 519112 w 1002506"/>
                <a:gd name="connsiteY1" fmla="*/ 102393 h 1447799"/>
                <a:gd name="connsiteX2" fmla="*/ 385762 w 1002506"/>
                <a:gd name="connsiteY2" fmla="*/ 200024 h 1447799"/>
                <a:gd name="connsiteX3" fmla="*/ 328612 w 1002506"/>
                <a:gd name="connsiteY3" fmla="*/ 245268 h 1447799"/>
                <a:gd name="connsiteX4" fmla="*/ 252412 w 1002506"/>
                <a:gd name="connsiteY4" fmla="*/ 235743 h 1447799"/>
                <a:gd name="connsiteX5" fmla="*/ 92869 w 1002506"/>
                <a:gd name="connsiteY5" fmla="*/ 478631 h 1447799"/>
                <a:gd name="connsiteX6" fmla="*/ 4762 w 1002506"/>
                <a:gd name="connsiteY6" fmla="*/ 673893 h 1447799"/>
                <a:gd name="connsiteX7" fmla="*/ 7143 w 1002506"/>
                <a:gd name="connsiteY7" fmla="*/ 719137 h 1447799"/>
                <a:gd name="connsiteX8" fmla="*/ 0 w 1002506"/>
                <a:gd name="connsiteY8" fmla="*/ 790574 h 1447799"/>
                <a:gd name="connsiteX9" fmla="*/ 7144 w 1002506"/>
                <a:gd name="connsiteY9" fmla="*/ 926306 h 1447799"/>
                <a:gd name="connsiteX10" fmla="*/ 47625 w 1002506"/>
                <a:gd name="connsiteY10" fmla="*/ 1050131 h 1447799"/>
                <a:gd name="connsiteX11" fmla="*/ 85725 w 1002506"/>
                <a:gd name="connsiteY11" fmla="*/ 1109662 h 1447799"/>
                <a:gd name="connsiteX12" fmla="*/ 288131 w 1002506"/>
                <a:gd name="connsiteY12" fmla="*/ 1371599 h 1447799"/>
                <a:gd name="connsiteX13" fmla="*/ 385762 w 1002506"/>
                <a:gd name="connsiteY13" fmla="*/ 1447799 h 1447799"/>
                <a:gd name="connsiteX14" fmla="*/ 385762 w 1002506"/>
                <a:gd name="connsiteY14" fmla="*/ 1307306 h 1447799"/>
                <a:gd name="connsiteX15" fmla="*/ 423862 w 1002506"/>
                <a:gd name="connsiteY15" fmla="*/ 1285874 h 1447799"/>
                <a:gd name="connsiteX16" fmla="*/ 542925 w 1002506"/>
                <a:gd name="connsiteY16" fmla="*/ 1262062 h 1447799"/>
                <a:gd name="connsiteX17" fmla="*/ 614362 w 1002506"/>
                <a:gd name="connsiteY17" fmla="*/ 1204912 h 1447799"/>
                <a:gd name="connsiteX18" fmla="*/ 402431 w 1002506"/>
                <a:gd name="connsiteY18" fmla="*/ 1157287 h 1447799"/>
                <a:gd name="connsiteX19" fmla="*/ 233362 w 1002506"/>
                <a:gd name="connsiteY19" fmla="*/ 1050131 h 1447799"/>
                <a:gd name="connsiteX20" fmla="*/ 197644 w 1002506"/>
                <a:gd name="connsiteY20" fmla="*/ 1019174 h 1447799"/>
                <a:gd name="connsiteX21" fmla="*/ 192881 w 1002506"/>
                <a:gd name="connsiteY21" fmla="*/ 971549 h 1447799"/>
                <a:gd name="connsiteX22" fmla="*/ 192881 w 1002506"/>
                <a:gd name="connsiteY22" fmla="*/ 919162 h 1447799"/>
                <a:gd name="connsiteX23" fmla="*/ 204787 w 1002506"/>
                <a:gd name="connsiteY23" fmla="*/ 876299 h 1447799"/>
                <a:gd name="connsiteX24" fmla="*/ 216694 w 1002506"/>
                <a:gd name="connsiteY24" fmla="*/ 828674 h 1447799"/>
                <a:gd name="connsiteX25" fmla="*/ 269081 w 1002506"/>
                <a:gd name="connsiteY25" fmla="*/ 773906 h 1447799"/>
                <a:gd name="connsiteX26" fmla="*/ 421481 w 1002506"/>
                <a:gd name="connsiteY26" fmla="*/ 683418 h 1447799"/>
                <a:gd name="connsiteX27" fmla="*/ 538162 w 1002506"/>
                <a:gd name="connsiteY27" fmla="*/ 607218 h 1447799"/>
                <a:gd name="connsiteX28" fmla="*/ 600075 w 1002506"/>
                <a:gd name="connsiteY28" fmla="*/ 557212 h 1447799"/>
                <a:gd name="connsiteX29" fmla="*/ 661987 w 1002506"/>
                <a:gd name="connsiteY29" fmla="*/ 566737 h 1447799"/>
                <a:gd name="connsiteX30" fmla="*/ 733425 w 1002506"/>
                <a:gd name="connsiteY30" fmla="*/ 592931 h 1447799"/>
                <a:gd name="connsiteX31" fmla="*/ 795337 w 1002506"/>
                <a:gd name="connsiteY31" fmla="*/ 600074 h 1447799"/>
                <a:gd name="connsiteX32" fmla="*/ 723900 w 1002506"/>
                <a:gd name="connsiteY32" fmla="*/ 526256 h 1447799"/>
                <a:gd name="connsiteX33" fmla="*/ 714375 w 1002506"/>
                <a:gd name="connsiteY33" fmla="*/ 469106 h 1447799"/>
                <a:gd name="connsiteX34" fmla="*/ 776287 w 1002506"/>
                <a:gd name="connsiteY34" fmla="*/ 435768 h 1447799"/>
                <a:gd name="connsiteX35" fmla="*/ 926306 w 1002506"/>
                <a:gd name="connsiteY35" fmla="*/ 261937 h 1447799"/>
                <a:gd name="connsiteX36" fmla="*/ 1002506 w 1002506"/>
                <a:gd name="connsiteY36" fmla="*/ 88106 h 1447799"/>
                <a:gd name="connsiteX37" fmla="*/ 890588 w 1002506"/>
                <a:gd name="connsiteY37" fmla="*/ 0 h 1447799"/>
                <a:gd name="connsiteX0" fmla="*/ 923926 w 1002506"/>
                <a:gd name="connsiteY0" fmla="*/ 0 h 1452562"/>
                <a:gd name="connsiteX1" fmla="*/ 519112 w 1002506"/>
                <a:gd name="connsiteY1" fmla="*/ 107156 h 1452562"/>
                <a:gd name="connsiteX2" fmla="*/ 385762 w 1002506"/>
                <a:gd name="connsiteY2" fmla="*/ 204787 h 1452562"/>
                <a:gd name="connsiteX3" fmla="*/ 328612 w 1002506"/>
                <a:gd name="connsiteY3" fmla="*/ 250031 h 1452562"/>
                <a:gd name="connsiteX4" fmla="*/ 252412 w 1002506"/>
                <a:gd name="connsiteY4" fmla="*/ 240506 h 1452562"/>
                <a:gd name="connsiteX5" fmla="*/ 92869 w 1002506"/>
                <a:gd name="connsiteY5" fmla="*/ 483394 h 1452562"/>
                <a:gd name="connsiteX6" fmla="*/ 4762 w 1002506"/>
                <a:gd name="connsiteY6" fmla="*/ 678656 h 1452562"/>
                <a:gd name="connsiteX7" fmla="*/ 7143 w 1002506"/>
                <a:gd name="connsiteY7" fmla="*/ 723900 h 1452562"/>
                <a:gd name="connsiteX8" fmla="*/ 0 w 1002506"/>
                <a:gd name="connsiteY8" fmla="*/ 795337 h 1452562"/>
                <a:gd name="connsiteX9" fmla="*/ 7144 w 1002506"/>
                <a:gd name="connsiteY9" fmla="*/ 931069 h 1452562"/>
                <a:gd name="connsiteX10" fmla="*/ 47625 w 1002506"/>
                <a:gd name="connsiteY10" fmla="*/ 1054894 h 1452562"/>
                <a:gd name="connsiteX11" fmla="*/ 85725 w 1002506"/>
                <a:gd name="connsiteY11" fmla="*/ 1114425 h 1452562"/>
                <a:gd name="connsiteX12" fmla="*/ 288131 w 1002506"/>
                <a:gd name="connsiteY12" fmla="*/ 1376362 h 1452562"/>
                <a:gd name="connsiteX13" fmla="*/ 385762 w 1002506"/>
                <a:gd name="connsiteY13" fmla="*/ 1452562 h 1452562"/>
                <a:gd name="connsiteX14" fmla="*/ 385762 w 1002506"/>
                <a:gd name="connsiteY14" fmla="*/ 1312069 h 1452562"/>
                <a:gd name="connsiteX15" fmla="*/ 423862 w 1002506"/>
                <a:gd name="connsiteY15" fmla="*/ 1290637 h 1452562"/>
                <a:gd name="connsiteX16" fmla="*/ 542925 w 1002506"/>
                <a:gd name="connsiteY16" fmla="*/ 1266825 h 1452562"/>
                <a:gd name="connsiteX17" fmla="*/ 614362 w 1002506"/>
                <a:gd name="connsiteY17" fmla="*/ 1209675 h 1452562"/>
                <a:gd name="connsiteX18" fmla="*/ 402431 w 1002506"/>
                <a:gd name="connsiteY18" fmla="*/ 1162050 h 1452562"/>
                <a:gd name="connsiteX19" fmla="*/ 233362 w 1002506"/>
                <a:gd name="connsiteY19" fmla="*/ 1054894 h 1452562"/>
                <a:gd name="connsiteX20" fmla="*/ 197644 w 1002506"/>
                <a:gd name="connsiteY20" fmla="*/ 1023937 h 1452562"/>
                <a:gd name="connsiteX21" fmla="*/ 192881 w 1002506"/>
                <a:gd name="connsiteY21" fmla="*/ 976312 h 1452562"/>
                <a:gd name="connsiteX22" fmla="*/ 192881 w 1002506"/>
                <a:gd name="connsiteY22" fmla="*/ 923925 h 1452562"/>
                <a:gd name="connsiteX23" fmla="*/ 204787 w 1002506"/>
                <a:gd name="connsiteY23" fmla="*/ 881062 h 1452562"/>
                <a:gd name="connsiteX24" fmla="*/ 216694 w 1002506"/>
                <a:gd name="connsiteY24" fmla="*/ 833437 h 1452562"/>
                <a:gd name="connsiteX25" fmla="*/ 269081 w 1002506"/>
                <a:gd name="connsiteY25" fmla="*/ 778669 h 1452562"/>
                <a:gd name="connsiteX26" fmla="*/ 421481 w 1002506"/>
                <a:gd name="connsiteY26" fmla="*/ 688181 h 1452562"/>
                <a:gd name="connsiteX27" fmla="*/ 538162 w 1002506"/>
                <a:gd name="connsiteY27" fmla="*/ 611981 h 1452562"/>
                <a:gd name="connsiteX28" fmla="*/ 600075 w 1002506"/>
                <a:gd name="connsiteY28" fmla="*/ 561975 h 1452562"/>
                <a:gd name="connsiteX29" fmla="*/ 661987 w 1002506"/>
                <a:gd name="connsiteY29" fmla="*/ 571500 h 1452562"/>
                <a:gd name="connsiteX30" fmla="*/ 733425 w 1002506"/>
                <a:gd name="connsiteY30" fmla="*/ 597694 h 1452562"/>
                <a:gd name="connsiteX31" fmla="*/ 795337 w 1002506"/>
                <a:gd name="connsiteY31" fmla="*/ 604837 h 1452562"/>
                <a:gd name="connsiteX32" fmla="*/ 723900 w 1002506"/>
                <a:gd name="connsiteY32" fmla="*/ 531019 h 1452562"/>
                <a:gd name="connsiteX33" fmla="*/ 714375 w 1002506"/>
                <a:gd name="connsiteY33" fmla="*/ 473869 h 1452562"/>
                <a:gd name="connsiteX34" fmla="*/ 776287 w 1002506"/>
                <a:gd name="connsiteY34" fmla="*/ 440531 h 1452562"/>
                <a:gd name="connsiteX35" fmla="*/ 926306 w 1002506"/>
                <a:gd name="connsiteY35" fmla="*/ 266700 h 1452562"/>
                <a:gd name="connsiteX36" fmla="*/ 1002506 w 1002506"/>
                <a:gd name="connsiteY36" fmla="*/ 92869 h 1452562"/>
                <a:gd name="connsiteX37" fmla="*/ 923926 w 1002506"/>
                <a:gd name="connsiteY37" fmla="*/ 0 h 1452562"/>
                <a:gd name="connsiteX0" fmla="*/ 923926 w 1002506"/>
                <a:gd name="connsiteY0" fmla="*/ 0 h 1452562"/>
                <a:gd name="connsiteX1" fmla="*/ 519112 w 1002506"/>
                <a:gd name="connsiteY1" fmla="*/ 107156 h 1452562"/>
                <a:gd name="connsiteX2" fmla="*/ 385762 w 1002506"/>
                <a:gd name="connsiteY2" fmla="*/ 204787 h 1452562"/>
                <a:gd name="connsiteX3" fmla="*/ 328612 w 1002506"/>
                <a:gd name="connsiteY3" fmla="*/ 250031 h 1452562"/>
                <a:gd name="connsiteX4" fmla="*/ 252412 w 1002506"/>
                <a:gd name="connsiteY4" fmla="*/ 240506 h 1452562"/>
                <a:gd name="connsiteX5" fmla="*/ 92869 w 1002506"/>
                <a:gd name="connsiteY5" fmla="*/ 483394 h 1452562"/>
                <a:gd name="connsiteX6" fmla="*/ 4762 w 1002506"/>
                <a:gd name="connsiteY6" fmla="*/ 678656 h 1452562"/>
                <a:gd name="connsiteX7" fmla="*/ 7143 w 1002506"/>
                <a:gd name="connsiteY7" fmla="*/ 723900 h 1452562"/>
                <a:gd name="connsiteX8" fmla="*/ 0 w 1002506"/>
                <a:gd name="connsiteY8" fmla="*/ 795337 h 1452562"/>
                <a:gd name="connsiteX9" fmla="*/ 7144 w 1002506"/>
                <a:gd name="connsiteY9" fmla="*/ 931069 h 1452562"/>
                <a:gd name="connsiteX10" fmla="*/ 47625 w 1002506"/>
                <a:gd name="connsiteY10" fmla="*/ 1054894 h 1452562"/>
                <a:gd name="connsiteX11" fmla="*/ 85725 w 1002506"/>
                <a:gd name="connsiteY11" fmla="*/ 1114425 h 1452562"/>
                <a:gd name="connsiteX12" fmla="*/ 288131 w 1002506"/>
                <a:gd name="connsiteY12" fmla="*/ 1376362 h 1452562"/>
                <a:gd name="connsiteX13" fmla="*/ 385762 w 1002506"/>
                <a:gd name="connsiteY13" fmla="*/ 1452562 h 1452562"/>
                <a:gd name="connsiteX14" fmla="*/ 385762 w 1002506"/>
                <a:gd name="connsiteY14" fmla="*/ 1312069 h 1452562"/>
                <a:gd name="connsiteX15" fmla="*/ 423862 w 1002506"/>
                <a:gd name="connsiteY15" fmla="*/ 1290637 h 1452562"/>
                <a:gd name="connsiteX16" fmla="*/ 542925 w 1002506"/>
                <a:gd name="connsiteY16" fmla="*/ 1266825 h 1452562"/>
                <a:gd name="connsiteX17" fmla="*/ 614362 w 1002506"/>
                <a:gd name="connsiteY17" fmla="*/ 1209675 h 1452562"/>
                <a:gd name="connsiteX18" fmla="*/ 402431 w 1002506"/>
                <a:gd name="connsiteY18" fmla="*/ 1162050 h 1452562"/>
                <a:gd name="connsiteX19" fmla="*/ 233362 w 1002506"/>
                <a:gd name="connsiteY19" fmla="*/ 1054894 h 1452562"/>
                <a:gd name="connsiteX20" fmla="*/ 197644 w 1002506"/>
                <a:gd name="connsiteY20" fmla="*/ 1023937 h 1452562"/>
                <a:gd name="connsiteX21" fmla="*/ 192881 w 1002506"/>
                <a:gd name="connsiteY21" fmla="*/ 976312 h 1452562"/>
                <a:gd name="connsiteX22" fmla="*/ 192881 w 1002506"/>
                <a:gd name="connsiteY22" fmla="*/ 923925 h 1452562"/>
                <a:gd name="connsiteX23" fmla="*/ 204787 w 1002506"/>
                <a:gd name="connsiteY23" fmla="*/ 881062 h 1452562"/>
                <a:gd name="connsiteX24" fmla="*/ 216694 w 1002506"/>
                <a:gd name="connsiteY24" fmla="*/ 833437 h 1452562"/>
                <a:gd name="connsiteX25" fmla="*/ 269081 w 1002506"/>
                <a:gd name="connsiteY25" fmla="*/ 778669 h 1452562"/>
                <a:gd name="connsiteX26" fmla="*/ 421481 w 1002506"/>
                <a:gd name="connsiteY26" fmla="*/ 688181 h 1452562"/>
                <a:gd name="connsiteX27" fmla="*/ 538162 w 1002506"/>
                <a:gd name="connsiteY27" fmla="*/ 611981 h 1452562"/>
                <a:gd name="connsiteX28" fmla="*/ 600075 w 1002506"/>
                <a:gd name="connsiteY28" fmla="*/ 561975 h 1452562"/>
                <a:gd name="connsiteX29" fmla="*/ 661987 w 1002506"/>
                <a:gd name="connsiteY29" fmla="*/ 571500 h 1452562"/>
                <a:gd name="connsiteX30" fmla="*/ 733425 w 1002506"/>
                <a:gd name="connsiteY30" fmla="*/ 597694 h 1452562"/>
                <a:gd name="connsiteX31" fmla="*/ 795337 w 1002506"/>
                <a:gd name="connsiteY31" fmla="*/ 604837 h 1452562"/>
                <a:gd name="connsiteX32" fmla="*/ 723900 w 1002506"/>
                <a:gd name="connsiteY32" fmla="*/ 531019 h 1452562"/>
                <a:gd name="connsiteX33" fmla="*/ 702469 w 1002506"/>
                <a:gd name="connsiteY33" fmla="*/ 473869 h 1452562"/>
                <a:gd name="connsiteX34" fmla="*/ 776287 w 1002506"/>
                <a:gd name="connsiteY34" fmla="*/ 440531 h 1452562"/>
                <a:gd name="connsiteX35" fmla="*/ 926306 w 1002506"/>
                <a:gd name="connsiteY35" fmla="*/ 266700 h 1452562"/>
                <a:gd name="connsiteX36" fmla="*/ 1002506 w 1002506"/>
                <a:gd name="connsiteY36" fmla="*/ 92869 h 1452562"/>
                <a:gd name="connsiteX37" fmla="*/ 923926 w 1002506"/>
                <a:gd name="connsiteY37" fmla="*/ 0 h 1452562"/>
                <a:gd name="connsiteX0" fmla="*/ 923926 w 1002506"/>
                <a:gd name="connsiteY0" fmla="*/ 0 h 1452562"/>
                <a:gd name="connsiteX1" fmla="*/ 519112 w 1002506"/>
                <a:gd name="connsiteY1" fmla="*/ 107156 h 1452562"/>
                <a:gd name="connsiteX2" fmla="*/ 385762 w 1002506"/>
                <a:gd name="connsiteY2" fmla="*/ 204787 h 1452562"/>
                <a:gd name="connsiteX3" fmla="*/ 328612 w 1002506"/>
                <a:gd name="connsiteY3" fmla="*/ 250031 h 1452562"/>
                <a:gd name="connsiteX4" fmla="*/ 252412 w 1002506"/>
                <a:gd name="connsiteY4" fmla="*/ 240506 h 1452562"/>
                <a:gd name="connsiteX5" fmla="*/ 92869 w 1002506"/>
                <a:gd name="connsiteY5" fmla="*/ 483394 h 1452562"/>
                <a:gd name="connsiteX6" fmla="*/ 4762 w 1002506"/>
                <a:gd name="connsiteY6" fmla="*/ 678656 h 1452562"/>
                <a:gd name="connsiteX7" fmla="*/ 7143 w 1002506"/>
                <a:gd name="connsiteY7" fmla="*/ 723900 h 1452562"/>
                <a:gd name="connsiteX8" fmla="*/ 0 w 1002506"/>
                <a:gd name="connsiteY8" fmla="*/ 795337 h 1452562"/>
                <a:gd name="connsiteX9" fmla="*/ 7144 w 1002506"/>
                <a:gd name="connsiteY9" fmla="*/ 931069 h 1452562"/>
                <a:gd name="connsiteX10" fmla="*/ 47625 w 1002506"/>
                <a:gd name="connsiteY10" fmla="*/ 1054894 h 1452562"/>
                <a:gd name="connsiteX11" fmla="*/ 85725 w 1002506"/>
                <a:gd name="connsiteY11" fmla="*/ 1114425 h 1452562"/>
                <a:gd name="connsiteX12" fmla="*/ 288131 w 1002506"/>
                <a:gd name="connsiteY12" fmla="*/ 1376362 h 1452562"/>
                <a:gd name="connsiteX13" fmla="*/ 385762 w 1002506"/>
                <a:gd name="connsiteY13" fmla="*/ 1452562 h 1452562"/>
                <a:gd name="connsiteX14" fmla="*/ 385762 w 1002506"/>
                <a:gd name="connsiteY14" fmla="*/ 1312069 h 1452562"/>
                <a:gd name="connsiteX15" fmla="*/ 423862 w 1002506"/>
                <a:gd name="connsiteY15" fmla="*/ 1290637 h 1452562"/>
                <a:gd name="connsiteX16" fmla="*/ 542925 w 1002506"/>
                <a:gd name="connsiteY16" fmla="*/ 1266825 h 1452562"/>
                <a:gd name="connsiteX17" fmla="*/ 614362 w 1002506"/>
                <a:gd name="connsiteY17" fmla="*/ 1209675 h 1452562"/>
                <a:gd name="connsiteX18" fmla="*/ 402431 w 1002506"/>
                <a:gd name="connsiteY18" fmla="*/ 1162050 h 1452562"/>
                <a:gd name="connsiteX19" fmla="*/ 233362 w 1002506"/>
                <a:gd name="connsiteY19" fmla="*/ 1054894 h 1452562"/>
                <a:gd name="connsiteX20" fmla="*/ 197644 w 1002506"/>
                <a:gd name="connsiteY20" fmla="*/ 1023937 h 1452562"/>
                <a:gd name="connsiteX21" fmla="*/ 192881 w 1002506"/>
                <a:gd name="connsiteY21" fmla="*/ 976312 h 1452562"/>
                <a:gd name="connsiteX22" fmla="*/ 192881 w 1002506"/>
                <a:gd name="connsiteY22" fmla="*/ 923925 h 1452562"/>
                <a:gd name="connsiteX23" fmla="*/ 204787 w 1002506"/>
                <a:gd name="connsiteY23" fmla="*/ 881062 h 1452562"/>
                <a:gd name="connsiteX24" fmla="*/ 216694 w 1002506"/>
                <a:gd name="connsiteY24" fmla="*/ 833437 h 1452562"/>
                <a:gd name="connsiteX25" fmla="*/ 269081 w 1002506"/>
                <a:gd name="connsiteY25" fmla="*/ 778669 h 1452562"/>
                <a:gd name="connsiteX26" fmla="*/ 421481 w 1002506"/>
                <a:gd name="connsiteY26" fmla="*/ 688181 h 1452562"/>
                <a:gd name="connsiteX27" fmla="*/ 538162 w 1002506"/>
                <a:gd name="connsiteY27" fmla="*/ 611981 h 1452562"/>
                <a:gd name="connsiteX28" fmla="*/ 600075 w 1002506"/>
                <a:gd name="connsiteY28" fmla="*/ 561975 h 1452562"/>
                <a:gd name="connsiteX29" fmla="*/ 661987 w 1002506"/>
                <a:gd name="connsiteY29" fmla="*/ 571500 h 1452562"/>
                <a:gd name="connsiteX30" fmla="*/ 733425 w 1002506"/>
                <a:gd name="connsiteY30" fmla="*/ 597694 h 1452562"/>
                <a:gd name="connsiteX31" fmla="*/ 795337 w 1002506"/>
                <a:gd name="connsiteY31" fmla="*/ 604837 h 1452562"/>
                <a:gd name="connsiteX32" fmla="*/ 723900 w 1002506"/>
                <a:gd name="connsiteY32" fmla="*/ 531019 h 1452562"/>
                <a:gd name="connsiteX33" fmla="*/ 702469 w 1002506"/>
                <a:gd name="connsiteY33" fmla="*/ 473869 h 1452562"/>
                <a:gd name="connsiteX34" fmla="*/ 764381 w 1002506"/>
                <a:gd name="connsiteY34" fmla="*/ 442912 h 1452562"/>
                <a:gd name="connsiteX35" fmla="*/ 926306 w 1002506"/>
                <a:gd name="connsiteY35" fmla="*/ 266700 h 1452562"/>
                <a:gd name="connsiteX36" fmla="*/ 1002506 w 1002506"/>
                <a:gd name="connsiteY36" fmla="*/ 92869 h 1452562"/>
                <a:gd name="connsiteX37" fmla="*/ 923926 w 1002506"/>
                <a:gd name="connsiteY37" fmla="*/ 0 h 1452562"/>
                <a:gd name="connsiteX0" fmla="*/ 923926 w 1002506"/>
                <a:gd name="connsiteY0" fmla="*/ 0 h 1452562"/>
                <a:gd name="connsiteX1" fmla="*/ 519112 w 1002506"/>
                <a:gd name="connsiteY1" fmla="*/ 107156 h 1452562"/>
                <a:gd name="connsiteX2" fmla="*/ 385762 w 1002506"/>
                <a:gd name="connsiteY2" fmla="*/ 204787 h 1452562"/>
                <a:gd name="connsiteX3" fmla="*/ 328612 w 1002506"/>
                <a:gd name="connsiteY3" fmla="*/ 250031 h 1452562"/>
                <a:gd name="connsiteX4" fmla="*/ 252412 w 1002506"/>
                <a:gd name="connsiteY4" fmla="*/ 240506 h 1452562"/>
                <a:gd name="connsiteX5" fmla="*/ 92869 w 1002506"/>
                <a:gd name="connsiteY5" fmla="*/ 483394 h 1452562"/>
                <a:gd name="connsiteX6" fmla="*/ 4762 w 1002506"/>
                <a:gd name="connsiteY6" fmla="*/ 678656 h 1452562"/>
                <a:gd name="connsiteX7" fmla="*/ 7143 w 1002506"/>
                <a:gd name="connsiteY7" fmla="*/ 723900 h 1452562"/>
                <a:gd name="connsiteX8" fmla="*/ 0 w 1002506"/>
                <a:gd name="connsiteY8" fmla="*/ 795337 h 1452562"/>
                <a:gd name="connsiteX9" fmla="*/ 7144 w 1002506"/>
                <a:gd name="connsiteY9" fmla="*/ 931069 h 1452562"/>
                <a:gd name="connsiteX10" fmla="*/ 47625 w 1002506"/>
                <a:gd name="connsiteY10" fmla="*/ 1054894 h 1452562"/>
                <a:gd name="connsiteX11" fmla="*/ 85725 w 1002506"/>
                <a:gd name="connsiteY11" fmla="*/ 1114425 h 1452562"/>
                <a:gd name="connsiteX12" fmla="*/ 288131 w 1002506"/>
                <a:gd name="connsiteY12" fmla="*/ 1376362 h 1452562"/>
                <a:gd name="connsiteX13" fmla="*/ 385762 w 1002506"/>
                <a:gd name="connsiteY13" fmla="*/ 1452562 h 1452562"/>
                <a:gd name="connsiteX14" fmla="*/ 385762 w 1002506"/>
                <a:gd name="connsiteY14" fmla="*/ 1312069 h 1452562"/>
                <a:gd name="connsiteX15" fmla="*/ 423862 w 1002506"/>
                <a:gd name="connsiteY15" fmla="*/ 1290637 h 1452562"/>
                <a:gd name="connsiteX16" fmla="*/ 542925 w 1002506"/>
                <a:gd name="connsiteY16" fmla="*/ 1266825 h 1452562"/>
                <a:gd name="connsiteX17" fmla="*/ 614362 w 1002506"/>
                <a:gd name="connsiteY17" fmla="*/ 1209675 h 1452562"/>
                <a:gd name="connsiteX18" fmla="*/ 402431 w 1002506"/>
                <a:gd name="connsiteY18" fmla="*/ 1162050 h 1452562"/>
                <a:gd name="connsiteX19" fmla="*/ 233362 w 1002506"/>
                <a:gd name="connsiteY19" fmla="*/ 1054894 h 1452562"/>
                <a:gd name="connsiteX20" fmla="*/ 197644 w 1002506"/>
                <a:gd name="connsiteY20" fmla="*/ 1023937 h 1452562"/>
                <a:gd name="connsiteX21" fmla="*/ 192881 w 1002506"/>
                <a:gd name="connsiteY21" fmla="*/ 976312 h 1452562"/>
                <a:gd name="connsiteX22" fmla="*/ 192881 w 1002506"/>
                <a:gd name="connsiteY22" fmla="*/ 923925 h 1452562"/>
                <a:gd name="connsiteX23" fmla="*/ 204787 w 1002506"/>
                <a:gd name="connsiteY23" fmla="*/ 881062 h 1452562"/>
                <a:gd name="connsiteX24" fmla="*/ 216694 w 1002506"/>
                <a:gd name="connsiteY24" fmla="*/ 833437 h 1452562"/>
                <a:gd name="connsiteX25" fmla="*/ 269081 w 1002506"/>
                <a:gd name="connsiteY25" fmla="*/ 778669 h 1452562"/>
                <a:gd name="connsiteX26" fmla="*/ 421481 w 1002506"/>
                <a:gd name="connsiteY26" fmla="*/ 688181 h 1452562"/>
                <a:gd name="connsiteX27" fmla="*/ 538162 w 1002506"/>
                <a:gd name="connsiteY27" fmla="*/ 611981 h 1452562"/>
                <a:gd name="connsiteX28" fmla="*/ 609600 w 1002506"/>
                <a:gd name="connsiteY28" fmla="*/ 547687 h 1452562"/>
                <a:gd name="connsiteX29" fmla="*/ 661987 w 1002506"/>
                <a:gd name="connsiteY29" fmla="*/ 571500 h 1452562"/>
                <a:gd name="connsiteX30" fmla="*/ 733425 w 1002506"/>
                <a:gd name="connsiteY30" fmla="*/ 597694 h 1452562"/>
                <a:gd name="connsiteX31" fmla="*/ 795337 w 1002506"/>
                <a:gd name="connsiteY31" fmla="*/ 604837 h 1452562"/>
                <a:gd name="connsiteX32" fmla="*/ 723900 w 1002506"/>
                <a:gd name="connsiteY32" fmla="*/ 531019 h 1452562"/>
                <a:gd name="connsiteX33" fmla="*/ 702469 w 1002506"/>
                <a:gd name="connsiteY33" fmla="*/ 473869 h 1452562"/>
                <a:gd name="connsiteX34" fmla="*/ 764381 w 1002506"/>
                <a:gd name="connsiteY34" fmla="*/ 442912 h 1452562"/>
                <a:gd name="connsiteX35" fmla="*/ 926306 w 1002506"/>
                <a:gd name="connsiteY35" fmla="*/ 266700 h 1452562"/>
                <a:gd name="connsiteX36" fmla="*/ 1002506 w 1002506"/>
                <a:gd name="connsiteY36" fmla="*/ 92869 h 1452562"/>
                <a:gd name="connsiteX37" fmla="*/ 923926 w 1002506"/>
                <a:gd name="connsiteY37" fmla="*/ 0 h 1452562"/>
                <a:gd name="connsiteX0" fmla="*/ 923926 w 1002506"/>
                <a:gd name="connsiteY0" fmla="*/ 0 h 1452562"/>
                <a:gd name="connsiteX1" fmla="*/ 519112 w 1002506"/>
                <a:gd name="connsiteY1" fmla="*/ 107156 h 1452562"/>
                <a:gd name="connsiteX2" fmla="*/ 385762 w 1002506"/>
                <a:gd name="connsiteY2" fmla="*/ 204787 h 1452562"/>
                <a:gd name="connsiteX3" fmla="*/ 328612 w 1002506"/>
                <a:gd name="connsiteY3" fmla="*/ 250031 h 1452562"/>
                <a:gd name="connsiteX4" fmla="*/ 252412 w 1002506"/>
                <a:gd name="connsiteY4" fmla="*/ 240506 h 1452562"/>
                <a:gd name="connsiteX5" fmla="*/ 92869 w 1002506"/>
                <a:gd name="connsiteY5" fmla="*/ 483394 h 1452562"/>
                <a:gd name="connsiteX6" fmla="*/ 4762 w 1002506"/>
                <a:gd name="connsiteY6" fmla="*/ 678656 h 1452562"/>
                <a:gd name="connsiteX7" fmla="*/ 7143 w 1002506"/>
                <a:gd name="connsiteY7" fmla="*/ 723900 h 1452562"/>
                <a:gd name="connsiteX8" fmla="*/ 0 w 1002506"/>
                <a:gd name="connsiteY8" fmla="*/ 795337 h 1452562"/>
                <a:gd name="connsiteX9" fmla="*/ 7144 w 1002506"/>
                <a:gd name="connsiteY9" fmla="*/ 931069 h 1452562"/>
                <a:gd name="connsiteX10" fmla="*/ 47625 w 1002506"/>
                <a:gd name="connsiteY10" fmla="*/ 1054894 h 1452562"/>
                <a:gd name="connsiteX11" fmla="*/ 85725 w 1002506"/>
                <a:gd name="connsiteY11" fmla="*/ 1114425 h 1452562"/>
                <a:gd name="connsiteX12" fmla="*/ 288131 w 1002506"/>
                <a:gd name="connsiteY12" fmla="*/ 1376362 h 1452562"/>
                <a:gd name="connsiteX13" fmla="*/ 385762 w 1002506"/>
                <a:gd name="connsiteY13" fmla="*/ 1452562 h 1452562"/>
                <a:gd name="connsiteX14" fmla="*/ 385762 w 1002506"/>
                <a:gd name="connsiteY14" fmla="*/ 1312069 h 1452562"/>
                <a:gd name="connsiteX15" fmla="*/ 423862 w 1002506"/>
                <a:gd name="connsiteY15" fmla="*/ 1290637 h 1452562"/>
                <a:gd name="connsiteX16" fmla="*/ 542925 w 1002506"/>
                <a:gd name="connsiteY16" fmla="*/ 1266825 h 1452562"/>
                <a:gd name="connsiteX17" fmla="*/ 614362 w 1002506"/>
                <a:gd name="connsiteY17" fmla="*/ 1209675 h 1452562"/>
                <a:gd name="connsiteX18" fmla="*/ 402431 w 1002506"/>
                <a:gd name="connsiteY18" fmla="*/ 1162050 h 1452562"/>
                <a:gd name="connsiteX19" fmla="*/ 233362 w 1002506"/>
                <a:gd name="connsiteY19" fmla="*/ 1054894 h 1452562"/>
                <a:gd name="connsiteX20" fmla="*/ 197644 w 1002506"/>
                <a:gd name="connsiteY20" fmla="*/ 1023937 h 1452562"/>
                <a:gd name="connsiteX21" fmla="*/ 192881 w 1002506"/>
                <a:gd name="connsiteY21" fmla="*/ 976312 h 1452562"/>
                <a:gd name="connsiteX22" fmla="*/ 192881 w 1002506"/>
                <a:gd name="connsiteY22" fmla="*/ 923925 h 1452562"/>
                <a:gd name="connsiteX23" fmla="*/ 204787 w 1002506"/>
                <a:gd name="connsiteY23" fmla="*/ 881062 h 1452562"/>
                <a:gd name="connsiteX24" fmla="*/ 216694 w 1002506"/>
                <a:gd name="connsiteY24" fmla="*/ 833437 h 1452562"/>
                <a:gd name="connsiteX25" fmla="*/ 269081 w 1002506"/>
                <a:gd name="connsiteY25" fmla="*/ 778669 h 1452562"/>
                <a:gd name="connsiteX26" fmla="*/ 421481 w 1002506"/>
                <a:gd name="connsiteY26" fmla="*/ 688181 h 1452562"/>
                <a:gd name="connsiteX27" fmla="*/ 538162 w 1002506"/>
                <a:gd name="connsiteY27" fmla="*/ 604838 h 1452562"/>
                <a:gd name="connsiteX28" fmla="*/ 609600 w 1002506"/>
                <a:gd name="connsiteY28" fmla="*/ 547687 h 1452562"/>
                <a:gd name="connsiteX29" fmla="*/ 661987 w 1002506"/>
                <a:gd name="connsiteY29" fmla="*/ 571500 h 1452562"/>
                <a:gd name="connsiteX30" fmla="*/ 733425 w 1002506"/>
                <a:gd name="connsiteY30" fmla="*/ 597694 h 1452562"/>
                <a:gd name="connsiteX31" fmla="*/ 795337 w 1002506"/>
                <a:gd name="connsiteY31" fmla="*/ 604837 h 1452562"/>
                <a:gd name="connsiteX32" fmla="*/ 723900 w 1002506"/>
                <a:gd name="connsiteY32" fmla="*/ 531019 h 1452562"/>
                <a:gd name="connsiteX33" fmla="*/ 702469 w 1002506"/>
                <a:gd name="connsiteY33" fmla="*/ 473869 h 1452562"/>
                <a:gd name="connsiteX34" fmla="*/ 764381 w 1002506"/>
                <a:gd name="connsiteY34" fmla="*/ 442912 h 1452562"/>
                <a:gd name="connsiteX35" fmla="*/ 926306 w 1002506"/>
                <a:gd name="connsiteY35" fmla="*/ 266700 h 1452562"/>
                <a:gd name="connsiteX36" fmla="*/ 1002506 w 1002506"/>
                <a:gd name="connsiteY36" fmla="*/ 92869 h 1452562"/>
                <a:gd name="connsiteX37" fmla="*/ 923926 w 1002506"/>
                <a:gd name="connsiteY37" fmla="*/ 0 h 1452562"/>
                <a:gd name="connsiteX0" fmla="*/ 923926 w 1002506"/>
                <a:gd name="connsiteY0" fmla="*/ 0 h 1452562"/>
                <a:gd name="connsiteX1" fmla="*/ 519112 w 1002506"/>
                <a:gd name="connsiteY1" fmla="*/ 107156 h 1452562"/>
                <a:gd name="connsiteX2" fmla="*/ 385762 w 1002506"/>
                <a:gd name="connsiteY2" fmla="*/ 204787 h 1452562"/>
                <a:gd name="connsiteX3" fmla="*/ 328612 w 1002506"/>
                <a:gd name="connsiteY3" fmla="*/ 250031 h 1452562"/>
                <a:gd name="connsiteX4" fmla="*/ 252412 w 1002506"/>
                <a:gd name="connsiteY4" fmla="*/ 240506 h 1452562"/>
                <a:gd name="connsiteX5" fmla="*/ 92869 w 1002506"/>
                <a:gd name="connsiteY5" fmla="*/ 483394 h 1452562"/>
                <a:gd name="connsiteX6" fmla="*/ 4762 w 1002506"/>
                <a:gd name="connsiteY6" fmla="*/ 678656 h 1452562"/>
                <a:gd name="connsiteX7" fmla="*/ 7143 w 1002506"/>
                <a:gd name="connsiteY7" fmla="*/ 723900 h 1452562"/>
                <a:gd name="connsiteX8" fmla="*/ 0 w 1002506"/>
                <a:gd name="connsiteY8" fmla="*/ 795337 h 1452562"/>
                <a:gd name="connsiteX9" fmla="*/ 7144 w 1002506"/>
                <a:gd name="connsiteY9" fmla="*/ 931069 h 1452562"/>
                <a:gd name="connsiteX10" fmla="*/ 47625 w 1002506"/>
                <a:gd name="connsiteY10" fmla="*/ 1054894 h 1452562"/>
                <a:gd name="connsiteX11" fmla="*/ 85725 w 1002506"/>
                <a:gd name="connsiteY11" fmla="*/ 1114425 h 1452562"/>
                <a:gd name="connsiteX12" fmla="*/ 288131 w 1002506"/>
                <a:gd name="connsiteY12" fmla="*/ 1376362 h 1452562"/>
                <a:gd name="connsiteX13" fmla="*/ 385762 w 1002506"/>
                <a:gd name="connsiteY13" fmla="*/ 1452562 h 1452562"/>
                <a:gd name="connsiteX14" fmla="*/ 385762 w 1002506"/>
                <a:gd name="connsiteY14" fmla="*/ 1312069 h 1452562"/>
                <a:gd name="connsiteX15" fmla="*/ 423862 w 1002506"/>
                <a:gd name="connsiteY15" fmla="*/ 1290637 h 1452562"/>
                <a:gd name="connsiteX16" fmla="*/ 542925 w 1002506"/>
                <a:gd name="connsiteY16" fmla="*/ 1266825 h 1452562"/>
                <a:gd name="connsiteX17" fmla="*/ 614362 w 1002506"/>
                <a:gd name="connsiteY17" fmla="*/ 1209675 h 1452562"/>
                <a:gd name="connsiteX18" fmla="*/ 402431 w 1002506"/>
                <a:gd name="connsiteY18" fmla="*/ 1162050 h 1452562"/>
                <a:gd name="connsiteX19" fmla="*/ 233362 w 1002506"/>
                <a:gd name="connsiteY19" fmla="*/ 1054894 h 1452562"/>
                <a:gd name="connsiteX20" fmla="*/ 197644 w 1002506"/>
                <a:gd name="connsiteY20" fmla="*/ 1023937 h 1452562"/>
                <a:gd name="connsiteX21" fmla="*/ 192881 w 1002506"/>
                <a:gd name="connsiteY21" fmla="*/ 976312 h 1452562"/>
                <a:gd name="connsiteX22" fmla="*/ 192881 w 1002506"/>
                <a:gd name="connsiteY22" fmla="*/ 923925 h 1452562"/>
                <a:gd name="connsiteX23" fmla="*/ 204787 w 1002506"/>
                <a:gd name="connsiteY23" fmla="*/ 881062 h 1452562"/>
                <a:gd name="connsiteX24" fmla="*/ 216694 w 1002506"/>
                <a:gd name="connsiteY24" fmla="*/ 833437 h 1452562"/>
                <a:gd name="connsiteX25" fmla="*/ 261937 w 1002506"/>
                <a:gd name="connsiteY25" fmla="*/ 778669 h 1452562"/>
                <a:gd name="connsiteX26" fmla="*/ 421481 w 1002506"/>
                <a:gd name="connsiteY26" fmla="*/ 688181 h 1452562"/>
                <a:gd name="connsiteX27" fmla="*/ 538162 w 1002506"/>
                <a:gd name="connsiteY27" fmla="*/ 604838 h 1452562"/>
                <a:gd name="connsiteX28" fmla="*/ 609600 w 1002506"/>
                <a:gd name="connsiteY28" fmla="*/ 547687 h 1452562"/>
                <a:gd name="connsiteX29" fmla="*/ 661987 w 1002506"/>
                <a:gd name="connsiteY29" fmla="*/ 571500 h 1452562"/>
                <a:gd name="connsiteX30" fmla="*/ 733425 w 1002506"/>
                <a:gd name="connsiteY30" fmla="*/ 597694 h 1452562"/>
                <a:gd name="connsiteX31" fmla="*/ 795337 w 1002506"/>
                <a:gd name="connsiteY31" fmla="*/ 604837 h 1452562"/>
                <a:gd name="connsiteX32" fmla="*/ 723900 w 1002506"/>
                <a:gd name="connsiteY32" fmla="*/ 531019 h 1452562"/>
                <a:gd name="connsiteX33" fmla="*/ 702469 w 1002506"/>
                <a:gd name="connsiteY33" fmla="*/ 473869 h 1452562"/>
                <a:gd name="connsiteX34" fmla="*/ 764381 w 1002506"/>
                <a:gd name="connsiteY34" fmla="*/ 442912 h 1452562"/>
                <a:gd name="connsiteX35" fmla="*/ 926306 w 1002506"/>
                <a:gd name="connsiteY35" fmla="*/ 266700 h 1452562"/>
                <a:gd name="connsiteX36" fmla="*/ 1002506 w 1002506"/>
                <a:gd name="connsiteY36" fmla="*/ 92869 h 1452562"/>
                <a:gd name="connsiteX37" fmla="*/ 923926 w 1002506"/>
                <a:gd name="connsiteY37" fmla="*/ 0 h 1452562"/>
                <a:gd name="connsiteX0" fmla="*/ 923926 w 1002506"/>
                <a:gd name="connsiteY0" fmla="*/ 0 h 1452562"/>
                <a:gd name="connsiteX1" fmla="*/ 519112 w 1002506"/>
                <a:gd name="connsiteY1" fmla="*/ 107156 h 1452562"/>
                <a:gd name="connsiteX2" fmla="*/ 385762 w 1002506"/>
                <a:gd name="connsiteY2" fmla="*/ 204787 h 1452562"/>
                <a:gd name="connsiteX3" fmla="*/ 328612 w 1002506"/>
                <a:gd name="connsiteY3" fmla="*/ 250031 h 1452562"/>
                <a:gd name="connsiteX4" fmla="*/ 252412 w 1002506"/>
                <a:gd name="connsiteY4" fmla="*/ 240506 h 1452562"/>
                <a:gd name="connsiteX5" fmla="*/ 92869 w 1002506"/>
                <a:gd name="connsiteY5" fmla="*/ 483394 h 1452562"/>
                <a:gd name="connsiteX6" fmla="*/ 4762 w 1002506"/>
                <a:gd name="connsiteY6" fmla="*/ 678656 h 1452562"/>
                <a:gd name="connsiteX7" fmla="*/ 7143 w 1002506"/>
                <a:gd name="connsiteY7" fmla="*/ 723900 h 1452562"/>
                <a:gd name="connsiteX8" fmla="*/ 0 w 1002506"/>
                <a:gd name="connsiteY8" fmla="*/ 795337 h 1452562"/>
                <a:gd name="connsiteX9" fmla="*/ 7144 w 1002506"/>
                <a:gd name="connsiteY9" fmla="*/ 931069 h 1452562"/>
                <a:gd name="connsiteX10" fmla="*/ 47625 w 1002506"/>
                <a:gd name="connsiteY10" fmla="*/ 1054894 h 1452562"/>
                <a:gd name="connsiteX11" fmla="*/ 85725 w 1002506"/>
                <a:gd name="connsiteY11" fmla="*/ 1114425 h 1452562"/>
                <a:gd name="connsiteX12" fmla="*/ 288131 w 1002506"/>
                <a:gd name="connsiteY12" fmla="*/ 1376362 h 1452562"/>
                <a:gd name="connsiteX13" fmla="*/ 385762 w 1002506"/>
                <a:gd name="connsiteY13" fmla="*/ 1452562 h 1452562"/>
                <a:gd name="connsiteX14" fmla="*/ 385762 w 1002506"/>
                <a:gd name="connsiteY14" fmla="*/ 1312069 h 1452562"/>
                <a:gd name="connsiteX15" fmla="*/ 423862 w 1002506"/>
                <a:gd name="connsiteY15" fmla="*/ 1290637 h 1452562"/>
                <a:gd name="connsiteX16" fmla="*/ 542925 w 1002506"/>
                <a:gd name="connsiteY16" fmla="*/ 1266825 h 1452562"/>
                <a:gd name="connsiteX17" fmla="*/ 614362 w 1002506"/>
                <a:gd name="connsiteY17" fmla="*/ 1209675 h 1452562"/>
                <a:gd name="connsiteX18" fmla="*/ 402431 w 1002506"/>
                <a:gd name="connsiteY18" fmla="*/ 1162050 h 1452562"/>
                <a:gd name="connsiteX19" fmla="*/ 233362 w 1002506"/>
                <a:gd name="connsiteY19" fmla="*/ 1054894 h 1452562"/>
                <a:gd name="connsiteX20" fmla="*/ 197644 w 1002506"/>
                <a:gd name="connsiteY20" fmla="*/ 1023937 h 1452562"/>
                <a:gd name="connsiteX21" fmla="*/ 188118 w 1002506"/>
                <a:gd name="connsiteY21" fmla="*/ 978693 h 1452562"/>
                <a:gd name="connsiteX22" fmla="*/ 192881 w 1002506"/>
                <a:gd name="connsiteY22" fmla="*/ 923925 h 1452562"/>
                <a:gd name="connsiteX23" fmla="*/ 204787 w 1002506"/>
                <a:gd name="connsiteY23" fmla="*/ 881062 h 1452562"/>
                <a:gd name="connsiteX24" fmla="*/ 216694 w 1002506"/>
                <a:gd name="connsiteY24" fmla="*/ 833437 h 1452562"/>
                <a:gd name="connsiteX25" fmla="*/ 261937 w 1002506"/>
                <a:gd name="connsiteY25" fmla="*/ 778669 h 1452562"/>
                <a:gd name="connsiteX26" fmla="*/ 421481 w 1002506"/>
                <a:gd name="connsiteY26" fmla="*/ 688181 h 1452562"/>
                <a:gd name="connsiteX27" fmla="*/ 538162 w 1002506"/>
                <a:gd name="connsiteY27" fmla="*/ 604838 h 1452562"/>
                <a:gd name="connsiteX28" fmla="*/ 609600 w 1002506"/>
                <a:gd name="connsiteY28" fmla="*/ 547687 h 1452562"/>
                <a:gd name="connsiteX29" fmla="*/ 661987 w 1002506"/>
                <a:gd name="connsiteY29" fmla="*/ 571500 h 1452562"/>
                <a:gd name="connsiteX30" fmla="*/ 733425 w 1002506"/>
                <a:gd name="connsiteY30" fmla="*/ 597694 h 1452562"/>
                <a:gd name="connsiteX31" fmla="*/ 795337 w 1002506"/>
                <a:gd name="connsiteY31" fmla="*/ 604837 h 1452562"/>
                <a:gd name="connsiteX32" fmla="*/ 723900 w 1002506"/>
                <a:gd name="connsiteY32" fmla="*/ 531019 h 1452562"/>
                <a:gd name="connsiteX33" fmla="*/ 702469 w 1002506"/>
                <a:gd name="connsiteY33" fmla="*/ 473869 h 1452562"/>
                <a:gd name="connsiteX34" fmla="*/ 764381 w 1002506"/>
                <a:gd name="connsiteY34" fmla="*/ 442912 h 1452562"/>
                <a:gd name="connsiteX35" fmla="*/ 926306 w 1002506"/>
                <a:gd name="connsiteY35" fmla="*/ 266700 h 1452562"/>
                <a:gd name="connsiteX36" fmla="*/ 1002506 w 1002506"/>
                <a:gd name="connsiteY36" fmla="*/ 92869 h 1452562"/>
                <a:gd name="connsiteX37" fmla="*/ 923926 w 1002506"/>
                <a:gd name="connsiteY37" fmla="*/ 0 h 1452562"/>
                <a:gd name="connsiteX0" fmla="*/ 923926 w 1002506"/>
                <a:gd name="connsiteY0" fmla="*/ 0 h 1452562"/>
                <a:gd name="connsiteX1" fmla="*/ 519112 w 1002506"/>
                <a:gd name="connsiteY1" fmla="*/ 107156 h 1452562"/>
                <a:gd name="connsiteX2" fmla="*/ 385762 w 1002506"/>
                <a:gd name="connsiteY2" fmla="*/ 204787 h 1452562"/>
                <a:gd name="connsiteX3" fmla="*/ 328612 w 1002506"/>
                <a:gd name="connsiteY3" fmla="*/ 250031 h 1452562"/>
                <a:gd name="connsiteX4" fmla="*/ 252412 w 1002506"/>
                <a:gd name="connsiteY4" fmla="*/ 240506 h 1452562"/>
                <a:gd name="connsiteX5" fmla="*/ 92869 w 1002506"/>
                <a:gd name="connsiteY5" fmla="*/ 483394 h 1452562"/>
                <a:gd name="connsiteX6" fmla="*/ 4762 w 1002506"/>
                <a:gd name="connsiteY6" fmla="*/ 678656 h 1452562"/>
                <a:gd name="connsiteX7" fmla="*/ 7143 w 1002506"/>
                <a:gd name="connsiteY7" fmla="*/ 723900 h 1452562"/>
                <a:gd name="connsiteX8" fmla="*/ 0 w 1002506"/>
                <a:gd name="connsiteY8" fmla="*/ 795337 h 1452562"/>
                <a:gd name="connsiteX9" fmla="*/ 7144 w 1002506"/>
                <a:gd name="connsiteY9" fmla="*/ 931069 h 1452562"/>
                <a:gd name="connsiteX10" fmla="*/ 47625 w 1002506"/>
                <a:gd name="connsiteY10" fmla="*/ 1054894 h 1452562"/>
                <a:gd name="connsiteX11" fmla="*/ 85725 w 1002506"/>
                <a:gd name="connsiteY11" fmla="*/ 1114425 h 1452562"/>
                <a:gd name="connsiteX12" fmla="*/ 288131 w 1002506"/>
                <a:gd name="connsiteY12" fmla="*/ 1376362 h 1452562"/>
                <a:gd name="connsiteX13" fmla="*/ 385762 w 1002506"/>
                <a:gd name="connsiteY13" fmla="*/ 1452562 h 1452562"/>
                <a:gd name="connsiteX14" fmla="*/ 385762 w 1002506"/>
                <a:gd name="connsiteY14" fmla="*/ 1312069 h 1452562"/>
                <a:gd name="connsiteX15" fmla="*/ 423862 w 1002506"/>
                <a:gd name="connsiteY15" fmla="*/ 1290637 h 1452562"/>
                <a:gd name="connsiteX16" fmla="*/ 542925 w 1002506"/>
                <a:gd name="connsiteY16" fmla="*/ 1266825 h 1452562"/>
                <a:gd name="connsiteX17" fmla="*/ 614362 w 1002506"/>
                <a:gd name="connsiteY17" fmla="*/ 1209675 h 1452562"/>
                <a:gd name="connsiteX18" fmla="*/ 402431 w 1002506"/>
                <a:gd name="connsiteY18" fmla="*/ 1162050 h 1452562"/>
                <a:gd name="connsiteX19" fmla="*/ 228600 w 1002506"/>
                <a:gd name="connsiteY19" fmla="*/ 1059656 h 1452562"/>
                <a:gd name="connsiteX20" fmla="*/ 197644 w 1002506"/>
                <a:gd name="connsiteY20" fmla="*/ 1023937 h 1452562"/>
                <a:gd name="connsiteX21" fmla="*/ 188118 w 1002506"/>
                <a:gd name="connsiteY21" fmla="*/ 978693 h 1452562"/>
                <a:gd name="connsiteX22" fmla="*/ 192881 w 1002506"/>
                <a:gd name="connsiteY22" fmla="*/ 923925 h 1452562"/>
                <a:gd name="connsiteX23" fmla="*/ 204787 w 1002506"/>
                <a:gd name="connsiteY23" fmla="*/ 881062 h 1452562"/>
                <a:gd name="connsiteX24" fmla="*/ 216694 w 1002506"/>
                <a:gd name="connsiteY24" fmla="*/ 833437 h 1452562"/>
                <a:gd name="connsiteX25" fmla="*/ 261937 w 1002506"/>
                <a:gd name="connsiteY25" fmla="*/ 778669 h 1452562"/>
                <a:gd name="connsiteX26" fmla="*/ 421481 w 1002506"/>
                <a:gd name="connsiteY26" fmla="*/ 688181 h 1452562"/>
                <a:gd name="connsiteX27" fmla="*/ 538162 w 1002506"/>
                <a:gd name="connsiteY27" fmla="*/ 604838 h 1452562"/>
                <a:gd name="connsiteX28" fmla="*/ 609600 w 1002506"/>
                <a:gd name="connsiteY28" fmla="*/ 547687 h 1452562"/>
                <a:gd name="connsiteX29" fmla="*/ 661987 w 1002506"/>
                <a:gd name="connsiteY29" fmla="*/ 571500 h 1452562"/>
                <a:gd name="connsiteX30" fmla="*/ 733425 w 1002506"/>
                <a:gd name="connsiteY30" fmla="*/ 597694 h 1452562"/>
                <a:gd name="connsiteX31" fmla="*/ 795337 w 1002506"/>
                <a:gd name="connsiteY31" fmla="*/ 604837 h 1452562"/>
                <a:gd name="connsiteX32" fmla="*/ 723900 w 1002506"/>
                <a:gd name="connsiteY32" fmla="*/ 531019 h 1452562"/>
                <a:gd name="connsiteX33" fmla="*/ 702469 w 1002506"/>
                <a:gd name="connsiteY33" fmla="*/ 473869 h 1452562"/>
                <a:gd name="connsiteX34" fmla="*/ 764381 w 1002506"/>
                <a:gd name="connsiteY34" fmla="*/ 442912 h 1452562"/>
                <a:gd name="connsiteX35" fmla="*/ 926306 w 1002506"/>
                <a:gd name="connsiteY35" fmla="*/ 266700 h 1452562"/>
                <a:gd name="connsiteX36" fmla="*/ 1002506 w 1002506"/>
                <a:gd name="connsiteY36" fmla="*/ 92869 h 1452562"/>
                <a:gd name="connsiteX37" fmla="*/ 923926 w 1002506"/>
                <a:gd name="connsiteY37" fmla="*/ 0 h 1452562"/>
                <a:gd name="connsiteX0" fmla="*/ 923926 w 1002506"/>
                <a:gd name="connsiteY0" fmla="*/ 0 h 1452562"/>
                <a:gd name="connsiteX1" fmla="*/ 519112 w 1002506"/>
                <a:gd name="connsiteY1" fmla="*/ 107156 h 1452562"/>
                <a:gd name="connsiteX2" fmla="*/ 385762 w 1002506"/>
                <a:gd name="connsiteY2" fmla="*/ 204787 h 1452562"/>
                <a:gd name="connsiteX3" fmla="*/ 328612 w 1002506"/>
                <a:gd name="connsiteY3" fmla="*/ 250031 h 1452562"/>
                <a:gd name="connsiteX4" fmla="*/ 252412 w 1002506"/>
                <a:gd name="connsiteY4" fmla="*/ 240506 h 1452562"/>
                <a:gd name="connsiteX5" fmla="*/ 92869 w 1002506"/>
                <a:gd name="connsiteY5" fmla="*/ 483394 h 1452562"/>
                <a:gd name="connsiteX6" fmla="*/ 4762 w 1002506"/>
                <a:gd name="connsiteY6" fmla="*/ 678656 h 1452562"/>
                <a:gd name="connsiteX7" fmla="*/ 7143 w 1002506"/>
                <a:gd name="connsiteY7" fmla="*/ 723900 h 1452562"/>
                <a:gd name="connsiteX8" fmla="*/ 0 w 1002506"/>
                <a:gd name="connsiteY8" fmla="*/ 795337 h 1452562"/>
                <a:gd name="connsiteX9" fmla="*/ 7144 w 1002506"/>
                <a:gd name="connsiteY9" fmla="*/ 931069 h 1452562"/>
                <a:gd name="connsiteX10" fmla="*/ 47625 w 1002506"/>
                <a:gd name="connsiteY10" fmla="*/ 1054894 h 1452562"/>
                <a:gd name="connsiteX11" fmla="*/ 85725 w 1002506"/>
                <a:gd name="connsiteY11" fmla="*/ 1114425 h 1452562"/>
                <a:gd name="connsiteX12" fmla="*/ 288131 w 1002506"/>
                <a:gd name="connsiteY12" fmla="*/ 1376362 h 1452562"/>
                <a:gd name="connsiteX13" fmla="*/ 385762 w 1002506"/>
                <a:gd name="connsiteY13" fmla="*/ 1452562 h 1452562"/>
                <a:gd name="connsiteX14" fmla="*/ 385762 w 1002506"/>
                <a:gd name="connsiteY14" fmla="*/ 1312069 h 1452562"/>
                <a:gd name="connsiteX15" fmla="*/ 423862 w 1002506"/>
                <a:gd name="connsiteY15" fmla="*/ 1290637 h 1452562"/>
                <a:gd name="connsiteX16" fmla="*/ 542925 w 1002506"/>
                <a:gd name="connsiteY16" fmla="*/ 1266825 h 1452562"/>
                <a:gd name="connsiteX17" fmla="*/ 614362 w 1002506"/>
                <a:gd name="connsiteY17" fmla="*/ 1209675 h 1452562"/>
                <a:gd name="connsiteX18" fmla="*/ 402431 w 1002506"/>
                <a:gd name="connsiteY18" fmla="*/ 1162050 h 1452562"/>
                <a:gd name="connsiteX19" fmla="*/ 228600 w 1002506"/>
                <a:gd name="connsiteY19" fmla="*/ 1059656 h 1452562"/>
                <a:gd name="connsiteX20" fmla="*/ 197644 w 1002506"/>
                <a:gd name="connsiteY20" fmla="*/ 1023937 h 1452562"/>
                <a:gd name="connsiteX21" fmla="*/ 185737 w 1002506"/>
                <a:gd name="connsiteY21" fmla="*/ 973931 h 1452562"/>
                <a:gd name="connsiteX22" fmla="*/ 192881 w 1002506"/>
                <a:gd name="connsiteY22" fmla="*/ 923925 h 1452562"/>
                <a:gd name="connsiteX23" fmla="*/ 204787 w 1002506"/>
                <a:gd name="connsiteY23" fmla="*/ 881062 h 1452562"/>
                <a:gd name="connsiteX24" fmla="*/ 216694 w 1002506"/>
                <a:gd name="connsiteY24" fmla="*/ 833437 h 1452562"/>
                <a:gd name="connsiteX25" fmla="*/ 261937 w 1002506"/>
                <a:gd name="connsiteY25" fmla="*/ 778669 h 1452562"/>
                <a:gd name="connsiteX26" fmla="*/ 421481 w 1002506"/>
                <a:gd name="connsiteY26" fmla="*/ 688181 h 1452562"/>
                <a:gd name="connsiteX27" fmla="*/ 538162 w 1002506"/>
                <a:gd name="connsiteY27" fmla="*/ 604838 h 1452562"/>
                <a:gd name="connsiteX28" fmla="*/ 609600 w 1002506"/>
                <a:gd name="connsiteY28" fmla="*/ 547687 h 1452562"/>
                <a:gd name="connsiteX29" fmla="*/ 661987 w 1002506"/>
                <a:gd name="connsiteY29" fmla="*/ 571500 h 1452562"/>
                <a:gd name="connsiteX30" fmla="*/ 733425 w 1002506"/>
                <a:gd name="connsiteY30" fmla="*/ 597694 h 1452562"/>
                <a:gd name="connsiteX31" fmla="*/ 795337 w 1002506"/>
                <a:gd name="connsiteY31" fmla="*/ 604837 h 1452562"/>
                <a:gd name="connsiteX32" fmla="*/ 723900 w 1002506"/>
                <a:gd name="connsiteY32" fmla="*/ 531019 h 1452562"/>
                <a:gd name="connsiteX33" fmla="*/ 702469 w 1002506"/>
                <a:gd name="connsiteY33" fmla="*/ 473869 h 1452562"/>
                <a:gd name="connsiteX34" fmla="*/ 764381 w 1002506"/>
                <a:gd name="connsiteY34" fmla="*/ 442912 h 1452562"/>
                <a:gd name="connsiteX35" fmla="*/ 926306 w 1002506"/>
                <a:gd name="connsiteY35" fmla="*/ 266700 h 1452562"/>
                <a:gd name="connsiteX36" fmla="*/ 1002506 w 1002506"/>
                <a:gd name="connsiteY36" fmla="*/ 92869 h 1452562"/>
                <a:gd name="connsiteX37" fmla="*/ 923926 w 1002506"/>
                <a:gd name="connsiteY37" fmla="*/ 0 h 1452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002506" h="1452562">
                  <a:moveTo>
                    <a:pt x="923926" y="0"/>
                  </a:moveTo>
                  <a:lnTo>
                    <a:pt x="519112" y="107156"/>
                  </a:lnTo>
                  <a:lnTo>
                    <a:pt x="385762" y="204787"/>
                  </a:lnTo>
                  <a:lnTo>
                    <a:pt x="328612" y="250031"/>
                  </a:lnTo>
                  <a:lnTo>
                    <a:pt x="252412" y="240506"/>
                  </a:lnTo>
                  <a:lnTo>
                    <a:pt x="92869" y="483394"/>
                  </a:lnTo>
                  <a:lnTo>
                    <a:pt x="4762" y="678656"/>
                  </a:lnTo>
                  <a:lnTo>
                    <a:pt x="7143" y="723900"/>
                  </a:lnTo>
                  <a:lnTo>
                    <a:pt x="0" y="795337"/>
                  </a:lnTo>
                  <a:lnTo>
                    <a:pt x="7144" y="931069"/>
                  </a:lnTo>
                  <a:lnTo>
                    <a:pt x="47625" y="1054894"/>
                  </a:lnTo>
                  <a:lnTo>
                    <a:pt x="85725" y="1114425"/>
                  </a:lnTo>
                  <a:lnTo>
                    <a:pt x="288131" y="1376362"/>
                  </a:lnTo>
                  <a:lnTo>
                    <a:pt x="385762" y="1452562"/>
                  </a:lnTo>
                  <a:lnTo>
                    <a:pt x="385762" y="1312069"/>
                  </a:lnTo>
                  <a:lnTo>
                    <a:pt x="423862" y="1290637"/>
                  </a:lnTo>
                  <a:lnTo>
                    <a:pt x="542925" y="1266825"/>
                  </a:lnTo>
                  <a:lnTo>
                    <a:pt x="614362" y="1209675"/>
                  </a:lnTo>
                  <a:lnTo>
                    <a:pt x="402431" y="1162050"/>
                  </a:lnTo>
                  <a:lnTo>
                    <a:pt x="228600" y="1059656"/>
                  </a:lnTo>
                  <a:lnTo>
                    <a:pt x="197644" y="1023937"/>
                  </a:lnTo>
                  <a:lnTo>
                    <a:pt x="185737" y="973931"/>
                  </a:lnTo>
                  <a:lnTo>
                    <a:pt x="192881" y="923925"/>
                  </a:lnTo>
                  <a:lnTo>
                    <a:pt x="204787" y="881062"/>
                  </a:lnTo>
                  <a:lnTo>
                    <a:pt x="216694" y="833437"/>
                  </a:lnTo>
                  <a:lnTo>
                    <a:pt x="261937" y="778669"/>
                  </a:lnTo>
                  <a:lnTo>
                    <a:pt x="421481" y="688181"/>
                  </a:lnTo>
                  <a:lnTo>
                    <a:pt x="538162" y="604838"/>
                  </a:lnTo>
                  <a:lnTo>
                    <a:pt x="609600" y="547687"/>
                  </a:lnTo>
                  <a:lnTo>
                    <a:pt x="661987" y="571500"/>
                  </a:lnTo>
                  <a:lnTo>
                    <a:pt x="733425" y="597694"/>
                  </a:lnTo>
                  <a:lnTo>
                    <a:pt x="795337" y="604837"/>
                  </a:lnTo>
                  <a:lnTo>
                    <a:pt x="723900" y="531019"/>
                  </a:lnTo>
                  <a:lnTo>
                    <a:pt x="702469" y="473869"/>
                  </a:lnTo>
                  <a:lnTo>
                    <a:pt x="764381" y="442912"/>
                  </a:lnTo>
                  <a:lnTo>
                    <a:pt x="926306" y="266700"/>
                  </a:lnTo>
                  <a:lnTo>
                    <a:pt x="1002506" y="92869"/>
                  </a:lnTo>
                  <a:lnTo>
                    <a:pt x="923926" y="0"/>
                  </a:lnTo>
                  <a:close/>
                </a:path>
              </a:pathLst>
            </a:custGeom>
            <a:solidFill>
              <a:srgbClr val="F6AB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91" name="Freeform 2726"/>
            <p:cNvSpPr>
              <a:spLocks/>
            </p:cNvSpPr>
            <p:nvPr/>
          </p:nvSpPr>
          <p:spPr bwMode="auto">
            <a:xfrm rot="2168359">
              <a:off x="-1174121" y="3962938"/>
              <a:ext cx="101291" cy="44582"/>
            </a:xfrm>
            <a:custGeom>
              <a:avLst/>
              <a:gdLst>
                <a:gd name="T0" fmla="*/ 0 w 120"/>
                <a:gd name="T1" fmla="*/ 10 h 53"/>
                <a:gd name="T2" fmla="*/ 11 w 120"/>
                <a:gd name="T3" fmla="*/ 3 h 53"/>
                <a:gd name="T4" fmla="*/ 36 w 120"/>
                <a:gd name="T5" fmla="*/ 17 h 53"/>
                <a:gd name="T6" fmla="*/ 113 w 120"/>
                <a:gd name="T7" fmla="*/ 24 h 53"/>
                <a:gd name="T8" fmla="*/ 113 w 120"/>
                <a:gd name="T9" fmla="*/ 50 h 53"/>
                <a:gd name="T10" fmla="*/ 90 w 120"/>
                <a:gd name="T11" fmla="*/ 41 h 53"/>
                <a:gd name="T12" fmla="*/ 64 w 120"/>
                <a:gd name="T13" fmla="*/ 27 h 53"/>
                <a:gd name="T14" fmla="*/ 17 w 120"/>
                <a:gd name="T15" fmla="*/ 27 h 53"/>
                <a:gd name="T16" fmla="*/ 0 w 120"/>
                <a:gd name="T17" fmla="*/ 1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0" h="53">
                  <a:moveTo>
                    <a:pt x="0" y="10"/>
                  </a:moveTo>
                  <a:cubicBezTo>
                    <a:pt x="0" y="10"/>
                    <a:pt x="2" y="0"/>
                    <a:pt x="11" y="3"/>
                  </a:cubicBezTo>
                  <a:cubicBezTo>
                    <a:pt x="20" y="5"/>
                    <a:pt x="25" y="17"/>
                    <a:pt x="36" y="17"/>
                  </a:cubicBezTo>
                  <a:cubicBezTo>
                    <a:pt x="48" y="17"/>
                    <a:pt x="106" y="13"/>
                    <a:pt x="113" y="24"/>
                  </a:cubicBezTo>
                  <a:cubicBezTo>
                    <a:pt x="120" y="35"/>
                    <a:pt x="120" y="47"/>
                    <a:pt x="113" y="50"/>
                  </a:cubicBezTo>
                  <a:cubicBezTo>
                    <a:pt x="106" y="53"/>
                    <a:pt x="97" y="48"/>
                    <a:pt x="90" y="41"/>
                  </a:cubicBezTo>
                  <a:cubicBezTo>
                    <a:pt x="82" y="35"/>
                    <a:pt x="76" y="24"/>
                    <a:pt x="64" y="27"/>
                  </a:cubicBezTo>
                  <a:cubicBezTo>
                    <a:pt x="52" y="29"/>
                    <a:pt x="30" y="34"/>
                    <a:pt x="17" y="27"/>
                  </a:cubicBezTo>
                  <a:cubicBezTo>
                    <a:pt x="4" y="19"/>
                    <a:pt x="3" y="21"/>
                    <a:pt x="0" y="1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2" name="Freeform 2727"/>
            <p:cNvSpPr>
              <a:spLocks/>
            </p:cNvSpPr>
            <p:nvPr/>
          </p:nvSpPr>
          <p:spPr bwMode="auto">
            <a:xfrm rot="2168359">
              <a:off x="-1182501" y="3932615"/>
              <a:ext cx="23539" cy="27819"/>
            </a:xfrm>
            <a:custGeom>
              <a:avLst/>
              <a:gdLst>
                <a:gd name="T0" fmla="*/ 9 w 28"/>
                <a:gd name="T1" fmla="*/ 4 h 33"/>
                <a:gd name="T2" fmla="*/ 24 w 28"/>
                <a:gd name="T3" fmla="*/ 18 h 33"/>
                <a:gd name="T4" fmla="*/ 26 w 28"/>
                <a:gd name="T5" fmla="*/ 28 h 33"/>
                <a:gd name="T6" fmla="*/ 11 w 28"/>
                <a:gd name="T7" fmla="*/ 26 h 33"/>
                <a:gd name="T8" fmla="*/ 9 w 28"/>
                <a:gd name="T9" fmla="*/ 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3">
                  <a:moveTo>
                    <a:pt x="9" y="4"/>
                  </a:moveTo>
                  <a:cubicBezTo>
                    <a:pt x="9" y="4"/>
                    <a:pt x="21" y="16"/>
                    <a:pt x="24" y="18"/>
                  </a:cubicBezTo>
                  <a:cubicBezTo>
                    <a:pt x="27" y="20"/>
                    <a:pt x="28" y="24"/>
                    <a:pt x="26" y="28"/>
                  </a:cubicBezTo>
                  <a:cubicBezTo>
                    <a:pt x="24" y="33"/>
                    <a:pt x="20" y="32"/>
                    <a:pt x="11" y="26"/>
                  </a:cubicBezTo>
                  <a:cubicBezTo>
                    <a:pt x="2" y="19"/>
                    <a:pt x="0" y="0"/>
                    <a:pt x="9" y="4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3" name="Freeform 2728"/>
            <p:cNvSpPr>
              <a:spLocks/>
            </p:cNvSpPr>
            <p:nvPr/>
          </p:nvSpPr>
          <p:spPr bwMode="auto">
            <a:xfrm rot="2168359">
              <a:off x="-1090903" y="4012269"/>
              <a:ext cx="24253" cy="36379"/>
            </a:xfrm>
            <a:custGeom>
              <a:avLst/>
              <a:gdLst>
                <a:gd name="T0" fmla="*/ 4 w 29"/>
                <a:gd name="T1" fmla="*/ 10 h 43"/>
                <a:gd name="T2" fmla="*/ 4 w 29"/>
                <a:gd name="T3" fmla="*/ 29 h 43"/>
                <a:gd name="T4" fmla="*/ 5 w 29"/>
                <a:gd name="T5" fmla="*/ 40 h 43"/>
                <a:gd name="T6" fmla="*/ 18 w 29"/>
                <a:gd name="T7" fmla="*/ 38 h 43"/>
                <a:gd name="T8" fmla="*/ 23 w 29"/>
                <a:gd name="T9" fmla="*/ 15 h 43"/>
                <a:gd name="T10" fmla="*/ 4 w 29"/>
                <a:gd name="T11" fmla="*/ 1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43">
                  <a:moveTo>
                    <a:pt x="4" y="10"/>
                  </a:moveTo>
                  <a:cubicBezTo>
                    <a:pt x="4" y="10"/>
                    <a:pt x="7" y="23"/>
                    <a:pt x="4" y="29"/>
                  </a:cubicBezTo>
                  <a:cubicBezTo>
                    <a:pt x="0" y="34"/>
                    <a:pt x="3" y="38"/>
                    <a:pt x="5" y="40"/>
                  </a:cubicBezTo>
                  <a:cubicBezTo>
                    <a:pt x="8" y="43"/>
                    <a:pt x="14" y="42"/>
                    <a:pt x="18" y="38"/>
                  </a:cubicBezTo>
                  <a:cubicBezTo>
                    <a:pt x="23" y="34"/>
                    <a:pt x="29" y="22"/>
                    <a:pt x="23" y="15"/>
                  </a:cubicBezTo>
                  <a:cubicBezTo>
                    <a:pt x="17" y="7"/>
                    <a:pt x="2" y="0"/>
                    <a:pt x="4" y="1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4" name="Freeform 2729"/>
            <p:cNvSpPr>
              <a:spLocks/>
            </p:cNvSpPr>
            <p:nvPr/>
          </p:nvSpPr>
          <p:spPr bwMode="auto">
            <a:xfrm rot="2168359">
              <a:off x="-1044749" y="3970533"/>
              <a:ext cx="44582" cy="85955"/>
            </a:xfrm>
            <a:custGeom>
              <a:avLst/>
              <a:gdLst>
                <a:gd name="T0" fmla="*/ 8 w 53"/>
                <a:gd name="T1" fmla="*/ 101 h 102"/>
                <a:gd name="T2" fmla="*/ 20 w 53"/>
                <a:gd name="T3" fmla="*/ 77 h 102"/>
                <a:gd name="T4" fmla="*/ 35 w 53"/>
                <a:gd name="T5" fmla="*/ 27 h 102"/>
                <a:gd name="T6" fmla="*/ 50 w 53"/>
                <a:gd name="T7" fmla="*/ 3 h 102"/>
                <a:gd name="T8" fmla="*/ 21 w 53"/>
                <a:gd name="T9" fmla="*/ 18 h 102"/>
                <a:gd name="T10" fmla="*/ 1 w 53"/>
                <a:gd name="T11" fmla="*/ 58 h 102"/>
                <a:gd name="T12" fmla="*/ 8 w 53"/>
                <a:gd name="T13" fmla="*/ 10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102">
                  <a:moveTo>
                    <a:pt x="8" y="101"/>
                  </a:moveTo>
                  <a:cubicBezTo>
                    <a:pt x="9" y="102"/>
                    <a:pt x="19" y="101"/>
                    <a:pt x="20" y="77"/>
                  </a:cubicBezTo>
                  <a:cubicBezTo>
                    <a:pt x="20" y="54"/>
                    <a:pt x="18" y="39"/>
                    <a:pt x="35" y="27"/>
                  </a:cubicBezTo>
                  <a:cubicBezTo>
                    <a:pt x="51" y="15"/>
                    <a:pt x="53" y="7"/>
                    <a:pt x="50" y="3"/>
                  </a:cubicBezTo>
                  <a:cubicBezTo>
                    <a:pt x="47" y="0"/>
                    <a:pt x="34" y="2"/>
                    <a:pt x="21" y="18"/>
                  </a:cubicBezTo>
                  <a:cubicBezTo>
                    <a:pt x="9" y="33"/>
                    <a:pt x="0" y="37"/>
                    <a:pt x="1" y="58"/>
                  </a:cubicBezTo>
                  <a:cubicBezTo>
                    <a:pt x="1" y="79"/>
                    <a:pt x="1" y="100"/>
                    <a:pt x="8" y="101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5" name="Freeform 2730"/>
            <p:cNvSpPr>
              <a:spLocks/>
            </p:cNvSpPr>
            <p:nvPr/>
          </p:nvSpPr>
          <p:spPr bwMode="auto">
            <a:xfrm rot="2168359">
              <a:off x="-1065294" y="4019009"/>
              <a:ext cx="68478" cy="78465"/>
            </a:xfrm>
            <a:custGeom>
              <a:avLst/>
              <a:gdLst>
                <a:gd name="T0" fmla="*/ 5 w 81"/>
                <a:gd name="T1" fmla="*/ 83 h 93"/>
                <a:gd name="T2" fmla="*/ 24 w 81"/>
                <a:gd name="T3" fmla="*/ 35 h 93"/>
                <a:gd name="T4" fmla="*/ 63 w 81"/>
                <a:gd name="T5" fmla="*/ 1 h 93"/>
                <a:gd name="T6" fmla="*/ 76 w 81"/>
                <a:gd name="T7" fmla="*/ 8 h 93"/>
                <a:gd name="T8" fmla="*/ 52 w 81"/>
                <a:gd name="T9" fmla="*/ 20 h 93"/>
                <a:gd name="T10" fmla="*/ 21 w 81"/>
                <a:gd name="T11" fmla="*/ 83 h 93"/>
                <a:gd name="T12" fmla="*/ 5 w 81"/>
                <a:gd name="T13" fmla="*/ 8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93">
                  <a:moveTo>
                    <a:pt x="5" y="83"/>
                  </a:moveTo>
                  <a:cubicBezTo>
                    <a:pt x="5" y="83"/>
                    <a:pt x="11" y="56"/>
                    <a:pt x="24" y="35"/>
                  </a:cubicBezTo>
                  <a:cubicBezTo>
                    <a:pt x="37" y="14"/>
                    <a:pt x="48" y="0"/>
                    <a:pt x="63" y="1"/>
                  </a:cubicBezTo>
                  <a:cubicBezTo>
                    <a:pt x="77" y="1"/>
                    <a:pt x="81" y="6"/>
                    <a:pt x="76" y="8"/>
                  </a:cubicBezTo>
                  <a:cubicBezTo>
                    <a:pt x="71" y="10"/>
                    <a:pt x="62" y="8"/>
                    <a:pt x="52" y="20"/>
                  </a:cubicBezTo>
                  <a:cubicBezTo>
                    <a:pt x="42" y="33"/>
                    <a:pt x="25" y="76"/>
                    <a:pt x="21" y="83"/>
                  </a:cubicBezTo>
                  <a:cubicBezTo>
                    <a:pt x="18" y="90"/>
                    <a:pt x="0" y="93"/>
                    <a:pt x="5" y="83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6" name="Freeform 2731"/>
            <p:cNvSpPr>
              <a:spLocks/>
            </p:cNvSpPr>
            <p:nvPr/>
          </p:nvSpPr>
          <p:spPr bwMode="auto">
            <a:xfrm rot="2168359">
              <a:off x="-1200196" y="3858133"/>
              <a:ext cx="37806" cy="64198"/>
            </a:xfrm>
            <a:custGeom>
              <a:avLst/>
              <a:gdLst>
                <a:gd name="T0" fmla="*/ 9 w 45"/>
                <a:gd name="T1" fmla="*/ 2 h 76"/>
                <a:gd name="T2" fmla="*/ 35 w 45"/>
                <a:gd name="T3" fmla="*/ 23 h 76"/>
                <a:gd name="T4" fmla="*/ 41 w 45"/>
                <a:gd name="T5" fmla="*/ 71 h 76"/>
                <a:gd name="T6" fmla="*/ 30 w 45"/>
                <a:gd name="T7" fmla="*/ 61 h 76"/>
                <a:gd name="T8" fmla="*/ 13 w 45"/>
                <a:gd name="T9" fmla="*/ 20 h 76"/>
                <a:gd name="T10" fmla="*/ 9 w 45"/>
                <a:gd name="T11" fmla="*/ 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76">
                  <a:moveTo>
                    <a:pt x="9" y="2"/>
                  </a:moveTo>
                  <a:cubicBezTo>
                    <a:pt x="9" y="2"/>
                    <a:pt x="30" y="12"/>
                    <a:pt x="35" y="23"/>
                  </a:cubicBezTo>
                  <a:cubicBezTo>
                    <a:pt x="39" y="35"/>
                    <a:pt x="45" y="67"/>
                    <a:pt x="41" y="71"/>
                  </a:cubicBezTo>
                  <a:cubicBezTo>
                    <a:pt x="37" y="76"/>
                    <a:pt x="35" y="74"/>
                    <a:pt x="30" y="61"/>
                  </a:cubicBezTo>
                  <a:cubicBezTo>
                    <a:pt x="25" y="48"/>
                    <a:pt x="22" y="29"/>
                    <a:pt x="13" y="20"/>
                  </a:cubicBezTo>
                  <a:cubicBezTo>
                    <a:pt x="3" y="11"/>
                    <a:pt x="0" y="0"/>
                    <a:pt x="9" y="2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7" name="Freeform 2732"/>
            <p:cNvSpPr>
              <a:spLocks/>
            </p:cNvSpPr>
            <p:nvPr/>
          </p:nvSpPr>
          <p:spPr bwMode="auto">
            <a:xfrm rot="2168359">
              <a:off x="-1248277" y="3860956"/>
              <a:ext cx="49219" cy="58492"/>
            </a:xfrm>
            <a:custGeom>
              <a:avLst/>
              <a:gdLst>
                <a:gd name="T0" fmla="*/ 9 w 58"/>
                <a:gd name="T1" fmla="*/ 0 h 69"/>
                <a:gd name="T2" fmla="*/ 46 w 58"/>
                <a:gd name="T3" fmla="*/ 18 h 69"/>
                <a:gd name="T4" fmla="*/ 55 w 58"/>
                <a:gd name="T5" fmla="*/ 61 h 69"/>
                <a:gd name="T6" fmla="*/ 45 w 58"/>
                <a:gd name="T7" fmla="*/ 56 h 69"/>
                <a:gd name="T8" fmla="*/ 27 w 58"/>
                <a:gd name="T9" fmla="*/ 19 h 69"/>
                <a:gd name="T10" fmla="*/ 9 w 58"/>
                <a:gd name="T11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" h="69">
                  <a:moveTo>
                    <a:pt x="9" y="0"/>
                  </a:moveTo>
                  <a:cubicBezTo>
                    <a:pt x="9" y="0"/>
                    <a:pt x="39" y="2"/>
                    <a:pt x="46" y="18"/>
                  </a:cubicBezTo>
                  <a:cubicBezTo>
                    <a:pt x="54" y="34"/>
                    <a:pt x="58" y="53"/>
                    <a:pt x="55" y="61"/>
                  </a:cubicBezTo>
                  <a:cubicBezTo>
                    <a:pt x="52" y="69"/>
                    <a:pt x="52" y="69"/>
                    <a:pt x="45" y="56"/>
                  </a:cubicBezTo>
                  <a:cubicBezTo>
                    <a:pt x="39" y="43"/>
                    <a:pt x="38" y="27"/>
                    <a:pt x="27" y="19"/>
                  </a:cubicBezTo>
                  <a:cubicBezTo>
                    <a:pt x="15" y="11"/>
                    <a:pt x="0" y="1"/>
                    <a:pt x="9" y="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8" name="Freeform 2733"/>
            <p:cNvSpPr>
              <a:spLocks/>
            </p:cNvSpPr>
            <p:nvPr/>
          </p:nvSpPr>
          <p:spPr bwMode="auto">
            <a:xfrm rot="2168359">
              <a:off x="-1549049" y="4291351"/>
              <a:ext cx="245737" cy="123047"/>
            </a:xfrm>
            <a:custGeom>
              <a:avLst/>
              <a:gdLst>
                <a:gd name="T0" fmla="*/ 0 w 291"/>
                <a:gd name="T1" fmla="*/ 70 h 146"/>
                <a:gd name="T2" fmla="*/ 98 w 291"/>
                <a:gd name="T3" fmla="*/ 126 h 146"/>
                <a:gd name="T4" fmla="*/ 236 w 291"/>
                <a:gd name="T5" fmla="*/ 109 h 146"/>
                <a:gd name="T6" fmla="*/ 281 w 291"/>
                <a:gd name="T7" fmla="*/ 0 h 146"/>
                <a:gd name="T8" fmla="*/ 255 w 291"/>
                <a:gd name="T9" fmla="*/ 33 h 146"/>
                <a:gd name="T10" fmla="*/ 250 w 291"/>
                <a:gd name="T11" fmla="*/ 49 h 146"/>
                <a:gd name="T12" fmla="*/ 240 w 291"/>
                <a:gd name="T13" fmla="*/ 48 h 146"/>
                <a:gd name="T14" fmla="*/ 234 w 291"/>
                <a:gd name="T15" fmla="*/ 54 h 146"/>
                <a:gd name="T16" fmla="*/ 236 w 291"/>
                <a:gd name="T17" fmla="*/ 66 h 146"/>
                <a:gd name="T18" fmla="*/ 224 w 291"/>
                <a:gd name="T19" fmla="*/ 66 h 146"/>
                <a:gd name="T20" fmla="*/ 212 w 291"/>
                <a:gd name="T21" fmla="*/ 66 h 146"/>
                <a:gd name="T22" fmla="*/ 209 w 291"/>
                <a:gd name="T23" fmla="*/ 85 h 146"/>
                <a:gd name="T24" fmla="*/ 193 w 291"/>
                <a:gd name="T25" fmla="*/ 70 h 146"/>
                <a:gd name="T26" fmla="*/ 186 w 291"/>
                <a:gd name="T27" fmla="*/ 84 h 146"/>
                <a:gd name="T28" fmla="*/ 177 w 291"/>
                <a:gd name="T29" fmla="*/ 86 h 146"/>
                <a:gd name="T30" fmla="*/ 160 w 291"/>
                <a:gd name="T31" fmla="*/ 80 h 146"/>
                <a:gd name="T32" fmla="*/ 158 w 291"/>
                <a:gd name="T33" fmla="*/ 94 h 146"/>
                <a:gd name="T34" fmla="*/ 149 w 291"/>
                <a:gd name="T35" fmla="*/ 96 h 146"/>
                <a:gd name="T36" fmla="*/ 141 w 291"/>
                <a:gd name="T37" fmla="*/ 87 h 146"/>
                <a:gd name="T38" fmla="*/ 128 w 291"/>
                <a:gd name="T39" fmla="*/ 85 h 146"/>
                <a:gd name="T40" fmla="*/ 124 w 291"/>
                <a:gd name="T41" fmla="*/ 92 h 146"/>
                <a:gd name="T42" fmla="*/ 110 w 291"/>
                <a:gd name="T43" fmla="*/ 89 h 146"/>
                <a:gd name="T44" fmla="*/ 105 w 291"/>
                <a:gd name="T45" fmla="*/ 84 h 146"/>
                <a:gd name="T46" fmla="*/ 95 w 291"/>
                <a:gd name="T47" fmla="*/ 90 h 146"/>
                <a:gd name="T48" fmla="*/ 87 w 291"/>
                <a:gd name="T49" fmla="*/ 92 h 146"/>
                <a:gd name="T50" fmla="*/ 82 w 291"/>
                <a:gd name="T51" fmla="*/ 85 h 146"/>
                <a:gd name="T52" fmla="*/ 68 w 291"/>
                <a:gd name="T53" fmla="*/ 83 h 146"/>
                <a:gd name="T54" fmla="*/ 58 w 291"/>
                <a:gd name="T55" fmla="*/ 93 h 146"/>
                <a:gd name="T56" fmla="*/ 46 w 291"/>
                <a:gd name="T57" fmla="*/ 83 h 146"/>
                <a:gd name="T58" fmla="*/ 0 w 291"/>
                <a:gd name="T59" fmla="*/ 7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91" h="146">
                  <a:moveTo>
                    <a:pt x="0" y="70"/>
                  </a:moveTo>
                  <a:cubicBezTo>
                    <a:pt x="0" y="70"/>
                    <a:pt x="86" y="123"/>
                    <a:pt x="98" y="126"/>
                  </a:cubicBezTo>
                  <a:cubicBezTo>
                    <a:pt x="110" y="130"/>
                    <a:pt x="180" y="146"/>
                    <a:pt x="236" y="109"/>
                  </a:cubicBezTo>
                  <a:cubicBezTo>
                    <a:pt x="291" y="72"/>
                    <a:pt x="284" y="14"/>
                    <a:pt x="281" y="0"/>
                  </a:cubicBezTo>
                  <a:cubicBezTo>
                    <a:pt x="267" y="20"/>
                    <a:pt x="265" y="30"/>
                    <a:pt x="255" y="33"/>
                  </a:cubicBezTo>
                  <a:cubicBezTo>
                    <a:pt x="245" y="36"/>
                    <a:pt x="256" y="44"/>
                    <a:pt x="250" y="49"/>
                  </a:cubicBezTo>
                  <a:cubicBezTo>
                    <a:pt x="243" y="54"/>
                    <a:pt x="242" y="50"/>
                    <a:pt x="240" y="48"/>
                  </a:cubicBezTo>
                  <a:cubicBezTo>
                    <a:pt x="238" y="47"/>
                    <a:pt x="229" y="44"/>
                    <a:pt x="234" y="54"/>
                  </a:cubicBezTo>
                  <a:cubicBezTo>
                    <a:pt x="238" y="63"/>
                    <a:pt x="241" y="63"/>
                    <a:pt x="236" y="66"/>
                  </a:cubicBezTo>
                  <a:cubicBezTo>
                    <a:pt x="232" y="70"/>
                    <a:pt x="230" y="73"/>
                    <a:pt x="224" y="66"/>
                  </a:cubicBezTo>
                  <a:cubicBezTo>
                    <a:pt x="219" y="59"/>
                    <a:pt x="212" y="57"/>
                    <a:pt x="212" y="66"/>
                  </a:cubicBezTo>
                  <a:cubicBezTo>
                    <a:pt x="211" y="76"/>
                    <a:pt x="214" y="86"/>
                    <a:pt x="209" y="85"/>
                  </a:cubicBezTo>
                  <a:cubicBezTo>
                    <a:pt x="204" y="84"/>
                    <a:pt x="198" y="70"/>
                    <a:pt x="193" y="70"/>
                  </a:cubicBezTo>
                  <a:cubicBezTo>
                    <a:pt x="188" y="70"/>
                    <a:pt x="188" y="78"/>
                    <a:pt x="186" y="84"/>
                  </a:cubicBezTo>
                  <a:cubicBezTo>
                    <a:pt x="184" y="91"/>
                    <a:pt x="180" y="91"/>
                    <a:pt x="177" y="86"/>
                  </a:cubicBezTo>
                  <a:cubicBezTo>
                    <a:pt x="174" y="80"/>
                    <a:pt x="166" y="80"/>
                    <a:pt x="160" y="80"/>
                  </a:cubicBezTo>
                  <a:cubicBezTo>
                    <a:pt x="154" y="80"/>
                    <a:pt x="161" y="90"/>
                    <a:pt x="158" y="94"/>
                  </a:cubicBezTo>
                  <a:cubicBezTo>
                    <a:pt x="156" y="99"/>
                    <a:pt x="155" y="100"/>
                    <a:pt x="149" y="96"/>
                  </a:cubicBezTo>
                  <a:cubicBezTo>
                    <a:pt x="143" y="92"/>
                    <a:pt x="141" y="89"/>
                    <a:pt x="141" y="87"/>
                  </a:cubicBezTo>
                  <a:cubicBezTo>
                    <a:pt x="141" y="85"/>
                    <a:pt x="128" y="85"/>
                    <a:pt x="128" y="85"/>
                  </a:cubicBezTo>
                  <a:cubicBezTo>
                    <a:pt x="128" y="85"/>
                    <a:pt x="126" y="90"/>
                    <a:pt x="124" y="92"/>
                  </a:cubicBezTo>
                  <a:cubicBezTo>
                    <a:pt x="123" y="94"/>
                    <a:pt x="110" y="92"/>
                    <a:pt x="110" y="89"/>
                  </a:cubicBezTo>
                  <a:cubicBezTo>
                    <a:pt x="110" y="86"/>
                    <a:pt x="109" y="84"/>
                    <a:pt x="105" y="84"/>
                  </a:cubicBezTo>
                  <a:cubicBezTo>
                    <a:pt x="101" y="84"/>
                    <a:pt x="95" y="85"/>
                    <a:pt x="95" y="90"/>
                  </a:cubicBezTo>
                  <a:cubicBezTo>
                    <a:pt x="95" y="94"/>
                    <a:pt x="92" y="96"/>
                    <a:pt x="87" y="92"/>
                  </a:cubicBezTo>
                  <a:cubicBezTo>
                    <a:pt x="82" y="88"/>
                    <a:pt x="82" y="85"/>
                    <a:pt x="82" y="85"/>
                  </a:cubicBezTo>
                  <a:cubicBezTo>
                    <a:pt x="82" y="85"/>
                    <a:pt x="72" y="83"/>
                    <a:pt x="68" y="83"/>
                  </a:cubicBezTo>
                  <a:cubicBezTo>
                    <a:pt x="63" y="83"/>
                    <a:pt x="58" y="93"/>
                    <a:pt x="58" y="93"/>
                  </a:cubicBezTo>
                  <a:cubicBezTo>
                    <a:pt x="58" y="93"/>
                    <a:pt x="49" y="86"/>
                    <a:pt x="46" y="83"/>
                  </a:cubicBezTo>
                  <a:cubicBezTo>
                    <a:pt x="44" y="80"/>
                    <a:pt x="0" y="70"/>
                    <a:pt x="0" y="7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9" name="Freeform 2734"/>
            <p:cNvSpPr>
              <a:spLocks/>
            </p:cNvSpPr>
            <p:nvPr/>
          </p:nvSpPr>
          <p:spPr bwMode="auto">
            <a:xfrm rot="2168359">
              <a:off x="-1578519" y="4122717"/>
              <a:ext cx="45652" cy="46366"/>
            </a:xfrm>
            <a:custGeom>
              <a:avLst/>
              <a:gdLst>
                <a:gd name="T0" fmla="*/ 41 w 54"/>
                <a:gd name="T1" fmla="*/ 0 h 55"/>
                <a:gd name="T2" fmla="*/ 54 w 54"/>
                <a:gd name="T3" fmla="*/ 41 h 55"/>
                <a:gd name="T4" fmla="*/ 1 w 54"/>
                <a:gd name="T5" fmla="*/ 6 h 55"/>
                <a:gd name="T6" fmla="*/ 41 w 54"/>
                <a:gd name="T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55">
                  <a:moveTo>
                    <a:pt x="41" y="0"/>
                  </a:moveTo>
                  <a:cubicBezTo>
                    <a:pt x="41" y="0"/>
                    <a:pt x="50" y="32"/>
                    <a:pt x="54" y="41"/>
                  </a:cubicBezTo>
                  <a:cubicBezTo>
                    <a:pt x="31" y="55"/>
                    <a:pt x="0" y="48"/>
                    <a:pt x="1" y="6"/>
                  </a:cubicBezTo>
                  <a:cubicBezTo>
                    <a:pt x="30" y="2"/>
                    <a:pt x="41" y="0"/>
                    <a:pt x="41" y="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0" name="Freeform 2735"/>
            <p:cNvSpPr>
              <a:spLocks/>
            </p:cNvSpPr>
            <p:nvPr/>
          </p:nvSpPr>
          <p:spPr bwMode="auto">
            <a:xfrm rot="2168359">
              <a:off x="-1591561" y="4175634"/>
              <a:ext cx="57422" cy="59919"/>
            </a:xfrm>
            <a:custGeom>
              <a:avLst/>
              <a:gdLst>
                <a:gd name="T0" fmla="*/ 34 w 68"/>
                <a:gd name="T1" fmla="*/ 0 h 71"/>
                <a:gd name="T2" fmla="*/ 68 w 68"/>
                <a:gd name="T3" fmla="*/ 40 h 71"/>
                <a:gd name="T4" fmla="*/ 33 w 68"/>
                <a:gd name="T5" fmla="*/ 59 h 71"/>
                <a:gd name="T6" fmla="*/ 10 w 68"/>
                <a:gd name="T7" fmla="*/ 15 h 71"/>
                <a:gd name="T8" fmla="*/ 34 w 68"/>
                <a:gd name="T9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71">
                  <a:moveTo>
                    <a:pt x="34" y="0"/>
                  </a:moveTo>
                  <a:cubicBezTo>
                    <a:pt x="34" y="0"/>
                    <a:pt x="58" y="38"/>
                    <a:pt x="68" y="40"/>
                  </a:cubicBezTo>
                  <a:cubicBezTo>
                    <a:pt x="68" y="40"/>
                    <a:pt x="50" y="71"/>
                    <a:pt x="33" y="59"/>
                  </a:cubicBezTo>
                  <a:cubicBezTo>
                    <a:pt x="15" y="47"/>
                    <a:pt x="0" y="22"/>
                    <a:pt x="10" y="15"/>
                  </a:cubicBezTo>
                  <a:cubicBezTo>
                    <a:pt x="20" y="7"/>
                    <a:pt x="34" y="0"/>
                    <a:pt x="34" y="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1" name="Freeform 2736"/>
            <p:cNvSpPr>
              <a:spLocks/>
            </p:cNvSpPr>
            <p:nvPr/>
          </p:nvSpPr>
          <p:spPr bwMode="auto">
            <a:xfrm rot="2168359">
              <a:off x="-1583676" y="4238754"/>
              <a:ext cx="60632" cy="57065"/>
            </a:xfrm>
            <a:custGeom>
              <a:avLst/>
              <a:gdLst>
                <a:gd name="T0" fmla="*/ 34 w 72"/>
                <a:gd name="T1" fmla="*/ 0 h 68"/>
                <a:gd name="T2" fmla="*/ 72 w 72"/>
                <a:gd name="T3" fmla="*/ 42 h 68"/>
                <a:gd name="T4" fmla="*/ 28 w 72"/>
                <a:gd name="T5" fmla="*/ 59 h 68"/>
                <a:gd name="T6" fmla="*/ 0 w 72"/>
                <a:gd name="T7" fmla="*/ 27 h 68"/>
                <a:gd name="T8" fmla="*/ 34 w 72"/>
                <a:gd name="T9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68">
                  <a:moveTo>
                    <a:pt x="34" y="0"/>
                  </a:moveTo>
                  <a:cubicBezTo>
                    <a:pt x="34" y="0"/>
                    <a:pt x="66" y="39"/>
                    <a:pt x="72" y="42"/>
                  </a:cubicBezTo>
                  <a:cubicBezTo>
                    <a:pt x="53" y="62"/>
                    <a:pt x="43" y="68"/>
                    <a:pt x="28" y="59"/>
                  </a:cubicBezTo>
                  <a:cubicBezTo>
                    <a:pt x="14" y="50"/>
                    <a:pt x="0" y="27"/>
                    <a:pt x="0" y="27"/>
                  </a:cubicBezTo>
                  <a:cubicBezTo>
                    <a:pt x="0" y="27"/>
                    <a:pt x="22" y="13"/>
                    <a:pt x="34" y="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2" name="Freeform 2737"/>
            <p:cNvSpPr>
              <a:spLocks/>
            </p:cNvSpPr>
            <p:nvPr/>
          </p:nvSpPr>
          <p:spPr bwMode="auto">
            <a:xfrm rot="2168359">
              <a:off x="-1567340" y="4310029"/>
              <a:ext cx="65625" cy="43155"/>
            </a:xfrm>
            <a:custGeom>
              <a:avLst/>
              <a:gdLst>
                <a:gd name="T0" fmla="*/ 26 w 78"/>
                <a:gd name="T1" fmla="*/ 0 h 51"/>
                <a:gd name="T2" fmla="*/ 78 w 78"/>
                <a:gd name="T3" fmla="*/ 30 h 51"/>
                <a:gd name="T4" fmla="*/ 43 w 78"/>
                <a:gd name="T5" fmla="*/ 51 h 51"/>
                <a:gd name="T6" fmla="*/ 4 w 78"/>
                <a:gd name="T7" fmla="*/ 25 h 51"/>
                <a:gd name="T8" fmla="*/ 26 w 78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51">
                  <a:moveTo>
                    <a:pt x="26" y="0"/>
                  </a:moveTo>
                  <a:cubicBezTo>
                    <a:pt x="26" y="0"/>
                    <a:pt x="60" y="31"/>
                    <a:pt x="78" y="30"/>
                  </a:cubicBezTo>
                  <a:cubicBezTo>
                    <a:pt x="71" y="36"/>
                    <a:pt x="66" y="51"/>
                    <a:pt x="43" y="51"/>
                  </a:cubicBezTo>
                  <a:cubicBezTo>
                    <a:pt x="20" y="51"/>
                    <a:pt x="9" y="29"/>
                    <a:pt x="4" y="25"/>
                  </a:cubicBezTo>
                  <a:cubicBezTo>
                    <a:pt x="0" y="21"/>
                    <a:pt x="26" y="0"/>
                    <a:pt x="26" y="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3" name="Freeform 2738"/>
            <p:cNvSpPr>
              <a:spLocks/>
            </p:cNvSpPr>
            <p:nvPr/>
          </p:nvSpPr>
          <p:spPr bwMode="auto">
            <a:xfrm rot="2168359">
              <a:off x="-1552040" y="4359593"/>
              <a:ext cx="54212" cy="55639"/>
            </a:xfrm>
            <a:custGeom>
              <a:avLst/>
              <a:gdLst>
                <a:gd name="T0" fmla="*/ 45 w 64"/>
                <a:gd name="T1" fmla="*/ 0 h 66"/>
                <a:gd name="T2" fmla="*/ 64 w 64"/>
                <a:gd name="T3" fmla="*/ 56 h 66"/>
                <a:gd name="T4" fmla="*/ 0 w 64"/>
                <a:gd name="T5" fmla="*/ 31 h 66"/>
                <a:gd name="T6" fmla="*/ 45 w 64"/>
                <a:gd name="T7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66">
                  <a:moveTo>
                    <a:pt x="45" y="0"/>
                  </a:moveTo>
                  <a:cubicBezTo>
                    <a:pt x="45" y="0"/>
                    <a:pt x="53" y="48"/>
                    <a:pt x="64" y="56"/>
                  </a:cubicBezTo>
                  <a:cubicBezTo>
                    <a:pt x="37" y="63"/>
                    <a:pt x="15" y="66"/>
                    <a:pt x="0" y="31"/>
                  </a:cubicBezTo>
                  <a:cubicBezTo>
                    <a:pt x="27" y="24"/>
                    <a:pt x="36" y="15"/>
                    <a:pt x="45" y="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4" name="Freeform 2739"/>
            <p:cNvSpPr>
              <a:spLocks/>
            </p:cNvSpPr>
            <p:nvPr/>
          </p:nvSpPr>
          <p:spPr bwMode="auto">
            <a:xfrm rot="2168359">
              <a:off x="-1548799" y="4442907"/>
              <a:ext cx="312432" cy="121620"/>
            </a:xfrm>
            <a:custGeom>
              <a:avLst/>
              <a:gdLst>
                <a:gd name="T0" fmla="*/ 0 w 370"/>
                <a:gd name="T1" fmla="*/ 20 h 144"/>
                <a:gd name="T2" fmla="*/ 40 w 370"/>
                <a:gd name="T3" fmla="*/ 22 h 144"/>
                <a:gd name="T4" fmla="*/ 120 w 370"/>
                <a:gd name="T5" fmla="*/ 95 h 144"/>
                <a:gd name="T6" fmla="*/ 122 w 370"/>
                <a:gd name="T7" fmla="*/ 93 h 144"/>
                <a:gd name="T8" fmla="*/ 56 w 370"/>
                <a:gd name="T9" fmla="*/ 22 h 144"/>
                <a:gd name="T10" fmla="*/ 96 w 370"/>
                <a:gd name="T11" fmla="*/ 24 h 144"/>
                <a:gd name="T12" fmla="*/ 185 w 370"/>
                <a:gd name="T13" fmla="*/ 75 h 144"/>
                <a:gd name="T14" fmla="*/ 185 w 370"/>
                <a:gd name="T15" fmla="*/ 69 h 144"/>
                <a:gd name="T16" fmla="*/ 112 w 370"/>
                <a:gd name="T17" fmla="*/ 26 h 144"/>
                <a:gd name="T18" fmla="*/ 119 w 370"/>
                <a:gd name="T19" fmla="*/ 25 h 144"/>
                <a:gd name="T20" fmla="*/ 268 w 370"/>
                <a:gd name="T21" fmla="*/ 60 h 144"/>
                <a:gd name="T22" fmla="*/ 130 w 370"/>
                <a:gd name="T23" fmla="*/ 11 h 144"/>
                <a:gd name="T24" fmla="*/ 158 w 370"/>
                <a:gd name="T25" fmla="*/ 0 h 144"/>
                <a:gd name="T26" fmla="*/ 370 w 370"/>
                <a:gd name="T27" fmla="*/ 14 h 144"/>
                <a:gd name="T28" fmla="*/ 318 w 370"/>
                <a:gd name="T29" fmla="*/ 86 h 144"/>
                <a:gd name="T30" fmla="*/ 244 w 370"/>
                <a:gd name="T31" fmla="*/ 92 h 144"/>
                <a:gd name="T32" fmla="*/ 188 w 370"/>
                <a:gd name="T33" fmla="*/ 134 h 144"/>
                <a:gd name="T34" fmla="*/ 157 w 370"/>
                <a:gd name="T35" fmla="*/ 125 h 144"/>
                <a:gd name="T36" fmla="*/ 114 w 370"/>
                <a:gd name="T37" fmla="*/ 142 h 144"/>
                <a:gd name="T38" fmla="*/ 0 w 370"/>
                <a:gd name="T39" fmla="*/ 2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0" h="144">
                  <a:moveTo>
                    <a:pt x="0" y="20"/>
                  </a:moveTo>
                  <a:cubicBezTo>
                    <a:pt x="40" y="22"/>
                    <a:pt x="40" y="22"/>
                    <a:pt x="40" y="22"/>
                  </a:cubicBezTo>
                  <a:cubicBezTo>
                    <a:pt x="40" y="22"/>
                    <a:pt x="70" y="102"/>
                    <a:pt x="120" y="95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2" y="93"/>
                    <a:pt x="68" y="70"/>
                    <a:pt x="56" y="22"/>
                  </a:cubicBezTo>
                  <a:cubicBezTo>
                    <a:pt x="79" y="24"/>
                    <a:pt x="96" y="24"/>
                    <a:pt x="96" y="24"/>
                  </a:cubicBezTo>
                  <a:cubicBezTo>
                    <a:pt x="96" y="24"/>
                    <a:pt x="135" y="92"/>
                    <a:pt x="185" y="75"/>
                  </a:cubicBezTo>
                  <a:cubicBezTo>
                    <a:pt x="185" y="72"/>
                    <a:pt x="185" y="69"/>
                    <a:pt x="185" y="69"/>
                  </a:cubicBezTo>
                  <a:cubicBezTo>
                    <a:pt x="185" y="69"/>
                    <a:pt x="143" y="72"/>
                    <a:pt x="112" y="26"/>
                  </a:cubicBezTo>
                  <a:cubicBezTo>
                    <a:pt x="119" y="25"/>
                    <a:pt x="119" y="25"/>
                    <a:pt x="119" y="25"/>
                  </a:cubicBezTo>
                  <a:cubicBezTo>
                    <a:pt x="119" y="25"/>
                    <a:pt x="211" y="89"/>
                    <a:pt x="268" y="60"/>
                  </a:cubicBezTo>
                  <a:cubicBezTo>
                    <a:pt x="215" y="53"/>
                    <a:pt x="156" y="35"/>
                    <a:pt x="130" y="11"/>
                  </a:cubicBezTo>
                  <a:cubicBezTo>
                    <a:pt x="155" y="3"/>
                    <a:pt x="158" y="0"/>
                    <a:pt x="158" y="0"/>
                  </a:cubicBezTo>
                  <a:cubicBezTo>
                    <a:pt x="158" y="0"/>
                    <a:pt x="302" y="39"/>
                    <a:pt x="370" y="14"/>
                  </a:cubicBezTo>
                  <a:cubicBezTo>
                    <a:pt x="360" y="28"/>
                    <a:pt x="341" y="80"/>
                    <a:pt x="318" y="86"/>
                  </a:cubicBezTo>
                  <a:cubicBezTo>
                    <a:pt x="296" y="92"/>
                    <a:pt x="244" y="92"/>
                    <a:pt x="244" y="92"/>
                  </a:cubicBezTo>
                  <a:cubicBezTo>
                    <a:pt x="244" y="92"/>
                    <a:pt x="207" y="134"/>
                    <a:pt x="188" y="134"/>
                  </a:cubicBezTo>
                  <a:cubicBezTo>
                    <a:pt x="170" y="135"/>
                    <a:pt x="157" y="125"/>
                    <a:pt x="157" y="125"/>
                  </a:cubicBezTo>
                  <a:cubicBezTo>
                    <a:pt x="157" y="125"/>
                    <a:pt x="138" y="144"/>
                    <a:pt x="114" y="142"/>
                  </a:cubicBezTo>
                  <a:cubicBezTo>
                    <a:pt x="91" y="140"/>
                    <a:pt x="22" y="112"/>
                    <a:pt x="0" y="2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5" name="Freeform 2740"/>
            <p:cNvSpPr>
              <a:spLocks/>
            </p:cNvSpPr>
            <p:nvPr/>
          </p:nvSpPr>
          <p:spPr bwMode="auto">
            <a:xfrm rot="2168359">
              <a:off x="-1563736" y="4421385"/>
              <a:ext cx="64198" cy="55639"/>
            </a:xfrm>
            <a:custGeom>
              <a:avLst/>
              <a:gdLst>
                <a:gd name="T0" fmla="*/ 40 w 76"/>
                <a:gd name="T1" fmla="*/ 0 h 66"/>
                <a:gd name="T2" fmla="*/ 76 w 76"/>
                <a:gd name="T3" fmla="*/ 49 h 66"/>
                <a:gd name="T4" fmla="*/ 19 w 76"/>
                <a:gd name="T5" fmla="*/ 42 h 66"/>
                <a:gd name="T6" fmla="*/ 19 w 76"/>
                <a:gd name="T7" fmla="*/ 14 h 66"/>
                <a:gd name="T8" fmla="*/ 40 w 76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66">
                  <a:moveTo>
                    <a:pt x="40" y="0"/>
                  </a:moveTo>
                  <a:cubicBezTo>
                    <a:pt x="40" y="0"/>
                    <a:pt x="68" y="48"/>
                    <a:pt x="76" y="49"/>
                  </a:cubicBezTo>
                  <a:cubicBezTo>
                    <a:pt x="47" y="62"/>
                    <a:pt x="38" y="66"/>
                    <a:pt x="19" y="42"/>
                  </a:cubicBezTo>
                  <a:cubicBezTo>
                    <a:pt x="0" y="19"/>
                    <a:pt x="2" y="18"/>
                    <a:pt x="19" y="14"/>
                  </a:cubicBezTo>
                  <a:cubicBezTo>
                    <a:pt x="36" y="10"/>
                    <a:pt x="40" y="0"/>
                    <a:pt x="40" y="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6" name="Freeform 2741"/>
            <p:cNvSpPr>
              <a:spLocks/>
            </p:cNvSpPr>
            <p:nvPr/>
          </p:nvSpPr>
          <p:spPr bwMode="auto">
            <a:xfrm rot="2168359">
              <a:off x="-1559831" y="4480181"/>
              <a:ext cx="59919" cy="63842"/>
            </a:xfrm>
            <a:custGeom>
              <a:avLst/>
              <a:gdLst>
                <a:gd name="T0" fmla="*/ 38 w 71"/>
                <a:gd name="T1" fmla="*/ 0 h 76"/>
                <a:gd name="T2" fmla="*/ 66 w 71"/>
                <a:gd name="T3" fmla="*/ 11 h 76"/>
                <a:gd name="T4" fmla="*/ 52 w 71"/>
                <a:gd name="T5" fmla="*/ 74 h 76"/>
                <a:gd name="T6" fmla="*/ 9 w 71"/>
                <a:gd name="T7" fmla="*/ 37 h 76"/>
                <a:gd name="T8" fmla="*/ 38 w 71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76">
                  <a:moveTo>
                    <a:pt x="38" y="0"/>
                  </a:moveTo>
                  <a:cubicBezTo>
                    <a:pt x="38" y="0"/>
                    <a:pt x="60" y="12"/>
                    <a:pt x="66" y="11"/>
                  </a:cubicBezTo>
                  <a:cubicBezTo>
                    <a:pt x="71" y="10"/>
                    <a:pt x="57" y="72"/>
                    <a:pt x="52" y="74"/>
                  </a:cubicBezTo>
                  <a:cubicBezTo>
                    <a:pt x="46" y="76"/>
                    <a:pt x="0" y="59"/>
                    <a:pt x="9" y="37"/>
                  </a:cubicBezTo>
                  <a:cubicBezTo>
                    <a:pt x="18" y="15"/>
                    <a:pt x="31" y="26"/>
                    <a:pt x="38" y="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7" name="Freeform 2742"/>
            <p:cNvSpPr>
              <a:spLocks noEditPoints="1"/>
            </p:cNvSpPr>
            <p:nvPr/>
          </p:nvSpPr>
          <p:spPr bwMode="auto">
            <a:xfrm rot="2168359">
              <a:off x="-1586878" y="3874693"/>
              <a:ext cx="448676" cy="487551"/>
            </a:xfrm>
            <a:custGeom>
              <a:avLst/>
              <a:gdLst>
                <a:gd name="T0" fmla="*/ 516 w 531"/>
                <a:gd name="T1" fmla="*/ 165 h 578"/>
                <a:gd name="T2" fmla="*/ 452 w 531"/>
                <a:gd name="T3" fmla="*/ 35 h 578"/>
                <a:gd name="T4" fmla="*/ 406 w 531"/>
                <a:gd name="T5" fmla="*/ 14 h 578"/>
                <a:gd name="T6" fmla="*/ 372 w 531"/>
                <a:gd name="T7" fmla="*/ 11 h 578"/>
                <a:gd name="T8" fmla="*/ 306 w 531"/>
                <a:gd name="T9" fmla="*/ 0 h 578"/>
                <a:gd name="T10" fmla="*/ 73 w 531"/>
                <a:gd name="T11" fmla="*/ 251 h 578"/>
                <a:gd name="T12" fmla="*/ 10 w 531"/>
                <a:gd name="T13" fmla="*/ 404 h 578"/>
                <a:gd name="T14" fmla="*/ 120 w 531"/>
                <a:gd name="T15" fmla="*/ 412 h 578"/>
                <a:gd name="T16" fmla="*/ 221 w 531"/>
                <a:gd name="T17" fmla="*/ 534 h 578"/>
                <a:gd name="T18" fmla="*/ 469 w 531"/>
                <a:gd name="T19" fmla="*/ 505 h 578"/>
                <a:gd name="T20" fmla="*/ 516 w 531"/>
                <a:gd name="T21" fmla="*/ 165 h 578"/>
                <a:gd name="T22" fmla="*/ 409 w 531"/>
                <a:gd name="T23" fmla="*/ 342 h 578"/>
                <a:gd name="T24" fmla="*/ 387 w 531"/>
                <a:gd name="T25" fmla="*/ 383 h 578"/>
                <a:gd name="T26" fmla="*/ 364 w 531"/>
                <a:gd name="T27" fmla="*/ 346 h 578"/>
                <a:gd name="T28" fmla="*/ 387 w 531"/>
                <a:gd name="T29" fmla="*/ 308 h 578"/>
                <a:gd name="T30" fmla="*/ 409 w 531"/>
                <a:gd name="T31" fmla="*/ 311 h 578"/>
                <a:gd name="T32" fmla="*/ 409 w 531"/>
                <a:gd name="T33" fmla="*/ 342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31" h="578">
                  <a:moveTo>
                    <a:pt x="516" y="165"/>
                  </a:moveTo>
                  <a:cubicBezTo>
                    <a:pt x="501" y="60"/>
                    <a:pt x="477" y="39"/>
                    <a:pt x="452" y="35"/>
                  </a:cubicBezTo>
                  <a:cubicBezTo>
                    <a:pt x="427" y="31"/>
                    <a:pt x="410" y="16"/>
                    <a:pt x="406" y="14"/>
                  </a:cubicBezTo>
                  <a:cubicBezTo>
                    <a:pt x="402" y="12"/>
                    <a:pt x="389" y="8"/>
                    <a:pt x="372" y="11"/>
                  </a:cubicBezTo>
                  <a:cubicBezTo>
                    <a:pt x="355" y="14"/>
                    <a:pt x="315" y="19"/>
                    <a:pt x="306" y="0"/>
                  </a:cubicBezTo>
                  <a:cubicBezTo>
                    <a:pt x="306" y="0"/>
                    <a:pt x="152" y="119"/>
                    <a:pt x="73" y="251"/>
                  </a:cubicBezTo>
                  <a:cubicBezTo>
                    <a:pt x="31" y="320"/>
                    <a:pt x="0" y="392"/>
                    <a:pt x="10" y="404"/>
                  </a:cubicBezTo>
                  <a:cubicBezTo>
                    <a:pt x="20" y="416"/>
                    <a:pt x="79" y="419"/>
                    <a:pt x="120" y="412"/>
                  </a:cubicBezTo>
                  <a:cubicBezTo>
                    <a:pt x="128" y="438"/>
                    <a:pt x="160" y="503"/>
                    <a:pt x="221" y="534"/>
                  </a:cubicBezTo>
                  <a:cubicBezTo>
                    <a:pt x="282" y="565"/>
                    <a:pt x="390" y="578"/>
                    <a:pt x="469" y="505"/>
                  </a:cubicBezTo>
                  <a:cubicBezTo>
                    <a:pt x="528" y="451"/>
                    <a:pt x="531" y="270"/>
                    <a:pt x="516" y="165"/>
                  </a:cubicBezTo>
                  <a:close/>
                  <a:moveTo>
                    <a:pt x="409" y="342"/>
                  </a:moveTo>
                  <a:cubicBezTo>
                    <a:pt x="403" y="348"/>
                    <a:pt x="396" y="380"/>
                    <a:pt x="387" y="383"/>
                  </a:cubicBezTo>
                  <a:cubicBezTo>
                    <a:pt x="378" y="386"/>
                    <a:pt x="367" y="374"/>
                    <a:pt x="364" y="346"/>
                  </a:cubicBezTo>
                  <a:cubicBezTo>
                    <a:pt x="361" y="319"/>
                    <a:pt x="387" y="308"/>
                    <a:pt x="387" y="308"/>
                  </a:cubicBezTo>
                  <a:cubicBezTo>
                    <a:pt x="387" y="308"/>
                    <a:pt x="400" y="303"/>
                    <a:pt x="409" y="311"/>
                  </a:cubicBezTo>
                  <a:cubicBezTo>
                    <a:pt x="419" y="319"/>
                    <a:pt x="415" y="336"/>
                    <a:pt x="409" y="342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8" name="Freeform 2743"/>
            <p:cNvSpPr>
              <a:spLocks/>
            </p:cNvSpPr>
            <p:nvPr/>
          </p:nvSpPr>
          <p:spPr bwMode="auto">
            <a:xfrm rot="2168359">
              <a:off x="-1303294" y="4192093"/>
              <a:ext cx="15336" cy="31743"/>
            </a:xfrm>
            <a:custGeom>
              <a:avLst/>
              <a:gdLst>
                <a:gd name="T0" fmla="*/ 6 w 18"/>
                <a:gd name="T1" fmla="*/ 36 h 38"/>
                <a:gd name="T2" fmla="*/ 0 w 18"/>
                <a:gd name="T3" fmla="*/ 15 h 38"/>
                <a:gd name="T4" fmla="*/ 17 w 18"/>
                <a:gd name="T5" fmla="*/ 25 h 38"/>
                <a:gd name="T6" fmla="*/ 6 w 18"/>
                <a:gd name="T7" fmla="*/ 3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8">
                  <a:moveTo>
                    <a:pt x="6" y="36"/>
                  </a:moveTo>
                  <a:cubicBezTo>
                    <a:pt x="2" y="34"/>
                    <a:pt x="0" y="15"/>
                    <a:pt x="0" y="15"/>
                  </a:cubicBezTo>
                  <a:cubicBezTo>
                    <a:pt x="9" y="0"/>
                    <a:pt x="18" y="16"/>
                    <a:pt x="17" y="25"/>
                  </a:cubicBezTo>
                  <a:cubicBezTo>
                    <a:pt x="17" y="35"/>
                    <a:pt x="11" y="38"/>
                    <a:pt x="6" y="36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9" name="Freeform 2744"/>
            <p:cNvSpPr>
              <a:spLocks/>
            </p:cNvSpPr>
            <p:nvPr/>
          </p:nvSpPr>
          <p:spPr bwMode="auto">
            <a:xfrm rot="2168359">
              <a:off x="-1303294" y="4192093"/>
              <a:ext cx="15336" cy="31743"/>
            </a:xfrm>
            <a:custGeom>
              <a:avLst/>
              <a:gdLst>
                <a:gd name="T0" fmla="*/ 0 w 18"/>
                <a:gd name="T1" fmla="*/ 15 h 38"/>
                <a:gd name="T2" fmla="*/ 6 w 18"/>
                <a:gd name="T3" fmla="*/ 36 h 38"/>
                <a:gd name="T4" fmla="*/ 17 w 18"/>
                <a:gd name="T5" fmla="*/ 25 h 38"/>
                <a:gd name="T6" fmla="*/ 0 w 18"/>
                <a:gd name="T7" fmla="*/ 1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8">
                  <a:moveTo>
                    <a:pt x="0" y="15"/>
                  </a:moveTo>
                  <a:cubicBezTo>
                    <a:pt x="0" y="15"/>
                    <a:pt x="2" y="34"/>
                    <a:pt x="6" y="36"/>
                  </a:cubicBezTo>
                  <a:cubicBezTo>
                    <a:pt x="11" y="38"/>
                    <a:pt x="17" y="35"/>
                    <a:pt x="17" y="25"/>
                  </a:cubicBezTo>
                  <a:cubicBezTo>
                    <a:pt x="18" y="16"/>
                    <a:pt x="9" y="0"/>
                    <a:pt x="0" y="15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0" name="Freeform 2745"/>
            <p:cNvSpPr>
              <a:spLocks/>
            </p:cNvSpPr>
            <p:nvPr/>
          </p:nvSpPr>
          <p:spPr bwMode="auto">
            <a:xfrm rot="2168359">
              <a:off x="-1631987" y="4073890"/>
              <a:ext cx="51359" cy="43155"/>
            </a:xfrm>
            <a:custGeom>
              <a:avLst/>
              <a:gdLst>
                <a:gd name="T0" fmla="*/ 15 w 61"/>
                <a:gd name="T1" fmla="*/ 0 h 51"/>
                <a:gd name="T2" fmla="*/ 61 w 61"/>
                <a:gd name="T3" fmla="*/ 15 h 51"/>
                <a:gd name="T4" fmla="*/ 0 w 61"/>
                <a:gd name="T5" fmla="*/ 35 h 51"/>
                <a:gd name="T6" fmla="*/ 15 w 61"/>
                <a:gd name="T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51">
                  <a:moveTo>
                    <a:pt x="15" y="0"/>
                  </a:moveTo>
                  <a:cubicBezTo>
                    <a:pt x="15" y="0"/>
                    <a:pt x="48" y="18"/>
                    <a:pt x="61" y="15"/>
                  </a:cubicBezTo>
                  <a:cubicBezTo>
                    <a:pt x="54" y="29"/>
                    <a:pt x="18" y="51"/>
                    <a:pt x="0" y="35"/>
                  </a:cubicBezTo>
                  <a:cubicBezTo>
                    <a:pt x="6" y="18"/>
                    <a:pt x="15" y="0"/>
                    <a:pt x="15" y="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1" name="Freeform 2746"/>
            <p:cNvSpPr>
              <a:spLocks/>
            </p:cNvSpPr>
            <p:nvPr/>
          </p:nvSpPr>
          <p:spPr bwMode="auto">
            <a:xfrm rot="2168359">
              <a:off x="-1628504" y="4106115"/>
              <a:ext cx="53142" cy="49575"/>
            </a:xfrm>
            <a:custGeom>
              <a:avLst/>
              <a:gdLst>
                <a:gd name="T0" fmla="*/ 0 w 63"/>
                <a:gd name="T1" fmla="*/ 22 h 59"/>
                <a:gd name="T2" fmla="*/ 47 w 63"/>
                <a:gd name="T3" fmla="*/ 0 h 59"/>
                <a:gd name="T4" fmla="*/ 60 w 63"/>
                <a:gd name="T5" fmla="*/ 40 h 59"/>
                <a:gd name="T6" fmla="*/ 46 w 63"/>
                <a:gd name="T7" fmla="*/ 55 h 59"/>
                <a:gd name="T8" fmla="*/ 0 w 63"/>
                <a:gd name="T9" fmla="*/ 22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59">
                  <a:moveTo>
                    <a:pt x="0" y="22"/>
                  </a:moveTo>
                  <a:cubicBezTo>
                    <a:pt x="0" y="22"/>
                    <a:pt x="38" y="27"/>
                    <a:pt x="47" y="0"/>
                  </a:cubicBezTo>
                  <a:cubicBezTo>
                    <a:pt x="53" y="23"/>
                    <a:pt x="56" y="35"/>
                    <a:pt x="60" y="40"/>
                  </a:cubicBezTo>
                  <a:cubicBezTo>
                    <a:pt x="63" y="45"/>
                    <a:pt x="54" y="53"/>
                    <a:pt x="46" y="55"/>
                  </a:cubicBezTo>
                  <a:cubicBezTo>
                    <a:pt x="38" y="57"/>
                    <a:pt x="2" y="59"/>
                    <a:pt x="0" y="22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2" name="Freeform 2747"/>
            <p:cNvSpPr>
              <a:spLocks/>
            </p:cNvSpPr>
            <p:nvPr/>
          </p:nvSpPr>
          <p:spPr bwMode="auto">
            <a:xfrm rot="2168359">
              <a:off x="-1638576" y="4160147"/>
              <a:ext cx="57422" cy="62415"/>
            </a:xfrm>
            <a:custGeom>
              <a:avLst/>
              <a:gdLst>
                <a:gd name="T0" fmla="*/ 1 w 68"/>
                <a:gd name="T1" fmla="*/ 20 h 74"/>
                <a:gd name="T2" fmla="*/ 41 w 68"/>
                <a:gd name="T3" fmla="*/ 0 h 74"/>
                <a:gd name="T4" fmla="*/ 60 w 68"/>
                <a:gd name="T5" fmla="*/ 36 h 74"/>
                <a:gd name="T6" fmla="*/ 50 w 68"/>
                <a:gd name="T7" fmla="*/ 56 h 74"/>
                <a:gd name="T8" fmla="*/ 11 w 68"/>
                <a:gd name="T9" fmla="*/ 53 h 74"/>
                <a:gd name="T10" fmla="*/ 1 w 68"/>
                <a:gd name="T11" fmla="*/ 2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74">
                  <a:moveTo>
                    <a:pt x="1" y="20"/>
                  </a:moveTo>
                  <a:cubicBezTo>
                    <a:pt x="1" y="20"/>
                    <a:pt x="30" y="17"/>
                    <a:pt x="41" y="0"/>
                  </a:cubicBezTo>
                  <a:cubicBezTo>
                    <a:pt x="50" y="12"/>
                    <a:pt x="52" y="28"/>
                    <a:pt x="60" y="36"/>
                  </a:cubicBezTo>
                  <a:cubicBezTo>
                    <a:pt x="68" y="45"/>
                    <a:pt x="53" y="54"/>
                    <a:pt x="50" y="56"/>
                  </a:cubicBezTo>
                  <a:cubicBezTo>
                    <a:pt x="47" y="58"/>
                    <a:pt x="23" y="74"/>
                    <a:pt x="11" y="53"/>
                  </a:cubicBezTo>
                  <a:cubicBezTo>
                    <a:pt x="0" y="33"/>
                    <a:pt x="1" y="20"/>
                    <a:pt x="1" y="2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3" name="Freeform 2748"/>
            <p:cNvSpPr>
              <a:spLocks/>
            </p:cNvSpPr>
            <p:nvPr/>
          </p:nvSpPr>
          <p:spPr bwMode="auto">
            <a:xfrm rot="2168359">
              <a:off x="-1641477" y="4223795"/>
              <a:ext cx="72045" cy="50645"/>
            </a:xfrm>
            <a:custGeom>
              <a:avLst/>
              <a:gdLst>
                <a:gd name="T0" fmla="*/ 15 w 85"/>
                <a:gd name="T1" fmla="*/ 22 h 60"/>
                <a:gd name="T2" fmla="*/ 45 w 85"/>
                <a:gd name="T3" fmla="*/ 5 h 60"/>
                <a:gd name="T4" fmla="*/ 53 w 85"/>
                <a:gd name="T5" fmla="*/ 13 h 60"/>
                <a:gd name="T6" fmla="*/ 79 w 85"/>
                <a:gd name="T7" fmla="*/ 45 h 60"/>
                <a:gd name="T8" fmla="*/ 52 w 85"/>
                <a:gd name="T9" fmla="*/ 59 h 60"/>
                <a:gd name="T10" fmla="*/ 15 w 85"/>
                <a:gd name="T11" fmla="*/ 2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5" h="60">
                  <a:moveTo>
                    <a:pt x="15" y="22"/>
                  </a:moveTo>
                  <a:cubicBezTo>
                    <a:pt x="15" y="22"/>
                    <a:pt x="43" y="9"/>
                    <a:pt x="45" y="5"/>
                  </a:cubicBezTo>
                  <a:cubicBezTo>
                    <a:pt x="46" y="0"/>
                    <a:pt x="53" y="4"/>
                    <a:pt x="53" y="13"/>
                  </a:cubicBezTo>
                  <a:cubicBezTo>
                    <a:pt x="53" y="23"/>
                    <a:pt x="73" y="41"/>
                    <a:pt x="79" y="45"/>
                  </a:cubicBezTo>
                  <a:cubicBezTo>
                    <a:pt x="85" y="48"/>
                    <a:pt x="64" y="59"/>
                    <a:pt x="52" y="59"/>
                  </a:cubicBezTo>
                  <a:cubicBezTo>
                    <a:pt x="41" y="60"/>
                    <a:pt x="0" y="38"/>
                    <a:pt x="15" y="22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4" name="Freeform 2749"/>
            <p:cNvSpPr>
              <a:spLocks/>
            </p:cNvSpPr>
            <p:nvPr/>
          </p:nvSpPr>
          <p:spPr bwMode="auto">
            <a:xfrm rot="2168359">
              <a:off x="-1622109" y="4290405"/>
              <a:ext cx="64198" cy="51715"/>
            </a:xfrm>
            <a:custGeom>
              <a:avLst/>
              <a:gdLst>
                <a:gd name="T0" fmla="*/ 10 w 76"/>
                <a:gd name="T1" fmla="*/ 20 h 61"/>
                <a:gd name="T2" fmla="*/ 29 w 76"/>
                <a:gd name="T3" fmla="*/ 6 h 61"/>
                <a:gd name="T4" fmla="*/ 46 w 76"/>
                <a:gd name="T5" fmla="*/ 11 h 61"/>
                <a:gd name="T6" fmla="*/ 75 w 76"/>
                <a:gd name="T7" fmla="*/ 40 h 61"/>
                <a:gd name="T8" fmla="*/ 67 w 76"/>
                <a:gd name="T9" fmla="*/ 47 h 61"/>
                <a:gd name="T10" fmla="*/ 35 w 76"/>
                <a:gd name="T11" fmla="*/ 56 h 61"/>
                <a:gd name="T12" fmla="*/ 10 w 76"/>
                <a:gd name="T13" fmla="*/ 2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61">
                  <a:moveTo>
                    <a:pt x="10" y="20"/>
                  </a:moveTo>
                  <a:cubicBezTo>
                    <a:pt x="29" y="6"/>
                    <a:pt x="29" y="6"/>
                    <a:pt x="29" y="6"/>
                  </a:cubicBezTo>
                  <a:cubicBezTo>
                    <a:pt x="29" y="6"/>
                    <a:pt x="37" y="0"/>
                    <a:pt x="46" y="11"/>
                  </a:cubicBezTo>
                  <a:cubicBezTo>
                    <a:pt x="55" y="21"/>
                    <a:pt x="75" y="40"/>
                    <a:pt x="75" y="40"/>
                  </a:cubicBezTo>
                  <a:cubicBezTo>
                    <a:pt x="75" y="40"/>
                    <a:pt x="76" y="42"/>
                    <a:pt x="67" y="47"/>
                  </a:cubicBezTo>
                  <a:cubicBezTo>
                    <a:pt x="58" y="51"/>
                    <a:pt x="48" y="61"/>
                    <a:pt x="35" y="56"/>
                  </a:cubicBezTo>
                  <a:cubicBezTo>
                    <a:pt x="22" y="52"/>
                    <a:pt x="0" y="27"/>
                    <a:pt x="10" y="2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5" name="Freeform 2750"/>
            <p:cNvSpPr>
              <a:spLocks/>
            </p:cNvSpPr>
            <p:nvPr/>
          </p:nvSpPr>
          <p:spPr bwMode="auto">
            <a:xfrm rot="2168359">
              <a:off x="-1611933" y="4344936"/>
              <a:ext cx="61702" cy="50645"/>
            </a:xfrm>
            <a:custGeom>
              <a:avLst/>
              <a:gdLst>
                <a:gd name="T0" fmla="*/ 21 w 73"/>
                <a:gd name="T1" fmla="*/ 21 h 60"/>
                <a:gd name="T2" fmla="*/ 38 w 73"/>
                <a:gd name="T3" fmla="*/ 7 h 60"/>
                <a:gd name="T4" fmla="*/ 56 w 73"/>
                <a:gd name="T5" fmla="*/ 7 h 60"/>
                <a:gd name="T6" fmla="*/ 66 w 73"/>
                <a:gd name="T7" fmla="*/ 28 h 60"/>
                <a:gd name="T8" fmla="*/ 70 w 73"/>
                <a:gd name="T9" fmla="*/ 46 h 60"/>
                <a:gd name="T10" fmla="*/ 43 w 73"/>
                <a:gd name="T11" fmla="*/ 60 h 60"/>
                <a:gd name="T12" fmla="*/ 19 w 73"/>
                <a:gd name="T13" fmla="*/ 49 h 60"/>
                <a:gd name="T14" fmla="*/ 21 w 73"/>
                <a:gd name="T15" fmla="*/ 2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3" h="60">
                  <a:moveTo>
                    <a:pt x="21" y="21"/>
                  </a:moveTo>
                  <a:cubicBezTo>
                    <a:pt x="21" y="21"/>
                    <a:pt x="37" y="9"/>
                    <a:pt x="38" y="7"/>
                  </a:cubicBezTo>
                  <a:cubicBezTo>
                    <a:pt x="39" y="5"/>
                    <a:pt x="52" y="0"/>
                    <a:pt x="56" y="7"/>
                  </a:cubicBezTo>
                  <a:cubicBezTo>
                    <a:pt x="60" y="13"/>
                    <a:pt x="63" y="22"/>
                    <a:pt x="66" y="28"/>
                  </a:cubicBezTo>
                  <a:cubicBezTo>
                    <a:pt x="69" y="35"/>
                    <a:pt x="73" y="42"/>
                    <a:pt x="70" y="46"/>
                  </a:cubicBezTo>
                  <a:cubicBezTo>
                    <a:pt x="67" y="50"/>
                    <a:pt x="54" y="60"/>
                    <a:pt x="43" y="60"/>
                  </a:cubicBezTo>
                  <a:cubicBezTo>
                    <a:pt x="32" y="60"/>
                    <a:pt x="26" y="57"/>
                    <a:pt x="19" y="49"/>
                  </a:cubicBezTo>
                  <a:cubicBezTo>
                    <a:pt x="12" y="42"/>
                    <a:pt x="0" y="33"/>
                    <a:pt x="21" y="21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6" name="Freeform 2751"/>
            <p:cNvSpPr>
              <a:spLocks/>
            </p:cNvSpPr>
            <p:nvPr/>
          </p:nvSpPr>
          <p:spPr bwMode="auto">
            <a:xfrm rot="2168359">
              <a:off x="-1614683" y="4401173"/>
              <a:ext cx="69191" cy="60632"/>
            </a:xfrm>
            <a:custGeom>
              <a:avLst/>
              <a:gdLst>
                <a:gd name="T0" fmla="*/ 6 w 82"/>
                <a:gd name="T1" fmla="*/ 26 h 72"/>
                <a:gd name="T2" fmla="*/ 49 w 82"/>
                <a:gd name="T3" fmla="*/ 3 h 72"/>
                <a:gd name="T4" fmla="*/ 54 w 82"/>
                <a:gd name="T5" fmla="*/ 16 h 72"/>
                <a:gd name="T6" fmla="*/ 80 w 82"/>
                <a:gd name="T7" fmla="*/ 54 h 72"/>
                <a:gd name="T8" fmla="*/ 68 w 82"/>
                <a:gd name="T9" fmla="*/ 65 h 72"/>
                <a:gd name="T10" fmla="*/ 17 w 82"/>
                <a:gd name="T11" fmla="*/ 52 h 72"/>
                <a:gd name="T12" fmla="*/ 6 w 82"/>
                <a:gd name="T13" fmla="*/ 2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72">
                  <a:moveTo>
                    <a:pt x="6" y="26"/>
                  </a:moveTo>
                  <a:cubicBezTo>
                    <a:pt x="6" y="26"/>
                    <a:pt x="31" y="21"/>
                    <a:pt x="49" y="3"/>
                  </a:cubicBezTo>
                  <a:cubicBezTo>
                    <a:pt x="51" y="0"/>
                    <a:pt x="53" y="6"/>
                    <a:pt x="54" y="16"/>
                  </a:cubicBezTo>
                  <a:cubicBezTo>
                    <a:pt x="56" y="26"/>
                    <a:pt x="68" y="48"/>
                    <a:pt x="80" y="54"/>
                  </a:cubicBezTo>
                  <a:cubicBezTo>
                    <a:pt x="82" y="57"/>
                    <a:pt x="80" y="63"/>
                    <a:pt x="68" y="65"/>
                  </a:cubicBezTo>
                  <a:cubicBezTo>
                    <a:pt x="55" y="67"/>
                    <a:pt x="29" y="72"/>
                    <a:pt x="17" y="52"/>
                  </a:cubicBezTo>
                  <a:cubicBezTo>
                    <a:pt x="5" y="32"/>
                    <a:pt x="0" y="27"/>
                    <a:pt x="6" y="26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7" name="Freeform 2752"/>
            <p:cNvSpPr>
              <a:spLocks/>
            </p:cNvSpPr>
            <p:nvPr/>
          </p:nvSpPr>
          <p:spPr bwMode="auto">
            <a:xfrm rot="2168359">
              <a:off x="-1609088" y="4468956"/>
              <a:ext cx="61702" cy="58492"/>
            </a:xfrm>
            <a:custGeom>
              <a:avLst/>
              <a:gdLst>
                <a:gd name="T0" fmla="*/ 5 w 73"/>
                <a:gd name="T1" fmla="*/ 30 h 69"/>
                <a:gd name="T2" fmla="*/ 31 w 73"/>
                <a:gd name="T3" fmla="*/ 13 h 69"/>
                <a:gd name="T4" fmla="*/ 50 w 73"/>
                <a:gd name="T5" fmla="*/ 3 h 69"/>
                <a:gd name="T6" fmla="*/ 54 w 73"/>
                <a:gd name="T7" fmla="*/ 22 h 69"/>
                <a:gd name="T8" fmla="*/ 67 w 73"/>
                <a:gd name="T9" fmla="*/ 51 h 69"/>
                <a:gd name="T10" fmla="*/ 56 w 73"/>
                <a:gd name="T11" fmla="*/ 61 h 69"/>
                <a:gd name="T12" fmla="*/ 25 w 73"/>
                <a:gd name="T13" fmla="*/ 61 h 69"/>
                <a:gd name="T14" fmla="*/ 5 w 73"/>
                <a:gd name="T15" fmla="*/ 3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3" h="69">
                  <a:moveTo>
                    <a:pt x="5" y="30"/>
                  </a:moveTo>
                  <a:cubicBezTo>
                    <a:pt x="5" y="30"/>
                    <a:pt x="29" y="22"/>
                    <a:pt x="31" y="13"/>
                  </a:cubicBezTo>
                  <a:cubicBezTo>
                    <a:pt x="33" y="5"/>
                    <a:pt x="45" y="0"/>
                    <a:pt x="50" y="3"/>
                  </a:cubicBezTo>
                  <a:cubicBezTo>
                    <a:pt x="55" y="6"/>
                    <a:pt x="54" y="15"/>
                    <a:pt x="54" y="22"/>
                  </a:cubicBezTo>
                  <a:cubicBezTo>
                    <a:pt x="54" y="29"/>
                    <a:pt x="62" y="49"/>
                    <a:pt x="67" y="51"/>
                  </a:cubicBezTo>
                  <a:cubicBezTo>
                    <a:pt x="73" y="52"/>
                    <a:pt x="67" y="56"/>
                    <a:pt x="56" y="61"/>
                  </a:cubicBezTo>
                  <a:cubicBezTo>
                    <a:pt x="45" y="65"/>
                    <a:pt x="37" y="69"/>
                    <a:pt x="25" y="61"/>
                  </a:cubicBezTo>
                  <a:cubicBezTo>
                    <a:pt x="13" y="53"/>
                    <a:pt x="0" y="32"/>
                    <a:pt x="5" y="3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8" name="Freeform 2753"/>
            <p:cNvSpPr>
              <a:spLocks/>
            </p:cNvSpPr>
            <p:nvPr/>
          </p:nvSpPr>
          <p:spPr bwMode="auto">
            <a:xfrm rot="2168359">
              <a:off x="-1613296" y="4526692"/>
              <a:ext cx="60632" cy="60632"/>
            </a:xfrm>
            <a:custGeom>
              <a:avLst/>
              <a:gdLst>
                <a:gd name="T0" fmla="*/ 11 w 72"/>
                <a:gd name="T1" fmla="*/ 26 h 72"/>
                <a:gd name="T2" fmla="*/ 39 w 72"/>
                <a:gd name="T3" fmla="*/ 10 h 72"/>
                <a:gd name="T4" fmla="*/ 63 w 72"/>
                <a:gd name="T5" fmla="*/ 3 h 72"/>
                <a:gd name="T6" fmla="*/ 68 w 72"/>
                <a:gd name="T7" fmla="*/ 21 h 72"/>
                <a:gd name="T8" fmla="*/ 57 w 72"/>
                <a:gd name="T9" fmla="*/ 46 h 72"/>
                <a:gd name="T10" fmla="*/ 48 w 72"/>
                <a:gd name="T11" fmla="*/ 71 h 72"/>
                <a:gd name="T12" fmla="*/ 18 w 72"/>
                <a:gd name="T13" fmla="*/ 60 h 72"/>
                <a:gd name="T14" fmla="*/ 11 w 72"/>
                <a:gd name="T15" fmla="*/ 2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72">
                  <a:moveTo>
                    <a:pt x="11" y="26"/>
                  </a:moveTo>
                  <a:cubicBezTo>
                    <a:pt x="11" y="26"/>
                    <a:pt x="38" y="19"/>
                    <a:pt x="39" y="10"/>
                  </a:cubicBezTo>
                  <a:cubicBezTo>
                    <a:pt x="41" y="0"/>
                    <a:pt x="57" y="2"/>
                    <a:pt x="63" y="3"/>
                  </a:cubicBezTo>
                  <a:cubicBezTo>
                    <a:pt x="69" y="4"/>
                    <a:pt x="72" y="13"/>
                    <a:pt x="68" y="21"/>
                  </a:cubicBezTo>
                  <a:cubicBezTo>
                    <a:pt x="65" y="28"/>
                    <a:pt x="57" y="38"/>
                    <a:pt x="57" y="46"/>
                  </a:cubicBezTo>
                  <a:cubicBezTo>
                    <a:pt x="57" y="55"/>
                    <a:pt x="60" y="71"/>
                    <a:pt x="48" y="71"/>
                  </a:cubicBezTo>
                  <a:cubicBezTo>
                    <a:pt x="37" y="72"/>
                    <a:pt x="24" y="68"/>
                    <a:pt x="18" y="60"/>
                  </a:cubicBezTo>
                  <a:cubicBezTo>
                    <a:pt x="12" y="51"/>
                    <a:pt x="0" y="29"/>
                    <a:pt x="11" y="26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9" name="Freeform 2754"/>
            <p:cNvSpPr>
              <a:spLocks/>
            </p:cNvSpPr>
            <p:nvPr/>
          </p:nvSpPr>
          <p:spPr bwMode="auto">
            <a:xfrm rot="2168359">
              <a:off x="-1669180" y="4560443"/>
              <a:ext cx="64912" cy="61702"/>
            </a:xfrm>
            <a:custGeom>
              <a:avLst/>
              <a:gdLst>
                <a:gd name="T0" fmla="*/ 21 w 77"/>
                <a:gd name="T1" fmla="*/ 18 h 73"/>
                <a:gd name="T2" fmla="*/ 47 w 77"/>
                <a:gd name="T3" fmla="*/ 7 h 73"/>
                <a:gd name="T4" fmla="*/ 62 w 77"/>
                <a:gd name="T5" fmla="*/ 18 h 73"/>
                <a:gd name="T6" fmla="*/ 73 w 77"/>
                <a:gd name="T7" fmla="*/ 29 h 73"/>
                <a:gd name="T8" fmla="*/ 62 w 77"/>
                <a:gd name="T9" fmla="*/ 56 h 73"/>
                <a:gd name="T10" fmla="*/ 47 w 77"/>
                <a:gd name="T11" fmla="*/ 68 h 73"/>
                <a:gd name="T12" fmla="*/ 21 w 77"/>
                <a:gd name="T13" fmla="*/ 18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73">
                  <a:moveTo>
                    <a:pt x="21" y="18"/>
                  </a:moveTo>
                  <a:cubicBezTo>
                    <a:pt x="21" y="18"/>
                    <a:pt x="41" y="0"/>
                    <a:pt x="47" y="7"/>
                  </a:cubicBezTo>
                  <a:cubicBezTo>
                    <a:pt x="54" y="15"/>
                    <a:pt x="57" y="20"/>
                    <a:pt x="62" y="18"/>
                  </a:cubicBezTo>
                  <a:cubicBezTo>
                    <a:pt x="67" y="17"/>
                    <a:pt x="77" y="21"/>
                    <a:pt x="73" y="29"/>
                  </a:cubicBezTo>
                  <a:cubicBezTo>
                    <a:pt x="69" y="37"/>
                    <a:pt x="62" y="48"/>
                    <a:pt x="62" y="56"/>
                  </a:cubicBezTo>
                  <a:cubicBezTo>
                    <a:pt x="63" y="64"/>
                    <a:pt x="59" y="73"/>
                    <a:pt x="47" y="68"/>
                  </a:cubicBezTo>
                  <a:cubicBezTo>
                    <a:pt x="36" y="63"/>
                    <a:pt x="0" y="31"/>
                    <a:pt x="21" y="18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0" name="Freeform 2755"/>
            <p:cNvSpPr>
              <a:spLocks/>
            </p:cNvSpPr>
            <p:nvPr/>
          </p:nvSpPr>
          <p:spPr bwMode="auto">
            <a:xfrm rot="2168359">
              <a:off x="-1665269" y="4511462"/>
              <a:ext cx="58135" cy="40302"/>
            </a:xfrm>
            <a:custGeom>
              <a:avLst/>
              <a:gdLst>
                <a:gd name="T0" fmla="*/ 4 w 69"/>
                <a:gd name="T1" fmla="*/ 12 h 48"/>
                <a:gd name="T2" fmla="*/ 34 w 69"/>
                <a:gd name="T3" fmla="*/ 3 h 48"/>
                <a:gd name="T4" fmla="*/ 55 w 69"/>
                <a:gd name="T5" fmla="*/ 8 h 48"/>
                <a:gd name="T6" fmla="*/ 66 w 69"/>
                <a:gd name="T7" fmla="*/ 30 h 48"/>
                <a:gd name="T8" fmla="*/ 60 w 69"/>
                <a:gd name="T9" fmla="*/ 44 h 48"/>
                <a:gd name="T10" fmla="*/ 27 w 69"/>
                <a:gd name="T11" fmla="*/ 42 h 48"/>
                <a:gd name="T12" fmla="*/ 4 w 69"/>
                <a:gd name="T13" fmla="*/ 1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48">
                  <a:moveTo>
                    <a:pt x="4" y="12"/>
                  </a:moveTo>
                  <a:cubicBezTo>
                    <a:pt x="4" y="12"/>
                    <a:pt x="26" y="6"/>
                    <a:pt x="34" y="3"/>
                  </a:cubicBezTo>
                  <a:cubicBezTo>
                    <a:pt x="41" y="0"/>
                    <a:pt x="54" y="0"/>
                    <a:pt x="55" y="8"/>
                  </a:cubicBezTo>
                  <a:cubicBezTo>
                    <a:pt x="57" y="15"/>
                    <a:pt x="64" y="25"/>
                    <a:pt x="66" y="30"/>
                  </a:cubicBezTo>
                  <a:cubicBezTo>
                    <a:pt x="69" y="34"/>
                    <a:pt x="68" y="44"/>
                    <a:pt x="60" y="44"/>
                  </a:cubicBezTo>
                  <a:cubicBezTo>
                    <a:pt x="53" y="45"/>
                    <a:pt x="42" y="48"/>
                    <a:pt x="27" y="42"/>
                  </a:cubicBezTo>
                  <a:cubicBezTo>
                    <a:pt x="13" y="36"/>
                    <a:pt x="0" y="17"/>
                    <a:pt x="4" y="12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1" name="Freeform 2756"/>
            <p:cNvSpPr>
              <a:spLocks/>
            </p:cNvSpPr>
            <p:nvPr/>
          </p:nvSpPr>
          <p:spPr bwMode="auto">
            <a:xfrm rot="2168359">
              <a:off x="-1667455" y="4443590"/>
              <a:ext cx="61702" cy="51359"/>
            </a:xfrm>
            <a:custGeom>
              <a:avLst/>
              <a:gdLst>
                <a:gd name="T0" fmla="*/ 13 w 73"/>
                <a:gd name="T1" fmla="*/ 17 h 61"/>
                <a:gd name="T2" fmla="*/ 35 w 73"/>
                <a:gd name="T3" fmla="*/ 5 h 61"/>
                <a:gd name="T4" fmla="*/ 54 w 73"/>
                <a:gd name="T5" fmla="*/ 8 h 61"/>
                <a:gd name="T6" fmla="*/ 71 w 73"/>
                <a:gd name="T7" fmla="*/ 17 h 61"/>
                <a:gd name="T8" fmla="*/ 71 w 73"/>
                <a:gd name="T9" fmla="*/ 38 h 61"/>
                <a:gd name="T10" fmla="*/ 62 w 73"/>
                <a:gd name="T11" fmla="*/ 57 h 61"/>
                <a:gd name="T12" fmla="*/ 31 w 73"/>
                <a:gd name="T13" fmla="*/ 54 h 61"/>
                <a:gd name="T14" fmla="*/ 13 w 73"/>
                <a:gd name="T15" fmla="*/ 1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3" h="61">
                  <a:moveTo>
                    <a:pt x="13" y="17"/>
                  </a:moveTo>
                  <a:cubicBezTo>
                    <a:pt x="13" y="17"/>
                    <a:pt x="32" y="11"/>
                    <a:pt x="35" y="5"/>
                  </a:cubicBezTo>
                  <a:cubicBezTo>
                    <a:pt x="38" y="0"/>
                    <a:pt x="48" y="2"/>
                    <a:pt x="54" y="8"/>
                  </a:cubicBezTo>
                  <a:cubicBezTo>
                    <a:pt x="60" y="14"/>
                    <a:pt x="69" y="16"/>
                    <a:pt x="71" y="17"/>
                  </a:cubicBezTo>
                  <a:cubicBezTo>
                    <a:pt x="73" y="18"/>
                    <a:pt x="70" y="31"/>
                    <a:pt x="71" y="38"/>
                  </a:cubicBezTo>
                  <a:cubicBezTo>
                    <a:pt x="72" y="44"/>
                    <a:pt x="72" y="56"/>
                    <a:pt x="62" y="57"/>
                  </a:cubicBezTo>
                  <a:cubicBezTo>
                    <a:pt x="51" y="58"/>
                    <a:pt x="41" y="61"/>
                    <a:pt x="31" y="54"/>
                  </a:cubicBezTo>
                  <a:cubicBezTo>
                    <a:pt x="20" y="47"/>
                    <a:pt x="0" y="22"/>
                    <a:pt x="13" y="17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2" name="Freeform 2757"/>
            <p:cNvSpPr>
              <a:spLocks/>
            </p:cNvSpPr>
            <p:nvPr/>
          </p:nvSpPr>
          <p:spPr bwMode="auto">
            <a:xfrm rot="2168359">
              <a:off x="-1678771" y="4376662"/>
              <a:ext cx="75255" cy="54925"/>
            </a:xfrm>
            <a:custGeom>
              <a:avLst/>
              <a:gdLst>
                <a:gd name="T0" fmla="*/ 21 w 89"/>
                <a:gd name="T1" fmla="*/ 25 h 65"/>
                <a:gd name="T2" fmla="*/ 57 w 89"/>
                <a:gd name="T3" fmla="*/ 10 h 65"/>
                <a:gd name="T4" fmla="*/ 72 w 89"/>
                <a:gd name="T5" fmla="*/ 10 h 65"/>
                <a:gd name="T6" fmla="*/ 77 w 89"/>
                <a:gd name="T7" fmla="*/ 40 h 65"/>
                <a:gd name="T8" fmla="*/ 77 w 89"/>
                <a:gd name="T9" fmla="*/ 57 h 65"/>
                <a:gd name="T10" fmla="*/ 49 w 89"/>
                <a:gd name="T11" fmla="*/ 63 h 65"/>
                <a:gd name="T12" fmla="*/ 21 w 89"/>
                <a:gd name="T13" fmla="*/ 2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" h="65">
                  <a:moveTo>
                    <a:pt x="21" y="25"/>
                  </a:moveTo>
                  <a:cubicBezTo>
                    <a:pt x="21" y="25"/>
                    <a:pt x="52" y="18"/>
                    <a:pt x="57" y="10"/>
                  </a:cubicBezTo>
                  <a:cubicBezTo>
                    <a:pt x="62" y="2"/>
                    <a:pt x="71" y="0"/>
                    <a:pt x="72" y="10"/>
                  </a:cubicBezTo>
                  <a:cubicBezTo>
                    <a:pt x="73" y="20"/>
                    <a:pt x="72" y="34"/>
                    <a:pt x="77" y="40"/>
                  </a:cubicBezTo>
                  <a:cubicBezTo>
                    <a:pt x="83" y="47"/>
                    <a:pt x="89" y="55"/>
                    <a:pt x="77" y="57"/>
                  </a:cubicBezTo>
                  <a:cubicBezTo>
                    <a:pt x="65" y="60"/>
                    <a:pt x="59" y="65"/>
                    <a:pt x="49" y="63"/>
                  </a:cubicBezTo>
                  <a:cubicBezTo>
                    <a:pt x="39" y="61"/>
                    <a:pt x="0" y="31"/>
                    <a:pt x="21" y="25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3" name="Freeform 2758"/>
            <p:cNvSpPr>
              <a:spLocks/>
            </p:cNvSpPr>
            <p:nvPr/>
          </p:nvSpPr>
          <p:spPr bwMode="auto">
            <a:xfrm rot="2168359">
              <a:off x="-1669204" y="4324147"/>
              <a:ext cx="63485" cy="54925"/>
            </a:xfrm>
            <a:custGeom>
              <a:avLst/>
              <a:gdLst>
                <a:gd name="T0" fmla="*/ 0 w 75"/>
                <a:gd name="T1" fmla="*/ 35 h 65"/>
                <a:gd name="T2" fmla="*/ 27 w 75"/>
                <a:gd name="T3" fmla="*/ 13 h 65"/>
                <a:gd name="T4" fmla="*/ 49 w 75"/>
                <a:gd name="T5" fmla="*/ 10 h 65"/>
                <a:gd name="T6" fmla="*/ 64 w 75"/>
                <a:gd name="T7" fmla="*/ 35 h 65"/>
                <a:gd name="T8" fmla="*/ 69 w 75"/>
                <a:gd name="T9" fmla="*/ 54 h 65"/>
                <a:gd name="T10" fmla="*/ 48 w 75"/>
                <a:gd name="T11" fmla="*/ 65 h 65"/>
                <a:gd name="T12" fmla="*/ 16 w 75"/>
                <a:gd name="T13" fmla="*/ 52 h 65"/>
                <a:gd name="T14" fmla="*/ 0 w 75"/>
                <a:gd name="T15" fmla="*/ 3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65">
                  <a:moveTo>
                    <a:pt x="0" y="35"/>
                  </a:moveTo>
                  <a:cubicBezTo>
                    <a:pt x="0" y="35"/>
                    <a:pt x="19" y="18"/>
                    <a:pt x="27" y="13"/>
                  </a:cubicBezTo>
                  <a:cubicBezTo>
                    <a:pt x="35" y="7"/>
                    <a:pt x="40" y="0"/>
                    <a:pt x="49" y="10"/>
                  </a:cubicBezTo>
                  <a:cubicBezTo>
                    <a:pt x="59" y="21"/>
                    <a:pt x="60" y="30"/>
                    <a:pt x="64" y="35"/>
                  </a:cubicBezTo>
                  <a:cubicBezTo>
                    <a:pt x="68" y="40"/>
                    <a:pt x="75" y="45"/>
                    <a:pt x="69" y="54"/>
                  </a:cubicBezTo>
                  <a:cubicBezTo>
                    <a:pt x="63" y="62"/>
                    <a:pt x="58" y="64"/>
                    <a:pt x="48" y="65"/>
                  </a:cubicBezTo>
                  <a:cubicBezTo>
                    <a:pt x="37" y="65"/>
                    <a:pt x="26" y="60"/>
                    <a:pt x="16" y="52"/>
                  </a:cubicBezTo>
                  <a:cubicBezTo>
                    <a:pt x="6" y="44"/>
                    <a:pt x="0" y="35"/>
                    <a:pt x="0" y="35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4" name="Freeform 2759"/>
            <p:cNvSpPr>
              <a:spLocks/>
            </p:cNvSpPr>
            <p:nvPr/>
          </p:nvSpPr>
          <p:spPr bwMode="auto">
            <a:xfrm rot="2168359">
              <a:off x="-1683294" y="4265880"/>
              <a:ext cx="66695" cy="53855"/>
            </a:xfrm>
            <a:custGeom>
              <a:avLst/>
              <a:gdLst>
                <a:gd name="T0" fmla="*/ 18 w 79"/>
                <a:gd name="T1" fmla="*/ 20 h 64"/>
                <a:gd name="T2" fmla="*/ 35 w 79"/>
                <a:gd name="T3" fmla="*/ 6 h 64"/>
                <a:gd name="T4" fmla="*/ 57 w 79"/>
                <a:gd name="T5" fmla="*/ 6 h 64"/>
                <a:gd name="T6" fmla="*/ 69 w 79"/>
                <a:gd name="T7" fmla="*/ 18 h 64"/>
                <a:gd name="T8" fmla="*/ 75 w 79"/>
                <a:gd name="T9" fmla="*/ 35 h 64"/>
                <a:gd name="T10" fmla="*/ 72 w 79"/>
                <a:gd name="T11" fmla="*/ 49 h 64"/>
                <a:gd name="T12" fmla="*/ 55 w 79"/>
                <a:gd name="T13" fmla="*/ 60 h 64"/>
                <a:gd name="T14" fmla="*/ 28 w 79"/>
                <a:gd name="T15" fmla="*/ 50 h 64"/>
                <a:gd name="T16" fmla="*/ 18 w 79"/>
                <a:gd name="T17" fmla="*/ 2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" h="64">
                  <a:moveTo>
                    <a:pt x="18" y="20"/>
                  </a:moveTo>
                  <a:cubicBezTo>
                    <a:pt x="18" y="20"/>
                    <a:pt x="30" y="12"/>
                    <a:pt x="35" y="6"/>
                  </a:cubicBezTo>
                  <a:cubicBezTo>
                    <a:pt x="41" y="0"/>
                    <a:pt x="48" y="7"/>
                    <a:pt x="57" y="6"/>
                  </a:cubicBezTo>
                  <a:cubicBezTo>
                    <a:pt x="66" y="6"/>
                    <a:pt x="69" y="10"/>
                    <a:pt x="69" y="18"/>
                  </a:cubicBezTo>
                  <a:cubicBezTo>
                    <a:pt x="69" y="27"/>
                    <a:pt x="72" y="33"/>
                    <a:pt x="75" y="35"/>
                  </a:cubicBezTo>
                  <a:cubicBezTo>
                    <a:pt x="79" y="37"/>
                    <a:pt x="78" y="43"/>
                    <a:pt x="72" y="49"/>
                  </a:cubicBezTo>
                  <a:cubicBezTo>
                    <a:pt x="65" y="54"/>
                    <a:pt x="60" y="59"/>
                    <a:pt x="55" y="60"/>
                  </a:cubicBezTo>
                  <a:cubicBezTo>
                    <a:pt x="49" y="60"/>
                    <a:pt x="47" y="64"/>
                    <a:pt x="28" y="50"/>
                  </a:cubicBezTo>
                  <a:cubicBezTo>
                    <a:pt x="9" y="35"/>
                    <a:pt x="0" y="28"/>
                    <a:pt x="18" y="2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5" name="Freeform 2760"/>
            <p:cNvSpPr>
              <a:spLocks/>
            </p:cNvSpPr>
            <p:nvPr/>
          </p:nvSpPr>
          <p:spPr bwMode="auto">
            <a:xfrm rot="2168359">
              <a:off x="-1685276" y="4210029"/>
              <a:ext cx="58492" cy="44939"/>
            </a:xfrm>
            <a:custGeom>
              <a:avLst/>
              <a:gdLst>
                <a:gd name="T0" fmla="*/ 6 w 69"/>
                <a:gd name="T1" fmla="*/ 20 h 53"/>
                <a:gd name="T2" fmla="*/ 28 w 69"/>
                <a:gd name="T3" fmla="*/ 8 h 53"/>
                <a:gd name="T4" fmla="*/ 44 w 69"/>
                <a:gd name="T5" fmla="*/ 3 h 53"/>
                <a:gd name="T6" fmla="*/ 53 w 69"/>
                <a:gd name="T7" fmla="*/ 15 h 53"/>
                <a:gd name="T8" fmla="*/ 65 w 69"/>
                <a:gd name="T9" fmla="*/ 35 h 53"/>
                <a:gd name="T10" fmla="*/ 62 w 69"/>
                <a:gd name="T11" fmla="*/ 46 h 53"/>
                <a:gd name="T12" fmla="*/ 39 w 69"/>
                <a:gd name="T13" fmla="*/ 53 h 53"/>
                <a:gd name="T14" fmla="*/ 17 w 69"/>
                <a:gd name="T15" fmla="*/ 45 h 53"/>
                <a:gd name="T16" fmla="*/ 6 w 69"/>
                <a:gd name="T17" fmla="*/ 2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53">
                  <a:moveTo>
                    <a:pt x="6" y="20"/>
                  </a:moveTo>
                  <a:cubicBezTo>
                    <a:pt x="6" y="20"/>
                    <a:pt x="24" y="15"/>
                    <a:pt x="28" y="8"/>
                  </a:cubicBezTo>
                  <a:cubicBezTo>
                    <a:pt x="33" y="1"/>
                    <a:pt x="36" y="0"/>
                    <a:pt x="44" y="3"/>
                  </a:cubicBezTo>
                  <a:cubicBezTo>
                    <a:pt x="52" y="5"/>
                    <a:pt x="51" y="9"/>
                    <a:pt x="53" y="15"/>
                  </a:cubicBezTo>
                  <a:cubicBezTo>
                    <a:pt x="54" y="21"/>
                    <a:pt x="61" y="33"/>
                    <a:pt x="65" y="35"/>
                  </a:cubicBezTo>
                  <a:cubicBezTo>
                    <a:pt x="69" y="37"/>
                    <a:pt x="66" y="43"/>
                    <a:pt x="62" y="46"/>
                  </a:cubicBezTo>
                  <a:cubicBezTo>
                    <a:pt x="57" y="48"/>
                    <a:pt x="50" y="53"/>
                    <a:pt x="39" y="53"/>
                  </a:cubicBezTo>
                  <a:cubicBezTo>
                    <a:pt x="27" y="53"/>
                    <a:pt x="25" y="53"/>
                    <a:pt x="17" y="45"/>
                  </a:cubicBezTo>
                  <a:cubicBezTo>
                    <a:pt x="9" y="37"/>
                    <a:pt x="0" y="22"/>
                    <a:pt x="6" y="2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6" name="Freeform 2761"/>
            <p:cNvSpPr>
              <a:spLocks/>
            </p:cNvSpPr>
            <p:nvPr/>
          </p:nvSpPr>
          <p:spPr bwMode="auto">
            <a:xfrm rot="2168359">
              <a:off x="-1677891" y="4146467"/>
              <a:ext cx="49575" cy="60632"/>
            </a:xfrm>
            <a:custGeom>
              <a:avLst/>
              <a:gdLst>
                <a:gd name="T0" fmla="*/ 3 w 59"/>
                <a:gd name="T1" fmla="*/ 39 h 72"/>
                <a:gd name="T2" fmla="*/ 18 w 59"/>
                <a:gd name="T3" fmla="*/ 19 h 72"/>
                <a:gd name="T4" fmla="*/ 33 w 59"/>
                <a:gd name="T5" fmla="*/ 6 h 72"/>
                <a:gd name="T6" fmla="*/ 42 w 59"/>
                <a:gd name="T7" fmla="*/ 31 h 72"/>
                <a:gd name="T8" fmla="*/ 52 w 59"/>
                <a:gd name="T9" fmla="*/ 49 h 72"/>
                <a:gd name="T10" fmla="*/ 51 w 59"/>
                <a:gd name="T11" fmla="*/ 62 h 72"/>
                <a:gd name="T12" fmla="*/ 23 w 59"/>
                <a:gd name="T13" fmla="*/ 68 h 72"/>
                <a:gd name="T14" fmla="*/ 3 w 59"/>
                <a:gd name="T15" fmla="*/ 64 h 72"/>
                <a:gd name="T16" fmla="*/ 3 w 59"/>
                <a:gd name="T17" fmla="*/ 3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72">
                  <a:moveTo>
                    <a:pt x="3" y="39"/>
                  </a:moveTo>
                  <a:cubicBezTo>
                    <a:pt x="3" y="39"/>
                    <a:pt x="16" y="28"/>
                    <a:pt x="18" y="19"/>
                  </a:cubicBezTo>
                  <a:cubicBezTo>
                    <a:pt x="20" y="11"/>
                    <a:pt x="28" y="0"/>
                    <a:pt x="33" y="6"/>
                  </a:cubicBezTo>
                  <a:cubicBezTo>
                    <a:pt x="38" y="11"/>
                    <a:pt x="37" y="24"/>
                    <a:pt x="42" y="31"/>
                  </a:cubicBezTo>
                  <a:cubicBezTo>
                    <a:pt x="47" y="39"/>
                    <a:pt x="50" y="46"/>
                    <a:pt x="52" y="49"/>
                  </a:cubicBezTo>
                  <a:cubicBezTo>
                    <a:pt x="54" y="52"/>
                    <a:pt x="59" y="57"/>
                    <a:pt x="51" y="62"/>
                  </a:cubicBezTo>
                  <a:cubicBezTo>
                    <a:pt x="42" y="68"/>
                    <a:pt x="34" y="68"/>
                    <a:pt x="23" y="68"/>
                  </a:cubicBezTo>
                  <a:cubicBezTo>
                    <a:pt x="12" y="68"/>
                    <a:pt x="4" y="72"/>
                    <a:pt x="3" y="64"/>
                  </a:cubicBezTo>
                  <a:cubicBezTo>
                    <a:pt x="2" y="55"/>
                    <a:pt x="0" y="42"/>
                    <a:pt x="3" y="39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7" name="Freeform 2762"/>
            <p:cNvSpPr>
              <a:spLocks/>
            </p:cNvSpPr>
            <p:nvPr/>
          </p:nvSpPr>
          <p:spPr bwMode="auto">
            <a:xfrm rot="2168359">
              <a:off x="-1680696" y="4088146"/>
              <a:ext cx="49932" cy="61702"/>
            </a:xfrm>
            <a:custGeom>
              <a:avLst/>
              <a:gdLst>
                <a:gd name="T0" fmla="*/ 7 w 59"/>
                <a:gd name="T1" fmla="*/ 47 h 73"/>
                <a:gd name="T2" fmla="*/ 19 w 59"/>
                <a:gd name="T3" fmla="*/ 6 h 73"/>
                <a:gd name="T4" fmla="*/ 34 w 59"/>
                <a:gd name="T5" fmla="*/ 9 h 73"/>
                <a:gd name="T6" fmla="*/ 49 w 59"/>
                <a:gd name="T7" fmla="*/ 33 h 73"/>
                <a:gd name="T8" fmla="*/ 55 w 59"/>
                <a:gd name="T9" fmla="*/ 58 h 73"/>
                <a:gd name="T10" fmla="*/ 30 w 59"/>
                <a:gd name="T11" fmla="*/ 73 h 73"/>
                <a:gd name="T12" fmla="*/ 7 w 59"/>
                <a:gd name="T13" fmla="*/ 47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73">
                  <a:moveTo>
                    <a:pt x="7" y="47"/>
                  </a:moveTo>
                  <a:cubicBezTo>
                    <a:pt x="7" y="47"/>
                    <a:pt x="18" y="9"/>
                    <a:pt x="19" y="6"/>
                  </a:cubicBezTo>
                  <a:cubicBezTo>
                    <a:pt x="19" y="3"/>
                    <a:pt x="30" y="0"/>
                    <a:pt x="34" y="9"/>
                  </a:cubicBezTo>
                  <a:cubicBezTo>
                    <a:pt x="38" y="19"/>
                    <a:pt x="42" y="24"/>
                    <a:pt x="49" y="33"/>
                  </a:cubicBezTo>
                  <a:cubicBezTo>
                    <a:pt x="57" y="41"/>
                    <a:pt x="59" y="53"/>
                    <a:pt x="55" y="58"/>
                  </a:cubicBezTo>
                  <a:cubicBezTo>
                    <a:pt x="52" y="63"/>
                    <a:pt x="42" y="73"/>
                    <a:pt x="30" y="73"/>
                  </a:cubicBezTo>
                  <a:cubicBezTo>
                    <a:pt x="17" y="73"/>
                    <a:pt x="0" y="73"/>
                    <a:pt x="7" y="47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8" name="Freeform 2763"/>
            <p:cNvSpPr>
              <a:spLocks/>
            </p:cNvSpPr>
            <p:nvPr/>
          </p:nvSpPr>
          <p:spPr bwMode="auto">
            <a:xfrm rot="2168359">
              <a:off x="-1716790" y="4131522"/>
              <a:ext cx="26393" cy="37092"/>
            </a:xfrm>
            <a:custGeom>
              <a:avLst/>
              <a:gdLst>
                <a:gd name="T0" fmla="*/ 0 w 31"/>
                <a:gd name="T1" fmla="*/ 34 h 44"/>
                <a:gd name="T2" fmla="*/ 6 w 31"/>
                <a:gd name="T3" fmla="*/ 3 h 44"/>
                <a:gd name="T4" fmla="*/ 19 w 31"/>
                <a:gd name="T5" fmla="*/ 6 h 44"/>
                <a:gd name="T6" fmla="*/ 27 w 31"/>
                <a:gd name="T7" fmla="*/ 23 h 44"/>
                <a:gd name="T8" fmla="*/ 14 w 31"/>
                <a:gd name="T9" fmla="*/ 29 h 44"/>
                <a:gd name="T10" fmla="*/ 0 w 31"/>
                <a:gd name="T11" fmla="*/ 3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44">
                  <a:moveTo>
                    <a:pt x="0" y="34"/>
                  </a:moveTo>
                  <a:cubicBezTo>
                    <a:pt x="0" y="34"/>
                    <a:pt x="2" y="5"/>
                    <a:pt x="6" y="3"/>
                  </a:cubicBezTo>
                  <a:cubicBezTo>
                    <a:pt x="10" y="1"/>
                    <a:pt x="14" y="0"/>
                    <a:pt x="19" y="6"/>
                  </a:cubicBezTo>
                  <a:cubicBezTo>
                    <a:pt x="24" y="12"/>
                    <a:pt x="31" y="19"/>
                    <a:pt x="27" y="23"/>
                  </a:cubicBezTo>
                  <a:cubicBezTo>
                    <a:pt x="23" y="26"/>
                    <a:pt x="19" y="26"/>
                    <a:pt x="14" y="29"/>
                  </a:cubicBezTo>
                  <a:cubicBezTo>
                    <a:pt x="9" y="31"/>
                    <a:pt x="8" y="44"/>
                    <a:pt x="0" y="34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9" name="Freeform 2764"/>
            <p:cNvSpPr>
              <a:spLocks/>
            </p:cNvSpPr>
            <p:nvPr/>
          </p:nvSpPr>
          <p:spPr bwMode="auto">
            <a:xfrm rot="2168359">
              <a:off x="-1716877" y="3968895"/>
              <a:ext cx="79891" cy="180469"/>
            </a:xfrm>
            <a:custGeom>
              <a:avLst/>
              <a:gdLst>
                <a:gd name="T0" fmla="*/ 85 w 95"/>
                <a:gd name="T1" fmla="*/ 126 h 214"/>
                <a:gd name="T2" fmla="*/ 88 w 95"/>
                <a:gd name="T3" fmla="*/ 102 h 214"/>
                <a:gd name="T4" fmla="*/ 25 w 95"/>
                <a:gd name="T5" fmla="*/ 24 h 214"/>
                <a:gd name="T6" fmla="*/ 3 w 95"/>
                <a:gd name="T7" fmla="*/ 19 h 214"/>
                <a:gd name="T8" fmla="*/ 13 w 95"/>
                <a:gd name="T9" fmla="*/ 55 h 214"/>
                <a:gd name="T10" fmla="*/ 9 w 95"/>
                <a:gd name="T11" fmla="*/ 78 h 214"/>
                <a:gd name="T12" fmla="*/ 3 w 95"/>
                <a:gd name="T13" fmla="*/ 94 h 214"/>
                <a:gd name="T14" fmla="*/ 13 w 95"/>
                <a:gd name="T15" fmla="*/ 116 h 214"/>
                <a:gd name="T16" fmla="*/ 21 w 95"/>
                <a:gd name="T17" fmla="*/ 140 h 214"/>
                <a:gd name="T18" fmla="*/ 12 w 95"/>
                <a:gd name="T19" fmla="*/ 163 h 214"/>
                <a:gd name="T20" fmla="*/ 55 w 95"/>
                <a:gd name="T21" fmla="*/ 212 h 214"/>
                <a:gd name="T22" fmla="*/ 65 w 95"/>
                <a:gd name="T23" fmla="*/ 200 h 214"/>
                <a:gd name="T24" fmla="*/ 61 w 95"/>
                <a:gd name="T25" fmla="*/ 168 h 214"/>
                <a:gd name="T26" fmla="*/ 40 w 95"/>
                <a:gd name="T27" fmla="*/ 140 h 214"/>
                <a:gd name="T28" fmla="*/ 66 w 95"/>
                <a:gd name="T29" fmla="*/ 160 h 214"/>
                <a:gd name="T30" fmla="*/ 78 w 95"/>
                <a:gd name="T31" fmla="*/ 154 h 214"/>
                <a:gd name="T32" fmla="*/ 43 w 95"/>
                <a:gd name="T33" fmla="*/ 102 h 214"/>
                <a:gd name="T34" fmla="*/ 40 w 95"/>
                <a:gd name="T35" fmla="*/ 82 h 214"/>
                <a:gd name="T36" fmla="*/ 76 w 95"/>
                <a:gd name="T37" fmla="*/ 126 h 214"/>
                <a:gd name="T38" fmla="*/ 85 w 95"/>
                <a:gd name="T39" fmla="*/ 126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5" h="214">
                  <a:moveTo>
                    <a:pt x="85" y="126"/>
                  </a:moveTo>
                  <a:cubicBezTo>
                    <a:pt x="85" y="126"/>
                    <a:pt x="95" y="108"/>
                    <a:pt x="88" y="102"/>
                  </a:cubicBezTo>
                  <a:cubicBezTo>
                    <a:pt x="82" y="95"/>
                    <a:pt x="33" y="45"/>
                    <a:pt x="25" y="24"/>
                  </a:cubicBezTo>
                  <a:cubicBezTo>
                    <a:pt x="17" y="4"/>
                    <a:pt x="3" y="0"/>
                    <a:pt x="3" y="19"/>
                  </a:cubicBezTo>
                  <a:cubicBezTo>
                    <a:pt x="2" y="38"/>
                    <a:pt x="9" y="44"/>
                    <a:pt x="13" y="55"/>
                  </a:cubicBezTo>
                  <a:cubicBezTo>
                    <a:pt x="16" y="65"/>
                    <a:pt x="13" y="78"/>
                    <a:pt x="9" y="78"/>
                  </a:cubicBezTo>
                  <a:cubicBezTo>
                    <a:pt x="4" y="77"/>
                    <a:pt x="0" y="82"/>
                    <a:pt x="3" y="94"/>
                  </a:cubicBezTo>
                  <a:cubicBezTo>
                    <a:pt x="5" y="107"/>
                    <a:pt x="6" y="106"/>
                    <a:pt x="13" y="116"/>
                  </a:cubicBezTo>
                  <a:cubicBezTo>
                    <a:pt x="20" y="126"/>
                    <a:pt x="23" y="130"/>
                    <a:pt x="21" y="140"/>
                  </a:cubicBezTo>
                  <a:cubicBezTo>
                    <a:pt x="19" y="150"/>
                    <a:pt x="11" y="154"/>
                    <a:pt x="12" y="163"/>
                  </a:cubicBezTo>
                  <a:cubicBezTo>
                    <a:pt x="13" y="173"/>
                    <a:pt x="49" y="209"/>
                    <a:pt x="55" y="212"/>
                  </a:cubicBezTo>
                  <a:cubicBezTo>
                    <a:pt x="60" y="214"/>
                    <a:pt x="66" y="214"/>
                    <a:pt x="65" y="200"/>
                  </a:cubicBezTo>
                  <a:cubicBezTo>
                    <a:pt x="64" y="185"/>
                    <a:pt x="73" y="177"/>
                    <a:pt x="61" y="168"/>
                  </a:cubicBezTo>
                  <a:cubicBezTo>
                    <a:pt x="48" y="159"/>
                    <a:pt x="36" y="152"/>
                    <a:pt x="40" y="140"/>
                  </a:cubicBezTo>
                  <a:cubicBezTo>
                    <a:pt x="44" y="128"/>
                    <a:pt x="62" y="156"/>
                    <a:pt x="66" y="160"/>
                  </a:cubicBezTo>
                  <a:cubicBezTo>
                    <a:pt x="70" y="163"/>
                    <a:pt x="76" y="162"/>
                    <a:pt x="78" y="154"/>
                  </a:cubicBezTo>
                  <a:cubicBezTo>
                    <a:pt x="79" y="145"/>
                    <a:pt x="50" y="112"/>
                    <a:pt x="43" y="102"/>
                  </a:cubicBezTo>
                  <a:cubicBezTo>
                    <a:pt x="37" y="92"/>
                    <a:pt x="36" y="81"/>
                    <a:pt x="40" y="82"/>
                  </a:cubicBezTo>
                  <a:cubicBezTo>
                    <a:pt x="45" y="83"/>
                    <a:pt x="69" y="121"/>
                    <a:pt x="76" y="126"/>
                  </a:cubicBezTo>
                  <a:cubicBezTo>
                    <a:pt x="82" y="130"/>
                    <a:pt x="85" y="126"/>
                    <a:pt x="85" y="126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0" name="Freeform 2765"/>
            <p:cNvSpPr>
              <a:spLocks/>
            </p:cNvSpPr>
            <p:nvPr/>
          </p:nvSpPr>
          <p:spPr bwMode="auto">
            <a:xfrm rot="2168359">
              <a:off x="-2016235" y="4056931"/>
              <a:ext cx="149440" cy="665523"/>
            </a:xfrm>
            <a:custGeom>
              <a:avLst/>
              <a:gdLst>
                <a:gd name="T0" fmla="*/ 177 w 177"/>
                <a:gd name="T1" fmla="*/ 0 h 789"/>
                <a:gd name="T2" fmla="*/ 82 w 177"/>
                <a:gd name="T3" fmla="*/ 59 h 789"/>
                <a:gd name="T4" fmla="*/ 10 w 177"/>
                <a:gd name="T5" fmla="*/ 80 h 789"/>
                <a:gd name="T6" fmla="*/ 2 w 177"/>
                <a:gd name="T7" fmla="*/ 157 h 789"/>
                <a:gd name="T8" fmla="*/ 14 w 177"/>
                <a:gd name="T9" fmla="*/ 211 h 789"/>
                <a:gd name="T10" fmla="*/ 7 w 177"/>
                <a:gd name="T11" fmla="*/ 307 h 789"/>
                <a:gd name="T12" fmla="*/ 27 w 177"/>
                <a:gd name="T13" fmla="*/ 370 h 789"/>
                <a:gd name="T14" fmla="*/ 42 w 177"/>
                <a:gd name="T15" fmla="*/ 449 h 789"/>
                <a:gd name="T16" fmla="*/ 52 w 177"/>
                <a:gd name="T17" fmla="*/ 509 h 789"/>
                <a:gd name="T18" fmla="*/ 74 w 177"/>
                <a:gd name="T19" fmla="*/ 568 h 789"/>
                <a:gd name="T20" fmla="*/ 78 w 177"/>
                <a:gd name="T21" fmla="*/ 650 h 789"/>
                <a:gd name="T22" fmla="*/ 102 w 177"/>
                <a:gd name="T23" fmla="*/ 714 h 789"/>
                <a:gd name="T24" fmla="*/ 158 w 177"/>
                <a:gd name="T25" fmla="*/ 789 h 789"/>
                <a:gd name="T26" fmla="*/ 142 w 177"/>
                <a:gd name="T27" fmla="*/ 709 h 789"/>
                <a:gd name="T28" fmla="*/ 129 w 177"/>
                <a:gd name="T29" fmla="*/ 703 h 789"/>
                <a:gd name="T30" fmla="*/ 135 w 177"/>
                <a:gd name="T31" fmla="*/ 646 h 789"/>
                <a:gd name="T32" fmla="*/ 120 w 177"/>
                <a:gd name="T33" fmla="*/ 646 h 789"/>
                <a:gd name="T34" fmla="*/ 108 w 177"/>
                <a:gd name="T35" fmla="*/ 646 h 789"/>
                <a:gd name="T36" fmla="*/ 128 w 177"/>
                <a:gd name="T37" fmla="*/ 621 h 789"/>
                <a:gd name="T38" fmla="*/ 124 w 177"/>
                <a:gd name="T39" fmla="*/ 563 h 789"/>
                <a:gd name="T40" fmla="*/ 97 w 177"/>
                <a:gd name="T41" fmla="*/ 587 h 789"/>
                <a:gd name="T42" fmla="*/ 104 w 177"/>
                <a:gd name="T43" fmla="*/ 568 h 789"/>
                <a:gd name="T44" fmla="*/ 119 w 177"/>
                <a:gd name="T45" fmla="*/ 550 h 789"/>
                <a:gd name="T46" fmla="*/ 118 w 177"/>
                <a:gd name="T47" fmla="*/ 487 h 789"/>
                <a:gd name="T48" fmla="*/ 89 w 177"/>
                <a:gd name="T49" fmla="*/ 499 h 789"/>
                <a:gd name="T50" fmla="*/ 89 w 177"/>
                <a:gd name="T51" fmla="*/ 487 h 789"/>
                <a:gd name="T52" fmla="*/ 117 w 177"/>
                <a:gd name="T53" fmla="*/ 465 h 789"/>
                <a:gd name="T54" fmla="*/ 118 w 177"/>
                <a:gd name="T55" fmla="*/ 394 h 789"/>
                <a:gd name="T56" fmla="*/ 89 w 177"/>
                <a:gd name="T57" fmla="*/ 413 h 789"/>
                <a:gd name="T58" fmla="*/ 89 w 177"/>
                <a:gd name="T59" fmla="*/ 402 h 789"/>
                <a:gd name="T60" fmla="*/ 118 w 177"/>
                <a:gd name="T61" fmla="*/ 375 h 789"/>
                <a:gd name="T62" fmla="*/ 118 w 177"/>
                <a:gd name="T63" fmla="*/ 316 h 789"/>
                <a:gd name="T64" fmla="*/ 84 w 177"/>
                <a:gd name="T65" fmla="*/ 335 h 789"/>
                <a:gd name="T66" fmla="*/ 81 w 177"/>
                <a:gd name="T67" fmla="*/ 324 h 789"/>
                <a:gd name="T68" fmla="*/ 126 w 177"/>
                <a:gd name="T69" fmla="*/ 294 h 789"/>
                <a:gd name="T70" fmla="*/ 132 w 177"/>
                <a:gd name="T71" fmla="*/ 213 h 789"/>
                <a:gd name="T72" fmla="*/ 73 w 177"/>
                <a:gd name="T73" fmla="*/ 250 h 789"/>
                <a:gd name="T74" fmla="*/ 75 w 177"/>
                <a:gd name="T75" fmla="*/ 232 h 789"/>
                <a:gd name="T76" fmla="*/ 133 w 177"/>
                <a:gd name="T77" fmla="*/ 191 h 789"/>
                <a:gd name="T78" fmla="*/ 153 w 177"/>
                <a:gd name="T79" fmla="*/ 105 h 789"/>
                <a:gd name="T80" fmla="*/ 118 w 177"/>
                <a:gd name="T81" fmla="*/ 111 h 789"/>
                <a:gd name="T82" fmla="*/ 74 w 177"/>
                <a:gd name="T83" fmla="*/ 135 h 789"/>
                <a:gd name="T84" fmla="*/ 78 w 177"/>
                <a:gd name="T85" fmla="*/ 120 h 789"/>
                <a:gd name="T86" fmla="*/ 161 w 177"/>
                <a:gd name="T87" fmla="*/ 88 h 789"/>
                <a:gd name="T88" fmla="*/ 177 w 177"/>
                <a:gd name="T89" fmla="*/ 0 h 7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77" h="789">
                  <a:moveTo>
                    <a:pt x="177" y="0"/>
                  </a:moveTo>
                  <a:cubicBezTo>
                    <a:pt x="177" y="0"/>
                    <a:pt x="120" y="46"/>
                    <a:pt x="82" y="59"/>
                  </a:cubicBezTo>
                  <a:cubicBezTo>
                    <a:pt x="44" y="71"/>
                    <a:pt x="10" y="80"/>
                    <a:pt x="10" y="80"/>
                  </a:cubicBezTo>
                  <a:cubicBezTo>
                    <a:pt x="10" y="80"/>
                    <a:pt x="4" y="144"/>
                    <a:pt x="2" y="157"/>
                  </a:cubicBezTo>
                  <a:cubicBezTo>
                    <a:pt x="0" y="170"/>
                    <a:pt x="14" y="194"/>
                    <a:pt x="14" y="211"/>
                  </a:cubicBezTo>
                  <a:cubicBezTo>
                    <a:pt x="14" y="228"/>
                    <a:pt x="6" y="283"/>
                    <a:pt x="7" y="307"/>
                  </a:cubicBezTo>
                  <a:cubicBezTo>
                    <a:pt x="8" y="332"/>
                    <a:pt x="15" y="339"/>
                    <a:pt x="27" y="370"/>
                  </a:cubicBezTo>
                  <a:cubicBezTo>
                    <a:pt x="39" y="401"/>
                    <a:pt x="42" y="411"/>
                    <a:pt x="42" y="449"/>
                  </a:cubicBezTo>
                  <a:cubicBezTo>
                    <a:pt x="42" y="487"/>
                    <a:pt x="45" y="500"/>
                    <a:pt x="52" y="509"/>
                  </a:cubicBezTo>
                  <a:cubicBezTo>
                    <a:pt x="60" y="518"/>
                    <a:pt x="74" y="548"/>
                    <a:pt x="74" y="568"/>
                  </a:cubicBezTo>
                  <a:cubicBezTo>
                    <a:pt x="74" y="587"/>
                    <a:pt x="66" y="626"/>
                    <a:pt x="78" y="650"/>
                  </a:cubicBezTo>
                  <a:cubicBezTo>
                    <a:pt x="91" y="675"/>
                    <a:pt x="87" y="696"/>
                    <a:pt x="102" y="714"/>
                  </a:cubicBezTo>
                  <a:cubicBezTo>
                    <a:pt x="116" y="731"/>
                    <a:pt x="158" y="789"/>
                    <a:pt x="158" y="789"/>
                  </a:cubicBezTo>
                  <a:cubicBezTo>
                    <a:pt x="158" y="789"/>
                    <a:pt x="147" y="738"/>
                    <a:pt x="142" y="709"/>
                  </a:cubicBezTo>
                  <a:cubicBezTo>
                    <a:pt x="128" y="711"/>
                    <a:pt x="119" y="708"/>
                    <a:pt x="129" y="703"/>
                  </a:cubicBezTo>
                  <a:cubicBezTo>
                    <a:pt x="139" y="698"/>
                    <a:pt x="135" y="646"/>
                    <a:pt x="135" y="646"/>
                  </a:cubicBezTo>
                  <a:cubicBezTo>
                    <a:pt x="135" y="646"/>
                    <a:pt x="131" y="636"/>
                    <a:pt x="120" y="646"/>
                  </a:cubicBezTo>
                  <a:cubicBezTo>
                    <a:pt x="110" y="655"/>
                    <a:pt x="94" y="664"/>
                    <a:pt x="108" y="646"/>
                  </a:cubicBezTo>
                  <a:cubicBezTo>
                    <a:pt x="123" y="627"/>
                    <a:pt x="128" y="621"/>
                    <a:pt x="128" y="621"/>
                  </a:cubicBezTo>
                  <a:cubicBezTo>
                    <a:pt x="124" y="563"/>
                    <a:pt x="124" y="563"/>
                    <a:pt x="124" y="563"/>
                  </a:cubicBezTo>
                  <a:cubicBezTo>
                    <a:pt x="124" y="563"/>
                    <a:pt x="104" y="588"/>
                    <a:pt x="97" y="587"/>
                  </a:cubicBezTo>
                  <a:cubicBezTo>
                    <a:pt x="90" y="586"/>
                    <a:pt x="92" y="575"/>
                    <a:pt x="104" y="568"/>
                  </a:cubicBezTo>
                  <a:cubicBezTo>
                    <a:pt x="116" y="560"/>
                    <a:pt x="119" y="550"/>
                    <a:pt x="119" y="550"/>
                  </a:cubicBezTo>
                  <a:cubicBezTo>
                    <a:pt x="118" y="487"/>
                    <a:pt x="118" y="487"/>
                    <a:pt x="118" y="487"/>
                  </a:cubicBezTo>
                  <a:cubicBezTo>
                    <a:pt x="89" y="499"/>
                    <a:pt x="89" y="499"/>
                    <a:pt x="89" y="499"/>
                  </a:cubicBezTo>
                  <a:cubicBezTo>
                    <a:pt x="89" y="499"/>
                    <a:pt x="73" y="500"/>
                    <a:pt x="89" y="487"/>
                  </a:cubicBezTo>
                  <a:cubicBezTo>
                    <a:pt x="106" y="474"/>
                    <a:pt x="117" y="465"/>
                    <a:pt x="117" y="465"/>
                  </a:cubicBezTo>
                  <a:cubicBezTo>
                    <a:pt x="118" y="394"/>
                    <a:pt x="118" y="394"/>
                    <a:pt x="118" y="394"/>
                  </a:cubicBezTo>
                  <a:cubicBezTo>
                    <a:pt x="89" y="413"/>
                    <a:pt x="89" y="413"/>
                    <a:pt x="89" y="413"/>
                  </a:cubicBezTo>
                  <a:cubicBezTo>
                    <a:pt x="89" y="413"/>
                    <a:pt x="75" y="417"/>
                    <a:pt x="89" y="402"/>
                  </a:cubicBezTo>
                  <a:cubicBezTo>
                    <a:pt x="104" y="388"/>
                    <a:pt x="118" y="375"/>
                    <a:pt x="118" y="375"/>
                  </a:cubicBezTo>
                  <a:cubicBezTo>
                    <a:pt x="118" y="316"/>
                    <a:pt x="118" y="316"/>
                    <a:pt x="118" y="316"/>
                  </a:cubicBezTo>
                  <a:cubicBezTo>
                    <a:pt x="84" y="335"/>
                    <a:pt x="84" y="335"/>
                    <a:pt x="84" y="335"/>
                  </a:cubicBezTo>
                  <a:cubicBezTo>
                    <a:pt x="84" y="335"/>
                    <a:pt x="59" y="342"/>
                    <a:pt x="81" y="324"/>
                  </a:cubicBezTo>
                  <a:cubicBezTo>
                    <a:pt x="103" y="307"/>
                    <a:pt x="126" y="294"/>
                    <a:pt x="126" y="294"/>
                  </a:cubicBezTo>
                  <a:cubicBezTo>
                    <a:pt x="126" y="294"/>
                    <a:pt x="128" y="218"/>
                    <a:pt x="132" y="213"/>
                  </a:cubicBezTo>
                  <a:cubicBezTo>
                    <a:pt x="136" y="208"/>
                    <a:pt x="73" y="250"/>
                    <a:pt x="73" y="250"/>
                  </a:cubicBezTo>
                  <a:cubicBezTo>
                    <a:pt x="73" y="250"/>
                    <a:pt x="51" y="250"/>
                    <a:pt x="75" y="232"/>
                  </a:cubicBezTo>
                  <a:cubicBezTo>
                    <a:pt x="99" y="215"/>
                    <a:pt x="133" y="191"/>
                    <a:pt x="133" y="191"/>
                  </a:cubicBezTo>
                  <a:cubicBezTo>
                    <a:pt x="133" y="191"/>
                    <a:pt x="148" y="116"/>
                    <a:pt x="153" y="105"/>
                  </a:cubicBezTo>
                  <a:cubicBezTo>
                    <a:pt x="146" y="98"/>
                    <a:pt x="130" y="104"/>
                    <a:pt x="118" y="111"/>
                  </a:cubicBezTo>
                  <a:cubicBezTo>
                    <a:pt x="106" y="118"/>
                    <a:pt x="74" y="135"/>
                    <a:pt x="74" y="135"/>
                  </a:cubicBezTo>
                  <a:cubicBezTo>
                    <a:pt x="74" y="135"/>
                    <a:pt x="55" y="133"/>
                    <a:pt x="78" y="120"/>
                  </a:cubicBezTo>
                  <a:cubicBezTo>
                    <a:pt x="102" y="106"/>
                    <a:pt x="149" y="81"/>
                    <a:pt x="161" y="88"/>
                  </a:cubicBezTo>
                  <a:cubicBezTo>
                    <a:pt x="162" y="66"/>
                    <a:pt x="171" y="11"/>
                    <a:pt x="177" y="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1" name="Freeform 2766"/>
            <p:cNvSpPr>
              <a:spLocks/>
            </p:cNvSpPr>
            <p:nvPr/>
          </p:nvSpPr>
          <p:spPr bwMode="auto">
            <a:xfrm rot="2168359">
              <a:off x="-1722311" y="4190834"/>
              <a:ext cx="43869" cy="48149"/>
            </a:xfrm>
            <a:custGeom>
              <a:avLst/>
              <a:gdLst>
                <a:gd name="T0" fmla="*/ 9 w 52"/>
                <a:gd name="T1" fmla="*/ 5 h 57"/>
                <a:gd name="T2" fmla="*/ 0 w 52"/>
                <a:gd name="T3" fmla="*/ 55 h 57"/>
                <a:gd name="T4" fmla="*/ 29 w 52"/>
                <a:gd name="T5" fmla="*/ 55 h 57"/>
                <a:gd name="T6" fmla="*/ 43 w 52"/>
                <a:gd name="T7" fmla="*/ 47 h 57"/>
                <a:gd name="T8" fmla="*/ 47 w 52"/>
                <a:gd name="T9" fmla="*/ 33 h 57"/>
                <a:gd name="T10" fmla="*/ 37 w 52"/>
                <a:gd name="T11" fmla="*/ 9 h 57"/>
                <a:gd name="T12" fmla="*/ 9 w 52"/>
                <a:gd name="T13" fmla="*/ 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57">
                  <a:moveTo>
                    <a:pt x="9" y="5"/>
                  </a:moveTo>
                  <a:cubicBezTo>
                    <a:pt x="0" y="55"/>
                    <a:pt x="0" y="55"/>
                    <a:pt x="0" y="55"/>
                  </a:cubicBezTo>
                  <a:cubicBezTo>
                    <a:pt x="0" y="55"/>
                    <a:pt x="17" y="57"/>
                    <a:pt x="29" y="55"/>
                  </a:cubicBezTo>
                  <a:cubicBezTo>
                    <a:pt x="40" y="54"/>
                    <a:pt x="39" y="47"/>
                    <a:pt x="43" y="47"/>
                  </a:cubicBezTo>
                  <a:cubicBezTo>
                    <a:pt x="48" y="46"/>
                    <a:pt x="52" y="39"/>
                    <a:pt x="47" y="33"/>
                  </a:cubicBezTo>
                  <a:cubicBezTo>
                    <a:pt x="41" y="27"/>
                    <a:pt x="45" y="10"/>
                    <a:pt x="37" y="9"/>
                  </a:cubicBezTo>
                  <a:cubicBezTo>
                    <a:pt x="29" y="8"/>
                    <a:pt x="10" y="0"/>
                    <a:pt x="9" y="5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2" name="Freeform 2767"/>
            <p:cNvSpPr>
              <a:spLocks/>
            </p:cNvSpPr>
            <p:nvPr/>
          </p:nvSpPr>
          <p:spPr bwMode="auto">
            <a:xfrm rot="2168359">
              <a:off x="-1729711" y="4243243"/>
              <a:ext cx="51359" cy="47079"/>
            </a:xfrm>
            <a:custGeom>
              <a:avLst/>
              <a:gdLst>
                <a:gd name="T0" fmla="*/ 0 w 61"/>
                <a:gd name="T1" fmla="*/ 22 h 56"/>
                <a:gd name="T2" fmla="*/ 21 w 61"/>
                <a:gd name="T3" fmla="*/ 8 h 56"/>
                <a:gd name="T4" fmla="*/ 37 w 61"/>
                <a:gd name="T5" fmla="*/ 3 h 56"/>
                <a:gd name="T6" fmla="*/ 53 w 61"/>
                <a:gd name="T7" fmla="*/ 12 h 56"/>
                <a:gd name="T8" fmla="*/ 60 w 61"/>
                <a:gd name="T9" fmla="*/ 22 h 56"/>
                <a:gd name="T10" fmla="*/ 47 w 61"/>
                <a:gd name="T11" fmla="*/ 54 h 56"/>
                <a:gd name="T12" fmla="*/ 0 w 61"/>
                <a:gd name="T13" fmla="*/ 2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56">
                  <a:moveTo>
                    <a:pt x="0" y="22"/>
                  </a:moveTo>
                  <a:cubicBezTo>
                    <a:pt x="0" y="22"/>
                    <a:pt x="18" y="14"/>
                    <a:pt x="21" y="8"/>
                  </a:cubicBezTo>
                  <a:cubicBezTo>
                    <a:pt x="24" y="2"/>
                    <a:pt x="31" y="0"/>
                    <a:pt x="37" y="3"/>
                  </a:cubicBezTo>
                  <a:cubicBezTo>
                    <a:pt x="44" y="6"/>
                    <a:pt x="48" y="13"/>
                    <a:pt x="53" y="12"/>
                  </a:cubicBezTo>
                  <a:cubicBezTo>
                    <a:pt x="58" y="11"/>
                    <a:pt x="60" y="15"/>
                    <a:pt x="60" y="22"/>
                  </a:cubicBezTo>
                  <a:cubicBezTo>
                    <a:pt x="60" y="30"/>
                    <a:pt x="61" y="52"/>
                    <a:pt x="47" y="54"/>
                  </a:cubicBezTo>
                  <a:cubicBezTo>
                    <a:pt x="33" y="56"/>
                    <a:pt x="12" y="50"/>
                    <a:pt x="0" y="22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3" name="Freeform 2768"/>
            <p:cNvSpPr>
              <a:spLocks/>
            </p:cNvSpPr>
            <p:nvPr/>
          </p:nvSpPr>
          <p:spPr bwMode="auto">
            <a:xfrm rot="2168359">
              <a:off x="-1728497" y="4303116"/>
              <a:ext cx="62415" cy="44939"/>
            </a:xfrm>
            <a:custGeom>
              <a:avLst/>
              <a:gdLst>
                <a:gd name="T0" fmla="*/ 7 w 74"/>
                <a:gd name="T1" fmla="*/ 18 h 53"/>
                <a:gd name="T2" fmla="*/ 28 w 74"/>
                <a:gd name="T3" fmla="*/ 5 h 53"/>
                <a:gd name="T4" fmla="*/ 41 w 74"/>
                <a:gd name="T5" fmla="*/ 2 h 53"/>
                <a:gd name="T6" fmla="*/ 63 w 74"/>
                <a:gd name="T7" fmla="*/ 15 h 53"/>
                <a:gd name="T8" fmla="*/ 69 w 74"/>
                <a:gd name="T9" fmla="*/ 40 h 53"/>
                <a:gd name="T10" fmla="*/ 44 w 74"/>
                <a:gd name="T11" fmla="*/ 53 h 53"/>
                <a:gd name="T12" fmla="*/ 16 w 74"/>
                <a:gd name="T13" fmla="*/ 42 h 53"/>
                <a:gd name="T14" fmla="*/ 7 w 74"/>
                <a:gd name="T15" fmla="*/ 1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53">
                  <a:moveTo>
                    <a:pt x="7" y="18"/>
                  </a:moveTo>
                  <a:cubicBezTo>
                    <a:pt x="7" y="18"/>
                    <a:pt x="28" y="8"/>
                    <a:pt x="28" y="5"/>
                  </a:cubicBezTo>
                  <a:cubicBezTo>
                    <a:pt x="29" y="2"/>
                    <a:pt x="35" y="0"/>
                    <a:pt x="41" y="2"/>
                  </a:cubicBezTo>
                  <a:cubicBezTo>
                    <a:pt x="46" y="3"/>
                    <a:pt x="58" y="9"/>
                    <a:pt x="63" y="15"/>
                  </a:cubicBezTo>
                  <a:cubicBezTo>
                    <a:pt x="67" y="21"/>
                    <a:pt x="74" y="37"/>
                    <a:pt x="69" y="40"/>
                  </a:cubicBezTo>
                  <a:cubicBezTo>
                    <a:pt x="65" y="43"/>
                    <a:pt x="56" y="53"/>
                    <a:pt x="44" y="53"/>
                  </a:cubicBezTo>
                  <a:cubicBezTo>
                    <a:pt x="32" y="52"/>
                    <a:pt x="25" y="51"/>
                    <a:pt x="16" y="42"/>
                  </a:cubicBezTo>
                  <a:cubicBezTo>
                    <a:pt x="8" y="33"/>
                    <a:pt x="0" y="21"/>
                    <a:pt x="7" y="18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4" name="Freeform 2769"/>
            <p:cNvSpPr>
              <a:spLocks/>
            </p:cNvSpPr>
            <p:nvPr/>
          </p:nvSpPr>
          <p:spPr bwMode="auto">
            <a:xfrm rot="2168359">
              <a:off x="-1727413" y="4358246"/>
              <a:ext cx="62415" cy="59919"/>
            </a:xfrm>
            <a:custGeom>
              <a:avLst/>
              <a:gdLst>
                <a:gd name="T0" fmla="*/ 8 w 74"/>
                <a:gd name="T1" fmla="*/ 20 h 71"/>
                <a:gd name="T2" fmla="*/ 30 w 74"/>
                <a:gd name="T3" fmla="*/ 10 h 71"/>
                <a:gd name="T4" fmla="*/ 44 w 74"/>
                <a:gd name="T5" fmla="*/ 5 h 71"/>
                <a:gd name="T6" fmla="*/ 60 w 74"/>
                <a:gd name="T7" fmla="*/ 20 h 71"/>
                <a:gd name="T8" fmla="*/ 66 w 74"/>
                <a:gd name="T9" fmla="*/ 43 h 71"/>
                <a:gd name="T10" fmla="*/ 66 w 74"/>
                <a:gd name="T11" fmla="*/ 58 h 71"/>
                <a:gd name="T12" fmla="*/ 34 w 74"/>
                <a:gd name="T13" fmla="*/ 62 h 71"/>
                <a:gd name="T14" fmla="*/ 8 w 74"/>
                <a:gd name="T15" fmla="*/ 2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71">
                  <a:moveTo>
                    <a:pt x="8" y="20"/>
                  </a:moveTo>
                  <a:cubicBezTo>
                    <a:pt x="8" y="20"/>
                    <a:pt x="22" y="17"/>
                    <a:pt x="30" y="10"/>
                  </a:cubicBezTo>
                  <a:cubicBezTo>
                    <a:pt x="37" y="4"/>
                    <a:pt x="36" y="0"/>
                    <a:pt x="44" y="5"/>
                  </a:cubicBezTo>
                  <a:cubicBezTo>
                    <a:pt x="52" y="9"/>
                    <a:pt x="61" y="11"/>
                    <a:pt x="60" y="20"/>
                  </a:cubicBezTo>
                  <a:cubicBezTo>
                    <a:pt x="59" y="28"/>
                    <a:pt x="60" y="40"/>
                    <a:pt x="66" y="43"/>
                  </a:cubicBezTo>
                  <a:cubicBezTo>
                    <a:pt x="71" y="46"/>
                    <a:pt x="74" y="54"/>
                    <a:pt x="66" y="58"/>
                  </a:cubicBezTo>
                  <a:cubicBezTo>
                    <a:pt x="57" y="61"/>
                    <a:pt x="49" y="71"/>
                    <a:pt x="34" y="62"/>
                  </a:cubicBezTo>
                  <a:cubicBezTo>
                    <a:pt x="19" y="53"/>
                    <a:pt x="0" y="29"/>
                    <a:pt x="8" y="2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5" name="Freeform 2770"/>
            <p:cNvSpPr>
              <a:spLocks/>
            </p:cNvSpPr>
            <p:nvPr/>
          </p:nvSpPr>
          <p:spPr bwMode="auto">
            <a:xfrm rot="2168359">
              <a:off x="-1719121" y="4426585"/>
              <a:ext cx="68478" cy="48862"/>
            </a:xfrm>
            <a:custGeom>
              <a:avLst/>
              <a:gdLst>
                <a:gd name="T0" fmla="*/ 8 w 81"/>
                <a:gd name="T1" fmla="*/ 25 h 58"/>
                <a:gd name="T2" fmla="*/ 32 w 81"/>
                <a:gd name="T3" fmla="*/ 7 h 58"/>
                <a:gd name="T4" fmla="*/ 50 w 81"/>
                <a:gd name="T5" fmla="*/ 1 h 58"/>
                <a:gd name="T6" fmla="*/ 60 w 81"/>
                <a:gd name="T7" fmla="*/ 19 h 58"/>
                <a:gd name="T8" fmla="*/ 72 w 81"/>
                <a:gd name="T9" fmla="*/ 48 h 58"/>
                <a:gd name="T10" fmla="*/ 50 w 81"/>
                <a:gd name="T11" fmla="*/ 56 h 58"/>
                <a:gd name="T12" fmla="*/ 8 w 81"/>
                <a:gd name="T13" fmla="*/ 2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58">
                  <a:moveTo>
                    <a:pt x="8" y="25"/>
                  </a:moveTo>
                  <a:cubicBezTo>
                    <a:pt x="8" y="25"/>
                    <a:pt x="30" y="14"/>
                    <a:pt x="32" y="7"/>
                  </a:cubicBezTo>
                  <a:cubicBezTo>
                    <a:pt x="33" y="0"/>
                    <a:pt x="47" y="0"/>
                    <a:pt x="50" y="1"/>
                  </a:cubicBezTo>
                  <a:cubicBezTo>
                    <a:pt x="54" y="1"/>
                    <a:pt x="54" y="10"/>
                    <a:pt x="60" y="19"/>
                  </a:cubicBezTo>
                  <a:cubicBezTo>
                    <a:pt x="66" y="28"/>
                    <a:pt x="81" y="46"/>
                    <a:pt x="72" y="48"/>
                  </a:cubicBezTo>
                  <a:cubicBezTo>
                    <a:pt x="62" y="49"/>
                    <a:pt x="68" y="58"/>
                    <a:pt x="50" y="56"/>
                  </a:cubicBezTo>
                  <a:cubicBezTo>
                    <a:pt x="33" y="55"/>
                    <a:pt x="0" y="35"/>
                    <a:pt x="8" y="25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6" name="Freeform 2771"/>
            <p:cNvSpPr>
              <a:spLocks/>
            </p:cNvSpPr>
            <p:nvPr/>
          </p:nvSpPr>
          <p:spPr bwMode="auto">
            <a:xfrm rot="2168359">
              <a:off x="-1710655" y="4485758"/>
              <a:ext cx="51715" cy="44582"/>
            </a:xfrm>
            <a:custGeom>
              <a:avLst/>
              <a:gdLst>
                <a:gd name="T0" fmla="*/ 0 w 61"/>
                <a:gd name="T1" fmla="*/ 20 h 53"/>
                <a:gd name="T2" fmla="*/ 33 w 61"/>
                <a:gd name="T3" fmla="*/ 6 h 53"/>
                <a:gd name="T4" fmla="*/ 47 w 61"/>
                <a:gd name="T5" fmla="*/ 10 h 53"/>
                <a:gd name="T6" fmla="*/ 58 w 61"/>
                <a:gd name="T7" fmla="*/ 41 h 53"/>
                <a:gd name="T8" fmla="*/ 36 w 61"/>
                <a:gd name="T9" fmla="*/ 53 h 53"/>
                <a:gd name="T10" fmla="*/ 0 w 61"/>
                <a:gd name="T11" fmla="*/ 2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53">
                  <a:moveTo>
                    <a:pt x="0" y="20"/>
                  </a:moveTo>
                  <a:cubicBezTo>
                    <a:pt x="0" y="20"/>
                    <a:pt x="29" y="11"/>
                    <a:pt x="33" y="6"/>
                  </a:cubicBezTo>
                  <a:cubicBezTo>
                    <a:pt x="37" y="0"/>
                    <a:pt x="41" y="0"/>
                    <a:pt x="47" y="10"/>
                  </a:cubicBezTo>
                  <a:cubicBezTo>
                    <a:pt x="53" y="21"/>
                    <a:pt x="61" y="35"/>
                    <a:pt x="58" y="41"/>
                  </a:cubicBezTo>
                  <a:cubicBezTo>
                    <a:pt x="54" y="48"/>
                    <a:pt x="48" y="53"/>
                    <a:pt x="36" y="53"/>
                  </a:cubicBezTo>
                  <a:cubicBezTo>
                    <a:pt x="23" y="53"/>
                    <a:pt x="5" y="42"/>
                    <a:pt x="0" y="2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7" name="Freeform 2772"/>
            <p:cNvSpPr>
              <a:spLocks/>
            </p:cNvSpPr>
            <p:nvPr/>
          </p:nvSpPr>
          <p:spPr bwMode="auto">
            <a:xfrm rot="2168359">
              <a:off x="-1709038" y="4538690"/>
              <a:ext cx="54212" cy="52429"/>
            </a:xfrm>
            <a:custGeom>
              <a:avLst/>
              <a:gdLst>
                <a:gd name="T0" fmla="*/ 5 w 64"/>
                <a:gd name="T1" fmla="*/ 29 h 62"/>
                <a:gd name="T2" fmla="*/ 31 w 64"/>
                <a:gd name="T3" fmla="*/ 14 h 62"/>
                <a:gd name="T4" fmla="*/ 52 w 64"/>
                <a:gd name="T5" fmla="*/ 5 h 62"/>
                <a:gd name="T6" fmla="*/ 57 w 64"/>
                <a:gd name="T7" fmla="*/ 25 h 62"/>
                <a:gd name="T8" fmla="*/ 64 w 64"/>
                <a:gd name="T9" fmla="*/ 51 h 62"/>
                <a:gd name="T10" fmla="*/ 54 w 64"/>
                <a:gd name="T11" fmla="*/ 61 h 62"/>
                <a:gd name="T12" fmla="*/ 21 w 64"/>
                <a:gd name="T13" fmla="*/ 57 h 62"/>
                <a:gd name="T14" fmla="*/ 5 w 64"/>
                <a:gd name="T15" fmla="*/ 2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62">
                  <a:moveTo>
                    <a:pt x="5" y="29"/>
                  </a:moveTo>
                  <a:cubicBezTo>
                    <a:pt x="5" y="29"/>
                    <a:pt x="28" y="23"/>
                    <a:pt x="31" y="14"/>
                  </a:cubicBezTo>
                  <a:cubicBezTo>
                    <a:pt x="33" y="4"/>
                    <a:pt x="47" y="0"/>
                    <a:pt x="52" y="5"/>
                  </a:cubicBezTo>
                  <a:cubicBezTo>
                    <a:pt x="56" y="9"/>
                    <a:pt x="58" y="16"/>
                    <a:pt x="57" y="25"/>
                  </a:cubicBezTo>
                  <a:cubicBezTo>
                    <a:pt x="57" y="34"/>
                    <a:pt x="64" y="47"/>
                    <a:pt x="64" y="51"/>
                  </a:cubicBezTo>
                  <a:cubicBezTo>
                    <a:pt x="64" y="55"/>
                    <a:pt x="64" y="61"/>
                    <a:pt x="54" y="61"/>
                  </a:cubicBezTo>
                  <a:cubicBezTo>
                    <a:pt x="43" y="61"/>
                    <a:pt x="35" y="62"/>
                    <a:pt x="21" y="57"/>
                  </a:cubicBezTo>
                  <a:cubicBezTo>
                    <a:pt x="8" y="53"/>
                    <a:pt x="0" y="45"/>
                    <a:pt x="5" y="29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8" name="Freeform 2773"/>
            <p:cNvSpPr>
              <a:spLocks/>
            </p:cNvSpPr>
            <p:nvPr/>
          </p:nvSpPr>
          <p:spPr bwMode="auto">
            <a:xfrm rot="2168359">
              <a:off x="-1715290" y="4596319"/>
              <a:ext cx="57422" cy="64198"/>
            </a:xfrm>
            <a:custGeom>
              <a:avLst/>
              <a:gdLst>
                <a:gd name="T0" fmla="*/ 6 w 68"/>
                <a:gd name="T1" fmla="*/ 22 h 76"/>
                <a:gd name="T2" fmla="*/ 26 w 68"/>
                <a:gd name="T3" fmla="*/ 18 h 76"/>
                <a:gd name="T4" fmla="*/ 46 w 68"/>
                <a:gd name="T5" fmla="*/ 4 h 76"/>
                <a:gd name="T6" fmla="*/ 68 w 68"/>
                <a:gd name="T7" fmla="*/ 16 h 76"/>
                <a:gd name="T8" fmla="*/ 42 w 68"/>
                <a:gd name="T9" fmla="*/ 72 h 76"/>
                <a:gd name="T10" fmla="*/ 21 w 68"/>
                <a:gd name="T11" fmla="*/ 60 h 76"/>
                <a:gd name="T12" fmla="*/ 3 w 68"/>
                <a:gd name="T13" fmla="*/ 36 h 76"/>
                <a:gd name="T14" fmla="*/ 6 w 68"/>
                <a:gd name="T15" fmla="*/ 2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8" h="76">
                  <a:moveTo>
                    <a:pt x="6" y="22"/>
                  </a:moveTo>
                  <a:cubicBezTo>
                    <a:pt x="6" y="22"/>
                    <a:pt x="21" y="25"/>
                    <a:pt x="26" y="18"/>
                  </a:cubicBezTo>
                  <a:cubicBezTo>
                    <a:pt x="30" y="12"/>
                    <a:pt x="36" y="0"/>
                    <a:pt x="46" y="4"/>
                  </a:cubicBezTo>
                  <a:cubicBezTo>
                    <a:pt x="56" y="8"/>
                    <a:pt x="68" y="16"/>
                    <a:pt x="68" y="16"/>
                  </a:cubicBezTo>
                  <a:cubicBezTo>
                    <a:pt x="68" y="16"/>
                    <a:pt x="45" y="68"/>
                    <a:pt x="42" y="72"/>
                  </a:cubicBezTo>
                  <a:cubicBezTo>
                    <a:pt x="40" y="76"/>
                    <a:pt x="32" y="71"/>
                    <a:pt x="21" y="60"/>
                  </a:cubicBezTo>
                  <a:cubicBezTo>
                    <a:pt x="10" y="49"/>
                    <a:pt x="5" y="51"/>
                    <a:pt x="3" y="36"/>
                  </a:cubicBezTo>
                  <a:cubicBezTo>
                    <a:pt x="0" y="22"/>
                    <a:pt x="6" y="22"/>
                    <a:pt x="6" y="22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9" name="Freeform 2774"/>
            <p:cNvSpPr>
              <a:spLocks/>
            </p:cNvSpPr>
            <p:nvPr/>
          </p:nvSpPr>
          <p:spPr bwMode="auto">
            <a:xfrm rot="2168359">
              <a:off x="-1776822" y="4628869"/>
              <a:ext cx="59919" cy="65625"/>
            </a:xfrm>
            <a:custGeom>
              <a:avLst/>
              <a:gdLst>
                <a:gd name="T0" fmla="*/ 71 w 71"/>
                <a:gd name="T1" fmla="*/ 9 h 78"/>
                <a:gd name="T2" fmla="*/ 43 w 71"/>
                <a:gd name="T3" fmla="*/ 68 h 78"/>
                <a:gd name="T4" fmla="*/ 27 w 71"/>
                <a:gd name="T5" fmla="*/ 68 h 78"/>
                <a:gd name="T6" fmla="*/ 10 w 71"/>
                <a:gd name="T7" fmla="*/ 30 h 78"/>
                <a:gd name="T8" fmla="*/ 39 w 71"/>
                <a:gd name="T9" fmla="*/ 15 h 78"/>
                <a:gd name="T10" fmla="*/ 71 w 71"/>
                <a:gd name="T11" fmla="*/ 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" h="78">
                  <a:moveTo>
                    <a:pt x="71" y="9"/>
                  </a:moveTo>
                  <a:cubicBezTo>
                    <a:pt x="43" y="68"/>
                    <a:pt x="43" y="68"/>
                    <a:pt x="43" y="68"/>
                  </a:cubicBezTo>
                  <a:cubicBezTo>
                    <a:pt x="43" y="68"/>
                    <a:pt x="38" y="78"/>
                    <a:pt x="27" y="68"/>
                  </a:cubicBezTo>
                  <a:cubicBezTo>
                    <a:pt x="16" y="58"/>
                    <a:pt x="0" y="38"/>
                    <a:pt x="10" y="30"/>
                  </a:cubicBezTo>
                  <a:cubicBezTo>
                    <a:pt x="20" y="21"/>
                    <a:pt x="30" y="20"/>
                    <a:pt x="39" y="15"/>
                  </a:cubicBezTo>
                  <a:cubicBezTo>
                    <a:pt x="47" y="10"/>
                    <a:pt x="54" y="0"/>
                    <a:pt x="71" y="9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0" name="Freeform 2775"/>
            <p:cNvSpPr>
              <a:spLocks/>
            </p:cNvSpPr>
            <p:nvPr/>
          </p:nvSpPr>
          <p:spPr bwMode="auto">
            <a:xfrm rot="2168359">
              <a:off x="-1763778" y="4572689"/>
              <a:ext cx="56352" cy="58849"/>
            </a:xfrm>
            <a:custGeom>
              <a:avLst/>
              <a:gdLst>
                <a:gd name="T0" fmla="*/ 51 w 67"/>
                <a:gd name="T1" fmla="*/ 12 h 70"/>
                <a:gd name="T2" fmla="*/ 56 w 67"/>
                <a:gd name="T3" fmla="*/ 42 h 70"/>
                <a:gd name="T4" fmla="*/ 60 w 67"/>
                <a:gd name="T5" fmla="*/ 59 h 70"/>
                <a:gd name="T6" fmla="*/ 36 w 67"/>
                <a:gd name="T7" fmla="*/ 66 h 70"/>
                <a:gd name="T8" fmla="*/ 3 w 67"/>
                <a:gd name="T9" fmla="*/ 36 h 70"/>
                <a:gd name="T10" fmla="*/ 19 w 67"/>
                <a:gd name="T11" fmla="*/ 29 h 70"/>
                <a:gd name="T12" fmla="*/ 51 w 67"/>
                <a:gd name="T13" fmla="*/ 1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70">
                  <a:moveTo>
                    <a:pt x="51" y="12"/>
                  </a:moveTo>
                  <a:cubicBezTo>
                    <a:pt x="51" y="12"/>
                    <a:pt x="49" y="38"/>
                    <a:pt x="56" y="42"/>
                  </a:cubicBezTo>
                  <a:cubicBezTo>
                    <a:pt x="63" y="45"/>
                    <a:pt x="67" y="49"/>
                    <a:pt x="60" y="59"/>
                  </a:cubicBezTo>
                  <a:cubicBezTo>
                    <a:pt x="54" y="69"/>
                    <a:pt x="53" y="70"/>
                    <a:pt x="36" y="66"/>
                  </a:cubicBezTo>
                  <a:cubicBezTo>
                    <a:pt x="18" y="62"/>
                    <a:pt x="6" y="50"/>
                    <a:pt x="3" y="36"/>
                  </a:cubicBezTo>
                  <a:cubicBezTo>
                    <a:pt x="0" y="22"/>
                    <a:pt x="8" y="35"/>
                    <a:pt x="19" y="29"/>
                  </a:cubicBezTo>
                  <a:cubicBezTo>
                    <a:pt x="30" y="23"/>
                    <a:pt x="43" y="0"/>
                    <a:pt x="51" y="12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1" name="Freeform 2776"/>
            <p:cNvSpPr>
              <a:spLocks/>
            </p:cNvSpPr>
            <p:nvPr/>
          </p:nvSpPr>
          <p:spPr bwMode="auto">
            <a:xfrm rot="2168359">
              <a:off x="-1765683" y="4518788"/>
              <a:ext cx="60989" cy="52429"/>
            </a:xfrm>
            <a:custGeom>
              <a:avLst/>
              <a:gdLst>
                <a:gd name="T0" fmla="*/ 8 w 72"/>
                <a:gd name="T1" fmla="*/ 22 h 62"/>
                <a:gd name="T2" fmla="*/ 32 w 72"/>
                <a:gd name="T3" fmla="*/ 14 h 62"/>
                <a:gd name="T4" fmla="*/ 50 w 72"/>
                <a:gd name="T5" fmla="*/ 5 h 62"/>
                <a:gd name="T6" fmla="*/ 62 w 72"/>
                <a:gd name="T7" fmla="*/ 26 h 62"/>
                <a:gd name="T8" fmla="*/ 68 w 72"/>
                <a:gd name="T9" fmla="*/ 47 h 62"/>
                <a:gd name="T10" fmla="*/ 44 w 72"/>
                <a:gd name="T11" fmla="*/ 62 h 62"/>
                <a:gd name="T12" fmla="*/ 8 w 72"/>
                <a:gd name="T13" fmla="*/ 39 h 62"/>
                <a:gd name="T14" fmla="*/ 8 w 72"/>
                <a:gd name="T15" fmla="*/ 2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62">
                  <a:moveTo>
                    <a:pt x="8" y="22"/>
                  </a:moveTo>
                  <a:cubicBezTo>
                    <a:pt x="8" y="22"/>
                    <a:pt x="28" y="21"/>
                    <a:pt x="32" y="14"/>
                  </a:cubicBezTo>
                  <a:cubicBezTo>
                    <a:pt x="35" y="7"/>
                    <a:pt x="41" y="0"/>
                    <a:pt x="50" y="5"/>
                  </a:cubicBezTo>
                  <a:cubicBezTo>
                    <a:pt x="59" y="10"/>
                    <a:pt x="61" y="17"/>
                    <a:pt x="62" y="26"/>
                  </a:cubicBezTo>
                  <a:cubicBezTo>
                    <a:pt x="63" y="36"/>
                    <a:pt x="72" y="40"/>
                    <a:pt x="68" y="47"/>
                  </a:cubicBezTo>
                  <a:cubicBezTo>
                    <a:pt x="64" y="54"/>
                    <a:pt x="62" y="62"/>
                    <a:pt x="44" y="62"/>
                  </a:cubicBezTo>
                  <a:cubicBezTo>
                    <a:pt x="26" y="62"/>
                    <a:pt x="16" y="54"/>
                    <a:pt x="8" y="39"/>
                  </a:cubicBezTo>
                  <a:cubicBezTo>
                    <a:pt x="0" y="25"/>
                    <a:pt x="3" y="22"/>
                    <a:pt x="8" y="22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2" name="Freeform 2777"/>
            <p:cNvSpPr>
              <a:spLocks/>
            </p:cNvSpPr>
            <p:nvPr/>
          </p:nvSpPr>
          <p:spPr bwMode="auto">
            <a:xfrm rot="2168359">
              <a:off x="-1766722" y="4459400"/>
              <a:ext cx="57422" cy="53142"/>
            </a:xfrm>
            <a:custGeom>
              <a:avLst/>
              <a:gdLst>
                <a:gd name="T0" fmla="*/ 2 w 68"/>
                <a:gd name="T1" fmla="*/ 25 h 63"/>
                <a:gd name="T2" fmla="*/ 33 w 68"/>
                <a:gd name="T3" fmla="*/ 8 h 63"/>
                <a:gd name="T4" fmla="*/ 52 w 68"/>
                <a:gd name="T5" fmla="*/ 8 h 63"/>
                <a:gd name="T6" fmla="*/ 61 w 68"/>
                <a:gd name="T7" fmla="*/ 37 h 63"/>
                <a:gd name="T8" fmla="*/ 61 w 68"/>
                <a:gd name="T9" fmla="*/ 50 h 63"/>
                <a:gd name="T10" fmla="*/ 31 w 68"/>
                <a:gd name="T11" fmla="*/ 56 h 63"/>
                <a:gd name="T12" fmla="*/ 2 w 68"/>
                <a:gd name="T13" fmla="*/ 25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63">
                  <a:moveTo>
                    <a:pt x="2" y="25"/>
                  </a:moveTo>
                  <a:cubicBezTo>
                    <a:pt x="2" y="25"/>
                    <a:pt x="25" y="15"/>
                    <a:pt x="33" y="8"/>
                  </a:cubicBezTo>
                  <a:cubicBezTo>
                    <a:pt x="40" y="1"/>
                    <a:pt x="46" y="0"/>
                    <a:pt x="52" y="8"/>
                  </a:cubicBezTo>
                  <a:cubicBezTo>
                    <a:pt x="57" y="17"/>
                    <a:pt x="55" y="33"/>
                    <a:pt x="61" y="37"/>
                  </a:cubicBezTo>
                  <a:cubicBezTo>
                    <a:pt x="66" y="42"/>
                    <a:pt x="68" y="46"/>
                    <a:pt x="61" y="50"/>
                  </a:cubicBezTo>
                  <a:cubicBezTo>
                    <a:pt x="54" y="55"/>
                    <a:pt x="44" y="63"/>
                    <a:pt x="31" y="56"/>
                  </a:cubicBezTo>
                  <a:cubicBezTo>
                    <a:pt x="18" y="50"/>
                    <a:pt x="0" y="35"/>
                    <a:pt x="2" y="25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3" name="Freeform 2778"/>
            <p:cNvSpPr>
              <a:spLocks/>
            </p:cNvSpPr>
            <p:nvPr/>
          </p:nvSpPr>
          <p:spPr bwMode="auto">
            <a:xfrm rot="2168359">
              <a:off x="-1773555" y="4399905"/>
              <a:ext cx="59919" cy="51359"/>
            </a:xfrm>
            <a:custGeom>
              <a:avLst/>
              <a:gdLst>
                <a:gd name="T0" fmla="*/ 11 w 71"/>
                <a:gd name="T1" fmla="*/ 23 h 61"/>
                <a:gd name="T2" fmla="*/ 28 w 71"/>
                <a:gd name="T3" fmla="*/ 8 h 61"/>
                <a:gd name="T4" fmla="*/ 56 w 71"/>
                <a:gd name="T5" fmla="*/ 8 h 61"/>
                <a:gd name="T6" fmla="*/ 63 w 71"/>
                <a:gd name="T7" fmla="*/ 34 h 61"/>
                <a:gd name="T8" fmla="*/ 63 w 71"/>
                <a:gd name="T9" fmla="*/ 50 h 61"/>
                <a:gd name="T10" fmla="*/ 39 w 71"/>
                <a:gd name="T11" fmla="*/ 59 h 61"/>
                <a:gd name="T12" fmla="*/ 11 w 71"/>
                <a:gd name="T13" fmla="*/ 23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61">
                  <a:moveTo>
                    <a:pt x="11" y="23"/>
                  </a:moveTo>
                  <a:cubicBezTo>
                    <a:pt x="11" y="23"/>
                    <a:pt x="22" y="10"/>
                    <a:pt x="28" y="8"/>
                  </a:cubicBezTo>
                  <a:cubicBezTo>
                    <a:pt x="34" y="7"/>
                    <a:pt x="49" y="0"/>
                    <a:pt x="56" y="8"/>
                  </a:cubicBezTo>
                  <a:cubicBezTo>
                    <a:pt x="64" y="17"/>
                    <a:pt x="55" y="30"/>
                    <a:pt x="63" y="34"/>
                  </a:cubicBezTo>
                  <a:cubicBezTo>
                    <a:pt x="71" y="39"/>
                    <a:pt x="65" y="44"/>
                    <a:pt x="63" y="50"/>
                  </a:cubicBezTo>
                  <a:cubicBezTo>
                    <a:pt x="60" y="55"/>
                    <a:pt x="50" y="61"/>
                    <a:pt x="39" y="59"/>
                  </a:cubicBezTo>
                  <a:cubicBezTo>
                    <a:pt x="27" y="57"/>
                    <a:pt x="0" y="37"/>
                    <a:pt x="11" y="23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4" name="Freeform 2779"/>
            <p:cNvSpPr>
              <a:spLocks/>
            </p:cNvSpPr>
            <p:nvPr/>
          </p:nvSpPr>
          <p:spPr bwMode="auto">
            <a:xfrm rot="2168359">
              <a:off x="-1776287" y="4328908"/>
              <a:ext cx="62415" cy="61345"/>
            </a:xfrm>
            <a:custGeom>
              <a:avLst/>
              <a:gdLst>
                <a:gd name="T0" fmla="*/ 11 w 74"/>
                <a:gd name="T1" fmla="*/ 31 h 73"/>
                <a:gd name="T2" fmla="*/ 34 w 74"/>
                <a:gd name="T3" fmla="*/ 15 h 73"/>
                <a:gd name="T4" fmla="*/ 57 w 74"/>
                <a:gd name="T5" fmla="*/ 20 h 73"/>
                <a:gd name="T6" fmla="*/ 68 w 74"/>
                <a:gd name="T7" fmla="*/ 45 h 73"/>
                <a:gd name="T8" fmla="*/ 62 w 74"/>
                <a:gd name="T9" fmla="*/ 65 h 73"/>
                <a:gd name="T10" fmla="*/ 30 w 74"/>
                <a:gd name="T11" fmla="*/ 65 h 73"/>
                <a:gd name="T12" fmla="*/ 11 w 74"/>
                <a:gd name="T13" fmla="*/ 3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73">
                  <a:moveTo>
                    <a:pt x="11" y="31"/>
                  </a:moveTo>
                  <a:cubicBezTo>
                    <a:pt x="11" y="31"/>
                    <a:pt x="31" y="31"/>
                    <a:pt x="34" y="15"/>
                  </a:cubicBezTo>
                  <a:cubicBezTo>
                    <a:pt x="38" y="0"/>
                    <a:pt x="54" y="14"/>
                    <a:pt x="57" y="20"/>
                  </a:cubicBezTo>
                  <a:cubicBezTo>
                    <a:pt x="61" y="26"/>
                    <a:pt x="62" y="36"/>
                    <a:pt x="68" y="45"/>
                  </a:cubicBezTo>
                  <a:cubicBezTo>
                    <a:pt x="74" y="54"/>
                    <a:pt x="69" y="62"/>
                    <a:pt x="62" y="65"/>
                  </a:cubicBezTo>
                  <a:cubicBezTo>
                    <a:pt x="54" y="69"/>
                    <a:pt x="44" y="73"/>
                    <a:pt x="30" y="65"/>
                  </a:cubicBezTo>
                  <a:cubicBezTo>
                    <a:pt x="16" y="58"/>
                    <a:pt x="0" y="42"/>
                    <a:pt x="11" y="31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5" name="Freeform 2780"/>
            <p:cNvSpPr>
              <a:spLocks/>
            </p:cNvSpPr>
            <p:nvPr/>
          </p:nvSpPr>
          <p:spPr bwMode="auto">
            <a:xfrm rot="2168359">
              <a:off x="-1779225" y="4284112"/>
              <a:ext cx="56352" cy="48149"/>
            </a:xfrm>
            <a:custGeom>
              <a:avLst/>
              <a:gdLst>
                <a:gd name="T0" fmla="*/ 10 w 67"/>
                <a:gd name="T1" fmla="*/ 25 h 57"/>
                <a:gd name="T2" fmla="*/ 34 w 67"/>
                <a:gd name="T3" fmla="*/ 11 h 57"/>
                <a:gd name="T4" fmla="*/ 45 w 67"/>
                <a:gd name="T5" fmla="*/ 11 h 57"/>
                <a:gd name="T6" fmla="*/ 58 w 67"/>
                <a:gd name="T7" fmla="*/ 34 h 57"/>
                <a:gd name="T8" fmla="*/ 58 w 67"/>
                <a:gd name="T9" fmla="*/ 47 h 57"/>
                <a:gd name="T10" fmla="*/ 27 w 67"/>
                <a:gd name="T11" fmla="*/ 51 h 57"/>
                <a:gd name="T12" fmla="*/ 10 w 67"/>
                <a:gd name="T13" fmla="*/ 2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57">
                  <a:moveTo>
                    <a:pt x="10" y="25"/>
                  </a:moveTo>
                  <a:cubicBezTo>
                    <a:pt x="10" y="25"/>
                    <a:pt x="27" y="18"/>
                    <a:pt x="34" y="11"/>
                  </a:cubicBezTo>
                  <a:cubicBezTo>
                    <a:pt x="42" y="4"/>
                    <a:pt x="38" y="0"/>
                    <a:pt x="45" y="11"/>
                  </a:cubicBezTo>
                  <a:cubicBezTo>
                    <a:pt x="53" y="21"/>
                    <a:pt x="52" y="29"/>
                    <a:pt x="58" y="34"/>
                  </a:cubicBezTo>
                  <a:cubicBezTo>
                    <a:pt x="64" y="38"/>
                    <a:pt x="67" y="43"/>
                    <a:pt x="58" y="47"/>
                  </a:cubicBezTo>
                  <a:cubicBezTo>
                    <a:pt x="50" y="51"/>
                    <a:pt x="40" y="57"/>
                    <a:pt x="27" y="51"/>
                  </a:cubicBezTo>
                  <a:cubicBezTo>
                    <a:pt x="14" y="45"/>
                    <a:pt x="0" y="31"/>
                    <a:pt x="10" y="25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6" name="Freeform 2781"/>
            <p:cNvSpPr>
              <a:spLocks/>
            </p:cNvSpPr>
            <p:nvPr/>
          </p:nvSpPr>
          <p:spPr bwMode="auto">
            <a:xfrm rot="2168359">
              <a:off x="-1771689" y="4231516"/>
              <a:ext cx="44582" cy="59919"/>
            </a:xfrm>
            <a:custGeom>
              <a:avLst/>
              <a:gdLst>
                <a:gd name="T0" fmla="*/ 12 w 53"/>
                <a:gd name="T1" fmla="*/ 3 h 71"/>
                <a:gd name="T2" fmla="*/ 0 w 53"/>
                <a:gd name="T3" fmla="*/ 65 h 71"/>
                <a:gd name="T4" fmla="*/ 27 w 53"/>
                <a:gd name="T5" fmla="*/ 65 h 71"/>
                <a:gd name="T6" fmla="*/ 53 w 53"/>
                <a:gd name="T7" fmla="*/ 49 h 71"/>
                <a:gd name="T8" fmla="*/ 43 w 53"/>
                <a:gd name="T9" fmla="*/ 38 h 71"/>
                <a:gd name="T10" fmla="*/ 34 w 53"/>
                <a:gd name="T11" fmla="*/ 24 h 71"/>
                <a:gd name="T12" fmla="*/ 31 w 53"/>
                <a:gd name="T13" fmla="*/ 3 h 71"/>
                <a:gd name="T14" fmla="*/ 12 w 53"/>
                <a:gd name="T15" fmla="*/ 3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71">
                  <a:moveTo>
                    <a:pt x="12" y="3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13" y="71"/>
                    <a:pt x="27" y="65"/>
                  </a:cubicBezTo>
                  <a:cubicBezTo>
                    <a:pt x="42" y="59"/>
                    <a:pt x="52" y="54"/>
                    <a:pt x="53" y="49"/>
                  </a:cubicBezTo>
                  <a:cubicBezTo>
                    <a:pt x="53" y="43"/>
                    <a:pt x="48" y="42"/>
                    <a:pt x="43" y="38"/>
                  </a:cubicBezTo>
                  <a:cubicBezTo>
                    <a:pt x="37" y="33"/>
                    <a:pt x="35" y="32"/>
                    <a:pt x="34" y="24"/>
                  </a:cubicBezTo>
                  <a:cubicBezTo>
                    <a:pt x="34" y="17"/>
                    <a:pt x="31" y="3"/>
                    <a:pt x="31" y="3"/>
                  </a:cubicBezTo>
                  <a:cubicBezTo>
                    <a:pt x="31" y="3"/>
                    <a:pt x="13" y="0"/>
                    <a:pt x="12" y="3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7" name="Freeform 2782"/>
            <p:cNvSpPr>
              <a:spLocks/>
            </p:cNvSpPr>
            <p:nvPr/>
          </p:nvSpPr>
          <p:spPr bwMode="auto">
            <a:xfrm rot="2168359">
              <a:off x="-1819049" y="4276850"/>
              <a:ext cx="49932" cy="65625"/>
            </a:xfrm>
            <a:custGeom>
              <a:avLst/>
              <a:gdLst>
                <a:gd name="T0" fmla="*/ 9 w 59"/>
                <a:gd name="T1" fmla="*/ 4 h 78"/>
                <a:gd name="T2" fmla="*/ 1 w 59"/>
                <a:gd name="T3" fmla="*/ 70 h 78"/>
                <a:gd name="T4" fmla="*/ 33 w 59"/>
                <a:gd name="T5" fmla="*/ 71 h 78"/>
                <a:gd name="T6" fmla="*/ 55 w 59"/>
                <a:gd name="T7" fmla="*/ 55 h 78"/>
                <a:gd name="T8" fmla="*/ 35 w 59"/>
                <a:gd name="T9" fmla="*/ 37 h 78"/>
                <a:gd name="T10" fmla="*/ 24 w 59"/>
                <a:gd name="T11" fmla="*/ 15 h 78"/>
                <a:gd name="T12" fmla="*/ 9 w 59"/>
                <a:gd name="T13" fmla="*/ 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78">
                  <a:moveTo>
                    <a:pt x="9" y="4"/>
                  </a:moveTo>
                  <a:cubicBezTo>
                    <a:pt x="9" y="4"/>
                    <a:pt x="1" y="68"/>
                    <a:pt x="1" y="70"/>
                  </a:cubicBezTo>
                  <a:cubicBezTo>
                    <a:pt x="0" y="71"/>
                    <a:pt x="21" y="78"/>
                    <a:pt x="33" y="71"/>
                  </a:cubicBezTo>
                  <a:cubicBezTo>
                    <a:pt x="45" y="65"/>
                    <a:pt x="59" y="62"/>
                    <a:pt x="55" y="55"/>
                  </a:cubicBezTo>
                  <a:cubicBezTo>
                    <a:pt x="50" y="47"/>
                    <a:pt x="43" y="43"/>
                    <a:pt x="35" y="37"/>
                  </a:cubicBezTo>
                  <a:cubicBezTo>
                    <a:pt x="28" y="31"/>
                    <a:pt x="23" y="21"/>
                    <a:pt x="24" y="15"/>
                  </a:cubicBezTo>
                  <a:cubicBezTo>
                    <a:pt x="25" y="9"/>
                    <a:pt x="25" y="0"/>
                    <a:pt x="9" y="4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8" name="Freeform 2783"/>
            <p:cNvSpPr>
              <a:spLocks/>
            </p:cNvSpPr>
            <p:nvPr/>
          </p:nvSpPr>
          <p:spPr bwMode="auto">
            <a:xfrm rot="2168359">
              <a:off x="-1831037" y="4339764"/>
              <a:ext cx="63485" cy="39946"/>
            </a:xfrm>
            <a:custGeom>
              <a:avLst/>
              <a:gdLst>
                <a:gd name="T0" fmla="*/ 11 w 75"/>
                <a:gd name="T1" fmla="*/ 19 h 47"/>
                <a:gd name="T2" fmla="*/ 33 w 75"/>
                <a:gd name="T3" fmla="*/ 9 h 47"/>
                <a:gd name="T4" fmla="*/ 46 w 75"/>
                <a:gd name="T5" fmla="*/ 1 h 47"/>
                <a:gd name="T6" fmla="*/ 56 w 75"/>
                <a:gd name="T7" fmla="*/ 14 h 47"/>
                <a:gd name="T8" fmla="*/ 69 w 75"/>
                <a:gd name="T9" fmla="*/ 33 h 47"/>
                <a:gd name="T10" fmla="*/ 41 w 75"/>
                <a:gd name="T11" fmla="*/ 43 h 47"/>
                <a:gd name="T12" fmla="*/ 11 w 75"/>
                <a:gd name="T13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47">
                  <a:moveTo>
                    <a:pt x="11" y="19"/>
                  </a:moveTo>
                  <a:cubicBezTo>
                    <a:pt x="11" y="19"/>
                    <a:pt x="28" y="15"/>
                    <a:pt x="33" y="9"/>
                  </a:cubicBezTo>
                  <a:cubicBezTo>
                    <a:pt x="37" y="3"/>
                    <a:pt x="40" y="1"/>
                    <a:pt x="46" y="1"/>
                  </a:cubicBezTo>
                  <a:cubicBezTo>
                    <a:pt x="51" y="0"/>
                    <a:pt x="51" y="6"/>
                    <a:pt x="56" y="14"/>
                  </a:cubicBezTo>
                  <a:cubicBezTo>
                    <a:pt x="61" y="22"/>
                    <a:pt x="75" y="28"/>
                    <a:pt x="69" y="33"/>
                  </a:cubicBezTo>
                  <a:cubicBezTo>
                    <a:pt x="63" y="37"/>
                    <a:pt x="57" y="47"/>
                    <a:pt x="41" y="43"/>
                  </a:cubicBezTo>
                  <a:cubicBezTo>
                    <a:pt x="25" y="38"/>
                    <a:pt x="0" y="29"/>
                    <a:pt x="11" y="19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9" name="Freeform 2784"/>
            <p:cNvSpPr>
              <a:spLocks/>
            </p:cNvSpPr>
            <p:nvPr/>
          </p:nvSpPr>
          <p:spPr bwMode="auto">
            <a:xfrm rot="2168359">
              <a:off x="-1822863" y="4388569"/>
              <a:ext cx="56708" cy="49575"/>
            </a:xfrm>
            <a:custGeom>
              <a:avLst/>
              <a:gdLst>
                <a:gd name="T0" fmla="*/ 7 w 67"/>
                <a:gd name="T1" fmla="*/ 20 h 59"/>
                <a:gd name="T2" fmla="*/ 32 w 67"/>
                <a:gd name="T3" fmla="*/ 14 h 59"/>
                <a:gd name="T4" fmla="*/ 45 w 67"/>
                <a:gd name="T5" fmla="*/ 1 h 59"/>
                <a:gd name="T6" fmla="*/ 52 w 67"/>
                <a:gd name="T7" fmla="*/ 20 h 59"/>
                <a:gd name="T8" fmla="*/ 63 w 67"/>
                <a:gd name="T9" fmla="*/ 44 h 59"/>
                <a:gd name="T10" fmla="*/ 32 w 67"/>
                <a:gd name="T11" fmla="*/ 53 h 59"/>
                <a:gd name="T12" fmla="*/ 7 w 67"/>
                <a:gd name="T13" fmla="*/ 2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59">
                  <a:moveTo>
                    <a:pt x="7" y="20"/>
                  </a:moveTo>
                  <a:cubicBezTo>
                    <a:pt x="7" y="20"/>
                    <a:pt x="25" y="20"/>
                    <a:pt x="32" y="14"/>
                  </a:cubicBezTo>
                  <a:cubicBezTo>
                    <a:pt x="39" y="8"/>
                    <a:pt x="42" y="0"/>
                    <a:pt x="45" y="1"/>
                  </a:cubicBezTo>
                  <a:cubicBezTo>
                    <a:pt x="48" y="1"/>
                    <a:pt x="45" y="8"/>
                    <a:pt x="52" y="20"/>
                  </a:cubicBezTo>
                  <a:cubicBezTo>
                    <a:pt x="60" y="31"/>
                    <a:pt x="67" y="38"/>
                    <a:pt x="63" y="44"/>
                  </a:cubicBezTo>
                  <a:cubicBezTo>
                    <a:pt x="60" y="50"/>
                    <a:pt x="46" y="59"/>
                    <a:pt x="32" y="53"/>
                  </a:cubicBezTo>
                  <a:cubicBezTo>
                    <a:pt x="17" y="48"/>
                    <a:pt x="0" y="25"/>
                    <a:pt x="7" y="2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0" name="Freeform 2785"/>
            <p:cNvSpPr>
              <a:spLocks/>
            </p:cNvSpPr>
            <p:nvPr/>
          </p:nvSpPr>
          <p:spPr bwMode="auto">
            <a:xfrm rot="2168359">
              <a:off x="-1821875" y="4445925"/>
              <a:ext cx="60275" cy="50645"/>
            </a:xfrm>
            <a:custGeom>
              <a:avLst/>
              <a:gdLst>
                <a:gd name="T0" fmla="*/ 8 w 71"/>
                <a:gd name="T1" fmla="*/ 28 h 60"/>
                <a:gd name="T2" fmla="*/ 26 w 71"/>
                <a:gd name="T3" fmla="*/ 17 h 60"/>
                <a:gd name="T4" fmla="*/ 38 w 71"/>
                <a:gd name="T5" fmla="*/ 2 h 60"/>
                <a:gd name="T6" fmla="*/ 52 w 71"/>
                <a:gd name="T7" fmla="*/ 23 h 60"/>
                <a:gd name="T8" fmla="*/ 65 w 71"/>
                <a:gd name="T9" fmla="*/ 47 h 60"/>
                <a:gd name="T10" fmla="*/ 35 w 71"/>
                <a:gd name="T11" fmla="*/ 56 h 60"/>
                <a:gd name="T12" fmla="*/ 8 w 71"/>
                <a:gd name="T13" fmla="*/ 2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60">
                  <a:moveTo>
                    <a:pt x="8" y="28"/>
                  </a:moveTo>
                  <a:cubicBezTo>
                    <a:pt x="8" y="28"/>
                    <a:pt x="21" y="23"/>
                    <a:pt x="26" y="17"/>
                  </a:cubicBezTo>
                  <a:cubicBezTo>
                    <a:pt x="32" y="11"/>
                    <a:pt x="31" y="0"/>
                    <a:pt x="38" y="2"/>
                  </a:cubicBezTo>
                  <a:cubicBezTo>
                    <a:pt x="45" y="4"/>
                    <a:pt x="44" y="11"/>
                    <a:pt x="52" y="23"/>
                  </a:cubicBezTo>
                  <a:cubicBezTo>
                    <a:pt x="59" y="34"/>
                    <a:pt x="71" y="43"/>
                    <a:pt x="65" y="47"/>
                  </a:cubicBezTo>
                  <a:cubicBezTo>
                    <a:pt x="59" y="52"/>
                    <a:pt x="44" y="60"/>
                    <a:pt x="35" y="56"/>
                  </a:cubicBezTo>
                  <a:cubicBezTo>
                    <a:pt x="27" y="53"/>
                    <a:pt x="0" y="37"/>
                    <a:pt x="8" y="28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1" name="Freeform 2786"/>
            <p:cNvSpPr>
              <a:spLocks/>
            </p:cNvSpPr>
            <p:nvPr/>
          </p:nvSpPr>
          <p:spPr bwMode="auto">
            <a:xfrm rot="2168359">
              <a:off x="-1812282" y="4504924"/>
              <a:ext cx="51715" cy="49932"/>
            </a:xfrm>
            <a:custGeom>
              <a:avLst/>
              <a:gdLst>
                <a:gd name="T0" fmla="*/ 1 w 61"/>
                <a:gd name="T1" fmla="*/ 27 h 59"/>
                <a:gd name="T2" fmla="*/ 22 w 61"/>
                <a:gd name="T3" fmla="*/ 16 h 59"/>
                <a:gd name="T4" fmla="*/ 38 w 61"/>
                <a:gd name="T5" fmla="*/ 1 h 59"/>
                <a:gd name="T6" fmla="*/ 52 w 61"/>
                <a:gd name="T7" fmla="*/ 30 h 59"/>
                <a:gd name="T8" fmla="*/ 52 w 61"/>
                <a:gd name="T9" fmla="*/ 50 h 59"/>
                <a:gd name="T10" fmla="*/ 27 w 61"/>
                <a:gd name="T11" fmla="*/ 57 h 59"/>
                <a:gd name="T12" fmla="*/ 1 w 61"/>
                <a:gd name="T13" fmla="*/ 2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59">
                  <a:moveTo>
                    <a:pt x="1" y="27"/>
                  </a:moveTo>
                  <a:cubicBezTo>
                    <a:pt x="1" y="27"/>
                    <a:pt x="17" y="25"/>
                    <a:pt x="22" y="16"/>
                  </a:cubicBezTo>
                  <a:cubicBezTo>
                    <a:pt x="27" y="8"/>
                    <a:pt x="36" y="0"/>
                    <a:pt x="38" y="1"/>
                  </a:cubicBezTo>
                  <a:cubicBezTo>
                    <a:pt x="41" y="1"/>
                    <a:pt x="46" y="20"/>
                    <a:pt x="52" y="30"/>
                  </a:cubicBezTo>
                  <a:cubicBezTo>
                    <a:pt x="57" y="41"/>
                    <a:pt x="61" y="45"/>
                    <a:pt x="52" y="50"/>
                  </a:cubicBezTo>
                  <a:cubicBezTo>
                    <a:pt x="42" y="54"/>
                    <a:pt x="38" y="59"/>
                    <a:pt x="27" y="57"/>
                  </a:cubicBezTo>
                  <a:cubicBezTo>
                    <a:pt x="16" y="56"/>
                    <a:pt x="0" y="37"/>
                    <a:pt x="1" y="27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2" name="Freeform 2787"/>
            <p:cNvSpPr>
              <a:spLocks/>
            </p:cNvSpPr>
            <p:nvPr/>
          </p:nvSpPr>
          <p:spPr bwMode="auto">
            <a:xfrm rot="2168359">
              <a:off x="-1816140" y="4559738"/>
              <a:ext cx="60989" cy="56708"/>
            </a:xfrm>
            <a:custGeom>
              <a:avLst/>
              <a:gdLst>
                <a:gd name="T0" fmla="*/ 7 w 72"/>
                <a:gd name="T1" fmla="*/ 30 h 67"/>
                <a:gd name="T2" fmla="*/ 26 w 72"/>
                <a:gd name="T3" fmla="*/ 15 h 67"/>
                <a:gd name="T4" fmla="*/ 41 w 72"/>
                <a:gd name="T5" fmla="*/ 7 h 67"/>
                <a:gd name="T6" fmla="*/ 54 w 72"/>
                <a:gd name="T7" fmla="*/ 30 h 67"/>
                <a:gd name="T8" fmla="*/ 71 w 72"/>
                <a:gd name="T9" fmla="*/ 55 h 67"/>
                <a:gd name="T10" fmla="*/ 54 w 72"/>
                <a:gd name="T11" fmla="*/ 66 h 67"/>
                <a:gd name="T12" fmla="*/ 21 w 72"/>
                <a:gd name="T13" fmla="*/ 56 h 67"/>
                <a:gd name="T14" fmla="*/ 7 w 72"/>
                <a:gd name="T15" fmla="*/ 3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67">
                  <a:moveTo>
                    <a:pt x="7" y="30"/>
                  </a:moveTo>
                  <a:cubicBezTo>
                    <a:pt x="7" y="30"/>
                    <a:pt x="19" y="20"/>
                    <a:pt x="26" y="15"/>
                  </a:cubicBezTo>
                  <a:cubicBezTo>
                    <a:pt x="33" y="11"/>
                    <a:pt x="35" y="0"/>
                    <a:pt x="41" y="7"/>
                  </a:cubicBezTo>
                  <a:cubicBezTo>
                    <a:pt x="48" y="13"/>
                    <a:pt x="48" y="23"/>
                    <a:pt x="54" y="30"/>
                  </a:cubicBezTo>
                  <a:cubicBezTo>
                    <a:pt x="60" y="38"/>
                    <a:pt x="70" y="55"/>
                    <a:pt x="71" y="55"/>
                  </a:cubicBezTo>
                  <a:cubicBezTo>
                    <a:pt x="72" y="56"/>
                    <a:pt x="64" y="66"/>
                    <a:pt x="54" y="66"/>
                  </a:cubicBezTo>
                  <a:cubicBezTo>
                    <a:pt x="44" y="66"/>
                    <a:pt x="32" y="67"/>
                    <a:pt x="21" y="56"/>
                  </a:cubicBezTo>
                  <a:cubicBezTo>
                    <a:pt x="10" y="44"/>
                    <a:pt x="0" y="37"/>
                    <a:pt x="7" y="3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3" name="Freeform 2788"/>
            <p:cNvSpPr>
              <a:spLocks/>
            </p:cNvSpPr>
            <p:nvPr/>
          </p:nvSpPr>
          <p:spPr bwMode="auto">
            <a:xfrm rot="2168359">
              <a:off x="-1835375" y="4615812"/>
              <a:ext cx="70975" cy="54925"/>
            </a:xfrm>
            <a:custGeom>
              <a:avLst/>
              <a:gdLst>
                <a:gd name="T0" fmla="*/ 13 w 84"/>
                <a:gd name="T1" fmla="*/ 29 h 65"/>
                <a:gd name="T2" fmla="*/ 43 w 84"/>
                <a:gd name="T3" fmla="*/ 18 h 65"/>
                <a:gd name="T4" fmla="*/ 65 w 84"/>
                <a:gd name="T5" fmla="*/ 2 h 65"/>
                <a:gd name="T6" fmla="*/ 68 w 84"/>
                <a:gd name="T7" fmla="*/ 29 h 65"/>
                <a:gd name="T8" fmla="*/ 83 w 84"/>
                <a:gd name="T9" fmla="*/ 47 h 65"/>
                <a:gd name="T10" fmla="*/ 60 w 84"/>
                <a:gd name="T11" fmla="*/ 62 h 65"/>
                <a:gd name="T12" fmla="*/ 22 w 84"/>
                <a:gd name="T13" fmla="*/ 55 h 65"/>
                <a:gd name="T14" fmla="*/ 13 w 84"/>
                <a:gd name="T15" fmla="*/ 2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65">
                  <a:moveTo>
                    <a:pt x="13" y="29"/>
                  </a:moveTo>
                  <a:cubicBezTo>
                    <a:pt x="13" y="29"/>
                    <a:pt x="35" y="26"/>
                    <a:pt x="43" y="18"/>
                  </a:cubicBezTo>
                  <a:cubicBezTo>
                    <a:pt x="51" y="10"/>
                    <a:pt x="56" y="0"/>
                    <a:pt x="65" y="2"/>
                  </a:cubicBezTo>
                  <a:cubicBezTo>
                    <a:pt x="74" y="5"/>
                    <a:pt x="61" y="18"/>
                    <a:pt x="68" y="29"/>
                  </a:cubicBezTo>
                  <a:cubicBezTo>
                    <a:pt x="76" y="40"/>
                    <a:pt x="84" y="40"/>
                    <a:pt x="83" y="47"/>
                  </a:cubicBezTo>
                  <a:cubicBezTo>
                    <a:pt x="83" y="53"/>
                    <a:pt x="77" y="59"/>
                    <a:pt x="60" y="62"/>
                  </a:cubicBezTo>
                  <a:cubicBezTo>
                    <a:pt x="44" y="65"/>
                    <a:pt x="33" y="64"/>
                    <a:pt x="22" y="55"/>
                  </a:cubicBezTo>
                  <a:cubicBezTo>
                    <a:pt x="12" y="46"/>
                    <a:pt x="0" y="29"/>
                    <a:pt x="13" y="29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4" name="Freeform 2789"/>
            <p:cNvSpPr>
              <a:spLocks/>
            </p:cNvSpPr>
            <p:nvPr/>
          </p:nvSpPr>
          <p:spPr bwMode="auto">
            <a:xfrm rot="2168359">
              <a:off x="-1834537" y="4669820"/>
              <a:ext cx="51715" cy="61702"/>
            </a:xfrm>
            <a:custGeom>
              <a:avLst/>
              <a:gdLst>
                <a:gd name="T0" fmla="*/ 9 w 61"/>
                <a:gd name="T1" fmla="*/ 31 h 73"/>
                <a:gd name="T2" fmla="*/ 34 w 61"/>
                <a:gd name="T3" fmla="*/ 15 h 73"/>
                <a:gd name="T4" fmla="*/ 58 w 61"/>
                <a:gd name="T5" fmla="*/ 3 h 73"/>
                <a:gd name="T6" fmla="*/ 54 w 61"/>
                <a:gd name="T7" fmla="*/ 27 h 73"/>
                <a:gd name="T8" fmla="*/ 40 w 61"/>
                <a:gd name="T9" fmla="*/ 63 h 73"/>
                <a:gd name="T10" fmla="*/ 29 w 61"/>
                <a:gd name="T11" fmla="*/ 66 h 73"/>
                <a:gd name="T12" fmla="*/ 9 w 61"/>
                <a:gd name="T13" fmla="*/ 3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73">
                  <a:moveTo>
                    <a:pt x="9" y="31"/>
                  </a:moveTo>
                  <a:cubicBezTo>
                    <a:pt x="9" y="31"/>
                    <a:pt x="25" y="19"/>
                    <a:pt x="34" y="15"/>
                  </a:cubicBezTo>
                  <a:cubicBezTo>
                    <a:pt x="42" y="10"/>
                    <a:pt x="55" y="0"/>
                    <a:pt x="58" y="3"/>
                  </a:cubicBezTo>
                  <a:cubicBezTo>
                    <a:pt x="61" y="5"/>
                    <a:pt x="58" y="19"/>
                    <a:pt x="54" y="27"/>
                  </a:cubicBezTo>
                  <a:cubicBezTo>
                    <a:pt x="51" y="35"/>
                    <a:pt x="38" y="57"/>
                    <a:pt x="40" y="63"/>
                  </a:cubicBezTo>
                  <a:cubicBezTo>
                    <a:pt x="42" y="68"/>
                    <a:pt x="37" y="73"/>
                    <a:pt x="29" y="66"/>
                  </a:cubicBezTo>
                  <a:cubicBezTo>
                    <a:pt x="21" y="60"/>
                    <a:pt x="0" y="41"/>
                    <a:pt x="9" y="31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5" name="Freeform 2790"/>
            <p:cNvSpPr>
              <a:spLocks/>
            </p:cNvSpPr>
            <p:nvPr/>
          </p:nvSpPr>
          <p:spPr bwMode="auto">
            <a:xfrm rot="2168359">
              <a:off x="-1888935" y="4714863"/>
              <a:ext cx="49575" cy="60632"/>
            </a:xfrm>
            <a:custGeom>
              <a:avLst/>
              <a:gdLst>
                <a:gd name="T0" fmla="*/ 13 w 59"/>
                <a:gd name="T1" fmla="*/ 25 h 72"/>
                <a:gd name="T2" fmla="*/ 35 w 59"/>
                <a:gd name="T3" fmla="*/ 13 h 72"/>
                <a:gd name="T4" fmla="*/ 54 w 59"/>
                <a:gd name="T5" fmla="*/ 1 h 72"/>
                <a:gd name="T6" fmla="*/ 55 w 59"/>
                <a:gd name="T7" fmla="*/ 65 h 72"/>
                <a:gd name="T8" fmla="*/ 38 w 59"/>
                <a:gd name="T9" fmla="*/ 65 h 72"/>
                <a:gd name="T10" fmla="*/ 5 w 59"/>
                <a:gd name="T11" fmla="*/ 38 h 72"/>
                <a:gd name="T12" fmla="*/ 13 w 59"/>
                <a:gd name="T13" fmla="*/ 25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72">
                  <a:moveTo>
                    <a:pt x="13" y="25"/>
                  </a:moveTo>
                  <a:cubicBezTo>
                    <a:pt x="13" y="25"/>
                    <a:pt x="31" y="26"/>
                    <a:pt x="35" y="13"/>
                  </a:cubicBezTo>
                  <a:cubicBezTo>
                    <a:pt x="40" y="0"/>
                    <a:pt x="51" y="1"/>
                    <a:pt x="54" y="1"/>
                  </a:cubicBezTo>
                  <a:cubicBezTo>
                    <a:pt x="57" y="1"/>
                    <a:pt x="50" y="59"/>
                    <a:pt x="55" y="65"/>
                  </a:cubicBezTo>
                  <a:cubicBezTo>
                    <a:pt x="59" y="72"/>
                    <a:pt x="49" y="68"/>
                    <a:pt x="38" y="65"/>
                  </a:cubicBezTo>
                  <a:cubicBezTo>
                    <a:pt x="28" y="62"/>
                    <a:pt x="11" y="50"/>
                    <a:pt x="5" y="38"/>
                  </a:cubicBezTo>
                  <a:cubicBezTo>
                    <a:pt x="0" y="26"/>
                    <a:pt x="6" y="26"/>
                    <a:pt x="13" y="25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6" name="Freeform 2791"/>
            <p:cNvSpPr>
              <a:spLocks/>
            </p:cNvSpPr>
            <p:nvPr/>
          </p:nvSpPr>
          <p:spPr bwMode="auto">
            <a:xfrm rot="2168359">
              <a:off x="-1922111" y="4771703"/>
              <a:ext cx="45652" cy="41372"/>
            </a:xfrm>
            <a:custGeom>
              <a:avLst/>
              <a:gdLst>
                <a:gd name="T0" fmla="*/ 5 w 54"/>
                <a:gd name="T1" fmla="*/ 22 h 49"/>
                <a:gd name="T2" fmla="*/ 26 w 54"/>
                <a:gd name="T3" fmla="*/ 10 h 49"/>
                <a:gd name="T4" fmla="*/ 37 w 54"/>
                <a:gd name="T5" fmla="*/ 1 h 49"/>
                <a:gd name="T6" fmla="*/ 54 w 54"/>
                <a:gd name="T7" fmla="*/ 4 h 49"/>
                <a:gd name="T8" fmla="*/ 54 w 54"/>
                <a:gd name="T9" fmla="*/ 43 h 49"/>
                <a:gd name="T10" fmla="*/ 29 w 54"/>
                <a:gd name="T11" fmla="*/ 46 h 49"/>
                <a:gd name="T12" fmla="*/ 5 w 54"/>
                <a:gd name="T13" fmla="*/ 2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49">
                  <a:moveTo>
                    <a:pt x="5" y="22"/>
                  </a:moveTo>
                  <a:cubicBezTo>
                    <a:pt x="5" y="22"/>
                    <a:pt x="24" y="20"/>
                    <a:pt x="26" y="10"/>
                  </a:cubicBezTo>
                  <a:cubicBezTo>
                    <a:pt x="28" y="0"/>
                    <a:pt x="30" y="0"/>
                    <a:pt x="37" y="1"/>
                  </a:cubicBezTo>
                  <a:cubicBezTo>
                    <a:pt x="44" y="2"/>
                    <a:pt x="54" y="4"/>
                    <a:pt x="54" y="4"/>
                  </a:cubicBezTo>
                  <a:cubicBezTo>
                    <a:pt x="54" y="43"/>
                    <a:pt x="54" y="43"/>
                    <a:pt x="54" y="43"/>
                  </a:cubicBezTo>
                  <a:cubicBezTo>
                    <a:pt x="54" y="43"/>
                    <a:pt x="40" y="49"/>
                    <a:pt x="29" y="46"/>
                  </a:cubicBezTo>
                  <a:cubicBezTo>
                    <a:pt x="19" y="43"/>
                    <a:pt x="0" y="30"/>
                    <a:pt x="5" y="22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7" name="Freeform 2792"/>
            <p:cNvSpPr>
              <a:spLocks/>
            </p:cNvSpPr>
            <p:nvPr/>
          </p:nvSpPr>
          <p:spPr bwMode="auto">
            <a:xfrm rot="2168359">
              <a:off x="-1940038" y="4715923"/>
              <a:ext cx="58135" cy="48862"/>
            </a:xfrm>
            <a:custGeom>
              <a:avLst/>
              <a:gdLst>
                <a:gd name="T0" fmla="*/ 38 w 69"/>
                <a:gd name="T1" fmla="*/ 0 h 58"/>
                <a:gd name="T2" fmla="*/ 56 w 69"/>
                <a:gd name="T3" fmla="*/ 34 h 58"/>
                <a:gd name="T4" fmla="*/ 63 w 69"/>
                <a:gd name="T5" fmla="*/ 47 h 58"/>
                <a:gd name="T6" fmla="*/ 32 w 69"/>
                <a:gd name="T7" fmla="*/ 56 h 58"/>
                <a:gd name="T8" fmla="*/ 1 w 69"/>
                <a:gd name="T9" fmla="*/ 24 h 58"/>
                <a:gd name="T10" fmla="*/ 21 w 69"/>
                <a:gd name="T11" fmla="*/ 17 h 58"/>
                <a:gd name="T12" fmla="*/ 38 w 69"/>
                <a:gd name="T1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58">
                  <a:moveTo>
                    <a:pt x="38" y="0"/>
                  </a:moveTo>
                  <a:cubicBezTo>
                    <a:pt x="38" y="0"/>
                    <a:pt x="43" y="28"/>
                    <a:pt x="56" y="34"/>
                  </a:cubicBezTo>
                  <a:cubicBezTo>
                    <a:pt x="69" y="40"/>
                    <a:pt x="66" y="43"/>
                    <a:pt x="63" y="47"/>
                  </a:cubicBezTo>
                  <a:cubicBezTo>
                    <a:pt x="61" y="50"/>
                    <a:pt x="52" y="58"/>
                    <a:pt x="32" y="56"/>
                  </a:cubicBezTo>
                  <a:cubicBezTo>
                    <a:pt x="12" y="54"/>
                    <a:pt x="1" y="29"/>
                    <a:pt x="1" y="24"/>
                  </a:cubicBezTo>
                  <a:cubicBezTo>
                    <a:pt x="0" y="18"/>
                    <a:pt x="13" y="22"/>
                    <a:pt x="21" y="17"/>
                  </a:cubicBezTo>
                  <a:cubicBezTo>
                    <a:pt x="29" y="12"/>
                    <a:pt x="32" y="1"/>
                    <a:pt x="38" y="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8" name="Freeform 2793"/>
            <p:cNvSpPr>
              <a:spLocks/>
            </p:cNvSpPr>
            <p:nvPr/>
          </p:nvSpPr>
          <p:spPr bwMode="auto">
            <a:xfrm rot="2168359">
              <a:off x="-1895708" y="4659554"/>
              <a:ext cx="66695" cy="59919"/>
            </a:xfrm>
            <a:custGeom>
              <a:avLst/>
              <a:gdLst>
                <a:gd name="T0" fmla="*/ 11 w 79"/>
                <a:gd name="T1" fmla="*/ 30 h 71"/>
                <a:gd name="T2" fmla="*/ 38 w 79"/>
                <a:gd name="T3" fmla="*/ 19 h 71"/>
                <a:gd name="T4" fmla="*/ 57 w 79"/>
                <a:gd name="T5" fmla="*/ 1 h 71"/>
                <a:gd name="T6" fmla="*/ 70 w 79"/>
                <a:gd name="T7" fmla="*/ 34 h 71"/>
                <a:gd name="T8" fmla="*/ 70 w 79"/>
                <a:gd name="T9" fmla="*/ 55 h 71"/>
                <a:gd name="T10" fmla="*/ 32 w 79"/>
                <a:gd name="T11" fmla="*/ 62 h 71"/>
                <a:gd name="T12" fmla="*/ 11 w 79"/>
                <a:gd name="T13" fmla="*/ 3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71">
                  <a:moveTo>
                    <a:pt x="11" y="30"/>
                  </a:moveTo>
                  <a:cubicBezTo>
                    <a:pt x="11" y="30"/>
                    <a:pt x="29" y="26"/>
                    <a:pt x="38" y="19"/>
                  </a:cubicBezTo>
                  <a:cubicBezTo>
                    <a:pt x="47" y="12"/>
                    <a:pt x="52" y="0"/>
                    <a:pt x="57" y="1"/>
                  </a:cubicBezTo>
                  <a:cubicBezTo>
                    <a:pt x="63" y="1"/>
                    <a:pt x="62" y="21"/>
                    <a:pt x="70" y="34"/>
                  </a:cubicBezTo>
                  <a:cubicBezTo>
                    <a:pt x="79" y="47"/>
                    <a:pt x="76" y="48"/>
                    <a:pt x="70" y="55"/>
                  </a:cubicBezTo>
                  <a:cubicBezTo>
                    <a:pt x="64" y="61"/>
                    <a:pt x="46" y="71"/>
                    <a:pt x="32" y="62"/>
                  </a:cubicBezTo>
                  <a:cubicBezTo>
                    <a:pt x="19" y="53"/>
                    <a:pt x="0" y="33"/>
                    <a:pt x="11" y="3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9" name="Freeform 2794"/>
            <p:cNvSpPr>
              <a:spLocks/>
            </p:cNvSpPr>
            <p:nvPr/>
          </p:nvSpPr>
          <p:spPr bwMode="auto">
            <a:xfrm rot="2168359">
              <a:off x="-1942069" y="4661167"/>
              <a:ext cx="57422" cy="52429"/>
            </a:xfrm>
            <a:custGeom>
              <a:avLst/>
              <a:gdLst>
                <a:gd name="T0" fmla="*/ 0 w 68"/>
                <a:gd name="T1" fmla="*/ 17 h 62"/>
                <a:gd name="T2" fmla="*/ 31 w 68"/>
                <a:gd name="T3" fmla="*/ 6 h 62"/>
                <a:gd name="T4" fmla="*/ 45 w 68"/>
                <a:gd name="T5" fmla="*/ 6 h 62"/>
                <a:gd name="T6" fmla="*/ 53 w 68"/>
                <a:gd name="T7" fmla="*/ 28 h 62"/>
                <a:gd name="T8" fmla="*/ 61 w 68"/>
                <a:gd name="T9" fmla="*/ 43 h 62"/>
                <a:gd name="T10" fmla="*/ 32 w 68"/>
                <a:gd name="T11" fmla="*/ 56 h 62"/>
                <a:gd name="T12" fmla="*/ 0 w 68"/>
                <a:gd name="T13" fmla="*/ 1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62">
                  <a:moveTo>
                    <a:pt x="0" y="17"/>
                  </a:moveTo>
                  <a:cubicBezTo>
                    <a:pt x="0" y="17"/>
                    <a:pt x="21" y="10"/>
                    <a:pt x="31" y="6"/>
                  </a:cubicBezTo>
                  <a:cubicBezTo>
                    <a:pt x="41" y="3"/>
                    <a:pt x="42" y="0"/>
                    <a:pt x="45" y="6"/>
                  </a:cubicBezTo>
                  <a:cubicBezTo>
                    <a:pt x="48" y="13"/>
                    <a:pt x="46" y="23"/>
                    <a:pt x="53" y="28"/>
                  </a:cubicBezTo>
                  <a:cubicBezTo>
                    <a:pt x="59" y="32"/>
                    <a:pt x="68" y="37"/>
                    <a:pt x="61" y="43"/>
                  </a:cubicBezTo>
                  <a:cubicBezTo>
                    <a:pt x="55" y="49"/>
                    <a:pt x="46" y="62"/>
                    <a:pt x="32" y="56"/>
                  </a:cubicBezTo>
                  <a:cubicBezTo>
                    <a:pt x="17" y="51"/>
                    <a:pt x="2" y="35"/>
                    <a:pt x="0" y="17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0" name="Freeform 2795"/>
            <p:cNvSpPr>
              <a:spLocks/>
            </p:cNvSpPr>
            <p:nvPr/>
          </p:nvSpPr>
          <p:spPr bwMode="auto">
            <a:xfrm rot="2168359">
              <a:off x="-1887938" y="4605802"/>
              <a:ext cx="67765" cy="54569"/>
            </a:xfrm>
            <a:custGeom>
              <a:avLst/>
              <a:gdLst>
                <a:gd name="T0" fmla="*/ 16 w 80"/>
                <a:gd name="T1" fmla="*/ 22 h 65"/>
                <a:gd name="T2" fmla="*/ 43 w 80"/>
                <a:gd name="T3" fmla="*/ 8 h 65"/>
                <a:gd name="T4" fmla="*/ 50 w 80"/>
                <a:gd name="T5" fmla="*/ 8 h 65"/>
                <a:gd name="T6" fmla="*/ 74 w 80"/>
                <a:gd name="T7" fmla="*/ 50 h 65"/>
                <a:gd name="T8" fmla="*/ 55 w 80"/>
                <a:gd name="T9" fmla="*/ 65 h 65"/>
                <a:gd name="T10" fmla="*/ 16 w 80"/>
                <a:gd name="T11" fmla="*/ 2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65">
                  <a:moveTo>
                    <a:pt x="16" y="22"/>
                  </a:moveTo>
                  <a:cubicBezTo>
                    <a:pt x="16" y="22"/>
                    <a:pt x="40" y="16"/>
                    <a:pt x="43" y="8"/>
                  </a:cubicBezTo>
                  <a:cubicBezTo>
                    <a:pt x="45" y="0"/>
                    <a:pt x="48" y="4"/>
                    <a:pt x="50" y="8"/>
                  </a:cubicBezTo>
                  <a:cubicBezTo>
                    <a:pt x="53" y="13"/>
                    <a:pt x="68" y="46"/>
                    <a:pt x="74" y="50"/>
                  </a:cubicBezTo>
                  <a:cubicBezTo>
                    <a:pt x="80" y="54"/>
                    <a:pt x="70" y="65"/>
                    <a:pt x="55" y="65"/>
                  </a:cubicBezTo>
                  <a:cubicBezTo>
                    <a:pt x="40" y="65"/>
                    <a:pt x="0" y="43"/>
                    <a:pt x="16" y="22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1" name="Freeform 2796"/>
            <p:cNvSpPr>
              <a:spLocks/>
            </p:cNvSpPr>
            <p:nvPr/>
          </p:nvSpPr>
          <p:spPr bwMode="auto">
            <a:xfrm rot="2168359">
              <a:off x="-1877262" y="4550509"/>
              <a:ext cx="64198" cy="54925"/>
            </a:xfrm>
            <a:custGeom>
              <a:avLst/>
              <a:gdLst>
                <a:gd name="T0" fmla="*/ 11 w 76"/>
                <a:gd name="T1" fmla="*/ 17 h 65"/>
                <a:gd name="T2" fmla="*/ 34 w 76"/>
                <a:gd name="T3" fmla="*/ 10 h 65"/>
                <a:gd name="T4" fmla="*/ 52 w 76"/>
                <a:gd name="T5" fmla="*/ 2 h 65"/>
                <a:gd name="T6" fmla="*/ 68 w 76"/>
                <a:gd name="T7" fmla="*/ 33 h 65"/>
                <a:gd name="T8" fmla="*/ 68 w 76"/>
                <a:gd name="T9" fmla="*/ 53 h 65"/>
                <a:gd name="T10" fmla="*/ 36 w 76"/>
                <a:gd name="T11" fmla="*/ 59 h 65"/>
                <a:gd name="T12" fmla="*/ 11 w 76"/>
                <a:gd name="T13" fmla="*/ 1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65">
                  <a:moveTo>
                    <a:pt x="11" y="17"/>
                  </a:moveTo>
                  <a:cubicBezTo>
                    <a:pt x="11" y="17"/>
                    <a:pt x="25" y="20"/>
                    <a:pt x="34" y="10"/>
                  </a:cubicBezTo>
                  <a:cubicBezTo>
                    <a:pt x="44" y="1"/>
                    <a:pt x="50" y="0"/>
                    <a:pt x="52" y="2"/>
                  </a:cubicBezTo>
                  <a:cubicBezTo>
                    <a:pt x="54" y="5"/>
                    <a:pt x="62" y="24"/>
                    <a:pt x="68" y="33"/>
                  </a:cubicBezTo>
                  <a:cubicBezTo>
                    <a:pt x="75" y="42"/>
                    <a:pt x="76" y="53"/>
                    <a:pt x="68" y="53"/>
                  </a:cubicBezTo>
                  <a:cubicBezTo>
                    <a:pt x="61" y="54"/>
                    <a:pt x="50" y="65"/>
                    <a:pt x="36" y="59"/>
                  </a:cubicBezTo>
                  <a:cubicBezTo>
                    <a:pt x="21" y="53"/>
                    <a:pt x="0" y="32"/>
                    <a:pt x="11" y="17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2" name="Freeform 2797"/>
            <p:cNvSpPr>
              <a:spLocks/>
            </p:cNvSpPr>
            <p:nvPr/>
          </p:nvSpPr>
          <p:spPr bwMode="auto">
            <a:xfrm rot="2168359">
              <a:off x="-1864315" y="4487421"/>
              <a:ext cx="59205" cy="58135"/>
            </a:xfrm>
            <a:custGeom>
              <a:avLst/>
              <a:gdLst>
                <a:gd name="T0" fmla="*/ 0 w 70"/>
                <a:gd name="T1" fmla="*/ 39 h 69"/>
                <a:gd name="T2" fmla="*/ 32 w 70"/>
                <a:gd name="T3" fmla="*/ 13 h 69"/>
                <a:gd name="T4" fmla="*/ 42 w 70"/>
                <a:gd name="T5" fmla="*/ 13 h 69"/>
                <a:gd name="T6" fmla="*/ 67 w 70"/>
                <a:gd name="T7" fmla="*/ 50 h 69"/>
                <a:gd name="T8" fmla="*/ 52 w 70"/>
                <a:gd name="T9" fmla="*/ 64 h 69"/>
                <a:gd name="T10" fmla="*/ 0 w 70"/>
                <a:gd name="T11" fmla="*/ 3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" h="69">
                  <a:moveTo>
                    <a:pt x="0" y="39"/>
                  </a:moveTo>
                  <a:cubicBezTo>
                    <a:pt x="0" y="39"/>
                    <a:pt x="28" y="26"/>
                    <a:pt x="32" y="13"/>
                  </a:cubicBezTo>
                  <a:cubicBezTo>
                    <a:pt x="36" y="0"/>
                    <a:pt x="40" y="7"/>
                    <a:pt x="42" y="13"/>
                  </a:cubicBezTo>
                  <a:cubicBezTo>
                    <a:pt x="44" y="19"/>
                    <a:pt x="64" y="48"/>
                    <a:pt x="67" y="50"/>
                  </a:cubicBezTo>
                  <a:cubicBezTo>
                    <a:pt x="70" y="53"/>
                    <a:pt x="62" y="63"/>
                    <a:pt x="52" y="64"/>
                  </a:cubicBezTo>
                  <a:cubicBezTo>
                    <a:pt x="41" y="65"/>
                    <a:pt x="14" y="69"/>
                    <a:pt x="0" y="39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3" name="Freeform 2798"/>
            <p:cNvSpPr>
              <a:spLocks/>
            </p:cNvSpPr>
            <p:nvPr/>
          </p:nvSpPr>
          <p:spPr bwMode="auto">
            <a:xfrm rot="2168359">
              <a:off x="-1874532" y="4439173"/>
              <a:ext cx="60989" cy="51359"/>
            </a:xfrm>
            <a:custGeom>
              <a:avLst/>
              <a:gdLst>
                <a:gd name="T0" fmla="*/ 2 w 72"/>
                <a:gd name="T1" fmla="*/ 17 h 61"/>
                <a:gd name="T2" fmla="*/ 30 w 72"/>
                <a:gd name="T3" fmla="*/ 7 h 61"/>
                <a:gd name="T4" fmla="*/ 43 w 72"/>
                <a:gd name="T5" fmla="*/ 0 h 61"/>
                <a:gd name="T6" fmla="*/ 54 w 72"/>
                <a:gd name="T7" fmla="*/ 24 h 61"/>
                <a:gd name="T8" fmla="*/ 66 w 72"/>
                <a:gd name="T9" fmla="*/ 42 h 61"/>
                <a:gd name="T10" fmla="*/ 25 w 72"/>
                <a:gd name="T11" fmla="*/ 52 h 61"/>
                <a:gd name="T12" fmla="*/ 2 w 72"/>
                <a:gd name="T13" fmla="*/ 1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" h="61">
                  <a:moveTo>
                    <a:pt x="2" y="17"/>
                  </a:moveTo>
                  <a:cubicBezTo>
                    <a:pt x="2" y="17"/>
                    <a:pt x="21" y="12"/>
                    <a:pt x="30" y="7"/>
                  </a:cubicBezTo>
                  <a:cubicBezTo>
                    <a:pt x="38" y="2"/>
                    <a:pt x="43" y="0"/>
                    <a:pt x="43" y="0"/>
                  </a:cubicBezTo>
                  <a:cubicBezTo>
                    <a:pt x="43" y="0"/>
                    <a:pt x="44" y="18"/>
                    <a:pt x="54" y="24"/>
                  </a:cubicBezTo>
                  <a:cubicBezTo>
                    <a:pt x="64" y="30"/>
                    <a:pt x="72" y="37"/>
                    <a:pt x="66" y="42"/>
                  </a:cubicBezTo>
                  <a:cubicBezTo>
                    <a:pt x="60" y="48"/>
                    <a:pt x="38" y="61"/>
                    <a:pt x="25" y="52"/>
                  </a:cubicBezTo>
                  <a:cubicBezTo>
                    <a:pt x="12" y="43"/>
                    <a:pt x="0" y="23"/>
                    <a:pt x="2" y="17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4" name="Freeform 2799"/>
            <p:cNvSpPr>
              <a:spLocks/>
            </p:cNvSpPr>
            <p:nvPr/>
          </p:nvSpPr>
          <p:spPr bwMode="auto">
            <a:xfrm rot="2168359">
              <a:off x="-1872703" y="4388442"/>
              <a:ext cx="53142" cy="42442"/>
            </a:xfrm>
            <a:custGeom>
              <a:avLst/>
              <a:gdLst>
                <a:gd name="T0" fmla="*/ 7 w 63"/>
                <a:gd name="T1" fmla="*/ 17 h 50"/>
                <a:gd name="T2" fmla="*/ 20 w 63"/>
                <a:gd name="T3" fmla="*/ 11 h 50"/>
                <a:gd name="T4" fmla="*/ 37 w 63"/>
                <a:gd name="T5" fmla="*/ 1 h 50"/>
                <a:gd name="T6" fmla="*/ 53 w 63"/>
                <a:gd name="T7" fmla="*/ 25 h 50"/>
                <a:gd name="T8" fmla="*/ 56 w 63"/>
                <a:gd name="T9" fmla="*/ 40 h 50"/>
                <a:gd name="T10" fmla="*/ 20 w 63"/>
                <a:gd name="T11" fmla="*/ 40 h 50"/>
                <a:gd name="T12" fmla="*/ 7 w 63"/>
                <a:gd name="T13" fmla="*/ 1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50">
                  <a:moveTo>
                    <a:pt x="7" y="17"/>
                  </a:moveTo>
                  <a:cubicBezTo>
                    <a:pt x="7" y="17"/>
                    <a:pt x="13" y="20"/>
                    <a:pt x="20" y="11"/>
                  </a:cubicBezTo>
                  <a:cubicBezTo>
                    <a:pt x="28" y="2"/>
                    <a:pt x="34" y="0"/>
                    <a:pt x="37" y="1"/>
                  </a:cubicBezTo>
                  <a:cubicBezTo>
                    <a:pt x="40" y="2"/>
                    <a:pt x="46" y="18"/>
                    <a:pt x="53" y="25"/>
                  </a:cubicBezTo>
                  <a:cubicBezTo>
                    <a:pt x="60" y="32"/>
                    <a:pt x="63" y="34"/>
                    <a:pt x="56" y="40"/>
                  </a:cubicBezTo>
                  <a:cubicBezTo>
                    <a:pt x="48" y="45"/>
                    <a:pt x="37" y="50"/>
                    <a:pt x="20" y="40"/>
                  </a:cubicBezTo>
                  <a:cubicBezTo>
                    <a:pt x="4" y="29"/>
                    <a:pt x="0" y="18"/>
                    <a:pt x="7" y="17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5" name="Freeform 2800"/>
            <p:cNvSpPr>
              <a:spLocks/>
            </p:cNvSpPr>
            <p:nvPr/>
          </p:nvSpPr>
          <p:spPr bwMode="auto">
            <a:xfrm rot="2168359">
              <a:off x="-1865904" y="4328311"/>
              <a:ext cx="49932" cy="65625"/>
            </a:xfrm>
            <a:custGeom>
              <a:avLst/>
              <a:gdLst>
                <a:gd name="T0" fmla="*/ 1 w 59"/>
                <a:gd name="T1" fmla="*/ 65 h 78"/>
                <a:gd name="T2" fmla="*/ 10 w 59"/>
                <a:gd name="T3" fmla="*/ 6 h 78"/>
                <a:gd name="T4" fmla="*/ 26 w 59"/>
                <a:gd name="T5" fmla="*/ 12 h 78"/>
                <a:gd name="T6" fmla="*/ 42 w 59"/>
                <a:gd name="T7" fmla="*/ 40 h 78"/>
                <a:gd name="T8" fmla="*/ 56 w 59"/>
                <a:gd name="T9" fmla="*/ 52 h 78"/>
                <a:gd name="T10" fmla="*/ 36 w 59"/>
                <a:gd name="T11" fmla="*/ 68 h 78"/>
                <a:gd name="T12" fmla="*/ 1 w 59"/>
                <a:gd name="T13" fmla="*/ 6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78">
                  <a:moveTo>
                    <a:pt x="1" y="65"/>
                  </a:moveTo>
                  <a:cubicBezTo>
                    <a:pt x="1" y="65"/>
                    <a:pt x="5" y="9"/>
                    <a:pt x="10" y="6"/>
                  </a:cubicBezTo>
                  <a:cubicBezTo>
                    <a:pt x="15" y="3"/>
                    <a:pt x="24" y="0"/>
                    <a:pt x="26" y="12"/>
                  </a:cubicBezTo>
                  <a:cubicBezTo>
                    <a:pt x="28" y="25"/>
                    <a:pt x="32" y="37"/>
                    <a:pt x="42" y="40"/>
                  </a:cubicBezTo>
                  <a:cubicBezTo>
                    <a:pt x="51" y="44"/>
                    <a:pt x="59" y="48"/>
                    <a:pt x="56" y="52"/>
                  </a:cubicBezTo>
                  <a:cubicBezTo>
                    <a:pt x="53" y="56"/>
                    <a:pt x="51" y="66"/>
                    <a:pt x="36" y="68"/>
                  </a:cubicBezTo>
                  <a:cubicBezTo>
                    <a:pt x="21" y="69"/>
                    <a:pt x="0" y="78"/>
                    <a:pt x="1" y="65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6" name="Freeform 2801"/>
            <p:cNvSpPr>
              <a:spLocks/>
            </p:cNvSpPr>
            <p:nvPr/>
          </p:nvSpPr>
          <p:spPr bwMode="auto">
            <a:xfrm rot="2168359">
              <a:off x="-1905378" y="4384226"/>
              <a:ext cx="41372" cy="50645"/>
            </a:xfrm>
            <a:custGeom>
              <a:avLst/>
              <a:gdLst>
                <a:gd name="T0" fmla="*/ 4 w 49"/>
                <a:gd name="T1" fmla="*/ 0 h 60"/>
                <a:gd name="T2" fmla="*/ 0 w 49"/>
                <a:gd name="T3" fmla="*/ 57 h 60"/>
                <a:gd name="T4" fmla="*/ 24 w 49"/>
                <a:gd name="T5" fmla="*/ 57 h 60"/>
                <a:gd name="T6" fmla="*/ 45 w 49"/>
                <a:gd name="T7" fmla="*/ 38 h 60"/>
                <a:gd name="T8" fmla="*/ 32 w 49"/>
                <a:gd name="T9" fmla="*/ 24 h 60"/>
                <a:gd name="T10" fmla="*/ 24 w 49"/>
                <a:gd name="T11" fmla="*/ 1 h 60"/>
                <a:gd name="T12" fmla="*/ 4 w 49"/>
                <a:gd name="T1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60">
                  <a:moveTo>
                    <a:pt x="4" y="0"/>
                  </a:move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16" y="60"/>
                    <a:pt x="24" y="57"/>
                  </a:cubicBezTo>
                  <a:cubicBezTo>
                    <a:pt x="33" y="53"/>
                    <a:pt x="49" y="46"/>
                    <a:pt x="45" y="38"/>
                  </a:cubicBezTo>
                  <a:cubicBezTo>
                    <a:pt x="40" y="30"/>
                    <a:pt x="36" y="31"/>
                    <a:pt x="32" y="24"/>
                  </a:cubicBezTo>
                  <a:cubicBezTo>
                    <a:pt x="28" y="16"/>
                    <a:pt x="24" y="1"/>
                    <a:pt x="24" y="1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7" name="Freeform 2802"/>
            <p:cNvSpPr>
              <a:spLocks/>
            </p:cNvSpPr>
            <p:nvPr/>
          </p:nvSpPr>
          <p:spPr bwMode="auto">
            <a:xfrm rot="2168359">
              <a:off x="-1935273" y="4433575"/>
              <a:ext cx="70261" cy="51715"/>
            </a:xfrm>
            <a:custGeom>
              <a:avLst/>
              <a:gdLst>
                <a:gd name="T0" fmla="*/ 10 w 83"/>
                <a:gd name="T1" fmla="*/ 21 h 61"/>
                <a:gd name="T2" fmla="*/ 34 w 83"/>
                <a:gd name="T3" fmla="*/ 14 h 61"/>
                <a:gd name="T4" fmla="*/ 52 w 83"/>
                <a:gd name="T5" fmla="*/ 0 h 61"/>
                <a:gd name="T6" fmla="*/ 64 w 83"/>
                <a:gd name="T7" fmla="*/ 21 h 61"/>
                <a:gd name="T8" fmla="*/ 83 w 83"/>
                <a:gd name="T9" fmla="*/ 40 h 61"/>
                <a:gd name="T10" fmla="*/ 56 w 83"/>
                <a:gd name="T11" fmla="*/ 59 h 61"/>
                <a:gd name="T12" fmla="*/ 20 w 83"/>
                <a:gd name="T13" fmla="*/ 47 h 61"/>
                <a:gd name="T14" fmla="*/ 10 w 83"/>
                <a:gd name="T15" fmla="*/ 2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61">
                  <a:moveTo>
                    <a:pt x="10" y="21"/>
                  </a:moveTo>
                  <a:cubicBezTo>
                    <a:pt x="10" y="21"/>
                    <a:pt x="25" y="21"/>
                    <a:pt x="34" y="14"/>
                  </a:cubicBezTo>
                  <a:cubicBezTo>
                    <a:pt x="43" y="8"/>
                    <a:pt x="49" y="0"/>
                    <a:pt x="52" y="0"/>
                  </a:cubicBezTo>
                  <a:cubicBezTo>
                    <a:pt x="55" y="0"/>
                    <a:pt x="57" y="9"/>
                    <a:pt x="64" y="21"/>
                  </a:cubicBezTo>
                  <a:cubicBezTo>
                    <a:pt x="72" y="33"/>
                    <a:pt x="83" y="40"/>
                    <a:pt x="83" y="40"/>
                  </a:cubicBezTo>
                  <a:cubicBezTo>
                    <a:pt x="83" y="40"/>
                    <a:pt x="69" y="58"/>
                    <a:pt x="56" y="59"/>
                  </a:cubicBezTo>
                  <a:cubicBezTo>
                    <a:pt x="44" y="60"/>
                    <a:pt x="30" y="61"/>
                    <a:pt x="20" y="47"/>
                  </a:cubicBezTo>
                  <a:cubicBezTo>
                    <a:pt x="10" y="32"/>
                    <a:pt x="0" y="22"/>
                    <a:pt x="10" y="21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8" name="Freeform 2803"/>
            <p:cNvSpPr>
              <a:spLocks/>
            </p:cNvSpPr>
            <p:nvPr/>
          </p:nvSpPr>
          <p:spPr bwMode="auto">
            <a:xfrm rot="2168359">
              <a:off x="-1925298" y="4493187"/>
              <a:ext cx="59919" cy="48149"/>
            </a:xfrm>
            <a:custGeom>
              <a:avLst/>
              <a:gdLst>
                <a:gd name="T0" fmla="*/ 0 w 71"/>
                <a:gd name="T1" fmla="*/ 25 h 57"/>
                <a:gd name="T2" fmla="*/ 28 w 71"/>
                <a:gd name="T3" fmla="*/ 16 h 57"/>
                <a:gd name="T4" fmla="*/ 46 w 71"/>
                <a:gd name="T5" fmla="*/ 1 h 57"/>
                <a:gd name="T6" fmla="*/ 61 w 71"/>
                <a:gd name="T7" fmla="*/ 21 h 57"/>
                <a:gd name="T8" fmla="*/ 71 w 71"/>
                <a:gd name="T9" fmla="*/ 37 h 57"/>
                <a:gd name="T10" fmla="*/ 44 w 71"/>
                <a:gd name="T11" fmla="*/ 57 h 57"/>
                <a:gd name="T12" fmla="*/ 0 w 71"/>
                <a:gd name="T13" fmla="*/ 2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57">
                  <a:moveTo>
                    <a:pt x="0" y="25"/>
                  </a:moveTo>
                  <a:cubicBezTo>
                    <a:pt x="0" y="25"/>
                    <a:pt x="23" y="30"/>
                    <a:pt x="28" y="16"/>
                  </a:cubicBezTo>
                  <a:cubicBezTo>
                    <a:pt x="32" y="1"/>
                    <a:pt x="42" y="0"/>
                    <a:pt x="46" y="1"/>
                  </a:cubicBezTo>
                  <a:cubicBezTo>
                    <a:pt x="51" y="2"/>
                    <a:pt x="53" y="10"/>
                    <a:pt x="61" y="21"/>
                  </a:cubicBezTo>
                  <a:cubicBezTo>
                    <a:pt x="69" y="32"/>
                    <a:pt x="71" y="37"/>
                    <a:pt x="71" y="37"/>
                  </a:cubicBezTo>
                  <a:cubicBezTo>
                    <a:pt x="71" y="37"/>
                    <a:pt x="61" y="57"/>
                    <a:pt x="44" y="57"/>
                  </a:cubicBezTo>
                  <a:cubicBezTo>
                    <a:pt x="26" y="57"/>
                    <a:pt x="4" y="44"/>
                    <a:pt x="0" y="25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9" name="Freeform 2804"/>
            <p:cNvSpPr>
              <a:spLocks/>
            </p:cNvSpPr>
            <p:nvPr/>
          </p:nvSpPr>
          <p:spPr bwMode="auto">
            <a:xfrm rot="2168359">
              <a:off x="-1929032" y="4543131"/>
              <a:ext cx="60632" cy="50645"/>
            </a:xfrm>
            <a:custGeom>
              <a:avLst/>
              <a:gdLst>
                <a:gd name="T0" fmla="*/ 0 w 72"/>
                <a:gd name="T1" fmla="*/ 24 h 60"/>
                <a:gd name="T2" fmla="*/ 48 w 72"/>
                <a:gd name="T3" fmla="*/ 0 h 60"/>
                <a:gd name="T4" fmla="*/ 64 w 72"/>
                <a:gd name="T5" fmla="*/ 42 h 60"/>
                <a:gd name="T6" fmla="*/ 32 w 72"/>
                <a:gd name="T7" fmla="*/ 56 h 60"/>
                <a:gd name="T8" fmla="*/ 0 w 72"/>
                <a:gd name="T9" fmla="*/ 2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60">
                  <a:moveTo>
                    <a:pt x="0" y="24"/>
                  </a:moveTo>
                  <a:cubicBezTo>
                    <a:pt x="0" y="24"/>
                    <a:pt x="32" y="26"/>
                    <a:pt x="48" y="0"/>
                  </a:cubicBezTo>
                  <a:cubicBezTo>
                    <a:pt x="50" y="14"/>
                    <a:pt x="56" y="38"/>
                    <a:pt x="64" y="42"/>
                  </a:cubicBezTo>
                  <a:cubicBezTo>
                    <a:pt x="72" y="46"/>
                    <a:pt x="48" y="60"/>
                    <a:pt x="32" y="56"/>
                  </a:cubicBezTo>
                  <a:cubicBezTo>
                    <a:pt x="16" y="53"/>
                    <a:pt x="1" y="32"/>
                    <a:pt x="0" y="24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0" name="Freeform 2805"/>
            <p:cNvSpPr>
              <a:spLocks/>
            </p:cNvSpPr>
            <p:nvPr/>
          </p:nvSpPr>
          <p:spPr bwMode="auto">
            <a:xfrm rot="2168359">
              <a:off x="-1936253" y="4592324"/>
              <a:ext cx="57422" cy="61702"/>
            </a:xfrm>
            <a:custGeom>
              <a:avLst/>
              <a:gdLst>
                <a:gd name="T0" fmla="*/ 0 w 68"/>
                <a:gd name="T1" fmla="*/ 32 h 73"/>
                <a:gd name="T2" fmla="*/ 40 w 68"/>
                <a:gd name="T3" fmla="*/ 5 h 73"/>
                <a:gd name="T4" fmla="*/ 50 w 68"/>
                <a:gd name="T5" fmla="*/ 18 h 73"/>
                <a:gd name="T6" fmla="*/ 68 w 68"/>
                <a:gd name="T7" fmla="*/ 59 h 73"/>
                <a:gd name="T8" fmla="*/ 0 w 68"/>
                <a:gd name="T9" fmla="*/ 3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73">
                  <a:moveTo>
                    <a:pt x="0" y="32"/>
                  </a:moveTo>
                  <a:cubicBezTo>
                    <a:pt x="0" y="32"/>
                    <a:pt x="31" y="21"/>
                    <a:pt x="40" y="5"/>
                  </a:cubicBezTo>
                  <a:cubicBezTo>
                    <a:pt x="44" y="0"/>
                    <a:pt x="48" y="16"/>
                    <a:pt x="50" y="18"/>
                  </a:cubicBezTo>
                  <a:cubicBezTo>
                    <a:pt x="51" y="21"/>
                    <a:pt x="58" y="57"/>
                    <a:pt x="68" y="59"/>
                  </a:cubicBezTo>
                  <a:cubicBezTo>
                    <a:pt x="46" y="63"/>
                    <a:pt x="15" y="73"/>
                    <a:pt x="0" y="32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1" name="Freeform 2806"/>
            <p:cNvSpPr>
              <a:spLocks/>
            </p:cNvSpPr>
            <p:nvPr/>
          </p:nvSpPr>
          <p:spPr bwMode="auto">
            <a:xfrm rot="2168359">
              <a:off x="-1986332" y="4629673"/>
              <a:ext cx="50645" cy="54212"/>
            </a:xfrm>
            <a:custGeom>
              <a:avLst/>
              <a:gdLst>
                <a:gd name="T0" fmla="*/ 0 w 60"/>
                <a:gd name="T1" fmla="*/ 33 h 64"/>
                <a:gd name="T2" fmla="*/ 38 w 60"/>
                <a:gd name="T3" fmla="*/ 14 h 64"/>
                <a:gd name="T4" fmla="*/ 49 w 60"/>
                <a:gd name="T5" fmla="*/ 25 h 64"/>
                <a:gd name="T6" fmla="*/ 57 w 60"/>
                <a:gd name="T7" fmla="*/ 48 h 64"/>
                <a:gd name="T8" fmla="*/ 41 w 60"/>
                <a:gd name="T9" fmla="*/ 63 h 64"/>
                <a:gd name="T10" fmla="*/ 0 w 60"/>
                <a:gd name="T1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64">
                  <a:moveTo>
                    <a:pt x="0" y="33"/>
                  </a:moveTo>
                  <a:cubicBezTo>
                    <a:pt x="0" y="33"/>
                    <a:pt x="30" y="28"/>
                    <a:pt x="38" y="14"/>
                  </a:cubicBezTo>
                  <a:cubicBezTo>
                    <a:pt x="47" y="0"/>
                    <a:pt x="48" y="20"/>
                    <a:pt x="49" y="25"/>
                  </a:cubicBezTo>
                  <a:cubicBezTo>
                    <a:pt x="50" y="30"/>
                    <a:pt x="54" y="44"/>
                    <a:pt x="57" y="48"/>
                  </a:cubicBezTo>
                  <a:cubicBezTo>
                    <a:pt x="60" y="52"/>
                    <a:pt x="56" y="64"/>
                    <a:pt x="41" y="63"/>
                  </a:cubicBezTo>
                  <a:cubicBezTo>
                    <a:pt x="26" y="62"/>
                    <a:pt x="6" y="56"/>
                    <a:pt x="0" y="33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2" name="Freeform 2807"/>
            <p:cNvSpPr>
              <a:spLocks/>
            </p:cNvSpPr>
            <p:nvPr/>
          </p:nvSpPr>
          <p:spPr bwMode="auto">
            <a:xfrm rot="2168359">
              <a:off x="-1993771" y="4688566"/>
              <a:ext cx="59205" cy="56352"/>
            </a:xfrm>
            <a:custGeom>
              <a:avLst/>
              <a:gdLst>
                <a:gd name="T0" fmla="*/ 8 w 70"/>
                <a:gd name="T1" fmla="*/ 24 h 67"/>
                <a:gd name="T2" fmla="*/ 36 w 70"/>
                <a:gd name="T3" fmla="*/ 5 h 67"/>
                <a:gd name="T4" fmla="*/ 58 w 70"/>
                <a:gd name="T5" fmla="*/ 15 h 67"/>
                <a:gd name="T6" fmla="*/ 69 w 70"/>
                <a:gd name="T7" fmla="*/ 50 h 67"/>
                <a:gd name="T8" fmla="*/ 38 w 70"/>
                <a:gd name="T9" fmla="*/ 60 h 67"/>
                <a:gd name="T10" fmla="*/ 8 w 70"/>
                <a:gd name="T11" fmla="*/ 2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" h="67">
                  <a:moveTo>
                    <a:pt x="8" y="24"/>
                  </a:moveTo>
                  <a:cubicBezTo>
                    <a:pt x="8" y="24"/>
                    <a:pt x="31" y="16"/>
                    <a:pt x="36" y="5"/>
                  </a:cubicBezTo>
                  <a:cubicBezTo>
                    <a:pt x="40" y="0"/>
                    <a:pt x="52" y="13"/>
                    <a:pt x="58" y="15"/>
                  </a:cubicBezTo>
                  <a:cubicBezTo>
                    <a:pt x="59" y="17"/>
                    <a:pt x="59" y="40"/>
                    <a:pt x="69" y="50"/>
                  </a:cubicBezTo>
                  <a:cubicBezTo>
                    <a:pt x="70" y="53"/>
                    <a:pt x="53" y="67"/>
                    <a:pt x="38" y="60"/>
                  </a:cubicBezTo>
                  <a:cubicBezTo>
                    <a:pt x="24" y="53"/>
                    <a:pt x="0" y="33"/>
                    <a:pt x="8" y="24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3" name="Freeform 2808"/>
            <p:cNvSpPr>
              <a:spLocks/>
            </p:cNvSpPr>
            <p:nvPr/>
          </p:nvSpPr>
          <p:spPr bwMode="auto">
            <a:xfrm rot="2168359">
              <a:off x="-1978959" y="4764206"/>
              <a:ext cx="65268" cy="40659"/>
            </a:xfrm>
            <a:custGeom>
              <a:avLst/>
              <a:gdLst>
                <a:gd name="T0" fmla="*/ 8 w 77"/>
                <a:gd name="T1" fmla="*/ 10 h 48"/>
                <a:gd name="T2" fmla="*/ 21 w 77"/>
                <a:gd name="T3" fmla="*/ 0 h 48"/>
                <a:gd name="T4" fmla="*/ 55 w 77"/>
                <a:gd name="T5" fmla="*/ 0 h 48"/>
                <a:gd name="T6" fmla="*/ 72 w 77"/>
                <a:gd name="T7" fmla="*/ 25 h 48"/>
                <a:gd name="T8" fmla="*/ 66 w 77"/>
                <a:gd name="T9" fmla="*/ 42 h 48"/>
                <a:gd name="T10" fmla="*/ 35 w 77"/>
                <a:gd name="T11" fmla="*/ 42 h 48"/>
                <a:gd name="T12" fmla="*/ 8 w 77"/>
                <a:gd name="T13" fmla="*/ 1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48">
                  <a:moveTo>
                    <a:pt x="8" y="1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5" y="0"/>
                    <a:pt x="68" y="20"/>
                    <a:pt x="72" y="25"/>
                  </a:cubicBezTo>
                  <a:cubicBezTo>
                    <a:pt x="77" y="30"/>
                    <a:pt x="75" y="42"/>
                    <a:pt x="66" y="42"/>
                  </a:cubicBezTo>
                  <a:cubicBezTo>
                    <a:pt x="57" y="42"/>
                    <a:pt x="44" y="48"/>
                    <a:pt x="35" y="42"/>
                  </a:cubicBezTo>
                  <a:cubicBezTo>
                    <a:pt x="25" y="37"/>
                    <a:pt x="0" y="17"/>
                    <a:pt x="8" y="1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4" name="Freeform 2809"/>
            <p:cNvSpPr>
              <a:spLocks/>
            </p:cNvSpPr>
            <p:nvPr/>
          </p:nvSpPr>
          <p:spPr bwMode="auto">
            <a:xfrm rot="2168359">
              <a:off x="-1941336" y="4822025"/>
              <a:ext cx="51359" cy="30316"/>
            </a:xfrm>
            <a:custGeom>
              <a:avLst/>
              <a:gdLst>
                <a:gd name="T0" fmla="*/ 9 w 61"/>
                <a:gd name="T1" fmla="*/ 2 h 36"/>
                <a:gd name="T2" fmla="*/ 47 w 61"/>
                <a:gd name="T3" fmla="*/ 2 h 36"/>
                <a:gd name="T4" fmla="*/ 55 w 61"/>
                <a:gd name="T5" fmla="*/ 21 h 36"/>
                <a:gd name="T6" fmla="*/ 47 w 61"/>
                <a:gd name="T7" fmla="*/ 33 h 36"/>
                <a:gd name="T8" fmla="*/ 17 w 61"/>
                <a:gd name="T9" fmla="*/ 29 h 36"/>
                <a:gd name="T10" fmla="*/ 9 w 61"/>
                <a:gd name="T11" fmla="*/ 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36">
                  <a:moveTo>
                    <a:pt x="9" y="2"/>
                  </a:moveTo>
                  <a:cubicBezTo>
                    <a:pt x="9" y="2"/>
                    <a:pt x="42" y="4"/>
                    <a:pt x="47" y="2"/>
                  </a:cubicBezTo>
                  <a:cubicBezTo>
                    <a:pt x="53" y="0"/>
                    <a:pt x="50" y="14"/>
                    <a:pt x="55" y="21"/>
                  </a:cubicBezTo>
                  <a:cubicBezTo>
                    <a:pt x="61" y="27"/>
                    <a:pt x="59" y="33"/>
                    <a:pt x="47" y="33"/>
                  </a:cubicBezTo>
                  <a:cubicBezTo>
                    <a:pt x="35" y="33"/>
                    <a:pt x="23" y="36"/>
                    <a:pt x="17" y="29"/>
                  </a:cubicBezTo>
                  <a:cubicBezTo>
                    <a:pt x="11" y="21"/>
                    <a:pt x="0" y="7"/>
                    <a:pt x="9" y="2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5" name="Freeform 2810"/>
            <p:cNvSpPr>
              <a:spLocks/>
            </p:cNvSpPr>
            <p:nvPr/>
          </p:nvSpPr>
          <p:spPr bwMode="auto">
            <a:xfrm rot="2168359">
              <a:off x="-1901661" y="4829725"/>
              <a:ext cx="79178" cy="55639"/>
            </a:xfrm>
            <a:custGeom>
              <a:avLst/>
              <a:gdLst>
                <a:gd name="T0" fmla="*/ 9 w 94"/>
                <a:gd name="T1" fmla="*/ 7 h 66"/>
                <a:gd name="T2" fmla="*/ 94 w 94"/>
                <a:gd name="T3" fmla="*/ 0 h 66"/>
                <a:gd name="T4" fmla="*/ 54 w 94"/>
                <a:gd name="T5" fmla="*/ 64 h 66"/>
                <a:gd name="T6" fmla="*/ 17 w 94"/>
                <a:gd name="T7" fmla="*/ 53 h 66"/>
                <a:gd name="T8" fmla="*/ 46 w 94"/>
                <a:gd name="T9" fmla="*/ 40 h 66"/>
                <a:gd name="T10" fmla="*/ 48 w 94"/>
                <a:gd name="T11" fmla="*/ 32 h 66"/>
                <a:gd name="T12" fmla="*/ 15 w 94"/>
                <a:gd name="T13" fmla="*/ 32 h 66"/>
                <a:gd name="T14" fmla="*/ 9 w 94"/>
                <a:gd name="T15" fmla="*/ 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4" h="66">
                  <a:moveTo>
                    <a:pt x="9" y="7"/>
                  </a:moveTo>
                  <a:cubicBezTo>
                    <a:pt x="9" y="7"/>
                    <a:pt x="52" y="27"/>
                    <a:pt x="94" y="0"/>
                  </a:cubicBezTo>
                  <a:cubicBezTo>
                    <a:pt x="88" y="26"/>
                    <a:pt x="69" y="62"/>
                    <a:pt x="54" y="64"/>
                  </a:cubicBezTo>
                  <a:cubicBezTo>
                    <a:pt x="40" y="66"/>
                    <a:pt x="19" y="61"/>
                    <a:pt x="17" y="53"/>
                  </a:cubicBezTo>
                  <a:cubicBezTo>
                    <a:pt x="16" y="46"/>
                    <a:pt x="35" y="41"/>
                    <a:pt x="46" y="40"/>
                  </a:cubicBezTo>
                  <a:cubicBezTo>
                    <a:pt x="57" y="38"/>
                    <a:pt x="57" y="32"/>
                    <a:pt x="48" y="32"/>
                  </a:cubicBezTo>
                  <a:cubicBezTo>
                    <a:pt x="38" y="33"/>
                    <a:pt x="22" y="35"/>
                    <a:pt x="15" y="32"/>
                  </a:cubicBezTo>
                  <a:cubicBezTo>
                    <a:pt x="8" y="30"/>
                    <a:pt x="0" y="15"/>
                    <a:pt x="9" y="7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6" name="Freeform 2811"/>
            <p:cNvSpPr>
              <a:spLocks/>
            </p:cNvSpPr>
            <p:nvPr/>
          </p:nvSpPr>
          <p:spPr bwMode="auto">
            <a:xfrm rot="2168359">
              <a:off x="-1945358" y="4864254"/>
              <a:ext cx="59919" cy="31029"/>
            </a:xfrm>
            <a:custGeom>
              <a:avLst/>
              <a:gdLst>
                <a:gd name="T0" fmla="*/ 7 w 71"/>
                <a:gd name="T1" fmla="*/ 35 h 37"/>
                <a:gd name="T2" fmla="*/ 63 w 71"/>
                <a:gd name="T3" fmla="*/ 37 h 37"/>
                <a:gd name="T4" fmla="*/ 63 w 71"/>
                <a:gd name="T5" fmla="*/ 17 h 37"/>
                <a:gd name="T6" fmla="*/ 29 w 71"/>
                <a:gd name="T7" fmla="*/ 9 h 37"/>
                <a:gd name="T8" fmla="*/ 7 w 71"/>
                <a:gd name="T9" fmla="*/ 3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37">
                  <a:moveTo>
                    <a:pt x="7" y="35"/>
                  </a:moveTo>
                  <a:cubicBezTo>
                    <a:pt x="63" y="37"/>
                    <a:pt x="63" y="37"/>
                    <a:pt x="63" y="37"/>
                  </a:cubicBezTo>
                  <a:cubicBezTo>
                    <a:pt x="63" y="37"/>
                    <a:pt x="71" y="24"/>
                    <a:pt x="63" y="17"/>
                  </a:cubicBezTo>
                  <a:cubicBezTo>
                    <a:pt x="56" y="9"/>
                    <a:pt x="47" y="0"/>
                    <a:pt x="29" y="9"/>
                  </a:cubicBezTo>
                  <a:cubicBezTo>
                    <a:pt x="10" y="18"/>
                    <a:pt x="0" y="28"/>
                    <a:pt x="7" y="35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7" name="Freeform 2812"/>
            <p:cNvSpPr>
              <a:spLocks/>
            </p:cNvSpPr>
            <p:nvPr/>
          </p:nvSpPr>
          <p:spPr bwMode="auto">
            <a:xfrm rot="2168359">
              <a:off x="-1985378" y="4818808"/>
              <a:ext cx="56708" cy="38162"/>
            </a:xfrm>
            <a:custGeom>
              <a:avLst/>
              <a:gdLst>
                <a:gd name="T0" fmla="*/ 3 w 67"/>
                <a:gd name="T1" fmla="*/ 27 h 45"/>
                <a:gd name="T2" fmla="*/ 34 w 67"/>
                <a:gd name="T3" fmla="*/ 44 h 45"/>
                <a:gd name="T4" fmla="*/ 65 w 67"/>
                <a:gd name="T5" fmla="*/ 27 h 45"/>
                <a:gd name="T6" fmla="*/ 51 w 67"/>
                <a:gd name="T7" fmla="*/ 14 h 45"/>
                <a:gd name="T8" fmla="*/ 36 w 67"/>
                <a:gd name="T9" fmla="*/ 0 h 45"/>
                <a:gd name="T10" fmla="*/ 3 w 67"/>
                <a:gd name="T11" fmla="*/ 2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45">
                  <a:moveTo>
                    <a:pt x="3" y="27"/>
                  </a:moveTo>
                  <a:cubicBezTo>
                    <a:pt x="3" y="27"/>
                    <a:pt x="19" y="44"/>
                    <a:pt x="34" y="44"/>
                  </a:cubicBezTo>
                  <a:cubicBezTo>
                    <a:pt x="49" y="45"/>
                    <a:pt x="62" y="31"/>
                    <a:pt x="65" y="27"/>
                  </a:cubicBezTo>
                  <a:cubicBezTo>
                    <a:pt x="67" y="22"/>
                    <a:pt x="53" y="16"/>
                    <a:pt x="51" y="14"/>
                  </a:cubicBezTo>
                  <a:cubicBezTo>
                    <a:pt x="49" y="12"/>
                    <a:pt x="41" y="0"/>
                    <a:pt x="36" y="0"/>
                  </a:cubicBezTo>
                  <a:cubicBezTo>
                    <a:pt x="32" y="0"/>
                    <a:pt x="0" y="14"/>
                    <a:pt x="3" y="27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8" name="Freeform 2813"/>
            <p:cNvSpPr>
              <a:spLocks/>
            </p:cNvSpPr>
            <p:nvPr/>
          </p:nvSpPr>
          <p:spPr bwMode="auto">
            <a:xfrm rot="2168359">
              <a:off x="-2015303" y="4756048"/>
              <a:ext cx="58135" cy="57422"/>
            </a:xfrm>
            <a:custGeom>
              <a:avLst/>
              <a:gdLst>
                <a:gd name="T0" fmla="*/ 25 w 69"/>
                <a:gd name="T1" fmla="*/ 7 h 68"/>
                <a:gd name="T2" fmla="*/ 15 w 69"/>
                <a:gd name="T3" fmla="*/ 35 h 68"/>
                <a:gd name="T4" fmla="*/ 6 w 69"/>
                <a:gd name="T5" fmla="*/ 54 h 68"/>
                <a:gd name="T6" fmla="*/ 34 w 69"/>
                <a:gd name="T7" fmla="*/ 68 h 68"/>
                <a:gd name="T8" fmla="*/ 57 w 69"/>
                <a:gd name="T9" fmla="*/ 58 h 68"/>
                <a:gd name="T10" fmla="*/ 61 w 69"/>
                <a:gd name="T11" fmla="*/ 42 h 68"/>
                <a:gd name="T12" fmla="*/ 42 w 69"/>
                <a:gd name="T13" fmla="*/ 16 h 68"/>
                <a:gd name="T14" fmla="*/ 25 w 69"/>
                <a:gd name="T15" fmla="*/ 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9" h="68">
                  <a:moveTo>
                    <a:pt x="25" y="7"/>
                  </a:moveTo>
                  <a:cubicBezTo>
                    <a:pt x="25" y="7"/>
                    <a:pt x="24" y="29"/>
                    <a:pt x="15" y="35"/>
                  </a:cubicBezTo>
                  <a:cubicBezTo>
                    <a:pt x="7" y="41"/>
                    <a:pt x="0" y="48"/>
                    <a:pt x="6" y="54"/>
                  </a:cubicBezTo>
                  <a:cubicBezTo>
                    <a:pt x="12" y="60"/>
                    <a:pt x="21" y="68"/>
                    <a:pt x="34" y="68"/>
                  </a:cubicBezTo>
                  <a:cubicBezTo>
                    <a:pt x="47" y="68"/>
                    <a:pt x="47" y="64"/>
                    <a:pt x="57" y="58"/>
                  </a:cubicBezTo>
                  <a:cubicBezTo>
                    <a:pt x="68" y="52"/>
                    <a:pt x="69" y="49"/>
                    <a:pt x="61" y="42"/>
                  </a:cubicBezTo>
                  <a:cubicBezTo>
                    <a:pt x="53" y="35"/>
                    <a:pt x="44" y="27"/>
                    <a:pt x="42" y="16"/>
                  </a:cubicBezTo>
                  <a:cubicBezTo>
                    <a:pt x="40" y="6"/>
                    <a:pt x="25" y="0"/>
                    <a:pt x="25" y="7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9" name="Freeform 2814"/>
            <p:cNvSpPr>
              <a:spLocks/>
            </p:cNvSpPr>
            <p:nvPr/>
          </p:nvSpPr>
          <p:spPr bwMode="auto">
            <a:xfrm rot="2168359">
              <a:off x="-2039850" y="4722437"/>
              <a:ext cx="58492" cy="39589"/>
            </a:xfrm>
            <a:custGeom>
              <a:avLst/>
              <a:gdLst>
                <a:gd name="T0" fmla="*/ 11 w 69"/>
                <a:gd name="T1" fmla="*/ 16 h 47"/>
                <a:gd name="T2" fmla="*/ 35 w 69"/>
                <a:gd name="T3" fmla="*/ 3 h 47"/>
                <a:gd name="T4" fmla="*/ 50 w 69"/>
                <a:gd name="T5" fmla="*/ 10 h 47"/>
                <a:gd name="T6" fmla="*/ 68 w 69"/>
                <a:gd name="T7" fmla="*/ 16 h 47"/>
                <a:gd name="T8" fmla="*/ 47 w 69"/>
                <a:gd name="T9" fmla="*/ 44 h 47"/>
                <a:gd name="T10" fmla="*/ 16 w 69"/>
                <a:gd name="T11" fmla="*/ 40 h 47"/>
                <a:gd name="T12" fmla="*/ 11 w 69"/>
                <a:gd name="T13" fmla="*/ 1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47">
                  <a:moveTo>
                    <a:pt x="11" y="16"/>
                  </a:moveTo>
                  <a:cubicBezTo>
                    <a:pt x="11" y="16"/>
                    <a:pt x="32" y="6"/>
                    <a:pt x="35" y="3"/>
                  </a:cubicBezTo>
                  <a:cubicBezTo>
                    <a:pt x="38" y="0"/>
                    <a:pt x="43" y="7"/>
                    <a:pt x="50" y="10"/>
                  </a:cubicBezTo>
                  <a:cubicBezTo>
                    <a:pt x="57" y="13"/>
                    <a:pt x="69" y="11"/>
                    <a:pt x="68" y="16"/>
                  </a:cubicBezTo>
                  <a:cubicBezTo>
                    <a:pt x="68" y="21"/>
                    <a:pt x="60" y="42"/>
                    <a:pt x="47" y="44"/>
                  </a:cubicBezTo>
                  <a:cubicBezTo>
                    <a:pt x="34" y="47"/>
                    <a:pt x="25" y="46"/>
                    <a:pt x="16" y="40"/>
                  </a:cubicBezTo>
                  <a:cubicBezTo>
                    <a:pt x="8" y="34"/>
                    <a:pt x="0" y="21"/>
                    <a:pt x="11" y="16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0" name="Freeform 2815"/>
            <p:cNvSpPr>
              <a:spLocks/>
            </p:cNvSpPr>
            <p:nvPr/>
          </p:nvSpPr>
          <p:spPr bwMode="auto">
            <a:xfrm rot="2168359">
              <a:off x="-2037124" y="4670899"/>
              <a:ext cx="52429" cy="38876"/>
            </a:xfrm>
            <a:custGeom>
              <a:avLst/>
              <a:gdLst>
                <a:gd name="T0" fmla="*/ 0 w 62"/>
                <a:gd name="T1" fmla="*/ 15 h 46"/>
                <a:gd name="T2" fmla="*/ 28 w 62"/>
                <a:gd name="T3" fmla="*/ 44 h 46"/>
                <a:gd name="T4" fmla="*/ 57 w 62"/>
                <a:gd name="T5" fmla="*/ 35 h 46"/>
                <a:gd name="T6" fmla="*/ 54 w 62"/>
                <a:gd name="T7" fmla="*/ 15 h 46"/>
                <a:gd name="T8" fmla="*/ 46 w 62"/>
                <a:gd name="T9" fmla="*/ 0 h 46"/>
                <a:gd name="T10" fmla="*/ 29 w 62"/>
                <a:gd name="T11" fmla="*/ 0 h 46"/>
                <a:gd name="T12" fmla="*/ 0 w 62"/>
                <a:gd name="T13" fmla="*/ 1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46">
                  <a:moveTo>
                    <a:pt x="0" y="15"/>
                  </a:moveTo>
                  <a:cubicBezTo>
                    <a:pt x="0" y="15"/>
                    <a:pt x="7" y="42"/>
                    <a:pt x="28" y="44"/>
                  </a:cubicBezTo>
                  <a:cubicBezTo>
                    <a:pt x="49" y="46"/>
                    <a:pt x="53" y="41"/>
                    <a:pt x="57" y="35"/>
                  </a:cubicBezTo>
                  <a:cubicBezTo>
                    <a:pt x="62" y="30"/>
                    <a:pt x="57" y="18"/>
                    <a:pt x="54" y="15"/>
                  </a:cubicBezTo>
                  <a:cubicBezTo>
                    <a:pt x="52" y="12"/>
                    <a:pt x="46" y="0"/>
                    <a:pt x="46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6" y="15"/>
                    <a:pt x="0" y="15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1" name="Freeform 2816"/>
            <p:cNvSpPr>
              <a:spLocks/>
            </p:cNvSpPr>
            <p:nvPr/>
          </p:nvSpPr>
          <p:spPr bwMode="auto">
            <a:xfrm rot="2168359">
              <a:off x="-2042351" y="4604765"/>
              <a:ext cx="58135" cy="50645"/>
            </a:xfrm>
            <a:custGeom>
              <a:avLst/>
              <a:gdLst>
                <a:gd name="T0" fmla="*/ 28 w 69"/>
                <a:gd name="T1" fmla="*/ 1 h 60"/>
                <a:gd name="T2" fmla="*/ 13 w 69"/>
                <a:gd name="T3" fmla="*/ 23 h 60"/>
                <a:gd name="T4" fmla="*/ 10 w 69"/>
                <a:gd name="T5" fmla="*/ 35 h 60"/>
                <a:gd name="T6" fmla="*/ 33 w 69"/>
                <a:gd name="T7" fmla="*/ 55 h 60"/>
                <a:gd name="T8" fmla="*/ 56 w 69"/>
                <a:gd name="T9" fmla="*/ 57 h 60"/>
                <a:gd name="T10" fmla="*/ 69 w 69"/>
                <a:gd name="T11" fmla="*/ 50 h 60"/>
                <a:gd name="T12" fmla="*/ 61 w 69"/>
                <a:gd name="T13" fmla="*/ 29 h 60"/>
                <a:gd name="T14" fmla="*/ 28 w 69"/>
                <a:gd name="T15" fmla="*/ 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9" h="60">
                  <a:moveTo>
                    <a:pt x="28" y="1"/>
                  </a:moveTo>
                  <a:cubicBezTo>
                    <a:pt x="28" y="1"/>
                    <a:pt x="17" y="22"/>
                    <a:pt x="13" y="23"/>
                  </a:cubicBezTo>
                  <a:cubicBezTo>
                    <a:pt x="8" y="24"/>
                    <a:pt x="0" y="22"/>
                    <a:pt x="10" y="35"/>
                  </a:cubicBezTo>
                  <a:cubicBezTo>
                    <a:pt x="21" y="47"/>
                    <a:pt x="24" y="53"/>
                    <a:pt x="33" y="55"/>
                  </a:cubicBezTo>
                  <a:cubicBezTo>
                    <a:pt x="42" y="56"/>
                    <a:pt x="49" y="58"/>
                    <a:pt x="56" y="57"/>
                  </a:cubicBezTo>
                  <a:cubicBezTo>
                    <a:pt x="62" y="56"/>
                    <a:pt x="69" y="60"/>
                    <a:pt x="69" y="50"/>
                  </a:cubicBezTo>
                  <a:cubicBezTo>
                    <a:pt x="68" y="40"/>
                    <a:pt x="61" y="39"/>
                    <a:pt x="61" y="29"/>
                  </a:cubicBezTo>
                  <a:cubicBezTo>
                    <a:pt x="61" y="19"/>
                    <a:pt x="38" y="0"/>
                    <a:pt x="28" y="1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2" name="Freeform 2817"/>
            <p:cNvSpPr>
              <a:spLocks/>
            </p:cNvSpPr>
            <p:nvPr/>
          </p:nvSpPr>
          <p:spPr bwMode="auto">
            <a:xfrm rot="2168359">
              <a:off x="-2025772" y="4548008"/>
              <a:ext cx="37449" cy="62415"/>
            </a:xfrm>
            <a:custGeom>
              <a:avLst/>
              <a:gdLst>
                <a:gd name="T0" fmla="*/ 0 w 44"/>
                <a:gd name="T1" fmla="*/ 0 h 74"/>
                <a:gd name="T2" fmla="*/ 8 w 44"/>
                <a:gd name="T3" fmla="*/ 74 h 74"/>
                <a:gd name="T4" fmla="*/ 27 w 44"/>
                <a:gd name="T5" fmla="*/ 64 h 74"/>
                <a:gd name="T6" fmla="*/ 41 w 44"/>
                <a:gd name="T7" fmla="*/ 33 h 74"/>
                <a:gd name="T8" fmla="*/ 24 w 44"/>
                <a:gd name="T9" fmla="*/ 21 h 74"/>
                <a:gd name="T10" fmla="*/ 0 w 44"/>
                <a:gd name="T11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74">
                  <a:moveTo>
                    <a:pt x="0" y="0"/>
                  </a:move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17" y="73"/>
                    <a:pt x="27" y="64"/>
                  </a:cubicBezTo>
                  <a:cubicBezTo>
                    <a:pt x="37" y="55"/>
                    <a:pt x="44" y="40"/>
                    <a:pt x="41" y="33"/>
                  </a:cubicBezTo>
                  <a:cubicBezTo>
                    <a:pt x="38" y="26"/>
                    <a:pt x="30" y="23"/>
                    <a:pt x="24" y="21"/>
                  </a:cubicBezTo>
                  <a:cubicBezTo>
                    <a:pt x="19" y="19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3" name="Freeform 2818"/>
            <p:cNvSpPr>
              <a:spLocks/>
            </p:cNvSpPr>
            <p:nvPr/>
          </p:nvSpPr>
          <p:spPr bwMode="auto">
            <a:xfrm rot="2168359">
              <a:off x="-2000666" y="4513050"/>
              <a:ext cx="71688" cy="69905"/>
            </a:xfrm>
            <a:custGeom>
              <a:avLst/>
              <a:gdLst>
                <a:gd name="T0" fmla="*/ 9 w 85"/>
                <a:gd name="T1" fmla="*/ 32 h 83"/>
                <a:gd name="T2" fmla="*/ 41 w 85"/>
                <a:gd name="T3" fmla="*/ 15 h 83"/>
                <a:gd name="T4" fmla="*/ 62 w 85"/>
                <a:gd name="T5" fmla="*/ 3 h 83"/>
                <a:gd name="T6" fmla="*/ 84 w 85"/>
                <a:gd name="T7" fmla="*/ 35 h 83"/>
                <a:gd name="T8" fmla="*/ 67 w 85"/>
                <a:gd name="T9" fmla="*/ 68 h 83"/>
                <a:gd name="T10" fmla="*/ 30 w 85"/>
                <a:gd name="T11" fmla="*/ 75 h 83"/>
                <a:gd name="T12" fmla="*/ 9 w 85"/>
                <a:gd name="T13" fmla="*/ 32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83">
                  <a:moveTo>
                    <a:pt x="9" y="32"/>
                  </a:moveTo>
                  <a:cubicBezTo>
                    <a:pt x="9" y="32"/>
                    <a:pt x="34" y="23"/>
                    <a:pt x="41" y="15"/>
                  </a:cubicBezTo>
                  <a:cubicBezTo>
                    <a:pt x="48" y="7"/>
                    <a:pt x="56" y="0"/>
                    <a:pt x="62" y="3"/>
                  </a:cubicBezTo>
                  <a:cubicBezTo>
                    <a:pt x="68" y="5"/>
                    <a:pt x="85" y="24"/>
                    <a:pt x="84" y="35"/>
                  </a:cubicBezTo>
                  <a:cubicBezTo>
                    <a:pt x="82" y="45"/>
                    <a:pt x="79" y="60"/>
                    <a:pt x="67" y="68"/>
                  </a:cubicBezTo>
                  <a:cubicBezTo>
                    <a:pt x="54" y="76"/>
                    <a:pt x="41" y="83"/>
                    <a:pt x="30" y="75"/>
                  </a:cubicBezTo>
                  <a:cubicBezTo>
                    <a:pt x="19" y="68"/>
                    <a:pt x="0" y="43"/>
                    <a:pt x="9" y="32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4" name="Freeform 2819"/>
            <p:cNvSpPr>
              <a:spLocks/>
            </p:cNvSpPr>
            <p:nvPr/>
          </p:nvSpPr>
          <p:spPr bwMode="auto">
            <a:xfrm rot="2168359">
              <a:off x="-1967800" y="4451272"/>
              <a:ext cx="39589" cy="78465"/>
            </a:xfrm>
            <a:custGeom>
              <a:avLst/>
              <a:gdLst>
                <a:gd name="T0" fmla="*/ 0 w 47"/>
                <a:gd name="T1" fmla="*/ 0 h 93"/>
                <a:gd name="T2" fmla="*/ 0 w 47"/>
                <a:gd name="T3" fmla="*/ 1 h 93"/>
                <a:gd name="T4" fmla="*/ 0 w 47"/>
                <a:gd name="T5" fmla="*/ 93 h 93"/>
                <a:gd name="T6" fmla="*/ 23 w 47"/>
                <a:gd name="T7" fmla="*/ 87 h 93"/>
                <a:gd name="T8" fmla="*/ 45 w 47"/>
                <a:gd name="T9" fmla="*/ 59 h 93"/>
                <a:gd name="T10" fmla="*/ 36 w 47"/>
                <a:gd name="T11" fmla="*/ 27 h 93"/>
                <a:gd name="T12" fmla="*/ 0 w 47"/>
                <a:gd name="T13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93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8" y="93"/>
                    <a:pt x="23" y="87"/>
                  </a:cubicBezTo>
                  <a:cubicBezTo>
                    <a:pt x="38" y="82"/>
                    <a:pt x="43" y="73"/>
                    <a:pt x="45" y="59"/>
                  </a:cubicBezTo>
                  <a:cubicBezTo>
                    <a:pt x="47" y="45"/>
                    <a:pt x="45" y="34"/>
                    <a:pt x="36" y="27"/>
                  </a:cubicBezTo>
                  <a:cubicBezTo>
                    <a:pt x="28" y="2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5" name="Freeform 2820"/>
            <p:cNvSpPr>
              <a:spLocks/>
            </p:cNvSpPr>
            <p:nvPr/>
          </p:nvSpPr>
          <p:spPr bwMode="auto">
            <a:xfrm rot="2168359">
              <a:off x="-1990595" y="4581448"/>
              <a:ext cx="64912" cy="58135"/>
            </a:xfrm>
            <a:custGeom>
              <a:avLst/>
              <a:gdLst>
                <a:gd name="T0" fmla="*/ 40 w 77"/>
                <a:gd name="T1" fmla="*/ 2 h 69"/>
                <a:gd name="T2" fmla="*/ 9 w 77"/>
                <a:gd name="T3" fmla="*/ 36 h 69"/>
                <a:gd name="T4" fmla="*/ 11 w 77"/>
                <a:gd name="T5" fmla="*/ 53 h 69"/>
                <a:gd name="T6" fmla="*/ 59 w 77"/>
                <a:gd name="T7" fmla="*/ 58 h 69"/>
                <a:gd name="T8" fmla="*/ 59 w 77"/>
                <a:gd name="T9" fmla="*/ 38 h 69"/>
                <a:gd name="T10" fmla="*/ 40 w 77"/>
                <a:gd name="T11" fmla="*/ 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" h="69">
                  <a:moveTo>
                    <a:pt x="40" y="2"/>
                  </a:moveTo>
                  <a:cubicBezTo>
                    <a:pt x="40" y="2"/>
                    <a:pt x="17" y="34"/>
                    <a:pt x="9" y="36"/>
                  </a:cubicBezTo>
                  <a:cubicBezTo>
                    <a:pt x="0" y="37"/>
                    <a:pt x="4" y="48"/>
                    <a:pt x="11" y="53"/>
                  </a:cubicBezTo>
                  <a:cubicBezTo>
                    <a:pt x="18" y="57"/>
                    <a:pt x="41" y="69"/>
                    <a:pt x="59" y="58"/>
                  </a:cubicBezTo>
                  <a:cubicBezTo>
                    <a:pt x="77" y="47"/>
                    <a:pt x="67" y="50"/>
                    <a:pt x="59" y="38"/>
                  </a:cubicBezTo>
                  <a:cubicBezTo>
                    <a:pt x="51" y="26"/>
                    <a:pt x="51" y="0"/>
                    <a:pt x="40" y="2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6" name="Freeform 2821"/>
            <p:cNvSpPr>
              <a:spLocks/>
            </p:cNvSpPr>
            <p:nvPr/>
          </p:nvSpPr>
          <p:spPr bwMode="auto">
            <a:xfrm rot="2168359">
              <a:off x="-2070537" y="4623400"/>
              <a:ext cx="44939" cy="68122"/>
            </a:xfrm>
            <a:custGeom>
              <a:avLst/>
              <a:gdLst>
                <a:gd name="T0" fmla="*/ 2 w 53"/>
                <a:gd name="T1" fmla="*/ 10 h 81"/>
                <a:gd name="T2" fmla="*/ 15 w 53"/>
                <a:gd name="T3" fmla="*/ 74 h 81"/>
                <a:gd name="T4" fmla="*/ 27 w 53"/>
                <a:gd name="T5" fmla="*/ 74 h 81"/>
                <a:gd name="T6" fmla="*/ 45 w 53"/>
                <a:gd name="T7" fmla="*/ 42 h 81"/>
                <a:gd name="T8" fmla="*/ 24 w 53"/>
                <a:gd name="T9" fmla="*/ 23 h 81"/>
                <a:gd name="T10" fmla="*/ 2 w 53"/>
                <a:gd name="T11" fmla="*/ 1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81">
                  <a:moveTo>
                    <a:pt x="2" y="10"/>
                  </a:moveTo>
                  <a:cubicBezTo>
                    <a:pt x="15" y="74"/>
                    <a:pt x="15" y="74"/>
                    <a:pt x="15" y="74"/>
                  </a:cubicBezTo>
                  <a:cubicBezTo>
                    <a:pt x="15" y="74"/>
                    <a:pt x="20" y="81"/>
                    <a:pt x="27" y="74"/>
                  </a:cubicBezTo>
                  <a:cubicBezTo>
                    <a:pt x="34" y="68"/>
                    <a:pt x="53" y="49"/>
                    <a:pt x="45" y="42"/>
                  </a:cubicBezTo>
                  <a:cubicBezTo>
                    <a:pt x="37" y="35"/>
                    <a:pt x="31" y="27"/>
                    <a:pt x="24" y="23"/>
                  </a:cubicBezTo>
                  <a:cubicBezTo>
                    <a:pt x="17" y="19"/>
                    <a:pt x="0" y="0"/>
                    <a:pt x="2" y="1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7" name="Freeform 2822"/>
            <p:cNvSpPr>
              <a:spLocks/>
            </p:cNvSpPr>
            <p:nvPr/>
          </p:nvSpPr>
          <p:spPr bwMode="auto">
            <a:xfrm rot="2168359">
              <a:off x="-2077655" y="4680893"/>
              <a:ext cx="54212" cy="50645"/>
            </a:xfrm>
            <a:custGeom>
              <a:avLst/>
              <a:gdLst>
                <a:gd name="T0" fmla="*/ 21 w 64"/>
                <a:gd name="T1" fmla="*/ 6 h 60"/>
                <a:gd name="T2" fmla="*/ 4 w 64"/>
                <a:gd name="T3" fmla="*/ 37 h 60"/>
                <a:gd name="T4" fmla="*/ 12 w 64"/>
                <a:gd name="T5" fmla="*/ 59 h 60"/>
                <a:gd name="T6" fmla="*/ 42 w 64"/>
                <a:gd name="T7" fmla="*/ 56 h 60"/>
                <a:gd name="T8" fmla="*/ 57 w 64"/>
                <a:gd name="T9" fmla="*/ 33 h 60"/>
                <a:gd name="T10" fmla="*/ 40 w 64"/>
                <a:gd name="T11" fmla="*/ 22 h 60"/>
                <a:gd name="T12" fmla="*/ 21 w 64"/>
                <a:gd name="T13" fmla="*/ 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60">
                  <a:moveTo>
                    <a:pt x="21" y="6"/>
                  </a:moveTo>
                  <a:cubicBezTo>
                    <a:pt x="21" y="6"/>
                    <a:pt x="8" y="29"/>
                    <a:pt x="4" y="37"/>
                  </a:cubicBezTo>
                  <a:cubicBezTo>
                    <a:pt x="0" y="45"/>
                    <a:pt x="4" y="57"/>
                    <a:pt x="12" y="59"/>
                  </a:cubicBezTo>
                  <a:cubicBezTo>
                    <a:pt x="20" y="60"/>
                    <a:pt x="32" y="60"/>
                    <a:pt x="42" y="56"/>
                  </a:cubicBezTo>
                  <a:cubicBezTo>
                    <a:pt x="52" y="52"/>
                    <a:pt x="64" y="36"/>
                    <a:pt x="57" y="33"/>
                  </a:cubicBezTo>
                  <a:cubicBezTo>
                    <a:pt x="51" y="29"/>
                    <a:pt x="46" y="27"/>
                    <a:pt x="40" y="22"/>
                  </a:cubicBezTo>
                  <a:cubicBezTo>
                    <a:pt x="33" y="16"/>
                    <a:pt x="24" y="0"/>
                    <a:pt x="21" y="6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8" name="Freeform 2823"/>
            <p:cNvSpPr>
              <a:spLocks/>
            </p:cNvSpPr>
            <p:nvPr/>
          </p:nvSpPr>
          <p:spPr bwMode="auto">
            <a:xfrm rot="2168359">
              <a:off x="-2101765" y="4729000"/>
              <a:ext cx="48149" cy="49932"/>
            </a:xfrm>
            <a:custGeom>
              <a:avLst/>
              <a:gdLst>
                <a:gd name="T0" fmla="*/ 6 w 57"/>
                <a:gd name="T1" fmla="*/ 10 h 59"/>
                <a:gd name="T2" fmla="*/ 33 w 57"/>
                <a:gd name="T3" fmla="*/ 10 h 59"/>
                <a:gd name="T4" fmla="*/ 56 w 57"/>
                <a:gd name="T5" fmla="*/ 6 h 59"/>
                <a:gd name="T6" fmla="*/ 42 w 57"/>
                <a:gd name="T7" fmla="*/ 55 h 59"/>
                <a:gd name="T8" fmla="*/ 23 w 57"/>
                <a:gd name="T9" fmla="*/ 45 h 59"/>
                <a:gd name="T10" fmla="*/ 6 w 57"/>
                <a:gd name="T11" fmla="*/ 1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59">
                  <a:moveTo>
                    <a:pt x="6" y="10"/>
                  </a:moveTo>
                  <a:cubicBezTo>
                    <a:pt x="6" y="10"/>
                    <a:pt x="21" y="14"/>
                    <a:pt x="33" y="10"/>
                  </a:cubicBezTo>
                  <a:cubicBezTo>
                    <a:pt x="44" y="6"/>
                    <a:pt x="57" y="0"/>
                    <a:pt x="56" y="6"/>
                  </a:cubicBezTo>
                  <a:cubicBezTo>
                    <a:pt x="54" y="13"/>
                    <a:pt x="45" y="52"/>
                    <a:pt x="42" y="55"/>
                  </a:cubicBezTo>
                  <a:cubicBezTo>
                    <a:pt x="39" y="59"/>
                    <a:pt x="27" y="55"/>
                    <a:pt x="23" y="45"/>
                  </a:cubicBezTo>
                  <a:cubicBezTo>
                    <a:pt x="19" y="35"/>
                    <a:pt x="0" y="9"/>
                    <a:pt x="6" y="1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9" name="Freeform 2824"/>
            <p:cNvSpPr>
              <a:spLocks/>
            </p:cNvSpPr>
            <p:nvPr/>
          </p:nvSpPr>
          <p:spPr bwMode="auto">
            <a:xfrm rot="2168359">
              <a:off x="-2063729" y="4756383"/>
              <a:ext cx="52072" cy="53142"/>
            </a:xfrm>
            <a:custGeom>
              <a:avLst/>
              <a:gdLst>
                <a:gd name="T0" fmla="*/ 12 w 62"/>
                <a:gd name="T1" fmla="*/ 8 h 63"/>
                <a:gd name="T2" fmla="*/ 8 w 62"/>
                <a:gd name="T3" fmla="*/ 57 h 63"/>
                <a:gd name="T4" fmla="*/ 37 w 62"/>
                <a:gd name="T5" fmla="*/ 59 h 63"/>
                <a:gd name="T6" fmla="*/ 54 w 62"/>
                <a:gd name="T7" fmla="*/ 41 h 63"/>
                <a:gd name="T8" fmla="*/ 31 w 62"/>
                <a:gd name="T9" fmla="*/ 19 h 63"/>
                <a:gd name="T10" fmla="*/ 12 w 62"/>
                <a:gd name="T11" fmla="*/ 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" h="63">
                  <a:moveTo>
                    <a:pt x="12" y="8"/>
                  </a:moveTo>
                  <a:cubicBezTo>
                    <a:pt x="12" y="8"/>
                    <a:pt x="0" y="55"/>
                    <a:pt x="8" y="57"/>
                  </a:cubicBezTo>
                  <a:cubicBezTo>
                    <a:pt x="17" y="60"/>
                    <a:pt x="22" y="63"/>
                    <a:pt x="37" y="59"/>
                  </a:cubicBezTo>
                  <a:cubicBezTo>
                    <a:pt x="52" y="54"/>
                    <a:pt x="62" y="47"/>
                    <a:pt x="54" y="41"/>
                  </a:cubicBezTo>
                  <a:cubicBezTo>
                    <a:pt x="47" y="36"/>
                    <a:pt x="34" y="23"/>
                    <a:pt x="31" y="19"/>
                  </a:cubicBezTo>
                  <a:cubicBezTo>
                    <a:pt x="28" y="16"/>
                    <a:pt x="17" y="0"/>
                    <a:pt x="12" y="8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0" name="Freeform 2825"/>
            <p:cNvSpPr>
              <a:spLocks/>
            </p:cNvSpPr>
            <p:nvPr/>
          </p:nvSpPr>
          <p:spPr bwMode="auto">
            <a:xfrm rot="2168359">
              <a:off x="-2113082" y="4794353"/>
              <a:ext cx="69548" cy="68478"/>
            </a:xfrm>
            <a:custGeom>
              <a:avLst/>
              <a:gdLst>
                <a:gd name="T0" fmla="*/ 9 w 82"/>
                <a:gd name="T1" fmla="*/ 2 h 81"/>
                <a:gd name="T2" fmla="*/ 43 w 82"/>
                <a:gd name="T3" fmla="*/ 20 h 81"/>
                <a:gd name="T4" fmla="*/ 68 w 82"/>
                <a:gd name="T5" fmla="*/ 9 h 81"/>
                <a:gd name="T6" fmla="*/ 77 w 82"/>
                <a:gd name="T7" fmla="*/ 48 h 81"/>
                <a:gd name="T8" fmla="*/ 59 w 82"/>
                <a:gd name="T9" fmla="*/ 77 h 81"/>
                <a:gd name="T10" fmla="*/ 9 w 82"/>
                <a:gd name="T11" fmla="*/ 19 h 81"/>
                <a:gd name="T12" fmla="*/ 9 w 82"/>
                <a:gd name="T13" fmla="*/ 2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81">
                  <a:moveTo>
                    <a:pt x="9" y="2"/>
                  </a:moveTo>
                  <a:cubicBezTo>
                    <a:pt x="9" y="2"/>
                    <a:pt x="32" y="20"/>
                    <a:pt x="43" y="20"/>
                  </a:cubicBezTo>
                  <a:cubicBezTo>
                    <a:pt x="54" y="20"/>
                    <a:pt x="61" y="8"/>
                    <a:pt x="68" y="9"/>
                  </a:cubicBezTo>
                  <a:cubicBezTo>
                    <a:pt x="75" y="10"/>
                    <a:pt x="82" y="31"/>
                    <a:pt x="77" y="48"/>
                  </a:cubicBezTo>
                  <a:cubicBezTo>
                    <a:pt x="72" y="64"/>
                    <a:pt x="67" y="81"/>
                    <a:pt x="59" y="77"/>
                  </a:cubicBezTo>
                  <a:cubicBezTo>
                    <a:pt x="50" y="73"/>
                    <a:pt x="17" y="27"/>
                    <a:pt x="9" y="19"/>
                  </a:cubicBezTo>
                  <a:cubicBezTo>
                    <a:pt x="1" y="12"/>
                    <a:pt x="0" y="0"/>
                    <a:pt x="9" y="2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1" name="Freeform 2826"/>
            <p:cNvSpPr>
              <a:spLocks/>
            </p:cNvSpPr>
            <p:nvPr/>
          </p:nvSpPr>
          <p:spPr bwMode="auto">
            <a:xfrm rot="2168359">
              <a:off x="-2041759" y="4813919"/>
              <a:ext cx="63485" cy="32813"/>
            </a:xfrm>
            <a:custGeom>
              <a:avLst/>
              <a:gdLst>
                <a:gd name="T0" fmla="*/ 15 w 75"/>
                <a:gd name="T1" fmla="*/ 8 h 39"/>
                <a:gd name="T2" fmla="*/ 15 w 75"/>
                <a:gd name="T3" fmla="*/ 30 h 39"/>
                <a:gd name="T4" fmla="*/ 49 w 75"/>
                <a:gd name="T5" fmla="*/ 39 h 39"/>
                <a:gd name="T6" fmla="*/ 68 w 75"/>
                <a:gd name="T7" fmla="*/ 27 h 39"/>
                <a:gd name="T8" fmla="*/ 68 w 75"/>
                <a:gd name="T9" fmla="*/ 16 h 39"/>
                <a:gd name="T10" fmla="*/ 54 w 75"/>
                <a:gd name="T11" fmla="*/ 0 h 39"/>
                <a:gd name="T12" fmla="*/ 34 w 75"/>
                <a:gd name="T13" fmla="*/ 8 h 39"/>
                <a:gd name="T14" fmla="*/ 15 w 75"/>
                <a:gd name="T15" fmla="*/ 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39">
                  <a:moveTo>
                    <a:pt x="15" y="8"/>
                  </a:moveTo>
                  <a:cubicBezTo>
                    <a:pt x="15" y="8"/>
                    <a:pt x="0" y="20"/>
                    <a:pt x="15" y="30"/>
                  </a:cubicBezTo>
                  <a:cubicBezTo>
                    <a:pt x="29" y="39"/>
                    <a:pt x="36" y="39"/>
                    <a:pt x="49" y="39"/>
                  </a:cubicBezTo>
                  <a:cubicBezTo>
                    <a:pt x="62" y="39"/>
                    <a:pt x="63" y="29"/>
                    <a:pt x="68" y="27"/>
                  </a:cubicBezTo>
                  <a:cubicBezTo>
                    <a:pt x="73" y="25"/>
                    <a:pt x="75" y="19"/>
                    <a:pt x="68" y="16"/>
                  </a:cubicBezTo>
                  <a:cubicBezTo>
                    <a:pt x="62" y="13"/>
                    <a:pt x="55" y="0"/>
                    <a:pt x="54" y="0"/>
                  </a:cubicBezTo>
                  <a:cubicBezTo>
                    <a:pt x="52" y="0"/>
                    <a:pt x="42" y="7"/>
                    <a:pt x="34" y="8"/>
                  </a:cubicBezTo>
                  <a:cubicBezTo>
                    <a:pt x="27" y="9"/>
                    <a:pt x="15" y="8"/>
                    <a:pt x="15" y="8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2" name="Freeform 2827"/>
            <p:cNvSpPr>
              <a:spLocks/>
            </p:cNvSpPr>
            <p:nvPr/>
          </p:nvSpPr>
          <p:spPr bwMode="auto">
            <a:xfrm rot="2168359">
              <a:off x="-2064539" y="4849114"/>
              <a:ext cx="49219" cy="37092"/>
            </a:xfrm>
            <a:custGeom>
              <a:avLst/>
              <a:gdLst>
                <a:gd name="T0" fmla="*/ 8 w 58"/>
                <a:gd name="T1" fmla="*/ 2 h 44"/>
                <a:gd name="T2" fmla="*/ 8 w 58"/>
                <a:gd name="T3" fmla="*/ 39 h 44"/>
                <a:gd name="T4" fmla="*/ 41 w 58"/>
                <a:gd name="T5" fmla="*/ 36 h 44"/>
                <a:gd name="T6" fmla="*/ 57 w 58"/>
                <a:gd name="T7" fmla="*/ 11 h 44"/>
                <a:gd name="T8" fmla="*/ 8 w 58"/>
                <a:gd name="T9" fmla="*/ 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44">
                  <a:moveTo>
                    <a:pt x="8" y="2"/>
                  </a:moveTo>
                  <a:cubicBezTo>
                    <a:pt x="8" y="2"/>
                    <a:pt x="0" y="36"/>
                    <a:pt x="8" y="39"/>
                  </a:cubicBezTo>
                  <a:cubicBezTo>
                    <a:pt x="16" y="42"/>
                    <a:pt x="33" y="44"/>
                    <a:pt x="41" y="36"/>
                  </a:cubicBezTo>
                  <a:cubicBezTo>
                    <a:pt x="50" y="28"/>
                    <a:pt x="58" y="15"/>
                    <a:pt x="57" y="11"/>
                  </a:cubicBezTo>
                  <a:cubicBezTo>
                    <a:pt x="56" y="6"/>
                    <a:pt x="11" y="0"/>
                    <a:pt x="8" y="2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3" name="Freeform 2828"/>
            <p:cNvSpPr>
              <a:spLocks/>
            </p:cNvSpPr>
            <p:nvPr/>
          </p:nvSpPr>
          <p:spPr bwMode="auto">
            <a:xfrm rot="2168359">
              <a:off x="-2088308" y="4883963"/>
              <a:ext cx="40659" cy="38162"/>
            </a:xfrm>
            <a:custGeom>
              <a:avLst/>
              <a:gdLst>
                <a:gd name="T0" fmla="*/ 0 w 48"/>
                <a:gd name="T1" fmla="*/ 5 h 45"/>
                <a:gd name="T2" fmla="*/ 48 w 48"/>
                <a:gd name="T3" fmla="*/ 45 h 45"/>
                <a:gd name="T4" fmla="*/ 48 w 48"/>
                <a:gd name="T5" fmla="*/ 0 h 45"/>
                <a:gd name="T6" fmla="*/ 0 w 48"/>
                <a:gd name="T7" fmla="*/ 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45">
                  <a:moveTo>
                    <a:pt x="0" y="5"/>
                  </a:moveTo>
                  <a:cubicBezTo>
                    <a:pt x="48" y="45"/>
                    <a:pt x="48" y="45"/>
                    <a:pt x="48" y="45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8" y="5"/>
                    <a:pt x="0" y="5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4" name="Freeform 2829"/>
            <p:cNvSpPr>
              <a:spLocks/>
            </p:cNvSpPr>
            <p:nvPr/>
          </p:nvSpPr>
          <p:spPr bwMode="auto">
            <a:xfrm rot="2168359">
              <a:off x="-2005209" y="4865998"/>
              <a:ext cx="40302" cy="27819"/>
            </a:xfrm>
            <a:custGeom>
              <a:avLst/>
              <a:gdLst>
                <a:gd name="T0" fmla="*/ 5 w 48"/>
                <a:gd name="T1" fmla="*/ 0 h 33"/>
                <a:gd name="T2" fmla="*/ 0 w 48"/>
                <a:gd name="T3" fmla="*/ 32 h 33"/>
                <a:gd name="T4" fmla="*/ 42 w 48"/>
                <a:gd name="T5" fmla="*/ 16 h 33"/>
                <a:gd name="T6" fmla="*/ 47 w 48"/>
                <a:gd name="T7" fmla="*/ 0 h 33"/>
                <a:gd name="T8" fmla="*/ 5 w 48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33">
                  <a:moveTo>
                    <a:pt x="5" y="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29" y="33"/>
                    <a:pt x="42" y="16"/>
                  </a:cubicBezTo>
                  <a:cubicBezTo>
                    <a:pt x="48" y="4"/>
                    <a:pt x="47" y="0"/>
                    <a:pt x="47" y="0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5" name="Freeform 2830"/>
            <p:cNvSpPr>
              <a:spLocks/>
            </p:cNvSpPr>
            <p:nvPr/>
          </p:nvSpPr>
          <p:spPr bwMode="auto">
            <a:xfrm rot="2168359">
              <a:off x="-2034916" y="4890722"/>
              <a:ext cx="37449" cy="40659"/>
            </a:xfrm>
            <a:custGeom>
              <a:avLst/>
              <a:gdLst>
                <a:gd name="T0" fmla="*/ 2 w 44"/>
                <a:gd name="T1" fmla="*/ 0 h 48"/>
                <a:gd name="T2" fmla="*/ 0 w 44"/>
                <a:gd name="T3" fmla="*/ 48 h 48"/>
                <a:gd name="T4" fmla="*/ 30 w 44"/>
                <a:gd name="T5" fmla="*/ 35 h 48"/>
                <a:gd name="T6" fmla="*/ 44 w 44"/>
                <a:gd name="T7" fmla="*/ 0 h 48"/>
                <a:gd name="T8" fmla="*/ 2 w 44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8">
                  <a:moveTo>
                    <a:pt x="2" y="0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0" y="48"/>
                    <a:pt x="18" y="47"/>
                    <a:pt x="30" y="35"/>
                  </a:cubicBezTo>
                  <a:cubicBezTo>
                    <a:pt x="41" y="24"/>
                    <a:pt x="44" y="0"/>
                    <a:pt x="44" y="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6" name="Freeform 2831"/>
            <p:cNvSpPr>
              <a:spLocks/>
            </p:cNvSpPr>
            <p:nvPr/>
          </p:nvSpPr>
          <p:spPr bwMode="auto">
            <a:xfrm rot="2168359">
              <a:off x="-2064995" y="4929057"/>
              <a:ext cx="37449" cy="46366"/>
            </a:xfrm>
            <a:custGeom>
              <a:avLst/>
              <a:gdLst>
                <a:gd name="T0" fmla="*/ 0 w 44"/>
                <a:gd name="T1" fmla="*/ 8 h 55"/>
                <a:gd name="T2" fmla="*/ 10 w 44"/>
                <a:gd name="T3" fmla="*/ 33 h 55"/>
                <a:gd name="T4" fmla="*/ 37 w 44"/>
                <a:gd name="T5" fmla="*/ 49 h 55"/>
                <a:gd name="T6" fmla="*/ 44 w 44"/>
                <a:gd name="T7" fmla="*/ 29 h 55"/>
                <a:gd name="T8" fmla="*/ 25 w 44"/>
                <a:gd name="T9" fmla="*/ 1 h 55"/>
                <a:gd name="T10" fmla="*/ 0 w 44"/>
                <a:gd name="T11" fmla="*/ 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55">
                  <a:moveTo>
                    <a:pt x="0" y="8"/>
                  </a:moveTo>
                  <a:cubicBezTo>
                    <a:pt x="0" y="8"/>
                    <a:pt x="3" y="32"/>
                    <a:pt x="10" y="33"/>
                  </a:cubicBezTo>
                  <a:cubicBezTo>
                    <a:pt x="16" y="34"/>
                    <a:pt x="29" y="43"/>
                    <a:pt x="37" y="49"/>
                  </a:cubicBezTo>
                  <a:cubicBezTo>
                    <a:pt x="44" y="55"/>
                    <a:pt x="44" y="44"/>
                    <a:pt x="44" y="29"/>
                  </a:cubicBezTo>
                  <a:cubicBezTo>
                    <a:pt x="44" y="13"/>
                    <a:pt x="40" y="0"/>
                    <a:pt x="25" y="1"/>
                  </a:cubicBezTo>
                  <a:cubicBezTo>
                    <a:pt x="10" y="3"/>
                    <a:pt x="0" y="8"/>
                    <a:pt x="0" y="8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7" name="Freeform 2832"/>
            <p:cNvSpPr>
              <a:spLocks/>
            </p:cNvSpPr>
            <p:nvPr/>
          </p:nvSpPr>
          <p:spPr bwMode="auto">
            <a:xfrm rot="2168359">
              <a:off x="-1985547" y="4888472"/>
              <a:ext cx="56708" cy="45652"/>
            </a:xfrm>
            <a:custGeom>
              <a:avLst/>
              <a:gdLst>
                <a:gd name="T0" fmla="*/ 23 w 67"/>
                <a:gd name="T1" fmla="*/ 3 h 54"/>
                <a:gd name="T2" fmla="*/ 12 w 67"/>
                <a:gd name="T3" fmla="*/ 52 h 54"/>
                <a:gd name="T4" fmla="*/ 60 w 67"/>
                <a:gd name="T5" fmla="*/ 22 h 54"/>
                <a:gd name="T6" fmla="*/ 23 w 67"/>
                <a:gd name="T7" fmla="*/ 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" h="54">
                  <a:moveTo>
                    <a:pt x="23" y="3"/>
                  </a:moveTo>
                  <a:cubicBezTo>
                    <a:pt x="23" y="3"/>
                    <a:pt x="0" y="50"/>
                    <a:pt x="12" y="52"/>
                  </a:cubicBezTo>
                  <a:cubicBezTo>
                    <a:pt x="23" y="54"/>
                    <a:pt x="53" y="42"/>
                    <a:pt x="60" y="22"/>
                  </a:cubicBezTo>
                  <a:cubicBezTo>
                    <a:pt x="67" y="3"/>
                    <a:pt x="34" y="0"/>
                    <a:pt x="23" y="3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8" name="Freeform 2833"/>
            <p:cNvSpPr>
              <a:spLocks/>
            </p:cNvSpPr>
            <p:nvPr/>
          </p:nvSpPr>
          <p:spPr bwMode="auto">
            <a:xfrm rot="2168359">
              <a:off x="-1930517" y="4911139"/>
              <a:ext cx="38876" cy="38519"/>
            </a:xfrm>
            <a:custGeom>
              <a:avLst/>
              <a:gdLst>
                <a:gd name="T0" fmla="*/ 15 w 46"/>
                <a:gd name="T1" fmla="*/ 6 h 46"/>
                <a:gd name="T2" fmla="*/ 5 w 46"/>
                <a:gd name="T3" fmla="*/ 29 h 46"/>
                <a:gd name="T4" fmla="*/ 15 w 46"/>
                <a:gd name="T5" fmla="*/ 42 h 46"/>
                <a:gd name="T6" fmla="*/ 44 w 46"/>
                <a:gd name="T7" fmla="*/ 22 h 46"/>
                <a:gd name="T8" fmla="*/ 37 w 46"/>
                <a:gd name="T9" fmla="*/ 6 h 46"/>
                <a:gd name="T10" fmla="*/ 15 w 46"/>
                <a:gd name="T11" fmla="*/ 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46">
                  <a:moveTo>
                    <a:pt x="15" y="6"/>
                  </a:moveTo>
                  <a:cubicBezTo>
                    <a:pt x="15" y="6"/>
                    <a:pt x="5" y="21"/>
                    <a:pt x="5" y="29"/>
                  </a:cubicBezTo>
                  <a:cubicBezTo>
                    <a:pt x="6" y="38"/>
                    <a:pt x="0" y="46"/>
                    <a:pt x="15" y="42"/>
                  </a:cubicBezTo>
                  <a:cubicBezTo>
                    <a:pt x="29" y="37"/>
                    <a:pt x="43" y="29"/>
                    <a:pt x="44" y="22"/>
                  </a:cubicBezTo>
                  <a:cubicBezTo>
                    <a:pt x="46" y="15"/>
                    <a:pt x="42" y="11"/>
                    <a:pt x="37" y="6"/>
                  </a:cubicBezTo>
                  <a:cubicBezTo>
                    <a:pt x="31" y="2"/>
                    <a:pt x="18" y="0"/>
                    <a:pt x="15" y="6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9" name="Freeform 2834"/>
            <p:cNvSpPr>
              <a:spLocks/>
            </p:cNvSpPr>
            <p:nvPr/>
          </p:nvSpPr>
          <p:spPr bwMode="auto">
            <a:xfrm rot="2168359">
              <a:off x="-1915815" y="4944373"/>
              <a:ext cx="38876" cy="34596"/>
            </a:xfrm>
            <a:custGeom>
              <a:avLst/>
              <a:gdLst>
                <a:gd name="T0" fmla="*/ 16 w 46"/>
                <a:gd name="T1" fmla="*/ 10 h 41"/>
                <a:gd name="T2" fmla="*/ 3 w 46"/>
                <a:gd name="T3" fmla="*/ 32 h 41"/>
                <a:gd name="T4" fmla="*/ 20 w 46"/>
                <a:gd name="T5" fmla="*/ 37 h 41"/>
                <a:gd name="T6" fmla="*/ 46 w 46"/>
                <a:gd name="T7" fmla="*/ 20 h 41"/>
                <a:gd name="T8" fmla="*/ 16 w 46"/>
                <a:gd name="T9" fmla="*/ 1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1">
                  <a:moveTo>
                    <a:pt x="16" y="10"/>
                  </a:moveTo>
                  <a:cubicBezTo>
                    <a:pt x="16" y="10"/>
                    <a:pt x="0" y="26"/>
                    <a:pt x="3" y="32"/>
                  </a:cubicBezTo>
                  <a:cubicBezTo>
                    <a:pt x="5" y="38"/>
                    <a:pt x="12" y="41"/>
                    <a:pt x="20" y="37"/>
                  </a:cubicBezTo>
                  <a:cubicBezTo>
                    <a:pt x="28" y="33"/>
                    <a:pt x="46" y="23"/>
                    <a:pt x="46" y="20"/>
                  </a:cubicBezTo>
                  <a:cubicBezTo>
                    <a:pt x="46" y="16"/>
                    <a:pt x="33" y="0"/>
                    <a:pt x="16" y="1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0" name="Freeform 2835"/>
            <p:cNvSpPr>
              <a:spLocks/>
            </p:cNvSpPr>
            <p:nvPr/>
          </p:nvSpPr>
          <p:spPr bwMode="auto">
            <a:xfrm rot="2168359">
              <a:off x="-1974007" y="4933412"/>
              <a:ext cx="50645" cy="37092"/>
            </a:xfrm>
            <a:custGeom>
              <a:avLst/>
              <a:gdLst>
                <a:gd name="T0" fmla="*/ 33 w 60"/>
                <a:gd name="T1" fmla="*/ 5 h 44"/>
                <a:gd name="T2" fmla="*/ 7 w 60"/>
                <a:gd name="T3" fmla="*/ 30 h 44"/>
                <a:gd name="T4" fmla="*/ 36 w 60"/>
                <a:gd name="T5" fmla="*/ 40 h 44"/>
                <a:gd name="T6" fmla="*/ 60 w 60"/>
                <a:gd name="T7" fmla="*/ 14 h 44"/>
                <a:gd name="T8" fmla="*/ 33 w 60"/>
                <a:gd name="T9" fmla="*/ 5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44">
                  <a:moveTo>
                    <a:pt x="33" y="5"/>
                  </a:moveTo>
                  <a:cubicBezTo>
                    <a:pt x="33" y="5"/>
                    <a:pt x="0" y="20"/>
                    <a:pt x="7" y="30"/>
                  </a:cubicBezTo>
                  <a:cubicBezTo>
                    <a:pt x="14" y="41"/>
                    <a:pt x="21" y="44"/>
                    <a:pt x="36" y="40"/>
                  </a:cubicBezTo>
                  <a:cubicBezTo>
                    <a:pt x="51" y="35"/>
                    <a:pt x="59" y="19"/>
                    <a:pt x="60" y="14"/>
                  </a:cubicBezTo>
                  <a:cubicBezTo>
                    <a:pt x="60" y="10"/>
                    <a:pt x="51" y="0"/>
                    <a:pt x="33" y="5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1" name="Freeform 2836"/>
            <p:cNvSpPr>
              <a:spLocks/>
            </p:cNvSpPr>
            <p:nvPr/>
          </p:nvSpPr>
          <p:spPr bwMode="auto">
            <a:xfrm rot="2168359">
              <a:off x="-2014527" y="4930620"/>
              <a:ext cx="38162" cy="37092"/>
            </a:xfrm>
            <a:custGeom>
              <a:avLst/>
              <a:gdLst>
                <a:gd name="T0" fmla="*/ 20 w 45"/>
                <a:gd name="T1" fmla="*/ 0 h 44"/>
                <a:gd name="T2" fmla="*/ 3 w 45"/>
                <a:gd name="T3" fmla="*/ 12 h 44"/>
                <a:gd name="T4" fmla="*/ 7 w 45"/>
                <a:gd name="T5" fmla="*/ 39 h 44"/>
                <a:gd name="T6" fmla="*/ 25 w 45"/>
                <a:gd name="T7" fmla="*/ 34 h 44"/>
                <a:gd name="T8" fmla="*/ 41 w 45"/>
                <a:gd name="T9" fmla="*/ 12 h 44"/>
                <a:gd name="T10" fmla="*/ 20 w 45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44">
                  <a:moveTo>
                    <a:pt x="20" y="0"/>
                  </a:moveTo>
                  <a:cubicBezTo>
                    <a:pt x="20" y="0"/>
                    <a:pt x="5" y="5"/>
                    <a:pt x="3" y="12"/>
                  </a:cubicBezTo>
                  <a:cubicBezTo>
                    <a:pt x="1" y="18"/>
                    <a:pt x="0" y="36"/>
                    <a:pt x="7" y="39"/>
                  </a:cubicBezTo>
                  <a:cubicBezTo>
                    <a:pt x="13" y="41"/>
                    <a:pt x="13" y="44"/>
                    <a:pt x="25" y="34"/>
                  </a:cubicBezTo>
                  <a:cubicBezTo>
                    <a:pt x="38" y="25"/>
                    <a:pt x="45" y="19"/>
                    <a:pt x="41" y="12"/>
                  </a:cubicBezTo>
                  <a:cubicBezTo>
                    <a:pt x="36" y="5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2" name="Freeform 2837"/>
            <p:cNvSpPr>
              <a:spLocks/>
            </p:cNvSpPr>
            <p:nvPr/>
          </p:nvSpPr>
          <p:spPr bwMode="auto">
            <a:xfrm rot="2168359">
              <a:off x="-1996077" y="4972964"/>
              <a:ext cx="39589" cy="37806"/>
            </a:xfrm>
            <a:custGeom>
              <a:avLst/>
              <a:gdLst>
                <a:gd name="T0" fmla="*/ 1 w 47"/>
                <a:gd name="T1" fmla="*/ 7 h 45"/>
                <a:gd name="T2" fmla="*/ 7 w 47"/>
                <a:gd name="T3" fmla="*/ 44 h 45"/>
                <a:gd name="T4" fmla="*/ 32 w 47"/>
                <a:gd name="T5" fmla="*/ 32 h 45"/>
                <a:gd name="T6" fmla="*/ 39 w 47"/>
                <a:gd name="T7" fmla="*/ 1 h 45"/>
                <a:gd name="T8" fmla="*/ 1 w 47"/>
                <a:gd name="T9" fmla="*/ 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5">
                  <a:moveTo>
                    <a:pt x="1" y="7"/>
                  </a:moveTo>
                  <a:cubicBezTo>
                    <a:pt x="1" y="7"/>
                    <a:pt x="0" y="43"/>
                    <a:pt x="7" y="44"/>
                  </a:cubicBezTo>
                  <a:cubicBezTo>
                    <a:pt x="15" y="45"/>
                    <a:pt x="26" y="43"/>
                    <a:pt x="32" y="32"/>
                  </a:cubicBezTo>
                  <a:cubicBezTo>
                    <a:pt x="37" y="20"/>
                    <a:pt x="47" y="3"/>
                    <a:pt x="39" y="1"/>
                  </a:cubicBezTo>
                  <a:cubicBezTo>
                    <a:pt x="31" y="0"/>
                    <a:pt x="1" y="4"/>
                    <a:pt x="1" y="7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3" name="Freeform 2838"/>
            <p:cNvSpPr>
              <a:spLocks/>
            </p:cNvSpPr>
            <p:nvPr/>
          </p:nvSpPr>
          <p:spPr bwMode="auto">
            <a:xfrm rot="2168359">
              <a:off x="-2044233" y="4964084"/>
              <a:ext cx="40659" cy="43869"/>
            </a:xfrm>
            <a:custGeom>
              <a:avLst/>
              <a:gdLst>
                <a:gd name="T0" fmla="*/ 10 w 48"/>
                <a:gd name="T1" fmla="*/ 8 h 52"/>
                <a:gd name="T2" fmla="*/ 10 w 48"/>
                <a:gd name="T3" fmla="*/ 36 h 52"/>
                <a:gd name="T4" fmla="*/ 33 w 48"/>
                <a:gd name="T5" fmla="*/ 49 h 52"/>
                <a:gd name="T6" fmla="*/ 42 w 48"/>
                <a:gd name="T7" fmla="*/ 28 h 52"/>
                <a:gd name="T8" fmla="*/ 10 w 48"/>
                <a:gd name="T9" fmla="*/ 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52">
                  <a:moveTo>
                    <a:pt x="10" y="8"/>
                  </a:moveTo>
                  <a:cubicBezTo>
                    <a:pt x="7" y="10"/>
                    <a:pt x="0" y="28"/>
                    <a:pt x="10" y="36"/>
                  </a:cubicBezTo>
                  <a:cubicBezTo>
                    <a:pt x="21" y="45"/>
                    <a:pt x="28" y="46"/>
                    <a:pt x="33" y="49"/>
                  </a:cubicBezTo>
                  <a:cubicBezTo>
                    <a:pt x="37" y="52"/>
                    <a:pt x="48" y="38"/>
                    <a:pt x="42" y="28"/>
                  </a:cubicBezTo>
                  <a:cubicBezTo>
                    <a:pt x="36" y="18"/>
                    <a:pt x="23" y="0"/>
                    <a:pt x="10" y="8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4" name="Freeform 2839"/>
            <p:cNvSpPr>
              <a:spLocks/>
            </p:cNvSpPr>
            <p:nvPr/>
          </p:nvSpPr>
          <p:spPr bwMode="auto">
            <a:xfrm rot="2168359">
              <a:off x="-2021622" y="5003351"/>
              <a:ext cx="46366" cy="43155"/>
            </a:xfrm>
            <a:custGeom>
              <a:avLst/>
              <a:gdLst>
                <a:gd name="T0" fmla="*/ 15 w 55"/>
                <a:gd name="T1" fmla="*/ 12 h 51"/>
                <a:gd name="T2" fmla="*/ 8 w 55"/>
                <a:gd name="T3" fmla="*/ 46 h 51"/>
                <a:gd name="T4" fmla="*/ 37 w 55"/>
                <a:gd name="T5" fmla="*/ 46 h 51"/>
                <a:gd name="T6" fmla="*/ 54 w 55"/>
                <a:gd name="T7" fmla="*/ 15 h 51"/>
                <a:gd name="T8" fmla="*/ 43 w 55"/>
                <a:gd name="T9" fmla="*/ 3 h 51"/>
                <a:gd name="T10" fmla="*/ 15 w 55"/>
                <a:gd name="T11" fmla="*/ 12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51">
                  <a:moveTo>
                    <a:pt x="15" y="12"/>
                  </a:moveTo>
                  <a:cubicBezTo>
                    <a:pt x="15" y="12"/>
                    <a:pt x="0" y="43"/>
                    <a:pt x="8" y="46"/>
                  </a:cubicBezTo>
                  <a:cubicBezTo>
                    <a:pt x="15" y="50"/>
                    <a:pt x="28" y="51"/>
                    <a:pt x="37" y="46"/>
                  </a:cubicBezTo>
                  <a:cubicBezTo>
                    <a:pt x="45" y="41"/>
                    <a:pt x="53" y="26"/>
                    <a:pt x="54" y="15"/>
                  </a:cubicBezTo>
                  <a:cubicBezTo>
                    <a:pt x="55" y="4"/>
                    <a:pt x="55" y="0"/>
                    <a:pt x="43" y="3"/>
                  </a:cubicBezTo>
                  <a:cubicBezTo>
                    <a:pt x="32" y="7"/>
                    <a:pt x="15" y="12"/>
                    <a:pt x="15" y="12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5" name="Freeform 2840"/>
            <p:cNvSpPr>
              <a:spLocks/>
            </p:cNvSpPr>
            <p:nvPr/>
          </p:nvSpPr>
          <p:spPr bwMode="auto">
            <a:xfrm rot="2168359">
              <a:off x="-1949345" y="4972392"/>
              <a:ext cx="30316" cy="56708"/>
            </a:xfrm>
            <a:custGeom>
              <a:avLst/>
              <a:gdLst>
                <a:gd name="T0" fmla="*/ 2 w 36"/>
                <a:gd name="T1" fmla="*/ 11 h 67"/>
                <a:gd name="T2" fmla="*/ 0 w 36"/>
                <a:gd name="T3" fmla="*/ 58 h 67"/>
                <a:gd name="T4" fmla="*/ 23 w 36"/>
                <a:gd name="T5" fmla="*/ 51 h 67"/>
                <a:gd name="T6" fmla="*/ 28 w 36"/>
                <a:gd name="T7" fmla="*/ 5 h 67"/>
                <a:gd name="T8" fmla="*/ 2 w 36"/>
                <a:gd name="T9" fmla="*/ 1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67">
                  <a:moveTo>
                    <a:pt x="2" y="11"/>
                  </a:moveTo>
                  <a:cubicBezTo>
                    <a:pt x="2" y="11"/>
                    <a:pt x="0" y="53"/>
                    <a:pt x="0" y="58"/>
                  </a:cubicBezTo>
                  <a:cubicBezTo>
                    <a:pt x="0" y="63"/>
                    <a:pt x="18" y="67"/>
                    <a:pt x="23" y="51"/>
                  </a:cubicBezTo>
                  <a:cubicBezTo>
                    <a:pt x="29" y="36"/>
                    <a:pt x="36" y="10"/>
                    <a:pt x="28" y="5"/>
                  </a:cubicBezTo>
                  <a:cubicBezTo>
                    <a:pt x="20" y="0"/>
                    <a:pt x="7" y="4"/>
                    <a:pt x="2" y="11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6" name="Freeform 2841"/>
            <p:cNvSpPr>
              <a:spLocks/>
            </p:cNvSpPr>
            <p:nvPr/>
          </p:nvSpPr>
          <p:spPr bwMode="auto">
            <a:xfrm rot="2168359">
              <a:off x="-1905436" y="4971388"/>
              <a:ext cx="32813" cy="42086"/>
            </a:xfrm>
            <a:custGeom>
              <a:avLst/>
              <a:gdLst>
                <a:gd name="T0" fmla="*/ 8 w 39"/>
                <a:gd name="T1" fmla="*/ 19 h 50"/>
                <a:gd name="T2" fmla="*/ 8 w 39"/>
                <a:gd name="T3" fmla="*/ 49 h 50"/>
                <a:gd name="T4" fmla="*/ 32 w 39"/>
                <a:gd name="T5" fmla="*/ 19 h 50"/>
                <a:gd name="T6" fmla="*/ 32 w 39"/>
                <a:gd name="T7" fmla="*/ 1 h 50"/>
                <a:gd name="T8" fmla="*/ 8 w 39"/>
                <a:gd name="T9" fmla="*/ 1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50">
                  <a:moveTo>
                    <a:pt x="8" y="19"/>
                  </a:moveTo>
                  <a:cubicBezTo>
                    <a:pt x="8" y="19"/>
                    <a:pt x="0" y="48"/>
                    <a:pt x="8" y="49"/>
                  </a:cubicBezTo>
                  <a:cubicBezTo>
                    <a:pt x="16" y="50"/>
                    <a:pt x="28" y="25"/>
                    <a:pt x="32" y="19"/>
                  </a:cubicBezTo>
                  <a:cubicBezTo>
                    <a:pt x="37" y="13"/>
                    <a:pt x="39" y="2"/>
                    <a:pt x="32" y="1"/>
                  </a:cubicBezTo>
                  <a:cubicBezTo>
                    <a:pt x="26" y="0"/>
                    <a:pt x="12" y="11"/>
                    <a:pt x="8" y="19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7" name="Freeform 2842"/>
            <p:cNvSpPr>
              <a:spLocks/>
            </p:cNvSpPr>
            <p:nvPr/>
          </p:nvSpPr>
          <p:spPr bwMode="auto">
            <a:xfrm rot="2168359">
              <a:off x="-1970769" y="4960028"/>
              <a:ext cx="71688" cy="139097"/>
            </a:xfrm>
            <a:custGeom>
              <a:avLst/>
              <a:gdLst>
                <a:gd name="T0" fmla="*/ 75 w 85"/>
                <a:gd name="T1" fmla="*/ 21 h 165"/>
                <a:gd name="T2" fmla="*/ 41 w 85"/>
                <a:gd name="T3" fmla="*/ 57 h 165"/>
                <a:gd name="T4" fmla="*/ 31 w 85"/>
                <a:gd name="T5" fmla="*/ 86 h 165"/>
                <a:gd name="T6" fmla="*/ 11 w 85"/>
                <a:gd name="T7" fmla="*/ 123 h 165"/>
                <a:gd name="T8" fmla="*/ 21 w 85"/>
                <a:gd name="T9" fmla="*/ 140 h 165"/>
                <a:gd name="T10" fmla="*/ 77 w 85"/>
                <a:gd name="T11" fmla="*/ 54 h 165"/>
                <a:gd name="T12" fmla="*/ 85 w 85"/>
                <a:gd name="T13" fmla="*/ 3 h 165"/>
                <a:gd name="T14" fmla="*/ 75 w 85"/>
                <a:gd name="T15" fmla="*/ 21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5" h="165">
                  <a:moveTo>
                    <a:pt x="75" y="21"/>
                  </a:moveTo>
                  <a:cubicBezTo>
                    <a:pt x="75" y="21"/>
                    <a:pt x="53" y="51"/>
                    <a:pt x="41" y="57"/>
                  </a:cubicBezTo>
                  <a:cubicBezTo>
                    <a:pt x="29" y="63"/>
                    <a:pt x="44" y="74"/>
                    <a:pt x="31" y="86"/>
                  </a:cubicBezTo>
                  <a:cubicBezTo>
                    <a:pt x="19" y="97"/>
                    <a:pt x="16" y="101"/>
                    <a:pt x="11" y="123"/>
                  </a:cubicBezTo>
                  <a:cubicBezTo>
                    <a:pt x="7" y="145"/>
                    <a:pt x="0" y="165"/>
                    <a:pt x="21" y="140"/>
                  </a:cubicBezTo>
                  <a:cubicBezTo>
                    <a:pt x="42" y="114"/>
                    <a:pt x="70" y="80"/>
                    <a:pt x="77" y="54"/>
                  </a:cubicBezTo>
                  <a:cubicBezTo>
                    <a:pt x="85" y="27"/>
                    <a:pt x="85" y="7"/>
                    <a:pt x="85" y="3"/>
                  </a:cubicBezTo>
                  <a:cubicBezTo>
                    <a:pt x="85" y="0"/>
                    <a:pt x="78" y="16"/>
                    <a:pt x="75" y="21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8" name="Freeform 2843"/>
            <p:cNvSpPr>
              <a:spLocks/>
            </p:cNvSpPr>
            <p:nvPr/>
          </p:nvSpPr>
          <p:spPr bwMode="auto">
            <a:xfrm rot="2168359">
              <a:off x="-1988375" y="4847875"/>
              <a:ext cx="576002" cy="636634"/>
            </a:xfrm>
            <a:custGeom>
              <a:avLst/>
              <a:gdLst>
                <a:gd name="T0" fmla="*/ 75 w 682"/>
                <a:gd name="T1" fmla="*/ 319 h 755"/>
                <a:gd name="T2" fmla="*/ 492 w 682"/>
                <a:gd name="T3" fmla="*/ 205 h 755"/>
                <a:gd name="T4" fmla="*/ 643 w 682"/>
                <a:gd name="T5" fmla="*/ 0 h 755"/>
                <a:gd name="T6" fmla="*/ 607 w 682"/>
                <a:gd name="T7" fmla="*/ 194 h 755"/>
                <a:gd name="T8" fmla="*/ 522 w 682"/>
                <a:gd name="T9" fmla="*/ 382 h 755"/>
                <a:gd name="T10" fmla="*/ 460 w 682"/>
                <a:gd name="T11" fmla="*/ 425 h 755"/>
                <a:gd name="T12" fmla="*/ 452 w 682"/>
                <a:gd name="T13" fmla="*/ 445 h 755"/>
                <a:gd name="T14" fmla="*/ 537 w 682"/>
                <a:gd name="T15" fmla="*/ 486 h 755"/>
                <a:gd name="T16" fmla="*/ 589 w 682"/>
                <a:gd name="T17" fmla="*/ 575 h 755"/>
                <a:gd name="T18" fmla="*/ 650 w 682"/>
                <a:gd name="T19" fmla="*/ 658 h 755"/>
                <a:gd name="T20" fmla="*/ 646 w 682"/>
                <a:gd name="T21" fmla="*/ 755 h 755"/>
                <a:gd name="T22" fmla="*/ 492 w 682"/>
                <a:gd name="T23" fmla="*/ 634 h 755"/>
                <a:gd name="T24" fmla="*/ 233 w 682"/>
                <a:gd name="T25" fmla="*/ 562 h 755"/>
                <a:gd name="T26" fmla="*/ 0 w 682"/>
                <a:gd name="T27" fmla="*/ 494 h 755"/>
                <a:gd name="T28" fmla="*/ 25 w 682"/>
                <a:gd name="T29" fmla="*/ 458 h 755"/>
                <a:gd name="T30" fmla="*/ 418 w 682"/>
                <a:gd name="T31" fmla="*/ 554 h 755"/>
                <a:gd name="T32" fmla="*/ 169 w 682"/>
                <a:gd name="T33" fmla="*/ 464 h 755"/>
                <a:gd name="T34" fmla="*/ 40 w 682"/>
                <a:gd name="T35" fmla="*/ 451 h 755"/>
                <a:gd name="T36" fmla="*/ 56 w 682"/>
                <a:gd name="T37" fmla="*/ 411 h 755"/>
                <a:gd name="T38" fmla="*/ 348 w 682"/>
                <a:gd name="T39" fmla="*/ 437 h 755"/>
                <a:gd name="T40" fmla="*/ 64 w 682"/>
                <a:gd name="T41" fmla="*/ 395 h 755"/>
                <a:gd name="T42" fmla="*/ 68 w 682"/>
                <a:gd name="T43" fmla="*/ 384 h 755"/>
                <a:gd name="T44" fmla="*/ 477 w 682"/>
                <a:gd name="T45" fmla="*/ 299 h 755"/>
                <a:gd name="T46" fmla="*/ 74 w 682"/>
                <a:gd name="T47" fmla="*/ 366 h 755"/>
                <a:gd name="T48" fmla="*/ 75 w 682"/>
                <a:gd name="T49" fmla="*/ 319 h 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2" h="755">
                  <a:moveTo>
                    <a:pt x="75" y="319"/>
                  </a:moveTo>
                  <a:cubicBezTo>
                    <a:pt x="75" y="319"/>
                    <a:pt x="338" y="333"/>
                    <a:pt x="492" y="205"/>
                  </a:cubicBezTo>
                  <a:cubicBezTo>
                    <a:pt x="555" y="151"/>
                    <a:pt x="625" y="79"/>
                    <a:pt x="643" y="0"/>
                  </a:cubicBezTo>
                  <a:cubicBezTo>
                    <a:pt x="661" y="12"/>
                    <a:pt x="682" y="112"/>
                    <a:pt x="607" y="194"/>
                  </a:cubicBezTo>
                  <a:cubicBezTo>
                    <a:pt x="607" y="211"/>
                    <a:pt x="580" y="325"/>
                    <a:pt x="522" y="382"/>
                  </a:cubicBezTo>
                  <a:cubicBezTo>
                    <a:pt x="484" y="418"/>
                    <a:pt x="472" y="422"/>
                    <a:pt x="460" y="425"/>
                  </a:cubicBezTo>
                  <a:cubicBezTo>
                    <a:pt x="448" y="429"/>
                    <a:pt x="444" y="442"/>
                    <a:pt x="452" y="445"/>
                  </a:cubicBezTo>
                  <a:cubicBezTo>
                    <a:pt x="460" y="448"/>
                    <a:pt x="507" y="455"/>
                    <a:pt x="537" y="486"/>
                  </a:cubicBezTo>
                  <a:cubicBezTo>
                    <a:pt x="567" y="517"/>
                    <a:pt x="600" y="544"/>
                    <a:pt x="589" y="575"/>
                  </a:cubicBezTo>
                  <a:cubicBezTo>
                    <a:pt x="616" y="591"/>
                    <a:pt x="647" y="619"/>
                    <a:pt x="650" y="658"/>
                  </a:cubicBezTo>
                  <a:cubicBezTo>
                    <a:pt x="653" y="697"/>
                    <a:pt x="646" y="755"/>
                    <a:pt x="646" y="755"/>
                  </a:cubicBezTo>
                  <a:cubicBezTo>
                    <a:pt x="646" y="755"/>
                    <a:pt x="590" y="666"/>
                    <a:pt x="492" y="634"/>
                  </a:cubicBezTo>
                  <a:cubicBezTo>
                    <a:pt x="394" y="602"/>
                    <a:pt x="317" y="571"/>
                    <a:pt x="233" y="562"/>
                  </a:cubicBezTo>
                  <a:cubicBezTo>
                    <a:pt x="149" y="553"/>
                    <a:pt x="1" y="509"/>
                    <a:pt x="0" y="494"/>
                  </a:cubicBezTo>
                  <a:cubicBezTo>
                    <a:pt x="12" y="472"/>
                    <a:pt x="25" y="458"/>
                    <a:pt x="25" y="458"/>
                  </a:cubicBezTo>
                  <a:cubicBezTo>
                    <a:pt x="25" y="458"/>
                    <a:pt x="321" y="501"/>
                    <a:pt x="418" y="554"/>
                  </a:cubicBezTo>
                  <a:cubicBezTo>
                    <a:pt x="406" y="537"/>
                    <a:pt x="249" y="476"/>
                    <a:pt x="169" y="464"/>
                  </a:cubicBezTo>
                  <a:cubicBezTo>
                    <a:pt x="89" y="452"/>
                    <a:pt x="40" y="451"/>
                    <a:pt x="40" y="451"/>
                  </a:cubicBezTo>
                  <a:cubicBezTo>
                    <a:pt x="56" y="411"/>
                    <a:pt x="56" y="411"/>
                    <a:pt x="56" y="411"/>
                  </a:cubicBezTo>
                  <a:cubicBezTo>
                    <a:pt x="56" y="411"/>
                    <a:pt x="256" y="488"/>
                    <a:pt x="348" y="437"/>
                  </a:cubicBezTo>
                  <a:cubicBezTo>
                    <a:pt x="312" y="439"/>
                    <a:pt x="123" y="448"/>
                    <a:pt x="64" y="395"/>
                  </a:cubicBezTo>
                  <a:cubicBezTo>
                    <a:pt x="68" y="384"/>
                    <a:pt x="68" y="384"/>
                    <a:pt x="68" y="384"/>
                  </a:cubicBezTo>
                  <a:cubicBezTo>
                    <a:pt x="68" y="384"/>
                    <a:pt x="381" y="433"/>
                    <a:pt x="477" y="299"/>
                  </a:cubicBezTo>
                  <a:cubicBezTo>
                    <a:pt x="425" y="313"/>
                    <a:pt x="307" y="397"/>
                    <a:pt x="74" y="366"/>
                  </a:cubicBezTo>
                  <a:cubicBezTo>
                    <a:pt x="75" y="336"/>
                    <a:pt x="75" y="319"/>
                    <a:pt x="75" y="319"/>
                  </a:cubicBezTo>
                  <a:close/>
                </a:path>
              </a:pathLst>
            </a:custGeom>
            <a:solidFill>
              <a:srgbClr val="ED1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217" name="椭圆 3216"/>
          <p:cNvSpPr/>
          <p:nvPr/>
        </p:nvSpPr>
        <p:spPr bwMode="auto">
          <a:xfrm>
            <a:off x="2769599" y="1385634"/>
            <a:ext cx="818696" cy="818288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20000"/>
                </a:srgbClr>
              </a:gs>
              <a:gs pos="31000">
                <a:srgbClr val="FFFF00">
                  <a:alpha val="10000"/>
                </a:srgbClr>
              </a:gs>
              <a:gs pos="65000">
                <a:srgbClr val="FFFF00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53" name="椭圆 3252"/>
          <p:cNvSpPr/>
          <p:nvPr/>
        </p:nvSpPr>
        <p:spPr bwMode="auto">
          <a:xfrm>
            <a:off x="982050" y="2427307"/>
            <a:ext cx="818696" cy="818288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20000"/>
                </a:srgbClr>
              </a:gs>
              <a:gs pos="31000">
                <a:srgbClr val="FFFF00">
                  <a:alpha val="10000"/>
                </a:srgbClr>
              </a:gs>
              <a:gs pos="65000">
                <a:srgbClr val="FFFF00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54" name="椭圆 3253"/>
          <p:cNvSpPr/>
          <p:nvPr/>
        </p:nvSpPr>
        <p:spPr bwMode="auto">
          <a:xfrm>
            <a:off x="2052549" y="836841"/>
            <a:ext cx="570966" cy="570682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20000"/>
                </a:srgbClr>
              </a:gs>
              <a:gs pos="31000">
                <a:srgbClr val="FFFF00">
                  <a:alpha val="10000"/>
                </a:srgbClr>
              </a:gs>
              <a:gs pos="65000">
                <a:srgbClr val="FFFF00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55" name="椭圆 3254"/>
          <p:cNvSpPr/>
          <p:nvPr/>
        </p:nvSpPr>
        <p:spPr bwMode="auto">
          <a:xfrm>
            <a:off x="4560081" y="324751"/>
            <a:ext cx="570966" cy="570682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20000"/>
                </a:srgbClr>
              </a:gs>
              <a:gs pos="31000">
                <a:srgbClr val="FFFF00">
                  <a:alpha val="10000"/>
                </a:srgbClr>
              </a:gs>
              <a:gs pos="65000">
                <a:srgbClr val="FFFF00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56" name="椭圆 3255"/>
          <p:cNvSpPr/>
          <p:nvPr/>
        </p:nvSpPr>
        <p:spPr bwMode="auto">
          <a:xfrm>
            <a:off x="5380567" y="1011258"/>
            <a:ext cx="1496032" cy="1495288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20000"/>
                </a:srgbClr>
              </a:gs>
              <a:gs pos="31000">
                <a:srgbClr val="FFFF00">
                  <a:alpha val="10000"/>
                </a:srgbClr>
              </a:gs>
              <a:gs pos="65000">
                <a:srgbClr val="FFFF00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57" name="椭圆 3256"/>
          <p:cNvSpPr/>
          <p:nvPr/>
        </p:nvSpPr>
        <p:spPr bwMode="auto">
          <a:xfrm>
            <a:off x="4761938" y="2325850"/>
            <a:ext cx="625170" cy="624858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20000"/>
                </a:srgbClr>
              </a:gs>
              <a:gs pos="31000">
                <a:srgbClr val="FFFF00">
                  <a:alpha val="10000"/>
                </a:srgbClr>
              </a:gs>
              <a:gs pos="65000">
                <a:srgbClr val="FFFF00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4" name="礼花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391959" y="-96769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7929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3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50"/>
                                        <p:tgtEl>
                                          <p:spTgt spid="13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3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750"/>
                                        <p:tgtEl>
                                          <p:spTgt spid="13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/>
                                        <p:tgtEl>
                                          <p:spTgt spid="1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" decel="100000"/>
                                        <p:tgtEl>
                                          <p:spTgt spid="1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75" accel="100000">
                                          <p:stCondLst>
                                            <p:cond delay="75"/>
                                          </p:stCondLst>
                                        </p:cTn>
                                        <p:tgtEl>
                                          <p:spTgt spid="1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50" presetClass="exit" presetSubtype="0" ac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750"/>
                                        <p:tgtEl>
                                          <p:spTgt spid="1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/>
                                        <p:tgtEl>
                                          <p:spTgt spid="1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750"/>
                                        <p:tgtEl>
                                          <p:spTgt spid="13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3" presetClass="exit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250" fill="hold"/>
                                        <p:tgtEl>
                                          <p:spTgt spid="2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250" fill="hold"/>
                                        <p:tgtEl>
                                          <p:spTgt spid="2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250" fill="hold"/>
                                        <p:tgtEl>
                                          <p:spTgt spid="2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250" fill="hold"/>
                                        <p:tgtEl>
                                          <p:spTgt spid="2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2" fill="hold" grpId="0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250" fill="hold"/>
                                        <p:tgtEl>
                                          <p:spTgt spid="2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250" fill="hold"/>
                                        <p:tgtEl>
                                          <p:spTgt spid="2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2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250" fill="hold"/>
                                        <p:tgtEl>
                                          <p:spTgt spid="2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250" fill="hold"/>
                                        <p:tgtEl>
                                          <p:spTgt spid="2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2" fill="hold" grpId="0" nodeType="withEffect">
                                  <p:stCondLst>
                                    <p:cond delay="19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250" fill="hold"/>
                                        <p:tgtEl>
                                          <p:spTgt spid="2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250" fill="hold"/>
                                        <p:tgtEl>
                                          <p:spTgt spid="2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2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1250" fill="hold"/>
                                        <p:tgtEl>
                                          <p:spTgt spid="2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1250" fill="hold"/>
                                        <p:tgtEl>
                                          <p:spTgt spid="2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8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1250" fill="hold"/>
                                        <p:tgtEl>
                                          <p:spTgt spid="20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1250" fill="hold"/>
                                        <p:tgtEl>
                                          <p:spTgt spid="20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8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1250" fill="hold"/>
                                        <p:tgtEl>
                                          <p:spTgt spid="2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1250" fill="hold"/>
                                        <p:tgtEl>
                                          <p:spTgt spid="2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8" fill="hold" grpId="0" nodeType="withEffect">
                                  <p:stCondLst>
                                    <p:cond delay="23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1250" fill="hold"/>
                                        <p:tgtEl>
                                          <p:spTgt spid="2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1250" fill="hold"/>
                                        <p:tgtEl>
                                          <p:spTgt spid="2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1250" fill="hold"/>
                                        <p:tgtEl>
                                          <p:spTgt spid="2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1250" fill="hold"/>
                                        <p:tgtEl>
                                          <p:spTgt spid="2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8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1250" fill="hold"/>
                                        <p:tgtEl>
                                          <p:spTgt spid="2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1250" fill="hold"/>
                                        <p:tgtEl>
                                          <p:spTgt spid="2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8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1250" fill="hold"/>
                                        <p:tgtEl>
                                          <p:spTgt spid="2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1250" fill="hold"/>
                                        <p:tgtEl>
                                          <p:spTgt spid="2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8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1250" fill="hold"/>
                                        <p:tgtEl>
                                          <p:spTgt spid="2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1250" fill="hold"/>
                                        <p:tgtEl>
                                          <p:spTgt spid="2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1" presetClass="mediacall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cmd type="call" cmd="playFrom(0.0)">
                                      <p:cBhvr>
                                        <p:cTn id="8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8" presetID="42" presetClass="path" presetSubtype="0" autoRev="1" fill="hold" grpId="1" nodeType="withEffect">
                                  <p:stCondLst>
                                    <p:cond delay="3100"/>
                                  </p:stCondLst>
                                  <p:childTnLst>
                                    <p:animMotion origin="layout" path="M -1.66667E-6 -3.20988E-6 L -0.06423 -3.20988E-6 " pathEditMode="relative" rAng="0" ptsTypes="AA">
                                      <p:cBhvr>
                                        <p:cTn id="89" dur="3000" fill="hold"/>
                                        <p:tgtEl>
                                          <p:spTgt spid="2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12" y="0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6" presetClass="emph" presetSubtype="0" autoRev="1" fill="hold" grpId="2" nodeType="withEffect">
                                  <p:stCondLst>
                                    <p:cond delay="3100"/>
                                  </p:stCondLst>
                                  <p:childTnLst>
                                    <p:animScale>
                                      <p:cBhvr>
                                        <p:cTn id="91" dur="2000" fill="hold"/>
                                        <p:tgtEl>
                                          <p:spTgt spid="20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42" presetClass="path" presetSubtype="0" autoRev="1" fill="hold" grpId="1" nodeType="withEffect">
                                  <p:stCondLst>
                                    <p:cond delay="3300"/>
                                  </p:stCondLst>
                                  <p:childTnLst>
                                    <p:animMotion origin="layout" path="M 3.33333E-6 4.5679E-6 L 0.10798 -0.00031 " pathEditMode="relative" rAng="0" ptsTypes="AA">
                                      <p:cBhvr>
                                        <p:cTn id="93" dur="3000" fill="hold"/>
                                        <p:tgtEl>
                                          <p:spTgt spid="20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9" y="-31"/>
                                    </p:animMotion>
                                  </p:childTnLst>
                                </p:cTn>
                              </p:par>
                              <p:par>
                                <p:cTn id="94" presetID="6" presetClass="emph" presetSubtype="0" autoRev="1" fill="hold" grpId="2" nodeType="withEffect">
                                  <p:stCondLst>
                                    <p:cond delay="3350"/>
                                  </p:stCondLst>
                                  <p:childTnLst>
                                    <p:animScale>
                                      <p:cBhvr>
                                        <p:cTn id="95" dur="2000" fill="hold"/>
                                        <p:tgtEl>
                                          <p:spTgt spid="20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6" presetID="42" presetClass="path" presetSubtype="0" autoRev="1" fill="hold" grpId="1" nodeType="withEffect">
                                  <p:stCondLst>
                                    <p:cond delay="3550"/>
                                  </p:stCondLst>
                                  <p:childTnLst>
                                    <p:animMotion origin="layout" path="M -3.05556E-6 -7.40741E-7 L -0.05208 -7.40741E-7 " pathEditMode="relative" rAng="0" ptsTypes="AA">
                                      <p:cBhvr>
                                        <p:cTn id="97" dur="2900" fill="hold"/>
                                        <p:tgtEl>
                                          <p:spTgt spid="20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04" y="0"/>
                                    </p:animMotion>
                                  </p:childTnLst>
                                </p:cTn>
                              </p:par>
                              <p:par>
                                <p:cTn id="98" presetID="6" presetClass="emph" presetSubtype="0" autoRev="1" fill="hold" grpId="2" nodeType="withEffect">
                                  <p:stCondLst>
                                    <p:cond delay="3550"/>
                                  </p:stCondLst>
                                  <p:childTnLst>
                                    <p:animScale>
                                      <p:cBhvr>
                                        <p:cTn id="99" dur="2000" fill="hold"/>
                                        <p:tgtEl>
                                          <p:spTgt spid="20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0" presetID="42" presetClass="path" presetSubtype="0" autoRev="1" fill="hold" grpId="1" nodeType="withEffect">
                                  <p:stCondLst>
                                    <p:cond delay="3450"/>
                                  </p:stCondLst>
                                  <p:childTnLst>
                                    <p:animMotion origin="layout" path="M 4.44444E-6 -2.09877E-6 L 0.04027 -2.09877E-6 " pathEditMode="relative" rAng="0" ptsTypes="AA">
                                      <p:cBhvr>
                                        <p:cTn id="101" dur="3050" fill="hold"/>
                                        <p:tgtEl>
                                          <p:spTgt spid="20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14" y="0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6" presetClass="emph" presetSubtype="0" autoRev="1" fill="hold" grpId="2" nodeType="withEffect">
                                  <p:stCondLst>
                                    <p:cond delay="3450"/>
                                  </p:stCondLst>
                                  <p:childTnLst>
                                    <p:animScale>
                                      <p:cBhvr>
                                        <p:cTn id="103" dur="2000" fill="hold"/>
                                        <p:tgtEl>
                                          <p:spTgt spid="20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4" presetID="42" presetClass="path" presetSubtype="0" autoRev="1" fill="hold" grpId="1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-3.61111E-6 -2.46914E-7 L 0.12223 0.00278 " pathEditMode="relative" rAng="0" ptsTypes="AA">
                                      <p:cBhvr>
                                        <p:cTn id="105" dur="2850" fill="hold"/>
                                        <p:tgtEl>
                                          <p:spTgt spid="2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11" y="123"/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6" presetClass="emph" presetSubtype="0" autoRev="1" fill="hold" grpId="2" nodeType="withEffect">
                                  <p:stCondLst>
                                    <p:cond delay="3750"/>
                                  </p:stCondLst>
                                  <p:childTnLst>
                                    <p:animScale>
                                      <p:cBhvr>
                                        <p:cTn id="107" dur="2000" fill="hold"/>
                                        <p:tgtEl>
                                          <p:spTgt spid="20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8" presetID="42" presetClass="path" presetSubtype="0" autoRev="1" fill="hold" grpId="1" nodeType="withEffect">
                                  <p:stCondLst>
                                    <p:cond delay="3700"/>
                                  </p:stCondLst>
                                  <p:childTnLst>
                                    <p:animMotion origin="layout" path="M 3.33333E-6 4.5679E-6 L 0.10798 -0.00031 " pathEditMode="relative" rAng="0" ptsTypes="AA">
                                      <p:cBhvr>
                                        <p:cTn id="109" dur="2875" fill="hold"/>
                                        <p:tgtEl>
                                          <p:spTgt spid="20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9" y="-31"/>
                                    </p:animMotion>
                                  </p:childTnLst>
                                </p:cTn>
                              </p:par>
                              <p:par>
                                <p:cTn id="110" presetID="6" presetClass="emph" presetSubtype="0" autoRev="1" fill="hold" grpId="2" nodeType="withEffect">
                                  <p:stCondLst>
                                    <p:cond delay="3700"/>
                                  </p:stCondLst>
                                  <p:childTnLst>
                                    <p:animScale>
                                      <p:cBhvr>
                                        <p:cTn id="111" dur="2000" fill="hold"/>
                                        <p:tgtEl>
                                          <p:spTgt spid="20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2" presetID="53" presetClass="entr" presetSubtype="16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300" fill="hold"/>
                                        <p:tgtEl>
                                          <p:spTgt spid="2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300" fill="hold"/>
                                        <p:tgtEl>
                                          <p:spTgt spid="2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300"/>
                                        <p:tgtEl>
                                          <p:spTgt spid="2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42" presetClass="path" presetSubtype="0" accel="10000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18" dur="300" spd="-100000" fill="hold"/>
                                        <p:tgtEl>
                                          <p:spTgt spid="2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9" presetID="8" presetClass="emph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Rot by="21600000">
                                      <p:cBhvr>
                                        <p:cTn id="120" dur="1500" fill="hold"/>
                                        <p:tgtEl>
                                          <p:spTgt spid="21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1" presetID="10" presetClass="exit" presetSubtype="0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1000"/>
                                        <p:tgtEl>
                                          <p:spTgt spid="2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6" presetClass="emph" presetSubtype="0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animScale>
                                      <p:cBhvr>
                                        <p:cTn id="125" dur="1250" fill="hold"/>
                                        <p:tgtEl>
                                          <p:spTgt spid="210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400"/>
                                        <p:tgtEl>
                                          <p:spTgt spid="3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6" presetClass="emph" presetSubtype="0" repeatCount="2000" autoRev="1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animScale>
                                      <p:cBhvr>
                                        <p:cTn id="130" dur="500" fill="hold"/>
                                        <p:tgtEl>
                                          <p:spTgt spid="325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1" presetID="10" presetClass="exit" presetSubtype="0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1500"/>
                                        <p:tgtEl>
                                          <p:spTgt spid="32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42" presetClass="path" presetSubtype="0" autoRev="1" fill="hold" grpId="1" nodeType="withEffect">
                                  <p:stCondLst>
                                    <p:cond delay="3700"/>
                                  </p:stCondLst>
                                  <p:childTnLst>
                                    <p:animMotion origin="layout" path="M -2.77778E-6 3.7037E-6 L 0.0342 -0.00371 " pathEditMode="relative" rAng="0" ptsTypes="AA">
                                      <p:cBhvr>
                                        <p:cTn id="135" dur="2875" fill="hold"/>
                                        <p:tgtEl>
                                          <p:spTgt spid="20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01" y="-185"/>
                                    </p:animMotion>
                                  </p:childTnLst>
                                </p:cTn>
                              </p:par>
                              <p:par>
                                <p:cTn id="136" presetID="6" presetClass="emph" presetSubtype="0" autoRev="1" fill="hold" grpId="2" nodeType="withEffect">
                                  <p:stCondLst>
                                    <p:cond delay="3800"/>
                                  </p:stCondLst>
                                  <p:childTnLst>
                                    <p:animScale>
                                      <p:cBhvr>
                                        <p:cTn id="137" dur="2000" fill="hold"/>
                                        <p:tgtEl>
                                          <p:spTgt spid="20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8" presetID="42" presetClass="path" presetSubtype="0" autoRev="1" fill="hold" grpId="1" nodeType="withEffect">
                                  <p:stCondLst>
                                    <p:cond delay="3700"/>
                                  </p:stCondLst>
                                  <p:childTnLst>
                                    <p:animMotion origin="layout" path="M 8.33333E-7 1.97531E-6 L -0.0559 0.00216 " pathEditMode="relative" rAng="0" ptsTypes="AA">
                                      <p:cBhvr>
                                        <p:cTn id="139" dur="2875" fill="hold"/>
                                        <p:tgtEl>
                                          <p:spTgt spid="2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95" y="93"/>
                                    </p:animMotion>
                                  </p:childTnLst>
                                </p:cTn>
                              </p:par>
                              <p:par>
                                <p:cTn id="140" presetID="6" presetClass="emph" presetSubtype="0" autoRev="1" fill="hold" grpId="2" nodeType="withEffect">
                                  <p:stCondLst>
                                    <p:cond delay="3700"/>
                                  </p:stCondLst>
                                  <p:childTnLst>
                                    <p:animScale>
                                      <p:cBhvr>
                                        <p:cTn id="141" dur="2000" fill="hold"/>
                                        <p:tgtEl>
                                          <p:spTgt spid="20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2" presetID="42" presetClass="path" presetSubtype="0" autoRev="1" fill="hold" grpId="1" nodeType="withEffect">
                                  <p:stCondLst>
                                    <p:cond delay="3900"/>
                                  </p:stCondLst>
                                  <p:childTnLst>
                                    <p:animMotion origin="layout" path="M -1.66667E-6 -3.95062E-6 L -0.08264 -0.0003 " pathEditMode="relative" rAng="0" ptsTypes="AA">
                                      <p:cBhvr>
                                        <p:cTn id="143" dur="2725" fill="hold"/>
                                        <p:tgtEl>
                                          <p:spTgt spid="20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32" y="-31"/>
                                    </p:animMotion>
                                  </p:childTnLst>
                                </p:cTn>
                              </p:par>
                              <p:par>
                                <p:cTn id="144" presetID="6" presetClass="emph" presetSubtype="0" autoRev="1" fill="hold" grpId="2" nodeType="withEffect">
                                  <p:stCondLst>
                                    <p:cond delay="3900"/>
                                  </p:stCondLst>
                                  <p:childTnLst>
                                    <p:animScale>
                                      <p:cBhvr>
                                        <p:cTn id="145" dur="2000" fill="hold"/>
                                        <p:tgtEl>
                                          <p:spTgt spid="20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6" presetID="42" presetClass="path" presetSubtype="0" autoRev="1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1.66667E-6 -1.48148E-6 L -0.07309 -0.00339 " pathEditMode="relative" rAng="0" ptsTypes="AA">
                                      <p:cBhvr>
                                        <p:cTn id="147" dur="2725" fill="hold"/>
                                        <p:tgtEl>
                                          <p:spTgt spid="20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63" y="-185"/>
                                    </p:animMotion>
                                  </p:childTnLst>
                                </p:cTn>
                              </p:par>
                              <p:par>
                                <p:cTn id="148" presetID="6" presetClass="emph" presetSubtype="0" autoRev="1" fill="hold" grpId="2" nodeType="withEffect">
                                  <p:stCondLst>
                                    <p:cond delay="4000"/>
                                  </p:stCondLst>
                                  <p:childTnLst>
                                    <p:animScale>
                                      <p:cBhvr>
                                        <p:cTn id="149" dur="2000" fill="hold"/>
                                        <p:tgtEl>
                                          <p:spTgt spid="20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0" presetID="42" presetClass="path" presetSubtype="0" autoRev="1" fill="hold" grpId="1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4.44444E-6 4.5679E-6 L -0.08732 0.00648 " pathEditMode="relative" rAng="0" ptsTypes="AA">
                                      <p:cBhvr>
                                        <p:cTn id="151" dur="2575" fill="hold"/>
                                        <p:tgtEl>
                                          <p:spTgt spid="20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75" y="309"/>
                                    </p:animMotion>
                                  </p:childTnLst>
                                </p:cTn>
                              </p:par>
                              <p:par>
                                <p:cTn id="152" presetID="6" presetClass="emph" presetSubtype="0" autoRev="1" fill="hold" grpId="2" nodeType="withEffect">
                                  <p:stCondLst>
                                    <p:cond delay="4300"/>
                                  </p:stCondLst>
                                  <p:childTnLst>
                                    <p:animScale>
                                      <p:cBhvr>
                                        <p:cTn id="153" dur="2000" fill="hold"/>
                                        <p:tgtEl>
                                          <p:spTgt spid="20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4" presetID="42" presetClass="path" presetSubtype="0" autoRev="1" fill="hold" grpId="1" nodeType="withEffect">
                                  <p:stCondLst>
                                    <p:cond delay="3900"/>
                                  </p:stCondLst>
                                  <p:childTnLst>
                                    <p:animMotion origin="layout" path="M 3.61111E-6 -2.46914E-7 L 0.03906 0.00185 " pathEditMode="relative" rAng="0" ptsTypes="AA">
                                      <p:cBhvr>
                                        <p:cTn id="155" dur="2725" fill="hold"/>
                                        <p:tgtEl>
                                          <p:spTgt spid="20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4" y="93"/>
                                    </p:animMotion>
                                  </p:childTnLst>
                                </p:cTn>
                              </p:par>
                              <p:par>
                                <p:cTn id="156" presetID="6" presetClass="emph" presetSubtype="0" autoRev="1" fill="hold" grpId="2" nodeType="withEffect">
                                  <p:stCondLst>
                                    <p:cond delay="3900"/>
                                  </p:stCondLst>
                                  <p:childTnLst>
                                    <p:animScale>
                                      <p:cBhvr>
                                        <p:cTn id="157" dur="2000" fill="hold"/>
                                        <p:tgtEl>
                                          <p:spTgt spid="20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8" presetID="42" presetClass="path" presetSubtype="0" autoRev="1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2.77778E-6 3.20988E-6 L 0.05625 0.00216 " pathEditMode="relative" rAng="0" ptsTypes="AA">
                                      <p:cBhvr>
                                        <p:cTn id="159" dur="2725" fill="hold"/>
                                        <p:tgtEl>
                                          <p:spTgt spid="2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12" y="93"/>
                                    </p:animMotion>
                                  </p:childTnLst>
                                </p:cTn>
                              </p:par>
                              <p:par>
                                <p:cTn id="160" presetID="6" presetClass="emph" presetSubtype="0" autoRev="1" fill="hold" grpId="2" nodeType="withEffect">
                                  <p:stCondLst>
                                    <p:cond delay="4000"/>
                                  </p:stCondLst>
                                  <p:childTnLst>
                                    <p:animScale>
                                      <p:cBhvr>
                                        <p:cTn id="161" dur="2000" fill="hold"/>
                                        <p:tgtEl>
                                          <p:spTgt spid="20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2" presetID="53" presetClass="entr" presetSubtype="16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300" fill="hold"/>
                                        <p:tgtEl>
                                          <p:spTgt spid="20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300" fill="hold"/>
                                        <p:tgtEl>
                                          <p:spTgt spid="20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300"/>
                                        <p:tgtEl>
                                          <p:spTgt spid="2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42" presetClass="path" presetSubtype="0" accel="10000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68" dur="300" spd="-100000" fill="hold"/>
                                        <p:tgtEl>
                                          <p:spTgt spid="20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9" presetID="8" presetClass="emph" presetSubtype="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animRot by="10800000">
                                      <p:cBhvr>
                                        <p:cTn id="170" dur="1500" fill="hold"/>
                                        <p:tgtEl>
                                          <p:spTgt spid="20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1" presetID="10" presetClass="exit" presetSubtype="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1000"/>
                                        <p:tgtEl>
                                          <p:spTgt spid="20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6" presetClass="emph" presetSubtype="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animScale>
                                      <p:cBhvr>
                                        <p:cTn id="175" dur="1250" fill="hold"/>
                                        <p:tgtEl>
                                          <p:spTgt spid="20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6" presetID="10" presetClass="entr" presetSubtype="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400"/>
                                        <p:tgtEl>
                                          <p:spTgt spid="3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6" presetClass="emph" presetSubtype="0" repeatCount="2000" autoRev="1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animScale>
                                      <p:cBhvr>
                                        <p:cTn id="180" dur="500" fill="hold"/>
                                        <p:tgtEl>
                                          <p:spTgt spid="325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81" presetID="10" presetClass="exit" presetSubtype="0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2" dur="1500"/>
                                        <p:tgtEl>
                                          <p:spTgt spid="32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53" presetClass="entr" presetSubtype="16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300" fill="hold"/>
                                        <p:tgtEl>
                                          <p:spTgt spid="2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300" fill="hold"/>
                                        <p:tgtEl>
                                          <p:spTgt spid="2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8" dur="300"/>
                                        <p:tgtEl>
                                          <p:spTgt spid="2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42" presetClass="path" presetSubtype="0" accel="10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90" dur="300" spd="-100000" fill="hold"/>
                                        <p:tgtEl>
                                          <p:spTgt spid="21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1" presetID="8" presetClass="emph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10800000">
                                      <p:cBhvr>
                                        <p:cTn id="192" dur="1500" fill="hold"/>
                                        <p:tgtEl>
                                          <p:spTgt spid="21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3" presetID="10" presetClass="exit" presetSubtype="0" fill="hold" nodeType="withEffect">
                                  <p:stCondLst>
                                    <p:cond delay="4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4" dur="1000"/>
                                        <p:tgtEl>
                                          <p:spTgt spid="2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6" presetClass="emph" presetSubtype="0" fill="hold" nodeType="withEffect">
                                  <p:stCondLst>
                                    <p:cond delay="4350"/>
                                  </p:stCondLst>
                                  <p:childTnLst>
                                    <p:animScale>
                                      <p:cBhvr>
                                        <p:cTn id="197" dur="1250" fill="hold"/>
                                        <p:tgtEl>
                                          <p:spTgt spid="21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8" presetID="10" presetClass="entr" presetSubtype="0" fill="hold" nodeType="withEffect">
                                  <p:stCondLst>
                                    <p:cond delay="435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400"/>
                                        <p:tgtEl>
                                          <p:spTgt spid="3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6" presetClass="emph" presetSubtype="0" repeatCount="2000" autoRev="1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Scale>
                                      <p:cBhvr>
                                        <p:cTn id="202" dur="500" fill="hold"/>
                                        <p:tgtEl>
                                          <p:spTgt spid="325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03" presetID="10" presetClass="exit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" dur="1500"/>
                                        <p:tgtEl>
                                          <p:spTgt spid="32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53" presetClass="entr" presetSubtype="16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300" fill="hold"/>
                                        <p:tgtEl>
                                          <p:spTgt spid="20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300" fill="hold"/>
                                        <p:tgtEl>
                                          <p:spTgt spid="20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0" dur="300"/>
                                        <p:tgtEl>
                                          <p:spTgt spid="2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42" presetClass="path" presetSubtype="0" accel="10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12" dur="300" spd="-100000" fill="hold"/>
                                        <p:tgtEl>
                                          <p:spTgt spid="20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3" presetID="8" presetClass="emph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10800000">
                                      <p:cBhvr>
                                        <p:cTn id="214" dur="1500" fill="hold"/>
                                        <p:tgtEl>
                                          <p:spTgt spid="20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5" presetID="10" presetClass="exit" presetSubtype="0" fill="hold" nodeType="withEffect">
                                  <p:stCondLst>
                                    <p:cond delay="43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6" dur="1000"/>
                                        <p:tgtEl>
                                          <p:spTgt spid="20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6" presetClass="emph" presetSubtype="0" fill="hold" nodeType="withEffect">
                                  <p:stCondLst>
                                    <p:cond delay="4350"/>
                                  </p:stCondLst>
                                  <p:childTnLst>
                                    <p:animScale>
                                      <p:cBhvr>
                                        <p:cTn id="219" dur="1250" fill="hold"/>
                                        <p:tgtEl>
                                          <p:spTgt spid="207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0" presetID="10" presetClass="entr" presetSubtype="0" fill="hold" grpId="0" nodeType="withEffect">
                                  <p:stCondLst>
                                    <p:cond delay="345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" dur="1000"/>
                                        <p:tgtEl>
                                          <p:spTgt spid="2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" presetID="53" presetClass="entr" presetSubtype="16" fill="hold" grpId="5" nodeType="withEffect">
                                  <p:stCondLst>
                                    <p:cond delay="345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2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500" fill="hold"/>
                                        <p:tgtEl>
                                          <p:spTgt spid="2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7" dur="500"/>
                                        <p:tgtEl>
                                          <p:spTgt spid="2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8" presetID="42" presetClass="pat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8.64198E-7 L 0.00087 -0.18951 " pathEditMode="relative" rAng="0" ptsTypes="AA">
                                      <p:cBhvr>
                                        <p:cTn id="229" dur="3750" fill="hold"/>
                                        <p:tgtEl>
                                          <p:spTgt spid="21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-9475"/>
                                    </p:animMotion>
                                  </p:childTnLst>
                                </p:cTn>
                              </p:par>
                              <p:par>
                                <p:cTn id="230" presetID="6" presetClass="emph" presetSubtype="0" autoRev="1" fill="hold" grpId="2" nodeType="withEffect">
                                  <p:stCondLst>
                                    <p:cond delay="4700"/>
                                  </p:stCondLst>
                                  <p:childTnLst>
                                    <p:animScale>
                                      <p:cBhvr>
                                        <p:cTn id="231" dur="750" fill="hold"/>
                                        <p:tgtEl>
                                          <p:spTgt spid="217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2" presetID="10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4" dur="1000"/>
                                        <p:tgtEl>
                                          <p:spTgt spid="2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5" presetID="53" presetClass="entr" presetSubtype="16" fill="hold" grpId="5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7" dur="500" fill="hold"/>
                                        <p:tgtEl>
                                          <p:spTgt spid="2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2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9" dur="500"/>
                                        <p:tgtEl>
                                          <p:spTgt spid="2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0" presetID="42" presetClass="path" presetSubtype="0" fill="hold" grpId="1" nodeType="withEffect">
                                  <p:stCondLst>
                                    <p:cond delay="4200"/>
                                  </p:stCondLst>
                                  <p:childTnLst>
                                    <p:animMotion origin="layout" path="M 0 -1.48148E-6 L 0.00087 -0.14907 " pathEditMode="relative" rAng="0" ptsTypes="AA">
                                      <p:cBhvr>
                                        <p:cTn id="241" dur="3750" fill="hold"/>
                                        <p:tgtEl>
                                          <p:spTgt spid="21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-7469"/>
                                    </p:animMotion>
                                  </p:childTnLst>
                                </p:cTn>
                              </p:par>
                              <p:par>
                                <p:cTn id="242" presetID="6" presetClass="emph" presetSubtype="0" autoRev="1" fill="hold" grpId="2" nodeType="withEffect">
                                  <p:stCondLst>
                                    <p:cond delay="5450"/>
                                  </p:stCondLst>
                                  <p:childTnLst>
                                    <p:animScale>
                                      <p:cBhvr>
                                        <p:cTn id="243" dur="750" fill="hold"/>
                                        <p:tgtEl>
                                          <p:spTgt spid="21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4" presetID="10" presetClass="entr" presetSubtype="0" fill="hold" grpId="0" nodeType="withEffect">
                                  <p:stCondLst>
                                    <p:cond delay="545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1000"/>
                                        <p:tgtEl>
                                          <p:spTgt spid="2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7" presetID="53" presetClass="entr" presetSubtype="16" fill="hold" grpId="5" nodeType="withEffect">
                                  <p:stCondLst>
                                    <p:cond delay="545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9" dur="500" fill="hold"/>
                                        <p:tgtEl>
                                          <p:spTgt spid="2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500" fill="hold"/>
                                        <p:tgtEl>
                                          <p:spTgt spid="2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1" dur="500"/>
                                        <p:tgtEl>
                                          <p:spTgt spid="2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2" presetID="42" presetClass="path" presetSubtype="0" fill="hold" grpId="1" nodeType="withEffect">
                                  <p:stCondLst>
                                    <p:cond delay="5450"/>
                                  </p:stCondLst>
                                  <p:childTnLst>
                                    <p:animMotion origin="layout" path="M 0 2.96296E-6 L 0 -0.10525 " pathEditMode="relative" rAng="0" ptsTypes="AA">
                                      <p:cBhvr>
                                        <p:cTn id="253" dur="3750" fill="hold"/>
                                        <p:tgtEl>
                                          <p:spTgt spid="21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278"/>
                                    </p:animMotion>
                                  </p:childTnLst>
                                </p:cTn>
                              </p:par>
                              <p:par>
                                <p:cTn id="254" presetID="6" presetClass="emph" presetSubtype="0" autoRev="1" fill="hold" grpId="2" nodeType="withEffect">
                                  <p:stCondLst>
                                    <p:cond delay="6700"/>
                                  </p:stCondLst>
                                  <p:childTnLst>
                                    <p:animScale>
                                      <p:cBhvr>
                                        <p:cTn id="255" dur="750" fill="hold"/>
                                        <p:tgtEl>
                                          <p:spTgt spid="217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9" presetID="42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38889E-6 -4.69136E-6 L 0.00139 -0.10709 " pathEditMode="relative" rAng="0" ptsTypes="AA">
                                      <p:cBhvr>
                                        <p:cTn id="26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" y="-5370"/>
                                    </p:animMotion>
                                  </p:childTnLst>
                                </p:cTn>
                              </p:par>
                              <p:par>
                                <p:cTn id="26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4" presetID="42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38889E-6 -4.69136E-6 L 0.00139 -0.10709 " pathEditMode="relative" rAng="0" ptsTypes="AA">
                                      <p:cBhvr>
                                        <p:cTn id="26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" y="-5370"/>
                                    </p:animMotion>
                                  </p:childTnLst>
                                </p:cTn>
                              </p:par>
                              <p:par>
                                <p:cTn id="26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42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38889E-6 -4.69136E-6 L 0.00139 -0.10709 " pathEditMode="relative" rAng="0" ptsTypes="AA">
                                      <p:cBhvr>
                                        <p:cTn id="27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" y="-5370"/>
                                    </p:animMotion>
                                  </p:childTnLst>
                                </p:cTn>
                              </p:par>
                              <p:par>
                                <p:cTn id="271" presetID="42" presetClass="path" presetSubtype="0" autoRev="1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0.00139 -0.1071 L 0.28472 -0.11111 " pathEditMode="relative" rAng="0" ptsTypes="AA">
                                      <p:cBhvr>
                                        <p:cTn id="272" dur="4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67" y="-216"/>
                                    </p:animMotion>
                                  </p:childTnLst>
                                </p:cTn>
                              </p:par>
                              <p:par>
                                <p:cTn id="273" presetID="42" presetClass="path" presetSubtype="0" autoRev="1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0.00138 -0.1071 L -0.36841 -0.09043 " pathEditMode="relative" rAng="0" ptsTypes="AA">
                                      <p:cBhvr>
                                        <p:cTn id="274" dur="4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490" y="833"/>
                                    </p:animMotion>
                                  </p:childTnLst>
                                </p:cTn>
                              </p:par>
                              <p:par>
                                <p:cTn id="275" presetID="42" presetClass="path" presetSubtype="0" autoRev="1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0.00139 -0.1071 L 0.24722 -0.10648 " pathEditMode="relative" rAng="0" ptsTypes="AA">
                                      <p:cBhvr>
                                        <p:cTn id="276" dur="4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92" y="31"/>
                                    </p:animMotion>
                                  </p:childTnLst>
                                </p:cTn>
                              </p:par>
                              <p:par>
                                <p:cTn id="27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0" presetID="42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22222E-6 -4.69136E-6 L 0.00139 -0.10709 " pathEditMode="relative" rAng="0" ptsTypes="AA">
                                      <p:cBhvr>
                                        <p:cTn id="28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" y="-5370"/>
                                    </p:animMotion>
                                  </p:childTnLst>
                                </p:cTn>
                              </p:par>
                              <p:par>
                                <p:cTn id="282" presetID="42" presetClass="path" presetSubtype="0" autoRev="1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0.00139 -0.10709 L 0.95903 -0.10061 " pathEditMode="relative" rAng="0" ptsTypes="AA">
                                      <p:cBhvr>
                                        <p:cTn id="283" dur="4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882" y="309"/>
                                    </p:animMotion>
                                  </p:childTnLst>
                                </p:cTn>
                              </p:par>
                              <p:par>
                                <p:cTn id="284" presetID="2" presetClass="entr" presetSubtype="4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6" dur="2250" fill="hold"/>
                                        <p:tgtEl>
                                          <p:spTgt spid="2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7" dur="2250" fill="hold"/>
                                        <p:tgtEl>
                                          <p:spTgt spid="2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8" presetID="53" presetClass="entr" presetSubtype="16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0" dur="2250" fill="hold"/>
                                        <p:tgtEl>
                                          <p:spTgt spid="24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2250" fill="hold"/>
                                        <p:tgtEl>
                                          <p:spTgt spid="24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2" dur="2250"/>
                                        <p:tgtEl>
                                          <p:spTgt spid="2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53" presetClass="exit" presetSubtype="32" fill="hold" nodeType="withEffect">
                                  <p:stCondLst>
                                    <p:cond delay="745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4" dur="750"/>
                                        <p:tgtEl>
                                          <p:spTgt spid="24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750"/>
                                        <p:tgtEl>
                                          <p:spTgt spid="24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6" dur="750"/>
                                        <p:tgtEl>
                                          <p:spTgt spid="24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8" presetID="42" presetClass="path" presetSubtype="0" accel="50000" decel="50000" fill="hold" nodeType="withEffect">
                                  <p:stCondLst>
                                    <p:cond delay="745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99" dur="750" fill="hold"/>
                                        <p:tgtEl>
                                          <p:spTgt spid="24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00" presetID="2" presetClass="entr" presetSubtype="4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2" dur="2000" fill="hold"/>
                                        <p:tgtEl>
                                          <p:spTgt spid="25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3" dur="2000" fill="hold"/>
                                        <p:tgtEl>
                                          <p:spTgt spid="25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4" presetID="53" presetClass="entr" presetSubtype="16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6" dur="2000" fill="hold"/>
                                        <p:tgtEl>
                                          <p:spTgt spid="25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2000" fill="hold"/>
                                        <p:tgtEl>
                                          <p:spTgt spid="25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8" dur="2000"/>
                                        <p:tgtEl>
                                          <p:spTgt spid="2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9" presetID="53" presetClass="exit" presetSubtype="32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0" dur="750"/>
                                        <p:tgtEl>
                                          <p:spTgt spid="25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750"/>
                                        <p:tgtEl>
                                          <p:spTgt spid="25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2" dur="750"/>
                                        <p:tgtEl>
                                          <p:spTgt spid="25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42" presetClass="path" presetSubtype="0" accel="50000" decel="5000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315" dur="750" fill="hold"/>
                                        <p:tgtEl>
                                          <p:spTgt spid="25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6" presetID="2" presetClass="entr" presetSubtype="4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8" dur="2000" fill="hold"/>
                                        <p:tgtEl>
                                          <p:spTgt spid="26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9" dur="2000" fill="hold"/>
                                        <p:tgtEl>
                                          <p:spTgt spid="26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0" presetID="53" presetClass="entr" presetSubtype="16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2" dur="2000" fill="hold"/>
                                        <p:tgtEl>
                                          <p:spTgt spid="26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2000" fill="hold"/>
                                        <p:tgtEl>
                                          <p:spTgt spid="26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4" dur="2000"/>
                                        <p:tgtEl>
                                          <p:spTgt spid="2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5" presetID="53" presetClass="exit" presetSubtype="32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6" dur="750"/>
                                        <p:tgtEl>
                                          <p:spTgt spid="26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7" dur="750"/>
                                        <p:tgtEl>
                                          <p:spTgt spid="26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8" dur="750"/>
                                        <p:tgtEl>
                                          <p:spTgt spid="26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0" presetID="42" presetClass="path" presetSubtype="0" accel="50000" decel="5000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animMotion origin="layout" path="M -1.66667E-6 -4.69136E-6 L -1.66667E-6 0.25 " pathEditMode="relative" rAng="0" ptsTypes="AA">
                                      <p:cBhvr>
                                        <p:cTn id="331" dur="750" fill="hold"/>
                                        <p:tgtEl>
                                          <p:spTgt spid="26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332" presetID="2" presetClass="entr" presetSubtype="4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4" dur="2500" fill="hold"/>
                                        <p:tgtEl>
                                          <p:spTgt spid="27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5" dur="2500" fill="hold"/>
                                        <p:tgtEl>
                                          <p:spTgt spid="27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6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8" dur="2500" fill="hold"/>
                                        <p:tgtEl>
                                          <p:spTgt spid="27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9" dur="2500" fill="hold"/>
                                        <p:tgtEl>
                                          <p:spTgt spid="27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0" dur="2500"/>
                                        <p:tgtEl>
                                          <p:spTgt spid="2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1" presetID="53" presetClass="exit" presetSubtype="32" fill="hold" nodeType="withEffect">
                                  <p:stCondLst>
                                    <p:cond delay="5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2" dur="750"/>
                                        <p:tgtEl>
                                          <p:spTgt spid="27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750"/>
                                        <p:tgtEl>
                                          <p:spTgt spid="27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44" dur="750"/>
                                        <p:tgtEl>
                                          <p:spTgt spid="27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6" presetID="42" presetClass="path" presetSubtype="0" accel="50000" decel="50000" fill="hold" nodeType="withEffect">
                                  <p:stCondLst>
                                    <p:cond delay="5900"/>
                                  </p:stCondLst>
                                  <p:childTnLst>
                                    <p:animMotion origin="layout" path="M 3.61111E-6 -4.93827E-6 L 3.61111E-6 0.25 " pathEditMode="relative" rAng="0" ptsTypes="AA">
                                      <p:cBhvr>
                                        <p:cTn id="347" dur="750" fill="hold"/>
                                        <p:tgtEl>
                                          <p:spTgt spid="27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348" presetID="2" presetClass="entr" presetSubtype="4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0" dur="2000" fill="hold"/>
                                        <p:tgtEl>
                                          <p:spTgt spid="28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1" dur="2000" fill="hold"/>
                                        <p:tgtEl>
                                          <p:spTgt spid="28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2" presetID="53" presetClass="entr" presetSubtype="16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4" dur="2000" fill="hold"/>
                                        <p:tgtEl>
                                          <p:spTgt spid="28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5" dur="2000" fill="hold"/>
                                        <p:tgtEl>
                                          <p:spTgt spid="28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6" dur="2000"/>
                                        <p:tgtEl>
                                          <p:spTgt spid="2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7" presetID="53" presetClass="exit" presetSubtype="32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8" dur="750"/>
                                        <p:tgtEl>
                                          <p:spTgt spid="28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9" dur="750"/>
                                        <p:tgtEl>
                                          <p:spTgt spid="28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0" dur="750"/>
                                        <p:tgtEl>
                                          <p:spTgt spid="28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2" presetID="42" presetClass="path" presetSubtype="0" accel="50000" decel="50000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animMotion origin="layout" path="M -3.33333E-6 1.7284E-6 L -3.33333E-6 0.25 " pathEditMode="relative" rAng="0" ptsTypes="AA">
                                      <p:cBhvr>
                                        <p:cTn id="363" dur="750" fill="hold"/>
                                        <p:tgtEl>
                                          <p:spTgt spid="28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364" presetID="53" presetClass="entr" presetSubtype="16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6" dur="300" fill="hold"/>
                                        <p:tgtEl>
                                          <p:spTgt spid="30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7" dur="300" fill="hold"/>
                                        <p:tgtEl>
                                          <p:spTgt spid="30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8" dur="300"/>
                                        <p:tgtEl>
                                          <p:spTgt spid="3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9" presetID="42" presetClass="path" presetSubtype="0" accel="10000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370" dur="300" spd="-100000" fill="hold"/>
                                        <p:tgtEl>
                                          <p:spTgt spid="30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71" presetID="8" presetClass="emph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Rot by="10800000">
                                      <p:cBhvr>
                                        <p:cTn id="372" dur="1500" fill="hold"/>
                                        <p:tgtEl>
                                          <p:spTgt spid="30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3" presetID="10" presetClass="exit" presetSubtype="0" fill="hold" nodeType="withEffect">
                                  <p:stCondLst>
                                    <p:cond delay="48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4" dur="1000"/>
                                        <p:tgtEl>
                                          <p:spTgt spid="30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6" presetID="6" presetClass="emph" presetSubtype="0" fill="hold" nodeType="withEffect">
                                  <p:stCondLst>
                                    <p:cond delay="4850"/>
                                  </p:stCondLst>
                                  <p:childTnLst>
                                    <p:animScale>
                                      <p:cBhvr>
                                        <p:cTn id="377" dur="1250" fill="hold"/>
                                        <p:tgtEl>
                                          <p:spTgt spid="300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78" presetID="10" presetClass="entr" presetSubtype="0" fill="hold" nodeType="withEffect">
                                  <p:stCondLst>
                                    <p:cond delay="4850"/>
                                  </p:stCondLst>
                                  <p:childTnLs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0" dur="400"/>
                                        <p:tgtEl>
                                          <p:spTgt spid="3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1" presetID="6" presetClass="emph" presetSubtype="0" repeatCount="2000" autoRev="1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Scale>
                                      <p:cBhvr>
                                        <p:cTn id="382" dur="500" fill="hold"/>
                                        <p:tgtEl>
                                          <p:spTgt spid="32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83" presetID="10" presetClass="exit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4" dur="1500"/>
                                        <p:tgtEl>
                                          <p:spTgt spid="32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6" presetID="53" presetClass="entr" presetSubtype="16" fill="hold" nodeType="withEffect">
                                  <p:stCondLst>
                                    <p:cond delay="645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8" dur="300" fill="hold"/>
                                        <p:tgtEl>
                                          <p:spTgt spid="30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9" dur="300" fill="hold"/>
                                        <p:tgtEl>
                                          <p:spTgt spid="30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0" dur="300"/>
                                        <p:tgtEl>
                                          <p:spTgt spid="3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1" presetID="42" presetClass="path" presetSubtype="0" accel="100000" fill="hold" nodeType="withEffect">
                                  <p:stCondLst>
                                    <p:cond delay="6450"/>
                                  </p:stCondLst>
                                  <p:childTnLst>
                                    <p:animMotion origin="layout" path="M 8.33333E-7 -4.44444E-6 L 8.33333E-7 0.25 " pathEditMode="relative" rAng="0" ptsTypes="AA">
                                      <p:cBhvr>
                                        <p:cTn id="392" dur="300" spd="-100000" fill="hold"/>
                                        <p:tgtEl>
                                          <p:spTgt spid="30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393" presetID="8" presetClass="emph" presetSubtype="0" fill="hold" nodeType="withEffect">
                                  <p:stCondLst>
                                    <p:cond delay="6450"/>
                                  </p:stCondLst>
                                  <p:childTnLst>
                                    <p:animRot by="10800000">
                                      <p:cBhvr>
                                        <p:cTn id="394" dur="1500" fill="hold"/>
                                        <p:tgtEl>
                                          <p:spTgt spid="30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5" presetID="10" presetClass="exit" presetSubtype="0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6" dur="1000"/>
                                        <p:tgtEl>
                                          <p:spTgt spid="30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6" presetClass="emph" presetSubtype="0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animScale>
                                      <p:cBhvr>
                                        <p:cTn id="399" dur="1250" fill="hold"/>
                                        <p:tgtEl>
                                          <p:spTgt spid="30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0" presetID="10" presetClass="entr" presetSubtype="0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2" dur="400"/>
                                        <p:tgtEl>
                                          <p:spTgt spid="3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3" presetID="6" presetClass="emph" presetSubtype="0" repeatCount="2000" autoRev="1" fill="hold" nodeType="withEffect">
                                  <p:stCondLst>
                                    <p:cond delay="6950"/>
                                  </p:stCondLst>
                                  <p:childTnLst>
                                    <p:animScale>
                                      <p:cBhvr>
                                        <p:cTn id="404" dur="500" fill="hold"/>
                                        <p:tgtEl>
                                          <p:spTgt spid="325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05" presetID="10" presetClass="exit" presetSubtype="0" fill="hold" grpId="0" nodeType="withEffect">
                                  <p:stCondLst>
                                    <p:cond delay="7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6" dur="1500"/>
                                        <p:tgtEl>
                                          <p:spTgt spid="32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8" presetID="53" presetClass="entr" presetSubtype="16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0" dur="3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1" dur="3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2" dur="3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3" presetID="42" presetClass="path" presetSubtype="0" accel="100000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animMotion origin="layout" path="M 4.16667E-6 -3.58025E-6 L 4.16667E-6 0.25 " pathEditMode="relative" rAng="0" ptsTypes="AA">
                                      <p:cBhvr>
                                        <p:cTn id="414" dur="300" spd="-100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415" presetID="8" presetClass="emph" presetSubtype="0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animRot by="10800000">
                                      <p:cBhvr>
                                        <p:cTn id="416" dur="1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7" presetID="10" presetClass="exit" presetSubtype="0" fill="hold" nodeType="withEffect">
                                  <p:stCondLst>
                                    <p:cond delay="56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8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0" presetID="6" presetClass="emph" presetSubtype="0" fill="hold" nodeType="withEffect">
                                  <p:stCondLst>
                                    <p:cond delay="5650"/>
                                  </p:stCondLst>
                                  <p:childTnLst>
                                    <p:animScale>
                                      <p:cBhvr>
                                        <p:cTn id="421" dur="1250" fill="hold"/>
                                        <p:tgtEl>
                                          <p:spTgt spid="307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22" presetID="10" presetClass="entr" presetSubtype="0" fill="hold" nodeType="withEffect">
                                  <p:stCondLst>
                                    <p:cond delay="5650"/>
                                  </p:stCondLst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4" dur="400"/>
                                        <p:tgtEl>
                                          <p:spTgt spid="3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5" presetID="6" presetClass="emph" presetSubtype="0" repeatCount="2000" autoRev="1" fill="hold" nodeType="withEffect">
                                  <p:stCondLst>
                                    <p:cond delay="5800"/>
                                  </p:stCondLst>
                                  <p:childTnLst>
                                    <p:animScale>
                                      <p:cBhvr>
                                        <p:cTn id="426" dur="500" fill="hold"/>
                                        <p:tgtEl>
                                          <p:spTgt spid="325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27" presetID="10" presetClass="exit" presetSubtype="0" fill="hold" grpId="0" nodeType="withEffect">
                                  <p:stCondLst>
                                    <p:cond delay="6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8" dur="1500"/>
                                        <p:tgtEl>
                                          <p:spTgt spid="32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0909" numSld="999" showWhenStopped="0">
                <p:cTn id="4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322" grpId="0" animBg="1"/>
      <p:bldP spid="16" grpId="0" animBg="1"/>
      <p:bldP spid="1307" grpId="0" animBg="1"/>
      <p:bldP spid="1327" grpId="0" animBg="1"/>
      <p:bldP spid="2024" grpId="0" animBg="1"/>
      <p:bldP spid="2024" grpId="1" animBg="1"/>
      <p:bldP spid="2024" grpId="2" animBg="1"/>
      <p:bldP spid="2025" grpId="0" animBg="1"/>
      <p:bldP spid="2025" grpId="1" animBg="1"/>
      <p:bldP spid="2025" grpId="2" animBg="1"/>
      <p:bldP spid="2026" grpId="0" animBg="1"/>
      <p:bldP spid="2026" grpId="1" animBg="1"/>
      <p:bldP spid="2026" grpId="2" animBg="1"/>
      <p:bldP spid="2027" grpId="0" animBg="1"/>
      <p:bldP spid="2027" grpId="1" animBg="1"/>
      <p:bldP spid="2027" grpId="2" animBg="1"/>
      <p:bldP spid="2028" grpId="0" animBg="1"/>
      <p:bldP spid="2028" grpId="1" animBg="1"/>
      <p:bldP spid="2028" grpId="2" animBg="1"/>
      <p:bldP spid="2029" grpId="0" animBg="1"/>
      <p:bldP spid="2029" grpId="1" animBg="1"/>
      <p:bldP spid="2029" grpId="2" animBg="1"/>
      <p:bldP spid="2030" grpId="0" animBg="1"/>
      <p:bldP spid="2030" grpId="1" animBg="1"/>
      <p:bldP spid="2030" grpId="2" animBg="1"/>
      <p:bldP spid="2031" grpId="0" animBg="1"/>
      <p:bldP spid="2031" grpId="1" animBg="1"/>
      <p:bldP spid="2031" grpId="2" animBg="1"/>
      <p:bldP spid="2032" grpId="0" animBg="1"/>
      <p:bldP spid="2032" grpId="1" animBg="1"/>
      <p:bldP spid="2032" grpId="2" animBg="1"/>
      <p:bldP spid="2033" grpId="0" animBg="1"/>
      <p:bldP spid="2033" grpId="1" animBg="1"/>
      <p:bldP spid="2033" grpId="2" animBg="1"/>
      <p:bldP spid="2034" grpId="0" animBg="1"/>
      <p:bldP spid="2034" grpId="1" animBg="1"/>
      <p:bldP spid="2034" grpId="2" animBg="1"/>
      <p:bldP spid="2035" grpId="0" animBg="1"/>
      <p:bldP spid="2035" grpId="1" animBg="1"/>
      <p:bldP spid="2035" grpId="2" animBg="1"/>
      <p:bldP spid="2036" grpId="0" animBg="1"/>
      <p:bldP spid="2036" grpId="1" animBg="1"/>
      <p:bldP spid="2036" grpId="2" animBg="1"/>
      <p:bldP spid="2174" grpId="0"/>
      <p:bldP spid="2174" grpId="1"/>
      <p:bldP spid="2174" grpId="2"/>
      <p:bldP spid="2174" grpId="5"/>
      <p:bldP spid="2175" grpId="0"/>
      <p:bldP spid="2175" grpId="1"/>
      <p:bldP spid="2175" grpId="2"/>
      <p:bldP spid="2175" grpId="5"/>
      <p:bldP spid="2176" grpId="0"/>
      <p:bldP spid="2176" grpId="1"/>
      <p:bldP spid="2176" grpId="2"/>
      <p:bldP spid="2176" grpId="5"/>
      <p:bldP spid="3217" grpId="0" animBg="1"/>
      <p:bldP spid="3253" grpId="0" animBg="1"/>
      <p:bldP spid="3254" grpId="0" animBg="1"/>
      <p:bldP spid="3255" grpId="0" animBg="1"/>
      <p:bldP spid="3256" grpId="0" animBg="1"/>
      <p:bldP spid="325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0" y="0"/>
            <a:ext cx="9143174" cy="5127625"/>
          </a:xfrm>
          <a:prstGeom prst="rect">
            <a:avLst/>
          </a:prstGeom>
          <a:solidFill>
            <a:srgbClr val="F5DD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-815251" y="3754927"/>
            <a:ext cx="11873874" cy="3691521"/>
            <a:chOff x="-815251" y="3754927"/>
            <a:chExt cx="11873874" cy="3691521"/>
          </a:xfrm>
        </p:grpSpPr>
        <p:grpSp>
          <p:nvGrpSpPr>
            <p:cNvPr id="1029" name="组合 1028"/>
            <p:cNvGrpSpPr/>
            <p:nvPr/>
          </p:nvGrpSpPr>
          <p:grpSpPr>
            <a:xfrm>
              <a:off x="-353473" y="3754927"/>
              <a:ext cx="11412096" cy="1825123"/>
              <a:chOff x="4441" y="6099240"/>
              <a:chExt cx="11412096" cy="1825123"/>
            </a:xfrm>
            <a:solidFill>
              <a:srgbClr val="F6DFC2"/>
            </a:solidFill>
          </p:grpSpPr>
          <p:sp>
            <p:nvSpPr>
              <p:cNvPr id="1030" name="Freeform 1315"/>
              <p:cNvSpPr>
                <a:spLocks noEditPoints="1"/>
              </p:cNvSpPr>
              <p:nvPr/>
            </p:nvSpPr>
            <p:spPr bwMode="auto">
              <a:xfrm>
                <a:off x="5225855" y="6844288"/>
                <a:ext cx="998052" cy="790867"/>
              </a:xfrm>
              <a:custGeom>
                <a:avLst/>
                <a:gdLst>
                  <a:gd name="T0" fmla="*/ 292 w 403"/>
                  <a:gd name="T1" fmla="*/ 92 h 318"/>
                  <a:gd name="T2" fmla="*/ 306 w 403"/>
                  <a:gd name="T3" fmla="*/ 66 h 318"/>
                  <a:gd name="T4" fmla="*/ 290 w 403"/>
                  <a:gd name="T5" fmla="*/ 20 h 318"/>
                  <a:gd name="T6" fmla="*/ 271 w 403"/>
                  <a:gd name="T7" fmla="*/ 17 h 318"/>
                  <a:gd name="T8" fmla="*/ 251 w 403"/>
                  <a:gd name="T9" fmla="*/ 26 h 318"/>
                  <a:gd name="T10" fmla="*/ 267 w 403"/>
                  <a:gd name="T11" fmla="*/ 61 h 318"/>
                  <a:gd name="T12" fmla="*/ 249 w 403"/>
                  <a:gd name="T13" fmla="*/ 69 h 318"/>
                  <a:gd name="T14" fmla="*/ 218 w 403"/>
                  <a:gd name="T15" fmla="*/ 43 h 318"/>
                  <a:gd name="T16" fmla="*/ 184 w 403"/>
                  <a:gd name="T17" fmla="*/ 7 h 318"/>
                  <a:gd name="T18" fmla="*/ 150 w 403"/>
                  <a:gd name="T19" fmla="*/ 6 h 318"/>
                  <a:gd name="T20" fmla="*/ 131 w 403"/>
                  <a:gd name="T21" fmla="*/ 30 h 318"/>
                  <a:gd name="T22" fmla="*/ 140 w 403"/>
                  <a:gd name="T23" fmla="*/ 41 h 318"/>
                  <a:gd name="T24" fmla="*/ 149 w 403"/>
                  <a:gd name="T25" fmla="*/ 20 h 318"/>
                  <a:gd name="T26" fmla="*/ 194 w 403"/>
                  <a:gd name="T27" fmla="*/ 37 h 318"/>
                  <a:gd name="T28" fmla="*/ 225 w 403"/>
                  <a:gd name="T29" fmla="*/ 89 h 318"/>
                  <a:gd name="T30" fmla="*/ 195 w 403"/>
                  <a:gd name="T31" fmla="*/ 131 h 318"/>
                  <a:gd name="T32" fmla="*/ 156 w 403"/>
                  <a:gd name="T33" fmla="*/ 129 h 318"/>
                  <a:gd name="T34" fmla="*/ 108 w 403"/>
                  <a:gd name="T35" fmla="*/ 76 h 318"/>
                  <a:gd name="T36" fmla="*/ 83 w 403"/>
                  <a:gd name="T37" fmla="*/ 88 h 318"/>
                  <a:gd name="T38" fmla="*/ 82 w 403"/>
                  <a:gd name="T39" fmla="*/ 101 h 318"/>
                  <a:gd name="T40" fmla="*/ 103 w 403"/>
                  <a:gd name="T41" fmla="*/ 116 h 318"/>
                  <a:gd name="T42" fmla="*/ 104 w 403"/>
                  <a:gd name="T43" fmla="*/ 136 h 318"/>
                  <a:gd name="T44" fmla="*/ 85 w 403"/>
                  <a:gd name="T45" fmla="*/ 154 h 318"/>
                  <a:gd name="T46" fmla="*/ 62 w 403"/>
                  <a:gd name="T47" fmla="*/ 153 h 318"/>
                  <a:gd name="T48" fmla="*/ 60 w 403"/>
                  <a:gd name="T49" fmla="*/ 127 h 318"/>
                  <a:gd name="T50" fmla="*/ 31 w 403"/>
                  <a:gd name="T51" fmla="*/ 112 h 318"/>
                  <a:gd name="T52" fmla="*/ 17 w 403"/>
                  <a:gd name="T53" fmla="*/ 123 h 318"/>
                  <a:gd name="T54" fmla="*/ 45 w 403"/>
                  <a:gd name="T55" fmla="*/ 147 h 318"/>
                  <a:gd name="T56" fmla="*/ 38 w 403"/>
                  <a:gd name="T57" fmla="*/ 178 h 318"/>
                  <a:gd name="T58" fmla="*/ 6 w 403"/>
                  <a:gd name="T59" fmla="*/ 195 h 318"/>
                  <a:gd name="T60" fmla="*/ 0 w 403"/>
                  <a:gd name="T61" fmla="*/ 196 h 318"/>
                  <a:gd name="T62" fmla="*/ 0 w 403"/>
                  <a:gd name="T63" fmla="*/ 240 h 318"/>
                  <a:gd name="T64" fmla="*/ 24 w 403"/>
                  <a:gd name="T65" fmla="*/ 262 h 318"/>
                  <a:gd name="T66" fmla="*/ 113 w 403"/>
                  <a:gd name="T67" fmla="*/ 276 h 318"/>
                  <a:gd name="T68" fmla="*/ 137 w 403"/>
                  <a:gd name="T69" fmla="*/ 264 h 318"/>
                  <a:gd name="T70" fmla="*/ 125 w 403"/>
                  <a:gd name="T71" fmla="*/ 242 h 318"/>
                  <a:gd name="T72" fmla="*/ 92 w 403"/>
                  <a:gd name="T73" fmla="*/ 253 h 318"/>
                  <a:gd name="T74" fmla="*/ 55 w 403"/>
                  <a:gd name="T75" fmla="*/ 234 h 318"/>
                  <a:gd name="T76" fmla="*/ 49 w 403"/>
                  <a:gd name="T77" fmla="*/ 187 h 318"/>
                  <a:gd name="T78" fmla="*/ 92 w 403"/>
                  <a:gd name="T79" fmla="*/ 169 h 318"/>
                  <a:gd name="T80" fmla="*/ 186 w 403"/>
                  <a:gd name="T81" fmla="*/ 185 h 318"/>
                  <a:gd name="T82" fmla="*/ 209 w 403"/>
                  <a:gd name="T83" fmla="*/ 175 h 318"/>
                  <a:gd name="T84" fmla="*/ 209 w 403"/>
                  <a:gd name="T85" fmla="*/ 151 h 318"/>
                  <a:gd name="T86" fmla="*/ 248 w 403"/>
                  <a:gd name="T87" fmla="*/ 146 h 318"/>
                  <a:gd name="T88" fmla="*/ 317 w 403"/>
                  <a:gd name="T89" fmla="*/ 124 h 318"/>
                  <a:gd name="T90" fmla="*/ 388 w 403"/>
                  <a:gd name="T91" fmla="*/ 132 h 318"/>
                  <a:gd name="T92" fmla="*/ 393 w 403"/>
                  <a:gd name="T93" fmla="*/ 87 h 318"/>
                  <a:gd name="T94" fmla="*/ 394 w 403"/>
                  <a:gd name="T95" fmla="*/ 54 h 318"/>
                  <a:gd name="T96" fmla="*/ 367 w 403"/>
                  <a:gd name="T97" fmla="*/ 39 h 318"/>
                  <a:gd name="T98" fmla="*/ 352 w 403"/>
                  <a:gd name="T99" fmla="*/ 49 h 318"/>
                  <a:gd name="T100" fmla="*/ 356 w 403"/>
                  <a:gd name="T101" fmla="*/ 59 h 318"/>
                  <a:gd name="T102" fmla="*/ 374 w 403"/>
                  <a:gd name="T103" fmla="*/ 85 h 318"/>
                  <a:gd name="T104" fmla="*/ 350 w 403"/>
                  <a:gd name="T105" fmla="*/ 108 h 318"/>
                  <a:gd name="T106" fmla="*/ 320 w 403"/>
                  <a:gd name="T107" fmla="*/ 109 h 318"/>
                  <a:gd name="T108" fmla="*/ 292 w 403"/>
                  <a:gd name="T109" fmla="*/ 92 h 318"/>
                  <a:gd name="T110" fmla="*/ 0 w 403"/>
                  <a:gd name="T111" fmla="*/ 318 h 318"/>
                  <a:gd name="T112" fmla="*/ 6 w 403"/>
                  <a:gd name="T113" fmla="*/ 315 h 318"/>
                  <a:gd name="T114" fmla="*/ 11 w 403"/>
                  <a:gd name="T115" fmla="*/ 268 h 318"/>
                  <a:gd name="T116" fmla="*/ 0 w 403"/>
                  <a:gd name="T117" fmla="*/ 254 h 318"/>
                  <a:gd name="T118" fmla="*/ 0 w 403"/>
                  <a:gd name="T119" fmla="*/ 318 h 318"/>
                  <a:gd name="T120" fmla="*/ 306 w 403"/>
                  <a:gd name="T121" fmla="*/ 66 h 318"/>
                  <a:gd name="T122" fmla="*/ 292 w 403"/>
                  <a:gd name="T123" fmla="*/ 92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03" h="318">
                    <a:moveTo>
                      <a:pt x="292" y="92"/>
                    </a:moveTo>
                    <a:cubicBezTo>
                      <a:pt x="306" y="66"/>
                      <a:pt x="306" y="66"/>
                      <a:pt x="306" y="66"/>
                    </a:cubicBezTo>
                    <a:cubicBezTo>
                      <a:pt x="308" y="49"/>
                      <a:pt x="304" y="32"/>
                      <a:pt x="290" y="20"/>
                    </a:cubicBezTo>
                    <a:cubicBezTo>
                      <a:pt x="284" y="18"/>
                      <a:pt x="276" y="14"/>
                      <a:pt x="271" y="17"/>
                    </a:cubicBezTo>
                    <a:cubicBezTo>
                      <a:pt x="269" y="30"/>
                      <a:pt x="254" y="19"/>
                      <a:pt x="251" y="26"/>
                    </a:cubicBezTo>
                    <a:cubicBezTo>
                      <a:pt x="260" y="36"/>
                      <a:pt x="273" y="46"/>
                      <a:pt x="267" y="61"/>
                    </a:cubicBezTo>
                    <a:cubicBezTo>
                      <a:pt x="264" y="67"/>
                      <a:pt x="256" y="71"/>
                      <a:pt x="249" y="69"/>
                    </a:cubicBezTo>
                    <a:cubicBezTo>
                      <a:pt x="233" y="65"/>
                      <a:pt x="227" y="53"/>
                      <a:pt x="218" y="43"/>
                    </a:cubicBezTo>
                    <a:cubicBezTo>
                      <a:pt x="213" y="27"/>
                      <a:pt x="204" y="11"/>
                      <a:pt x="184" y="7"/>
                    </a:cubicBezTo>
                    <a:cubicBezTo>
                      <a:pt x="173" y="5"/>
                      <a:pt x="161" y="0"/>
                      <a:pt x="150" y="6"/>
                    </a:cubicBezTo>
                    <a:cubicBezTo>
                      <a:pt x="140" y="12"/>
                      <a:pt x="131" y="20"/>
                      <a:pt x="131" y="30"/>
                    </a:cubicBezTo>
                    <a:cubicBezTo>
                      <a:pt x="133" y="35"/>
                      <a:pt x="135" y="39"/>
                      <a:pt x="140" y="41"/>
                    </a:cubicBezTo>
                    <a:cubicBezTo>
                      <a:pt x="153" y="37"/>
                      <a:pt x="142" y="27"/>
                      <a:pt x="149" y="20"/>
                    </a:cubicBezTo>
                    <a:cubicBezTo>
                      <a:pt x="166" y="20"/>
                      <a:pt x="183" y="25"/>
                      <a:pt x="194" y="37"/>
                    </a:cubicBezTo>
                    <a:cubicBezTo>
                      <a:pt x="208" y="51"/>
                      <a:pt x="230" y="66"/>
                      <a:pt x="225" y="89"/>
                    </a:cubicBezTo>
                    <a:cubicBezTo>
                      <a:pt x="222" y="104"/>
                      <a:pt x="217" y="126"/>
                      <a:pt x="195" y="131"/>
                    </a:cubicBezTo>
                    <a:cubicBezTo>
                      <a:pt x="182" y="135"/>
                      <a:pt x="168" y="135"/>
                      <a:pt x="156" y="129"/>
                    </a:cubicBezTo>
                    <a:cubicBezTo>
                      <a:pt x="122" y="120"/>
                      <a:pt x="146" y="78"/>
                      <a:pt x="108" y="76"/>
                    </a:cubicBezTo>
                    <a:cubicBezTo>
                      <a:pt x="97" y="77"/>
                      <a:pt x="89" y="80"/>
                      <a:pt x="83" y="88"/>
                    </a:cubicBezTo>
                    <a:cubicBezTo>
                      <a:pt x="78" y="91"/>
                      <a:pt x="78" y="98"/>
                      <a:pt x="82" y="101"/>
                    </a:cubicBezTo>
                    <a:cubicBezTo>
                      <a:pt x="91" y="102"/>
                      <a:pt x="97" y="110"/>
                      <a:pt x="103" y="116"/>
                    </a:cubicBezTo>
                    <a:cubicBezTo>
                      <a:pt x="104" y="136"/>
                      <a:pt x="104" y="136"/>
                      <a:pt x="104" y="136"/>
                    </a:cubicBezTo>
                    <a:cubicBezTo>
                      <a:pt x="102" y="143"/>
                      <a:pt x="94" y="151"/>
                      <a:pt x="85" y="154"/>
                    </a:cubicBezTo>
                    <a:cubicBezTo>
                      <a:pt x="80" y="157"/>
                      <a:pt x="66" y="161"/>
                      <a:pt x="62" y="153"/>
                    </a:cubicBezTo>
                    <a:cubicBezTo>
                      <a:pt x="65" y="144"/>
                      <a:pt x="64" y="134"/>
                      <a:pt x="60" y="127"/>
                    </a:cubicBezTo>
                    <a:cubicBezTo>
                      <a:pt x="54" y="117"/>
                      <a:pt x="45" y="111"/>
                      <a:pt x="31" y="112"/>
                    </a:cubicBezTo>
                    <a:cubicBezTo>
                      <a:pt x="25" y="113"/>
                      <a:pt x="19" y="116"/>
                      <a:pt x="17" y="123"/>
                    </a:cubicBezTo>
                    <a:cubicBezTo>
                      <a:pt x="27" y="127"/>
                      <a:pt x="40" y="136"/>
                      <a:pt x="45" y="147"/>
                    </a:cubicBezTo>
                    <a:cubicBezTo>
                      <a:pt x="45" y="158"/>
                      <a:pt x="44" y="169"/>
                      <a:pt x="38" y="178"/>
                    </a:cubicBezTo>
                    <a:cubicBezTo>
                      <a:pt x="31" y="189"/>
                      <a:pt x="18" y="192"/>
                      <a:pt x="6" y="195"/>
                    </a:cubicBezTo>
                    <a:cubicBezTo>
                      <a:pt x="4" y="196"/>
                      <a:pt x="2" y="196"/>
                      <a:pt x="0" y="196"/>
                    </a:cubicBezTo>
                    <a:cubicBezTo>
                      <a:pt x="0" y="240"/>
                      <a:pt x="0" y="240"/>
                      <a:pt x="0" y="240"/>
                    </a:cubicBezTo>
                    <a:cubicBezTo>
                      <a:pt x="10" y="246"/>
                      <a:pt x="19" y="253"/>
                      <a:pt x="24" y="262"/>
                    </a:cubicBezTo>
                    <a:cubicBezTo>
                      <a:pt x="52" y="262"/>
                      <a:pt x="84" y="269"/>
                      <a:pt x="113" y="276"/>
                    </a:cubicBezTo>
                    <a:cubicBezTo>
                      <a:pt x="121" y="275"/>
                      <a:pt x="134" y="274"/>
                      <a:pt x="137" y="264"/>
                    </a:cubicBezTo>
                    <a:cubicBezTo>
                      <a:pt x="138" y="256"/>
                      <a:pt x="135" y="245"/>
                      <a:pt x="125" y="242"/>
                    </a:cubicBezTo>
                    <a:cubicBezTo>
                      <a:pt x="109" y="234"/>
                      <a:pt x="107" y="254"/>
                      <a:pt x="92" y="253"/>
                    </a:cubicBezTo>
                    <a:cubicBezTo>
                      <a:pt x="78" y="250"/>
                      <a:pt x="63" y="245"/>
                      <a:pt x="55" y="234"/>
                    </a:cubicBezTo>
                    <a:cubicBezTo>
                      <a:pt x="45" y="220"/>
                      <a:pt x="40" y="202"/>
                      <a:pt x="49" y="187"/>
                    </a:cubicBezTo>
                    <a:cubicBezTo>
                      <a:pt x="59" y="174"/>
                      <a:pt x="77" y="173"/>
                      <a:pt x="92" y="169"/>
                    </a:cubicBezTo>
                    <a:cubicBezTo>
                      <a:pt x="125" y="166"/>
                      <a:pt x="156" y="174"/>
                      <a:pt x="186" y="185"/>
                    </a:cubicBezTo>
                    <a:cubicBezTo>
                      <a:pt x="196" y="183"/>
                      <a:pt x="203" y="183"/>
                      <a:pt x="209" y="175"/>
                    </a:cubicBezTo>
                    <a:cubicBezTo>
                      <a:pt x="218" y="168"/>
                      <a:pt x="210" y="158"/>
                      <a:pt x="209" y="151"/>
                    </a:cubicBezTo>
                    <a:cubicBezTo>
                      <a:pt x="218" y="137"/>
                      <a:pt x="235" y="157"/>
                      <a:pt x="248" y="146"/>
                    </a:cubicBezTo>
                    <a:cubicBezTo>
                      <a:pt x="266" y="130"/>
                      <a:pt x="290" y="118"/>
                      <a:pt x="317" y="124"/>
                    </a:cubicBezTo>
                    <a:cubicBezTo>
                      <a:pt x="341" y="124"/>
                      <a:pt x="364" y="147"/>
                      <a:pt x="388" y="132"/>
                    </a:cubicBezTo>
                    <a:cubicBezTo>
                      <a:pt x="396" y="119"/>
                      <a:pt x="401" y="101"/>
                      <a:pt x="393" y="87"/>
                    </a:cubicBezTo>
                    <a:cubicBezTo>
                      <a:pt x="403" y="77"/>
                      <a:pt x="398" y="63"/>
                      <a:pt x="394" y="54"/>
                    </a:cubicBezTo>
                    <a:cubicBezTo>
                      <a:pt x="389" y="43"/>
                      <a:pt x="376" y="42"/>
                      <a:pt x="367" y="39"/>
                    </a:cubicBezTo>
                    <a:cubicBezTo>
                      <a:pt x="358" y="37"/>
                      <a:pt x="356" y="45"/>
                      <a:pt x="352" y="49"/>
                    </a:cubicBezTo>
                    <a:cubicBezTo>
                      <a:pt x="351" y="53"/>
                      <a:pt x="349" y="60"/>
                      <a:pt x="356" y="59"/>
                    </a:cubicBezTo>
                    <a:cubicBezTo>
                      <a:pt x="359" y="69"/>
                      <a:pt x="378" y="73"/>
                      <a:pt x="374" y="85"/>
                    </a:cubicBezTo>
                    <a:cubicBezTo>
                      <a:pt x="368" y="95"/>
                      <a:pt x="360" y="102"/>
                      <a:pt x="350" y="108"/>
                    </a:cubicBezTo>
                    <a:cubicBezTo>
                      <a:pt x="341" y="111"/>
                      <a:pt x="328" y="113"/>
                      <a:pt x="320" y="109"/>
                    </a:cubicBezTo>
                    <a:cubicBezTo>
                      <a:pt x="310" y="104"/>
                      <a:pt x="296" y="102"/>
                      <a:pt x="292" y="92"/>
                    </a:cubicBezTo>
                    <a:close/>
                    <a:moveTo>
                      <a:pt x="0" y="318"/>
                    </a:moveTo>
                    <a:cubicBezTo>
                      <a:pt x="2" y="317"/>
                      <a:pt x="4" y="316"/>
                      <a:pt x="6" y="315"/>
                    </a:cubicBezTo>
                    <a:cubicBezTo>
                      <a:pt x="25" y="300"/>
                      <a:pt x="12" y="285"/>
                      <a:pt x="11" y="268"/>
                    </a:cubicBezTo>
                    <a:cubicBezTo>
                      <a:pt x="9" y="263"/>
                      <a:pt x="5" y="258"/>
                      <a:pt x="0" y="254"/>
                    </a:cubicBezTo>
                    <a:cubicBezTo>
                      <a:pt x="0" y="318"/>
                      <a:pt x="0" y="318"/>
                      <a:pt x="0" y="318"/>
                    </a:cubicBezTo>
                    <a:close/>
                    <a:moveTo>
                      <a:pt x="306" y="66"/>
                    </a:moveTo>
                    <a:cubicBezTo>
                      <a:pt x="292" y="92"/>
                      <a:pt x="292" y="92"/>
                      <a:pt x="292" y="92"/>
                    </a:cubicBezTo>
                  </a:path>
                </a:pathLst>
              </a:custGeom>
              <a:grpFill/>
              <a:ln w="17463" cap="rnd">
                <a:solidFill>
                  <a:srgbClr val="F6AB00">
                    <a:alpha val="40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1" name="Freeform 1332"/>
              <p:cNvSpPr>
                <a:spLocks noEditPoints="1"/>
              </p:cNvSpPr>
              <p:nvPr/>
            </p:nvSpPr>
            <p:spPr bwMode="auto">
              <a:xfrm>
                <a:off x="1676534" y="6832335"/>
                <a:ext cx="1304838" cy="940275"/>
              </a:xfrm>
              <a:custGeom>
                <a:avLst/>
                <a:gdLst>
                  <a:gd name="T0" fmla="*/ 428 w 526"/>
                  <a:gd name="T1" fmla="*/ 44 h 378"/>
                  <a:gd name="T2" fmla="*/ 424 w 526"/>
                  <a:gd name="T3" fmla="*/ 59 h 378"/>
                  <a:gd name="T4" fmla="*/ 424 w 526"/>
                  <a:gd name="T5" fmla="*/ 77 h 378"/>
                  <a:gd name="T6" fmla="*/ 480 w 526"/>
                  <a:gd name="T7" fmla="*/ 77 h 378"/>
                  <a:gd name="T8" fmla="*/ 475 w 526"/>
                  <a:gd name="T9" fmla="*/ 27 h 378"/>
                  <a:gd name="T10" fmla="*/ 482 w 526"/>
                  <a:gd name="T11" fmla="*/ 5 h 378"/>
                  <a:gd name="T12" fmla="*/ 518 w 526"/>
                  <a:gd name="T13" fmla="*/ 47 h 378"/>
                  <a:gd name="T14" fmla="*/ 526 w 526"/>
                  <a:gd name="T15" fmla="*/ 71 h 378"/>
                  <a:gd name="T16" fmla="*/ 451 w 526"/>
                  <a:gd name="T17" fmla="*/ 99 h 378"/>
                  <a:gd name="T18" fmla="*/ 428 w 526"/>
                  <a:gd name="T19" fmla="*/ 44 h 378"/>
                  <a:gd name="T20" fmla="*/ 428 w 526"/>
                  <a:gd name="T21" fmla="*/ 44 h 378"/>
                  <a:gd name="T22" fmla="*/ 424 w 526"/>
                  <a:gd name="T23" fmla="*/ 59 h 378"/>
                  <a:gd name="T24" fmla="*/ 402 w 526"/>
                  <a:gd name="T25" fmla="*/ 4 h 378"/>
                  <a:gd name="T26" fmla="*/ 366 w 526"/>
                  <a:gd name="T27" fmla="*/ 17 h 378"/>
                  <a:gd name="T28" fmla="*/ 373 w 526"/>
                  <a:gd name="T29" fmla="*/ 59 h 378"/>
                  <a:gd name="T30" fmla="*/ 296 w 526"/>
                  <a:gd name="T31" fmla="*/ 12 h 378"/>
                  <a:gd name="T32" fmla="*/ 250 w 526"/>
                  <a:gd name="T33" fmla="*/ 46 h 378"/>
                  <a:gd name="T34" fmla="*/ 265 w 526"/>
                  <a:gd name="T35" fmla="*/ 32 h 378"/>
                  <a:gd name="T36" fmla="*/ 353 w 526"/>
                  <a:gd name="T37" fmla="*/ 84 h 378"/>
                  <a:gd name="T38" fmla="*/ 295 w 526"/>
                  <a:gd name="T39" fmla="*/ 137 h 378"/>
                  <a:gd name="T40" fmla="*/ 214 w 526"/>
                  <a:gd name="T41" fmla="*/ 113 h 378"/>
                  <a:gd name="T42" fmla="*/ 240 w 526"/>
                  <a:gd name="T43" fmla="*/ 135 h 378"/>
                  <a:gd name="T44" fmla="*/ 231 w 526"/>
                  <a:gd name="T45" fmla="*/ 177 h 378"/>
                  <a:gd name="T46" fmla="*/ 200 w 526"/>
                  <a:gd name="T47" fmla="*/ 155 h 378"/>
                  <a:gd name="T48" fmla="*/ 157 w 526"/>
                  <a:gd name="T49" fmla="*/ 161 h 378"/>
                  <a:gd name="T50" fmla="*/ 189 w 526"/>
                  <a:gd name="T51" fmla="*/ 210 h 378"/>
                  <a:gd name="T52" fmla="*/ 96 w 526"/>
                  <a:gd name="T53" fmla="*/ 224 h 378"/>
                  <a:gd name="T54" fmla="*/ 78 w 526"/>
                  <a:gd name="T55" fmla="*/ 136 h 378"/>
                  <a:gd name="T56" fmla="*/ 71 w 526"/>
                  <a:gd name="T57" fmla="*/ 80 h 378"/>
                  <a:gd name="T58" fmla="*/ 33 w 526"/>
                  <a:gd name="T59" fmla="*/ 81 h 378"/>
                  <a:gd name="T60" fmla="*/ 71 w 526"/>
                  <a:gd name="T61" fmla="*/ 103 h 378"/>
                  <a:gd name="T62" fmla="*/ 0 w 526"/>
                  <a:gd name="T63" fmla="*/ 130 h 378"/>
                  <a:gd name="T64" fmla="*/ 55 w 526"/>
                  <a:gd name="T65" fmla="*/ 212 h 378"/>
                  <a:gd name="T66" fmla="*/ 58 w 526"/>
                  <a:gd name="T67" fmla="*/ 320 h 378"/>
                  <a:gd name="T68" fmla="*/ 83 w 526"/>
                  <a:gd name="T69" fmla="*/ 339 h 378"/>
                  <a:gd name="T70" fmla="*/ 130 w 526"/>
                  <a:gd name="T71" fmla="*/ 376 h 378"/>
                  <a:gd name="T72" fmla="*/ 165 w 526"/>
                  <a:gd name="T73" fmla="*/ 351 h 378"/>
                  <a:gd name="T74" fmla="*/ 175 w 526"/>
                  <a:gd name="T75" fmla="*/ 325 h 378"/>
                  <a:gd name="T76" fmla="*/ 182 w 526"/>
                  <a:gd name="T77" fmla="*/ 304 h 378"/>
                  <a:gd name="T78" fmla="*/ 124 w 526"/>
                  <a:gd name="T79" fmla="*/ 294 h 378"/>
                  <a:gd name="T80" fmla="*/ 136 w 526"/>
                  <a:gd name="T81" fmla="*/ 348 h 378"/>
                  <a:gd name="T82" fmla="*/ 113 w 526"/>
                  <a:gd name="T83" fmla="*/ 317 h 378"/>
                  <a:gd name="T84" fmla="*/ 147 w 526"/>
                  <a:gd name="T85" fmla="*/ 272 h 378"/>
                  <a:gd name="T86" fmla="*/ 283 w 526"/>
                  <a:gd name="T87" fmla="*/ 290 h 378"/>
                  <a:gd name="T88" fmla="*/ 287 w 526"/>
                  <a:gd name="T89" fmla="*/ 254 h 378"/>
                  <a:gd name="T90" fmla="*/ 217 w 526"/>
                  <a:gd name="T91" fmla="*/ 262 h 378"/>
                  <a:gd name="T92" fmla="*/ 240 w 526"/>
                  <a:gd name="T93" fmla="*/ 190 h 378"/>
                  <a:gd name="T94" fmla="*/ 356 w 526"/>
                  <a:gd name="T95" fmla="*/ 172 h 378"/>
                  <a:gd name="T96" fmla="*/ 388 w 526"/>
                  <a:gd name="T97" fmla="*/ 135 h 378"/>
                  <a:gd name="T98" fmla="*/ 424 w 526"/>
                  <a:gd name="T99" fmla="*/ 77 h 378"/>
                  <a:gd name="T100" fmla="*/ 424 w 526"/>
                  <a:gd name="T101" fmla="*/ 59 h 378"/>
                  <a:gd name="T102" fmla="*/ 424 w 526"/>
                  <a:gd name="T103" fmla="*/ 59 h 3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526" h="378">
                    <a:moveTo>
                      <a:pt x="424" y="59"/>
                    </a:moveTo>
                    <a:cubicBezTo>
                      <a:pt x="428" y="44"/>
                      <a:pt x="428" y="44"/>
                      <a:pt x="428" y="44"/>
                    </a:cubicBezTo>
                    <a:cubicBezTo>
                      <a:pt x="427" y="38"/>
                      <a:pt x="426" y="32"/>
                      <a:pt x="424" y="26"/>
                    </a:cubicBezTo>
                    <a:cubicBezTo>
                      <a:pt x="424" y="59"/>
                      <a:pt x="424" y="59"/>
                      <a:pt x="424" y="59"/>
                    </a:cubicBezTo>
                    <a:close/>
                    <a:moveTo>
                      <a:pt x="424" y="105"/>
                    </a:moveTo>
                    <a:cubicBezTo>
                      <a:pt x="424" y="77"/>
                      <a:pt x="424" y="77"/>
                      <a:pt x="424" y="77"/>
                    </a:cubicBezTo>
                    <a:cubicBezTo>
                      <a:pt x="431" y="82"/>
                      <a:pt x="442" y="82"/>
                      <a:pt x="451" y="84"/>
                    </a:cubicBezTo>
                    <a:cubicBezTo>
                      <a:pt x="459" y="86"/>
                      <a:pt x="472" y="81"/>
                      <a:pt x="480" y="77"/>
                    </a:cubicBezTo>
                    <a:cubicBezTo>
                      <a:pt x="489" y="69"/>
                      <a:pt x="494" y="61"/>
                      <a:pt x="498" y="50"/>
                    </a:cubicBezTo>
                    <a:cubicBezTo>
                      <a:pt x="500" y="36"/>
                      <a:pt x="481" y="37"/>
                      <a:pt x="475" y="27"/>
                    </a:cubicBezTo>
                    <a:cubicBezTo>
                      <a:pt x="468" y="30"/>
                      <a:pt x="469" y="22"/>
                      <a:pt x="469" y="18"/>
                    </a:cubicBezTo>
                    <a:cubicBezTo>
                      <a:pt x="473" y="14"/>
                      <a:pt x="473" y="6"/>
                      <a:pt x="482" y="5"/>
                    </a:cubicBezTo>
                    <a:cubicBezTo>
                      <a:pt x="491" y="6"/>
                      <a:pt x="505" y="5"/>
                      <a:pt x="512" y="14"/>
                    </a:cubicBezTo>
                    <a:cubicBezTo>
                      <a:pt x="518" y="22"/>
                      <a:pt x="525" y="35"/>
                      <a:pt x="518" y="47"/>
                    </a:cubicBezTo>
                    <a:cubicBezTo>
                      <a:pt x="524" y="53"/>
                      <a:pt x="526" y="62"/>
                      <a:pt x="526" y="70"/>
                    </a:cubicBezTo>
                    <a:cubicBezTo>
                      <a:pt x="526" y="71"/>
                      <a:pt x="526" y="71"/>
                      <a:pt x="526" y="71"/>
                    </a:cubicBezTo>
                    <a:cubicBezTo>
                      <a:pt x="526" y="78"/>
                      <a:pt x="524" y="85"/>
                      <a:pt x="522" y="92"/>
                    </a:cubicBezTo>
                    <a:cubicBezTo>
                      <a:pt x="501" y="112"/>
                      <a:pt x="474" y="94"/>
                      <a:pt x="451" y="99"/>
                    </a:cubicBezTo>
                    <a:cubicBezTo>
                      <a:pt x="441" y="99"/>
                      <a:pt x="432" y="101"/>
                      <a:pt x="424" y="105"/>
                    </a:cubicBezTo>
                    <a:close/>
                    <a:moveTo>
                      <a:pt x="428" y="44"/>
                    </a:moveTo>
                    <a:cubicBezTo>
                      <a:pt x="424" y="59"/>
                      <a:pt x="424" y="59"/>
                      <a:pt x="424" y="59"/>
                    </a:cubicBezTo>
                    <a:lnTo>
                      <a:pt x="428" y="44"/>
                    </a:lnTo>
                    <a:close/>
                    <a:moveTo>
                      <a:pt x="419" y="73"/>
                    </a:moveTo>
                    <a:cubicBezTo>
                      <a:pt x="424" y="59"/>
                      <a:pt x="424" y="59"/>
                      <a:pt x="424" y="59"/>
                    </a:cubicBezTo>
                    <a:cubicBezTo>
                      <a:pt x="424" y="26"/>
                      <a:pt x="424" y="26"/>
                      <a:pt x="424" y="26"/>
                    </a:cubicBezTo>
                    <a:cubicBezTo>
                      <a:pt x="420" y="16"/>
                      <a:pt x="413" y="8"/>
                      <a:pt x="402" y="4"/>
                    </a:cubicBezTo>
                    <a:cubicBezTo>
                      <a:pt x="396" y="2"/>
                      <a:pt x="387" y="0"/>
                      <a:pt x="383" y="4"/>
                    </a:cubicBezTo>
                    <a:cubicBezTo>
                      <a:pt x="384" y="18"/>
                      <a:pt x="367" y="10"/>
                      <a:pt x="366" y="17"/>
                    </a:cubicBezTo>
                    <a:cubicBezTo>
                      <a:pt x="376" y="25"/>
                      <a:pt x="391" y="32"/>
                      <a:pt x="389" y="48"/>
                    </a:cubicBezTo>
                    <a:cubicBezTo>
                      <a:pt x="387" y="54"/>
                      <a:pt x="380" y="59"/>
                      <a:pt x="373" y="59"/>
                    </a:cubicBezTo>
                    <a:cubicBezTo>
                      <a:pt x="357" y="59"/>
                      <a:pt x="348" y="48"/>
                      <a:pt x="337" y="40"/>
                    </a:cubicBezTo>
                    <a:cubicBezTo>
                      <a:pt x="329" y="26"/>
                      <a:pt x="316" y="12"/>
                      <a:pt x="296" y="12"/>
                    </a:cubicBezTo>
                    <a:cubicBezTo>
                      <a:pt x="285" y="13"/>
                      <a:pt x="272" y="10"/>
                      <a:pt x="264" y="18"/>
                    </a:cubicBezTo>
                    <a:cubicBezTo>
                      <a:pt x="254" y="26"/>
                      <a:pt x="247" y="36"/>
                      <a:pt x="250" y="46"/>
                    </a:cubicBezTo>
                    <a:cubicBezTo>
                      <a:pt x="252" y="50"/>
                      <a:pt x="255" y="54"/>
                      <a:pt x="260" y="55"/>
                    </a:cubicBezTo>
                    <a:cubicBezTo>
                      <a:pt x="272" y="48"/>
                      <a:pt x="259" y="40"/>
                      <a:pt x="265" y="32"/>
                    </a:cubicBezTo>
                    <a:cubicBezTo>
                      <a:pt x="281" y="29"/>
                      <a:pt x="299" y="30"/>
                      <a:pt x="312" y="40"/>
                    </a:cubicBezTo>
                    <a:cubicBezTo>
                      <a:pt x="329" y="50"/>
                      <a:pt x="353" y="60"/>
                      <a:pt x="353" y="84"/>
                    </a:cubicBezTo>
                    <a:cubicBezTo>
                      <a:pt x="353" y="100"/>
                      <a:pt x="353" y="121"/>
                      <a:pt x="333" y="131"/>
                    </a:cubicBezTo>
                    <a:cubicBezTo>
                      <a:pt x="321" y="138"/>
                      <a:pt x="307" y="141"/>
                      <a:pt x="295" y="137"/>
                    </a:cubicBezTo>
                    <a:cubicBezTo>
                      <a:pt x="260" y="136"/>
                      <a:pt x="274" y="89"/>
                      <a:pt x="236" y="95"/>
                    </a:cubicBezTo>
                    <a:cubicBezTo>
                      <a:pt x="226" y="98"/>
                      <a:pt x="218" y="103"/>
                      <a:pt x="214" y="113"/>
                    </a:cubicBezTo>
                    <a:cubicBezTo>
                      <a:pt x="210" y="117"/>
                      <a:pt x="211" y="123"/>
                      <a:pt x="216" y="126"/>
                    </a:cubicBezTo>
                    <a:cubicBezTo>
                      <a:pt x="225" y="124"/>
                      <a:pt x="232" y="131"/>
                      <a:pt x="240" y="135"/>
                    </a:cubicBezTo>
                    <a:cubicBezTo>
                      <a:pt x="245" y="155"/>
                      <a:pt x="245" y="155"/>
                      <a:pt x="245" y="155"/>
                    </a:cubicBezTo>
                    <a:cubicBezTo>
                      <a:pt x="245" y="163"/>
                      <a:pt x="238" y="172"/>
                      <a:pt x="231" y="177"/>
                    </a:cubicBezTo>
                    <a:cubicBezTo>
                      <a:pt x="226" y="181"/>
                      <a:pt x="213" y="188"/>
                      <a:pt x="208" y="181"/>
                    </a:cubicBezTo>
                    <a:cubicBezTo>
                      <a:pt x="208" y="171"/>
                      <a:pt x="206" y="161"/>
                      <a:pt x="200" y="155"/>
                    </a:cubicBezTo>
                    <a:cubicBezTo>
                      <a:pt x="192" y="147"/>
                      <a:pt x="182" y="143"/>
                      <a:pt x="169" y="146"/>
                    </a:cubicBezTo>
                    <a:cubicBezTo>
                      <a:pt x="163" y="149"/>
                      <a:pt x="158" y="154"/>
                      <a:pt x="157" y="161"/>
                    </a:cubicBezTo>
                    <a:cubicBezTo>
                      <a:pt x="168" y="162"/>
                      <a:pt x="182" y="168"/>
                      <a:pt x="189" y="178"/>
                    </a:cubicBezTo>
                    <a:cubicBezTo>
                      <a:pt x="192" y="189"/>
                      <a:pt x="193" y="200"/>
                      <a:pt x="189" y="210"/>
                    </a:cubicBezTo>
                    <a:cubicBezTo>
                      <a:pt x="184" y="222"/>
                      <a:pt x="172" y="228"/>
                      <a:pt x="161" y="234"/>
                    </a:cubicBezTo>
                    <a:cubicBezTo>
                      <a:pt x="139" y="241"/>
                      <a:pt x="115" y="236"/>
                      <a:pt x="96" y="224"/>
                    </a:cubicBezTo>
                    <a:cubicBezTo>
                      <a:pt x="83" y="210"/>
                      <a:pt x="72" y="190"/>
                      <a:pt x="77" y="170"/>
                    </a:cubicBezTo>
                    <a:cubicBezTo>
                      <a:pt x="79" y="159"/>
                      <a:pt x="72" y="150"/>
                      <a:pt x="78" y="136"/>
                    </a:cubicBezTo>
                    <a:cubicBezTo>
                      <a:pt x="94" y="126"/>
                      <a:pt x="123" y="82"/>
                      <a:pt x="103" y="75"/>
                    </a:cubicBezTo>
                    <a:cubicBezTo>
                      <a:pt x="85" y="69"/>
                      <a:pt x="77" y="101"/>
                      <a:pt x="71" y="80"/>
                    </a:cubicBezTo>
                    <a:cubicBezTo>
                      <a:pt x="61" y="44"/>
                      <a:pt x="46" y="52"/>
                      <a:pt x="38" y="59"/>
                    </a:cubicBezTo>
                    <a:cubicBezTo>
                      <a:pt x="22" y="71"/>
                      <a:pt x="29" y="77"/>
                      <a:pt x="33" y="81"/>
                    </a:cubicBezTo>
                    <a:cubicBezTo>
                      <a:pt x="48" y="93"/>
                      <a:pt x="43" y="78"/>
                      <a:pt x="53" y="82"/>
                    </a:cubicBezTo>
                    <a:cubicBezTo>
                      <a:pt x="64" y="85"/>
                      <a:pt x="72" y="96"/>
                      <a:pt x="71" y="103"/>
                    </a:cubicBezTo>
                    <a:cubicBezTo>
                      <a:pt x="69" y="111"/>
                      <a:pt x="65" y="119"/>
                      <a:pt x="48" y="128"/>
                    </a:cubicBezTo>
                    <a:cubicBezTo>
                      <a:pt x="31" y="136"/>
                      <a:pt x="16" y="130"/>
                      <a:pt x="0" y="130"/>
                    </a:cubicBezTo>
                    <a:cubicBezTo>
                      <a:pt x="9" y="141"/>
                      <a:pt x="25" y="149"/>
                      <a:pt x="30" y="163"/>
                    </a:cubicBezTo>
                    <a:cubicBezTo>
                      <a:pt x="41" y="179"/>
                      <a:pt x="47" y="196"/>
                      <a:pt x="55" y="212"/>
                    </a:cubicBezTo>
                    <a:cubicBezTo>
                      <a:pt x="58" y="243"/>
                      <a:pt x="74" y="275"/>
                      <a:pt x="59" y="306"/>
                    </a:cubicBezTo>
                    <a:cubicBezTo>
                      <a:pt x="60" y="314"/>
                      <a:pt x="57" y="314"/>
                      <a:pt x="58" y="320"/>
                    </a:cubicBezTo>
                    <a:cubicBezTo>
                      <a:pt x="58" y="322"/>
                      <a:pt x="69" y="321"/>
                      <a:pt x="69" y="328"/>
                    </a:cubicBezTo>
                    <a:cubicBezTo>
                      <a:pt x="70" y="332"/>
                      <a:pt x="79" y="335"/>
                      <a:pt x="83" y="339"/>
                    </a:cubicBezTo>
                    <a:cubicBezTo>
                      <a:pt x="88" y="342"/>
                      <a:pt x="95" y="346"/>
                      <a:pt x="96" y="354"/>
                    </a:cubicBezTo>
                    <a:cubicBezTo>
                      <a:pt x="100" y="375"/>
                      <a:pt x="111" y="378"/>
                      <a:pt x="130" y="376"/>
                    </a:cubicBezTo>
                    <a:cubicBezTo>
                      <a:pt x="142" y="374"/>
                      <a:pt x="163" y="370"/>
                      <a:pt x="162" y="358"/>
                    </a:cubicBezTo>
                    <a:cubicBezTo>
                      <a:pt x="160" y="347"/>
                      <a:pt x="166" y="357"/>
                      <a:pt x="165" y="351"/>
                    </a:cubicBezTo>
                    <a:cubicBezTo>
                      <a:pt x="164" y="336"/>
                      <a:pt x="156" y="363"/>
                      <a:pt x="164" y="341"/>
                    </a:cubicBezTo>
                    <a:cubicBezTo>
                      <a:pt x="166" y="336"/>
                      <a:pt x="171" y="329"/>
                      <a:pt x="175" y="325"/>
                    </a:cubicBezTo>
                    <a:cubicBezTo>
                      <a:pt x="177" y="322"/>
                      <a:pt x="183" y="315"/>
                      <a:pt x="182" y="313"/>
                    </a:cubicBezTo>
                    <a:cubicBezTo>
                      <a:pt x="185" y="304"/>
                      <a:pt x="186" y="307"/>
                      <a:pt x="182" y="304"/>
                    </a:cubicBezTo>
                    <a:cubicBezTo>
                      <a:pt x="174" y="293"/>
                      <a:pt x="158" y="287"/>
                      <a:pt x="145" y="284"/>
                    </a:cubicBezTo>
                    <a:cubicBezTo>
                      <a:pt x="138" y="286"/>
                      <a:pt x="128" y="287"/>
                      <a:pt x="124" y="294"/>
                    </a:cubicBezTo>
                    <a:cubicBezTo>
                      <a:pt x="113" y="310"/>
                      <a:pt x="136" y="314"/>
                      <a:pt x="142" y="325"/>
                    </a:cubicBezTo>
                    <a:cubicBezTo>
                      <a:pt x="141" y="333"/>
                      <a:pt x="149" y="344"/>
                      <a:pt x="136" y="348"/>
                    </a:cubicBezTo>
                    <a:cubicBezTo>
                      <a:pt x="134" y="349"/>
                      <a:pt x="131" y="347"/>
                      <a:pt x="130" y="344"/>
                    </a:cubicBezTo>
                    <a:cubicBezTo>
                      <a:pt x="136" y="330"/>
                      <a:pt x="122" y="325"/>
                      <a:pt x="113" y="317"/>
                    </a:cubicBezTo>
                    <a:cubicBezTo>
                      <a:pt x="100" y="306"/>
                      <a:pt x="111" y="294"/>
                      <a:pt x="116" y="283"/>
                    </a:cubicBezTo>
                    <a:cubicBezTo>
                      <a:pt x="123" y="274"/>
                      <a:pt x="137" y="275"/>
                      <a:pt x="147" y="272"/>
                    </a:cubicBezTo>
                    <a:cubicBezTo>
                      <a:pt x="163" y="279"/>
                      <a:pt x="182" y="283"/>
                      <a:pt x="193" y="295"/>
                    </a:cubicBezTo>
                    <a:cubicBezTo>
                      <a:pt x="221" y="289"/>
                      <a:pt x="253" y="289"/>
                      <a:pt x="283" y="290"/>
                    </a:cubicBezTo>
                    <a:cubicBezTo>
                      <a:pt x="290" y="287"/>
                      <a:pt x="303" y="284"/>
                      <a:pt x="304" y="274"/>
                    </a:cubicBezTo>
                    <a:cubicBezTo>
                      <a:pt x="303" y="265"/>
                      <a:pt x="298" y="256"/>
                      <a:pt x="287" y="254"/>
                    </a:cubicBezTo>
                    <a:cubicBezTo>
                      <a:pt x="270" y="250"/>
                      <a:pt x="273" y="270"/>
                      <a:pt x="257" y="272"/>
                    </a:cubicBezTo>
                    <a:cubicBezTo>
                      <a:pt x="243" y="272"/>
                      <a:pt x="228" y="270"/>
                      <a:pt x="217" y="262"/>
                    </a:cubicBezTo>
                    <a:cubicBezTo>
                      <a:pt x="205" y="249"/>
                      <a:pt x="197" y="233"/>
                      <a:pt x="202" y="217"/>
                    </a:cubicBezTo>
                    <a:cubicBezTo>
                      <a:pt x="209" y="202"/>
                      <a:pt x="226" y="197"/>
                      <a:pt x="240" y="190"/>
                    </a:cubicBezTo>
                    <a:cubicBezTo>
                      <a:pt x="272" y="181"/>
                      <a:pt x="304" y="181"/>
                      <a:pt x="335" y="186"/>
                    </a:cubicBezTo>
                    <a:cubicBezTo>
                      <a:pt x="344" y="182"/>
                      <a:pt x="352" y="180"/>
                      <a:pt x="356" y="172"/>
                    </a:cubicBezTo>
                    <a:cubicBezTo>
                      <a:pt x="363" y="163"/>
                      <a:pt x="354" y="155"/>
                      <a:pt x="350" y="148"/>
                    </a:cubicBezTo>
                    <a:cubicBezTo>
                      <a:pt x="356" y="132"/>
                      <a:pt x="377" y="148"/>
                      <a:pt x="388" y="135"/>
                    </a:cubicBezTo>
                    <a:cubicBezTo>
                      <a:pt x="397" y="123"/>
                      <a:pt x="409" y="112"/>
                      <a:pt x="424" y="105"/>
                    </a:cubicBezTo>
                    <a:cubicBezTo>
                      <a:pt x="424" y="77"/>
                      <a:pt x="424" y="77"/>
                      <a:pt x="424" y="77"/>
                    </a:cubicBezTo>
                    <a:cubicBezTo>
                      <a:pt x="422" y="76"/>
                      <a:pt x="420" y="75"/>
                      <a:pt x="419" y="73"/>
                    </a:cubicBezTo>
                    <a:close/>
                    <a:moveTo>
                      <a:pt x="424" y="59"/>
                    </a:moveTo>
                    <a:cubicBezTo>
                      <a:pt x="419" y="73"/>
                      <a:pt x="419" y="73"/>
                      <a:pt x="419" y="73"/>
                    </a:cubicBezTo>
                    <a:lnTo>
                      <a:pt x="424" y="59"/>
                    </a:lnTo>
                    <a:close/>
                  </a:path>
                </a:pathLst>
              </a:cu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2" name="Freeform 1422"/>
              <p:cNvSpPr>
                <a:spLocks noEditPoints="1"/>
              </p:cNvSpPr>
              <p:nvPr/>
            </p:nvSpPr>
            <p:spPr bwMode="auto">
              <a:xfrm>
                <a:off x="905583" y="6838312"/>
                <a:ext cx="874540" cy="836685"/>
              </a:xfrm>
              <a:custGeom>
                <a:avLst/>
                <a:gdLst>
                  <a:gd name="T0" fmla="*/ 177 w 352"/>
                  <a:gd name="T1" fmla="*/ 262 h 337"/>
                  <a:gd name="T2" fmla="*/ 193 w 352"/>
                  <a:gd name="T3" fmla="*/ 241 h 337"/>
                  <a:gd name="T4" fmla="*/ 155 w 352"/>
                  <a:gd name="T5" fmla="*/ 245 h 337"/>
                  <a:gd name="T6" fmla="*/ 150 w 352"/>
                  <a:gd name="T7" fmla="*/ 275 h 337"/>
                  <a:gd name="T8" fmla="*/ 166 w 352"/>
                  <a:gd name="T9" fmla="*/ 292 h 337"/>
                  <a:gd name="T10" fmla="*/ 177 w 352"/>
                  <a:gd name="T11" fmla="*/ 262 h 337"/>
                  <a:gd name="T12" fmla="*/ 116 w 352"/>
                  <a:gd name="T13" fmla="*/ 178 h 337"/>
                  <a:gd name="T14" fmla="*/ 168 w 352"/>
                  <a:gd name="T15" fmla="*/ 224 h 337"/>
                  <a:gd name="T16" fmla="*/ 193 w 352"/>
                  <a:gd name="T17" fmla="*/ 161 h 337"/>
                  <a:gd name="T18" fmla="*/ 166 w 352"/>
                  <a:gd name="T19" fmla="*/ 137 h 337"/>
                  <a:gd name="T20" fmla="*/ 193 w 352"/>
                  <a:gd name="T21" fmla="*/ 103 h 337"/>
                  <a:gd name="T22" fmla="*/ 137 w 352"/>
                  <a:gd name="T23" fmla="*/ 59 h 337"/>
                  <a:gd name="T24" fmla="*/ 215 w 352"/>
                  <a:gd name="T25" fmla="*/ 66 h 337"/>
                  <a:gd name="T26" fmla="*/ 258 w 352"/>
                  <a:gd name="T27" fmla="*/ 126 h 337"/>
                  <a:gd name="T28" fmla="*/ 256 w 352"/>
                  <a:gd name="T29" fmla="*/ 146 h 337"/>
                  <a:gd name="T30" fmla="*/ 259 w 352"/>
                  <a:gd name="T31" fmla="*/ 152 h 337"/>
                  <a:gd name="T32" fmla="*/ 260 w 352"/>
                  <a:gd name="T33" fmla="*/ 154 h 337"/>
                  <a:gd name="T34" fmla="*/ 264 w 352"/>
                  <a:gd name="T35" fmla="*/ 196 h 337"/>
                  <a:gd name="T36" fmla="*/ 305 w 352"/>
                  <a:gd name="T37" fmla="*/ 194 h 337"/>
                  <a:gd name="T38" fmla="*/ 328 w 352"/>
                  <a:gd name="T39" fmla="*/ 225 h 337"/>
                  <a:gd name="T40" fmla="*/ 347 w 352"/>
                  <a:gd name="T41" fmla="*/ 226 h 337"/>
                  <a:gd name="T42" fmla="*/ 347 w 352"/>
                  <a:gd name="T43" fmla="*/ 245 h 337"/>
                  <a:gd name="T44" fmla="*/ 305 w 352"/>
                  <a:gd name="T45" fmla="*/ 245 h 337"/>
                  <a:gd name="T46" fmla="*/ 155 w 352"/>
                  <a:gd name="T47" fmla="*/ 323 h 337"/>
                  <a:gd name="T48" fmla="*/ 127 w 352"/>
                  <a:gd name="T49" fmla="*/ 333 h 337"/>
                  <a:gd name="T50" fmla="*/ 106 w 352"/>
                  <a:gd name="T51" fmla="*/ 337 h 337"/>
                  <a:gd name="T52" fmla="*/ 56 w 352"/>
                  <a:gd name="T53" fmla="*/ 326 h 337"/>
                  <a:gd name="T54" fmla="*/ 23 w 352"/>
                  <a:gd name="T55" fmla="*/ 296 h 337"/>
                  <a:gd name="T56" fmla="*/ 58 w 352"/>
                  <a:gd name="T57" fmla="*/ 228 h 337"/>
                  <a:gd name="T58" fmla="*/ 116 w 352"/>
                  <a:gd name="T59" fmla="*/ 178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52" h="337">
                    <a:moveTo>
                      <a:pt x="177" y="262"/>
                    </a:moveTo>
                    <a:cubicBezTo>
                      <a:pt x="180" y="254"/>
                      <a:pt x="196" y="251"/>
                      <a:pt x="193" y="241"/>
                    </a:cubicBezTo>
                    <a:cubicBezTo>
                      <a:pt x="190" y="232"/>
                      <a:pt x="174" y="226"/>
                      <a:pt x="155" y="245"/>
                    </a:cubicBezTo>
                    <a:cubicBezTo>
                      <a:pt x="137" y="264"/>
                      <a:pt x="150" y="275"/>
                      <a:pt x="150" y="275"/>
                    </a:cubicBezTo>
                    <a:cubicBezTo>
                      <a:pt x="150" y="275"/>
                      <a:pt x="129" y="296"/>
                      <a:pt x="166" y="292"/>
                    </a:cubicBezTo>
                    <a:cubicBezTo>
                      <a:pt x="186" y="288"/>
                      <a:pt x="175" y="268"/>
                      <a:pt x="177" y="262"/>
                    </a:cubicBezTo>
                    <a:close/>
                    <a:moveTo>
                      <a:pt x="116" y="178"/>
                    </a:moveTo>
                    <a:cubicBezTo>
                      <a:pt x="127" y="190"/>
                      <a:pt x="137" y="224"/>
                      <a:pt x="168" y="224"/>
                    </a:cubicBezTo>
                    <a:cubicBezTo>
                      <a:pt x="198" y="224"/>
                      <a:pt x="193" y="161"/>
                      <a:pt x="193" y="161"/>
                    </a:cubicBezTo>
                    <a:cubicBezTo>
                      <a:pt x="161" y="164"/>
                      <a:pt x="166" y="137"/>
                      <a:pt x="166" y="137"/>
                    </a:cubicBezTo>
                    <a:cubicBezTo>
                      <a:pt x="166" y="124"/>
                      <a:pt x="202" y="112"/>
                      <a:pt x="193" y="103"/>
                    </a:cubicBezTo>
                    <a:cubicBezTo>
                      <a:pt x="183" y="94"/>
                      <a:pt x="137" y="125"/>
                      <a:pt x="137" y="59"/>
                    </a:cubicBezTo>
                    <a:cubicBezTo>
                      <a:pt x="163" y="0"/>
                      <a:pt x="215" y="66"/>
                      <a:pt x="215" y="66"/>
                    </a:cubicBezTo>
                    <a:cubicBezTo>
                      <a:pt x="260" y="76"/>
                      <a:pt x="266" y="97"/>
                      <a:pt x="258" y="126"/>
                    </a:cubicBezTo>
                    <a:cubicBezTo>
                      <a:pt x="256" y="132"/>
                      <a:pt x="247" y="131"/>
                      <a:pt x="256" y="146"/>
                    </a:cubicBezTo>
                    <a:cubicBezTo>
                      <a:pt x="259" y="152"/>
                      <a:pt x="259" y="152"/>
                      <a:pt x="259" y="152"/>
                    </a:cubicBezTo>
                    <a:cubicBezTo>
                      <a:pt x="260" y="154"/>
                      <a:pt x="260" y="154"/>
                      <a:pt x="260" y="154"/>
                    </a:cubicBezTo>
                    <a:cubicBezTo>
                      <a:pt x="263" y="158"/>
                      <a:pt x="264" y="196"/>
                      <a:pt x="264" y="196"/>
                    </a:cubicBezTo>
                    <a:cubicBezTo>
                      <a:pt x="283" y="222"/>
                      <a:pt x="305" y="194"/>
                      <a:pt x="305" y="194"/>
                    </a:cubicBezTo>
                    <a:cubicBezTo>
                      <a:pt x="330" y="194"/>
                      <a:pt x="328" y="225"/>
                      <a:pt x="328" y="225"/>
                    </a:cubicBezTo>
                    <a:cubicBezTo>
                      <a:pt x="328" y="225"/>
                      <a:pt x="342" y="220"/>
                      <a:pt x="347" y="226"/>
                    </a:cubicBezTo>
                    <a:cubicBezTo>
                      <a:pt x="352" y="231"/>
                      <a:pt x="347" y="245"/>
                      <a:pt x="347" y="245"/>
                    </a:cubicBezTo>
                    <a:cubicBezTo>
                      <a:pt x="305" y="245"/>
                      <a:pt x="305" y="245"/>
                      <a:pt x="305" y="245"/>
                    </a:cubicBezTo>
                    <a:cubicBezTo>
                      <a:pt x="198" y="282"/>
                      <a:pt x="155" y="323"/>
                      <a:pt x="155" y="323"/>
                    </a:cubicBezTo>
                    <a:cubicBezTo>
                      <a:pt x="142" y="332"/>
                      <a:pt x="136" y="332"/>
                      <a:pt x="127" y="333"/>
                    </a:cubicBezTo>
                    <a:cubicBezTo>
                      <a:pt x="116" y="335"/>
                      <a:pt x="106" y="337"/>
                      <a:pt x="106" y="337"/>
                    </a:cubicBezTo>
                    <a:cubicBezTo>
                      <a:pt x="56" y="326"/>
                      <a:pt x="56" y="326"/>
                      <a:pt x="56" y="326"/>
                    </a:cubicBezTo>
                    <a:cubicBezTo>
                      <a:pt x="49" y="310"/>
                      <a:pt x="23" y="296"/>
                      <a:pt x="23" y="296"/>
                    </a:cubicBezTo>
                    <a:cubicBezTo>
                      <a:pt x="0" y="213"/>
                      <a:pt x="99" y="282"/>
                      <a:pt x="58" y="228"/>
                    </a:cubicBezTo>
                    <a:cubicBezTo>
                      <a:pt x="38" y="194"/>
                      <a:pt x="94" y="157"/>
                      <a:pt x="116" y="178"/>
                    </a:cubicBezTo>
                    <a:close/>
                  </a:path>
                </a:pathLst>
              </a:custGeom>
              <a:grpFill/>
              <a:ln w="17463" cap="rnd">
                <a:solidFill>
                  <a:srgbClr val="F6AB00">
                    <a:alpha val="40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3" name="Freeform 1423"/>
              <p:cNvSpPr>
                <a:spLocks/>
              </p:cNvSpPr>
              <p:nvPr/>
            </p:nvSpPr>
            <p:spPr bwMode="auto">
              <a:xfrm>
                <a:off x="4387172" y="6099240"/>
                <a:ext cx="91638" cy="107574"/>
              </a:xfrm>
              <a:custGeom>
                <a:avLst/>
                <a:gdLst>
                  <a:gd name="T0" fmla="*/ 32 w 37"/>
                  <a:gd name="T1" fmla="*/ 11 h 43"/>
                  <a:gd name="T2" fmla="*/ 30 w 37"/>
                  <a:gd name="T3" fmla="*/ 39 h 43"/>
                  <a:gd name="T4" fmla="*/ 4 w 37"/>
                  <a:gd name="T5" fmla="*/ 35 h 43"/>
                  <a:gd name="T6" fmla="*/ 5 w 37"/>
                  <a:gd name="T7" fmla="*/ 10 h 43"/>
                  <a:gd name="T8" fmla="*/ 32 w 37"/>
                  <a:gd name="T9" fmla="*/ 11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43">
                    <a:moveTo>
                      <a:pt x="32" y="11"/>
                    </a:moveTo>
                    <a:cubicBezTo>
                      <a:pt x="35" y="19"/>
                      <a:pt x="37" y="31"/>
                      <a:pt x="30" y="39"/>
                    </a:cubicBezTo>
                    <a:cubicBezTo>
                      <a:pt x="22" y="40"/>
                      <a:pt x="11" y="43"/>
                      <a:pt x="4" y="35"/>
                    </a:cubicBezTo>
                    <a:cubicBezTo>
                      <a:pt x="0" y="28"/>
                      <a:pt x="2" y="17"/>
                      <a:pt x="5" y="10"/>
                    </a:cubicBezTo>
                    <a:cubicBezTo>
                      <a:pt x="13" y="3"/>
                      <a:pt x="25" y="0"/>
                      <a:pt x="32" y="11"/>
                    </a:cubicBezTo>
                    <a:close/>
                  </a:path>
                </a:pathLst>
              </a:custGeom>
              <a:grpFill/>
              <a:ln w="17463" cap="rnd">
                <a:solidFill>
                  <a:srgbClr val="F6AB00">
                    <a:alpha val="40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4" name="Freeform 1424"/>
              <p:cNvSpPr>
                <a:spLocks/>
              </p:cNvSpPr>
              <p:nvPr/>
            </p:nvSpPr>
            <p:spPr bwMode="auto">
              <a:xfrm>
                <a:off x="3998709" y="6280522"/>
                <a:ext cx="1163398" cy="962188"/>
              </a:xfrm>
              <a:custGeom>
                <a:avLst/>
                <a:gdLst>
                  <a:gd name="T0" fmla="*/ 145 w 469"/>
                  <a:gd name="T1" fmla="*/ 36 h 387"/>
                  <a:gd name="T2" fmla="*/ 231 w 469"/>
                  <a:gd name="T3" fmla="*/ 80 h 387"/>
                  <a:gd name="T4" fmla="*/ 247 w 469"/>
                  <a:gd name="T5" fmla="*/ 105 h 387"/>
                  <a:gd name="T6" fmla="*/ 289 w 469"/>
                  <a:gd name="T7" fmla="*/ 144 h 387"/>
                  <a:gd name="T8" fmla="*/ 278 w 469"/>
                  <a:gd name="T9" fmla="*/ 174 h 387"/>
                  <a:gd name="T10" fmla="*/ 235 w 469"/>
                  <a:gd name="T11" fmla="*/ 159 h 387"/>
                  <a:gd name="T12" fmla="*/ 248 w 469"/>
                  <a:gd name="T13" fmla="*/ 168 h 387"/>
                  <a:gd name="T14" fmla="*/ 262 w 469"/>
                  <a:gd name="T15" fmla="*/ 224 h 387"/>
                  <a:gd name="T16" fmla="*/ 274 w 469"/>
                  <a:gd name="T17" fmla="*/ 224 h 387"/>
                  <a:gd name="T18" fmla="*/ 313 w 469"/>
                  <a:gd name="T19" fmla="*/ 234 h 387"/>
                  <a:gd name="T20" fmla="*/ 311 w 469"/>
                  <a:gd name="T21" fmla="*/ 271 h 387"/>
                  <a:gd name="T22" fmla="*/ 324 w 469"/>
                  <a:gd name="T23" fmla="*/ 246 h 387"/>
                  <a:gd name="T24" fmla="*/ 280 w 469"/>
                  <a:gd name="T25" fmla="*/ 221 h 387"/>
                  <a:gd name="T26" fmla="*/ 330 w 469"/>
                  <a:gd name="T27" fmla="*/ 164 h 387"/>
                  <a:gd name="T28" fmla="*/ 359 w 469"/>
                  <a:gd name="T29" fmla="*/ 203 h 387"/>
                  <a:gd name="T30" fmla="*/ 396 w 469"/>
                  <a:gd name="T31" fmla="*/ 186 h 387"/>
                  <a:gd name="T32" fmla="*/ 389 w 469"/>
                  <a:gd name="T33" fmla="*/ 162 h 387"/>
                  <a:gd name="T34" fmla="*/ 373 w 469"/>
                  <a:gd name="T35" fmla="*/ 141 h 387"/>
                  <a:gd name="T36" fmla="*/ 410 w 469"/>
                  <a:gd name="T37" fmla="*/ 113 h 387"/>
                  <a:gd name="T38" fmla="*/ 464 w 469"/>
                  <a:gd name="T39" fmla="*/ 174 h 387"/>
                  <a:gd name="T40" fmla="*/ 435 w 469"/>
                  <a:gd name="T41" fmla="*/ 215 h 387"/>
                  <a:gd name="T42" fmla="*/ 456 w 469"/>
                  <a:gd name="T43" fmla="*/ 220 h 387"/>
                  <a:gd name="T44" fmla="*/ 451 w 469"/>
                  <a:gd name="T45" fmla="*/ 277 h 387"/>
                  <a:gd name="T46" fmla="*/ 392 w 469"/>
                  <a:gd name="T47" fmla="*/ 312 h 387"/>
                  <a:gd name="T48" fmla="*/ 385 w 469"/>
                  <a:gd name="T49" fmla="*/ 320 h 387"/>
                  <a:gd name="T50" fmla="*/ 333 w 469"/>
                  <a:gd name="T51" fmla="*/ 353 h 387"/>
                  <a:gd name="T52" fmla="*/ 329 w 469"/>
                  <a:gd name="T53" fmla="*/ 385 h 387"/>
                  <a:gd name="T54" fmla="*/ 303 w 469"/>
                  <a:gd name="T55" fmla="*/ 319 h 387"/>
                  <a:gd name="T56" fmla="*/ 246 w 469"/>
                  <a:gd name="T57" fmla="*/ 328 h 387"/>
                  <a:gd name="T58" fmla="*/ 237 w 469"/>
                  <a:gd name="T59" fmla="*/ 300 h 387"/>
                  <a:gd name="T60" fmla="*/ 177 w 469"/>
                  <a:gd name="T61" fmla="*/ 234 h 387"/>
                  <a:gd name="T62" fmla="*/ 136 w 469"/>
                  <a:gd name="T63" fmla="*/ 252 h 387"/>
                  <a:gd name="T64" fmla="*/ 135 w 469"/>
                  <a:gd name="T65" fmla="*/ 194 h 387"/>
                  <a:gd name="T66" fmla="*/ 170 w 469"/>
                  <a:gd name="T67" fmla="*/ 172 h 387"/>
                  <a:gd name="T68" fmla="*/ 137 w 469"/>
                  <a:gd name="T69" fmla="*/ 182 h 387"/>
                  <a:gd name="T70" fmla="*/ 173 w 469"/>
                  <a:gd name="T71" fmla="*/ 126 h 387"/>
                  <a:gd name="T72" fmla="*/ 180 w 469"/>
                  <a:gd name="T73" fmla="*/ 120 h 387"/>
                  <a:gd name="T74" fmla="*/ 129 w 469"/>
                  <a:gd name="T75" fmla="*/ 88 h 387"/>
                  <a:gd name="T76" fmla="*/ 70 w 469"/>
                  <a:gd name="T77" fmla="*/ 98 h 387"/>
                  <a:gd name="T78" fmla="*/ 21 w 469"/>
                  <a:gd name="T79" fmla="*/ 120 h 387"/>
                  <a:gd name="T80" fmla="*/ 9 w 469"/>
                  <a:gd name="T81" fmla="*/ 67 h 387"/>
                  <a:gd name="T82" fmla="*/ 30 w 469"/>
                  <a:gd name="T83" fmla="*/ 27 h 387"/>
                  <a:gd name="T84" fmla="*/ 65 w 469"/>
                  <a:gd name="T85" fmla="*/ 11 h 387"/>
                  <a:gd name="T86" fmla="*/ 133 w 469"/>
                  <a:gd name="T87" fmla="*/ 12 h 3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69" h="387">
                    <a:moveTo>
                      <a:pt x="133" y="12"/>
                    </a:moveTo>
                    <a:cubicBezTo>
                      <a:pt x="140" y="18"/>
                      <a:pt x="137" y="31"/>
                      <a:pt x="145" y="36"/>
                    </a:cubicBezTo>
                    <a:cubicBezTo>
                      <a:pt x="163" y="34"/>
                      <a:pt x="184" y="29"/>
                      <a:pt x="201" y="40"/>
                    </a:cubicBezTo>
                    <a:cubicBezTo>
                      <a:pt x="217" y="46"/>
                      <a:pt x="227" y="63"/>
                      <a:pt x="231" y="80"/>
                    </a:cubicBezTo>
                    <a:cubicBezTo>
                      <a:pt x="231" y="89"/>
                      <a:pt x="232" y="99"/>
                      <a:pt x="232" y="108"/>
                    </a:cubicBezTo>
                    <a:cubicBezTo>
                      <a:pt x="238" y="115"/>
                      <a:pt x="242" y="105"/>
                      <a:pt x="247" y="105"/>
                    </a:cubicBezTo>
                    <a:cubicBezTo>
                      <a:pt x="259" y="104"/>
                      <a:pt x="274" y="104"/>
                      <a:pt x="282" y="116"/>
                    </a:cubicBezTo>
                    <a:cubicBezTo>
                      <a:pt x="288" y="124"/>
                      <a:pt x="287" y="135"/>
                      <a:pt x="289" y="144"/>
                    </a:cubicBezTo>
                    <a:cubicBezTo>
                      <a:pt x="287" y="152"/>
                      <a:pt x="284" y="161"/>
                      <a:pt x="278" y="166"/>
                    </a:cubicBezTo>
                    <a:cubicBezTo>
                      <a:pt x="278" y="174"/>
                      <a:pt x="278" y="174"/>
                      <a:pt x="278" y="174"/>
                    </a:cubicBezTo>
                    <a:cubicBezTo>
                      <a:pt x="275" y="177"/>
                      <a:pt x="273" y="183"/>
                      <a:pt x="269" y="181"/>
                    </a:cubicBezTo>
                    <a:cubicBezTo>
                      <a:pt x="264" y="165"/>
                      <a:pt x="248" y="160"/>
                      <a:pt x="235" y="159"/>
                    </a:cubicBezTo>
                    <a:cubicBezTo>
                      <a:pt x="233" y="160"/>
                      <a:pt x="230" y="159"/>
                      <a:pt x="230" y="162"/>
                    </a:cubicBezTo>
                    <a:cubicBezTo>
                      <a:pt x="234" y="168"/>
                      <a:pt x="242" y="165"/>
                      <a:pt x="248" y="168"/>
                    </a:cubicBezTo>
                    <a:cubicBezTo>
                      <a:pt x="260" y="171"/>
                      <a:pt x="263" y="184"/>
                      <a:pt x="266" y="195"/>
                    </a:cubicBezTo>
                    <a:cubicBezTo>
                      <a:pt x="267" y="205"/>
                      <a:pt x="269" y="216"/>
                      <a:pt x="262" y="224"/>
                    </a:cubicBezTo>
                    <a:cubicBezTo>
                      <a:pt x="261" y="227"/>
                      <a:pt x="262" y="231"/>
                      <a:pt x="265" y="231"/>
                    </a:cubicBezTo>
                    <a:cubicBezTo>
                      <a:pt x="269" y="231"/>
                      <a:pt x="269" y="220"/>
                      <a:pt x="274" y="224"/>
                    </a:cubicBezTo>
                    <a:cubicBezTo>
                      <a:pt x="276" y="230"/>
                      <a:pt x="282" y="234"/>
                      <a:pt x="287" y="236"/>
                    </a:cubicBezTo>
                    <a:cubicBezTo>
                      <a:pt x="296" y="235"/>
                      <a:pt x="305" y="227"/>
                      <a:pt x="313" y="234"/>
                    </a:cubicBezTo>
                    <a:cubicBezTo>
                      <a:pt x="318" y="240"/>
                      <a:pt x="320" y="247"/>
                      <a:pt x="319" y="255"/>
                    </a:cubicBezTo>
                    <a:cubicBezTo>
                      <a:pt x="316" y="260"/>
                      <a:pt x="315" y="266"/>
                      <a:pt x="311" y="271"/>
                    </a:cubicBezTo>
                    <a:cubicBezTo>
                      <a:pt x="311" y="273"/>
                      <a:pt x="315" y="274"/>
                      <a:pt x="316" y="273"/>
                    </a:cubicBezTo>
                    <a:cubicBezTo>
                      <a:pt x="321" y="265"/>
                      <a:pt x="326" y="256"/>
                      <a:pt x="324" y="246"/>
                    </a:cubicBezTo>
                    <a:cubicBezTo>
                      <a:pt x="324" y="238"/>
                      <a:pt x="319" y="229"/>
                      <a:pt x="312" y="226"/>
                    </a:cubicBezTo>
                    <a:cubicBezTo>
                      <a:pt x="301" y="218"/>
                      <a:pt x="287" y="239"/>
                      <a:pt x="280" y="221"/>
                    </a:cubicBezTo>
                    <a:cubicBezTo>
                      <a:pt x="275" y="210"/>
                      <a:pt x="269" y="193"/>
                      <a:pt x="280" y="182"/>
                    </a:cubicBezTo>
                    <a:cubicBezTo>
                      <a:pt x="295" y="171"/>
                      <a:pt x="311" y="159"/>
                      <a:pt x="330" y="164"/>
                    </a:cubicBezTo>
                    <a:cubicBezTo>
                      <a:pt x="337" y="166"/>
                      <a:pt x="344" y="169"/>
                      <a:pt x="350" y="175"/>
                    </a:cubicBezTo>
                    <a:cubicBezTo>
                      <a:pt x="356" y="183"/>
                      <a:pt x="358" y="193"/>
                      <a:pt x="359" y="203"/>
                    </a:cubicBezTo>
                    <a:cubicBezTo>
                      <a:pt x="360" y="205"/>
                      <a:pt x="360" y="208"/>
                      <a:pt x="363" y="209"/>
                    </a:cubicBezTo>
                    <a:cubicBezTo>
                      <a:pt x="376" y="207"/>
                      <a:pt x="391" y="201"/>
                      <a:pt x="396" y="186"/>
                    </a:cubicBezTo>
                    <a:cubicBezTo>
                      <a:pt x="398" y="179"/>
                      <a:pt x="400" y="172"/>
                      <a:pt x="396" y="166"/>
                    </a:cubicBezTo>
                    <a:cubicBezTo>
                      <a:pt x="394" y="163"/>
                      <a:pt x="391" y="162"/>
                      <a:pt x="389" y="162"/>
                    </a:cubicBezTo>
                    <a:cubicBezTo>
                      <a:pt x="383" y="161"/>
                      <a:pt x="380" y="167"/>
                      <a:pt x="375" y="168"/>
                    </a:cubicBezTo>
                    <a:cubicBezTo>
                      <a:pt x="370" y="160"/>
                      <a:pt x="370" y="149"/>
                      <a:pt x="373" y="141"/>
                    </a:cubicBezTo>
                    <a:cubicBezTo>
                      <a:pt x="376" y="127"/>
                      <a:pt x="388" y="123"/>
                      <a:pt x="397" y="116"/>
                    </a:cubicBezTo>
                    <a:cubicBezTo>
                      <a:pt x="410" y="113"/>
                      <a:pt x="410" y="113"/>
                      <a:pt x="410" y="113"/>
                    </a:cubicBezTo>
                    <a:cubicBezTo>
                      <a:pt x="424" y="115"/>
                      <a:pt x="439" y="115"/>
                      <a:pt x="450" y="126"/>
                    </a:cubicBezTo>
                    <a:cubicBezTo>
                      <a:pt x="461" y="139"/>
                      <a:pt x="467" y="157"/>
                      <a:pt x="464" y="174"/>
                    </a:cubicBezTo>
                    <a:cubicBezTo>
                      <a:pt x="464" y="183"/>
                      <a:pt x="458" y="191"/>
                      <a:pt x="455" y="199"/>
                    </a:cubicBezTo>
                    <a:cubicBezTo>
                      <a:pt x="448" y="205"/>
                      <a:pt x="442" y="212"/>
                      <a:pt x="435" y="215"/>
                    </a:cubicBezTo>
                    <a:cubicBezTo>
                      <a:pt x="434" y="218"/>
                      <a:pt x="434" y="218"/>
                      <a:pt x="434" y="218"/>
                    </a:cubicBezTo>
                    <a:cubicBezTo>
                      <a:pt x="440" y="224"/>
                      <a:pt x="448" y="215"/>
                      <a:pt x="456" y="220"/>
                    </a:cubicBezTo>
                    <a:cubicBezTo>
                      <a:pt x="462" y="227"/>
                      <a:pt x="467" y="235"/>
                      <a:pt x="467" y="246"/>
                    </a:cubicBezTo>
                    <a:cubicBezTo>
                      <a:pt x="469" y="259"/>
                      <a:pt x="456" y="267"/>
                      <a:pt x="451" y="277"/>
                    </a:cubicBezTo>
                    <a:cubicBezTo>
                      <a:pt x="435" y="282"/>
                      <a:pt x="415" y="281"/>
                      <a:pt x="401" y="293"/>
                    </a:cubicBezTo>
                    <a:cubicBezTo>
                      <a:pt x="395" y="297"/>
                      <a:pt x="392" y="304"/>
                      <a:pt x="392" y="312"/>
                    </a:cubicBezTo>
                    <a:cubicBezTo>
                      <a:pt x="394" y="325"/>
                      <a:pt x="394" y="325"/>
                      <a:pt x="394" y="325"/>
                    </a:cubicBezTo>
                    <a:cubicBezTo>
                      <a:pt x="391" y="325"/>
                      <a:pt x="389" y="321"/>
                      <a:pt x="385" y="320"/>
                    </a:cubicBezTo>
                    <a:cubicBezTo>
                      <a:pt x="373" y="314"/>
                      <a:pt x="359" y="319"/>
                      <a:pt x="348" y="325"/>
                    </a:cubicBezTo>
                    <a:cubicBezTo>
                      <a:pt x="339" y="331"/>
                      <a:pt x="331" y="341"/>
                      <a:pt x="333" y="353"/>
                    </a:cubicBezTo>
                    <a:cubicBezTo>
                      <a:pt x="335" y="365"/>
                      <a:pt x="353" y="365"/>
                      <a:pt x="349" y="380"/>
                    </a:cubicBezTo>
                    <a:cubicBezTo>
                      <a:pt x="344" y="386"/>
                      <a:pt x="336" y="387"/>
                      <a:pt x="329" y="385"/>
                    </a:cubicBezTo>
                    <a:cubicBezTo>
                      <a:pt x="328" y="378"/>
                      <a:pt x="331" y="371"/>
                      <a:pt x="330" y="363"/>
                    </a:cubicBezTo>
                    <a:cubicBezTo>
                      <a:pt x="326" y="344"/>
                      <a:pt x="320" y="325"/>
                      <a:pt x="303" y="319"/>
                    </a:cubicBezTo>
                    <a:cubicBezTo>
                      <a:pt x="291" y="312"/>
                      <a:pt x="278" y="316"/>
                      <a:pt x="265" y="317"/>
                    </a:cubicBezTo>
                    <a:cubicBezTo>
                      <a:pt x="258" y="319"/>
                      <a:pt x="252" y="322"/>
                      <a:pt x="246" y="328"/>
                    </a:cubicBezTo>
                    <a:cubicBezTo>
                      <a:pt x="242" y="325"/>
                      <a:pt x="244" y="318"/>
                      <a:pt x="241" y="314"/>
                    </a:cubicBezTo>
                    <a:cubicBezTo>
                      <a:pt x="238" y="310"/>
                      <a:pt x="235" y="305"/>
                      <a:pt x="237" y="300"/>
                    </a:cubicBezTo>
                    <a:cubicBezTo>
                      <a:pt x="243" y="283"/>
                      <a:pt x="240" y="262"/>
                      <a:pt x="230" y="247"/>
                    </a:cubicBezTo>
                    <a:cubicBezTo>
                      <a:pt x="218" y="229"/>
                      <a:pt x="194" y="229"/>
                      <a:pt x="177" y="234"/>
                    </a:cubicBezTo>
                    <a:cubicBezTo>
                      <a:pt x="168" y="238"/>
                      <a:pt x="161" y="255"/>
                      <a:pt x="152" y="257"/>
                    </a:cubicBezTo>
                    <a:cubicBezTo>
                      <a:pt x="147" y="257"/>
                      <a:pt x="143" y="256"/>
                      <a:pt x="136" y="252"/>
                    </a:cubicBezTo>
                    <a:cubicBezTo>
                      <a:pt x="131" y="249"/>
                      <a:pt x="129" y="244"/>
                      <a:pt x="127" y="235"/>
                    </a:cubicBezTo>
                    <a:cubicBezTo>
                      <a:pt x="125" y="225"/>
                      <a:pt x="128" y="206"/>
                      <a:pt x="135" y="194"/>
                    </a:cubicBezTo>
                    <a:cubicBezTo>
                      <a:pt x="141" y="187"/>
                      <a:pt x="149" y="180"/>
                      <a:pt x="158" y="178"/>
                    </a:cubicBezTo>
                    <a:cubicBezTo>
                      <a:pt x="162" y="175"/>
                      <a:pt x="170" y="180"/>
                      <a:pt x="170" y="172"/>
                    </a:cubicBezTo>
                    <a:cubicBezTo>
                      <a:pt x="163" y="168"/>
                      <a:pt x="155" y="172"/>
                      <a:pt x="149" y="175"/>
                    </a:cubicBezTo>
                    <a:cubicBezTo>
                      <a:pt x="144" y="175"/>
                      <a:pt x="141" y="182"/>
                      <a:pt x="137" y="182"/>
                    </a:cubicBezTo>
                    <a:cubicBezTo>
                      <a:pt x="128" y="173"/>
                      <a:pt x="129" y="158"/>
                      <a:pt x="131" y="146"/>
                    </a:cubicBezTo>
                    <a:cubicBezTo>
                      <a:pt x="140" y="130"/>
                      <a:pt x="157" y="125"/>
                      <a:pt x="173" y="126"/>
                    </a:cubicBezTo>
                    <a:cubicBezTo>
                      <a:pt x="180" y="125"/>
                      <a:pt x="186" y="139"/>
                      <a:pt x="191" y="130"/>
                    </a:cubicBezTo>
                    <a:cubicBezTo>
                      <a:pt x="191" y="124"/>
                      <a:pt x="184" y="123"/>
                      <a:pt x="180" y="120"/>
                    </a:cubicBezTo>
                    <a:cubicBezTo>
                      <a:pt x="169" y="116"/>
                      <a:pt x="159" y="119"/>
                      <a:pt x="149" y="123"/>
                    </a:cubicBezTo>
                    <a:cubicBezTo>
                      <a:pt x="143" y="111"/>
                      <a:pt x="140" y="96"/>
                      <a:pt x="129" y="88"/>
                    </a:cubicBezTo>
                    <a:cubicBezTo>
                      <a:pt x="115" y="72"/>
                      <a:pt x="91" y="76"/>
                      <a:pt x="74" y="81"/>
                    </a:cubicBezTo>
                    <a:cubicBezTo>
                      <a:pt x="69" y="84"/>
                      <a:pt x="73" y="93"/>
                      <a:pt x="70" y="98"/>
                    </a:cubicBezTo>
                    <a:cubicBezTo>
                      <a:pt x="61" y="111"/>
                      <a:pt x="50" y="124"/>
                      <a:pt x="34" y="123"/>
                    </a:cubicBezTo>
                    <a:cubicBezTo>
                      <a:pt x="21" y="120"/>
                      <a:pt x="21" y="120"/>
                      <a:pt x="21" y="120"/>
                    </a:cubicBezTo>
                    <a:cubicBezTo>
                      <a:pt x="12" y="116"/>
                      <a:pt x="3" y="108"/>
                      <a:pt x="1" y="97"/>
                    </a:cubicBezTo>
                    <a:cubicBezTo>
                      <a:pt x="0" y="86"/>
                      <a:pt x="2" y="74"/>
                      <a:pt x="9" y="67"/>
                    </a:cubicBezTo>
                    <a:cubicBezTo>
                      <a:pt x="11" y="63"/>
                      <a:pt x="16" y="63"/>
                      <a:pt x="17" y="58"/>
                    </a:cubicBezTo>
                    <a:cubicBezTo>
                      <a:pt x="17" y="46"/>
                      <a:pt x="22" y="36"/>
                      <a:pt x="30" y="27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65" y="11"/>
                      <a:pt x="65" y="11"/>
                      <a:pt x="65" y="11"/>
                    </a:cubicBezTo>
                    <a:cubicBezTo>
                      <a:pt x="76" y="3"/>
                      <a:pt x="91" y="0"/>
                      <a:pt x="106" y="0"/>
                    </a:cubicBezTo>
                    <a:cubicBezTo>
                      <a:pt x="116" y="1"/>
                      <a:pt x="124" y="7"/>
                      <a:pt x="133" y="12"/>
                    </a:cubicBezTo>
                    <a:close/>
                  </a:path>
                </a:pathLst>
              </a:custGeom>
              <a:grpFill/>
              <a:ln w="17463" cap="rnd">
                <a:solidFill>
                  <a:srgbClr val="F6AB00">
                    <a:alpha val="40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5" name="Freeform 1427"/>
              <p:cNvSpPr>
                <a:spLocks/>
              </p:cNvSpPr>
              <p:nvPr/>
            </p:nvSpPr>
            <p:spPr bwMode="auto">
              <a:xfrm>
                <a:off x="3853284" y="6914012"/>
                <a:ext cx="1559830" cy="739072"/>
              </a:xfrm>
              <a:custGeom>
                <a:avLst/>
                <a:gdLst>
                  <a:gd name="T0" fmla="*/ 134 w 629"/>
                  <a:gd name="T1" fmla="*/ 6 h 297"/>
                  <a:gd name="T2" fmla="*/ 179 w 629"/>
                  <a:gd name="T3" fmla="*/ 53 h 297"/>
                  <a:gd name="T4" fmla="*/ 226 w 629"/>
                  <a:gd name="T5" fmla="*/ 63 h 297"/>
                  <a:gd name="T6" fmla="*/ 296 w 629"/>
                  <a:gd name="T7" fmla="*/ 79 h 297"/>
                  <a:gd name="T8" fmla="*/ 312 w 629"/>
                  <a:gd name="T9" fmla="*/ 157 h 297"/>
                  <a:gd name="T10" fmla="*/ 302 w 629"/>
                  <a:gd name="T11" fmla="*/ 115 h 297"/>
                  <a:gd name="T12" fmla="*/ 359 w 629"/>
                  <a:gd name="T13" fmla="*/ 72 h 297"/>
                  <a:gd name="T14" fmla="*/ 377 w 629"/>
                  <a:gd name="T15" fmla="*/ 141 h 297"/>
                  <a:gd name="T16" fmla="*/ 395 w 629"/>
                  <a:gd name="T17" fmla="*/ 100 h 297"/>
                  <a:gd name="T18" fmla="*/ 452 w 629"/>
                  <a:gd name="T19" fmla="*/ 88 h 297"/>
                  <a:gd name="T20" fmla="*/ 457 w 629"/>
                  <a:gd name="T21" fmla="*/ 115 h 297"/>
                  <a:gd name="T22" fmla="*/ 485 w 629"/>
                  <a:gd name="T23" fmla="*/ 79 h 297"/>
                  <a:gd name="T24" fmla="*/ 468 w 629"/>
                  <a:gd name="T25" fmla="*/ 39 h 297"/>
                  <a:gd name="T26" fmla="*/ 539 w 629"/>
                  <a:gd name="T27" fmla="*/ 92 h 297"/>
                  <a:gd name="T28" fmla="*/ 550 w 629"/>
                  <a:gd name="T29" fmla="*/ 40 h 297"/>
                  <a:gd name="T30" fmla="*/ 629 w 629"/>
                  <a:gd name="T31" fmla="*/ 63 h 297"/>
                  <a:gd name="T32" fmla="*/ 531 w 629"/>
                  <a:gd name="T33" fmla="*/ 152 h 297"/>
                  <a:gd name="T34" fmla="*/ 512 w 629"/>
                  <a:gd name="T35" fmla="*/ 250 h 297"/>
                  <a:gd name="T36" fmla="*/ 432 w 629"/>
                  <a:gd name="T37" fmla="*/ 290 h 297"/>
                  <a:gd name="T38" fmla="*/ 483 w 629"/>
                  <a:gd name="T39" fmla="*/ 165 h 297"/>
                  <a:gd name="T40" fmla="*/ 464 w 629"/>
                  <a:gd name="T41" fmla="*/ 223 h 297"/>
                  <a:gd name="T42" fmla="*/ 399 w 629"/>
                  <a:gd name="T43" fmla="*/ 290 h 297"/>
                  <a:gd name="T44" fmla="*/ 449 w 629"/>
                  <a:gd name="T45" fmla="*/ 170 h 297"/>
                  <a:gd name="T46" fmla="*/ 390 w 629"/>
                  <a:gd name="T47" fmla="*/ 290 h 297"/>
                  <a:gd name="T48" fmla="*/ 416 w 629"/>
                  <a:gd name="T49" fmla="*/ 182 h 297"/>
                  <a:gd name="T50" fmla="*/ 359 w 629"/>
                  <a:gd name="T51" fmla="*/ 291 h 297"/>
                  <a:gd name="T52" fmla="*/ 385 w 629"/>
                  <a:gd name="T53" fmla="*/ 180 h 297"/>
                  <a:gd name="T54" fmla="*/ 327 w 629"/>
                  <a:gd name="T55" fmla="*/ 291 h 297"/>
                  <a:gd name="T56" fmla="*/ 347 w 629"/>
                  <a:gd name="T57" fmla="*/ 191 h 297"/>
                  <a:gd name="T58" fmla="*/ 336 w 629"/>
                  <a:gd name="T59" fmla="*/ 227 h 297"/>
                  <a:gd name="T60" fmla="*/ 278 w 629"/>
                  <a:gd name="T61" fmla="*/ 291 h 297"/>
                  <a:gd name="T62" fmla="*/ 311 w 629"/>
                  <a:gd name="T63" fmla="*/ 204 h 297"/>
                  <a:gd name="T64" fmla="*/ 250 w 629"/>
                  <a:gd name="T65" fmla="*/ 291 h 297"/>
                  <a:gd name="T66" fmla="*/ 279 w 629"/>
                  <a:gd name="T67" fmla="*/ 199 h 297"/>
                  <a:gd name="T68" fmla="*/ 241 w 629"/>
                  <a:gd name="T69" fmla="*/ 291 h 297"/>
                  <a:gd name="T70" fmla="*/ 254 w 629"/>
                  <a:gd name="T71" fmla="*/ 200 h 297"/>
                  <a:gd name="T72" fmla="*/ 212 w 629"/>
                  <a:gd name="T73" fmla="*/ 286 h 297"/>
                  <a:gd name="T74" fmla="*/ 207 w 629"/>
                  <a:gd name="T75" fmla="*/ 257 h 297"/>
                  <a:gd name="T76" fmla="*/ 156 w 629"/>
                  <a:gd name="T77" fmla="*/ 200 h 297"/>
                  <a:gd name="T78" fmla="*/ 203 w 629"/>
                  <a:gd name="T79" fmla="*/ 206 h 297"/>
                  <a:gd name="T80" fmla="*/ 157 w 629"/>
                  <a:gd name="T81" fmla="*/ 157 h 297"/>
                  <a:gd name="T82" fmla="*/ 187 w 629"/>
                  <a:gd name="T83" fmla="*/ 150 h 297"/>
                  <a:gd name="T84" fmla="*/ 77 w 629"/>
                  <a:gd name="T85" fmla="*/ 127 h 297"/>
                  <a:gd name="T86" fmla="*/ 124 w 629"/>
                  <a:gd name="T87" fmla="*/ 77 h 297"/>
                  <a:gd name="T88" fmla="*/ 45 w 629"/>
                  <a:gd name="T89" fmla="*/ 89 h 297"/>
                  <a:gd name="T90" fmla="*/ 23 w 629"/>
                  <a:gd name="T91" fmla="*/ 15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629" h="297">
                    <a:moveTo>
                      <a:pt x="88" y="17"/>
                    </a:moveTo>
                    <a:cubicBezTo>
                      <a:pt x="93" y="25"/>
                      <a:pt x="95" y="13"/>
                      <a:pt x="99" y="12"/>
                    </a:cubicBezTo>
                    <a:cubicBezTo>
                      <a:pt x="109" y="3"/>
                      <a:pt x="122" y="3"/>
                      <a:pt x="134" y="6"/>
                    </a:cubicBezTo>
                    <a:cubicBezTo>
                      <a:pt x="145" y="11"/>
                      <a:pt x="159" y="18"/>
                      <a:pt x="163" y="33"/>
                    </a:cubicBezTo>
                    <a:cubicBezTo>
                      <a:pt x="166" y="42"/>
                      <a:pt x="168" y="51"/>
                      <a:pt x="165" y="60"/>
                    </a:cubicBezTo>
                    <a:cubicBezTo>
                      <a:pt x="169" y="66"/>
                      <a:pt x="173" y="54"/>
                      <a:pt x="179" y="53"/>
                    </a:cubicBezTo>
                    <a:cubicBezTo>
                      <a:pt x="190" y="48"/>
                      <a:pt x="204" y="49"/>
                      <a:pt x="213" y="59"/>
                    </a:cubicBezTo>
                    <a:cubicBezTo>
                      <a:pt x="216" y="63"/>
                      <a:pt x="216" y="70"/>
                      <a:pt x="222" y="70"/>
                    </a:cubicBezTo>
                    <a:cubicBezTo>
                      <a:pt x="225" y="70"/>
                      <a:pt x="225" y="66"/>
                      <a:pt x="226" y="63"/>
                    </a:cubicBezTo>
                    <a:cubicBezTo>
                      <a:pt x="237" y="49"/>
                      <a:pt x="254" y="39"/>
                      <a:pt x="271" y="43"/>
                    </a:cubicBezTo>
                    <a:cubicBezTo>
                      <a:pt x="280" y="44"/>
                      <a:pt x="286" y="54"/>
                      <a:pt x="291" y="62"/>
                    </a:cubicBezTo>
                    <a:cubicBezTo>
                      <a:pt x="293" y="67"/>
                      <a:pt x="293" y="74"/>
                      <a:pt x="296" y="79"/>
                    </a:cubicBezTo>
                    <a:cubicBezTo>
                      <a:pt x="291" y="87"/>
                      <a:pt x="287" y="97"/>
                      <a:pt x="288" y="108"/>
                    </a:cubicBezTo>
                    <a:cubicBezTo>
                      <a:pt x="292" y="127"/>
                      <a:pt x="326" y="118"/>
                      <a:pt x="318" y="145"/>
                    </a:cubicBezTo>
                    <a:cubicBezTo>
                      <a:pt x="318" y="151"/>
                      <a:pt x="307" y="150"/>
                      <a:pt x="312" y="157"/>
                    </a:cubicBezTo>
                    <a:cubicBezTo>
                      <a:pt x="318" y="160"/>
                      <a:pt x="320" y="151"/>
                      <a:pt x="323" y="148"/>
                    </a:cubicBezTo>
                    <a:cubicBezTo>
                      <a:pt x="327" y="143"/>
                      <a:pt x="325" y="136"/>
                      <a:pt x="324" y="130"/>
                    </a:cubicBezTo>
                    <a:cubicBezTo>
                      <a:pt x="319" y="121"/>
                      <a:pt x="311" y="116"/>
                      <a:pt x="302" y="115"/>
                    </a:cubicBezTo>
                    <a:cubicBezTo>
                      <a:pt x="293" y="108"/>
                      <a:pt x="293" y="108"/>
                      <a:pt x="293" y="108"/>
                    </a:cubicBezTo>
                    <a:cubicBezTo>
                      <a:pt x="291" y="94"/>
                      <a:pt x="301" y="82"/>
                      <a:pt x="310" y="74"/>
                    </a:cubicBezTo>
                    <a:cubicBezTo>
                      <a:pt x="324" y="66"/>
                      <a:pt x="345" y="62"/>
                      <a:pt x="359" y="72"/>
                    </a:cubicBezTo>
                    <a:cubicBezTo>
                      <a:pt x="373" y="78"/>
                      <a:pt x="377" y="95"/>
                      <a:pt x="380" y="109"/>
                    </a:cubicBezTo>
                    <a:cubicBezTo>
                      <a:pt x="380" y="119"/>
                      <a:pt x="380" y="129"/>
                      <a:pt x="375" y="137"/>
                    </a:cubicBezTo>
                    <a:cubicBezTo>
                      <a:pt x="374" y="140"/>
                      <a:pt x="376" y="141"/>
                      <a:pt x="377" y="141"/>
                    </a:cubicBezTo>
                    <a:cubicBezTo>
                      <a:pt x="385" y="134"/>
                      <a:pt x="398" y="142"/>
                      <a:pt x="406" y="134"/>
                    </a:cubicBezTo>
                    <a:cubicBezTo>
                      <a:pt x="410" y="130"/>
                      <a:pt x="411" y="124"/>
                      <a:pt x="411" y="119"/>
                    </a:cubicBezTo>
                    <a:cubicBezTo>
                      <a:pt x="409" y="110"/>
                      <a:pt x="402" y="105"/>
                      <a:pt x="395" y="100"/>
                    </a:cubicBezTo>
                    <a:cubicBezTo>
                      <a:pt x="393" y="96"/>
                      <a:pt x="395" y="91"/>
                      <a:pt x="396" y="87"/>
                    </a:cubicBezTo>
                    <a:cubicBezTo>
                      <a:pt x="406" y="74"/>
                      <a:pt x="421" y="67"/>
                      <a:pt x="435" y="71"/>
                    </a:cubicBezTo>
                    <a:cubicBezTo>
                      <a:pt x="442" y="73"/>
                      <a:pt x="451" y="79"/>
                      <a:pt x="452" y="88"/>
                    </a:cubicBezTo>
                    <a:cubicBezTo>
                      <a:pt x="453" y="95"/>
                      <a:pt x="455" y="103"/>
                      <a:pt x="451" y="109"/>
                    </a:cubicBezTo>
                    <a:cubicBezTo>
                      <a:pt x="450" y="112"/>
                      <a:pt x="443" y="116"/>
                      <a:pt x="449" y="118"/>
                    </a:cubicBezTo>
                    <a:cubicBezTo>
                      <a:pt x="452" y="121"/>
                      <a:pt x="454" y="115"/>
                      <a:pt x="457" y="115"/>
                    </a:cubicBezTo>
                    <a:cubicBezTo>
                      <a:pt x="466" y="117"/>
                      <a:pt x="477" y="117"/>
                      <a:pt x="485" y="111"/>
                    </a:cubicBezTo>
                    <a:cubicBezTo>
                      <a:pt x="490" y="106"/>
                      <a:pt x="493" y="100"/>
                      <a:pt x="493" y="92"/>
                    </a:cubicBezTo>
                    <a:cubicBezTo>
                      <a:pt x="493" y="86"/>
                      <a:pt x="489" y="82"/>
                      <a:pt x="485" y="79"/>
                    </a:cubicBezTo>
                    <a:cubicBezTo>
                      <a:pt x="477" y="72"/>
                      <a:pt x="464" y="78"/>
                      <a:pt x="457" y="69"/>
                    </a:cubicBezTo>
                    <a:cubicBezTo>
                      <a:pt x="454" y="64"/>
                      <a:pt x="453" y="57"/>
                      <a:pt x="455" y="51"/>
                    </a:cubicBezTo>
                    <a:cubicBezTo>
                      <a:pt x="455" y="44"/>
                      <a:pt x="463" y="43"/>
                      <a:pt x="468" y="39"/>
                    </a:cubicBezTo>
                    <a:cubicBezTo>
                      <a:pt x="484" y="32"/>
                      <a:pt x="506" y="29"/>
                      <a:pt x="521" y="40"/>
                    </a:cubicBezTo>
                    <a:cubicBezTo>
                      <a:pt x="527" y="53"/>
                      <a:pt x="535" y="66"/>
                      <a:pt x="534" y="81"/>
                    </a:cubicBezTo>
                    <a:cubicBezTo>
                      <a:pt x="537" y="84"/>
                      <a:pt x="532" y="92"/>
                      <a:pt x="539" y="92"/>
                    </a:cubicBezTo>
                    <a:cubicBezTo>
                      <a:pt x="550" y="89"/>
                      <a:pt x="563" y="87"/>
                      <a:pt x="568" y="74"/>
                    </a:cubicBezTo>
                    <a:cubicBezTo>
                      <a:pt x="572" y="66"/>
                      <a:pt x="575" y="55"/>
                      <a:pt x="570" y="46"/>
                    </a:cubicBezTo>
                    <a:cubicBezTo>
                      <a:pt x="565" y="40"/>
                      <a:pt x="557" y="41"/>
                      <a:pt x="550" y="40"/>
                    </a:cubicBezTo>
                    <a:cubicBezTo>
                      <a:pt x="550" y="34"/>
                      <a:pt x="555" y="27"/>
                      <a:pt x="559" y="22"/>
                    </a:cubicBezTo>
                    <a:cubicBezTo>
                      <a:pt x="568" y="9"/>
                      <a:pt x="582" y="9"/>
                      <a:pt x="595" y="9"/>
                    </a:cubicBezTo>
                    <a:cubicBezTo>
                      <a:pt x="615" y="17"/>
                      <a:pt x="627" y="41"/>
                      <a:pt x="629" y="63"/>
                    </a:cubicBezTo>
                    <a:cubicBezTo>
                      <a:pt x="627" y="79"/>
                      <a:pt x="627" y="97"/>
                      <a:pt x="616" y="109"/>
                    </a:cubicBezTo>
                    <a:cubicBezTo>
                      <a:pt x="610" y="116"/>
                      <a:pt x="604" y="123"/>
                      <a:pt x="598" y="129"/>
                    </a:cubicBezTo>
                    <a:cubicBezTo>
                      <a:pt x="578" y="142"/>
                      <a:pt x="554" y="145"/>
                      <a:pt x="531" y="152"/>
                    </a:cubicBezTo>
                    <a:cubicBezTo>
                      <a:pt x="529" y="153"/>
                      <a:pt x="529" y="155"/>
                      <a:pt x="530" y="157"/>
                    </a:cubicBezTo>
                    <a:cubicBezTo>
                      <a:pt x="543" y="162"/>
                      <a:pt x="540" y="179"/>
                      <a:pt x="544" y="191"/>
                    </a:cubicBezTo>
                    <a:cubicBezTo>
                      <a:pt x="545" y="216"/>
                      <a:pt x="533" y="241"/>
                      <a:pt x="512" y="250"/>
                    </a:cubicBezTo>
                    <a:cubicBezTo>
                      <a:pt x="493" y="260"/>
                      <a:pt x="468" y="261"/>
                      <a:pt x="454" y="284"/>
                    </a:cubicBezTo>
                    <a:cubicBezTo>
                      <a:pt x="453" y="290"/>
                      <a:pt x="453" y="290"/>
                      <a:pt x="453" y="290"/>
                    </a:cubicBezTo>
                    <a:cubicBezTo>
                      <a:pt x="447" y="291"/>
                      <a:pt x="439" y="291"/>
                      <a:pt x="432" y="290"/>
                    </a:cubicBezTo>
                    <a:cubicBezTo>
                      <a:pt x="434" y="284"/>
                      <a:pt x="441" y="280"/>
                      <a:pt x="443" y="273"/>
                    </a:cubicBezTo>
                    <a:cubicBezTo>
                      <a:pt x="466" y="242"/>
                      <a:pt x="476" y="206"/>
                      <a:pt x="484" y="168"/>
                    </a:cubicBezTo>
                    <a:cubicBezTo>
                      <a:pt x="484" y="167"/>
                      <a:pt x="484" y="165"/>
                      <a:pt x="483" y="165"/>
                    </a:cubicBezTo>
                    <a:cubicBezTo>
                      <a:pt x="481" y="164"/>
                      <a:pt x="481" y="166"/>
                      <a:pt x="480" y="168"/>
                    </a:cubicBezTo>
                    <a:cubicBezTo>
                      <a:pt x="481" y="169"/>
                      <a:pt x="481" y="169"/>
                      <a:pt x="481" y="169"/>
                    </a:cubicBezTo>
                    <a:cubicBezTo>
                      <a:pt x="476" y="187"/>
                      <a:pt x="472" y="206"/>
                      <a:pt x="464" y="223"/>
                    </a:cubicBezTo>
                    <a:cubicBezTo>
                      <a:pt x="457" y="242"/>
                      <a:pt x="447" y="260"/>
                      <a:pt x="436" y="277"/>
                    </a:cubicBezTo>
                    <a:cubicBezTo>
                      <a:pt x="428" y="285"/>
                      <a:pt x="421" y="294"/>
                      <a:pt x="409" y="291"/>
                    </a:cubicBezTo>
                    <a:cubicBezTo>
                      <a:pt x="406" y="290"/>
                      <a:pt x="402" y="292"/>
                      <a:pt x="399" y="290"/>
                    </a:cubicBezTo>
                    <a:cubicBezTo>
                      <a:pt x="406" y="278"/>
                      <a:pt x="416" y="267"/>
                      <a:pt x="423" y="254"/>
                    </a:cubicBezTo>
                    <a:cubicBezTo>
                      <a:pt x="434" y="230"/>
                      <a:pt x="446" y="203"/>
                      <a:pt x="451" y="175"/>
                    </a:cubicBezTo>
                    <a:cubicBezTo>
                      <a:pt x="451" y="174"/>
                      <a:pt x="450" y="172"/>
                      <a:pt x="449" y="170"/>
                    </a:cubicBezTo>
                    <a:cubicBezTo>
                      <a:pt x="445" y="172"/>
                      <a:pt x="449" y="176"/>
                      <a:pt x="447" y="179"/>
                    </a:cubicBezTo>
                    <a:cubicBezTo>
                      <a:pt x="439" y="208"/>
                      <a:pt x="430" y="236"/>
                      <a:pt x="415" y="261"/>
                    </a:cubicBezTo>
                    <a:cubicBezTo>
                      <a:pt x="407" y="270"/>
                      <a:pt x="399" y="282"/>
                      <a:pt x="390" y="290"/>
                    </a:cubicBezTo>
                    <a:cubicBezTo>
                      <a:pt x="383" y="291"/>
                      <a:pt x="374" y="292"/>
                      <a:pt x="367" y="291"/>
                    </a:cubicBezTo>
                    <a:cubicBezTo>
                      <a:pt x="366" y="285"/>
                      <a:pt x="373" y="281"/>
                      <a:pt x="377" y="277"/>
                    </a:cubicBezTo>
                    <a:cubicBezTo>
                      <a:pt x="397" y="249"/>
                      <a:pt x="409" y="217"/>
                      <a:pt x="416" y="182"/>
                    </a:cubicBezTo>
                    <a:cubicBezTo>
                      <a:pt x="417" y="180"/>
                      <a:pt x="416" y="179"/>
                      <a:pt x="415" y="177"/>
                    </a:cubicBezTo>
                    <a:cubicBezTo>
                      <a:pt x="414" y="178"/>
                      <a:pt x="414" y="178"/>
                      <a:pt x="414" y="178"/>
                    </a:cubicBezTo>
                    <a:cubicBezTo>
                      <a:pt x="405" y="220"/>
                      <a:pt x="389" y="261"/>
                      <a:pt x="359" y="291"/>
                    </a:cubicBezTo>
                    <a:cubicBezTo>
                      <a:pt x="352" y="291"/>
                      <a:pt x="345" y="292"/>
                      <a:pt x="337" y="291"/>
                    </a:cubicBezTo>
                    <a:cubicBezTo>
                      <a:pt x="347" y="275"/>
                      <a:pt x="359" y="259"/>
                      <a:pt x="367" y="244"/>
                    </a:cubicBezTo>
                    <a:cubicBezTo>
                      <a:pt x="376" y="224"/>
                      <a:pt x="380" y="201"/>
                      <a:pt x="385" y="180"/>
                    </a:cubicBezTo>
                    <a:cubicBezTo>
                      <a:pt x="384" y="179"/>
                      <a:pt x="383" y="179"/>
                      <a:pt x="383" y="179"/>
                    </a:cubicBezTo>
                    <a:cubicBezTo>
                      <a:pt x="375" y="197"/>
                      <a:pt x="375" y="217"/>
                      <a:pt x="366" y="233"/>
                    </a:cubicBezTo>
                    <a:cubicBezTo>
                      <a:pt x="357" y="254"/>
                      <a:pt x="346" y="278"/>
                      <a:pt x="327" y="291"/>
                    </a:cubicBezTo>
                    <a:cubicBezTo>
                      <a:pt x="309" y="291"/>
                      <a:pt x="309" y="291"/>
                      <a:pt x="309" y="291"/>
                    </a:cubicBezTo>
                    <a:cubicBezTo>
                      <a:pt x="309" y="286"/>
                      <a:pt x="309" y="286"/>
                      <a:pt x="309" y="286"/>
                    </a:cubicBezTo>
                    <a:cubicBezTo>
                      <a:pt x="332" y="259"/>
                      <a:pt x="343" y="225"/>
                      <a:pt x="347" y="191"/>
                    </a:cubicBezTo>
                    <a:cubicBezTo>
                      <a:pt x="347" y="190"/>
                      <a:pt x="347" y="188"/>
                      <a:pt x="346" y="188"/>
                    </a:cubicBezTo>
                    <a:cubicBezTo>
                      <a:pt x="342" y="190"/>
                      <a:pt x="344" y="194"/>
                      <a:pt x="343" y="197"/>
                    </a:cubicBezTo>
                    <a:cubicBezTo>
                      <a:pt x="339" y="206"/>
                      <a:pt x="341" y="218"/>
                      <a:pt x="336" y="227"/>
                    </a:cubicBezTo>
                    <a:cubicBezTo>
                      <a:pt x="330" y="249"/>
                      <a:pt x="320" y="268"/>
                      <a:pt x="305" y="285"/>
                    </a:cubicBezTo>
                    <a:cubicBezTo>
                      <a:pt x="302" y="296"/>
                      <a:pt x="288" y="290"/>
                      <a:pt x="279" y="291"/>
                    </a:cubicBezTo>
                    <a:cubicBezTo>
                      <a:pt x="278" y="291"/>
                      <a:pt x="278" y="291"/>
                      <a:pt x="278" y="291"/>
                    </a:cubicBezTo>
                    <a:cubicBezTo>
                      <a:pt x="297" y="266"/>
                      <a:pt x="307" y="236"/>
                      <a:pt x="314" y="206"/>
                    </a:cubicBezTo>
                    <a:cubicBezTo>
                      <a:pt x="314" y="199"/>
                      <a:pt x="317" y="193"/>
                      <a:pt x="314" y="187"/>
                    </a:cubicBezTo>
                    <a:cubicBezTo>
                      <a:pt x="309" y="190"/>
                      <a:pt x="313" y="199"/>
                      <a:pt x="311" y="204"/>
                    </a:cubicBezTo>
                    <a:cubicBezTo>
                      <a:pt x="306" y="219"/>
                      <a:pt x="303" y="234"/>
                      <a:pt x="298" y="249"/>
                    </a:cubicBezTo>
                    <a:cubicBezTo>
                      <a:pt x="292" y="265"/>
                      <a:pt x="283" y="278"/>
                      <a:pt x="270" y="291"/>
                    </a:cubicBezTo>
                    <a:cubicBezTo>
                      <a:pt x="264" y="292"/>
                      <a:pt x="256" y="292"/>
                      <a:pt x="250" y="291"/>
                    </a:cubicBezTo>
                    <a:cubicBezTo>
                      <a:pt x="259" y="274"/>
                      <a:pt x="271" y="259"/>
                      <a:pt x="275" y="239"/>
                    </a:cubicBezTo>
                    <a:cubicBezTo>
                      <a:pt x="279" y="223"/>
                      <a:pt x="286" y="205"/>
                      <a:pt x="281" y="186"/>
                    </a:cubicBezTo>
                    <a:cubicBezTo>
                      <a:pt x="278" y="189"/>
                      <a:pt x="280" y="195"/>
                      <a:pt x="279" y="199"/>
                    </a:cubicBezTo>
                    <a:cubicBezTo>
                      <a:pt x="279" y="216"/>
                      <a:pt x="271" y="232"/>
                      <a:pt x="267" y="248"/>
                    </a:cubicBezTo>
                    <a:cubicBezTo>
                      <a:pt x="265" y="264"/>
                      <a:pt x="254" y="274"/>
                      <a:pt x="245" y="287"/>
                    </a:cubicBezTo>
                    <a:cubicBezTo>
                      <a:pt x="241" y="291"/>
                      <a:pt x="241" y="291"/>
                      <a:pt x="241" y="291"/>
                    </a:cubicBezTo>
                    <a:cubicBezTo>
                      <a:pt x="232" y="291"/>
                      <a:pt x="223" y="292"/>
                      <a:pt x="216" y="291"/>
                    </a:cubicBezTo>
                    <a:cubicBezTo>
                      <a:pt x="222" y="280"/>
                      <a:pt x="232" y="273"/>
                      <a:pt x="238" y="262"/>
                    </a:cubicBezTo>
                    <a:cubicBezTo>
                      <a:pt x="248" y="244"/>
                      <a:pt x="253" y="222"/>
                      <a:pt x="254" y="200"/>
                    </a:cubicBezTo>
                    <a:cubicBezTo>
                      <a:pt x="254" y="197"/>
                      <a:pt x="252" y="194"/>
                      <a:pt x="250" y="193"/>
                    </a:cubicBezTo>
                    <a:cubicBezTo>
                      <a:pt x="248" y="196"/>
                      <a:pt x="251" y="199"/>
                      <a:pt x="251" y="201"/>
                    </a:cubicBezTo>
                    <a:cubicBezTo>
                      <a:pt x="247" y="234"/>
                      <a:pt x="237" y="266"/>
                      <a:pt x="212" y="286"/>
                    </a:cubicBezTo>
                    <a:cubicBezTo>
                      <a:pt x="209" y="297"/>
                      <a:pt x="197" y="291"/>
                      <a:pt x="190" y="291"/>
                    </a:cubicBezTo>
                    <a:cubicBezTo>
                      <a:pt x="190" y="289"/>
                      <a:pt x="190" y="289"/>
                      <a:pt x="190" y="289"/>
                    </a:cubicBezTo>
                    <a:cubicBezTo>
                      <a:pt x="199" y="281"/>
                      <a:pt x="212" y="273"/>
                      <a:pt x="207" y="257"/>
                    </a:cubicBezTo>
                    <a:cubicBezTo>
                      <a:pt x="205" y="244"/>
                      <a:pt x="191" y="237"/>
                      <a:pt x="179" y="235"/>
                    </a:cubicBezTo>
                    <a:cubicBezTo>
                      <a:pt x="168" y="231"/>
                      <a:pt x="150" y="244"/>
                      <a:pt x="147" y="227"/>
                    </a:cubicBezTo>
                    <a:cubicBezTo>
                      <a:pt x="148" y="217"/>
                      <a:pt x="149" y="207"/>
                      <a:pt x="156" y="200"/>
                    </a:cubicBezTo>
                    <a:cubicBezTo>
                      <a:pt x="166" y="191"/>
                      <a:pt x="177" y="201"/>
                      <a:pt x="187" y="202"/>
                    </a:cubicBezTo>
                    <a:cubicBezTo>
                      <a:pt x="191" y="206"/>
                      <a:pt x="197" y="208"/>
                      <a:pt x="202" y="210"/>
                    </a:cubicBezTo>
                    <a:cubicBezTo>
                      <a:pt x="204" y="210"/>
                      <a:pt x="204" y="207"/>
                      <a:pt x="203" y="206"/>
                    </a:cubicBezTo>
                    <a:cubicBezTo>
                      <a:pt x="191" y="194"/>
                      <a:pt x="175" y="190"/>
                      <a:pt x="159" y="191"/>
                    </a:cubicBezTo>
                    <a:cubicBezTo>
                      <a:pt x="155" y="184"/>
                      <a:pt x="147" y="184"/>
                      <a:pt x="144" y="176"/>
                    </a:cubicBezTo>
                    <a:cubicBezTo>
                      <a:pt x="145" y="168"/>
                      <a:pt x="151" y="161"/>
                      <a:pt x="157" y="157"/>
                    </a:cubicBezTo>
                    <a:cubicBezTo>
                      <a:pt x="164" y="153"/>
                      <a:pt x="173" y="151"/>
                      <a:pt x="181" y="155"/>
                    </a:cubicBezTo>
                    <a:cubicBezTo>
                      <a:pt x="186" y="157"/>
                      <a:pt x="189" y="163"/>
                      <a:pt x="193" y="161"/>
                    </a:cubicBezTo>
                    <a:cubicBezTo>
                      <a:pt x="196" y="155"/>
                      <a:pt x="189" y="153"/>
                      <a:pt x="187" y="150"/>
                    </a:cubicBezTo>
                    <a:cubicBezTo>
                      <a:pt x="180" y="136"/>
                      <a:pt x="171" y="124"/>
                      <a:pt x="157" y="120"/>
                    </a:cubicBezTo>
                    <a:cubicBezTo>
                      <a:pt x="144" y="116"/>
                      <a:pt x="127" y="112"/>
                      <a:pt x="113" y="119"/>
                    </a:cubicBezTo>
                    <a:cubicBezTo>
                      <a:pt x="101" y="120"/>
                      <a:pt x="90" y="130"/>
                      <a:pt x="77" y="127"/>
                    </a:cubicBezTo>
                    <a:cubicBezTo>
                      <a:pt x="70" y="123"/>
                      <a:pt x="68" y="123"/>
                      <a:pt x="68" y="106"/>
                    </a:cubicBezTo>
                    <a:cubicBezTo>
                      <a:pt x="68" y="90"/>
                      <a:pt x="82" y="76"/>
                      <a:pt x="91" y="74"/>
                    </a:cubicBezTo>
                    <a:cubicBezTo>
                      <a:pt x="101" y="68"/>
                      <a:pt x="116" y="68"/>
                      <a:pt x="124" y="77"/>
                    </a:cubicBezTo>
                    <a:cubicBezTo>
                      <a:pt x="125" y="77"/>
                      <a:pt x="127" y="76"/>
                      <a:pt x="127" y="74"/>
                    </a:cubicBezTo>
                    <a:cubicBezTo>
                      <a:pt x="123" y="62"/>
                      <a:pt x="111" y="66"/>
                      <a:pt x="104" y="64"/>
                    </a:cubicBezTo>
                    <a:cubicBezTo>
                      <a:pt x="51" y="35"/>
                      <a:pt x="57" y="77"/>
                      <a:pt x="45" y="89"/>
                    </a:cubicBezTo>
                    <a:cubicBezTo>
                      <a:pt x="29" y="100"/>
                      <a:pt x="19" y="94"/>
                      <a:pt x="12" y="87"/>
                    </a:cubicBezTo>
                    <a:cubicBezTo>
                      <a:pt x="4" y="78"/>
                      <a:pt x="2" y="68"/>
                      <a:pt x="0" y="59"/>
                    </a:cubicBezTo>
                    <a:cubicBezTo>
                      <a:pt x="1" y="41"/>
                      <a:pt x="13" y="23"/>
                      <a:pt x="23" y="15"/>
                    </a:cubicBezTo>
                    <a:cubicBezTo>
                      <a:pt x="34" y="7"/>
                      <a:pt x="58" y="0"/>
                      <a:pt x="77" y="4"/>
                    </a:cubicBezTo>
                    <a:cubicBezTo>
                      <a:pt x="82" y="5"/>
                      <a:pt x="85" y="12"/>
                      <a:pt x="88" y="17"/>
                    </a:cubicBezTo>
                    <a:close/>
                  </a:path>
                </a:pathLst>
              </a:custGeom>
              <a:grpFill/>
              <a:ln w="17463" cap="rnd">
                <a:solidFill>
                  <a:srgbClr val="F6AB00">
                    <a:alpha val="40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6" name="Freeform 1428"/>
              <p:cNvSpPr>
                <a:spLocks/>
              </p:cNvSpPr>
              <p:nvPr/>
            </p:nvSpPr>
            <p:spPr bwMode="auto">
              <a:xfrm>
                <a:off x="4441" y="6208466"/>
                <a:ext cx="1810838" cy="1177335"/>
              </a:xfrm>
              <a:custGeom>
                <a:avLst/>
                <a:gdLst>
                  <a:gd name="T0" fmla="*/ 166 w 730"/>
                  <a:gd name="T1" fmla="*/ 58 h 473"/>
                  <a:gd name="T2" fmla="*/ 186 w 730"/>
                  <a:gd name="T3" fmla="*/ 128 h 473"/>
                  <a:gd name="T4" fmla="*/ 168 w 730"/>
                  <a:gd name="T5" fmla="*/ 219 h 473"/>
                  <a:gd name="T6" fmla="*/ 222 w 730"/>
                  <a:gd name="T7" fmla="*/ 187 h 473"/>
                  <a:gd name="T8" fmla="*/ 220 w 730"/>
                  <a:gd name="T9" fmla="*/ 248 h 473"/>
                  <a:gd name="T10" fmla="*/ 210 w 730"/>
                  <a:gd name="T11" fmla="*/ 294 h 473"/>
                  <a:gd name="T12" fmla="*/ 225 w 730"/>
                  <a:gd name="T13" fmla="*/ 282 h 473"/>
                  <a:gd name="T14" fmla="*/ 222 w 730"/>
                  <a:gd name="T15" fmla="*/ 256 h 473"/>
                  <a:gd name="T16" fmla="*/ 301 w 730"/>
                  <a:gd name="T17" fmla="*/ 266 h 473"/>
                  <a:gd name="T18" fmla="*/ 365 w 730"/>
                  <a:gd name="T19" fmla="*/ 244 h 473"/>
                  <a:gd name="T20" fmla="*/ 385 w 730"/>
                  <a:gd name="T21" fmla="*/ 233 h 473"/>
                  <a:gd name="T22" fmla="*/ 420 w 730"/>
                  <a:gd name="T23" fmla="*/ 290 h 473"/>
                  <a:gd name="T24" fmla="*/ 504 w 730"/>
                  <a:gd name="T25" fmla="*/ 243 h 473"/>
                  <a:gd name="T26" fmla="*/ 519 w 730"/>
                  <a:gd name="T27" fmla="*/ 219 h 473"/>
                  <a:gd name="T28" fmla="*/ 562 w 730"/>
                  <a:gd name="T29" fmla="*/ 294 h 473"/>
                  <a:gd name="T30" fmla="*/ 586 w 730"/>
                  <a:gd name="T31" fmla="*/ 318 h 473"/>
                  <a:gd name="T32" fmla="*/ 568 w 730"/>
                  <a:gd name="T33" fmla="*/ 405 h 473"/>
                  <a:gd name="T34" fmla="*/ 708 w 730"/>
                  <a:gd name="T35" fmla="*/ 473 h 473"/>
                  <a:gd name="T36" fmla="*/ 684 w 730"/>
                  <a:gd name="T37" fmla="*/ 424 h 473"/>
                  <a:gd name="T38" fmla="*/ 545 w 730"/>
                  <a:gd name="T39" fmla="*/ 403 h 473"/>
                  <a:gd name="T40" fmla="*/ 547 w 730"/>
                  <a:gd name="T41" fmla="*/ 317 h 473"/>
                  <a:gd name="T42" fmla="*/ 424 w 730"/>
                  <a:gd name="T43" fmla="*/ 340 h 473"/>
                  <a:gd name="T44" fmla="*/ 467 w 730"/>
                  <a:gd name="T45" fmla="*/ 333 h 473"/>
                  <a:gd name="T46" fmla="*/ 477 w 730"/>
                  <a:gd name="T47" fmla="*/ 371 h 473"/>
                  <a:gd name="T48" fmla="*/ 390 w 730"/>
                  <a:gd name="T49" fmla="*/ 362 h 473"/>
                  <a:gd name="T50" fmla="*/ 389 w 730"/>
                  <a:gd name="T51" fmla="*/ 328 h 473"/>
                  <a:gd name="T52" fmla="*/ 362 w 730"/>
                  <a:gd name="T53" fmla="*/ 284 h 473"/>
                  <a:gd name="T54" fmla="*/ 296 w 730"/>
                  <a:gd name="T55" fmla="*/ 338 h 473"/>
                  <a:gd name="T56" fmla="*/ 390 w 730"/>
                  <a:gd name="T57" fmla="*/ 312 h 473"/>
                  <a:gd name="T58" fmla="*/ 294 w 730"/>
                  <a:gd name="T59" fmla="*/ 341 h 473"/>
                  <a:gd name="T60" fmla="*/ 184 w 730"/>
                  <a:gd name="T61" fmla="*/ 318 h 473"/>
                  <a:gd name="T62" fmla="*/ 43 w 730"/>
                  <a:gd name="T63" fmla="*/ 295 h 473"/>
                  <a:gd name="T64" fmla="*/ 31 w 730"/>
                  <a:gd name="T65" fmla="*/ 251 h 473"/>
                  <a:gd name="T66" fmla="*/ 39 w 730"/>
                  <a:gd name="T67" fmla="*/ 225 h 473"/>
                  <a:gd name="T68" fmla="*/ 167 w 730"/>
                  <a:gd name="T69" fmla="*/ 245 h 473"/>
                  <a:gd name="T70" fmla="*/ 115 w 730"/>
                  <a:gd name="T71" fmla="*/ 225 h 473"/>
                  <a:gd name="T72" fmla="*/ 145 w 730"/>
                  <a:gd name="T73" fmla="*/ 205 h 473"/>
                  <a:gd name="T74" fmla="*/ 124 w 730"/>
                  <a:gd name="T75" fmla="*/ 175 h 473"/>
                  <a:gd name="T76" fmla="*/ 95 w 730"/>
                  <a:gd name="T77" fmla="*/ 165 h 473"/>
                  <a:gd name="T78" fmla="*/ 125 w 730"/>
                  <a:gd name="T79" fmla="*/ 102 h 473"/>
                  <a:gd name="T80" fmla="*/ 74 w 730"/>
                  <a:gd name="T81" fmla="*/ 141 h 473"/>
                  <a:gd name="T82" fmla="*/ 56 w 730"/>
                  <a:gd name="T83" fmla="*/ 110 h 473"/>
                  <a:gd name="T84" fmla="*/ 111 w 730"/>
                  <a:gd name="T85" fmla="*/ 74 h 473"/>
                  <a:gd name="T86" fmla="*/ 84 w 730"/>
                  <a:gd name="T87" fmla="*/ 54 h 473"/>
                  <a:gd name="T88" fmla="*/ 156 w 730"/>
                  <a:gd name="T89" fmla="*/ 53 h 473"/>
                  <a:gd name="T90" fmla="*/ 124 w 730"/>
                  <a:gd name="T91" fmla="*/ 26 h 473"/>
                  <a:gd name="T92" fmla="*/ 126 w 730"/>
                  <a:gd name="T93" fmla="*/ 1 h 4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730" h="473">
                    <a:moveTo>
                      <a:pt x="151" y="8"/>
                    </a:moveTo>
                    <a:cubicBezTo>
                      <a:pt x="163" y="7"/>
                      <a:pt x="176" y="13"/>
                      <a:pt x="184" y="20"/>
                    </a:cubicBezTo>
                    <a:cubicBezTo>
                      <a:pt x="191" y="36"/>
                      <a:pt x="170" y="44"/>
                      <a:pt x="166" y="58"/>
                    </a:cubicBezTo>
                    <a:cubicBezTo>
                      <a:pt x="157" y="72"/>
                      <a:pt x="162" y="88"/>
                      <a:pt x="171" y="100"/>
                    </a:cubicBezTo>
                    <a:cubicBezTo>
                      <a:pt x="177" y="110"/>
                      <a:pt x="159" y="116"/>
                      <a:pt x="168" y="124"/>
                    </a:cubicBezTo>
                    <a:cubicBezTo>
                      <a:pt x="174" y="124"/>
                      <a:pt x="182" y="122"/>
                      <a:pt x="186" y="128"/>
                    </a:cubicBezTo>
                    <a:cubicBezTo>
                      <a:pt x="191" y="132"/>
                      <a:pt x="190" y="137"/>
                      <a:pt x="190" y="143"/>
                    </a:cubicBezTo>
                    <a:cubicBezTo>
                      <a:pt x="176" y="157"/>
                      <a:pt x="166" y="173"/>
                      <a:pt x="162" y="192"/>
                    </a:cubicBezTo>
                    <a:cubicBezTo>
                      <a:pt x="162" y="201"/>
                      <a:pt x="160" y="211"/>
                      <a:pt x="168" y="219"/>
                    </a:cubicBezTo>
                    <a:cubicBezTo>
                      <a:pt x="178" y="227"/>
                      <a:pt x="192" y="228"/>
                      <a:pt x="205" y="225"/>
                    </a:cubicBezTo>
                    <a:cubicBezTo>
                      <a:pt x="214" y="222"/>
                      <a:pt x="220" y="215"/>
                      <a:pt x="224" y="208"/>
                    </a:cubicBezTo>
                    <a:cubicBezTo>
                      <a:pt x="228" y="200"/>
                      <a:pt x="214" y="195"/>
                      <a:pt x="222" y="187"/>
                    </a:cubicBezTo>
                    <a:cubicBezTo>
                      <a:pt x="226" y="182"/>
                      <a:pt x="235" y="183"/>
                      <a:pt x="241" y="185"/>
                    </a:cubicBezTo>
                    <a:cubicBezTo>
                      <a:pt x="248" y="189"/>
                      <a:pt x="246" y="196"/>
                      <a:pt x="245" y="200"/>
                    </a:cubicBezTo>
                    <a:cubicBezTo>
                      <a:pt x="235" y="215"/>
                      <a:pt x="225" y="232"/>
                      <a:pt x="220" y="248"/>
                    </a:cubicBezTo>
                    <a:cubicBezTo>
                      <a:pt x="208" y="249"/>
                      <a:pt x="199" y="258"/>
                      <a:pt x="189" y="263"/>
                    </a:cubicBezTo>
                    <a:cubicBezTo>
                      <a:pt x="188" y="270"/>
                      <a:pt x="183" y="277"/>
                      <a:pt x="187" y="282"/>
                    </a:cubicBezTo>
                    <a:cubicBezTo>
                      <a:pt x="193" y="289"/>
                      <a:pt x="198" y="298"/>
                      <a:pt x="210" y="294"/>
                    </a:cubicBezTo>
                    <a:cubicBezTo>
                      <a:pt x="218" y="292"/>
                      <a:pt x="226" y="287"/>
                      <a:pt x="234" y="294"/>
                    </a:cubicBezTo>
                    <a:cubicBezTo>
                      <a:pt x="236" y="294"/>
                      <a:pt x="239" y="293"/>
                      <a:pt x="239" y="292"/>
                    </a:cubicBezTo>
                    <a:cubicBezTo>
                      <a:pt x="240" y="285"/>
                      <a:pt x="230" y="285"/>
                      <a:pt x="225" y="282"/>
                    </a:cubicBezTo>
                    <a:cubicBezTo>
                      <a:pt x="215" y="282"/>
                      <a:pt x="205" y="293"/>
                      <a:pt x="197" y="282"/>
                    </a:cubicBezTo>
                    <a:cubicBezTo>
                      <a:pt x="193" y="278"/>
                      <a:pt x="196" y="273"/>
                      <a:pt x="197" y="268"/>
                    </a:cubicBezTo>
                    <a:cubicBezTo>
                      <a:pt x="203" y="262"/>
                      <a:pt x="212" y="256"/>
                      <a:pt x="222" y="256"/>
                    </a:cubicBezTo>
                    <a:cubicBezTo>
                      <a:pt x="239" y="258"/>
                      <a:pt x="258" y="266"/>
                      <a:pt x="263" y="282"/>
                    </a:cubicBezTo>
                    <a:cubicBezTo>
                      <a:pt x="264" y="285"/>
                      <a:pt x="268" y="288"/>
                      <a:pt x="271" y="286"/>
                    </a:cubicBezTo>
                    <a:cubicBezTo>
                      <a:pt x="281" y="278"/>
                      <a:pt x="288" y="269"/>
                      <a:pt x="301" y="266"/>
                    </a:cubicBezTo>
                    <a:cubicBezTo>
                      <a:pt x="316" y="265"/>
                      <a:pt x="331" y="264"/>
                      <a:pt x="347" y="268"/>
                    </a:cubicBezTo>
                    <a:cubicBezTo>
                      <a:pt x="354" y="268"/>
                      <a:pt x="361" y="264"/>
                      <a:pt x="365" y="260"/>
                    </a:cubicBezTo>
                    <a:cubicBezTo>
                      <a:pt x="370" y="255"/>
                      <a:pt x="368" y="248"/>
                      <a:pt x="365" y="244"/>
                    </a:cubicBezTo>
                    <a:cubicBezTo>
                      <a:pt x="361" y="244"/>
                      <a:pt x="349" y="243"/>
                      <a:pt x="351" y="240"/>
                    </a:cubicBezTo>
                    <a:cubicBezTo>
                      <a:pt x="353" y="235"/>
                      <a:pt x="354" y="231"/>
                      <a:pt x="362" y="230"/>
                    </a:cubicBezTo>
                    <a:cubicBezTo>
                      <a:pt x="373" y="227"/>
                      <a:pt x="378" y="229"/>
                      <a:pt x="385" y="233"/>
                    </a:cubicBezTo>
                    <a:cubicBezTo>
                      <a:pt x="392" y="239"/>
                      <a:pt x="392" y="248"/>
                      <a:pt x="391" y="256"/>
                    </a:cubicBezTo>
                    <a:cubicBezTo>
                      <a:pt x="401" y="263"/>
                      <a:pt x="420" y="267"/>
                      <a:pt x="419" y="283"/>
                    </a:cubicBezTo>
                    <a:cubicBezTo>
                      <a:pt x="419" y="284"/>
                      <a:pt x="417" y="289"/>
                      <a:pt x="420" y="290"/>
                    </a:cubicBezTo>
                    <a:cubicBezTo>
                      <a:pt x="432" y="293"/>
                      <a:pt x="432" y="280"/>
                      <a:pt x="440" y="277"/>
                    </a:cubicBezTo>
                    <a:cubicBezTo>
                      <a:pt x="461" y="260"/>
                      <a:pt x="501" y="284"/>
                      <a:pt x="512" y="255"/>
                    </a:cubicBezTo>
                    <a:cubicBezTo>
                      <a:pt x="513" y="250"/>
                      <a:pt x="509" y="245"/>
                      <a:pt x="504" y="243"/>
                    </a:cubicBezTo>
                    <a:cubicBezTo>
                      <a:pt x="498" y="239"/>
                      <a:pt x="488" y="243"/>
                      <a:pt x="484" y="237"/>
                    </a:cubicBezTo>
                    <a:cubicBezTo>
                      <a:pt x="481" y="233"/>
                      <a:pt x="482" y="228"/>
                      <a:pt x="486" y="226"/>
                    </a:cubicBezTo>
                    <a:cubicBezTo>
                      <a:pt x="494" y="219"/>
                      <a:pt x="506" y="213"/>
                      <a:pt x="519" y="219"/>
                    </a:cubicBezTo>
                    <a:cubicBezTo>
                      <a:pt x="524" y="221"/>
                      <a:pt x="530" y="225"/>
                      <a:pt x="530" y="231"/>
                    </a:cubicBezTo>
                    <a:cubicBezTo>
                      <a:pt x="523" y="251"/>
                      <a:pt x="516" y="276"/>
                      <a:pt x="538" y="290"/>
                    </a:cubicBezTo>
                    <a:cubicBezTo>
                      <a:pt x="544" y="295"/>
                      <a:pt x="554" y="293"/>
                      <a:pt x="562" y="294"/>
                    </a:cubicBezTo>
                    <a:cubicBezTo>
                      <a:pt x="568" y="292"/>
                      <a:pt x="575" y="288"/>
                      <a:pt x="580" y="283"/>
                    </a:cubicBezTo>
                    <a:cubicBezTo>
                      <a:pt x="582" y="285"/>
                      <a:pt x="583" y="288"/>
                      <a:pt x="585" y="291"/>
                    </a:cubicBezTo>
                    <a:cubicBezTo>
                      <a:pt x="584" y="299"/>
                      <a:pt x="577" y="311"/>
                      <a:pt x="586" y="318"/>
                    </a:cubicBezTo>
                    <a:cubicBezTo>
                      <a:pt x="590" y="323"/>
                      <a:pt x="599" y="327"/>
                      <a:pt x="599" y="335"/>
                    </a:cubicBezTo>
                    <a:cubicBezTo>
                      <a:pt x="591" y="359"/>
                      <a:pt x="563" y="373"/>
                      <a:pt x="560" y="399"/>
                    </a:cubicBezTo>
                    <a:cubicBezTo>
                      <a:pt x="560" y="403"/>
                      <a:pt x="565" y="404"/>
                      <a:pt x="568" y="405"/>
                    </a:cubicBezTo>
                    <a:cubicBezTo>
                      <a:pt x="601" y="393"/>
                      <a:pt x="642" y="387"/>
                      <a:pt x="678" y="405"/>
                    </a:cubicBezTo>
                    <a:cubicBezTo>
                      <a:pt x="701" y="419"/>
                      <a:pt x="726" y="439"/>
                      <a:pt x="730" y="464"/>
                    </a:cubicBezTo>
                    <a:cubicBezTo>
                      <a:pt x="723" y="469"/>
                      <a:pt x="715" y="472"/>
                      <a:pt x="708" y="473"/>
                    </a:cubicBezTo>
                    <a:cubicBezTo>
                      <a:pt x="708" y="473"/>
                      <a:pt x="707" y="470"/>
                      <a:pt x="720" y="468"/>
                    </a:cubicBezTo>
                    <a:cubicBezTo>
                      <a:pt x="725" y="457"/>
                      <a:pt x="715" y="443"/>
                      <a:pt x="705" y="435"/>
                    </a:cubicBezTo>
                    <a:cubicBezTo>
                      <a:pt x="697" y="432"/>
                      <a:pt x="690" y="428"/>
                      <a:pt x="684" y="424"/>
                    </a:cubicBezTo>
                    <a:cubicBezTo>
                      <a:pt x="657" y="413"/>
                      <a:pt x="625" y="406"/>
                      <a:pt x="596" y="410"/>
                    </a:cubicBezTo>
                    <a:cubicBezTo>
                      <a:pt x="593" y="410"/>
                      <a:pt x="590" y="412"/>
                      <a:pt x="587" y="413"/>
                    </a:cubicBezTo>
                    <a:cubicBezTo>
                      <a:pt x="574" y="407"/>
                      <a:pt x="559" y="404"/>
                      <a:pt x="545" y="403"/>
                    </a:cubicBezTo>
                    <a:cubicBezTo>
                      <a:pt x="540" y="405"/>
                      <a:pt x="536" y="404"/>
                      <a:pt x="531" y="403"/>
                    </a:cubicBezTo>
                    <a:cubicBezTo>
                      <a:pt x="539" y="385"/>
                      <a:pt x="555" y="368"/>
                      <a:pt x="553" y="345"/>
                    </a:cubicBezTo>
                    <a:cubicBezTo>
                      <a:pt x="553" y="336"/>
                      <a:pt x="554" y="326"/>
                      <a:pt x="547" y="317"/>
                    </a:cubicBezTo>
                    <a:cubicBezTo>
                      <a:pt x="531" y="297"/>
                      <a:pt x="500" y="286"/>
                      <a:pt x="472" y="287"/>
                    </a:cubicBezTo>
                    <a:cubicBezTo>
                      <a:pt x="452" y="288"/>
                      <a:pt x="426" y="297"/>
                      <a:pt x="422" y="317"/>
                    </a:cubicBezTo>
                    <a:cubicBezTo>
                      <a:pt x="422" y="325"/>
                      <a:pt x="417" y="334"/>
                      <a:pt x="424" y="340"/>
                    </a:cubicBezTo>
                    <a:cubicBezTo>
                      <a:pt x="432" y="346"/>
                      <a:pt x="443" y="350"/>
                      <a:pt x="453" y="349"/>
                    </a:cubicBezTo>
                    <a:cubicBezTo>
                      <a:pt x="459" y="347"/>
                      <a:pt x="465" y="344"/>
                      <a:pt x="467" y="339"/>
                    </a:cubicBezTo>
                    <a:cubicBezTo>
                      <a:pt x="466" y="337"/>
                      <a:pt x="466" y="335"/>
                      <a:pt x="467" y="333"/>
                    </a:cubicBezTo>
                    <a:cubicBezTo>
                      <a:pt x="473" y="331"/>
                      <a:pt x="477" y="338"/>
                      <a:pt x="483" y="340"/>
                    </a:cubicBezTo>
                    <a:cubicBezTo>
                      <a:pt x="487" y="344"/>
                      <a:pt x="488" y="349"/>
                      <a:pt x="489" y="355"/>
                    </a:cubicBezTo>
                    <a:cubicBezTo>
                      <a:pt x="487" y="361"/>
                      <a:pt x="483" y="367"/>
                      <a:pt x="477" y="371"/>
                    </a:cubicBezTo>
                    <a:cubicBezTo>
                      <a:pt x="460" y="378"/>
                      <a:pt x="437" y="371"/>
                      <a:pt x="422" y="360"/>
                    </a:cubicBezTo>
                    <a:cubicBezTo>
                      <a:pt x="416" y="359"/>
                      <a:pt x="417" y="347"/>
                      <a:pt x="408" y="349"/>
                    </a:cubicBezTo>
                    <a:cubicBezTo>
                      <a:pt x="405" y="355"/>
                      <a:pt x="400" y="361"/>
                      <a:pt x="390" y="362"/>
                    </a:cubicBezTo>
                    <a:cubicBezTo>
                      <a:pt x="383" y="362"/>
                      <a:pt x="377" y="357"/>
                      <a:pt x="372" y="353"/>
                    </a:cubicBezTo>
                    <a:cubicBezTo>
                      <a:pt x="367" y="348"/>
                      <a:pt x="363" y="341"/>
                      <a:pt x="367" y="335"/>
                    </a:cubicBezTo>
                    <a:cubicBezTo>
                      <a:pt x="373" y="330"/>
                      <a:pt x="380" y="323"/>
                      <a:pt x="389" y="328"/>
                    </a:cubicBezTo>
                    <a:cubicBezTo>
                      <a:pt x="391" y="329"/>
                      <a:pt x="393" y="330"/>
                      <a:pt x="395" y="330"/>
                    </a:cubicBezTo>
                    <a:cubicBezTo>
                      <a:pt x="403" y="322"/>
                      <a:pt x="400" y="311"/>
                      <a:pt x="397" y="302"/>
                    </a:cubicBezTo>
                    <a:cubicBezTo>
                      <a:pt x="390" y="290"/>
                      <a:pt x="377" y="285"/>
                      <a:pt x="362" y="284"/>
                    </a:cubicBezTo>
                    <a:cubicBezTo>
                      <a:pt x="341" y="282"/>
                      <a:pt x="321" y="292"/>
                      <a:pt x="307" y="305"/>
                    </a:cubicBezTo>
                    <a:cubicBezTo>
                      <a:pt x="302" y="315"/>
                      <a:pt x="291" y="323"/>
                      <a:pt x="291" y="335"/>
                    </a:cubicBezTo>
                    <a:cubicBezTo>
                      <a:pt x="292" y="337"/>
                      <a:pt x="293" y="338"/>
                      <a:pt x="296" y="338"/>
                    </a:cubicBezTo>
                    <a:cubicBezTo>
                      <a:pt x="306" y="318"/>
                      <a:pt x="322" y="292"/>
                      <a:pt x="352" y="291"/>
                    </a:cubicBezTo>
                    <a:cubicBezTo>
                      <a:pt x="364" y="292"/>
                      <a:pt x="381" y="291"/>
                      <a:pt x="388" y="304"/>
                    </a:cubicBezTo>
                    <a:cubicBezTo>
                      <a:pt x="390" y="306"/>
                      <a:pt x="389" y="309"/>
                      <a:pt x="390" y="312"/>
                    </a:cubicBezTo>
                    <a:cubicBezTo>
                      <a:pt x="370" y="310"/>
                      <a:pt x="350" y="314"/>
                      <a:pt x="331" y="322"/>
                    </a:cubicBezTo>
                    <a:cubicBezTo>
                      <a:pt x="319" y="324"/>
                      <a:pt x="309" y="335"/>
                      <a:pt x="297" y="338"/>
                    </a:cubicBezTo>
                    <a:cubicBezTo>
                      <a:pt x="294" y="341"/>
                      <a:pt x="294" y="341"/>
                      <a:pt x="294" y="341"/>
                    </a:cubicBezTo>
                    <a:cubicBezTo>
                      <a:pt x="275" y="353"/>
                      <a:pt x="256" y="359"/>
                      <a:pt x="233" y="361"/>
                    </a:cubicBezTo>
                    <a:cubicBezTo>
                      <a:pt x="225" y="362"/>
                      <a:pt x="225" y="362"/>
                      <a:pt x="225" y="362"/>
                    </a:cubicBezTo>
                    <a:cubicBezTo>
                      <a:pt x="218" y="343"/>
                      <a:pt x="201" y="330"/>
                      <a:pt x="184" y="318"/>
                    </a:cubicBezTo>
                    <a:cubicBezTo>
                      <a:pt x="168" y="302"/>
                      <a:pt x="140" y="300"/>
                      <a:pt x="118" y="292"/>
                    </a:cubicBezTo>
                    <a:cubicBezTo>
                      <a:pt x="104" y="291"/>
                      <a:pt x="91" y="289"/>
                      <a:pt x="76" y="290"/>
                    </a:cubicBezTo>
                    <a:cubicBezTo>
                      <a:pt x="65" y="288"/>
                      <a:pt x="54" y="293"/>
                      <a:pt x="43" y="295"/>
                    </a:cubicBezTo>
                    <a:cubicBezTo>
                      <a:pt x="49" y="287"/>
                      <a:pt x="56" y="280"/>
                      <a:pt x="57" y="270"/>
                    </a:cubicBezTo>
                    <a:cubicBezTo>
                      <a:pt x="55" y="263"/>
                      <a:pt x="56" y="255"/>
                      <a:pt x="47" y="251"/>
                    </a:cubicBezTo>
                    <a:cubicBezTo>
                      <a:pt x="42" y="250"/>
                      <a:pt x="35" y="249"/>
                      <a:pt x="31" y="251"/>
                    </a:cubicBezTo>
                    <a:cubicBezTo>
                      <a:pt x="31" y="256"/>
                      <a:pt x="27" y="261"/>
                      <a:pt x="21" y="261"/>
                    </a:cubicBezTo>
                    <a:cubicBezTo>
                      <a:pt x="10" y="261"/>
                      <a:pt x="4" y="252"/>
                      <a:pt x="0" y="245"/>
                    </a:cubicBezTo>
                    <a:cubicBezTo>
                      <a:pt x="7" y="231"/>
                      <a:pt x="30" y="236"/>
                      <a:pt x="39" y="225"/>
                    </a:cubicBezTo>
                    <a:cubicBezTo>
                      <a:pt x="61" y="237"/>
                      <a:pt x="75" y="256"/>
                      <a:pt x="96" y="268"/>
                    </a:cubicBezTo>
                    <a:cubicBezTo>
                      <a:pt x="108" y="277"/>
                      <a:pt x="126" y="277"/>
                      <a:pt x="140" y="274"/>
                    </a:cubicBezTo>
                    <a:cubicBezTo>
                      <a:pt x="154" y="269"/>
                      <a:pt x="165" y="258"/>
                      <a:pt x="167" y="245"/>
                    </a:cubicBezTo>
                    <a:cubicBezTo>
                      <a:pt x="167" y="238"/>
                      <a:pt x="166" y="230"/>
                      <a:pt x="159" y="224"/>
                    </a:cubicBezTo>
                    <a:cubicBezTo>
                      <a:pt x="154" y="219"/>
                      <a:pt x="146" y="216"/>
                      <a:pt x="138" y="214"/>
                    </a:cubicBezTo>
                    <a:cubicBezTo>
                      <a:pt x="128" y="215"/>
                      <a:pt x="120" y="220"/>
                      <a:pt x="115" y="225"/>
                    </a:cubicBezTo>
                    <a:cubicBezTo>
                      <a:pt x="110" y="223"/>
                      <a:pt x="109" y="218"/>
                      <a:pt x="109" y="215"/>
                    </a:cubicBezTo>
                    <a:cubicBezTo>
                      <a:pt x="110" y="207"/>
                      <a:pt x="117" y="203"/>
                      <a:pt x="125" y="201"/>
                    </a:cubicBezTo>
                    <a:cubicBezTo>
                      <a:pt x="131" y="201"/>
                      <a:pt x="139" y="202"/>
                      <a:pt x="145" y="205"/>
                    </a:cubicBezTo>
                    <a:cubicBezTo>
                      <a:pt x="152" y="205"/>
                      <a:pt x="151" y="196"/>
                      <a:pt x="150" y="193"/>
                    </a:cubicBezTo>
                    <a:cubicBezTo>
                      <a:pt x="149" y="187"/>
                      <a:pt x="145" y="181"/>
                      <a:pt x="139" y="179"/>
                    </a:cubicBezTo>
                    <a:cubicBezTo>
                      <a:pt x="124" y="175"/>
                      <a:pt x="124" y="175"/>
                      <a:pt x="124" y="175"/>
                    </a:cubicBezTo>
                    <a:cubicBezTo>
                      <a:pt x="119" y="178"/>
                      <a:pt x="112" y="179"/>
                      <a:pt x="110" y="185"/>
                    </a:cubicBezTo>
                    <a:cubicBezTo>
                      <a:pt x="106" y="186"/>
                      <a:pt x="102" y="185"/>
                      <a:pt x="100" y="181"/>
                    </a:cubicBezTo>
                    <a:cubicBezTo>
                      <a:pt x="95" y="177"/>
                      <a:pt x="94" y="171"/>
                      <a:pt x="95" y="165"/>
                    </a:cubicBezTo>
                    <a:cubicBezTo>
                      <a:pt x="103" y="144"/>
                      <a:pt x="131" y="166"/>
                      <a:pt x="143" y="148"/>
                    </a:cubicBezTo>
                    <a:cubicBezTo>
                      <a:pt x="149" y="143"/>
                      <a:pt x="152" y="135"/>
                      <a:pt x="151" y="127"/>
                    </a:cubicBezTo>
                    <a:cubicBezTo>
                      <a:pt x="150" y="114"/>
                      <a:pt x="136" y="107"/>
                      <a:pt x="125" y="102"/>
                    </a:cubicBezTo>
                    <a:cubicBezTo>
                      <a:pt x="108" y="95"/>
                      <a:pt x="93" y="105"/>
                      <a:pt x="81" y="110"/>
                    </a:cubicBezTo>
                    <a:cubicBezTo>
                      <a:pt x="69" y="114"/>
                      <a:pt x="63" y="122"/>
                      <a:pt x="60" y="131"/>
                    </a:cubicBezTo>
                    <a:cubicBezTo>
                      <a:pt x="64" y="137"/>
                      <a:pt x="74" y="133"/>
                      <a:pt x="74" y="141"/>
                    </a:cubicBezTo>
                    <a:cubicBezTo>
                      <a:pt x="72" y="143"/>
                      <a:pt x="69" y="143"/>
                      <a:pt x="65" y="143"/>
                    </a:cubicBezTo>
                    <a:cubicBezTo>
                      <a:pt x="57" y="142"/>
                      <a:pt x="53" y="135"/>
                      <a:pt x="50" y="128"/>
                    </a:cubicBezTo>
                    <a:cubicBezTo>
                      <a:pt x="47" y="121"/>
                      <a:pt x="53" y="116"/>
                      <a:pt x="56" y="110"/>
                    </a:cubicBezTo>
                    <a:cubicBezTo>
                      <a:pt x="62" y="99"/>
                      <a:pt x="76" y="97"/>
                      <a:pt x="89" y="97"/>
                    </a:cubicBezTo>
                    <a:cubicBezTo>
                      <a:pt x="98" y="94"/>
                      <a:pt x="108" y="93"/>
                      <a:pt x="114" y="85"/>
                    </a:cubicBezTo>
                    <a:cubicBezTo>
                      <a:pt x="116" y="82"/>
                      <a:pt x="115" y="76"/>
                      <a:pt x="111" y="74"/>
                    </a:cubicBezTo>
                    <a:cubicBezTo>
                      <a:pt x="101" y="68"/>
                      <a:pt x="91" y="73"/>
                      <a:pt x="82" y="76"/>
                    </a:cubicBezTo>
                    <a:cubicBezTo>
                      <a:pt x="77" y="73"/>
                      <a:pt x="74" y="70"/>
                      <a:pt x="78" y="63"/>
                    </a:cubicBezTo>
                    <a:cubicBezTo>
                      <a:pt x="77" y="60"/>
                      <a:pt x="81" y="56"/>
                      <a:pt x="84" y="54"/>
                    </a:cubicBezTo>
                    <a:cubicBezTo>
                      <a:pt x="95" y="47"/>
                      <a:pt x="109" y="49"/>
                      <a:pt x="121" y="53"/>
                    </a:cubicBezTo>
                    <a:cubicBezTo>
                      <a:pt x="138" y="66"/>
                      <a:pt x="138" y="66"/>
                      <a:pt x="138" y="66"/>
                    </a:cubicBezTo>
                    <a:cubicBezTo>
                      <a:pt x="147" y="65"/>
                      <a:pt x="150" y="58"/>
                      <a:pt x="156" y="53"/>
                    </a:cubicBezTo>
                    <a:cubicBezTo>
                      <a:pt x="159" y="50"/>
                      <a:pt x="160" y="42"/>
                      <a:pt x="160" y="37"/>
                    </a:cubicBezTo>
                    <a:cubicBezTo>
                      <a:pt x="157" y="30"/>
                      <a:pt x="153" y="24"/>
                      <a:pt x="147" y="19"/>
                    </a:cubicBezTo>
                    <a:cubicBezTo>
                      <a:pt x="138" y="14"/>
                      <a:pt x="134" y="22"/>
                      <a:pt x="124" y="26"/>
                    </a:cubicBezTo>
                    <a:cubicBezTo>
                      <a:pt x="117" y="26"/>
                      <a:pt x="116" y="26"/>
                      <a:pt x="114" y="24"/>
                    </a:cubicBezTo>
                    <a:cubicBezTo>
                      <a:pt x="111" y="21"/>
                      <a:pt x="109" y="19"/>
                      <a:pt x="111" y="14"/>
                    </a:cubicBezTo>
                    <a:cubicBezTo>
                      <a:pt x="113" y="8"/>
                      <a:pt x="118" y="1"/>
                      <a:pt x="126" y="1"/>
                    </a:cubicBezTo>
                    <a:cubicBezTo>
                      <a:pt x="134" y="0"/>
                      <a:pt x="145" y="1"/>
                      <a:pt x="151" y="8"/>
                    </a:cubicBezTo>
                    <a:close/>
                  </a:path>
                </a:pathLst>
              </a:cu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7" name="Freeform 1571"/>
              <p:cNvSpPr>
                <a:spLocks/>
              </p:cNvSpPr>
              <p:nvPr/>
            </p:nvSpPr>
            <p:spPr bwMode="auto">
              <a:xfrm>
                <a:off x="2614185" y="6712809"/>
                <a:ext cx="2440347" cy="1139486"/>
              </a:xfrm>
              <a:custGeom>
                <a:avLst/>
                <a:gdLst>
                  <a:gd name="T0" fmla="*/ 177 w 983"/>
                  <a:gd name="T1" fmla="*/ 14 h 458"/>
                  <a:gd name="T2" fmla="*/ 181 w 983"/>
                  <a:gd name="T3" fmla="*/ 120 h 458"/>
                  <a:gd name="T4" fmla="*/ 207 w 983"/>
                  <a:gd name="T5" fmla="*/ 150 h 458"/>
                  <a:gd name="T6" fmla="*/ 192 w 983"/>
                  <a:gd name="T7" fmla="*/ 238 h 458"/>
                  <a:gd name="T8" fmla="*/ 255 w 983"/>
                  <a:gd name="T9" fmla="*/ 269 h 458"/>
                  <a:gd name="T10" fmla="*/ 267 w 983"/>
                  <a:gd name="T11" fmla="*/ 217 h 458"/>
                  <a:gd name="T12" fmla="*/ 300 w 983"/>
                  <a:gd name="T13" fmla="*/ 228 h 458"/>
                  <a:gd name="T14" fmla="*/ 245 w 983"/>
                  <a:gd name="T15" fmla="*/ 322 h 458"/>
                  <a:gd name="T16" fmla="*/ 279 w 983"/>
                  <a:gd name="T17" fmla="*/ 356 h 458"/>
                  <a:gd name="T18" fmla="*/ 311 w 983"/>
                  <a:gd name="T19" fmla="*/ 348 h 458"/>
                  <a:gd name="T20" fmla="*/ 260 w 983"/>
                  <a:gd name="T21" fmla="*/ 344 h 458"/>
                  <a:gd name="T22" fmla="*/ 285 w 983"/>
                  <a:gd name="T23" fmla="*/ 304 h 458"/>
                  <a:gd name="T24" fmla="*/ 355 w 983"/>
                  <a:gd name="T25" fmla="*/ 330 h 458"/>
                  <a:gd name="T26" fmla="*/ 447 w 983"/>
                  <a:gd name="T27" fmla="*/ 287 h 458"/>
                  <a:gd name="T28" fmla="*/ 456 w 983"/>
                  <a:gd name="T29" fmla="*/ 256 h 458"/>
                  <a:gd name="T30" fmla="*/ 456 w 983"/>
                  <a:gd name="T31" fmla="*/ 235 h 458"/>
                  <a:gd name="T32" fmla="*/ 499 w 983"/>
                  <a:gd name="T33" fmla="*/ 262 h 458"/>
                  <a:gd name="T34" fmla="*/ 545 w 983"/>
                  <a:gd name="T35" fmla="*/ 297 h 458"/>
                  <a:gd name="T36" fmla="*/ 653 w 983"/>
                  <a:gd name="T37" fmla="*/ 229 h 458"/>
                  <a:gd name="T38" fmla="*/ 613 w 983"/>
                  <a:gd name="T39" fmla="*/ 215 h 458"/>
                  <a:gd name="T40" fmla="*/ 652 w 983"/>
                  <a:gd name="T41" fmla="*/ 183 h 458"/>
                  <a:gd name="T42" fmla="*/ 695 w 983"/>
                  <a:gd name="T43" fmla="*/ 268 h 458"/>
                  <a:gd name="T44" fmla="*/ 746 w 983"/>
                  <a:gd name="T45" fmla="*/ 249 h 458"/>
                  <a:gd name="T46" fmla="*/ 763 w 983"/>
                  <a:gd name="T47" fmla="*/ 291 h 458"/>
                  <a:gd name="T48" fmla="*/ 750 w 983"/>
                  <a:gd name="T49" fmla="*/ 401 h 458"/>
                  <a:gd name="T50" fmla="*/ 901 w 983"/>
                  <a:gd name="T51" fmla="*/ 379 h 458"/>
                  <a:gd name="T52" fmla="*/ 957 w 983"/>
                  <a:gd name="T53" fmla="*/ 458 h 458"/>
                  <a:gd name="T54" fmla="*/ 951 w 983"/>
                  <a:gd name="T55" fmla="*/ 433 h 458"/>
                  <a:gd name="T56" fmla="*/ 970 w 983"/>
                  <a:gd name="T57" fmla="*/ 448 h 458"/>
                  <a:gd name="T58" fmla="*/ 914 w 983"/>
                  <a:gd name="T59" fmla="*/ 401 h 458"/>
                  <a:gd name="T60" fmla="*/ 789 w 983"/>
                  <a:gd name="T61" fmla="*/ 412 h 458"/>
                  <a:gd name="T62" fmla="*/ 715 w 983"/>
                  <a:gd name="T63" fmla="*/ 414 h 458"/>
                  <a:gd name="T64" fmla="*/ 713 w 983"/>
                  <a:gd name="T65" fmla="*/ 300 h 458"/>
                  <a:gd name="T66" fmla="*/ 519 w 983"/>
                  <a:gd name="T67" fmla="*/ 319 h 458"/>
                  <a:gd name="T68" fmla="*/ 405 w 983"/>
                  <a:gd name="T69" fmla="*/ 345 h 458"/>
                  <a:gd name="T70" fmla="*/ 507 w 983"/>
                  <a:gd name="T71" fmla="*/ 323 h 458"/>
                  <a:gd name="T72" fmla="*/ 440 w 983"/>
                  <a:gd name="T73" fmla="*/ 353 h 458"/>
                  <a:gd name="T74" fmla="*/ 340 w 983"/>
                  <a:gd name="T75" fmla="*/ 381 h 458"/>
                  <a:gd name="T76" fmla="*/ 62 w 983"/>
                  <a:gd name="T77" fmla="*/ 342 h 458"/>
                  <a:gd name="T78" fmla="*/ 31 w 983"/>
                  <a:gd name="T79" fmla="*/ 362 h 458"/>
                  <a:gd name="T80" fmla="*/ 45 w 983"/>
                  <a:gd name="T81" fmla="*/ 311 h 458"/>
                  <a:gd name="T82" fmla="*/ 185 w 983"/>
                  <a:gd name="T83" fmla="*/ 348 h 458"/>
                  <a:gd name="T84" fmla="*/ 197 w 983"/>
                  <a:gd name="T85" fmla="*/ 279 h 458"/>
                  <a:gd name="T86" fmla="*/ 141 w 983"/>
                  <a:gd name="T87" fmla="*/ 291 h 458"/>
                  <a:gd name="T88" fmla="*/ 148 w 983"/>
                  <a:gd name="T89" fmla="*/ 259 h 458"/>
                  <a:gd name="T90" fmla="*/ 177 w 983"/>
                  <a:gd name="T91" fmla="*/ 242 h 458"/>
                  <a:gd name="T92" fmla="*/ 140 w 983"/>
                  <a:gd name="T93" fmla="*/ 226 h 458"/>
                  <a:gd name="T94" fmla="*/ 111 w 983"/>
                  <a:gd name="T95" fmla="*/ 240 h 458"/>
                  <a:gd name="T96" fmla="*/ 157 w 983"/>
                  <a:gd name="T97" fmla="*/ 187 h 458"/>
                  <a:gd name="T98" fmla="*/ 122 w 983"/>
                  <a:gd name="T99" fmla="*/ 134 h 458"/>
                  <a:gd name="T100" fmla="*/ 48 w 983"/>
                  <a:gd name="T101" fmla="*/ 187 h 458"/>
                  <a:gd name="T102" fmla="*/ 57 w 983"/>
                  <a:gd name="T103" fmla="*/ 201 h 458"/>
                  <a:gd name="T104" fmla="*/ 37 w 983"/>
                  <a:gd name="T105" fmla="*/ 160 h 458"/>
                  <a:gd name="T106" fmla="*/ 104 w 983"/>
                  <a:gd name="T107" fmla="*/ 115 h 458"/>
                  <a:gd name="T108" fmla="*/ 62 w 983"/>
                  <a:gd name="T109" fmla="*/ 111 h 458"/>
                  <a:gd name="T110" fmla="*/ 59 w 983"/>
                  <a:gd name="T111" fmla="*/ 82 h 458"/>
                  <a:gd name="T112" fmla="*/ 131 w 983"/>
                  <a:gd name="T113" fmla="*/ 84 h 458"/>
                  <a:gd name="T114" fmla="*/ 151 w 983"/>
                  <a:gd name="T115" fmla="*/ 41 h 458"/>
                  <a:gd name="T116" fmla="*/ 103 w 983"/>
                  <a:gd name="T117" fmla="*/ 34 h 458"/>
                  <a:gd name="T118" fmla="*/ 83 w 983"/>
                  <a:gd name="T119" fmla="*/ 24 h 458"/>
                  <a:gd name="T120" fmla="*/ 133 w 983"/>
                  <a:gd name="T121" fmla="*/ 7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983" h="458">
                    <a:moveTo>
                      <a:pt x="133" y="7"/>
                    </a:moveTo>
                    <a:cubicBezTo>
                      <a:pt x="148" y="2"/>
                      <a:pt x="165" y="7"/>
                      <a:pt x="177" y="14"/>
                    </a:cubicBezTo>
                    <a:cubicBezTo>
                      <a:pt x="190" y="33"/>
                      <a:pt x="166" y="49"/>
                      <a:pt x="164" y="67"/>
                    </a:cubicBezTo>
                    <a:cubicBezTo>
                      <a:pt x="156" y="87"/>
                      <a:pt x="167" y="106"/>
                      <a:pt x="181" y="120"/>
                    </a:cubicBezTo>
                    <a:cubicBezTo>
                      <a:pt x="190" y="130"/>
                      <a:pt x="170" y="142"/>
                      <a:pt x="183" y="149"/>
                    </a:cubicBezTo>
                    <a:cubicBezTo>
                      <a:pt x="190" y="149"/>
                      <a:pt x="201" y="144"/>
                      <a:pt x="207" y="150"/>
                    </a:cubicBezTo>
                    <a:cubicBezTo>
                      <a:pt x="214" y="155"/>
                      <a:pt x="214" y="161"/>
                      <a:pt x="215" y="168"/>
                    </a:cubicBezTo>
                    <a:cubicBezTo>
                      <a:pt x="202" y="190"/>
                      <a:pt x="192" y="213"/>
                      <a:pt x="192" y="238"/>
                    </a:cubicBezTo>
                    <a:cubicBezTo>
                      <a:pt x="195" y="249"/>
                      <a:pt x="195" y="263"/>
                      <a:pt x="207" y="271"/>
                    </a:cubicBezTo>
                    <a:cubicBezTo>
                      <a:pt x="222" y="278"/>
                      <a:pt x="240" y="276"/>
                      <a:pt x="255" y="269"/>
                    </a:cubicBezTo>
                    <a:cubicBezTo>
                      <a:pt x="266" y="263"/>
                      <a:pt x="272" y="253"/>
                      <a:pt x="276" y="243"/>
                    </a:cubicBezTo>
                    <a:cubicBezTo>
                      <a:pt x="279" y="231"/>
                      <a:pt x="259" y="229"/>
                      <a:pt x="267" y="217"/>
                    </a:cubicBezTo>
                    <a:cubicBezTo>
                      <a:pt x="272" y="210"/>
                      <a:pt x="282" y="208"/>
                      <a:pt x="291" y="210"/>
                    </a:cubicBezTo>
                    <a:cubicBezTo>
                      <a:pt x="300" y="212"/>
                      <a:pt x="300" y="222"/>
                      <a:pt x="300" y="228"/>
                    </a:cubicBezTo>
                    <a:cubicBezTo>
                      <a:pt x="292" y="249"/>
                      <a:pt x="282" y="272"/>
                      <a:pt x="280" y="294"/>
                    </a:cubicBezTo>
                    <a:cubicBezTo>
                      <a:pt x="265" y="299"/>
                      <a:pt x="256" y="312"/>
                      <a:pt x="245" y="322"/>
                    </a:cubicBezTo>
                    <a:cubicBezTo>
                      <a:pt x="245" y="330"/>
                      <a:pt x="240" y="340"/>
                      <a:pt x="247" y="347"/>
                    </a:cubicBezTo>
                    <a:cubicBezTo>
                      <a:pt x="257" y="353"/>
                      <a:pt x="265" y="363"/>
                      <a:pt x="279" y="356"/>
                    </a:cubicBezTo>
                    <a:cubicBezTo>
                      <a:pt x="289" y="351"/>
                      <a:pt x="298" y="342"/>
                      <a:pt x="310" y="349"/>
                    </a:cubicBezTo>
                    <a:cubicBezTo>
                      <a:pt x="312" y="349"/>
                      <a:pt x="311" y="349"/>
                      <a:pt x="311" y="348"/>
                    </a:cubicBezTo>
                    <a:cubicBezTo>
                      <a:pt x="298" y="341"/>
                      <a:pt x="297" y="341"/>
                      <a:pt x="289" y="339"/>
                    </a:cubicBezTo>
                    <a:cubicBezTo>
                      <a:pt x="277" y="340"/>
                      <a:pt x="272" y="355"/>
                      <a:pt x="260" y="344"/>
                    </a:cubicBezTo>
                    <a:cubicBezTo>
                      <a:pt x="254" y="340"/>
                      <a:pt x="256" y="332"/>
                      <a:pt x="256" y="326"/>
                    </a:cubicBezTo>
                    <a:cubicBezTo>
                      <a:pt x="262" y="317"/>
                      <a:pt x="273" y="307"/>
                      <a:pt x="285" y="304"/>
                    </a:cubicBezTo>
                    <a:cubicBezTo>
                      <a:pt x="307" y="302"/>
                      <a:pt x="334" y="307"/>
                      <a:pt x="344" y="327"/>
                    </a:cubicBezTo>
                    <a:cubicBezTo>
                      <a:pt x="346" y="331"/>
                      <a:pt x="351" y="333"/>
                      <a:pt x="355" y="330"/>
                    </a:cubicBezTo>
                    <a:cubicBezTo>
                      <a:pt x="365" y="318"/>
                      <a:pt x="371" y="304"/>
                      <a:pt x="387" y="297"/>
                    </a:cubicBezTo>
                    <a:cubicBezTo>
                      <a:pt x="406" y="292"/>
                      <a:pt x="425" y="287"/>
                      <a:pt x="447" y="287"/>
                    </a:cubicBezTo>
                    <a:cubicBezTo>
                      <a:pt x="455" y="287"/>
                      <a:pt x="464" y="280"/>
                      <a:pt x="468" y="273"/>
                    </a:cubicBezTo>
                    <a:cubicBezTo>
                      <a:pt x="473" y="265"/>
                      <a:pt x="461" y="260"/>
                      <a:pt x="456" y="256"/>
                    </a:cubicBezTo>
                    <a:cubicBezTo>
                      <a:pt x="452" y="257"/>
                      <a:pt x="443" y="256"/>
                      <a:pt x="445" y="251"/>
                    </a:cubicBezTo>
                    <a:cubicBezTo>
                      <a:pt x="446" y="244"/>
                      <a:pt x="460" y="245"/>
                      <a:pt x="456" y="235"/>
                    </a:cubicBezTo>
                    <a:cubicBezTo>
                      <a:pt x="466" y="232"/>
                      <a:pt x="476" y="231"/>
                      <a:pt x="486" y="234"/>
                    </a:cubicBezTo>
                    <a:cubicBezTo>
                      <a:pt x="496" y="240"/>
                      <a:pt x="499" y="252"/>
                      <a:pt x="499" y="262"/>
                    </a:cubicBezTo>
                    <a:cubicBezTo>
                      <a:pt x="514" y="268"/>
                      <a:pt x="540" y="268"/>
                      <a:pt x="541" y="289"/>
                    </a:cubicBezTo>
                    <a:cubicBezTo>
                      <a:pt x="541" y="291"/>
                      <a:pt x="541" y="297"/>
                      <a:pt x="545" y="297"/>
                    </a:cubicBezTo>
                    <a:cubicBezTo>
                      <a:pt x="560" y="298"/>
                      <a:pt x="558" y="282"/>
                      <a:pt x="567" y="277"/>
                    </a:cubicBezTo>
                    <a:cubicBezTo>
                      <a:pt x="590" y="249"/>
                      <a:pt x="647" y="270"/>
                      <a:pt x="653" y="229"/>
                    </a:cubicBezTo>
                    <a:cubicBezTo>
                      <a:pt x="652" y="224"/>
                      <a:pt x="647" y="219"/>
                      <a:pt x="640" y="217"/>
                    </a:cubicBezTo>
                    <a:cubicBezTo>
                      <a:pt x="630" y="214"/>
                      <a:pt x="620" y="221"/>
                      <a:pt x="613" y="215"/>
                    </a:cubicBezTo>
                    <a:cubicBezTo>
                      <a:pt x="609" y="210"/>
                      <a:pt x="609" y="204"/>
                      <a:pt x="613" y="200"/>
                    </a:cubicBezTo>
                    <a:cubicBezTo>
                      <a:pt x="621" y="189"/>
                      <a:pt x="635" y="178"/>
                      <a:pt x="652" y="183"/>
                    </a:cubicBezTo>
                    <a:cubicBezTo>
                      <a:pt x="660" y="183"/>
                      <a:pt x="668" y="188"/>
                      <a:pt x="669" y="196"/>
                    </a:cubicBezTo>
                    <a:cubicBezTo>
                      <a:pt x="666" y="222"/>
                      <a:pt x="664" y="255"/>
                      <a:pt x="695" y="268"/>
                    </a:cubicBezTo>
                    <a:cubicBezTo>
                      <a:pt x="704" y="272"/>
                      <a:pt x="716" y="268"/>
                      <a:pt x="726" y="268"/>
                    </a:cubicBezTo>
                    <a:cubicBezTo>
                      <a:pt x="734" y="263"/>
                      <a:pt x="741" y="256"/>
                      <a:pt x="746" y="249"/>
                    </a:cubicBezTo>
                    <a:cubicBezTo>
                      <a:pt x="750" y="250"/>
                      <a:pt x="752" y="254"/>
                      <a:pt x="755" y="258"/>
                    </a:cubicBezTo>
                    <a:cubicBezTo>
                      <a:pt x="755" y="268"/>
                      <a:pt x="750" y="285"/>
                      <a:pt x="763" y="291"/>
                    </a:cubicBezTo>
                    <a:cubicBezTo>
                      <a:pt x="769" y="297"/>
                      <a:pt x="782" y="300"/>
                      <a:pt x="783" y="310"/>
                    </a:cubicBezTo>
                    <a:cubicBezTo>
                      <a:pt x="779" y="343"/>
                      <a:pt x="747" y="367"/>
                      <a:pt x="750" y="401"/>
                    </a:cubicBezTo>
                    <a:cubicBezTo>
                      <a:pt x="751" y="406"/>
                      <a:pt x="757" y="406"/>
                      <a:pt x="762" y="406"/>
                    </a:cubicBezTo>
                    <a:cubicBezTo>
                      <a:pt x="801" y="383"/>
                      <a:pt x="851" y="365"/>
                      <a:pt x="901" y="379"/>
                    </a:cubicBezTo>
                    <a:cubicBezTo>
                      <a:pt x="934" y="392"/>
                      <a:pt x="971" y="410"/>
                      <a:pt x="983" y="441"/>
                    </a:cubicBezTo>
                    <a:cubicBezTo>
                      <a:pt x="975" y="448"/>
                      <a:pt x="966" y="454"/>
                      <a:pt x="957" y="458"/>
                    </a:cubicBezTo>
                    <a:cubicBezTo>
                      <a:pt x="950" y="433"/>
                      <a:pt x="950" y="433"/>
                      <a:pt x="950" y="433"/>
                    </a:cubicBezTo>
                    <a:cubicBezTo>
                      <a:pt x="951" y="433"/>
                      <a:pt x="951" y="433"/>
                      <a:pt x="951" y="433"/>
                    </a:cubicBezTo>
                    <a:cubicBezTo>
                      <a:pt x="950" y="433"/>
                      <a:pt x="950" y="433"/>
                      <a:pt x="950" y="433"/>
                    </a:cubicBezTo>
                    <a:cubicBezTo>
                      <a:pt x="959" y="436"/>
                      <a:pt x="954" y="454"/>
                      <a:pt x="970" y="448"/>
                    </a:cubicBezTo>
                    <a:cubicBezTo>
                      <a:pt x="974" y="433"/>
                      <a:pt x="958" y="418"/>
                      <a:pt x="943" y="411"/>
                    </a:cubicBezTo>
                    <a:cubicBezTo>
                      <a:pt x="933" y="408"/>
                      <a:pt x="923" y="406"/>
                      <a:pt x="914" y="401"/>
                    </a:cubicBezTo>
                    <a:cubicBezTo>
                      <a:pt x="877" y="395"/>
                      <a:pt x="835" y="393"/>
                      <a:pt x="799" y="406"/>
                    </a:cubicBezTo>
                    <a:cubicBezTo>
                      <a:pt x="794" y="406"/>
                      <a:pt x="791" y="410"/>
                      <a:pt x="789" y="412"/>
                    </a:cubicBezTo>
                    <a:cubicBezTo>
                      <a:pt x="771" y="408"/>
                      <a:pt x="750" y="408"/>
                      <a:pt x="732" y="411"/>
                    </a:cubicBezTo>
                    <a:cubicBezTo>
                      <a:pt x="726" y="414"/>
                      <a:pt x="721" y="413"/>
                      <a:pt x="715" y="414"/>
                    </a:cubicBezTo>
                    <a:cubicBezTo>
                      <a:pt x="721" y="388"/>
                      <a:pt x="736" y="363"/>
                      <a:pt x="727" y="335"/>
                    </a:cubicBezTo>
                    <a:cubicBezTo>
                      <a:pt x="725" y="323"/>
                      <a:pt x="724" y="310"/>
                      <a:pt x="713" y="300"/>
                    </a:cubicBezTo>
                    <a:cubicBezTo>
                      <a:pt x="687" y="278"/>
                      <a:pt x="646" y="272"/>
                      <a:pt x="611" y="280"/>
                    </a:cubicBezTo>
                    <a:cubicBezTo>
                      <a:pt x="585" y="287"/>
                      <a:pt x="526" y="329"/>
                      <a:pt x="519" y="319"/>
                    </a:cubicBezTo>
                    <a:cubicBezTo>
                      <a:pt x="507" y="305"/>
                      <a:pt x="488" y="301"/>
                      <a:pt x="470" y="305"/>
                    </a:cubicBezTo>
                    <a:cubicBezTo>
                      <a:pt x="442" y="307"/>
                      <a:pt x="420" y="325"/>
                      <a:pt x="405" y="345"/>
                    </a:cubicBezTo>
                    <a:cubicBezTo>
                      <a:pt x="401" y="359"/>
                      <a:pt x="420" y="325"/>
                      <a:pt x="459" y="316"/>
                    </a:cubicBezTo>
                    <a:cubicBezTo>
                      <a:pt x="474" y="314"/>
                      <a:pt x="496" y="309"/>
                      <a:pt x="507" y="323"/>
                    </a:cubicBezTo>
                    <a:cubicBezTo>
                      <a:pt x="511" y="325"/>
                      <a:pt x="510" y="329"/>
                      <a:pt x="512" y="333"/>
                    </a:cubicBezTo>
                    <a:cubicBezTo>
                      <a:pt x="486" y="335"/>
                      <a:pt x="461" y="338"/>
                      <a:pt x="440" y="353"/>
                    </a:cubicBezTo>
                    <a:cubicBezTo>
                      <a:pt x="427" y="355"/>
                      <a:pt x="406" y="356"/>
                      <a:pt x="381" y="357"/>
                    </a:cubicBezTo>
                    <a:cubicBezTo>
                      <a:pt x="370" y="357"/>
                      <a:pt x="351" y="381"/>
                      <a:pt x="340" y="381"/>
                    </a:cubicBezTo>
                    <a:cubicBezTo>
                      <a:pt x="295" y="380"/>
                      <a:pt x="236" y="385"/>
                      <a:pt x="190" y="378"/>
                    </a:cubicBezTo>
                    <a:cubicBezTo>
                      <a:pt x="119" y="367"/>
                      <a:pt x="67" y="343"/>
                      <a:pt x="62" y="342"/>
                    </a:cubicBezTo>
                    <a:cubicBezTo>
                      <a:pt x="55" y="342"/>
                      <a:pt x="46" y="343"/>
                      <a:pt x="41" y="346"/>
                    </a:cubicBezTo>
                    <a:cubicBezTo>
                      <a:pt x="42" y="352"/>
                      <a:pt x="38" y="360"/>
                      <a:pt x="31" y="362"/>
                    </a:cubicBezTo>
                    <a:cubicBezTo>
                      <a:pt x="16" y="364"/>
                      <a:pt x="7" y="354"/>
                      <a:pt x="0" y="346"/>
                    </a:cubicBezTo>
                    <a:cubicBezTo>
                      <a:pt x="6" y="326"/>
                      <a:pt x="35" y="327"/>
                      <a:pt x="45" y="311"/>
                    </a:cubicBezTo>
                    <a:cubicBezTo>
                      <a:pt x="75" y="321"/>
                      <a:pt x="98" y="341"/>
                      <a:pt x="128" y="351"/>
                    </a:cubicBezTo>
                    <a:cubicBezTo>
                      <a:pt x="145" y="359"/>
                      <a:pt x="168" y="355"/>
                      <a:pt x="185" y="348"/>
                    </a:cubicBezTo>
                    <a:cubicBezTo>
                      <a:pt x="202" y="338"/>
                      <a:pt x="213" y="321"/>
                      <a:pt x="212" y="304"/>
                    </a:cubicBezTo>
                    <a:cubicBezTo>
                      <a:pt x="210" y="295"/>
                      <a:pt x="207" y="285"/>
                      <a:pt x="197" y="279"/>
                    </a:cubicBezTo>
                    <a:cubicBezTo>
                      <a:pt x="189" y="274"/>
                      <a:pt x="178" y="272"/>
                      <a:pt x="167" y="272"/>
                    </a:cubicBezTo>
                    <a:cubicBezTo>
                      <a:pt x="156" y="275"/>
                      <a:pt x="146" y="284"/>
                      <a:pt x="141" y="291"/>
                    </a:cubicBezTo>
                    <a:cubicBezTo>
                      <a:pt x="135" y="290"/>
                      <a:pt x="132" y="285"/>
                      <a:pt x="131" y="280"/>
                    </a:cubicBezTo>
                    <a:cubicBezTo>
                      <a:pt x="131" y="270"/>
                      <a:pt x="137" y="263"/>
                      <a:pt x="148" y="259"/>
                    </a:cubicBezTo>
                    <a:cubicBezTo>
                      <a:pt x="156" y="257"/>
                      <a:pt x="166" y="257"/>
                      <a:pt x="174" y="259"/>
                    </a:cubicBezTo>
                    <a:cubicBezTo>
                      <a:pt x="183" y="257"/>
                      <a:pt x="180" y="246"/>
                      <a:pt x="177" y="242"/>
                    </a:cubicBezTo>
                    <a:cubicBezTo>
                      <a:pt x="174" y="235"/>
                      <a:pt x="168" y="229"/>
                      <a:pt x="160" y="227"/>
                    </a:cubicBezTo>
                    <a:cubicBezTo>
                      <a:pt x="140" y="226"/>
                      <a:pt x="140" y="226"/>
                      <a:pt x="140" y="226"/>
                    </a:cubicBezTo>
                    <a:cubicBezTo>
                      <a:pt x="134" y="231"/>
                      <a:pt x="125" y="234"/>
                      <a:pt x="124" y="242"/>
                    </a:cubicBezTo>
                    <a:cubicBezTo>
                      <a:pt x="120" y="244"/>
                      <a:pt x="114" y="244"/>
                      <a:pt x="111" y="240"/>
                    </a:cubicBezTo>
                    <a:cubicBezTo>
                      <a:pt x="103" y="235"/>
                      <a:pt x="101" y="229"/>
                      <a:pt x="101" y="221"/>
                    </a:cubicBezTo>
                    <a:cubicBezTo>
                      <a:pt x="105" y="192"/>
                      <a:pt x="146" y="212"/>
                      <a:pt x="157" y="187"/>
                    </a:cubicBezTo>
                    <a:cubicBezTo>
                      <a:pt x="164" y="179"/>
                      <a:pt x="165" y="168"/>
                      <a:pt x="162" y="158"/>
                    </a:cubicBezTo>
                    <a:cubicBezTo>
                      <a:pt x="158" y="142"/>
                      <a:pt x="137" y="137"/>
                      <a:pt x="122" y="134"/>
                    </a:cubicBezTo>
                    <a:cubicBezTo>
                      <a:pt x="100" y="129"/>
                      <a:pt x="84" y="145"/>
                      <a:pt x="68" y="154"/>
                    </a:cubicBezTo>
                    <a:cubicBezTo>
                      <a:pt x="55" y="162"/>
                      <a:pt x="50" y="174"/>
                      <a:pt x="48" y="187"/>
                    </a:cubicBezTo>
                    <a:cubicBezTo>
                      <a:pt x="54" y="192"/>
                      <a:pt x="65" y="185"/>
                      <a:pt x="68" y="195"/>
                    </a:cubicBezTo>
                    <a:cubicBezTo>
                      <a:pt x="67" y="198"/>
                      <a:pt x="62" y="200"/>
                      <a:pt x="57" y="201"/>
                    </a:cubicBezTo>
                    <a:cubicBezTo>
                      <a:pt x="47" y="201"/>
                      <a:pt x="39" y="193"/>
                      <a:pt x="34" y="185"/>
                    </a:cubicBezTo>
                    <a:cubicBezTo>
                      <a:pt x="29" y="177"/>
                      <a:pt x="35" y="168"/>
                      <a:pt x="37" y="160"/>
                    </a:cubicBezTo>
                    <a:cubicBezTo>
                      <a:pt x="43" y="145"/>
                      <a:pt x="60" y="139"/>
                      <a:pt x="76" y="136"/>
                    </a:cubicBezTo>
                    <a:cubicBezTo>
                      <a:pt x="86" y="130"/>
                      <a:pt x="100" y="126"/>
                      <a:pt x="104" y="115"/>
                    </a:cubicBezTo>
                    <a:cubicBezTo>
                      <a:pt x="106" y="110"/>
                      <a:pt x="103" y="103"/>
                      <a:pt x="98" y="101"/>
                    </a:cubicBezTo>
                    <a:cubicBezTo>
                      <a:pt x="84" y="96"/>
                      <a:pt x="72" y="105"/>
                      <a:pt x="62" y="111"/>
                    </a:cubicBezTo>
                    <a:cubicBezTo>
                      <a:pt x="55" y="108"/>
                      <a:pt x="67" y="97"/>
                      <a:pt x="54" y="96"/>
                    </a:cubicBezTo>
                    <a:cubicBezTo>
                      <a:pt x="51" y="92"/>
                      <a:pt x="56" y="86"/>
                      <a:pt x="59" y="82"/>
                    </a:cubicBezTo>
                    <a:cubicBezTo>
                      <a:pt x="71" y="71"/>
                      <a:pt x="89" y="69"/>
                      <a:pt x="105" y="72"/>
                    </a:cubicBezTo>
                    <a:cubicBezTo>
                      <a:pt x="131" y="84"/>
                      <a:pt x="131" y="84"/>
                      <a:pt x="131" y="84"/>
                    </a:cubicBezTo>
                    <a:cubicBezTo>
                      <a:pt x="141" y="81"/>
                      <a:pt x="144" y="71"/>
                      <a:pt x="150" y="63"/>
                    </a:cubicBezTo>
                    <a:cubicBezTo>
                      <a:pt x="154" y="58"/>
                      <a:pt x="153" y="48"/>
                      <a:pt x="151" y="41"/>
                    </a:cubicBezTo>
                    <a:cubicBezTo>
                      <a:pt x="146" y="33"/>
                      <a:pt x="139" y="27"/>
                      <a:pt x="130" y="22"/>
                    </a:cubicBezTo>
                    <a:cubicBezTo>
                      <a:pt x="118" y="18"/>
                      <a:pt x="113" y="32"/>
                      <a:pt x="103" y="34"/>
                    </a:cubicBezTo>
                    <a:cubicBezTo>
                      <a:pt x="103" y="39"/>
                      <a:pt x="96" y="37"/>
                      <a:pt x="92" y="36"/>
                    </a:cubicBezTo>
                    <a:cubicBezTo>
                      <a:pt x="88" y="33"/>
                      <a:pt x="81" y="31"/>
                      <a:pt x="83" y="24"/>
                    </a:cubicBezTo>
                    <a:cubicBezTo>
                      <a:pt x="86" y="18"/>
                      <a:pt x="89" y="8"/>
                      <a:pt x="100" y="5"/>
                    </a:cubicBezTo>
                    <a:cubicBezTo>
                      <a:pt x="109" y="2"/>
                      <a:pt x="123" y="0"/>
                      <a:pt x="133" y="7"/>
                    </a:cubicBezTo>
                    <a:close/>
                  </a:path>
                </a:pathLst>
              </a:custGeom>
              <a:grpFill/>
              <a:ln w="17463" cap="rnd">
                <a:solidFill>
                  <a:srgbClr val="F6AB00">
                    <a:alpha val="40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8" name="Freeform 1573"/>
              <p:cNvSpPr>
                <a:spLocks/>
              </p:cNvSpPr>
              <p:nvPr/>
            </p:nvSpPr>
            <p:spPr bwMode="auto">
              <a:xfrm>
                <a:off x="5349367" y="6268569"/>
                <a:ext cx="133472" cy="161361"/>
              </a:xfrm>
              <a:custGeom>
                <a:avLst/>
                <a:gdLst>
                  <a:gd name="T0" fmla="*/ 52 w 54"/>
                  <a:gd name="T1" fmla="*/ 18 h 65"/>
                  <a:gd name="T2" fmla="*/ 50 w 54"/>
                  <a:gd name="T3" fmla="*/ 49 h 65"/>
                  <a:gd name="T4" fmla="*/ 40 w 54"/>
                  <a:gd name="T5" fmla="*/ 62 h 65"/>
                  <a:gd name="T6" fmla="*/ 12 w 54"/>
                  <a:gd name="T7" fmla="*/ 58 h 65"/>
                  <a:gd name="T8" fmla="*/ 2 w 54"/>
                  <a:gd name="T9" fmla="*/ 28 h 65"/>
                  <a:gd name="T10" fmla="*/ 19 w 54"/>
                  <a:gd name="T11" fmla="*/ 4 h 65"/>
                  <a:gd name="T12" fmla="*/ 40 w 54"/>
                  <a:gd name="T13" fmla="*/ 4 h 65"/>
                  <a:gd name="T14" fmla="*/ 52 w 54"/>
                  <a:gd name="T15" fmla="*/ 18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" h="65">
                    <a:moveTo>
                      <a:pt x="52" y="18"/>
                    </a:moveTo>
                    <a:cubicBezTo>
                      <a:pt x="54" y="28"/>
                      <a:pt x="54" y="40"/>
                      <a:pt x="50" y="49"/>
                    </a:cubicBezTo>
                    <a:cubicBezTo>
                      <a:pt x="47" y="54"/>
                      <a:pt x="46" y="61"/>
                      <a:pt x="40" y="62"/>
                    </a:cubicBezTo>
                    <a:cubicBezTo>
                      <a:pt x="30" y="65"/>
                      <a:pt x="21" y="62"/>
                      <a:pt x="12" y="58"/>
                    </a:cubicBezTo>
                    <a:cubicBezTo>
                      <a:pt x="5" y="51"/>
                      <a:pt x="0" y="40"/>
                      <a:pt x="2" y="28"/>
                    </a:cubicBezTo>
                    <a:cubicBezTo>
                      <a:pt x="5" y="18"/>
                      <a:pt x="9" y="6"/>
                      <a:pt x="19" y="4"/>
                    </a:cubicBezTo>
                    <a:cubicBezTo>
                      <a:pt x="26" y="3"/>
                      <a:pt x="34" y="0"/>
                      <a:pt x="40" y="4"/>
                    </a:cubicBezTo>
                    <a:cubicBezTo>
                      <a:pt x="45" y="8"/>
                      <a:pt x="49" y="12"/>
                      <a:pt x="52" y="18"/>
                    </a:cubicBezTo>
                    <a:close/>
                  </a:path>
                </a:pathLst>
              </a:custGeom>
              <a:grpFill/>
              <a:ln w="17463" cap="rnd">
                <a:solidFill>
                  <a:srgbClr val="F6AB00">
                    <a:alpha val="40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9" name="Freeform 1990"/>
              <p:cNvSpPr>
                <a:spLocks/>
              </p:cNvSpPr>
              <p:nvPr/>
            </p:nvSpPr>
            <p:spPr bwMode="auto">
              <a:xfrm>
                <a:off x="1686609" y="6639423"/>
                <a:ext cx="133472" cy="159368"/>
              </a:xfrm>
              <a:custGeom>
                <a:avLst/>
                <a:gdLst>
                  <a:gd name="T0" fmla="*/ 52 w 54"/>
                  <a:gd name="T1" fmla="*/ 18 h 64"/>
                  <a:gd name="T2" fmla="*/ 51 w 54"/>
                  <a:gd name="T3" fmla="*/ 49 h 64"/>
                  <a:gd name="T4" fmla="*/ 40 w 54"/>
                  <a:gd name="T5" fmla="*/ 61 h 64"/>
                  <a:gd name="T6" fmla="*/ 12 w 54"/>
                  <a:gd name="T7" fmla="*/ 58 h 64"/>
                  <a:gd name="T8" fmla="*/ 2 w 54"/>
                  <a:gd name="T9" fmla="*/ 27 h 64"/>
                  <a:gd name="T10" fmla="*/ 19 w 54"/>
                  <a:gd name="T11" fmla="*/ 3 h 64"/>
                  <a:gd name="T12" fmla="*/ 40 w 54"/>
                  <a:gd name="T13" fmla="*/ 4 h 64"/>
                  <a:gd name="T14" fmla="*/ 52 w 54"/>
                  <a:gd name="T15" fmla="*/ 1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" h="64">
                    <a:moveTo>
                      <a:pt x="52" y="18"/>
                    </a:moveTo>
                    <a:cubicBezTo>
                      <a:pt x="54" y="28"/>
                      <a:pt x="54" y="39"/>
                      <a:pt x="51" y="49"/>
                    </a:cubicBezTo>
                    <a:cubicBezTo>
                      <a:pt x="47" y="53"/>
                      <a:pt x="46" y="61"/>
                      <a:pt x="40" y="61"/>
                    </a:cubicBezTo>
                    <a:cubicBezTo>
                      <a:pt x="30" y="64"/>
                      <a:pt x="21" y="62"/>
                      <a:pt x="12" y="58"/>
                    </a:cubicBezTo>
                    <a:cubicBezTo>
                      <a:pt x="4" y="50"/>
                      <a:pt x="0" y="39"/>
                      <a:pt x="2" y="27"/>
                    </a:cubicBezTo>
                    <a:cubicBezTo>
                      <a:pt x="4" y="18"/>
                      <a:pt x="9" y="5"/>
                      <a:pt x="19" y="3"/>
                    </a:cubicBezTo>
                    <a:cubicBezTo>
                      <a:pt x="26" y="2"/>
                      <a:pt x="34" y="0"/>
                      <a:pt x="40" y="4"/>
                    </a:cubicBezTo>
                    <a:cubicBezTo>
                      <a:pt x="45" y="7"/>
                      <a:pt x="49" y="12"/>
                      <a:pt x="52" y="18"/>
                    </a:cubicBezTo>
                    <a:close/>
                  </a:path>
                </a:pathLst>
              </a:custGeom>
              <a:grpFill/>
              <a:ln w="17463" cap="rnd">
                <a:solidFill>
                  <a:srgbClr val="F6AB00">
                    <a:alpha val="40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0" name="Freeform 2022"/>
              <p:cNvSpPr>
                <a:spLocks noEditPoints="1"/>
              </p:cNvSpPr>
              <p:nvPr/>
            </p:nvSpPr>
            <p:spPr bwMode="auto">
              <a:xfrm>
                <a:off x="7833610" y="6503423"/>
                <a:ext cx="1310815" cy="940275"/>
              </a:xfrm>
              <a:custGeom>
                <a:avLst/>
                <a:gdLst>
                  <a:gd name="T0" fmla="*/ 427 w 528"/>
                  <a:gd name="T1" fmla="*/ 44 h 378"/>
                  <a:gd name="T2" fmla="*/ 423 w 528"/>
                  <a:gd name="T3" fmla="*/ 59 h 378"/>
                  <a:gd name="T4" fmla="*/ 423 w 528"/>
                  <a:gd name="T5" fmla="*/ 77 h 378"/>
                  <a:gd name="T6" fmla="*/ 479 w 528"/>
                  <a:gd name="T7" fmla="*/ 77 h 378"/>
                  <a:gd name="T8" fmla="*/ 475 w 528"/>
                  <a:gd name="T9" fmla="*/ 27 h 378"/>
                  <a:gd name="T10" fmla="*/ 481 w 528"/>
                  <a:gd name="T11" fmla="*/ 5 h 378"/>
                  <a:gd name="T12" fmla="*/ 517 w 528"/>
                  <a:gd name="T13" fmla="*/ 47 h 378"/>
                  <a:gd name="T14" fmla="*/ 450 w 528"/>
                  <a:gd name="T15" fmla="*/ 99 h 378"/>
                  <a:gd name="T16" fmla="*/ 427 w 528"/>
                  <a:gd name="T17" fmla="*/ 44 h 378"/>
                  <a:gd name="T18" fmla="*/ 427 w 528"/>
                  <a:gd name="T19" fmla="*/ 44 h 378"/>
                  <a:gd name="T20" fmla="*/ 423 w 528"/>
                  <a:gd name="T21" fmla="*/ 59 h 378"/>
                  <a:gd name="T22" fmla="*/ 402 w 528"/>
                  <a:gd name="T23" fmla="*/ 4 h 378"/>
                  <a:gd name="T24" fmla="*/ 366 w 528"/>
                  <a:gd name="T25" fmla="*/ 17 h 378"/>
                  <a:gd name="T26" fmla="*/ 372 w 528"/>
                  <a:gd name="T27" fmla="*/ 59 h 378"/>
                  <a:gd name="T28" fmla="*/ 295 w 528"/>
                  <a:gd name="T29" fmla="*/ 12 h 378"/>
                  <a:gd name="T30" fmla="*/ 249 w 528"/>
                  <a:gd name="T31" fmla="*/ 46 h 378"/>
                  <a:gd name="T32" fmla="*/ 265 w 528"/>
                  <a:gd name="T33" fmla="*/ 32 h 378"/>
                  <a:gd name="T34" fmla="*/ 353 w 528"/>
                  <a:gd name="T35" fmla="*/ 84 h 378"/>
                  <a:gd name="T36" fmla="*/ 294 w 528"/>
                  <a:gd name="T37" fmla="*/ 137 h 378"/>
                  <a:gd name="T38" fmla="*/ 214 w 528"/>
                  <a:gd name="T39" fmla="*/ 113 h 378"/>
                  <a:gd name="T40" fmla="*/ 240 w 528"/>
                  <a:gd name="T41" fmla="*/ 135 h 378"/>
                  <a:gd name="T42" fmla="*/ 230 w 528"/>
                  <a:gd name="T43" fmla="*/ 177 h 378"/>
                  <a:gd name="T44" fmla="*/ 200 w 528"/>
                  <a:gd name="T45" fmla="*/ 155 h 378"/>
                  <a:gd name="T46" fmla="*/ 157 w 528"/>
                  <a:gd name="T47" fmla="*/ 161 h 378"/>
                  <a:gd name="T48" fmla="*/ 188 w 528"/>
                  <a:gd name="T49" fmla="*/ 210 h 378"/>
                  <a:gd name="T50" fmla="*/ 96 w 528"/>
                  <a:gd name="T51" fmla="*/ 224 h 378"/>
                  <a:gd name="T52" fmla="*/ 78 w 528"/>
                  <a:gd name="T53" fmla="*/ 136 h 378"/>
                  <a:gd name="T54" fmla="*/ 70 w 528"/>
                  <a:gd name="T55" fmla="*/ 80 h 378"/>
                  <a:gd name="T56" fmla="*/ 33 w 528"/>
                  <a:gd name="T57" fmla="*/ 81 h 378"/>
                  <a:gd name="T58" fmla="*/ 70 w 528"/>
                  <a:gd name="T59" fmla="*/ 103 h 378"/>
                  <a:gd name="T60" fmla="*/ 0 w 528"/>
                  <a:gd name="T61" fmla="*/ 130 h 378"/>
                  <a:gd name="T62" fmla="*/ 55 w 528"/>
                  <a:gd name="T63" fmla="*/ 212 h 378"/>
                  <a:gd name="T64" fmla="*/ 58 w 528"/>
                  <a:gd name="T65" fmla="*/ 320 h 378"/>
                  <a:gd name="T66" fmla="*/ 83 w 528"/>
                  <a:gd name="T67" fmla="*/ 339 h 378"/>
                  <a:gd name="T68" fmla="*/ 129 w 528"/>
                  <a:gd name="T69" fmla="*/ 376 h 378"/>
                  <a:gd name="T70" fmla="*/ 165 w 528"/>
                  <a:gd name="T71" fmla="*/ 351 h 378"/>
                  <a:gd name="T72" fmla="*/ 174 w 528"/>
                  <a:gd name="T73" fmla="*/ 325 h 378"/>
                  <a:gd name="T74" fmla="*/ 181 w 528"/>
                  <a:gd name="T75" fmla="*/ 304 h 378"/>
                  <a:gd name="T76" fmla="*/ 123 w 528"/>
                  <a:gd name="T77" fmla="*/ 294 h 378"/>
                  <a:gd name="T78" fmla="*/ 136 w 528"/>
                  <a:gd name="T79" fmla="*/ 348 h 378"/>
                  <a:gd name="T80" fmla="*/ 113 w 528"/>
                  <a:gd name="T81" fmla="*/ 317 h 378"/>
                  <a:gd name="T82" fmla="*/ 147 w 528"/>
                  <a:gd name="T83" fmla="*/ 272 h 378"/>
                  <a:gd name="T84" fmla="*/ 282 w 528"/>
                  <a:gd name="T85" fmla="*/ 290 h 378"/>
                  <a:gd name="T86" fmla="*/ 287 w 528"/>
                  <a:gd name="T87" fmla="*/ 254 h 378"/>
                  <a:gd name="T88" fmla="*/ 217 w 528"/>
                  <a:gd name="T89" fmla="*/ 262 h 378"/>
                  <a:gd name="T90" fmla="*/ 240 w 528"/>
                  <a:gd name="T91" fmla="*/ 190 h 378"/>
                  <a:gd name="T92" fmla="*/ 356 w 528"/>
                  <a:gd name="T93" fmla="*/ 172 h 378"/>
                  <a:gd name="T94" fmla="*/ 387 w 528"/>
                  <a:gd name="T95" fmla="*/ 135 h 378"/>
                  <a:gd name="T96" fmla="*/ 423 w 528"/>
                  <a:gd name="T97" fmla="*/ 77 h 378"/>
                  <a:gd name="T98" fmla="*/ 423 w 528"/>
                  <a:gd name="T99" fmla="*/ 59 h 378"/>
                  <a:gd name="T100" fmla="*/ 423 w 528"/>
                  <a:gd name="T101" fmla="*/ 59 h 3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528" h="378">
                    <a:moveTo>
                      <a:pt x="423" y="59"/>
                    </a:moveTo>
                    <a:cubicBezTo>
                      <a:pt x="427" y="44"/>
                      <a:pt x="427" y="44"/>
                      <a:pt x="427" y="44"/>
                    </a:cubicBezTo>
                    <a:cubicBezTo>
                      <a:pt x="427" y="38"/>
                      <a:pt x="426" y="32"/>
                      <a:pt x="423" y="26"/>
                    </a:cubicBezTo>
                    <a:cubicBezTo>
                      <a:pt x="423" y="59"/>
                      <a:pt x="423" y="59"/>
                      <a:pt x="423" y="59"/>
                    </a:cubicBezTo>
                    <a:close/>
                    <a:moveTo>
                      <a:pt x="423" y="105"/>
                    </a:moveTo>
                    <a:cubicBezTo>
                      <a:pt x="423" y="77"/>
                      <a:pt x="423" y="77"/>
                      <a:pt x="423" y="77"/>
                    </a:cubicBezTo>
                    <a:cubicBezTo>
                      <a:pt x="430" y="82"/>
                      <a:pt x="441" y="82"/>
                      <a:pt x="450" y="84"/>
                    </a:cubicBezTo>
                    <a:cubicBezTo>
                      <a:pt x="459" y="86"/>
                      <a:pt x="471" y="81"/>
                      <a:pt x="479" y="77"/>
                    </a:cubicBezTo>
                    <a:cubicBezTo>
                      <a:pt x="488" y="69"/>
                      <a:pt x="494" y="61"/>
                      <a:pt x="498" y="50"/>
                    </a:cubicBezTo>
                    <a:cubicBezTo>
                      <a:pt x="500" y="36"/>
                      <a:pt x="480" y="37"/>
                      <a:pt x="475" y="27"/>
                    </a:cubicBezTo>
                    <a:cubicBezTo>
                      <a:pt x="468" y="30"/>
                      <a:pt x="469" y="22"/>
                      <a:pt x="469" y="18"/>
                    </a:cubicBezTo>
                    <a:cubicBezTo>
                      <a:pt x="472" y="14"/>
                      <a:pt x="472" y="6"/>
                      <a:pt x="481" y="5"/>
                    </a:cubicBezTo>
                    <a:cubicBezTo>
                      <a:pt x="491" y="6"/>
                      <a:pt x="504" y="5"/>
                      <a:pt x="511" y="14"/>
                    </a:cubicBezTo>
                    <a:cubicBezTo>
                      <a:pt x="517" y="22"/>
                      <a:pt x="524" y="35"/>
                      <a:pt x="517" y="47"/>
                    </a:cubicBezTo>
                    <a:cubicBezTo>
                      <a:pt x="528" y="59"/>
                      <a:pt x="526" y="78"/>
                      <a:pt x="521" y="92"/>
                    </a:cubicBezTo>
                    <a:cubicBezTo>
                      <a:pt x="501" y="112"/>
                      <a:pt x="474" y="94"/>
                      <a:pt x="450" y="99"/>
                    </a:cubicBezTo>
                    <a:cubicBezTo>
                      <a:pt x="440" y="99"/>
                      <a:pt x="431" y="101"/>
                      <a:pt x="423" y="105"/>
                    </a:cubicBezTo>
                    <a:close/>
                    <a:moveTo>
                      <a:pt x="427" y="44"/>
                    </a:moveTo>
                    <a:cubicBezTo>
                      <a:pt x="423" y="59"/>
                      <a:pt x="423" y="59"/>
                      <a:pt x="423" y="59"/>
                    </a:cubicBezTo>
                    <a:lnTo>
                      <a:pt x="427" y="44"/>
                    </a:lnTo>
                    <a:close/>
                    <a:moveTo>
                      <a:pt x="419" y="73"/>
                    </a:moveTo>
                    <a:cubicBezTo>
                      <a:pt x="423" y="59"/>
                      <a:pt x="423" y="59"/>
                      <a:pt x="423" y="59"/>
                    </a:cubicBezTo>
                    <a:cubicBezTo>
                      <a:pt x="423" y="26"/>
                      <a:pt x="423" y="26"/>
                      <a:pt x="423" y="26"/>
                    </a:cubicBezTo>
                    <a:cubicBezTo>
                      <a:pt x="419" y="16"/>
                      <a:pt x="412" y="8"/>
                      <a:pt x="402" y="4"/>
                    </a:cubicBezTo>
                    <a:cubicBezTo>
                      <a:pt x="396" y="2"/>
                      <a:pt x="387" y="0"/>
                      <a:pt x="382" y="4"/>
                    </a:cubicBezTo>
                    <a:cubicBezTo>
                      <a:pt x="384" y="18"/>
                      <a:pt x="367" y="10"/>
                      <a:pt x="366" y="17"/>
                    </a:cubicBezTo>
                    <a:cubicBezTo>
                      <a:pt x="376" y="25"/>
                      <a:pt x="391" y="32"/>
                      <a:pt x="388" y="48"/>
                    </a:cubicBezTo>
                    <a:cubicBezTo>
                      <a:pt x="387" y="54"/>
                      <a:pt x="379" y="59"/>
                      <a:pt x="372" y="59"/>
                    </a:cubicBezTo>
                    <a:cubicBezTo>
                      <a:pt x="356" y="59"/>
                      <a:pt x="347" y="48"/>
                      <a:pt x="337" y="40"/>
                    </a:cubicBezTo>
                    <a:cubicBezTo>
                      <a:pt x="328" y="26"/>
                      <a:pt x="316" y="12"/>
                      <a:pt x="295" y="12"/>
                    </a:cubicBezTo>
                    <a:cubicBezTo>
                      <a:pt x="284" y="13"/>
                      <a:pt x="272" y="10"/>
                      <a:pt x="263" y="18"/>
                    </a:cubicBezTo>
                    <a:cubicBezTo>
                      <a:pt x="254" y="26"/>
                      <a:pt x="246" y="36"/>
                      <a:pt x="249" y="46"/>
                    </a:cubicBezTo>
                    <a:cubicBezTo>
                      <a:pt x="252" y="50"/>
                      <a:pt x="255" y="54"/>
                      <a:pt x="260" y="55"/>
                    </a:cubicBezTo>
                    <a:cubicBezTo>
                      <a:pt x="272" y="48"/>
                      <a:pt x="259" y="40"/>
                      <a:pt x="265" y="32"/>
                    </a:cubicBezTo>
                    <a:cubicBezTo>
                      <a:pt x="281" y="29"/>
                      <a:pt x="298" y="30"/>
                      <a:pt x="311" y="40"/>
                    </a:cubicBezTo>
                    <a:cubicBezTo>
                      <a:pt x="328" y="50"/>
                      <a:pt x="353" y="60"/>
                      <a:pt x="353" y="84"/>
                    </a:cubicBezTo>
                    <a:cubicBezTo>
                      <a:pt x="353" y="100"/>
                      <a:pt x="352" y="121"/>
                      <a:pt x="332" y="131"/>
                    </a:cubicBezTo>
                    <a:cubicBezTo>
                      <a:pt x="321" y="138"/>
                      <a:pt x="307" y="141"/>
                      <a:pt x="294" y="137"/>
                    </a:cubicBezTo>
                    <a:cubicBezTo>
                      <a:pt x="259" y="136"/>
                      <a:pt x="273" y="89"/>
                      <a:pt x="236" y="95"/>
                    </a:cubicBezTo>
                    <a:cubicBezTo>
                      <a:pt x="226" y="98"/>
                      <a:pt x="218" y="103"/>
                      <a:pt x="214" y="113"/>
                    </a:cubicBezTo>
                    <a:cubicBezTo>
                      <a:pt x="209" y="117"/>
                      <a:pt x="211" y="123"/>
                      <a:pt x="215" y="126"/>
                    </a:cubicBezTo>
                    <a:cubicBezTo>
                      <a:pt x="225" y="124"/>
                      <a:pt x="232" y="131"/>
                      <a:pt x="240" y="135"/>
                    </a:cubicBezTo>
                    <a:cubicBezTo>
                      <a:pt x="244" y="155"/>
                      <a:pt x="244" y="155"/>
                      <a:pt x="244" y="155"/>
                    </a:cubicBezTo>
                    <a:cubicBezTo>
                      <a:pt x="244" y="163"/>
                      <a:pt x="238" y="172"/>
                      <a:pt x="230" y="177"/>
                    </a:cubicBezTo>
                    <a:cubicBezTo>
                      <a:pt x="226" y="181"/>
                      <a:pt x="213" y="188"/>
                      <a:pt x="207" y="181"/>
                    </a:cubicBezTo>
                    <a:cubicBezTo>
                      <a:pt x="208" y="171"/>
                      <a:pt x="205" y="161"/>
                      <a:pt x="200" y="155"/>
                    </a:cubicBezTo>
                    <a:cubicBezTo>
                      <a:pt x="192" y="147"/>
                      <a:pt x="181" y="143"/>
                      <a:pt x="169" y="146"/>
                    </a:cubicBezTo>
                    <a:cubicBezTo>
                      <a:pt x="163" y="149"/>
                      <a:pt x="157" y="154"/>
                      <a:pt x="157" y="161"/>
                    </a:cubicBezTo>
                    <a:cubicBezTo>
                      <a:pt x="167" y="162"/>
                      <a:pt x="182" y="168"/>
                      <a:pt x="189" y="178"/>
                    </a:cubicBezTo>
                    <a:cubicBezTo>
                      <a:pt x="191" y="189"/>
                      <a:pt x="192" y="200"/>
                      <a:pt x="188" y="210"/>
                    </a:cubicBezTo>
                    <a:cubicBezTo>
                      <a:pt x="184" y="222"/>
                      <a:pt x="172" y="228"/>
                      <a:pt x="161" y="234"/>
                    </a:cubicBezTo>
                    <a:cubicBezTo>
                      <a:pt x="139" y="241"/>
                      <a:pt x="114" y="236"/>
                      <a:pt x="96" y="224"/>
                    </a:cubicBezTo>
                    <a:cubicBezTo>
                      <a:pt x="83" y="210"/>
                      <a:pt x="71" y="190"/>
                      <a:pt x="77" y="170"/>
                    </a:cubicBezTo>
                    <a:cubicBezTo>
                      <a:pt x="78" y="159"/>
                      <a:pt x="72" y="150"/>
                      <a:pt x="78" y="136"/>
                    </a:cubicBezTo>
                    <a:cubicBezTo>
                      <a:pt x="94" y="126"/>
                      <a:pt x="123" y="82"/>
                      <a:pt x="103" y="75"/>
                    </a:cubicBezTo>
                    <a:cubicBezTo>
                      <a:pt x="84" y="69"/>
                      <a:pt x="76" y="101"/>
                      <a:pt x="70" y="80"/>
                    </a:cubicBezTo>
                    <a:cubicBezTo>
                      <a:pt x="60" y="44"/>
                      <a:pt x="46" y="52"/>
                      <a:pt x="37" y="59"/>
                    </a:cubicBezTo>
                    <a:cubicBezTo>
                      <a:pt x="22" y="71"/>
                      <a:pt x="29" y="77"/>
                      <a:pt x="33" y="81"/>
                    </a:cubicBezTo>
                    <a:cubicBezTo>
                      <a:pt x="48" y="93"/>
                      <a:pt x="43" y="78"/>
                      <a:pt x="52" y="82"/>
                    </a:cubicBezTo>
                    <a:cubicBezTo>
                      <a:pt x="63" y="85"/>
                      <a:pt x="72" y="96"/>
                      <a:pt x="70" y="103"/>
                    </a:cubicBezTo>
                    <a:cubicBezTo>
                      <a:pt x="69" y="111"/>
                      <a:pt x="64" y="119"/>
                      <a:pt x="47" y="128"/>
                    </a:cubicBezTo>
                    <a:cubicBezTo>
                      <a:pt x="31" y="136"/>
                      <a:pt x="15" y="130"/>
                      <a:pt x="0" y="130"/>
                    </a:cubicBezTo>
                    <a:cubicBezTo>
                      <a:pt x="9" y="141"/>
                      <a:pt x="25" y="149"/>
                      <a:pt x="29" y="163"/>
                    </a:cubicBezTo>
                    <a:cubicBezTo>
                      <a:pt x="41" y="179"/>
                      <a:pt x="47" y="196"/>
                      <a:pt x="55" y="212"/>
                    </a:cubicBezTo>
                    <a:cubicBezTo>
                      <a:pt x="57" y="243"/>
                      <a:pt x="73" y="275"/>
                      <a:pt x="58" y="306"/>
                    </a:cubicBezTo>
                    <a:cubicBezTo>
                      <a:pt x="59" y="314"/>
                      <a:pt x="57" y="314"/>
                      <a:pt x="58" y="320"/>
                    </a:cubicBezTo>
                    <a:cubicBezTo>
                      <a:pt x="58" y="322"/>
                      <a:pt x="68" y="321"/>
                      <a:pt x="69" y="328"/>
                    </a:cubicBezTo>
                    <a:cubicBezTo>
                      <a:pt x="70" y="332"/>
                      <a:pt x="78" y="335"/>
                      <a:pt x="83" y="339"/>
                    </a:cubicBezTo>
                    <a:cubicBezTo>
                      <a:pt x="87" y="342"/>
                      <a:pt x="94" y="346"/>
                      <a:pt x="95" y="354"/>
                    </a:cubicBezTo>
                    <a:cubicBezTo>
                      <a:pt x="99" y="375"/>
                      <a:pt x="110" y="378"/>
                      <a:pt x="129" y="376"/>
                    </a:cubicBezTo>
                    <a:cubicBezTo>
                      <a:pt x="142" y="374"/>
                      <a:pt x="162" y="370"/>
                      <a:pt x="161" y="358"/>
                    </a:cubicBezTo>
                    <a:cubicBezTo>
                      <a:pt x="160" y="347"/>
                      <a:pt x="165" y="357"/>
                      <a:pt x="165" y="351"/>
                    </a:cubicBezTo>
                    <a:cubicBezTo>
                      <a:pt x="163" y="336"/>
                      <a:pt x="155" y="363"/>
                      <a:pt x="163" y="341"/>
                    </a:cubicBezTo>
                    <a:cubicBezTo>
                      <a:pt x="165" y="336"/>
                      <a:pt x="171" y="329"/>
                      <a:pt x="174" y="325"/>
                    </a:cubicBezTo>
                    <a:cubicBezTo>
                      <a:pt x="176" y="322"/>
                      <a:pt x="182" y="315"/>
                      <a:pt x="182" y="313"/>
                    </a:cubicBezTo>
                    <a:cubicBezTo>
                      <a:pt x="185" y="304"/>
                      <a:pt x="185" y="307"/>
                      <a:pt x="181" y="304"/>
                    </a:cubicBezTo>
                    <a:cubicBezTo>
                      <a:pt x="174" y="293"/>
                      <a:pt x="158" y="287"/>
                      <a:pt x="144" y="284"/>
                    </a:cubicBezTo>
                    <a:cubicBezTo>
                      <a:pt x="137" y="286"/>
                      <a:pt x="127" y="287"/>
                      <a:pt x="123" y="294"/>
                    </a:cubicBezTo>
                    <a:cubicBezTo>
                      <a:pt x="112" y="310"/>
                      <a:pt x="136" y="314"/>
                      <a:pt x="142" y="325"/>
                    </a:cubicBezTo>
                    <a:cubicBezTo>
                      <a:pt x="141" y="333"/>
                      <a:pt x="148" y="344"/>
                      <a:pt x="136" y="348"/>
                    </a:cubicBezTo>
                    <a:cubicBezTo>
                      <a:pt x="134" y="349"/>
                      <a:pt x="131" y="347"/>
                      <a:pt x="130" y="344"/>
                    </a:cubicBezTo>
                    <a:cubicBezTo>
                      <a:pt x="136" y="330"/>
                      <a:pt x="122" y="325"/>
                      <a:pt x="113" y="317"/>
                    </a:cubicBezTo>
                    <a:cubicBezTo>
                      <a:pt x="99" y="306"/>
                      <a:pt x="111" y="294"/>
                      <a:pt x="116" y="283"/>
                    </a:cubicBezTo>
                    <a:cubicBezTo>
                      <a:pt x="122" y="274"/>
                      <a:pt x="136" y="275"/>
                      <a:pt x="147" y="272"/>
                    </a:cubicBezTo>
                    <a:cubicBezTo>
                      <a:pt x="162" y="279"/>
                      <a:pt x="182" y="283"/>
                      <a:pt x="193" y="295"/>
                    </a:cubicBezTo>
                    <a:cubicBezTo>
                      <a:pt x="220" y="289"/>
                      <a:pt x="253" y="289"/>
                      <a:pt x="282" y="290"/>
                    </a:cubicBezTo>
                    <a:cubicBezTo>
                      <a:pt x="290" y="287"/>
                      <a:pt x="303" y="284"/>
                      <a:pt x="303" y="274"/>
                    </a:cubicBezTo>
                    <a:cubicBezTo>
                      <a:pt x="303" y="265"/>
                      <a:pt x="298" y="256"/>
                      <a:pt x="287" y="254"/>
                    </a:cubicBezTo>
                    <a:cubicBezTo>
                      <a:pt x="270" y="250"/>
                      <a:pt x="272" y="270"/>
                      <a:pt x="257" y="272"/>
                    </a:cubicBezTo>
                    <a:cubicBezTo>
                      <a:pt x="243" y="272"/>
                      <a:pt x="228" y="270"/>
                      <a:pt x="217" y="262"/>
                    </a:cubicBezTo>
                    <a:cubicBezTo>
                      <a:pt x="204" y="249"/>
                      <a:pt x="196" y="233"/>
                      <a:pt x="202" y="217"/>
                    </a:cubicBezTo>
                    <a:cubicBezTo>
                      <a:pt x="209" y="202"/>
                      <a:pt x="226" y="197"/>
                      <a:pt x="240" y="190"/>
                    </a:cubicBezTo>
                    <a:cubicBezTo>
                      <a:pt x="271" y="181"/>
                      <a:pt x="303" y="181"/>
                      <a:pt x="335" y="186"/>
                    </a:cubicBezTo>
                    <a:cubicBezTo>
                      <a:pt x="344" y="182"/>
                      <a:pt x="351" y="180"/>
                      <a:pt x="356" y="172"/>
                    </a:cubicBezTo>
                    <a:cubicBezTo>
                      <a:pt x="362" y="163"/>
                      <a:pt x="353" y="155"/>
                      <a:pt x="350" y="148"/>
                    </a:cubicBezTo>
                    <a:cubicBezTo>
                      <a:pt x="356" y="132"/>
                      <a:pt x="376" y="148"/>
                      <a:pt x="387" y="135"/>
                    </a:cubicBezTo>
                    <a:cubicBezTo>
                      <a:pt x="396" y="123"/>
                      <a:pt x="408" y="112"/>
                      <a:pt x="423" y="105"/>
                    </a:cubicBezTo>
                    <a:cubicBezTo>
                      <a:pt x="423" y="77"/>
                      <a:pt x="423" y="77"/>
                      <a:pt x="423" y="77"/>
                    </a:cubicBezTo>
                    <a:cubicBezTo>
                      <a:pt x="421" y="76"/>
                      <a:pt x="420" y="75"/>
                      <a:pt x="419" y="73"/>
                    </a:cubicBezTo>
                    <a:close/>
                    <a:moveTo>
                      <a:pt x="423" y="59"/>
                    </a:moveTo>
                    <a:cubicBezTo>
                      <a:pt x="419" y="73"/>
                      <a:pt x="419" y="73"/>
                      <a:pt x="419" y="73"/>
                    </a:cubicBezTo>
                    <a:lnTo>
                      <a:pt x="423" y="59"/>
                    </a:lnTo>
                    <a:close/>
                  </a:path>
                </a:pathLst>
              </a:cu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1" name="Freeform 2111"/>
              <p:cNvSpPr>
                <a:spLocks noEditPoints="1"/>
              </p:cNvSpPr>
              <p:nvPr/>
            </p:nvSpPr>
            <p:spPr bwMode="auto">
              <a:xfrm>
                <a:off x="8227979" y="6921981"/>
                <a:ext cx="824738" cy="753016"/>
              </a:xfrm>
              <a:custGeom>
                <a:avLst/>
                <a:gdLst>
                  <a:gd name="T0" fmla="*/ 158 w 333"/>
                  <a:gd name="T1" fmla="*/ 228 h 303"/>
                  <a:gd name="T2" fmla="*/ 174 w 333"/>
                  <a:gd name="T3" fmla="*/ 207 h 303"/>
                  <a:gd name="T4" fmla="*/ 149 w 333"/>
                  <a:gd name="T5" fmla="*/ 201 h 303"/>
                  <a:gd name="T6" fmla="*/ 149 w 333"/>
                  <a:gd name="T7" fmla="*/ 190 h 303"/>
                  <a:gd name="T8" fmla="*/ 173 w 333"/>
                  <a:gd name="T9" fmla="*/ 127 h 303"/>
                  <a:gd name="T10" fmla="*/ 149 w 333"/>
                  <a:gd name="T11" fmla="*/ 118 h 303"/>
                  <a:gd name="T12" fmla="*/ 149 w 333"/>
                  <a:gd name="T13" fmla="*/ 97 h 303"/>
                  <a:gd name="T14" fmla="*/ 173 w 333"/>
                  <a:gd name="T15" fmla="*/ 69 h 303"/>
                  <a:gd name="T16" fmla="*/ 149 w 333"/>
                  <a:gd name="T17" fmla="*/ 68 h 303"/>
                  <a:gd name="T18" fmla="*/ 149 w 333"/>
                  <a:gd name="T19" fmla="*/ 1 h 303"/>
                  <a:gd name="T20" fmla="*/ 195 w 333"/>
                  <a:gd name="T21" fmla="*/ 32 h 303"/>
                  <a:gd name="T22" fmla="*/ 238 w 333"/>
                  <a:gd name="T23" fmla="*/ 92 h 303"/>
                  <a:gd name="T24" fmla="*/ 236 w 333"/>
                  <a:gd name="T25" fmla="*/ 112 h 303"/>
                  <a:gd name="T26" fmla="*/ 240 w 333"/>
                  <a:gd name="T27" fmla="*/ 118 h 303"/>
                  <a:gd name="T28" fmla="*/ 241 w 333"/>
                  <a:gd name="T29" fmla="*/ 120 h 303"/>
                  <a:gd name="T30" fmla="*/ 245 w 333"/>
                  <a:gd name="T31" fmla="*/ 162 h 303"/>
                  <a:gd name="T32" fmla="*/ 285 w 333"/>
                  <a:gd name="T33" fmla="*/ 160 h 303"/>
                  <a:gd name="T34" fmla="*/ 309 w 333"/>
                  <a:gd name="T35" fmla="*/ 191 h 303"/>
                  <a:gd name="T36" fmla="*/ 327 w 333"/>
                  <a:gd name="T37" fmla="*/ 192 h 303"/>
                  <a:gd name="T38" fmla="*/ 327 w 333"/>
                  <a:gd name="T39" fmla="*/ 211 h 303"/>
                  <a:gd name="T40" fmla="*/ 285 w 333"/>
                  <a:gd name="T41" fmla="*/ 211 h 303"/>
                  <a:gd name="T42" fmla="*/ 149 w 333"/>
                  <a:gd name="T43" fmla="*/ 278 h 303"/>
                  <a:gd name="T44" fmla="*/ 149 w 333"/>
                  <a:gd name="T45" fmla="*/ 257 h 303"/>
                  <a:gd name="T46" fmla="*/ 158 w 333"/>
                  <a:gd name="T47" fmla="*/ 228 h 303"/>
                  <a:gd name="T48" fmla="*/ 149 w 333"/>
                  <a:gd name="T49" fmla="*/ 201 h 303"/>
                  <a:gd name="T50" fmla="*/ 136 w 333"/>
                  <a:gd name="T51" fmla="*/ 211 h 303"/>
                  <a:gd name="T52" fmla="*/ 130 w 333"/>
                  <a:gd name="T53" fmla="*/ 241 h 303"/>
                  <a:gd name="T54" fmla="*/ 147 w 333"/>
                  <a:gd name="T55" fmla="*/ 258 h 303"/>
                  <a:gd name="T56" fmla="*/ 149 w 333"/>
                  <a:gd name="T57" fmla="*/ 257 h 303"/>
                  <a:gd name="T58" fmla="*/ 149 w 333"/>
                  <a:gd name="T59" fmla="*/ 278 h 303"/>
                  <a:gd name="T60" fmla="*/ 135 w 333"/>
                  <a:gd name="T61" fmla="*/ 289 h 303"/>
                  <a:gd name="T62" fmla="*/ 108 w 333"/>
                  <a:gd name="T63" fmla="*/ 299 h 303"/>
                  <a:gd name="T64" fmla="*/ 86 w 333"/>
                  <a:gd name="T65" fmla="*/ 303 h 303"/>
                  <a:gd name="T66" fmla="*/ 37 w 333"/>
                  <a:gd name="T67" fmla="*/ 292 h 303"/>
                  <a:gd name="T68" fmla="*/ 3 w 333"/>
                  <a:gd name="T69" fmla="*/ 262 h 303"/>
                  <a:gd name="T70" fmla="*/ 0 w 333"/>
                  <a:gd name="T71" fmla="*/ 243 h 303"/>
                  <a:gd name="T72" fmla="*/ 0 w 333"/>
                  <a:gd name="T73" fmla="*/ 238 h 303"/>
                  <a:gd name="T74" fmla="*/ 39 w 333"/>
                  <a:gd name="T75" fmla="*/ 194 h 303"/>
                  <a:gd name="T76" fmla="*/ 96 w 333"/>
                  <a:gd name="T77" fmla="*/ 144 h 303"/>
                  <a:gd name="T78" fmla="*/ 148 w 333"/>
                  <a:gd name="T79" fmla="*/ 190 h 303"/>
                  <a:gd name="T80" fmla="*/ 149 w 333"/>
                  <a:gd name="T81" fmla="*/ 190 h 303"/>
                  <a:gd name="T82" fmla="*/ 149 w 333"/>
                  <a:gd name="T83" fmla="*/ 201 h 303"/>
                  <a:gd name="T84" fmla="*/ 149 w 333"/>
                  <a:gd name="T85" fmla="*/ 1 h 303"/>
                  <a:gd name="T86" fmla="*/ 149 w 333"/>
                  <a:gd name="T87" fmla="*/ 68 h 303"/>
                  <a:gd name="T88" fmla="*/ 118 w 333"/>
                  <a:gd name="T89" fmla="*/ 25 h 303"/>
                  <a:gd name="T90" fmla="*/ 149 w 333"/>
                  <a:gd name="T91" fmla="*/ 1 h 303"/>
                  <a:gd name="T92" fmla="*/ 149 w 333"/>
                  <a:gd name="T93" fmla="*/ 97 h 303"/>
                  <a:gd name="T94" fmla="*/ 149 w 333"/>
                  <a:gd name="T95" fmla="*/ 118 h 303"/>
                  <a:gd name="T96" fmla="*/ 147 w 333"/>
                  <a:gd name="T97" fmla="*/ 103 h 303"/>
                  <a:gd name="T98" fmla="*/ 149 w 333"/>
                  <a:gd name="T99" fmla="*/ 97 h 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33" h="303">
                    <a:moveTo>
                      <a:pt x="158" y="228"/>
                    </a:moveTo>
                    <a:cubicBezTo>
                      <a:pt x="160" y="220"/>
                      <a:pt x="177" y="217"/>
                      <a:pt x="174" y="207"/>
                    </a:cubicBezTo>
                    <a:cubicBezTo>
                      <a:pt x="171" y="200"/>
                      <a:pt x="162" y="195"/>
                      <a:pt x="149" y="201"/>
                    </a:cubicBezTo>
                    <a:cubicBezTo>
                      <a:pt x="149" y="190"/>
                      <a:pt x="149" y="190"/>
                      <a:pt x="149" y="190"/>
                    </a:cubicBezTo>
                    <a:cubicBezTo>
                      <a:pt x="179" y="189"/>
                      <a:pt x="173" y="127"/>
                      <a:pt x="173" y="127"/>
                    </a:cubicBezTo>
                    <a:cubicBezTo>
                      <a:pt x="159" y="129"/>
                      <a:pt x="152" y="124"/>
                      <a:pt x="149" y="118"/>
                    </a:cubicBezTo>
                    <a:cubicBezTo>
                      <a:pt x="149" y="97"/>
                      <a:pt x="149" y="97"/>
                      <a:pt x="149" y="97"/>
                    </a:cubicBezTo>
                    <a:cubicBezTo>
                      <a:pt x="157" y="87"/>
                      <a:pt x="181" y="77"/>
                      <a:pt x="173" y="69"/>
                    </a:cubicBezTo>
                    <a:cubicBezTo>
                      <a:pt x="170" y="65"/>
                      <a:pt x="160" y="68"/>
                      <a:pt x="149" y="68"/>
                    </a:cubicBezTo>
                    <a:cubicBezTo>
                      <a:pt x="149" y="1"/>
                      <a:pt x="149" y="1"/>
                      <a:pt x="149" y="1"/>
                    </a:cubicBezTo>
                    <a:cubicBezTo>
                      <a:pt x="172" y="2"/>
                      <a:pt x="195" y="32"/>
                      <a:pt x="195" y="32"/>
                    </a:cubicBezTo>
                    <a:cubicBezTo>
                      <a:pt x="241" y="42"/>
                      <a:pt x="246" y="63"/>
                      <a:pt x="238" y="92"/>
                    </a:cubicBezTo>
                    <a:cubicBezTo>
                      <a:pt x="236" y="98"/>
                      <a:pt x="227" y="97"/>
                      <a:pt x="236" y="112"/>
                    </a:cubicBezTo>
                    <a:cubicBezTo>
                      <a:pt x="240" y="118"/>
                      <a:pt x="240" y="118"/>
                      <a:pt x="240" y="118"/>
                    </a:cubicBezTo>
                    <a:cubicBezTo>
                      <a:pt x="241" y="120"/>
                      <a:pt x="241" y="120"/>
                      <a:pt x="241" y="120"/>
                    </a:cubicBezTo>
                    <a:cubicBezTo>
                      <a:pt x="244" y="124"/>
                      <a:pt x="245" y="162"/>
                      <a:pt x="245" y="162"/>
                    </a:cubicBezTo>
                    <a:cubicBezTo>
                      <a:pt x="263" y="188"/>
                      <a:pt x="285" y="160"/>
                      <a:pt x="285" y="160"/>
                    </a:cubicBezTo>
                    <a:cubicBezTo>
                      <a:pt x="311" y="160"/>
                      <a:pt x="309" y="191"/>
                      <a:pt x="309" y="191"/>
                    </a:cubicBezTo>
                    <a:cubicBezTo>
                      <a:pt x="309" y="191"/>
                      <a:pt x="322" y="186"/>
                      <a:pt x="327" y="192"/>
                    </a:cubicBezTo>
                    <a:cubicBezTo>
                      <a:pt x="333" y="197"/>
                      <a:pt x="327" y="211"/>
                      <a:pt x="327" y="211"/>
                    </a:cubicBezTo>
                    <a:cubicBezTo>
                      <a:pt x="285" y="211"/>
                      <a:pt x="285" y="211"/>
                      <a:pt x="285" y="211"/>
                    </a:cubicBezTo>
                    <a:cubicBezTo>
                      <a:pt x="212" y="236"/>
                      <a:pt x="169" y="263"/>
                      <a:pt x="149" y="278"/>
                    </a:cubicBezTo>
                    <a:cubicBezTo>
                      <a:pt x="149" y="257"/>
                      <a:pt x="149" y="257"/>
                      <a:pt x="149" y="257"/>
                    </a:cubicBezTo>
                    <a:cubicBezTo>
                      <a:pt x="165" y="252"/>
                      <a:pt x="155" y="234"/>
                      <a:pt x="158" y="228"/>
                    </a:cubicBezTo>
                    <a:close/>
                    <a:moveTo>
                      <a:pt x="149" y="201"/>
                    </a:moveTo>
                    <a:cubicBezTo>
                      <a:pt x="145" y="203"/>
                      <a:pt x="141" y="207"/>
                      <a:pt x="136" y="211"/>
                    </a:cubicBezTo>
                    <a:cubicBezTo>
                      <a:pt x="117" y="230"/>
                      <a:pt x="130" y="241"/>
                      <a:pt x="130" y="241"/>
                    </a:cubicBezTo>
                    <a:cubicBezTo>
                      <a:pt x="130" y="241"/>
                      <a:pt x="109" y="262"/>
                      <a:pt x="147" y="258"/>
                    </a:cubicBezTo>
                    <a:cubicBezTo>
                      <a:pt x="147" y="258"/>
                      <a:pt x="148" y="257"/>
                      <a:pt x="149" y="257"/>
                    </a:cubicBezTo>
                    <a:cubicBezTo>
                      <a:pt x="149" y="278"/>
                      <a:pt x="149" y="278"/>
                      <a:pt x="149" y="278"/>
                    </a:cubicBezTo>
                    <a:cubicBezTo>
                      <a:pt x="140" y="285"/>
                      <a:pt x="135" y="289"/>
                      <a:pt x="135" y="289"/>
                    </a:cubicBezTo>
                    <a:cubicBezTo>
                      <a:pt x="122" y="298"/>
                      <a:pt x="117" y="298"/>
                      <a:pt x="108" y="299"/>
                    </a:cubicBezTo>
                    <a:cubicBezTo>
                      <a:pt x="96" y="301"/>
                      <a:pt x="86" y="303"/>
                      <a:pt x="86" y="303"/>
                    </a:cubicBezTo>
                    <a:cubicBezTo>
                      <a:pt x="37" y="292"/>
                      <a:pt x="37" y="292"/>
                      <a:pt x="37" y="292"/>
                    </a:cubicBezTo>
                    <a:cubicBezTo>
                      <a:pt x="30" y="276"/>
                      <a:pt x="3" y="262"/>
                      <a:pt x="3" y="262"/>
                    </a:cubicBezTo>
                    <a:cubicBezTo>
                      <a:pt x="1" y="254"/>
                      <a:pt x="0" y="248"/>
                      <a:pt x="0" y="243"/>
                    </a:cubicBezTo>
                    <a:cubicBezTo>
                      <a:pt x="0" y="238"/>
                      <a:pt x="0" y="238"/>
                      <a:pt x="0" y="238"/>
                    </a:cubicBezTo>
                    <a:cubicBezTo>
                      <a:pt x="3" y="194"/>
                      <a:pt x="75" y="242"/>
                      <a:pt x="39" y="194"/>
                    </a:cubicBezTo>
                    <a:cubicBezTo>
                      <a:pt x="19" y="160"/>
                      <a:pt x="75" y="123"/>
                      <a:pt x="96" y="144"/>
                    </a:cubicBezTo>
                    <a:cubicBezTo>
                      <a:pt x="108" y="156"/>
                      <a:pt x="118" y="190"/>
                      <a:pt x="148" y="190"/>
                    </a:cubicBezTo>
                    <a:cubicBezTo>
                      <a:pt x="149" y="190"/>
                      <a:pt x="149" y="190"/>
                      <a:pt x="149" y="190"/>
                    </a:cubicBezTo>
                    <a:cubicBezTo>
                      <a:pt x="149" y="201"/>
                      <a:pt x="149" y="201"/>
                      <a:pt x="149" y="201"/>
                    </a:cubicBezTo>
                    <a:close/>
                    <a:moveTo>
                      <a:pt x="149" y="1"/>
                    </a:moveTo>
                    <a:cubicBezTo>
                      <a:pt x="149" y="68"/>
                      <a:pt x="149" y="68"/>
                      <a:pt x="149" y="68"/>
                    </a:cubicBezTo>
                    <a:cubicBezTo>
                      <a:pt x="134" y="69"/>
                      <a:pt x="118" y="64"/>
                      <a:pt x="118" y="25"/>
                    </a:cubicBezTo>
                    <a:cubicBezTo>
                      <a:pt x="127" y="6"/>
                      <a:pt x="138" y="0"/>
                      <a:pt x="149" y="1"/>
                    </a:cubicBezTo>
                    <a:close/>
                    <a:moveTo>
                      <a:pt x="149" y="97"/>
                    </a:moveTo>
                    <a:cubicBezTo>
                      <a:pt x="149" y="118"/>
                      <a:pt x="149" y="118"/>
                      <a:pt x="149" y="118"/>
                    </a:cubicBezTo>
                    <a:cubicBezTo>
                      <a:pt x="145" y="111"/>
                      <a:pt x="147" y="103"/>
                      <a:pt x="147" y="103"/>
                    </a:cubicBezTo>
                    <a:cubicBezTo>
                      <a:pt x="147" y="101"/>
                      <a:pt x="148" y="99"/>
                      <a:pt x="149" y="97"/>
                    </a:cubicBezTo>
                    <a:close/>
                  </a:path>
                </a:pathLst>
              </a:cu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2" name="Freeform 2116"/>
              <p:cNvSpPr>
                <a:spLocks/>
              </p:cNvSpPr>
              <p:nvPr/>
            </p:nvSpPr>
            <p:spPr bwMode="auto">
              <a:xfrm>
                <a:off x="7397704" y="6781710"/>
                <a:ext cx="129487" cy="143431"/>
              </a:xfrm>
              <a:custGeom>
                <a:avLst/>
                <a:gdLst>
                  <a:gd name="T0" fmla="*/ 48 w 52"/>
                  <a:gd name="T1" fmla="*/ 16 h 58"/>
                  <a:gd name="T2" fmla="*/ 46 w 52"/>
                  <a:gd name="T3" fmla="*/ 48 h 58"/>
                  <a:gd name="T4" fmla="*/ 13 w 52"/>
                  <a:gd name="T5" fmla="*/ 52 h 58"/>
                  <a:gd name="T6" fmla="*/ 2 w 52"/>
                  <a:gd name="T7" fmla="*/ 39 h 58"/>
                  <a:gd name="T8" fmla="*/ 8 w 52"/>
                  <a:gd name="T9" fmla="*/ 11 h 58"/>
                  <a:gd name="T10" fmla="*/ 35 w 52"/>
                  <a:gd name="T11" fmla="*/ 3 h 58"/>
                  <a:gd name="T12" fmla="*/ 48 w 52"/>
                  <a:gd name="T13" fmla="*/ 16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58">
                    <a:moveTo>
                      <a:pt x="48" y="16"/>
                    </a:moveTo>
                    <a:cubicBezTo>
                      <a:pt x="50" y="25"/>
                      <a:pt x="52" y="40"/>
                      <a:pt x="46" y="48"/>
                    </a:cubicBezTo>
                    <a:cubicBezTo>
                      <a:pt x="37" y="56"/>
                      <a:pt x="23" y="58"/>
                      <a:pt x="13" y="52"/>
                    </a:cubicBezTo>
                    <a:cubicBezTo>
                      <a:pt x="8" y="49"/>
                      <a:pt x="5" y="45"/>
                      <a:pt x="2" y="39"/>
                    </a:cubicBezTo>
                    <a:cubicBezTo>
                      <a:pt x="0" y="28"/>
                      <a:pt x="2" y="18"/>
                      <a:pt x="8" y="11"/>
                    </a:cubicBezTo>
                    <a:cubicBezTo>
                      <a:pt x="15" y="3"/>
                      <a:pt x="26" y="0"/>
                      <a:pt x="35" y="3"/>
                    </a:cubicBezTo>
                    <a:cubicBezTo>
                      <a:pt x="41" y="3"/>
                      <a:pt x="44" y="11"/>
                      <a:pt x="48" y="16"/>
                    </a:cubicBezTo>
                    <a:close/>
                  </a:path>
                </a:pathLst>
              </a:custGeom>
              <a:grpFill/>
              <a:ln w="17463" cap="rnd">
                <a:solidFill>
                  <a:srgbClr val="F6AB00">
                    <a:alpha val="40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3" name="Freeform 2119"/>
              <p:cNvSpPr>
                <a:spLocks/>
              </p:cNvSpPr>
              <p:nvPr/>
            </p:nvSpPr>
            <p:spPr bwMode="auto">
              <a:xfrm>
                <a:off x="6379428" y="6552644"/>
                <a:ext cx="1810838" cy="1177335"/>
              </a:xfrm>
              <a:custGeom>
                <a:avLst/>
                <a:gdLst>
                  <a:gd name="T0" fmla="*/ 166 w 730"/>
                  <a:gd name="T1" fmla="*/ 58 h 473"/>
                  <a:gd name="T2" fmla="*/ 186 w 730"/>
                  <a:gd name="T3" fmla="*/ 128 h 473"/>
                  <a:gd name="T4" fmla="*/ 168 w 730"/>
                  <a:gd name="T5" fmla="*/ 219 h 473"/>
                  <a:gd name="T6" fmla="*/ 221 w 730"/>
                  <a:gd name="T7" fmla="*/ 187 h 473"/>
                  <a:gd name="T8" fmla="*/ 220 w 730"/>
                  <a:gd name="T9" fmla="*/ 248 h 473"/>
                  <a:gd name="T10" fmla="*/ 209 w 730"/>
                  <a:gd name="T11" fmla="*/ 294 h 473"/>
                  <a:gd name="T12" fmla="*/ 224 w 730"/>
                  <a:gd name="T13" fmla="*/ 282 h 473"/>
                  <a:gd name="T14" fmla="*/ 222 w 730"/>
                  <a:gd name="T15" fmla="*/ 256 h 473"/>
                  <a:gd name="T16" fmla="*/ 300 w 730"/>
                  <a:gd name="T17" fmla="*/ 266 h 473"/>
                  <a:gd name="T18" fmla="*/ 364 w 730"/>
                  <a:gd name="T19" fmla="*/ 244 h 473"/>
                  <a:gd name="T20" fmla="*/ 384 w 730"/>
                  <a:gd name="T21" fmla="*/ 233 h 473"/>
                  <a:gd name="T22" fmla="*/ 420 w 730"/>
                  <a:gd name="T23" fmla="*/ 290 h 473"/>
                  <a:gd name="T24" fmla="*/ 504 w 730"/>
                  <a:gd name="T25" fmla="*/ 243 h 473"/>
                  <a:gd name="T26" fmla="*/ 518 w 730"/>
                  <a:gd name="T27" fmla="*/ 219 h 473"/>
                  <a:gd name="T28" fmla="*/ 561 w 730"/>
                  <a:gd name="T29" fmla="*/ 294 h 473"/>
                  <a:gd name="T30" fmla="*/ 586 w 730"/>
                  <a:gd name="T31" fmla="*/ 318 h 473"/>
                  <a:gd name="T32" fmla="*/ 568 w 730"/>
                  <a:gd name="T33" fmla="*/ 405 h 473"/>
                  <a:gd name="T34" fmla="*/ 708 w 730"/>
                  <a:gd name="T35" fmla="*/ 473 h 473"/>
                  <a:gd name="T36" fmla="*/ 684 w 730"/>
                  <a:gd name="T37" fmla="*/ 424 h 473"/>
                  <a:gd name="T38" fmla="*/ 544 w 730"/>
                  <a:gd name="T39" fmla="*/ 403 h 473"/>
                  <a:gd name="T40" fmla="*/ 546 w 730"/>
                  <a:gd name="T41" fmla="*/ 317 h 473"/>
                  <a:gd name="T42" fmla="*/ 423 w 730"/>
                  <a:gd name="T43" fmla="*/ 340 h 473"/>
                  <a:gd name="T44" fmla="*/ 467 w 730"/>
                  <a:gd name="T45" fmla="*/ 333 h 473"/>
                  <a:gd name="T46" fmla="*/ 476 w 730"/>
                  <a:gd name="T47" fmla="*/ 371 h 473"/>
                  <a:gd name="T48" fmla="*/ 390 w 730"/>
                  <a:gd name="T49" fmla="*/ 362 h 473"/>
                  <a:gd name="T50" fmla="*/ 389 w 730"/>
                  <a:gd name="T51" fmla="*/ 328 h 473"/>
                  <a:gd name="T52" fmla="*/ 361 w 730"/>
                  <a:gd name="T53" fmla="*/ 284 h 473"/>
                  <a:gd name="T54" fmla="*/ 296 w 730"/>
                  <a:gd name="T55" fmla="*/ 338 h 473"/>
                  <a:gd name="T56" fmla="*/ 390 w 730"/>
                  <a:gd name="T57" fmla="*/ 312 h 473"/>
                  <a:gd name="T58" fmla="*/ 293 w 730"/>
                  <a:gd name="T59" fmla="*/ 341 h 473"/>
                  <a:gd name="T60" fmla="*/ 184 w 730"/>
                  <a:gd name="T61" fmla="*/ 318 h 473"/>
                  <a:gd name="T62" fmla="*/ 43 w 730"/>
                  <a:gd name="T63" fmla="*/ 295 h 473"/>
                  <a:gd name="T64" fmla="*/ 31 w 730"/>
                  <a:gd name="T65" fmla="*/ 251 h 473"/>
                  <a:gd name="T66" fmla="*/ 39 w 730"/>
                  <a:gd name="T67" fmla="*/ 225 h 473"/>
                  <a:gd name="T68" fmla="*/ 166 w 730"/>
                  <a:gd name="T69" fmla="*/ 245 h 473"/>
                  <a:gd name="T70" fmla="*/ 115 w 730"/>
                  <a:gd name="T71" fmla="*/ 225 h 473"/>
                  <a:gd name="T72" fmla="*/ 145 w 730"/>
                  <a:gd name="T73" fmla="*/ 205 h 473"/>
                  <a:gd name="T74" fmla="*/ 124 w 730"/>
                  <a:gd name="T75" fmla="*/ 175 h 473"/>
                  <a:gd name="T76" fmla="*/ 94 w 730"/>
                  <a:gd name="T77" fmla="*/ 165 h 473"/>
                  <a:gd name="T78" fmla="*/ 124 w 730"/>
                  <a:gd name="T79" fmla="*/ 102 h 473"/>
                  <a:gd name="T80" fmla="*/ 74 w 730"/>
                  <a:gd name="T81" fmla="*/ 141 h 473"/>
                  <a:gd name="T82" fmla="*/ 56 w 730"/>
                  <a:gd name="T83" fmla="*/ 110 h 473"/>
                  <a:gd name="T84" fmla="*/ 110 w 730"/>
                  <a:gd name="T85" fmla="*/ 74 h 473"/>
                  <a:gd name="T86" fmla="*/ 84 w 730"/>
                  <a:gd name="T87" fmla="*/ 54 h 473"/>
                  <a:gd name="T88" fmla="*/ 155 w 730"/>
                  <a:gd name="T89" fmla="*/ 53 h 473"/>
                  <a:gd name="T90" fmla="*/ 124 w 730"/>
                  <a:gd name="T91" fmla="*/ 26 h 473"/>
                  <a:gd name="T92" fmla="*/ 126 w 730"/>
                  <a:gd name="T93" fmla="*/ 1 h 4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730" h="473">
                    <a:moveTo>
                      <a:pt x="151" y="8"/>
                    </a:moveTo>
                    <a:cubicBezTo>
                      <a:pt x="163" y="7"/>
                      <a:pt x="175" y="13"/>
                      <a:pt x="183" y="20"/>
                    </a:cubicBezTo>
                    <a:cubicBezTo>
                      <a:pt x="191" y="36"/>
                      <a:pt x="170" y="44"/>
                      <a:pt x="166" y="58"/>
                    </a:cubicBezTo>
                    <a:cubicBezTo>
                      <a:pt x="157" y="72"/>
                      <a:pt x="162" y="88"/>
                      <a:pt x="171" y="100"/>
                    </a:cubicBezTo>
                    <a:cubicBezTo>
                      <a:pt x="176" y="110"/>
                      <a:pt x="159" y="116"/>
                      <a:pt x="168" y="124"/>
                    </a:cubicBezTo>
                    <a:cubicBezTo>
                      <a:pt x="173" y="124"/>
                      <a:pt x="182" y="122"/>
                      <a:pt x="186" y="128"/>
                    </a:cubicBezTo>
                    <a:cubicBezTo>
                      <a:pt x="190" y="132"/>
                      <a:pt x="190" y="137"/>
                      <a:pt x="189" y="143"/>
                    </a:cubicBezTo>
                    <a:cubicBezTo>
                      <a:pt x="176" y="157"/>
                      <a:pt x="165" y="173"/>
                      <a:pt x="162" y="192"/>
                    </a:cubicBezTo>
                    <a:cubicBezTo>
                      <a:pt x="162" y="201"/>
                      <a:pt x="160" y="211"/>
                      <a:pt x="168" y="219"/>
                    </a:cubicBezTo>
                    <a:cubicBezTo>
                      <a:pt x="178" y="227"/>
                      <a:pt x="192" y="228"/>
                      <a:pt x="204" y="225"/>
                    </a:cubicBezTo>
                    <a:cubicBezTo>
                      <a:pt x="213" y="222"/>
                      <a:pt x="219" y="215"/>
                      <a:pt x="224" y="208"/>
                    </a:cubicBezTo>
                    <a:cubicBezTo>
                      <a:pt x="228" y="200"/>
                      <a:pt x="213" y="195"/>
                      <a:pt x="221" y="187"/>
                    </a:cubicBezTo>
                    <a:cubicBezTo>
                      <a:pt x="226" y="182"/>
                      <a:pt x="234" y="183"/>
                      <a:pt x="240" y="185"/>
                    </a:cubicBezTo>
                    <a:cubicBezTo>
                      <a:pt x="247" y="189"/>
                      <a:pt x="246" y="196"/>
                      <a:pt x="245" y="200"/>
                    </a:cubicBezTo>
                    <a:cubicBezTo>
                      <a:pt x="235" y="215"/>
                      <a:pt x="224" y="232"/>
                      <a:pt x="220" y="248"/>
                    </a:cubicBezTo>
                    <a:cubicBezTo>
                      <a:pt x="207" y="249"/>
                      <a:pt x="198" y="258"/>
                      <a:pt x="189" y="263"/>
                    </a:cubicBezTo>
                    <a:cubicBezTo>
                      <a:pt x="188" y="270"/>
                      <a:pt x="183" y="277"/>
                      <a:pt x="187" y="282"/>
                    </a:cubicBezTo>
                    <a:cubicBezTo>
                      <a:pt x="193" y="289"/>
                      <a:pt x="198" y="298"/>
                      <a:pt x="209" y="294"/>
                    </a:cubicBezTo>
                    <a:cubicBezTo>
                      <a:pt x="218" y="292"/>
                      <a:pt x="226" y="287"/>
                      <a:pt x="234" y="294"/>
                    </a:cubicBezTo>
                    <a:cubicBezTo>
                      <a:pt x="236" y="294"/>
                      <a:pt x="238" y="293"/>
                      <a:pt x="238" y="292"/>
                    </a:cubicBezTo>
                    <a:cubicBezTo>
                      <a:pt x="239" y="285"/>
                      <a:pt x="229" y="285"/>
                      <a:pt x="224" y="282"/>
                    </a:cubicBezTo>
                    <a:cubicBezTo>
                      <a:pt x="215" y="282"/>
                      <a:pt x="204" y="293"/>
                      <a:pt x="196" y="282"/>
                    </a:cubicBezTo>
                    <a:cubicBezTo>
                      <a:pt x="193" y="278"/>
                      <a:pt x="195" y="273"/>
                      <a:pt x="196" y="268"/>
                    </a:cubicBezTo>
                    <a:cubicBezTo>
                      <a:pt x="203" y="262"/>
                      <a:pt x="212" y="256"/>
                      <a:pt x="222" y="256"/>
                    </a:cubicBezTo>
                    <a:cubicBezTo>
                      <a:pt x="238" y="258"/>
                      <a:pt x="258" y="266"/>
                      <a:pt x="263" y="282"/>
                    </a:cubicBezTo>
                    <a:cubicBezTo>
                      <a:pt x="264" y="285"/>
                      <a:pt x="268" y="288"/>
                      <a:pt x="271" y="286"/>
                    </a:cubicBezTo>
                    <a:cubicBezTo>
                      <a:pt x="281" y="278"/>
                      <a:pt x="287" y="269"/>
                      <a:pt x="300" y="266"/>
                    </a:cubicBezTo>
                    <a:cubicBezTo>
                      <a:pt x="315" y="265"/>
                      <a:pt x="330" y="264"/>
                      <a:pt x="347" y="268"/>
                    </a:cubicBezTo>
                    <a:cubicBezTo>
                      <a:pt x="353" y="268"/>
                      <a:pt x="361" y="264"/>
                      <a:pt x="365" y="260"/>
                    </a:cubicBezTo>
                    <a:cubicBezTo>
                      <a:pt x="370" y="255"/>
                      <a:pt x="368" y="248"/>
                      <a:pt x="364" y="244"/>
                    </a:cubicBezTo>
                    <a:cubicBezTo>
                      <a:pt x="361" y="244"/>
                      <a:pt x="349" y="243"/>
                      <a:pt x="351" y="240"/>
                    </a:cubicBezTo>
                    <a:cubicBezTo>
                      <a:pt x="353" y="235"/>
                      <a:pt x="353" y="231"/>
                      <a:pt x="362" y="230"/>
                    </a:cubicBezTo>
                    <a:cubicBezTo>
                      <a:pt x="372" y="227"/>
                      <a:pt x="378" y="229"/>
                      <a:pt x="384" y="233"/>
                    </a:cubicBezTo>
                    <a:cubicBezTo>
                      <a:pt x="391" y="239"/>
                      <a:pt x="392" y="248"/>
                      <a:pt x="390" y="256"/>
                    </a:cubicBezTo>
                    <a:cubicBezTo>
                      <a:pt x="401" y="263"/>
                      <a:pt x="420" y="267"/>
                      <a:pt x="418" y="283"/>
                    </a:cubicBezTo>
                    <a:cubicBezTo>
                      <a:pt x="418" y="284"/>
                      <a:pt x="416" y="289"/>
                      <a:pt x="420" y="290"/>
                    </a:cubicBezTo>
                    <a:cubicBezTo>
                      <a:pt x="431" y="293"/>
                      <a:pt x="431" y="280"/>
                      <a:pt x="440" y="277"/>
                    </a:cubicBezTo>
                    <a:cubicBezTo>
                      <a:pt x="461" y="260"/>
                      <a:pt x="501" y="284"/>
                      <a:pt x="512" y="255"/>
                    </a:cubicBezTo>
                    <a:cubicBezTo>
                      <a:pt x="512" y="250"/>
                      <a:pt x="508" y="245"/>
                      <a:pt x="504" y="243"/>
                    </a:cubicBezTo>
                    <a:cubicBezTo>
                      <a:pt x="497" y="239"/>
                      <a:pt x="488" y="243"/>
                      <a:pt x="483" y="237"/>
                    </a:cubicBezTo>
                    <a:cubicBezTo>
                      <a:pt x="481" y="233"/>
                      <a:pt x="482" y="228"/>
                      <a:pt x="486" y="226"/>
                    </a:cubicBezTo>
                    <a:cubicBezTo>
                      <a:pt x="494" y="219"/>
                      <a:pt x="506" y="213"/>
                      <a:pt x="518" y="219"/>
                    </a:cubicBezTo>
                    <a:cubicBezTo>
                      <a:pt x="524" y="221"/>
                      <a:pt x="529" y="225"/>
                      <a:pt x="529" y="231"/>
                    </a:cubicBezTo>
                    <a:cubicBezTo>
                      <a:pt x="523" y="251"/>
                      <a:pt x="516" y="276"/>
                      <a:pt x="538" y="290"/>
                    </a:cubicBezTo>
                    <a:cubicBezTo>
                      <a:pt x="544" y="295"/>
                      <a:pt x="553" y="293"/>
                      <a:pt x="561" y="294"/>
                    </a:cubicBezTo>
                    <a:cubicBezTo>
                      <a:pt x="568" y="292"/>
                      <a:pt x="575" y="288"/>
                      <a:pt x="579" y="283"/>
                    </a:cubicBezTo>
                    <a:cubicBezTo>
                      <a:pt x="582" y="285"/>
                      <a:pt x="583" y="288"/>
                      <a:pt x="584" y="291"/>
                    </a:cubicBezTo>
                    <a:cubicBezTo>
                      <a:pt x="584" y="299"/>
                      <a:pt x="577" y="311"/>
                      <a:pt x="586" y="318"/>
                    </a:cubicBezTo>
                    <a:cubicBezTo>
                      <a:pt x="589" y="323"/>
                      <a:pt x="599" y="327"/>
                      <a:pt x="598" y="335"/>
                    </a:cubicBezTo>
                    <a:cubicBezTo>
                      <a:pt x="590" y="359"/>
                      <a:pt x="562" y="373"/>
                      <a:pt x="559" y="399"/>
                    </a:cubicBezTo>
                    <a:cubicBezTo>
                      <a:pt x="559" y="403"/>
                      <a:pt x="564" y="404"/>
                      <a:pt x="568" y="405"/>
                    </a:cubicBezTo>
                    <a:cubicBezTo>
                      <a:pt x="601" y="393"/>
                      <a:pt x="641" y="387"/>
                      <a:pt x="677" y="405"/>
                    </a:cubicBezTo>
                    <a:cubicBezTo>
                      <a:pt x="700" y="419"/>
                      <a:pt x="726" y="439"/>
                      <a:pt x="730" y="464"/>
                    </a:cubicBezTo>
                    <a:cubicBezTo>
                      <a:pt x="723" y="469"/>
                      <a:pt x="715" y="472"/>
                      <a:pt x="708" y="473"/>
                    </a:cubicBezTo>
                    <a:cubicBezTo>
                      <a:pt x="708" y="473"/>
                      <a:pt x="706" y="470"/>
                      <a:pt x="719" y="468"/>
                    </a:cubicBezTo>
                    <a:cubicBezTo>
                      <a:pt x="724" y="457"/>
                      <a:pt x="715" y="443"/>
                      <a:pt x="704" y="435"/>
                    </a:cubicBezTo>
                    <a:cubicBezTo>
                      <a:pt x="697" y="432"/>
                      <a:pt x="690" y="428"/>
                      <a:pt x="684" y="424"/>
                    </a:cubicBezTo>
                    <a:cubicBezTo>
                      <a:pt x="656" y="413"/>
                      <a:pt x="625" y="406"/>
                      <a:pt x="596" y="410"/>
                    </a:cubicBezTo>
                    <a:cubicBezTo>
                      <a:pt x="592" y="410"/>
                      <a:pt x="590" y="412"/>
                      <a:pt x="587" y="413"/>
                    </a:cubicBezTo>
                    <a:cubicBezTo>
                      <a:pt x="574" y="407"/>
                      <a:pt x="558" y="404"/>
                      <a:pt x="544" y="403"/>
                    </a:cubicBezTo>
                    <a:cubicBezTo>
                      <a:pt x="539" y="405"/>
                      <a:pt x="535" y="404"/>
                      <a:pt x="531" y="403"/>
                    </a:cubicBezTo>
                    <a:cubicBezTo>
                      <a:pt x="539" y="385"/>
                      <a:pt x="554" y="368"/>
                      <a:pt x="552" y="345"/>
                    </a:cubicBezTo>
                    <a:cubicBezTo>
                      <a:pt x="552" y="336"/>
                      <a:pt x="554" y="326"/>
                      <a:pt x="546" y="317"/>
                    </a:cubicBezTo>
                    <a:cubicBezTo>
                      <a:pt x="530" y="297"/>
                      <a:pt x="500" y="286"/>
                      <a:pt x="472" y="287"/>
                    </a:cubicBezTo>
                    <a:cubicBezTo>
                      <a:pt x="452" y="288"/>
                      <a:pt x="425" y="297"/>
                      <a:pt x="421" y="317"/>
                    </a:cubicBezTo>
                    <a:cubicBezTo>
                      <a:pt x="421" y="325"/>
                      <a:pt x="416" y="334"/>
                      <a:pt x="423" y="340"/>
                    </a:cubicBezTo>
                    <a:cubicBezTo>
                      <a:pt x="432" y="346"/>
                      <a:pt x="442" y="350"/>
                      <a:pt x="453" y="349"/>
                    </a:cubicBezTo>
                    <a:cubicBezTo>
                      <a:pt x="459" y="347"/>
                      <a:pt x="464" y="344"/>
                      <a:pt x="466" y="339"/>
                    </a:cubicBezTo>
                    <a:cubicBezTo>
                      <a:pt x="466" y="337"/>
                      <a:pt x="465" y="335"/>
                      <a:pt x="467" y="333"/>
                    </a:cubicBezTo>
                    <a:cubicBezTo>
                      <a:pt x="473" y="331"/>
                      <a:pt x="477" y="338"/>
                      <a:pt x="482" y="340"/>
                    </a:cubicBezTo>
                    <a:cubicBezTo>
                      <a:pt x="487" y="344"/>
                      <a:pt x="488" y="349"/>
                      <a:pt x="488" y="355"/>
                    </a:cubicBezTo>
                    <a:cubicBezTo>
                      <a:pt x="487" y="361"/>
                      <a:pt x="483" y="367"/>
                      <a:pt x="476" y="371"/>
                    </a:cubicBezTo>
                    <a:cubicBezTo>
                      <a:pt x="459" y="378"/>
                      <a:pt x="437" y="371"/>
                      <a:pt x="422" y="360"/>
                    </a:cubicBezTo>
                    <a:cubicBezTo>
                      <a:pt x="415" y="359"/>
                      <a:pt x="417" y="347"/>
                      <a:pt x="408" y="349"/>
                    </a:cubicBezTo>
                    <a:cubicBezTo>
                      <a:pt x="404" y="355"/>
                      <a:pt x="399" y="361"/>
                      <a:pt x="390" y="362"/>
                    </a:cubicBezTo>
                    <a:cubicBezTo>
                      <a:pt x="382" y="362"/>
                      <a:pt x="377" y="357"/>
                      <a:pt x="372" y="353"/>
                    </a:cubicBezTo>
                    <a:cubicBezTo>
                      <a:pt x="367" y="348"/>
                      <a:pt x="363" y="341"/>
                      <a:pt x="367" y="335"/>
                    </a:cubicBezTo>
                    <a:cubicBezTo>
                      <a:pt x="372" y="330"/>
                      <a:pt x="379" y="323"/>
                      <a:pt x="389" y="328"/>
                    </a:cubicBezTo>
                    <a:cubicBezTo>
                      <a:pt x="391" y="329"/>
                      <a:pt x="393" y="330"/>
                      <a:pt x="395" y="330"/>
                    </a:cubicBezTo>
                    <a:cubicBezTo>
                      <a:pt x="402" y="322"/>
                      <a:pt x="400" y="311"/>
                      <a:pt x="397" y="302"/>
                    </a:cubicBezTo>
                    <a:cubicBezTo>
                      <a:pt x="389" y="290"/>
                      <a:pt x="376" y="285"/>
                      <a:pt x="361" y="284"/>
                    </a:cubicBezTo>
                    <a:cubicBezTo>
                      <a:pt x="340" y="282"/>
                      <a:pt x="320" y="292"/>
                      <a:pt x="307" y="305"/>
                    </a:cubicBezTo>
                    <a:cubicBezTo>
                      <a:pt x="302" y="315"/>
                      <a:pt x="290" y="323"/>
                      <a:pt x="290" y="335"/>
                    </a:cubicBezTo>
                    <a:cubicBezTo>
                      <a:pt x="291" y="337"/>
                      <a:pt x="293" y="338"/>
                      <a:pt x="296" y="338"/>
                    </a:cubicBezTo>
                    <a:cubicBezTo>
                      <a:pt x="306" y="318"/>
                      <a:pt x="321" y="292"/>
                      <a:pt x="352" y="291"/>
                    </a:cubicBezTo>
                    <a:cubicBezTo>
                      <a:pt x="364" y="292"/>
                      <a:pt x="381" y="291"/>
                      <a:pt x="387" y="304"/>
                    </a:cubicBezTo>
                    <a:cubicBezTo>
                      <a:pt x="390" y="306"/>
                      <a:pt x="389" y="309"/>
                      <a:pt x="390" y="312"/>
                    </a:cubicBezTo>
                    <a:cubicBezTo>
                      <a:pt x="369" y="310"/>
                      <a:pt x="349" y="314"/>
                      <a:pt x="331" y="322"/>
                    </a:cubicBezTo>
                    <a:cubicBezTo>
                      <a:pt x="319" y="324"/>
                      <a:pt x="309" y="335"/>
                      <a:pt x="296" y="338"/>
                    </a:cubicBezTo>
                    <a:cubicBezTo>
                      <a:pt x="293" y="341"/>
                      <a:pt x="293" y="341"/>
                      <a:pt x="293" y="341"/>
                    </a:cubicBezTo>
                    <a:cubicBezTo>
                      <a:pt x="274" y="353"/>
                      <a:pt x="255" y="359"/>
                      <a:pt x="233" y="361"/>
                    </a:cubicBezTo>
                    <a:cubicBezTo>
                      <a:pt x="224" y="362"/>
                      <a:pt x="224" y="362"/>
                      <a:pt x="224" y="362"/>
                    </a:cubicBezTo>
                    <a:cubicBezTo>
                      <a:pt x="218" y="343"/>
                      <a:pt x="200" y="330"/>
                      <a:pt x="184" y="318"/>
                    </a:cubicBezTo>
                    <a:cubicBezTo>
                      <a:pt x="167" y="302"/>
                      <a:pt x="140" y="300"/>
                      <a:pt x="118" y="292"/>
                    </a:cubicBezTo>
                    <a:cubicBezTo>
                      <a:pt x="104" y="291"/>
                      <a:pt x="90" y="289"/>
                      <a:pt x="76" y="290"/>
                    </a:cubicBezTo>
                    <a:cubicBezTo>
                      <a:pt x="64" y="288"/>
                      <a:pt x="54" y="293"/>
                      <a:pt x="43" y="295"/>
                    </a:cubicBezTo>
                    <a:cubicBezTo>
                      <a:pt x="48" y="287"/>
                      <a:pt x="55" y="280"/>
                      <a:pt x="56" y="270"/>
                    </a:cubicBezTo>
                    <a:cubicBezTo>
                      <a:pt x="55" y="263"/>
                      <a:pt x="55" y="255"/>
                      <a:pt x="47" y="251"/>
                    </a:cubicBezTo>
                    <a:cubicBezTo>
                      <a:pt x="42" y="250"/>
                      <a:pt x="35" y="249"/>
                      <a:pt x="31" y="251"/>
                    </a:cubicBezTo>
                    <a:cubicBezTo>
                      <a:pt x="30" y="256"/>
                      <a:pt x="26" y="261"/>
                      <a:pt x="20" y="261"/>
                    </a:cubicBezTo>
                    <a:cubicBezTo>
                      <a:pt x="9" y="261"/>
                      <a:pt x="3" y="252"/>
                      <a:pt x="0" y="245"/>
                    </a:cubicBezTo>
                    <a:cubicBezTo>
                      <a:pt x="7" y="231"/>
                      <a:pt x="29" y="236"/>
                      <a:pt x="39" y="225"/>
                    </a:cubicBezTo>
                    <a:cubicBezTo>
                      <a:pt x="60" y="237"/>
                      <a:pt x="74" y="256"/>
                      <a:pt x="96" y="268"/>
                    </a:cubicBezTo>
                    <a:cubicBezTo>
                      <a:pt x="107" y="277"/>
                      <a:pt x="125" y="277"/>
                      <a:pt x="139" y="274"/>
                    </a:cubicBezTo>
                    <a:cubicBezTo>
                      <a:pt x="154" y="269"/>
                      <a:pt x="165" y="258"/>
                      <a:pt x="166" y="245"/>
                    </a:cubicBezTo>
                    <a:cubicBezTo>
                      <a:pt x="166" y="238"/>
                      <a:pt x="166" y="230"/>
                      <a:pt x="159" y="224"/>
                    </a:cubicBezTo>
                    <a:cubicBezTo>
                      <a:pt x="153" y="219"/>
                      <a:pt x="145" y="216"/>
                      <a:pt x="137" y="214"/>
                    </a:cubicBezTo>
                    <a:cubicBezTo>
                      <a:pt x="128" y="215"/>
                      <a:pt x="120" y="220"/>
                      <a:pt x="115" y="225"/>
                    </a:cubicBezTo>
                    <a:cubicBezTo>
                      <a:pt x="110" y="223"/>
                      <a:pt x="109" y="218"/>
                      <a:pt x="109" y="215"/>
                    </a:cubicBezTo>
                    <a:cubicBezTo>
                      <a:pt x="110" y="207"/>
                      <a:pt x="116" y="203"/>
                      <a:pt x="124" y="201"/>
                    </a:cubicBezTo>
                    <a:cubicBezTo>
                      <a:pt x="131" y="201"/>
                      <a:pt x="139" y="202"/>
                      <a:pt x="145" y="205"/>
                    </a:cubicBezTo>
                    <a:cubicBezTo>
                      <a:pt x="152" y="205"/>
                      <a:pt x="151" y="196"/>
                      <a:pt x="149" y="193"/>
                    </a:cubicBezTo>
                    <a:cubicBezTo>
                      <a:pt x="148" y="187"/>
                      <a:pt x="144" y="181"/>
                      <a:pt x="139" y="179"/>
                    </a:cubicBezTo>
                    <a:cubicBezTo>
                      <a:pt x="124" y="175"/>
                      <a:pt x="124" y="175"/>
                      <a:pt x="124" y="175"/>
                    </a:cubicBezTo>
                    <a:cubicBezTo>
                      <a:pt x="118" y="178"/>
                      <a:pt x="111" y="179"/>
                      <a:pt x="109" y="185"/>
                    </a:cubicBezTo>
                    <a:cubicBezTo>
                      <a:pt x="106" y="186"/>
                      <a:pt x="101" y="185"/>
                      <a:pt x="99" y="181"/>
                    </a:cubicBezTo>
                    <a:cubicBezTo>
                      <a:pt x="94" y="177"/>
                      <a:pt x="93" y="171"/>
                      <a:pt x="94" y="165"/>
                    </a:cubicBezTo>
                    <a:cubicBezTo>
                      <a:pt x="102" y="144"/>
                      <a:pt x="130" y="166"/>
                      <a:pt x="143" y="148"/>
                    </a:cubicBezTo>
                    <a:cubicBezTo>
                      <a:pt x="149" y="143"/>
                      <a:pt x="151" y="135"/>
                      <a:pt x="150" y="127"/>
                    </a:cubicBezTo>
                    <a:cubicBezTo>
                      <a:pt x="150" y="114"/>
                      <a:pt x="135" y="107"/>
                      <a:pt x="124" y="102"/>
                    </a:cubicBezTo>
                    <a:cubicBezTo>
                      <a:pt x="107" y="95"/>
                      <a:pt x="93" y="105"/>
                      <a:pt x="80" y="110"/>
                    </a:cubicBezTo>
                    <a:cubicBezTo>
                      <a:pt x="69" y="114"/>
                      <a:pt x="63" y="122"/>
                      <a:pt x="59" y="131"/>
                    </a:cubicBezTo>
                    <a:cubicBezTo>
                      <a:pt x="64" y="137"/>
                      <a:pt x="73" y="133"/>
                      <a:pt x="74" y="141"/>
                    </a:cubicBezTo>
                    <a:cubicBezTo>
                      <a:pt x="72" y="143"/>
                      <a:pt x="68" y="143"/>
                      <a:pt x="65" y="143"/>
                    </a:cubicBezTo>
                    <a:cubicBezTo>
                      <a:pt x="57" y="142"/>
                      <a:pt x="52" y="135"/>
                      <a:pt x="50" y="128"/>
                    </a:cubicBezTo>
                    <a:cubicBezTo>
                      <a:pt x="47" y="121"/>
                      <a:pt x="53" y="116"/>
                      <a:pt x="56" y="110"/>
                    </a:cubicBezTo>
                    <a:cubicBezTo>
                      <a:pt x="62" y="99"/>
                      <a:pt x="76" y="97"/>
                      <a:pt x="88" y="97"/>
                    </a:cubicBezTo>
                    <a:cubicBezTo>
                      <a:pt x="97" y="94"/>
                      <a:pt x="108" y="93"/>
                      <a:pt x="113" y="85"/>
                    </a:cubicBezTo>
                    <a:cubicBezTo>
                      <a:pt x="116" y="82"/>
                      <a:pt x="114" y="76"/>
                      <a:pt x="110" y="74"/>
                    </a:cubicBezTo>
                    <a:cubicBezTo>
                      <a:pt x="100" y="68"/>
                      <a:pt x="90" y="73"/>
                      <a:pt x="82" y="76"/>
                    </a:cubicBezTo>
                    <a:cubicBezTo>
                      <a:pt x="77" y="73"/>
                      <a:pt x="73" y="70"/>
                      <a:pt x="78" y="63"/>
                    </a:cubicBezTo>
                    <a:cubicBezTo>
                      <a:pt x="77" y="60"/>
                      <a:pt x="81" y="56"/>
                      <a:pt x="84" y="54"/>
                    </a:cubicBezTo>
                    <a:cubicBezTo>
                      <a:pt x="95" y="47"/>
                      <a:pt x="109" y="49"/>
                      <a:pt x="120" y="53"/>
                    </a:cubicBezTo>
                    <a:cubicBezTo>
                      <a:pt x="138" y="66"/>
                      <a:pt x="138" y="66"/>
                      <a:pt x="138" y="66"/>
                    </a:cubicBezTo>
                    <a:cubicBezTo>
                      <a:pt x="146" y="65"/>
                      <a:pt x="150" y="58"/>
                      <a:pt x="155" y="53"/>
                    </a:cubicBezTo>
                    <a:cubicBezTo>
                      <a:pt x="159" y="50"/>
                      <a:pt x="160" y="42"/>
                      <a:pt x="159" y="37"/>
                    </a:cubicBezTo>
                    <a:cubicBezTo>
                      <a:pt x="157" y="30"/>
                      <a:pt x="153" y="24"/>
                      <a:pt x="147" y="19"/>
                    </a:cubicBezTo>
                    <a:cubicBezTo>
                      <a:pt x="138" y="14"/>
                      <a:pt x="133" y="22"/>
                      <a:pt x="124" y="26"/>
                    </a:cubicBezTo>
                    <a:cubicBezTo>
                      <a:pt x="116" y="26"/>
                      <a:pt x="116" y="26"/>
                      <a:pt x="113" y="24"/>
                    </a:cubicBezTo>
                    <a:cubicBezTo>
                      <a:pt x="111" y="21"/>
                      <a:pt x="109" y="19"/>
                      <a:pt x="110" y="14"/>
                    </a:cubicBezTo>
                    <a:cubicBezTo>
                      <a:pt x="112" y="8"/>
                      <a:pt x="117" y="1"/>
                      <a:pt x="126" y="1"/>
                    </a:cubicBezTo>
                    <a:cubicBezTo>
                      <a:pt x="133" y="0"/>
                      <a:pt x="145" y="1"/>
                      <a:pt x="151" y="8"/>
                    </a:cubicBezTo>
                    <a:close/>
                  </a:path>
                </a:pathLst>
              </a:cu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4" name="Freeform 2261"/>
              <p:cNvSpPr>
                <a:spLocks/>
              </p:cNvSpPr>
              <p:nvPr/>
            </p:nvSpPr>
            <p:spPr bwMode="auto">
              <a:xfrm>
                <a:off x="8978181" y="6784877"/>
                <a:ext cx="2438356" cy="1139486"/>
              </a:xfrm>
              <a:custGeom>
                <a:avLst/>
                <a:gdLst>
                  <a:gd name="T0" fmla="*/ 177 w 983"/>
                  <a:gd name="T1" fmla="*/ 14 h 458"/>
                  <a:gd name="T2" fmla="*/ 181 w 983"/>
                  <a:gd name="T3" fmla="*/ 120 h 458"/>
                  <a:gd name="T4" fmla="*/ 207 w 983"/>
                  <a:gd name="T5" fmla="*/ 150 h 458"/>
                  <a:gd name="T6" fmla="*/ 192 w 983"/>
                  <a:gd name="T7" fmla="*/ 238 h 458"/>
                  <a:gd name="T8" fmla="*/ 255 w 983"/>
                  <a:gd name="T9" fmla="*/ 269 h 458"/>
                  <a:gd name="T10" fmla="*/ 267 w 983"/>
                  <a:gd name="T11" fmla="*/ 217 h 458"/>
                  <a:gd name="T12" fmla="*/ 300 w 983"/>
                  <a:gd name="T13" fmla="*/ 228 h 458"/>
                  <a:gd name="T14" fmla="*/ 245 w 983"/>
                  <a:gd name="T15" fmla="*/ 322 h 458"/>
                  <a:gd name="T16" fmla="*/ 278 w 983"/>
                  <a:gd name="T17" fmla="*/ 356 h 458"/>
                  <a:gd name="T18" fmla="*/ 311 w 983"/>
                  <a:gd name="T19" fmla="*/ 348 h 458"/>
                  <a:gd name="T20" fmla="*/ 259 w 983"/>
                  <a:gd name="T21" fmla="*/ 344 h 458"/>
                  <a:gd name="T22" fmla="*/ 285 w 983"/>
                  <a:gd name="T23" fmla="*/ 304 h 458"/>
                  <a:gd name="T24" fmla="*/ 355 w 983"/>
                  <a:gd name="T25" fmla="*/ 330 h 458"/>
                  <a:gd name="T26" fmla="*/ 447 w 983"/>
                  <a:gd name="T27" fmla="*/ 287 h 458"/>
                  <a:gd name="T28" fmla="*/ 456 w 983"/>
                  <a:gd name="T29" fmla="*/ 256 h 458"/>
                  <a:gd name="T30" fmla="*/ 456 w 983"/>
                  <a:gd name="T31" fmla="*/ 235 h 458"/>
                  <a:gd name="T32" fmla="*/ 499 w 983"/>
                  <a:gd name="T33" fmla="*/ 262 h 458"/>
                  <a:gd name="T34" fmla="*/ 545 w 983"/>
                  <a:gd name="T35" fmla="*/ 297 h 458"/>
                  <a:gd name="T36" fmla="*/ 653 w 983"/>
                  <a:gd name="T37" fmla="*/ 229 h 458"/>
                  <a:gd name="T38" fmla="*/ 612 w 983"/>
                  <a:gd name="T39" fmla="*/ 215 h 458"/>
                  <a:gd name="T40" fmla="*/ 652 w 983"/>
                  <a:gd name="T41" fmla="*/ 183 h 458"/>
                  <a:gd name="T42" fmla="*/ 695 w 983"/>
                  <a:gd name="T43" fmla="*/ 268 h 458"/>
                  <a:gd name="T44" fmla="*/ 746 w 983"/>
                  <a:gd name="T45" fmla="*/ 249 h 458"/>
                  <a:gd name="T46" fmla="*/ 763 w 983"/>
                  <a:gd name="T47" fmla="*/ 291 h 458"/>
                  <a:gd name="T48" fmla="*/ 750 w 983"/>
                  <a:gd name="T49" fmla="*/ 401 h 458"/>
                  <a:gd name="T50" fmla="*/ 901 w 983"/>
                  <a:gd name="T51" fmla="*/ 379 h 458"/>
                  <a:gd name="T52" fmla="*/ 957 w 983"/>
                  <a:gd name="T53" fmla="*/ 458 h 458"/>
                  <a:gd name="T54" fmla="*/ 951 w 983"/>
                  <a:gd name="T55" fmla="*/ 433 h 458"/>
                  <a:gd name="T56" fmla="*/ 970 w 983"/>
                  <a:gd name="T57" fmla="*/ 448 h 458"/>
                  <a:gd name="T58" fmla="*/ 914 w 983"/>
                  <a:gd name="T59" fmla="*/ 401 h 458"/>
                  <a:gd name="T60" fmla="*/ 788 w 983"/>
                  <a:gd name="T61" fmla="*/ 412 h 458"/>
                  <a:gd name="T62" fmla="*/ 715 w 983"/>
                  <a:gd name="T63" fmla="*/ 414 h 458"/>
                  <a:gd name="T64" fmla="*/ 713 w 983"/>
                  <a:gd name="T65" fmla="*/ 300 h 458"/>
                  <a:gd name="T66" fmla="*/ 519 w 983"/>
                  <a:gd name="T67" fmla="*/ 319 h 458"/>
                  <a:gd name="T68" fmla="*/ 405 w 983"/>
                  <a:gd name="T69" fmla="*/ 345 h 458"/>
                  <a:gd name="T70" fmla="*/ 507 w 983"/>
                  <a:gd name="T71" fmla="*/ 323 h 458"/>
                  <a:gd name="T72" fmla="*/ 440 w 983"/>
                  <a:gd name="T73" fmla="*/ 353 h 458"/>
                  <a:gd name="T74" fmla="*/ 340 w 983"/>
                  <a:gd name="T75" fmla="*/ 381 h 458"/>
                  <a:gd name="T76" fmla="*/ 62 w 983"/>
                  <a:gd name="T77" fmla="*/ 342 h 458"/>
                  <a:gd name="T78" fmla="*/ 30 w 983"/>
                  <a:gd name="T79" fmla="*/ 362 h 458"/>
                  <a:gd name="T80" fmla="*/ 45 w 983"/>
                  <a:gd name="T81" fmla="*/ 311 h 458"/>
                  <a:gd name="T82" fmla="*/ 185 w 983"/>
                  <a:gd name="T83" fmla="*/ 348 h 458"/>
                  <a:gd name="T84" fmla="*/ 197 w 983"/>
                  <a:gd name="T85" fmla="*/ 279 h 458"/>
                  <a:gd name="T86" fmla="*/ 141 w 983"/>
                  <a:gd name="T87" fmla="*/ 291 h 458"/>
                  <a:gd name="T88" fmla="*/ 148 w 983"/>
                  <a:gd name="T89" fmla="*/ 259 h 458"/>
                  <a:gd name="T90" fmla="*/ 177 w 983"/>
                  <a:gd name="T91" fmla="*/ 242 h 458"/>
                  <a:gd name="T92" fmla="*/ 140 w 983"/>
                  <a:gd name="T93" fmla="*/ 226 h 458"/>
                  <a:gd name="T94" fmla="*/ 111 w 983"/>
                  <a:gd name="T95" fmla="*/ 240 h 458"/>
                  <a:gd name="T96" fmla="*/ 157 w 983"/>
                  <a:gd name="T97" fmla="*/ 187 h 458"/>
                  <a:gd name="T98" fmla="*/ 122 w 983"/>
                  <a:gd name="T99" fmla="*/ 134 h 458"/>
                  <a:gd name="T100" fmla="*/ 47 w 983"/>
                  <a:gd name="T101" fmla="*/ 187 h 458"/>
                  <a:gd name="T102" fmla="*/ 57 w 983"/>
                  <a:gd name="T103" fmla="*/ 201 h 458"/>
                  <a:gd name="T104" fmla="*/ 37 w 983"/>
                  <a:gd name="T105" fmla="*/ 160 h 458"/>
                  <a:gd name="T106" fmla="*/ 104 w 983"/>
                  <a:gd name="T107" fmla="*/ 115 h 458"/>
                  <a:gd name="T108" fmla="*/ 62 w 983"/>
                  <a:gd name="T109" fmla="*/ 111 h 458"/>
                  <a:gd name="T110" fmla="*/ 59 w 983"/>
                  <a:gd name="T111" fmla="*/ 82 h 458"/>
                  <a:gd name="T112" fmla="*/ 131 w 983"/>
                  <a:gd name="T113" fmla="*/ 84 h 458"/>
                  <a:gd name="T114" fmla="*/ 151 w 983"/>
                  <a:gd name="T115" fmla="*/ 41 h 458"/>
                  <a:gd name="T116" fmla="*/ 102 w 983"/>
                  <a:gd name="T117" fmla="*/ 34 h 458"/>
                  <a:gd name="T118" fmla="*/ 83 w 983"/>
                  <a:gd name="T119" fmla="*/ 24 h 458"/>
                  <a:gd name="T120" fmla="*/ 133 w 983"/>
                  <a:gd name="T121" fmla="*/ 7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983" h="458">
                    <a:moveTo>
                      <a:pt x="133" y="7"/>
                    </a:moveTo>
                    <a:cubicBezTo>
                      <a:pt x="148" y="2"/>
                      <a:pt x="165" y="7"/>
                      <a:pt x="177" y="14"/>
                    </a:cubicBezTo>
                    <a:cubicBezTo>
                      <a:pt x="190" y="33"/>
                      <a:pt x="166" y="49"/>
                      <a:pt x="164" y="67"/>
                    </a:cubicBezTo>
                    <a:cubicBezTo>
                      <a:pt x="156" y="87"/>
                      <a:pt x="167" y="106"/>
                      <a:pt x="181" y="120"/>
                    </a:cubicBezTo>
                    <a:cubicBezTo>
                      <a:pt x="190" y="130"/>
                      <a:pt x="170" y="142"/>
                      <a:pt x="183" y="149"/>
                    </a:cubicBezTo>
                    <a:cubicBezTo>
                      <a:pt x="190" y="149"/>
                      <a:pt x="201" y="144"/>
                      <a:pt x="207" y="150"/>
                    </a:cubicBezTo>
                    <a:cubicBezTo>
                      <a:pt x="214" y="155"/>
                      <a:pt x="214" y="161"/>
                      <a:pt x="215" y="168"/>
                    </a:cubicBezTo>
                    <a:cubicBezTo>
                      <a:pt x="202" y="190"/>
                      <a:pt x="192" y="213"/>
                      <a:pt x="192" y="238"/>
                    </a:cubicBezTo>
                    <a:cubicBezTo>
                      <a:pt x="195" y="249"/>
                      <a:pt x="195" y="263"/>
                      <a:pt x="207" y="271"/>
                    </a:cubicBezTo>
                    <a:cubicBezTo>
                      <a:pt x="222" y="278"/>
                      <a:pt x="239" y="276"/>
                      <a:pt x="255" y="269"/>
                    </a:cubicBezTo>
                    <a:cubicBezTo>
                      <a:pt x="266" y="263"/>
                      <a:pt x="272" y="253"/>
                      <a:pt x="275" y="243"/>
                    </a:cubicBezTo>
                    <a:cubicBezTo>
                      <a:pt x="278" y="231"/>
                      <a:pt x="259" y="229"/>
                      <a:pt x="267" y="217"/>
                    </a:cubicBezTo>
                    <a:cubicBezTo>
                      <a:pt x="272" y="210"/>
                      <a:pt x="282" y="208"/>
                      <a:pt x="291" y="210"/>
                    </a:cubicBezTo>
                    <a:cubicBezTo>
                      <a:pt x="300" y="212"/>
                      <a:pt x="300" y="222"/>
                      <a:pt x="300" y="228"/>
                    </a:cubicBezTo>
                    <a:cubicBezTo>
                      <a:pt x="292" y="249"/>
                      <a:pt x="282" y="272"/>
                      <a:pt x="280" y="294"/>
                    </a:cubicBezTo>
                    <a:cubicBezTo>
                      <a:pt x="265" y="299"/>
                      <a:pt x="256" y="312"/>
                      <a:pt x="245" y="322"/>
                    </a:cubicBezTo>
                    <a:cubicBezTo>
                      <a:pt x="245" y="330"/>
                      <a:pt x="240" y="340"/>
                      <a:pt x="247" y="347"/>
                    </a:cubicBezTo>
                    <a:cubicBezTo>
                      <a:pt x="256" y="353"/>
                      <a:pt x="265" y="363"/>
                      <a:pt x="278" y="356"/>
                    </a:cubicBezTo>
                    <a:cubicBezTo>
                      <a:pt x="289" y="351"/>
                      <a:pt x="297" y="342"/>
                      <a:pt x="309" y="349"/>
                    </a:cubicBezTo>
                    <a:cubicBezTo>
                      <a:pt x="312" y="349"/>
                      <a:pt x="311" y="349"/>
                      <a:pt x="311" y="348"/>
                    </a:cubicBezTo>
                    <a:cubicBezTo>
                      <a:pt x="297" y="341"/>
                      <a:pt x="297" y="341"/>
                      <a:pt x="289" y="339"/>
                    </a:cubicBezTo>
                    <a:cubicBezTo>
                      <a:pt x="277" y="340"/>
                      <a:pt x="272" y="355"/>
                      <a:pt x="259" y="344"/>
                    </a:cubicBezTo>
                    <a:cubicBezTo>
                      <a:pt x="254" y="340"/>
                      <a:pt x="256" y="332"/>
                      <a:pt x="256" y="326"/>
                    </a:cubicBezTo>
                    <a:cubicBezTo>
                      <a:pt x="262" y="317"/>
                      <a:pt x="273" y="307"/>
                      <a:pt x="285" y="304"/>
                    </a:cubicBezTo>
                    <a:cubicBezTo>
                      <a:pt x="307" y="302"/>
                      <a:pt x="333" y="307"/>
                      <a:pt x="344" y="327"/>
                    </a:cubicBezTo>
                    <a:cubicBezTo>
                      <a:pt x="345" y="331"/>
                      <a:pt x="351" y="333"/>
                      <a:pt x="355" y="330"/>
                    </a:cubicBezTo>
                    <a:cubicBezTo>
                      <a:pt x="365" y="318"/>
                      <a:pt x="371" y="304"/>
                      <a:pt x="387" y="297"/>
                    </a:cubicBezTo>
                    <a:cubicBezTo>
                      <a:pt x="406" y="292"/>
                      <a:pt x="425" y="287"/>
                      <a:pt x="447" y="287"/>
                    </a:cubicBezTo>
                    <a:cubicBezTo>
                      <a:pt x="455" y="287"/>
                      <a:pt x="464" y="280"/>
                      <a:pt x="468" y="273"/>
                    </a:cubicBezTo>
                    <a:cubicBezTo>
                      <a:pt x="472" y="265"/>
                      <a:pt x="461" y="260"/>
                      <a:pt x="456" y="256"/>
                    </a:cubicBezTo>
                    <a:cubicBezTo>
                      <a:pt x="451" y="257"/>
                      <a:pt x="443" y="256"/>
                      <a:pt x="445" y="251"/>
                    </a:cubicBezTo>
                    <a:cubicBezTo>
                      <a:pt x="446" y="244"/>
                      <a:pt x="460" y="245"/>
                      <a:pt x="456" y="235"/>
                    </a:cubicBezTo>
                    <a:cubicBezTo>
                      <a:pt x="466" y="232"/>
                      <a:pt x="476" y="231"/>
                      <a:pt x="486" y="234"/>
                    </a:cubicBezTo>
                    <a:cubicBezTo>
                      <a:pt x="496" y="240"/>
                      <a:pt x="499" y="252"/>
                      <a:pt x="499" y="262"/>
                    </a:cubicBezTo>
                    <a:cubicBezTo>
                      <a:pt x="514" y="268"/>
                      <a:pt x="540" y="268"/>
                      <a:pt x="541" y="289"/>
                    </a:cubicBezTo>
                    <a:cubicBezTo>
                      <a:pt x="541" y="291"/>
                      <a:pt x="540" y="297"/>
                      <a:pt x="545" y="297"/>
                    </a:cubicBezTo>
                    <a:cubicBezTo>
                      <a:pt x="560" y="298"/>
                      <a:pt x="557" y="282"/>
                      <a:pt x="567" y="277"/>
                    </a:cubicBezTo>
                    <a:cubicBezTo>
                      <a:pt x="590" y="249"/>
                      <a:pt x="646" y="270"/>
                      <a:pt x="653" y="229"/>
                    </a:cubicBezTo>
                    <a:cubicBezTo>
                      <a:pt x="652" y="224"/>
                      <a:pt x="646" y="219"/>
                      <a:pt x="640" y="217"/>
                    </a:cubicBezTo>
                    <a:cubicBezTo>
                      <a:pt x="630" y="214"/>
                      <a:pt x="620" y="221"/>
                      <a:pt x="612" y="215"/>
                    </a:cubicBezTo>
                    <a:cubicBezTo>
                      <a:pt x="609" y="210"/>
                      <a:pt x="609" y="204"/>
                      <a:pt x="612" y="200"/>
                    </a:cubicBezTo>
                    <a:cubicBezTo>
                      <a:pt x="621" y="189"/>
                      <a:pt x="635" y="178"/>
                      <a:pt x="652" y="183"/>
                    </a:cubicBezTo>
                    <a:cubicBezTo>
                      <a:pt x="660" y="183"/>
                      <a:pt x="668" y="188"/>
                      <a:pt x="669" y="196"/>
                    </a:cubicBezTo>
                    <a:cubicBezTo>
                      <a:pt x="666" y="222"/>
                      <a:pt x="663" y="255"/>
                      <a:pt x="695" y="268"/>
                    </a:cubicBezTo>
                    <a:cubicBezTo>
                      <a:pt x="704" y="272"/>
                      <a:pt x="716" y="268"/>
                      <a:pt x="726" y="268"/>
                    </a:cubicBezTo>
                    <a:cubicBezTo>
                      <a:pt x="734" y="263"/>
                      <a:pt x="741" y="256"/>
                      <a:pt x="746" y="249"/>
                    </a:cubicBezTo>
                    <a:cubicBezTo>
                      <a:pt x="750" y="250"/>
                      <a:pt x="752" y="254"/>
                      <a:pt x="754" y="258"/>
                    </a:cubicBezTo>
                    <a:cubicBezTo>
                      <a:pt x="755" y="268"/>
                      <a:pt x="750" y="285"/>
                      <a:pt x="763" y="291"/>
                    </a:cubicBezTo>
                    <a:cubicBezTo>
                      <a:pt x="769" y="297"/>
                      <a:pt x="782" y="300"/>
                      <a:pt x="783" y="310"/>
                    </a:cubicBezTo>
                    <a:cubicBezTo>
                      <a:pt x="779" y="343"/>
                      <a:pt x="747" y="367"/>
                      <a:pt x="750" y="401"/>
                    </a:cubicBezTo>
                    <a:cubicBezTo>
                      <a:pt x="751" y="406"/>
                      <a:pt x="757" y="406"/>
                      <a:pt x="762" y="406"/>
                    </a:cubicBezTo>
                    <a:cubicBezTo>
                      <a:pt x="801" y="383"/>
                      <a:pt x="851" y="365"/>
                      <a:pt x="901" y="379"/>
                    </a:cubicBezTo>
                    <a:cubicBezTo>
                      <a:pt x="934" y="392"/>
                      <a:pt x="971" y="410"/>
                      <a:pt x="983" y="441"/>
                    </a:cubicBezTo>
                    <a:cubicBezTo>
                      <a:pt x="975" y="448"/>
                      <a:pt x="966" y="454"/>
                      <a:pt x="957" y="458"/>
                    </a:cubicBezTo>
                    <a:cubicBezTo>
                      <a:pt x="950" y="433"/>
                      <a:pt x="950" y="433"/>
                      <a:pt x="950" y="433"/>
                    </a:cubicBezTo>
                    <a:cubicBezTo>
                      <a:pt x="951" y="433"/>
                      <a:pt x="951" y="433"/>
                      <a:pt x="951" y="433"/>
                    </a:cubicBezTo>
                    <a:cubicBezTo>
                      <a:pt x="950" y="433"/>
                      <a:pt x="950" y="433"/>
                      <a:pt x="950" y="433"/>
                    </a:cubicBezTo>
                    <a:cubicBezTo>
                      <a:pt x="959" y="436"/>
                      <a:pt x="954" y="454"/>
                      <a:pt x="970" y="448"/>
                    </a:cubicBezTo>
                    <a:cubicBezTo>
                      <a:pt x="974" y="433"/>
                      <a:pt x="958" y="418"/>
                      <a:pt x="943" y="411"/>
                    </a:cubicBezTo>
                    <a:cubicBezTo>
                      <a:pt x="932" y="408"/>
                      <a:pt x="923" y="406"/>
                      <a:pt x="914" y="401"/>
                    </a:cubicBezTo>
                    <a:cubicBezTo>
                      <a:pt x="877" y="395"/>
                      <a:pt x="835" y="393"/>
                      <a:pt x="799" y="406"/>
                    </a:cubicBezTo>
                    <a:cubicBezTo>
                      <a:pt x="794" y="406"/>
                      <a:pt x="791" y="410"/>
                      <a:pt x="788" y="412"/>
                    </a:cubicBezTo>
                    <a:cubicBezTo>
                      <a:pt x="771" y="408"/>
                      <a:pt x="750" y="408"/>
                      <a:pt x="732" y="411"/>
                    </a:cubicBezTo>
                    <a:cubicBezTo>
                      <a:pt x="726" y="414"/>
                      <a:pt x="720" y="413"/>
                      <a:pt x="715" y="414"/>
                    </a:cubicBezTo>
                    <a:cubicBezTo>
                      <a:pt x="720" y="388"/>
                      <a:pt x="735" y="363"/>
                      <a:pt x="727" y="335"/>
                    </a:cubicBezTo>
                    <a:cubicBezTo>
                      <a:pt x="725" y="323"/>
                      <a:pt x="724" y="310"/>
                      <a:pt x="713" y="300"/>
                    </a:cubicBezTo>
                    <a:cubicBezTo>
                      <a:pt x="687" y="278"/>
                      <a:pt x="646" y="272"/>
                      <a:pt x="610" y="280"/>
                    </a:cubicBezTo>
                    <a:cubicBezTo>
                      <a:pt x="585" y="287"/>
                      <a:pt x="525" y="329"/>
                      <a:pt x="519" y="319"/>
                    </a:cubicBezTo>
                    <a:cubicBezTo>
                      <a:pt x="506" y="305"/>
                      <a:pt x="488" y="301"/>
                      <a:pt x="470" y="305"/>
                    </a:cubicBezTo>
                    <a:cubicBezTo>
                      <a:pt x="442" y="307"/>
                      <a:pt x="419" y="325"/>
                      <a:pt x="405" y="345"/>
                    </a:cubicBezTo>
                    <a:cubicBezTo>
                      <a:pt x="401" y="359"/>
                      <a:pt x="420" y="325"/>
                      <a:pt x="459" y="316"/>
                    </a:cubicBezTo>
                    <a:cubicBezTo>
                      <a:pt x="474" y="314"/>
                      <a:pt x="496" y="309"/>
                      <a:pt x="507" y="323"/>
                    </a:cubicBezTo>
                    <a:cubicBezTo>
                      <a:pt x="511" y="325"/>
                      <a:pt x="510" y="329"/>
                      <a:pt x="512" y="333"/>
                    </a:cubicBezTo>
                    <a:cubicBezTo>
                      <a:pt x="486" y="335"/>
                      <a:pt x="461" y="338"/>
                      <a:pt x="440" y="353"/>
                    </a:cubicBezTo>
                    <a:cubicBezTo>
                      <a:pt x="427" y="355"/>
                      <a:pt x="405" y="356"/>
                      <a:pt x="381" y="357"/>
                    </a:cubicBezTo>
                    <a:cubicBezTo>
                      <a:pt x="370" y="357"/>
                      <a:pt x="351" y="381"/>
                      <a:pt x="340" y="381"/>
                    </a:cubicBezTo>
                    <a:cubicBezTo>
                      <a:pt x="295" y="380"/>
                      <a:pt x="236" y="385"/>
                      <a:pt x="189" y="378"/>
                    </a:cubicBezTo>
                    <a:cubicBezTo>
                      <a:pt x="119" y="367"/>
                      <a:pt x="67" y="343"/>
                      <a:pt x="62" y="342"/>
                    </a:cubicBezTo>
                    <a:cubicBezTo>
                      <a:pt x="55" y="342"/>
                      <a:pt x="45" y="343"/>
                      <a:pt x="41" y="346"/>
                    </a:cubicBezTo>
                    <a:cubicBezTo>
                      <a:pt x="42" y="352"/>
                      <a:pt x="38" y="360"/>
                      <a:pt x="30" y="362"/>
                    </a:cubicBezTo>
                    <a:cubicBezTo>
                      <a:pt x="16" y="364"/>
                      <a:pt x="7" y="354"/>
                      <a:pt x="0" y="346"/>
                    </a:cubicBezTo>
                    <a:cubicBezTo>
                      <a:pt x="6" y="326"/>
                      <a:pt x="35" y="327"/>
                      <a:pt x="45" y="311"/>
                    </a:cubicBezTo>
                    <a:cubicBezTo>
                      <a:pt x="75" y="321"/>
                      <a:pt x="98" y="341"/>
                      <a:pt x="128" y="351"/>
                    </a:cubicBezTo>
                    <a:cubicBezTo>
                      <a:pt x="145" y="359"/>
                      <a:pt x="167" y="355"/>
                      <a:pt x="185" y="348"/>
                    </a:cubicBezTo>
                    <a:cubicBezTo>
                      <a:pt x="202" y="338"/>
                      <a:pt x="213" y="321"/>
                      <a:pt x="212" y="304"/>
                    </a:cubicBezTo>
                    <a:cubicBezTo>
                      <a:pt x="210" y="295"/>
                      <a:pt x="207" y="285"/>
                      <a:pt x="197" y="279"/>
                    </a:cubicBezTo>
                    <a:cubicBezTo>
                      <a:pt x="189" y="274"/>
                      <a:pt x="178" y="272"/>
                      <a:pt x="167" y="272"/>
                    </a:cubicBezTo>
                    <a:cubicBezTo>
                      <a:pt x="155" y="275"/>
                      <a:pt x="146" y="284"/>
                      <a:pt x="141" y="291"/>
                    </a:cubicBezTo>
                    <a:cubicBezTo>
                      <a:pt x="134" y="290"/>
                      <a:pt x="131" y="285"/>
                      <a:pt x="131" y="280"/>
                    </a:cubicBezTo>
                    <a:cubicBezTo>
                      <a:pt x="131" y="270"/>
                      <a:pt x="137" y="263"/>
                      <a:pt x="148" y="259"/>
                    </a:cubicBezTo>
                    <a:cubicBezTo>
                      <a:pt x="155" y="257"/>
                      <a:pt x="166" y="257"/>
                      <a:pt x="174" y="259"/>
                    </a:cubicBezTo>
                    <a:cubicBezTo>
                      <a:pt x="183" y="257"/>
                      <a:pt x="180" y="246"/>
                      <a:pt x="177" y="242"/>
                    </a:cubicBezTo>
                    <a:cubicBezTo>
                      <a:pt x="174" y="235"/>
                      <a:pt x="167" y="229"/>
                      <a:pt x="160" y="227"/>
                    </a:cubicBezTo>
                    <a:cubicBezTo>
                      <a:pt x="140" y="226"/>
                      <a:pt x="140" y="226"/>
                      <a:pt x="140" y="226"/>
                    </a:cubicBezTo>
                    <a:cubicBezTo>
                      <a:pt x="134" y="231"/>
                      <a:pt x="125" y="234"/>
                      <a:pt x="124" y="242"/>
                    </a:cubicBezTo>
                    <a:cubicBezTo>
                      <a:pt x="120" y="244"/>
                      <a:pt x="114" y="244"/>
                      <a:pt x="111" y="240"/>
                    </a:cubicBezTo>
                    <a:cubicBezTo>
                      <a:pt x="103" y="235"/>
                      <a:pt x="100" y="229"/>
                      <a:pt x="100" y="221"/>
                    </a:cubicBezTo>
                    <a:cubicBezTo>
                      <a:pt x="105" y="192"/>
                      <a:pt x="146" y="212"/>
                      <a:pt x="157" y="187"/>
                    </a:cubicBezTo>
                    <a:cubicBezTo>
                      <a:pt x="164" y="179"/>
                      <a:pt x="165" y="168"/>
                      <a:pt x="162" y="158"/>
                    </a:cubicBezTo>
                    <a:cubicBezTo>
                      <a:pt x="158" y="142"/>
                      <a:pt x="137" y="137"/>
                      <a:pt x="122" y="134"/>
                    </a:cubicBezTo>
                    <a:cubicBezTo>
                      <a:pt x="100" y="129"/>
                      <a:pt x="83" y="145"/>
                      <a:pt x="68" y="154"/>
                    </a:cubicBezTo>
                    <a:cubicBezTo>
                      <a:pt x="55" y="162"/>
                      <a:pt x="49" y="174"/>
                      <a:pt x="47" y="187"/>
                    </a:cubicBezTo>
                    <a:cubicBezTo>
                      <a:pt x="54" y="192"/>
                      <a:pt x="65" y="185"/>
                      <a:pt x="68" y="195"/>
                    </a:cubicBezTo>
                    <a:cubicBezTo>
                      <a:pt x="66" y="198"/>
                      <a:pt x="62" y="200"/>
                      <a:pt x="57" y="201"/>
                    </a:cubicBezTo>
                    <a:cubicBezTo>
                      <a:pt x="47" y="201"/>
                      <a:pt x="39" y="193"/>
                      <a:pt x="34" y="185"/>
                    </a:cubicBezTo>
                    <a:cubicBezTo>
                      <a:pt x="28" y="177"/>
                      <a:pt x="35" y="168"/>
                      <a:pt x="37" y="160"/>
                    </a:cubicBezTo>
                    <a:cubicBezTo>
                      <a:pt x="43" y="145"/>
                      <a:pt x="60" y="139"/>
                      <a:pt x="76" y="136"/>
                    </a:cubicBezTo>
                    <a:cubicBezTo>
                      <a:pt x="86" y="130"/>
                      <a:pt x="100" y="126"/>
                      <a:pt x="104" y="115"/>
                    </a:cubicBezTo>
                    <a:cubicBezTo>
                      <a:pt x="106" y="110"/>
                      <a:pt x="103" y="103"/>
                      <a:pt x="98" y="101"/>
                    </a:cubicBezTo>
                    <a:cubicBezTo>
                      <a:pt x="83" y="96"/>
                      <a:pt x="72" y="105"/>
                      <a:pt x="62" y="111"/>
                    </a:cubicBezTo>
                    <a:cubicBezTo>
                      <a:pt x="55" y="108"/>
                      <a:pt x="67" y="97"/>
                      <a:pt x="54" y="96"/>
                    </a:cubicBezTo>
                    <a:cubicBezTo>
                      <a:pt x="51" y="92"/>
                      <a:pt x="56" y="86"/>
                      <a:pt x="59" y="82"/>
                    </a:cubicBezTo>
                    <a:cubicBezTo>
                      <a:pt x="71" y="71"/>
                      <a:pt x="89" y="69"/>
                      <a:pt x="105" y="72"/>
                    </a:cubicBezTo>
                    <a:cubicBezTo>
                      <a:pt x="131" y="84"/>
                      <a:pt x="131" y="84"/>
                      <a:pt x="131" y="84"/>
                    </a:cubicBezTo>
                    <a:cubicBezTo>
                      <a:pt x="141" y="81"/>
                      <a:pt x="144" y="71"/>
                      <a:pt x="150" y="63"/>
                    </a:cubicBezTo>
                    <a:cubicBezTo>
                      <a:pt x="153" y="58"/>
                      <a:pt x="153" y="48"/>
                      <a:pt x="151" y="41"/>
                    </a:cubicBezTo>
                    <a:cubicBezTo>
                      <a:pt x="146" y="33"/>
                      <a:pt x="139" y="27"/>
                      <a:pt x="130" y="22"/>
                    </a:cubicBezTo>
                    <a:cubicBezTo>
                      <a:pt x="117" y="18"/>
                      <a:pt x="113" y="32"/>
                      <a:pt x="102" y="34"/>
                    </a:cubicBezTo>
                    <a:cubicBezTo>
                      <a:pt x="102" y="39"/>
                      <a:pt x="96" y="37"/>
                      <a:pt x="92" y="36"/>
                    </a:cubicBezTo>
                    <a:cubicBezTo>
                      <a:pt x="88" y="33"/>
                      <a:pt x="81" y="31"/>
                      <a:pt x="83" y="24"/>
                    </a:cubicBezTo>
                    <a:cubicBezTo>
                      <a:pt x="86" y="18"/>
                      <a:pt x="89" y="8"/>
                      <a:pt x="100" y="5"/>
                    </a:cubicBezTo>
                    <a:cubicBezTo>
                      <a:pt x="109" y="2"/>
                      <a:pt x="123" y="0"/>
                      <a:pt x="133" y="7"/>
                    </a:cubicBezTo>
                    <a:close/>
                  </a:path>
                </a:pathLst>
              </a:custGeom>
              <a:grpFill/>
              <a:ln w="17463" cap="rnd">
                <a:solidFill>
                  <a:srgbClr val="F6AB00">
                    <a:alpha val="40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5" name="Freeform 2680"/>
              <p:cNvSpPr>
                <a:spLocks/>
              </p:cNvSpPr>
              <p:nvPr/>
            </p:nvSpPr>
            <p:spPr bwMode="auto">
              <a:xfrm>
                <a:off x="6550614" y="7174978"/>
                <a:ext cx="131480" cy="159368"/>
              </a:xfrm>
              <a:custGeom>
                <a:avLst/>
                <a:gdLst>
                  <a:gd name="T0" fmla="*/ 52 w 53"/>
                  <a:gd name="T1" fmla="*/ 18 h 64"/>
                  <a:gd name="T2" fmla="*/ 50 w 53"/>
                  <a:gd name="T3" fmla="*/ 49 h 64"/>
                  <a:gd name="T4" fmla="*/ 40 w 53"/>
                  <a:gd name="T5" fmla="*/ 61 h 64"/>
                  <a:gd name="T6" fmla="*/ 12 w 53"/>
                  <a:gd name="T7" fmla="*/ 58 h 64"/>
                  <a:gd name="T8" fmla="*/ 2 w 53"/>
                  <a:gd name="T9" fmla="*/ 27 h 64"/>
                  <a:gd name="T10" fmla="*/ 19 w 53"/>
                  <a:gd name="T11" fmla="*/ 3 h 64"/>
                  <a:gd name="T12" fmla="*/ 40 w 53"/>
                  <a:gd name="T13" fmla="*/ 4 h 64"/>
                  <a:gd name="T14" fmla="*/ 52 w 53"/>
                  <a:gd name="T15" fmla="*/ 1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3" h="64">
                    <a:moveTo>
                      <a:pt x="52" y="18"/>
                    </a:moveTo>
                    <a:cubicBezTo>
                      <a:pt x="53" y="28"/>
                      <a:pt x="53" y="39"/>
                      <a:pt x="50" y="49"/>
                    </a:cubicBezTo>
                    <a:cubicBezTo>
                      <a:pt x="47" y="53"/>
                      <a:pt x="46" y="61"/>
                      <a:pt x="40" y="61"/>
                    </a:cubicBezTo>
                    <a:cubicBezTo>
                      <a:pt x="30" y="64"/>
                      <a:pt x="20" y="62"/>
                      <a:pt x="12" y="58"/>
                    </a:cubicBezTo>
                    <a:cubicBezTo>
                      <a:pt x="4" y="50"/>
                      <a:pt x="0" y="39"/>
                      <a:pt x="2" y="27"/>
                    </a:cubicBezTo>
                    <a:cubicBezTo>
                      <a:pt x="4" y="18"/>
                      <a:pt x="8" y="5"/>
                      <a:pt x="19" y="3"/>
                    </a:cubicBezTo>
                    <a:cubicBezTo>
                      <a:pt x="26" y="2"/>
                      <a:pt x="33" y="0"/>
                      <a:pt x="40" y="4"/>
                    </a:cubicBezTo>
                    <a:cubicBezTo>
                      <a:pt x="45" y="7"/>
                      <a:pt x="49" y="12"/>
                      <a:pt x="52" y="18"/>
                    </a:cubicBezTo>
                    <a:close/>
                  </a:path>
                </a:pathLst>
              </a:custGeom>
              <a:grpFill/>
              <a:ln w="17463" cap="rnd">
                <a:solidFill>
                  <a:srgbClr val="F6AB00">
                    <a:alpha val="40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046" name="组合 1045"/>
            <p:cNvGrpSpPr/>
            <p:nvPr/>
          </p:nvGrpSpPr>
          <p:grpSpPr>
            <a:xfrm>
              <a:off x="-184716" y="4540506"/>
              <a:ext cx="1967812" cy="1967812"/>
              <a:chOff x="22230" y="4477298"/>
              <a:chExt cx="1967812" cy="1967812"/>
            </a:xfrm>
            <a:solidFill>
              <a:srgbClr val="F6DFC2"/>
            </a:solidFill>
            <a:effectLst/>
          </p:grpSpPr>
          <p:sp>
            <p:nvSpPr>
              <p:cNvPr id="1047" name="椭圆 1046"/>
              <p:cNvSpPr/>
              <p:nvPr/>
            </p:nvSpPr>
            <p:spPr>
              <a:xfrm>
                <a:off x="22230" y="4477298"/>
                <a:ext cx="1967812" cy="1967812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8" name="椭圆 1047"/>
              <p:cNvSpPr/>
              <p:nvPr/>
            </p:nvSpPr>
            <p:spPr>
              <a:xfrm>
                <a:off x="113259" y="4568327"/>
                <a:ext cx="1785754" cy="1785754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9" name="椭圆 1048"/>
              <p:cNvSpPr/>
              <p:nvPr/>
            </p:nvSpPr>
            <p:spPr>
              <a:xfrm>
                <a:off x="230475" y="4685543"/>
                <a:ext cx="1551322" cy="1551322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0" name="椭圆 1049"/>
              <p:cNvSpPr/>
              <p:nvPr/>
            </p:nvSpPr>
            <p:spPr>
              <a:xfrm>
                <a:off x="379959" y="4835027"/>
                <a:ext cx="1252354" cy="1252354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1" name="椭圆 1050"/>
              <p:cNvSpPr/>
              <p:nvPr/>
            </p:nvSpPr>
            <p:spPr>
              <a:xfrm>
                <a:off x="530761" y="4985829"/>
                <a:ext cx="950750" cy="950750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2" name="椭圆 1051"/>
              <p:cNvSpPr/>
              <p:nvPr/>
            </p:nvSpPr>
            <p:spPr>
              <a:xfrm>
                <a:off x="682878" y="5137946"/>
                <a:ext cx="646516" cy="646516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53" name="组合 1052"/>
            <p:cNvGrpSpPr/>
            <p:nvPr/>
          </p:nvGrpSpPr>
          <p:grpSpPr>
            <a:xfrm>
              <a:off x="1435336" y="4713133"/>
              <a:ext cx="1622558" cy="1622558"/>
              <a:chOff x="22230" y="4477298"/>
              <a:chExt cx="1967812" cy="1967812"/>
            </a:xfrm>
            <a:solidFill>
              <a:srgbClr val="F6DFC2"/>
            </a:solidFill>
            <a:effectLst/>
          </p:grpSpPr>
          <p:sp>
            <p:nvSpPr>
              <p:cNvPr id="1054" name="椭圆 1053"/>
              <p:cNvSpPr/>
              <p:nvPr/>
            </p:nvSpPr>
            <p:spPr>
              <a:xfrm>
                <a:off x="22230" y="4477298"/>
                <a:ext cx="1967812" cy="1967812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5" name="椭圆 1054"/>
              <p:cNvSpPr/>
              <p:nvPr/>
            </p:nvSpPr>
            <p:spPr>
              <a:xfrm>
                <a:off x="113259" y="4568327"/>
                <a:ext cx="1785754" cy="1785754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6" name="椭圆 1055"/>
              <p:cNvSpPr/>
              <p:nvPr/>
            </p:nvSpPr>
            <p:spPr>
              <a:xfrm>
                <a:off x="230475" y="4685543"/>
                <a:ext cx="1551322" cy="1551322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7" name="椭圆 1056"/>
              <p:cNvSpPr/>
              <p:nvPr/>
            </p:nvSpPr>
            <p:spPr>
              <a:xfrm>
                <a:off x="379959" y="4835027"/>
                <a:ext cx="1252354" cy="1252354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8" name="椭圆 1057"/>
              <p:cNvSpPr/>
              <p:nvPr/>
            </p:nvSpPr>
            <p:spPr>
              <a:xfrm>
                <a:off x="530761" y="4985829"/>
                <a:ext cx="950750" cy="950750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9" name="椭圆 1058"/>
              <p:cNvSpPr/>
              <p:nvPr/>
            </p:nvSpPr>
            <p:spPr>
              <a:xfrm>
                <a:off x="682878" y="5137946"/>
                <a:ext cx="646516" cy="646516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60" name="组合 1059"/>
            <p:cNvGrpSpPr/>
            <p:nvPr/>
          </p:nvGrpSpPr>
          <p:grpSpPr>
            <a:xfrm>
              <a:off x="2614318" y="4616510"/>
              <a:ext cx="1822576" cy="1822576"/>
              <a:chOff x="22230" y="4477298"/>
              <a:chExt cx="1967812" cy="1967812"/>
            </a:xfrm>
            <a:solidFill>
              <a:srgbClr val="F6DFC2"/>
            </a:solidFill>
            <a:effectLst/>
          </p:grpSpPr>
          <p:sp>
            <p:nvSpPr>
              <p:cNvPr id="1061" name="椭圆 1060"/>
              <p:cNvSpPr/>
              <p:nvPr/>
            </p:nvSpPr>
            <p:spPr>
              <a:xfrm>
                <a:off x="22230" y="4477298"/>
                <a:ext cx="1967812" cy="1967812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2" name="椭圆 1061"/>
              <p:cNvSpPr/>
              <p:nvPr/>
            </p:nvSpPr>
            <p:spPr>
              <a:xfrm>
                <a:off x="113259" y="4568327"/>
                <a:ext cx="1785754" cy="1785754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3" name="椭圆 1062"/>
              <p:cNvSpPr/>
              <p:nvPr/>
            </p:nvSpPr>
            <p:spPr>
              <a:xfrm>
                <a:off x="230475" y="4685543"/>
                <a:ext cx="1551322" cy="1551322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4" name="椭圆 1063"/>
              <p:cNvSpPr/>
              <p:nvPr/>
            </p:nvSpPr>
            <p:spPr>
              <a:xfrm>
                <a:off x="379959" y="4835027"/>
                <a:ext cx="1252354" cy="1252354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5" name="椭圆 1064"/>
              <p:cNvSpPr/>
              <p:nvPr/>
            </p:nvSpPr>
            <p:spPr>
              <a:xfrm>
                <a:off x="530761" y="4985829"/>
                <a:ext cx="950750" cy="950750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6" name="椭圆 1065"/>
              <p:cNvSpPr/>
              <p:nvPr/>
            </p:nvSpPr>
            <p:spPr>
              <a:xfrm>
                <a:off x="682878" y="5137946"/>
                <a:ext cx="646516" cy="646516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67" name="组合 1066"/>
            <p:cNvGrpSpPr/>
            <p:nvPr/>
          </p:nvGrpSpPr>
          <p:grpSpPr>
            <a:xfrm>
              <a:off x="3951457" y="4800533"/>
              <a:ext cx="1822576" cy="1822576"/>
              <a:chOff x="22230" y="4477298"/>
              <a:chExt cx="1967812" cy="1967812"/>
            </a:xfrm>
            <a:solidFill>
              <a:srgbClr val="F6DFC2"/>
            </a:solidFill>
            <a:effectLst/>
          </p:grpSpPr>
          <p:sp>
            <p:nvSpPr>
              <p:cNvPr id="1068" name="椭圆 1067"/>
              <p:cNvSpPr/>
              <p:nvPr/>
            </p:nvSpPr>
            <p:spPr>
              <a:xfrm>
                <a:off x="22230" y="4477298"/>
                <a:ext cx="1967812" cy="1967812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9" name="椭圆 1068"/>
              <p:cNvSpPr/>
              <p:nvPr/>
            </p:nvSpPr>
            <p:spPr>
              <a:xfrm>
                <a:off x="113259" y="4568327"/>
                <a:ext cx="1785754" cy="1785754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70" name="椭圆 1069"/>
              <p:cNvSpPr/>
              <p:nvPr/>
            </p:nvSpPr>
            <p:spPr>
              <a:xfrm>
                <a:off x="230475" y="4685543"/>
                <a:ext cx="1551322" cy="1551322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71" name="椭圆 1070"/>
              <p:cNvSpPr/>
              <p:nvPr/>
            </p:nvSpPr>
            <p:spPr>
              <a:xfrm>
                <a:off x="379959" y="4835027"/>
                <a:ext cx="1252354" cy="1252354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72" name="椭圆 1071"/>
              <p:cNvSpPr/>
              <p:nvPr/>
            </p:nvSpPr>
            <p:spPr>
              <a:xfrm>
                <a:off x="530761" y="4985829"/>
                <a:ext cx="950750" cy="950750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73" name="椭圆 1072"/>
              <p:cNvSpPr/>
              <p:nvPr/>
            </p:nvSpPr>
            <p:spPr>
              <a:xfrm>
                <a:off x="682878" y="5137946"/>
                <a:ext cx="646516" cy="646516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74" name="组合 1073"/>
            <p:cNvGrpSpPr/>
            <p:nvPr/>
          </p:nvGrpSpPr>
          <p:grpSpPr>
            <a:xfrm>
              <a:off x="5405264" y="4757025"/>
              <a:ext cx="1687455" cy="1687455"/>
              <a:chOff x="22230" y="4477298"/>
              <a:chExt cx="1967812" cy="1967812"/>
            </a:xfrm>
            <a:solidFill>
              <a:srgbClr val="F6DFC2"/>
            </a:solidFill>
            <a:effectLst/>
          </p:grpSpPr>
          <p:sp>
            <p:nvSpPr>
              <p:cNvPr id="1075" name="椭圆 1074"/>
              <p:cNvSpPr/>
              <p:nvPr/>
            </p:nvSpPr>
            <p:spPr>
              <a:xfrm>
                <a:off x="22230" y="4477298"/>
                <a:ext cx="1967812" cy="1967812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76" name="椭圆 1075"/>
              <p:cNvSpPr/>
              <p:nvPr/>
            </p:nvSpPr>
            <p:spPr>
              <a:xfrm>
                <a:off x="113259" y="4568327"/>
                <a:ext cx="1785754" cy="1785754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77" name="椭圆 1076"/>
              <p:cNvSpPr/>
              <p:nvPr/>
            </p:nvSpPr>
            <p:spPr>
              <a:xfrm>
                <a:off x="230475" y="4685543"/>
                <a:ext cx="1551322" cy="1551322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78" name="椭圆 1077"/>
              <p:cNvSpPr/>
              <p:nvPr/>
            </p:nvSpPr>
            <p:spPr>
              <a:xfrm>
                <a:off x="379959" y="4835027"/>
                <a:ext cx="1252354" cy="1252354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79" name="椭圆 1078"/>
              <p:cNvSpPr/>
              <p:nvPr/>
            </p:nvSpPr>
            <p:spPr>
              <a:xfrm>
                <a:off x="530761" y="4985829"/>
                <a:ext cx="950750" cy="950750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80" name="椭圆 1079"/>
              <p:cNvSpPr/>
              <p:nvPr/>
            </p:nvSpPr>
            <p:spPr>
              <a:xfrm>
                <a:off x="682878" y="5137946"/>
                <a:ext cx="646516" cy="646516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81" name="组合 1080"/>
            <p:cNvGrpSpPr/>
            <p:nvPr/>
          </p:nvGrpSpPr>
          <p:grpSpPr>
            <a:xfrm>
              <a:off x="6805042" y="4665248"/>
              <a:ext cx="1687455" cy="1687455"/>
              <a:chOff x="22230" y="4477298"/>
              <a:chExt cx="1967812" cy="1967812"/>
            </a:xfrm>
            <a:solidFill>
              <a:srgbClr val="F6DFC2"/>
            </a:solidFill>
            <a:effectLst/>
          </p:grpSpPr>
          <p:sp>
            <p:nvSpPr>
              <p:cNvPr id="1082" name="椭圆 1081"/>
              <p:cNvSpPr/>
              <p:nvPr/>
            </p:nvSpPr>
            <p:spPr>
              <a:xfrm>
                <a:off x="22230" y="4477298"/>
                <a:ext cx="1967812" cy="1967812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83" name="椭圆 1082"/>
              <p:cNvSpPr/>
              <p:nvPr/>
            </p:nvSpPr>
            <p:spPr>
              <a:xfrm>
                <a:off x="113259" y="4568327"/>
                <a:ext cx="1785754" cy="1785754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84" name="椭圆 1083"/>
              <p:cNvSpPr/>
              <p:nvPr/>
            </p:nvSpPr>
            <p:spPr>
              <a:xfrm>
                <a:off x="230475" y="4685543"/>
                <a:ext cx="1551322" cy="1551322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85" name="椭圆 1084"/>
              <p:cNvSpPr/>
              <p:nvPr/>
            </p:nvSpPr>
            <p:spPr>
              <a:xfrm>
                <a:off x="379959" y="4835027"/>
                <a:ext cx="1252354" cy="1252354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86" name="椭圆 1085"/>
              <p:cNvSpPr/>
              <p:nvPr/>
            </p:nvSpPr>
            <p:spPr>
              <a:xfrm>
                <a:off x="530761" y="4985829"/>
                <a:ext cx="950750" cy="950750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87" name="椭圆 1086"/>
              <p:cNvSpPr/>
              <p:nvPr/>
            </p:nvSpPr>
            <p:spPr>
              <a:xfrm>
                <a:off x="682878" y="5137946"/>
                <a:ext cx="646516" cy="646516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88" name="组合 1087"/>
            <p:cNvGrpSpPr/>
            <p:nvPr/>
          </p:nvGrpSpPr>
          <p:grpSpPr>
            <a:xfrm>
              <a:off x="7874061" y="4665248"/>
              <a:ext cx="1687455" cy="1687455"/>
              <a:chOff x="22230" y="4477298"/>
              <a:chExt cx="1967812" cy="1967812"/>
            </a:xfrm>
            <a:solidFill>
              <a:srgbClr val="F6DFC2"/>
            </a:solidFill>
            <a:effectLst/>
          </p:grpSpPr>
          <p:sp>
            <p:nvSpPr>
              <p:cNvPr id="1089" name="椭圆 1088"/>
              <p:cNvSpPr/>
              <p:nvPr/>
            </p:nvSpPr>
            <p:spPr>
              <a:xfrm>
                <a:off x="22230" y="4477298"/>
                <a:ext cx="1967812" cy="1967812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0" name="椭圆 1089"/>
              <p:cNvSpPr/>
              <p:nvPr/>
            </p:nvSpPr>
            <p:spPr>
              <a:xfrm>
                <a:off x="113259" y="4568327"/>
                <a:ext cx="1785754" cy="1785754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1" name="椭圆 1090"/>
              <p:cNvSpPr/>
              <p:nvPr/>
            </p:nvSpPr>
            <p:spPr>
              <a:xfrm>
                <a:off x="230475" y="4685543"/>
                <a:ext cx="1551322" cy="1551322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2" name="椭圆 1091"/>
              <p:cNvSpPr/>
              <p:nvPr/>
            </p:nvSpPr>
            <p:spPr>
              <a:xfrm>
                <a:off x="379959" y="4835027"/>
                <a:ext cx="1252354" cy="1252354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3" name="椭圆 1092"/>
              <p:cNvSpPr/>
              <p:nvPr/>
            </p:nvSpPr>
            <p:spPr>
              <a:xfrm>
                <a:off x="530761" y="4985829"/>
                <a:ext cx="950750" cy="950750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4" name="椭圆 1093"/>
              <p:cNvSpPr/>
              <p:nvPr/>
            </p:nvSpPr>
            <p:spPr>
              <a:xfrm>
                <a:off x="682878" y="5137946"/>
                <a:ext cx="646516" cy="646516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95" name="组合 1094"/>
            <p:cNvGrpSpPr/>
            <p:nvPr/>
          </p:nvGrpSpPr>
          <p:grpSpPr>
            <a:xfrm>
              <a:off x="738807" y="5032572"/>
              <a:ext cx="1967812" cy="1967812"/>
              <a:chOff x="22230" y="4477298"/>
              <a:chExt cx="1967812" cy="1967812"/>
            </a:xfrm>
            <a:solidFill>
              <a:srgbClr val="F6DFC2"/>
            </a:solidFill>
            <a:effectLst/>
          </p:grpSpPr>
          <p:sp>
            <p:nvSpPr>
              <p:cNvPr id="1096" name="椭圆 1095"/>
              <p:cNvSpPr/>
              <p:nvPr/>
            </p:nvSpPr>
            <p:spPr>
              <a:xfrm>
                <a:off x="22230" y="4477298"/>
                <a:ext cx="1967812" cy="1967812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7" name="椭圆 1096"/>
              <p:cNvSpPr/>
              <p:nvPr/>
            </p:nvSpPr>
            <p:spPr>
              <a:xfrm>
                <a:off x="113259" y="4568327"/>
                <a:ext cx="1785754" cy="1785754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8" name="椭圆 1097"/>
              <p:cNvSpPr/>
              <p:nvPr/>
            </p:nvSpPr>
            <p:spPr>
              <a:xfrm>
                <a:off x="230475" y="4685543"/>
                <a:ext cx="1551322" cy="1551322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9" name="椭圆 1098"/>
              <p:cNvSpPr/>
              <p:nvPr/>
            </p:nvSpPr>
            <p:spPr>
              <a:xfrm>
                <a:off x="379959" y="4835027"/>
                <a:ext cx="1252354" cy="1252354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0" name="椭圆 1099"/>
              <p:cNvSpPr/>
              <p:nvPr/>
            </p:nvSpPr>
            <p:spPr>
              <a:xfrm>
                <a:off x="530761" y="4985829"/>
                <a:ext cx="950750" cy="950750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1" name="椭圆 1100"/>
              <p:cNvSpPr/>
              <p:nvPr/>
            </p:nvSpPr>
            <p:spPr>
              <a:xfrm>
                <a:off x="682878" y="5137946"/>
                <a:ext cx="646516" cy="646516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02" name="组合 1101"/>
            <p:cNvGrpSpPr/>
            <p:nvPr/>
          </p:nvGrpSpPr>
          <p:grpSpPr>
            <a:xfrm>
              <a:off x="1890072" y="5000289"/>
              <a:ext cx="2034572" cy="2034572"/>
              <a:chOff x="22230" y="4477298"/>
              <a:chExt cx="1967812" cy="1967812"/>
            </a:xfrm>
            <a:solidFill>
              <a:srgbClr val="F6DFC2"/>
            </a:solidFill>
            <a:effectLst/>
          </p:grpSpPr>
          <p:sp>
            <p:nvSpPr>
              <p:cNvPr id="1103" name="椭圆 1102"/>
              <p:cNvSpPr/>
              <p:nvPr/>
            </p:nvSpPr>
            <p:spPr>
              <a:xfrm>
                <a:off x="22230" y="4477298"/>
                <a:ext cx="1967812" cy="1967812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4" name="椭圆 1103"/>
              <p:cNvSpPr/>
              <p:nvPr/>
            </p:nvSpPr>
            <p:spPr>
              <a:xfrm>
                <a:off x="113259" y="4568327"/>
                <a:ext cx="1785754" cy="1785754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5" name="椭圆 1104"/>
              <p:cNvSpPr/>
              <p:nvPr/>
            </p:nvSpPr>
            <p:spPr>
              <a:xfrm>
                <a:off x="230475" y="4685543"/>
                <a:ext cx="1551322" cy="1551322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6" name="椭圆 1105"/>
              <p:cNvSpPr/>
              <p:nvPr/>
            </p:nvSpPr>
            <p:spPr>
              <a:xfrm>
                <a:off x="379959" y="4835027"/>
                <a:ext cx="1252354" cy="1252354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7" name="椭圆 1106"/>
              <p:cNvSpPr/>
              <p:nvPr/>
            </p:nvSpPr>
            <p:spPr>
              <a:xfrm>
                <a:off x="530761" y="4985829"/>
                <a:ext cx="950750" cy="950750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8" name="椭圆 1107"/>
              <p:cNvSpPr/>
              <p:nvPr/>
            </p:nvSpPr>
            <p:spPr>
              <a:xfrm>
                <a:off x="682878" y="5137946"/>
                <a:ext cx="646516" cy="646516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09" name="组合 1108"/>
            <p:cNvGrpSpPr/>
            <p:nvPr/>
          </p:nvGrpSpPr>
          <p:grpSpPr>
            <a:xfrm>
              <a:off x="3291442" y="5041943"/>
              <a:ext cx="1822576" cy="1822576"/>
              <a:chOff x="22230" y="4477298"/>
              <a:chExt cx="1967812" cy="1967812"/>
            </a:xfrm>
            <a:solidFill>
              <a:srgbClr val="F6DFC2"/>
            </a:solidFill>
            <a:effectLst/>
          </p:grpSpPr>
          <p:sp>
            <p:nvSpPr>
              <p:cNvPr id="1110" name="椭圆 1109"/>
              <p:cNvSpPr/>
              <p:nvPr/>
            </p:nvSpPr>
            <p:spPr>
              <a:xfrm>
                <a:off x="22230" y="4477298"/>
                <a:ext cx="1967812" cy="1967812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11" name="椭圆 1110"/>
              <p:cNvSpPr/>
              <p:nvPr/>
            </p:nvSpPr>
            <p:spPr>
              <a:xfrm>
                <a:off x="113259" y="4568327"/>
                <a:ext cx="1785754" cy="1785754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12" name="椭圆 1111"/>
              <p:cNvSpPr/>
              <p:nvPr/>
            </p:nvSpPr>
            <p:spPr>
              <a:xfrm>
                <a:off x="230475" y="4685543"/>
                <a:ext cx="1551322" cy="1551322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13" name="椭圆 1112"/>
              <p:cNvSpPr/>
              <p:nvPr/>
            </p:nvSpPr>
            <p:spPr>
              <a:xfrm>
                <a:off x="379959" y="4835027"/>
                <a:ext cx="1252354" cy="1252354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14" name="椭圆 1113"/>
              <p:cNvSpPr/>
              <p:nvPr/>
            </p:nvSpPr>
            <p:spPr>
              <a:xfrm>
                <a:off x="530761" y="4985829"/>
                <a:ext cx="950750" cy="950750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15" name="椭圆 1114"/>
              <p:cNvSpPr/>
              <p:nvPr/>
            </p:nvSpPr>
            <p:spPr>
              <a:xfrm>
                <a:off x="682878" y="5137946"/>
                <a:ext cx="646516" cy="646516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16" name="组合 1115"/>
            <p:cNvGrpSpPr/>
            <p:nvPr/>
          </p:nvGrpSpPr>
          <p:grpSpPr>
            <a:xfrm>
              <a:off x="4679887" y="5146086"/>
              <a:ext cx="1822576" cy="1822576"/>
              <a:chOff x="22230" y="4477298"/>
              <a:chExt cx="1967812" cy="1967812"/>
            </a:xfrm>
            <a:solidFill>
              <a:srgbClr val="F6DFC2"/>
            </a:solidFill>
            <a:effectLst/>
          </p:grpSpPr>
          <p:sp>
            <p:nvSpPr>
              <p:cNvPr id="1117" name="椭圆 1116"/>
              <p:cNvSpPr/>
              <p:nvPr/>
            </p:nvSpPr>
            <p:spPr>
              <a:xfrm>
                <a:off x="22230" y="4477298"/>
                <a:ext cx="1967812" cy="1967812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18" name="椭圆 1117"/>
              <p:cNvSpPr/>
              <p:nvPr/>
            </p:nvSpPr>
            <p:spPr>
              <a:xfrm>
                <a:off x="113259" y="4568327"/>
                <a:ext cx="1785754" cy="1785754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19" name="椭圆 1118"/>
              <p:cNvSpPr/>
              <p:nvPr/>
            </p:nvSpPr>
            <p:spPr>
              <a:xfrm>
                <a:off x="230475" y="4685543"/>
                <a:ext cx="1551322" cy="1551322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20" name="椭圆 1119"/>
              <p:cNvSpPr/>
              <p:nvPr/>
            </p:nvSpPr>
            <p:spPr>
              <a:xfrm>
                <a:off x="379959" y="4835027"/>
                <a:ext cx="1252354" cy="1252354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21" name="椭圆 1120"/>
              <p:cNvSpPr/>
              <p:nvPr/>
            </p:nvSpPr>
            <p:spPr>
              <a:xfrm>
                <a:off x="530761" y="4985829"/>
                <a:ext cx="950750" cy="950750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22" name="椭圆 1121"/>
              <p:cNvSpPr/>
              <p:nvPr/>
            </p:nvSpPr>
            <p:spPr>
              <a:xfrm>
                <a:off x="682878" y="5137946"/>
                <a:ext cx="646516" cy="646516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23" name="组合 1122"/>
            <p:cNvGrpSpPr/>
            <p:nvPr/>
          </p:nvGrpSpPr>
          <p:grpSpPr>
            <a:xfrm>
              <a:off x="5991283" y="5101014"/>
              <a:ext cx="1687455" cy="1687455"/>
              <a:chOff x="22230" y="4477298"/>
              <a:chExt cx="1967812" cy="1967812"/>
            </a:xfrm>
            <a:solidFill>
              <a:srgbClr val="F6DFC2"/>
            </a:solidFill>
            <a:effectLst/>
          </p:grpSpPr>
          <p:sp>
            <p:nvSpPr>
              <p:cNvPr id="1124" name="椭圆 1123"/>
              <p:cNvSpPr/>
              <p:nvPr/>
            </p:nvSpPr>
            <p:spPr>
              <a:xfrm>
                <a:off x="22230" y="4477298"/>
                <a:ext cx="1967812" cy="1967812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25" name="椭圆 1124"/>
              <p:cNvSpPr/>
              <p:nvPr/>
            </p:nvSpPr>
            <p:spPr>
              <a:xfrm>
                <a:off x="113259" y="4568327"/>
                <a:ext cx="1785754" cy="1785754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26" name="椭圆 1125"/>
              <p:cNvSpPr/>
              <p:nvPr/>
            </p:nvSpPr>
            <p:spPr>
              <a:xfrm>
                <a:off x="230475" y="4685543"/>
                <a:ext cx="1551322" cy="1551322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27" name="椭圆 1126"/>
              <p:cNvSpPr/>
              <p:nvPr/>
            </p:nvSpPr>
            <p:spPr>
              <a:xfrm>
                <a:off x="379959" y="4835027"/>
                <a:ext cx="1252354" cy="1252354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28" name="椭圆 1127"/>
              <p:cNvSpPr/>
              <p:nvPr/>
            </p:nvSpPr>
            <p:spPr>
              <a:xfrm>
                <a:off x="530761" y="4985829"/>
                <a:ext cx="950750" cy="950750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29" name="椭圆 1128"/>
              <p:cNvSpPr/>
              <p:nvPr/>
            </p:nvSpPr>
            <p:spPr>
              <a:xfrm>
                <a:off x="682878" y="5137946"/>
                <a:ext cx="646516" cy="646516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30" name="组合 1129"/>
            <p:cNvGrpSpPr/>
            <p:nvPr/>
          </p:nvGrpSpPr>
          <p:grpSpPr>
            <a:xfrm>
              <a:off x="7212013" y="5044614"/>
              <a:ext cx="1687455" cy="1687455"/>
              <a:chOff x="22230" y="4477298"/>
              <a:chExt cx="1967812" cy="1967812"/>
            </a:xfrm>
            <a:solidFill>
              <a:srgbClr val="F6DFC2"/>
            </a:solidFill>
            <a:effectLst/>
          </p:grpSpPr>
          <p:sp>
            <p:nvSpPr>
              <p:cNvPr id="1131" name="椭圆 1130"/>
              <p:cNvSpPr/>
              <p:nvPr/>
            </p:nvSpPr>
            <p:spPr>
              <a:xfrm>
                <a:off x="22230" y="4477298"/>
                <a:ext cx="1967812" cy="1967812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32" name="椭圆 1131"/>
              <p:cNvSpPr/>
              <p:nvPr/>
            </p:nvSpPr>
            <p:spPr>
              <a:xfrm>
                <a:off x="113259" y="4568327"/>
                <a:ext cx="1785754" cy="1785754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33" name="椭圆 1132"/>
              <p:cNvSpPr/>
              <p:nvPr/>
            </p:nvSpPr>
            <p:spPr>
              <a:xfrm>
                <a:off x="230475" y="4685543"/>
                <a:ext cx="1551322" cy="1551322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34" name="椭圆 1133"/>
              <p:cNvSpPr/>
              <p:nvPr/>
            </p:nvSpPr>
            <p:spPr>
              <a:xfrm>
                <a:off x="379959" y="4835027"/>
                <a:ext cx="1252354" cy="1252354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35" name="椭圆 1134"/>
              <p:cNvSpPr/>
              <p:nvPr/>
            </p:nvSpPr>
            <p:spPr>
              <a:xfrm>
                <a:off x="530761" y="4985829"/>
                <a:ext cx="950750" cy="950750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36" name="椭圆 1135"/>
              <p:cNvSpPr/>
              <p:nvPr/>
            </p:nvSpPr>
            <p:spPr>
              <a:xfrm>
                <a:off x="682878" y="5137946"/>
                <a:ext cx="646516" cy="646516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37" name="组合 1136"/>
            <p:cNvGrpSpPr/>
            <p:nvPr/>
          </p:nvGrpSpPr>
          <p:grpSpPr>
            <a:xfrm>
              <a:off x="-354563" y="5097445"/>
              <a:ext cx="1687455" cy="1687455"/>
              <a:chOff x="22230" y="4477298"/>
              <a:chExt cx="1967812" cy="1967812"/>
            </a:xfrm>
            <a:solidFill>
              <a:srgbClr val="F6DFC2"/>
            </a:solidFill>
            <a:effectLst/>
          </p:grpSpPr>
          <p:sp>
            <p:nvSpPr>
              <p:cNvPr id="1138" name="椭圆 1137"/>
              <p:cNvSpPr/>
              <p:nvPr/>
            </p:nvSpPr>
            <p:spPr>
              <a:xfrm>
                <a:off x="22230" y="4477298"/>
                <a:ext cx="1967812" cy="1967812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39" name="椭圆 1138"/>
              <p:cNvSpPr/>
              <p:nvPr/>
            </p:nvSpPr>
            <p:spPr>
              <a:xfrm>
                <a:off x="113259" y="4568327"/>
                <a:ext cx="1785754" cy="1785754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40" name="椭圆 1139"/>
              <p:cNvSpPr/>
              <p:nvPr/>
            </p:nvSpPr>
            <p:spPr>
              <a:xfrm>
                <a:off x="230475" y="4685543"/>
                <a:ext cx="1551322" cy="1551322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41" name="椭圆 1140"/>
              <p:cNvSpPr/>
              <p:nvPr/>
            </p:nvSpPr>
            <p:spPr>
              <a:xfrm>
                <a:off x="379959" y="4835027"/>
                <a:ext cx="1252354" cy="1252354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42" name="椭圆 1141"/>
              <p:cNvSpPr/>
              <p:nvPr/>
            </p:nvSpPr>
            <p:spPr>
              <a:xfrm>
                <a:off x="530761" y="4985829"/>
                <a:ext cx="950750" cy="950750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43" name="椭圆 1142"/>
              <p:cNvSpPr/>
              <p:nvPr/>
            </p:nvSpPr>
            <p:spPr>
              <a:xfrm>
                <a:off x="682878" y="5137946"/>
                <a:ext cx="646516" cy="646516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44" name="组合 1143"/>
            <p:cNvGrpSpPr/>
            <p:nvPr/>
          </p:nvGrpSpPr>
          <p:grpSpPr>
            <a:xfrm>
              <a:off x="8360014" y="5114476"/>
              <a:ext cx="1687455" cy="1687455"/>
              <a:chOff x="22230" y="4477298"/>
              <a:chExt cx="1967812" cy="1967812"/>
            </a:xfrm>
            <a:solidFill>
              <a:srgbClr val="F6DFC2"/>
            </a:solidFill>
            <a:effectLst/>
          </p:grpSpPr>
          <p:sp>
            <p:nvSpPr>
              <p:cNvPr id="1145" name="椭圆 1144"/>
              <p:cNvSpPr/>
              <p:nvPr/>
            </p:nvSpPr>
            <p:spPr>
              <a:xfrm>
                <a:off x="22230" y="4477298"/>
                <a:ext cx="1967812" cy="1967812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46" name="椭圆 1145"/>
              <p:cNvSpPr/>
              <p:nvPr/>
            </p:nvSpPr>
            <p:spPr>
              <a:xfrm>
                <a:off x="113259" y="4568327"/>
                <a:ext cx="1785754" cy="1785754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47" name="椭圆 1146"/>
              <p:cNvSpPr/>
              <p:nvPr/>
            </p:nvSpPr>
            <p:spPr>
              <a:xfrm>
                <a:off x="230475" y="4685543"/>
                <a:ext cx="1551322" cy="1551322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48" name="椭圆 1147"/>
              <p:cNvSpPr/>
              <p:nvPr/>
            </p:nvSpPr>
            <p:spPr>
              <a:xfrm>
                <a:off x="379959" y="4835027"/>
                <a:ext cx="1252354" cy="1252354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49" name="椭圆 1148"/>
              <p:cNvSpPr/>
              <p:nvPr/>
            </p:nvSpPr>
            <p:spPr>
              <a:xfrm>
                <a:off x="530761" y="4985829"/>
                <a:ext cx="950750" cy="950750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50" name="椭圆 1149"/>
              <p:cNvSpPr/>
              <p:nvPr/>
            </p:nvSpPr>
            <p:spPr>
              <a:xfrm>
                <a:off x="682878" y="5137946"/>
                <a:ext cx="646516" cy="646516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51" name="组合 1150"/>
            <p:cNvGrpSpPr/>
            <p:nvPr/>
          </p:nvGrpSpPr>
          <p:grpSpPr>
            <a:xfrm>
              <a:off x="1503952" y="5444159"/>
              <a:ext cx="1967812" cy="1967812"/>
              <a:chOff x="22230" y="4477298"/>
              <a:chExt cx="1967812" cy="1967812"/>
            </a:xfrm>
            <a:solidFill>
              <a:srgbClr val="F6DFC2"/>
            </a:solidFill>
            <a:effectLst/>
          </p:grpSpPr>
          <p:sp>
            <p:nvSpPr>
              <p:cNvPr id="1152" name="椭圆 1151"/>
              <p:cNvSpPr/>
              <p:nvPr/>
            </p:nvSpPr>
            <p:spPr>
              <a:xfrm>
                <a:off x="22230" y="4477298"/>
                <a:ext cx="1967812" cy="1967812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53" name="椭圆 1152"/>
              <p:cNvSpPr/>
              <p:nvPr/>
            </p:nvSpPr>
            <p:spPr>
              <a:xfrm>
                <a:off x="113259" y="4568327"/>
                <a:ext cx="1785754" cy="1785754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54" name="椭圆 1153"/>
              <p:cNvSpPr/>
              <p:nvPr/>
            </p:nvSpPr>
            <p:spPr>
              <a:xfrm>
                <a:off x="230475" y="4685543"/>
                <a:ext cx="1551322" cy="1551322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55" name="椭圆 1154"/>
              <p:cNvSpPr/>
              <p:nvPr/>
            </p:nvSpPr>
            <p:spPr>
              <a:xfrm>
                <a:off x="379959" y="4835027"/>
                <a:ext cx="1252354" cy="1252354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56" name="椭圆 1155"/>
              <p:cNvSpPr/>
              <p:nvPr/>
            </p:nvSpPr>
            <p:spPr>
              <a:xfrm>
                <a:off x="530761" y="4985829"/>
                <a:ext cx="950750" cy="950750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57" name="椭圆 1156"/>
              <p:cNvSpPr/>
              <p:nvPr/>
            </p:nvSpPr>
            <p:spPr>
              <a:xfrm>
                <a:off x="682878" y="5137946"/>
                <a:ext cx="646516" cy="646516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58" name="组合 1157"/>
            <p:cNvGrpSpPr/>
            <p:nvPr/>
          </p:nvGrpSpPr>
          <p:grpSpPr>
            <a:xfrm>
              <a:off x="2655217" y="5411876"/>
              <a:ext cx="2034572" cy="2034572"/>
              <a:chOff x="22230" y="4477298"/>
              <a:chExt cx="1967812" cy="1967812"/>
            </a:xfrm>
            <a:solidFill>
              <a:srgbClr val="F6DFC2"/>
            </a:solidFill>
            <a:effectLst/>
          </p:grpSpPr>
          <p:sp>
            <p:nvSpPr>
              <p:cNvPr id="1159" name="椭圆 1158"/>
              <p:cNvSpPr/>
              <p:nvPr/>
            </p:nvSpPr>
            <p:spPr>
              <a:xfrm>
                <a:off x="22230" y="4477298"/>
                <a:ext cx="1967812" cy="1967812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60" name="椭圆 1159"/>
              <p:cNvSpPr/>
              <p:nvPr/>
            </p:nvSpPr>
            <p:spPr>
              <a:xfrm>
                <a:off x="113259" y="4568327"/>
                <a:ext cx="1785754" cy="1785754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61" name="椭圆 1160"/>
              <p:cNvSpPr/>
              <p:nvPr/>
            </p:nvSpPr>
            <p:spPr>
              <a:xfrm>
                <a:off x="230475" y="4685543"/>
                <a:ext cx="1551322" cy="1551322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62" name="椭圆 1161"/>
              <p:cNvSpPr/>
              <p:nvPr/>
            </p:nvSpPr>
            <p:spPr>
              <a:xfrm>
                <a:off x="379959" y="4835027"/>
                <a:ext cx="1252354" cy="1252354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63" name="椭圆 1162"/>
              <p:cNvSpPr/>
              <p:nvPr/>
            </p:nvSpPr>
            <p:spPr>
              <a:xfrm>
                <a:off x="530761" y="4985829"/>
                <a:ext cx="950750" cy="950750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64" name="椭圆 1163"/>
              <p:cNvSpPr/>
              <p:nvPr/>
            </p:nvSpPr>
            <p:spPr>
              <a:xfrm>
                <a:off x="682878" y="5137946"/>
                <a:ext cx="646516" cy="646516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65" name="组合 1164"/>
            <p:cNvGrpSpPr/>
            <p:nvPr/>
          </p:nvGrpSpPr>
          <p:grpSpPr>
            <a:xfrm>
              <a:off x="4056587" y="5453530"/>
              <a:ext cx="1822576" cy="1822576"/>
              <a:chOff x="22230" y="4477298"/>
              <a:chExt cx="1967812" cy="1967812"/>
            </a:xfrm>
            <a:solidFill>
              <a:srgbClr val="F6DFC2"/>
            </a:solidFill>
            <a:effectLst/>
          </p:grpSpPr>
          <p:sp>
            <p:nvSpPr>
              <p:cNvPr id="1166" name="椭圆 1165"/>
              <p:cNvSpPr/>
              <p:nvPr/>
            </p:nvSpPr>
            <p:spPr>
              <a:xfrm>
                <a:off x="22230" y="4477298"/>
                <a:ext cx="1967812" cy="1967812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67" name="椭圆 1166"/>
              <p:cNvSpPr/>
              <p:nvPr/>
            </p:nvSpPr>
            <p:spPr>
              <a:xfrm>
                <a:off x="113259" y="4568327"/>
                <a:ext cx="1785754" cy="1785754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68" name="椭圆 1167"/>
              <p:cNvSpPr/>
              <p:nvPr/>
            </p:nvSpPr>
            <p:spPr>
              <a:xfrm>
                <a:off x="230475" y="4685543"/>
                <a:ext cx="1551322" cy="1551322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69" name="椭圆 1168"/>
              <p:cNvSpPr/>
              <p:nvPr/>
            </p:nvSpPr>
            <p:spPr>
              <a:xfrm>
                <a:off x="379959" y="4835027"/>
                <a:ext cx="1252354" cy="1252354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70" name="椭圆 1169"/>
              <p:cNvSpPr/>
              <p:nvPr/>
            </p:nvSpPr>
            <p:spPr>
              <a:xfrm>
                <a:off x="530761" y="4985829"/>
                <a:ext cx="950750" cy="950750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71" name="椭圆 1170"/>
              <p:cNvSpPr/>
              <p:nvPr/>
            </p:nvSpPr>
            <p:spPr>
              <a:xfrm>
                <a:off x="682878" y="5137946"/>
                <a:ext cx="646516" cy="646516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72" name="组合 1171"/>
            <p:cNvGrpSpPr/>
            <p:nvPr/>
          </p:nvGrpSpPr>
          <p:grpSpPr>
            <a:xfrm>
              <a:off x="5445032" y="5557673"/>
              <a:ext cx="1822576" cy="1822576"/>
              <a:chOff x="22230" y="4477298"/>
              <a:chExt cx="1967812" cy="1967812"/>
            </a:xfrm>
            <a:solidFill>
              <a:srgbClr val="F6DFC2"/>
            </a:solidFill>
            <a:effectLst/>
          </p:grpSpPr>
          <p:sp>
            <p:nvSpPr>
              <p:cNvPr id="1173" name="椭圆 1172"/>
              <p:cNvSpPr/>
              <p:nvPr/>
            </p:nvSpPr>
            <p:spPr>
              <a:xfrm>
                <a:off x="22230" y="4477298"/>
                <a:ext cx="1967812" cy="1967812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74" name="椭圆 1173"/>
              <p:cNvSpPr/>
              <p:nvPr/>
            </p:nvSpPr>
            <p:spPr>
              <a:xfrm>
                <a:off x="113259" y="4568327"/>
                <a:ext cx="1785754" cy="1785754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75" name="椭圆 1174"/>
              <p:cNvSpPr/>
              <p:nvPr/>
            </p:nvSpPr>
            <p:spPr>
              <a:xfrm>
                <a:off x="230475" y="4685543"/>
                <a:ext cx="1551322" cy="1551322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76" name="椭圆 1175"/>
              <p:cNvSpPr/>
              <p:nvPr/>
            </p:nvSpPr>
            <p:spPr>
              <a:xfrm>
                <a:off x="379959" y="4835027"/>
                <a:ext cx="1252354" cy="1252354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77" name="椭圆 1176"/>
              <p:cNvSpPr/>
              <p:nvPr/>
            </p:nvSpPr>
            <p:spPr>
              <a:xfrm>
                <a:off x="530761" y="4985829"/>
                <a:ext cx="950750" cy="950750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78" name="椭圆 1177"/>
              <p:cNvSpPr/>
              <p:nvPr/>
            </p:nvSpPr>
            <p:spPr>
              <a:xfrm>
                <a:off x="682878" y="5137946"/>
                <a:ext cx="646516" cy="646516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79" name="组合 1178"/>
            <p:cNvGrpSpPr/>
            <p:nvPr/>
          </p:nvGrpSpPr>
          <p:grpSpPr>
            <a:xfrm>
              <a:off x="6756428" y="5512601"/>
              <a:ext cx="1687455" cy="1687455"/>
              <a:chOff x="22230" y="4477298"/>
              <a:chExt cx="1967812" cy="1967812"/>
            </a:xfrm>
            <a:solidFill>
              <a:srgbClr val="F6DFC2"/>
            </a:solidFill>
            <a:effectLst/>
          </p:grpSpPr>
          <p:sp>
            <p:nvSpPr>
              <p:cNvPr id="1180" name="椭圆 1179"/>
              <p:cNvSpPr/>
              <p:nvPr/>
            </p:nvSpPr>
            <p:spPr>
              <a:xfrm>
                <a:off x="22230" y="4477298"/>
                <a:ext cx="1967812" cy="1967812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81" name="椭圆 1180"/>
              <p:cNvSpPr/>
              <p:nvPr/>
            </p:nvSpPr>
            <p:spPr>
              <a:xfrm>
                <a:off x="113259" y="4568327"/>
                <a:ext cx="1785754" cy="1785754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82" name="椭圆 1181"/>
              <p:cNvSpPr/>
              <p:nvPr/>
            </p:nvSpPr>
            <p:spPr>
              <a:xfrm>
                <a:off x="230475" y="4685543"/>
                <a:ext cx="1551322" cy="1551322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83" name="椭圆 1182"/>
              <p:cNvSpPr/>
              <p:nvPr/>
            </p:nvSpPr>
            <p:spPr>
              <a:xfrm>
                <a:off x="379959" y="4835027"/>
                <a:ext cx="1252354" cy="1252354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84" name="椭圆 1183"/>
              <p:cNvSpPr/>
              <p:nvPr/>
            </p:nvSpPr>
            <p:spPr>
              <a:xfrm>
                <a:off x="530761" y="4985829"/>
                <a:ext cx="950750" cy="950750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85" name="椭圆 1184"/>
              <p:cNvSpPr/>
              <p:nvPr/>
            </p:nvSpPr>
            <p:spPr>
              <a:xfrm>
                <a:off x="682878" y="5137946"/>
                <a:ext cx="646516" cy="646516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86" name="组合 1185"/>
            <p:cNvGrpSpPr/>
            <p:nvPr/>
          </p:nvGrpSpPr>
          <p:grpSpPr>
            <a:xfrm>
              <a:off x="7977158" y="5456201"/>
              <a:ext cx="1687455" cy="1687455"/>
              <a:chOff x="22230" y="4477298"/>
              <a:chExt cx="1967812" cy="1967812"/>
            </a:xfrm>
            <a:solidFill>
              <a:srgbClr val="F6DFC2"/>
            </a:solidFill>
            <a:effectLst/>
          </p:grpSpPr>
          <p:sp>
            <p:nvSpPr>
              <p:cNvPr id="1187" name="椭圆 1186"/>
              <p:cNvSpPr/>
              <p:nvPr/>
            </p:nvSpPr>
            <p:spPr>
              <a:xfrm>
                <a:off x="22230" y="4477298"/>
                <a:ext cx="1967812" cy="1967812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88" name="椭圆 1187"/>
              <p:cNvSpPr/>
              <p:nvPr/>
            </p:nvSpPr>
            <p:spPr>
              <a:xfrm>
                <a:off x="113259" y="4568327"/>
                <a:ext cx="1785754" cy="1785754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89" name="椭圆 1188"/>
              <p:cNvSpPr/>
              <p:nvPr/>
            </p:nvSpPr>
            <p:spPr>
              <a:xfrm>
                <a:off x="230475" y="4685543"/>
                <a:ext cx="1551322" cy="1551322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90" name="椭圆 1189"/>
              <p:cNvSpPr/>
              <p:nvPr/>
            </p:nvSpPr>
            <p:spPr>
              <a:xfrm>
                <a:off x="379959" y="4835027"/>
                <a:ext cx="1252354" cy="1252354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91" name="椭圆 1190"/>
              <p:cNvSpPr/>
              <p:nvPr/>
            </p:nvSpPr>
            <p:spPr>
              <a:xfrm>
                <a:off x="530761" y="4985829"/>
                <a:ext cx="950750" cy="950750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92" name="椭圆 1191"/>
              <p:cNvSpPr/>
              <p:nvPr/>
            </p:nvSpPr>
            <p:spPr>
              <a:xfrm>
                <a:off x="682878" y="5137946"/>
                <a:ext cx="646516" cy="646516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93" name="组合 1192"/>
            <p:cNvGrpSpPr/>
            <p:nvPr/>
          </p:nvGrpSpPr>
          <p:grpSpPr>
            <a:xfrm>
              <a:off x="410582" y="5509032"/>
              <a:ext cx="1687455" cy="1687455"/>
              <a:chOff x="22230" y="4477298"/>
              <a:chExt cx="1967812" cy="1967812"/>
            </a:xfrm>
            <a:solidFill>
              <a:srgbClr val="F6DFC2"/>
            </a:solidFill>
            <a:effectLst/>
          </p:grpSpPr>
          <p:sp>
            <p:nvSpPr>
              <p:cNvPr id="1194" name="椭圆 1193"/>
              <p:cNvSpPr/>
              <p:nvPr/>
            </p:nvSpPr>
            <p:spPr>
              <a:xfrm>
                <a:off x="22230" y="4477298"/>
                <a:ext cx="1967812" cy="1967812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95" name="椭圆 1194"/>
              <p:cNvSpPr/>
              <p:nvPr/>
            </p:nvSpPr>
            <p:spPr>
              <a:xfrm>
                <a:off x="113259" y="4568327"/>
                <a:ext cx="1785754" cy="1785754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96" name="椭圆 1195"/>
              <p:cNvSpPr/>
              <p:nvPr/>
            </p:nvSpPr>
            <p:spPr>
              <a:xfrm>
                <a:off x="230475" y="4685543"/>
                <a:ext cx="1551322" cy="1551322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97" name="椭圆 1196"/>
              <p:cNvSpPr/>
              <p:nvPr/>
            </p:nvSpPr>
            <p:spPr>
              <a:xfrm>
                <a:off x="379959" y="4835027"/>
                <a:ext cx="1252354" cy="1252354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98" name="椭圆 1197"/>
              <p:cNvSpPr/>
              <p:nvPr/>
            </p:nvSpPr>
            <p:spPr>
              <a:xfrm>
                <a:off x="530761" y="4985829"/>
                <a:ext cx="950750" cy="950750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99" name="椭圆 1198"/>
              <p:cNvSpPr/>
              <p:nvPr/>
            </p:nvSpPr>
            <p:spPr>
              <a:xfrm>
                <a:off x="682878" y="5137946"/>
                <a:ext cx="646516" cy="646516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00" name="组合 1199"/>
            <p:cNvGrpSpPr/>
            <p:nvPr/>
          </p:nvGrpSpPr>
          <p:grpSpPr>
            <a:xfrm>
              <a:off x="-815251" y="5525381"/>
              <a:ext cx="1687455" cy="1687455"/>
              <a:chOff x="22230" y="4477298"/>
              <a:chExt cx="1967812" cy="1967812"/>
            </a:xfrm>
            <a:solidFill>
              <a:srgbClr val="F6DFC2"/>
            </a:solidFill>
            <a:effectLst/>
          </p:grpSpPr>
          <p:sp>
            <p:nvSpPr>
              <p:cNvPr id="1201" name="椭圆 1200"/>
              <p:cNvSpPr/>
              <p:nvPr/>
            </p:nvSpPr>
            <p:spPr>
              <a:xfrm>
                <a:off x="22230" y="4477298"/>
                <a:ext cx="1967812" cy="1967812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02" name="椭圆 1201"/>
              <p:cNvSpPr/>
              <p:nvPr/>
            </p:nvSpPr>
            <p:spPr>
              <a:xfrm>
                <a:off x="113259" y="4568327"/>
                <a:ext cx="1785754" cy="1785754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03" name="椭圆 1202"/>
              <p:cNvSpPr/>
              <p:nvPr/>
            </p:nvSpPr>
            <p:spPr>
              <a:xfrm>
                <a:off x="230475" y="4685543"/>
                <a:ext cx="1551322" cy="1551322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04" name="椭圆 1203"/>
              <p:cNvSpPr/>
              <p:nvPr/>
            </p:nvSpPr>
            <p:spPr>
              <a:xfrm>
                <a:off x="379959" y="4835027"/>
                <a:ext cx="1252354" cy="1252354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05" name="椭圆 1204"/>
              <p:cNvSpPr/>
              <p:nvPr/>
            </p:nvSpPr>
            <p:spPr>
              <a:xfrm>
                <a:off x="530761" y="4985829"/>
                <a:ext cx="950750" cy="950750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06" name="椭圆 1205"/>
              <p:cNvSpPr/>
              <p:nvPr/>
            </p:nvSpPr>
            <p:spPr>
              <a:xfrm>
                <a:off x="682878" y="5137946"/>
                <a:ext cx="646516" cy="646516"/>
              </a:xfrm>
              <a:prstGeom prst="ellipse">
                <a:avLst/>
              </a:prstGeom>
              <a:grpFill/>
              <a:ln>
                <a:solidFill>
                  <a:srgbClr val="F6AB00">
                    <a:alpha val="4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0" y="-48273"/>
            <a:ext cx="15659101" cy="5235741"/>
            <a:chOff x="0" y="-48273"/>
            <a:chExt cx="15659101" cy="5235741"/>
          </a:xfrm>
        </p:grpSpPr>
        <p:grpSp>
          <p:nvGrpSpPr>
            <p:cNvPr id="11" name="组合 10"/>
            <p:cNvGrpSpPr/>
            <p:nvPr/>
          </p:nvGrpSpPr>
          <p:grpSpPr>
            <a:xfrm>
              <a:off x="0" y="-8232"/>
              <a:ext cx="9248775" cy="5151732"/>
              <a:chOff x="0" y="-8232"/>
              <a:chExt cx="9248775" cy="5151732"/>
            </a:xfrm>
          </p:grpSpPr>
          <p:sp>
            <p:nvSpPr>
              <p:cNvPr id="637" name="矩形 636"/>
              <p:cNvSpPr/>
              <p:nvPr/>
            </p:nvSpPr>
            <p:spPr>
              <a:xfrm>
                <a:off x="0" y="0"/>
                <a:ext cx="9248775" cy="5143500"/>
              </a:xfrm>
              <a:prstGeom prst="rect">
                <a:avLst/>
              </a:prstGeom>
              <a:solidFill>
                <a:srgbClr val="D204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0" name="图片 9"/>
              <p:cNvPicPr>
                <a:picLocks noChangeAspect="1"/>
              </p:cNvPicPr>
              <p:nvPr/>
            </p:nvPicPr>
            <p:blipFill rotWithShape="1">
              <a:blip r:embed="rId3"/>
              <a:srcRect t="7934" b="8199"/>
              <a:stretch/>
            </p:blipFill>
            <p:spPr>
              <a:xfrm>
                <a:off x="9525" y="-8232"/>
                <a:ext cx="9120406" cy="5143651"/>
              </a:xfrm>
              <a:prstGeom prst="rect">
                <a:avLst/>
              </a:prstGeom>
            </p:spPr>
          </p:pic>
        </p:grpSp>
        <p:grpSp>
          <p:nvGrpSpPr>
            <p:cNvPr id="17" name="组合 16"/>
            <p:cNvGrpSpPr/>
            <p:nvPr/>
          </p:nvGrpSpPr>
          <p:grpSpPr>
            <a:xfrm>
              <a:off x="9113395" y="-48273"/>
              <a:ext cx="6545706" cy="5235741"/>
              <a:chOff x="9113395" y="-48273"/>
              <a:chExt cx="6545706" cy="5235741"/>
            </a:xfrm>
          </p:grpSpPr>
          <p:grpSp>
            <p:nvGrpSpPr>
              <p:cNvPr id="4109" name="组合 4108"/>
              <p:cNvGrpSpPr/>
              <p:nvPr/>
            </p:nvGrpSpPr>
            <p:grpSpPr>
              <a:xfrm>
                <a:off x="9155597" y="-48273"/>
                <a:ext cx="6501683" cy="5235741"/>
                <a:chOff x="-7621" y="-40457"/>
                <a:chExt cx="6497078" cy="5232032"/>
              </a:xfrm>
              <a:effectLst>
                <a:outerShdw blurRad="76200" dist="50800" dir="2700000" algn="tl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209" name="任意多边形 1208"/>
                <p:cNvSpPr/>
                <p:nvPr/>
              </p:nvSpPr>
              <p:spPr>
                <a:xfrm rot="16200000">
                  <a:off x="665357" y="-672980"/>
                  <a:ext cx="5151121" cy="6497078"/>
                </a:xfrm>
                <a:custGeom>
                  <a:avLst/>
                  <a:gdLst>
                    <a:gd name="connsiteX0" fmla="*/ 3274447 w 3274447"/>
                    <a:gd name="connsiteY0" fmla="*/ 0 h 4130040"/>
                    <a:gd name="connsiteX1" fmla="*/ 3274447 w 3274447"/>
                    <a:gd name="connsiteY1" fmla="*/ 3220402 h 4130040"/>
                    <a:gd name="connsiteX2" fmla="*/ 3254757 w 3274447"/>
                    <a:gd name="connsiteY2" fmla="*/ 3220467 h 4130040"/>
                    <a:gd name="connsiteX3" fmla="*/ 2829367 w 3274447"/>
                    <a:gd name="connsiteY3" fmla="*/ 3389931 h 4130040"/>
                    <a:gd name="connsiteX4" fmla="*/ 2331349 w 3274447"/>
                    <a:gd name="connsiteY4" fmla="*/ 3794570 h 4130040"/>
                    <a:gd name="connsiteX5" fmla="*/ 1840249 w 3274447"/>
                    <a:gd name="connsiteY5" fmla="*/ 3957118 h 4130040"/>
                    <a:gd name="connsiteX6" fmla="*/ 1636201 w 3274447"/>
                    <a:gd name="connsiteY6" fmla="*/ 4130040 h 4130040"/>
                    <a:gd name="connsiteX7" fmla="*/ 1636018 w 3274447"/>
                    <a:gd name="connsiteY7" fmla="*/ 4129476 h 4130040"/>
                    <a:gd name="connsiteX8" fmla="*/ 1635791 w 3274447"/>
                    <a:gd name="connsiteY8" fmla="*/ 4130040 h 4130040"/>
                    <a:gd name="connsiteX9" fmla="*/ 1431743 w 3274447"/>
                    <a:gd name="connsiteY9" fmla="*/ 3957118 h 4130040"/>
                    <a:gd name="connsiteX10" fmla="*/ 940642 w 3274447"/>
                    <a:gd name="connsiteY10" fmla="*/ 3794570 h 4130040"/>
                    <a:gd name="connsiteX11" fmla="*/ 442625 w 3274447"/>
                    <a:gd name="connsiteY11" fmla="*/ 3389931 h 4130040"/>
                    <a:gd name="connsiteX12" fmla="*/ 17236 w 3274447"/>
                    <a:gd name="connsiteY12" fmla="*/ 3220467 h 4130040"/>
                    <a:gd name="connsiteX13" fmla="*/ 0 w 3274447"/>
                    <a:gd name="connsiteY13" fmla="*/ 3220410 h 4130040"/>
                    <a:gd name="connsiteX14" fmla="*/ 0 w 3274447"/>
                    <a:gd name="connsiteY14" fmla="*/ 0 h 4130040"/>
                    <a:gd name="connsiteX15" fmla="*/ 1462711 w 3274447"/>
                    <a:gd name="connsiteY15" fmla="*/ 0 h 4130040"/>
                    <a:gd name="connsiteX16" fmla="*/ 1809282 w 3274447"/>
                    <a:gd name="connsiteY16" fmla="*/ 0 h 41300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274447" h="4130040">
                      <a:moveTo>
                        <a:pt x="3274447" y="0"/>
                      </a:moveTo>
                      <a:lnTo>
                        <a:pt x="3274447" y="3220402"/>
                      </a:lnTo>
                      <a:lnTo>
                        <a:pt x="3254757" y="3220467"/>
                      </a:lnTo>
                      <a:cubicBezTo>
                        <a:pt x="3193369" y="3393678"/>
                        <a:pt x="3028229" y="3452761"/>
                        <a:pt x="2829367" y="3389931"/>
                      </a:cubicBezTo>
                      <a:cubicBezTo>
                        <a:pt x="2808617" y="3737506"/>
                        <a:pt x="2476605" y="3815321"/>
                        <a:pt x="2331349" y="3794570"/>
                      </a:cubicBezTo>
                      <a:cubicBezTo>
                        <a:pt x="2206557" y="3988820"/>
                        <a:pt x="1949479" y="3936655"/>
                        <a:pt x="1840249" y="3957118"/>
                      </a:cubicBezTo>
                      <a:cubicBezTo>
                        <a:pt x="1722950" y="4004383"/>
                        <a:pt x="1683466" y="4062024"/>
                        <a:pt x="1636201" y="4130040"/>
                      </a:cubicBezTo>
                      <a:lnTo>
                        <a:pt x="1636018" y="4129476"/>
                      </a:lnTo>
                      <a:lnTo>
                        <a:pt x="1635791" y="4130040"/>
                      </a:lnTo>
                      <a:cubicBezTo>
                        <a:pt x="1588526" y="4062024"/>
                        <a:pt x="1549042" y="4004383"/>
                        <a:pt x="1431743" y="3957118"/>
                      </a:cubicBezTo>
                      <a:cubicBezTo>
                        <a:pt x="1322513" y="3936655"/>
                        <a:pt x="1065435" y="3988820"/>
                        <a:pt x="940642" y="3794570"/>
                      </a:cubicBezTo>
                      <a:cubicBezTo>
                        <a:pt x="795387" y="3815321"/>
                        <a:pt x="463375" y="3737506"/>
                        <a:pt x="442625" y="3389931"/>
                      </a:cubicBezTo>
                      <a:cubicBezTo>
                        <a:pt x="243764" y="3452761"/>
                        <a:pt x="78623" y="3393678"/>
                        <a:pt x="17236" y="3220467"/>
                      </a:cubicBezTo>
                      <a:lnTo>
                        <a:pt x="0" y="3220410"/>
                      </a:lnTo>
                      <a:lnTo>
                        <a:pt x="0" y="0"/>
                      </a:lnTo>
                      <a:lnTo>
                        <a:pt x="1462711" y="0"/>
                      </a:lnTo>
                      <a:lnTo>
                        <a:pt x="1809282" y="0"/>
                      </a:lnTo>
                      <a:close/>
                    </a:path>
                  </a:pathLst>
                </a:custGeom>
                <a:solidFill>
                  <a:srgbClr val="D20421"/>
                </a:solidFill>
                <a:ln w="317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24" name="任意多边形 823"/>
                <p:cNvSpPr/>
                <p:nvPr/>
              </p:nvSpPr>
              <p:spPr>
                <a:xfrm rot="16200000">
                  <a:off x="3112295" y="1830377"/>
                  <a:ext cx="5232032" cy="1490364"/>
                </a:xfrm>
                <a:custGeom>
                  <a:avLst/>
                  <a:gdLst>
                    <a:gd name="connsiteX0" fmla="*/ 0 w 9143174"/>
                    <a:gd name="connsiteY0" fmla="*/ 0 h 946839"/>
                    <a:gd name="connsiteX1" fmla="*/ 9143174 w 9143174"/>
                    <a:gd name="connsiteY1" fmla="*/ 0 h 946839"/>
                    <a:gd name="connsiteX2" fmla="*/ 9143174 w 9143174"/>
                    <a:gd name="connsiteY2" fmla="*/ 27424 h 946839"/>
                    <a:gd name="connsiteX3" fmla="*/ 6190348 w 9143174"/>
                    <a:gd name="connsiteY3" fmla="*/ 37266 h 946839"/>
                    <a:gd name="connsiteX4" fmla="*/ 5764958 w 9143174"/>
                    <a:gd name="connsiteY4" fmla="*/ 206730 h 946839"/>
                    <a:gd name="connsiteX5" fmla="*/ 5266941 w 9143174"/>
                    <a:gd name="connsiteY5" fmla="*/ 611369 h 946839"/>
                    <a:gd name="connsiteX6" fmla="*/ 4775841 w 9143174"/>
                    <a:gd name="connsiteY6" fmla="*/ 773917 h 946839"/>
                    <a:gd name="connsiteX7" fmla="*/ 4571792 w 9143174"/>
                    <a:gd name="connsiteY7" fmla="*/ 946839 h 946839"/>
                    <a:gd name="connsiteX8" fmla="*/ 4571609 w 9143174"/>
                    <a:gd name="connsiteY8" fmla="*/ 946275 h 946839"/>
                    <a:gd name="connsiteX9" fmla="*/ 4571382 w 9143174"/>
                    <a:gd name="connsiteY9" fmla="*/ 946839 h 946839"/>
                    <a:gd name="connsiteX10" fmla="*/ 4367334 w 9143174"/>
                    <a:gd name="connsiteY10" fmla="*/ 773917 h 946839"/>
                    <a:gd name="connsiteX11" fmla="*/ 3876233 w 9143174"/>
                    <a:gd name="connsiteY11" fmla="*/ 611369 h 946839"/>
                    <a:gd name="connsiteX12" fmla="*/ 3378216 w 9143174"/>
                    <a:gd name="connsiteY12" fmla="*/ 206730 h 946839"/>
                    <a:gd name="connsiteX13" fmla="*/ 2952827 w 9143174"/>
                    <a:gd name="connsiteY13" fmla="*/ 37266 h 946839"/>
                    <a:gd name="connsiteX14" fmla="*/ 0 w 9143174"/>
                    <a:gd name="connsiteY14" fmla="*/ 27424 h 946839"/>
                    <a:gd name="connsiteX0" fmla="*/ 0 w 9143174"/>
                    <a:gd name="connsiteY0" fmla="*/ 5397 h 952236"/>
                    <a:gd name="connsiteX1" fmla="*/ 4520377 w 9143174"/>
                    <a:gd name="connsiteY1" fmla="*/ 0 h 952236"/>
                    <a:gd name="connsiteX2" fmla="*/ 9143174 w 9143174"/>
                    <a:gd name="connsiteY2" fmla="*/ 5397 h 952236"/>
                    <a:gd name="connsiteX3" fmla="*/ 9143174 w 9143174"/>
                    <a:gd name="connsiteY3" fmla="*/ 32821 h 952236"/>
                    <a:gd name="connsiteX4" fmla="*/ 6190348 w 9143174"/>
                    <a:gd name="connsiteY4" fmla="*/ 42663 h 952236"/>
                    <a:gd name="connsiteX5" fmla="*/ 5764958 w 9143174"/>
                    <a:gd name="connsiteY5" fmla="*/ 212127 h 952236"/>
                    <a:gd name="connsiteX6" fmla="*/ 5266941 w 9143174"/>
                    <a:gd name="connsiteY6" fmla="*/ 616766 h 952236"/>
                    <a:gd name="connsiteX7" fmla="*/ 4775841 w 9143174"/>
                    <a:gd name="connsiteY7" fmla="*/ 779314 h 952236"/>
                    <a:gd name="connsiteX8" fmla="*/ 4571792 w 9143174"/>
                    <a:gd name="connsiteY8" fmla="*/ 952236 h 952236"/>
                    <a:gd name="connsiteX9" fmla="*/ 4571609 w 9143174"/>
                    <a:gd name="connsiteY9" fmla="*/ 951672 h 952236"/>
                    <a:gd name="connsiteX10" fmla="*/ 4571382 w 9143174"/>
                    <a:gd name="connsiteY10" fmla="*/ 952236 h 952236"/>
                    <a:gd name="connsiteX11" fmla="*/ 4367334 w 9143174"/>
                    <a:gd name="connsiteY11" fmla="*/ 779314 h 952236"/>
                    <a:gd name="connsiteX12" fmla="*/ 3876233 w 9143174"/>
                    <a:gd name="connsiteY12" fmla="*/ 616766 h 952236"/>
                    <a:gd name="connsiteX13" fmla="*/ 3378216 w 9143174"/>
                    <a:gd name="connsiteY13" fmla="*/ 212127 h 952236"/>
                    <a:gd name="connsiteX14" fmla="*/ 2952827 w 9143174"/>
                    <a:gd name="connsiteY14" fmla="*/ 42663 h 952236"/>
                    <a:gd name="connsiteX15" fmla="*/ 0 w 9143174"/>
                    <a:gd name="connsiteY15" fmla="*/ 32821 h 952236"/>
                    <a:gd name="connsiteX16" fmla="*/ 0 w 9143174"/>
                    <a:gd name="connsiteY16" fmla="*/ 5397 h 952236"/>
                    <a:gd name="connsiteX0" fmla="*/ 4520377 w 9143174"/>
                    <a:gd name="connsiteY0" fmla="*/ 0 h 952236"/>
                    <a:gd name="connsiteX1" fmla="*/ 9143174 w 9143174"/>
                    <a:gd name="connsiteY1" fmla="*/ 5397 h 952236"/>
                    <a:gd name="connsiteX2" fmla="*/ 9143174 w 9143174"/>
                    <a:gd name="connsiteY2" fmla="*/ 32821 h 952236"/>
                    <a:gd name="connsiteX3" fmla="*/ 6190348 w 9143174"/>
                    <a:gd name="connsiteY3" fmla="*/ 42663 h 952236"/>
                    <a:gd name="connsiteX4" fmla="*/ 5764958 w 9143174"/>
                    <a:gd name="connsiteY4" fmla="*/ 212127 h 952236"/>
                    <a:gd name="connsiteX5" fmla="*/ 5266941 w 9143174"/>
                    <a:gd name="connsiteY5" fmla="*/ 616766 h 952236"/>
                    <a:gd name="connsiteX6" fmla="*/ 4775841 w 9143174"/>
                    <a:gd name="connsiteY6" fmla="*/ 779314 h 952236"/>
                    <a:gd name="connsiteX7" fmla="*/ 4571792 w 9143174"/>
                    <a:gd name="connsiteY7" fmla="*/ 952236 h 952236"/>
                    <a:gd name="connsiteX8" fmla="*/ 4571609 w 9143174"/>
                    <a:gd name="connsiteY8" fmla="*/ 951672 h 952236"/>
                    <a:gd name="connsiteX9" fmla="*/ 4571382 w 9143174"/>
                    <a:gd name="connsiteY9" fmla="*/ 952236 h 952236"/>
                    <a:gd name="connsiteX10" fmla="*/ 4367334 w 9143174"/>
                    <a:gd name="connsiteY10" fmla="*/ 779314 h 952236"/>
                    <a:gd name="connsiteX11" fmla="*/ 3876233 w 9143174"/>
                    <a:gd name="connsiteY11" fmla="*/ 616766 h 952236"/>
                    <a:gd name="connsiteX12" fmla="*/ 3378216 w 9143174"/>
                    <a:gd name="connsiteY12" fmla="*/ 212127 h 952236"/>
                    <a:gd name="connsiteX13" fmla="*/ 2952827 w 9143174"/>
                    <a:gd name="connsiteY13" fmla="*/ 42663 h 952236"/>
                    <a:gd name="connsiteX14" fmla="*/ 0 w 9143174"/>
                    <a:gd name="connsiteY14" fmla="*/ 32821 h 952236"/>
                    <a:gd name="connsiteX15" fmla="*/ 0 w 9143174"/>
                    <a:gd name="connsiteY15" fmla="*/ 5397 h 952236"/>
                    <a:gd name="connsiteX16" fmla="*/ 4611817 w 9143174"/>
                    <a:gd name="connsiteY16" fmla="*/ 91440 h 952236"/>
                    <a:gd name="connsiteX0" fmla="*/ 4520377 w 9143174"/>
                    <a:gd name="connsiteY0" fmla="*/ 0 h 952236"/>
                    <a:gd name="connsiteX1" fmla="*/ 9143174 w 9143174"/>
                    <a:gd name="connsiteY1" fmla="*/ 5397 h 952236"/>
                    <a:gd name="connsiteX2" fmla="*/ 9143174 w 9143174"/>
                    <a:gd name="connsiteY2" fmla="*/ 32821 h 952236"/>
                    <a:gd name="connsiteX3" fmla="*/ 6190348 w 9143174"/>
                    <a:gd name="connsiteY3" fmla="*/ 42663 h 952236"/>
                    <a:gd name="connsiteX4" fmla="*/ 5764958 w 9143174"/>
                    <a:gd name="connsiteY4" fmla="*/ 212127 h 952236"/>
                    <a:gd name="connsiteX5" fmla="*/ 5266941 w 9143174"/>
                    <a:gd name="connsiteY5" fmla="*/ 616766 h 952236"/>
                    <a:gd name="connsiteX6" fmla="*/ 4775841 w 9143174"/>
                    <a:gd name="connsiteY6" fmla="*/ 779314 h 952236"/>
                    <a:gd name="connsiteX7" fmla="*/ 4571792 w 9143174"/>
                    <a:gd name="connsiteY7" fmla="*/ 952236 h 952236"/>
                    <a:gd name="connsiteX8" fmla="*/ 4571609 w 9143174"/>
                    <a:gd name="connsiteY8" fmla="*/ 951672 h 952236"/>
                    <a:gd name="connsiteX9" fmla="*/ 4571382 w 9143174"/>
                    <a:gd name="connsiteY9" fmla="*/ 952236 h 952236"/>
                    <a:gd name="connsiteX10" fmla="*/ 4367334 w 9143174"/>
                    <a:gd name="connsiteY10" fmla="*/ 779314 h 952236"/>
                    <a:gd name="connsiteX11" fmla="*/ 3876233 w 9143174"/>
                    <a:gd name="connsiteY11" fmla="*/ 616766 h 952236"/>
                    <a:gd name="connsiteX12" fmla="*/ 3378216 w 9143174"/>
                    <a:gd name="connsiteY12" fmla="*/ 212127 h 952236"/>
                    <a:gd name="connsiteX13" fmla="*/ 2952827 w 9143174"/>
                    <a:gd name="connsiteY13" fmla="*/ 42663 h 952236"/>
                    <a:gd name="connsiteX14" fmla="*/ 0 w 9143174"/>
                    <a:gd name="connsiteY14" fmla="*/ 32821 h 952236"/>
                    <a:gd name="connsiteX15" fmla="*/ 0 w 9143174"/>
                    <a:gd name="connsiteY15" fmla="*/ 5397 h 952236"/>
                    <a:gd name="connsiteX0" fmla="*/ 9143174 w 9143174"/>
                    <a:gd name="connsiteY0" fmla="*/ 0 h 946839"/>
                    <a:gd name="connsiteX1" fmla="*/ 9143174 w 9143174"/>
                    <a:gd name="connsiteY1" fmla="*/ 27424 h 946839"/>
                    <a:gd name="connsiteX2" fmla="*/ 6190348 w 9143174"/>
                    <a:gd name="connsiteY2" fmla="*/ 37266 h 946839"/>
                    <a:gd name="connsiteX3" fmla="*/ 5764958 w 9143174"/>
                    <a:gd name="connsiteY3" fmla="*/ 206730 h 946839"/>
                    <a:gd name="connsiteX4" fmla="*/ 5266941 w 9143174"/>
                    <a:gd name="connsiteY4" fmla="*/ 611369 h 946839"/>
                    <a:gd name="connsiteX5" fmla="*/ 4775841 w 9143174"/>
                    <a:gd name="connsiteY5" fmla="*/ 773917 h 946839"/>
                    <a:gd name="connsiteX6" fmla="*/ 4571792 w 9143174"/>
                    <a:gd name="connsiteY6" fmla="*/ 946839 h 946839"/>
                    <a:gd name="connsiteX7" fmla="*/ 4571609 w 9143174"/>
                    <a:gd name="connsiteY7" fmla="*/ 946275 h 946839"/>
                    <a:gd name="connsiteX8" fmla="*/ 4571382 w 9143174"/>
                    <a:gd name="connsiteY8" fmla="*/ 946839 h 946839"/>
                    <a:gd name="connsiteX9" fmla="*/ 4367334 w 9143174"/>
                    <a:gd name="connsiteY9" fmla="*/ 773917 h 946839"/>
                    <a:gd name="connsiteX10" fmla="*/ 3876233 w 9143174"/>
                    <a:gd name="connsiteY10" fmla="*/ 611369 h 946839"/>
                    <a:gd name="connsiteX11" fmla="*/ 3378216 w 9143174"/>
                    <a:gd name="connsiteY11" fmla="*/ 206730 h 946839"/>
                    <a:gd name="connsiteX12" fmla="*/ 2952827 w 9143174"/>
                    <a:gd name="connsiteY12" fmla="*/ 37266 h 946839"/>
                    <a:gd name="connsiteX13" fmla="*/ 0 w 9143174"/>
                    <a:gd name="connsiteY13" fmla="*/ 27424 h 946839"/>
                    <a:gd name="connsiteX14" fmla="*/ 0 w 9143174"/>
                    <a:gd name="connsiteY14" fmla="*/ 0 h 946839"/>
                    <a:gd name="connsiteX0" fmla="*/ 9143174 w 9143174"/>
                    <a:gd name="connsiteY0" fmla="*/ 0 h 946839"/>
                    <a:gd name="connsiteX1" fmla="*/ 6190348 w 9143174"/>
                    <a:gd name="connsiteY1" fmla="*/ 37266 h 946839"/>
                    <a:gd name="connsiteX2" fmla="*/ 5764958 w 9143174"/>
                    <a:gd name="connsiteY2" fmla="*/ 206730 h 946839"/>
                    <a:gd name="connsiteX3" fmla="*/ 5266941 w 9143174"/>
                    <a:gd name="connsiteY3" fmla="*/ 611369 h 946839"/>
                    <a:gd name="connsiteX4" fmla="*/ 4775841 w 9143174"/>
                    <a:gd name="connsiteY4" fmla="*/ 773917 h 946839"/>
                    <a:gd name="connsiteX5" fmla="*/ 4571792 w 9143174"/>
                    <a:gd name="connsiteY5" fmla="*/ 946839 h 946839"/>
                    <a:gd name="connsiteX6" fmla="*/ 4571609 w 9143174"/>
                    <a:gd name="connsiteY6" fmla="*/ 946275 h 946839"/>
                    <a:gd name="connsiteX7" fmla="*/ 4571382 w 9143174"/>
                    <a:gd name="connsiteY7" fmla="*/ 946839 h 946839"/>
                    <a:gd name="connsiteX8" fmla="*/ 4367334 w 9143174"/>
                    <a:gd name="connsiteY8" fmla="*/ 773917 h 946839"/>
                    <a:gd name="connsiteX9" fmla="*/ 3876233 w 9143174"/>
                    <a:gd name="connsiteY9" fmla="*/ 611369 h 946839"/>
                    <a:gd name="connsiteX10" fmla="*/ 3378216 w 9143174"/>
                    <a:gd name="connsiteY10" fmla="*/ 206730 h 946839"/>
                    <a:gd name="connsiteX11" fmla="*/ 2952827 w 9143174"/>
                    <a:gd name="connsiteY11" fmla="*/ 37266 h 946839"/>
                    <a:gd name="connsiteX12" fmla="*/ 0 w 9143174"/>
                    <a:gd name="connsiteY12" fmla="*/ 27424 h 946839"/>
                    <a:gd name="connsiteX13" fmla="*/ 0 w 9143174"/>
                    <a:gd name="connsiteY13" fmla="*/ 0 h 946839"/>
                    <a:gd name="connsiteX0" fmla="*/ 6190348 w 6190348"/>
                    <a:gd name="connsiteY0" fmla="*/ 37266 h 946839"/>
                    <a:gd name="connsiteX1" fmla="*/ 5764958 w 6190348"/>
                    <a:gd name="connsiteY1" fmla="*/ 206730 h 946839"/>
                    <a:gd name="connsiteX2" fmla="*/ 5266941 w 6190348"/>
                    <a:gd name="connsiteY2" fmla="*/ 611369 h 946839"/>
                    <a:gd name="connsiteX3" fmla="*/ 4775841 w 6190348"/>
                    <a:gd name="connsiteY3" fmla="*/ 773917 h 946839"/>
                    <a:gd name="connsiteX4" fmla="*/ 4571792 w 6190348"/>
                    <a:gd name="connsiteY4" fmla="*/ 946839 h 946839"/>
                    <a:gd name="connsiteX5" fmla="*/ 4571609 w 6190348"/>
                    <a:gd name="connsiteY5" fmla="*/ 946275 h 946839"/>
                    <a:gd name="connsiteX6" fmla="*/ 4571382 w 6190348"/>
                    <a:gd name="connsiteY6" fmla="*/ 946839 h 946839"/>
                    <a:gd name="connsiteX7" fmla="*/ 4367334 w 6190348"/>
                    <a:gd name="connsiteY7" fmla="*/ 773917 h 946839"/>
                    <a:gd name="connsiteX8" fmla="*/ 3876233 w 6190348"/>
                    <a:gd name="connsiteY8" fmla="*/ 611369 h 946839"/>
                    <a:gd name="connsiteX9" fmla="*/ 3378216 w 6190348"/>
                    <a:gd name="connsiteY9" fmla="*/ 206730 h 946839"/>
                    <a:gd name="connsiteX10" fmla="*/ 2952827 w 6190348"/>
                    <a:gd name="connsiteY10" fmla="*/ 37266 h 946839"/>
                    <a:gd name="connsiteX11" fmla="*/ 0 w 6190348"/>
                    <a:gd name="connsiteY11" fmla="*/ 27424 h 946839"/>
                    <a:gd name="connsiteX12" fmla="*/ 0 w 6190348"/>
                    <a:gd name="connsiteY12" fmla="*/ 0 h 946839"/>
                    <a:gd name="connsiteX0" fmla="*/ 6190348 w 6190348"/>
                    <a:gd name="connsiteY0" fmla="*/ 9842 h 919415"/>
                    <a:gd name="connsiteX1" fmla="*/ 5764958 w 6190348"/>
                    <a:gd name="connsiteY1" fmla="*/ 179306 h 919415"/>
                    <a:gd name="connsiteX2" fmla="*/ 5266941 w 6190348"/>
                    <a:gd name="connsiteY2" fmla="*/ 583945 h 919415"/>
                    <a:gd name="connsiteX3" fmla="*/ 4775841 w 6190348"/>
                    <a:gd name="connsiteY3" fmla="*/ 746493 h 919415"/>
                    <a:gd name="connsiteX4" fmla="*/ 4571792 w 6190348"/>
                    <a:gd name="connsiteY4" fmla="*/ 919415 h 919415"/>
                    <a:gd name="connsiteX5" fmla="*/ 4571609 w 6190348"/>
                    <a:gd name="connsiteY5" fmla="*/ 918851 h 919415"/>
                    <a:gd name="connsiteX6" fmla="*/ 4571382 w 6190348"/>
                    <a:gd name="connsiteY6" fmla="*/ 919415 h 919415"/>
                    <a:gd name="connsiteX7" fmla="*/ 4367334 w 6190348"/>
                    <a:gd name="connsiteY7" fmla="*/ 746493 h 919415"/>
                    <a:gd name="connsiteX8" fmla="*/ 3876233 w 6190348"/>
                    <a:gd name="connsiteY8" fmla="*/ 583945 h 919415"/>
                    <a:gd name="connsiteX9" fmla="*/ 3378216 w 6190348"/>
                    <a:gd name="connsiteY9" fmla="*/ 179306 h 919415"/>
                    <a:gd name="connsiteX10" fmla="*/ 2952827 w 6190348"/>
                    <a:gd name="connsiteY10" fmla="*/ 9842 h 919415"/>
                    <a:gd name="connsiteX11" fmla="*/ 0 w 6190348"/>
                    <a:gd name="connsiteY11" fmla="*/ 0 h 919415"/>
                    <a:gd name="connsiteX0" fmla="*/ 3237521 w 3237521"/>
                    <a:gd name="connsiteY0" fmla="*/ 0 h 909573"/>
                    <a:gd name="connsiteX1" fmla="*/ 2812131 w 3237521"/>
                    <a:gd name="connsiteY1" fmla="*/ 169464 h 909573"/>
                    <a:gd name="connsiteX2" fmla="*/ 2314114 w 3237521"/>
                    <a:gd name="connsiteY2" fmla="*/ 574103 h 909573"/>
                    <a:gd name="connsiteX3" fmla="*/ 1823014 w 3237521"/>
                    <a:gd name="connsiteY3" fmla="*/ 736651 h 909573"/>
                    <a:gd name="connsiteX4" fmla="*/ 1618965 w 3237521"/>
                    <a:gd name="connsiteY4" fmla="*/ 909573 h 909573"/>
                    <a:gd name="connsiteX5" fmla="*/ 1618782 w 3237521"/>
                    <a:gd name="connsiteY5" fmla="*/ 909009 h 909573"/>
                    <a:gd name="connsiteX6" fmla="*/ 1618555 w 3237521"/>
                    <a:gd name="connsiteY6" fmla="*/ 909573 h 909573"/>
                    <a:gd name="connsiteX7" fmla="*/ 1414507 w 3237521"/>
                    <a:gd name="connsiteY7" fmla="*/ 736651 h 909573"/>
                    <a:gd name="connsiteX8" fmla="*/ 923406 w 3237521"/>
                    <a:gd name="connsiteY8" fmla="*/ 574103 h 909573"/>
                    <a:gd name="connsiteX9" fmla="*/ 425389 w 3237521"/>
                    <a:gd name="connsiteY9" fmla="*/ 169464 h 909573"/>
                    <a:gd name="connsiteX10" fmla="*/ 0 w 3237521"/>
                    <a:gd name="connsiteY10" fmla="*/ 0 h 909573"/>
                    <a:gd name="connsiteX0" fmla="*/ 3267882 w 3267882"/>
                    <a:gd name="connsiteY0" fmla="*/ 11454 h 921027"/>
                    <a:gd name="connsiteX1" fmla="*/ 2842492 w 3267882"/>
                    <a:gd name="connsiteY1" fmla="*/ 180918 h 921027"/>
                    <a:gd name="connsiteX2" fmla="*/ 2344475 w 3267882"/>
                    <a:gd name="connsiteY2" fmla="*/ 585557 h 921027"/>
                    <a:gd name="connsiteX3" fmla="*/ 1853375 w 3267882"/>
                    <a:gd name="connsiteY3" fmla="*/ 748105 h 921027"/>
                    <a:gd name="connsiteX4" fmla="*/ 1649326 w 3267882"/>
                    <a:gd name="connsiteY4" fmla="*/ 921027 h 921027"/>
                    <a:gd name="connsiteX5" fmla="*/ 1649143 w 3267882"/>
                    <a:gd name="connsiteY5" fmla="*/ 920463 h 921027"/>
                    <a:gd name="connsiteX6" fmla="*/ 1648916 w 3267882"/>
                    <a:gd name="connsiteY6" fmla="*/ 921027 h 921027"/>
                    <a:gd name="connsiteX7" fmla="*/ 1444868 w 3267882"/>
                    <a:gd name="connsiteY7" fmla="*/ 748105 h 921027"/>
                    <a:gd name="connsiteX8" fmla="*/ 953767 w 3267882"/>
                    <a:gd name="connsiteY8" fmla="*/ 585557 h 921027"/>
                    <a:gd name="connsiteX9" fmla="*/ 455750 w 3267882"/>
                    <a:gd name="connsiteY9" fmla="*/ 180918 h 921027"/>
                    <a:gd name="connsiteX10" fmla="*/ 30361 w 3267882"/>
                    <a:gd name="connsiteY10" fmla="*/ 11454 h 921027"/>
                    <a:gd name="connsiteX11" fmla="*/ 34449 w 3267882"/>
                    <a:gd name="connsiteY11" fmla="*/ 15479 h 921027"/>
                    <a:gd name="connsiteX0" fmla="*/ 3282840 w 3282840"/>
                    <a:gd name="connsiteY0" fmla="*/ 0 h 930751"/>
                    <a:gd name="connsiteX1" fmla="*/ 2842492 w 3282840"/>
                    <a:gd name="connsiteY1" fmla="*/ 190642 h 930751"/>
                    <a:gd name="connsiteX2" fmla="*/ 2344475 w 3282840"/>
                    <a:gd name="connsiteY2" fmla="*/ 595281 h 930751"/>
                    <a:gd name="connsiteX3" fmla="*/ 1853375 w 3282840"/>
                    <a:gd name="connsiteY3" fmla="*/ 757829 h 930751"/>
                    <a:gd name="connsiteX4" fmla="*/ 1649326 w 3282840"/>
                    <a:gd name="connsiteY4" fmla="*/ 930751 h 930751"/>
                    <a:gd name="connsiteX5" fmla="*/ 1649143 w 3282840"/>
                    <a:gd name="connsiteY5" fmla="*/ 930187 h 930751"/>
                    <a:gd name="connsiteX6" fmla="*/ 1648916 w 3282840"/>
                    <a:gd name="connsiteY6" fmla="*/ 930751 h 930751"/>
                    <a:gd name="connsiteX7" fmla="*/ 1444868 w 3282840"/>
                    <a:gd name="connsiteY7" fmla="*/ 757829 h 930751"/>
                    <a:gd name="connsiteX8" fmla="*/ 953767 w 3282840"/>
                    <a:gd name="connsiteY8" fmla="*/ 595281 h 930751"/>
                    <a:gd name="connsiteX9" fmla="*/ 455750 w 3282840"/>
                    <a:gd name="connsiteY9" fmla="*/ 190642 h 930751"/>
                    <a:gd name="connsiteX10" fmla="*/ 30361 w 3282840"/>
                    <a:gd name="connsiteY10" fmla="*/ 21178 h 930751"/>
                    <a:gd name="connsiteX11" fmla="*/ 34449 w 3282840"/>
                    <a:gd name="connsiteY11" fmla="*/ 25203 h 930751"/>
                    <a:gd name="connsiteX0" fmla="*/ 3282840 w 3282840"/>
                    <a:gd name="connsiteY0" fmla="*/ 0 h 930751"/>
                    <a:gd name="connsiteX1" fmla="*/ 2842492 w 3282840"/>
                    <a:gd name="connsiteY1" fmla="*/ 190642 h 930751"/>
                    <a:gd name="connsiteX2" fmla="*/ 2344475 w 3282840"/>
                    <a:gd name="connsiteY2" fmla="*/ 595281 h 930751"/>
                    <a:gd name="connsiteX3" fmla="*/ 1853375 w 3282840"/>
                    <a:gd name="connsiteY3" fmla="*/ 757829 h 930751"/>
                    <a:gd name="connsiteX4" fmla="*/ 1649326 w 3282840"/>
                    <a:gd name="connsiteY4" fmla="*/ 930751 h 930751"/>
                    <a:gd name="connsiteX5" fmla="*/ 1649143 w 3282840"/>
                    <a:gd name="connsiteY5" fmla="*/ 930187 h 930751"/>
                    <a:gd name="connsiteX6" fmla="*/ 1648916 w 3282840"/>
                    <a:gd name="connsiteY6" fmla="*/ 930751 h 930751"/>
                    <a:gd name="connsiteX7" fmla="*/ 1444868 w 3282840"/>
                    <a:gd name="connsiteY7" fmla="*/ 757829 h 930751"/>
                    <a:gd name="connsiteX8" fmla="*/ 953767 w 3282840"/>
                    <a:gd name="connsiteY8" fmla="*/ 595281 h 930751"/>
                    <a:gd name="connsiteX9" fmla="*/ 455750 w 3282840"/>
                    <a:gd name="connsiteY9" fmla="*/ 190642 h 930751"/>
                    <a:gd name="connsiteX10" fmla="*/ 30361 w 3282840"/>
                    <a:gd name="connsiteY10" fmla="*/ 21178 h 930751"/>
                    <a:gd name="connsiteX11" fmla="*/ 34449 w 3282840"/>
                    <a:gd name="connsiteY11" fmla="*/ 25203 h 930751"/>
                    <a:gd name="connsiteX0" fmla="*/ 3282840 w 3282840"/>
                    <a:gd name="connsiteY0" fmla="*/ 0 h 930751"/>
                    <a:gd name="connsiteX1" fmla="*/ 2842492 w 3282840"/>
                    <a:gd name="connsiteY1" fmla="*/ 190642 h 930751"/>
                    <a:gd name="connsiteX2" fmla="*/ 2344475 w 3282840"/>
                    <a:gd name="connsiteY2" fmla="*/ 595281 h 930751"/>
                    <a:gd name="connsiteX3" fmla="*/ 1853375 w 3282840"/>
                    <a:gd name="connsiteY3" fmla="*/ 757829 h 930751"/>
                    <a:gd name="connsiteX4" fmla="*/ 1649326 w 3282840"/>
                    <a:gd name="connsiteY4" fmla="*/ 930751 h 930751"/>
                    <a:gd name="connsiteX5" fmla="*/ 1649143 w 3282840"/>
                    <a:gd name="connsiteY5" fmla="*/ 930187 h 930751"/>
                    <a:gd name="connsiteX6" fmla="*/ 1648916 w 3282840"/>
                    <a:gd name="connsiteY6" fmla="*/ 930751 h 930751"/>
                    <a:gd name="connsiteX7" fmla="*/ 1444868 w 3282840"/>
                    <a:gd name="connsiteY7" fmla="*/ 757829 h 930751"/>
                    <a:gd name="connsiteX8" fmla="*/ 953767 w 3282840"/>
                    <a:gd name="connsiteY8" fmla="*/ 595281 h 930751"/>
                    <a:gd name="connsiteX9" fmla="*/ 455750 w 3282840"/>
                    <a:gd name="connsiteY9" fmla="*/ 190642 h 930751"/>
                    <a:gd name="connsiteX10" fmla="*/ 30361 w 3282840"/>
                    <a:gd name="connsiteY10" fmla="*/ 21178 h 930751"/>
                    <a:gd name="connsiteX11" fmla="*/ 34449 w 3282840"/>
                    <a:gd name="connsiteY11" fmla="*/ 25203 h 930751"/>
                    <a:gd name="connsiteX0" fmla="*/ 3294806 w 3294806"/>
                    <a:gd name="connsiteY0" fmla="*/ 0 h 941339"/>
                    <a:gd name="connsiteX1" fmla="*/ 2842492 w 3294806"/>
                    <a:gd name="connsiteY1" fmla="*/ 201230 h 941339"/>
                    <a:gd name="connsiteX2" fmla="*/ 2344475 w 3294806"/>
                    <a:gd name="connsiteY2" fmla="*/ 605869 h 941339"/>
                    <a:gd name="connsiteX3" fmla="*/ 1853375 w 3294806"/>
                    <a:gd name="connsiteY3" fmla="*/ 768417 h 941339"/>
                    <a:gd name="connsiteX4" fmla="*/ 1649326 w 3294806"/>
                    <a:gd name="connsiteY4" fmla="*/ 941339 h 941339"/>
                    <a:gd name="connsiteX5" fmla="*/ 1649143 w 3294806"/>
                    <a:gd name="connsiteY5" fmla="*/ 940775 h 941339"/>
                    <a:gd name="connsiteX6" fmla="*/ 1648916 w 3294806"/>
                    <a:gd name="connsiteY6" fmla="*/ 941339 h 941339"/>
                    <a:gd name="connsiteX7" fmla="*/ 1444868 w 3294806"/>
                    <a:gd name="connsiteY7" fmla="*/ 768417 h 941339"/>
                    <a:gd name="connsiteX8" fmla="*/ 953767 w 3294806"/>
                    <a:gd name="connsiteY8" fmla="*/ 605869 h 941339"/>
                    <a:gd name="connsiteX9" fmla="*/ 455750 w 3294806"/>
                    <a:gd name="connsiteY9" fmla="*/ 201230 h 941339"/>
                    <a:gd name="connsiteX10" fmla="*/ 30361 w 3294806"/>
                    <a:gd name="connsiteY10" fmla="*/ 31766 h 941339"/>
                    <a:gd name="connsiteX11" fmla="*/ 34449 w 3294806"/>
                    <a:gd name="connsiteY11" fmla="*/ 35791 h 941339"/>
                    <a:gd name="connsiteX0" fmla="*/ 3294806 w 3294806"/>
                    <a:gd name="connsiteY0" fmla="*/ 0 h 941339"/>
                    <a:gd name="connsiteX1" fmla="*/ 2842492 w 3294806"/>
                    <a:gd name="connsiteY1" fmla="*/ 201230 h 941339"/>
                    <a:gd name="connsiteX2" fmla="*/ 2344475 w 3294806"/>
                    <a:gd name="connsiteY2" fmla="*/ 605869 h 941339"/>
                    <a:gd name="connsiteX3" fmla="*/ 1853375 w 3294806"/>
                    <a:gd name="connsiteY3" fmla="*/ 768417 h 941339"/>
                    <a:gd name="connsiteX4" fmla="*/ 1649326 w 3294806"/>
                    <a:gd name="connsiteY4" fmla="*/ 941339 h 941339"/>
                    <a:gd name="connsiteX5" fmla="*/ 1649143 w 3294806"/>
                    <a:gd name="connsiteY5" fmla="*/ 940775 h 941339"/>
                    <a:gd name="connsiteX6" fmla="*/ 1648916 w 3294806"/>
                    <a:gd name="connsiteY6" fmla="*/ 941339 h 941339"/>
                    <a:gd name="connsiteX7" fmla="*/ 1444868 w 3294806"/>
                    <a:gd name="connsiteY7" fmla="*/ 768417 h 941339"/>
                    <a:gd name="connsiteX8" fmla="*/ 953767 w 3294806"/>
                    <a:gd name="connsiteY8" fmla="*/ 605869 h 941339"/>
                    <a:gd name="connsiteX9" fmla="*/ 455750 w 3294806"/>
                    <a:gd name="connsiteY9" fmla="*/ 201230 h 941339"/>
                    <a:gd name="connsiteX10" fmla="*/ 30361 w 3294806"/>
                    <a:gd name="connsiteY10" fmla="*/ 31766 h 941339"/>
                    <a:gd name="connsiteX11" fmla="*/ 34449 w 3294806"/>
                    <a:gd name="connsiteY11" fmla="*/ 35791 h 941339"/>
                    <a:gd name="connsiteX0" fmla="*/ 3294806 w 3294806"/>
                    <a:gd name="connsiteY0" fmla="*/ 0 h 941339"/>
                    <a:gd name="connsiteX1" fmla="*/ 2842492 w 3294806"/>
                    <a:gd name="connsiteY1" fmla="*/ 201230 h 941339"/>
                    <a:gd name="connsiteX2" fmla="*/ 2344475 w 3294806"/>
                    <a:gd name="connsiteY2" fmla="*/ 605869 h 941339"/>
                    <a:gd name="connsiteX3" fmla="*/ 1853375 w 3294806"/>
                    <a:gd name="connsiteY3" fmla="*/ 768417 h 941339"/>
                    <a:gd name="connsiteX4" fmla="*/ 1649326 w 3294806"/>
                    <a:gd name="connsiteY4" fmla="*/ 941339 h 941339"/>
                    <a:gd name="connsiteX5" fmla="*/ 1649143 w 3294806"/>
                    <a:gd name="connsiteY5" fmla="*/ 940775 h 941339"/>
                    <a:gd name="connsiteX6" fmla="*/ 1648916 w 3294806"/>
                    <a:gd name="connsiteY6" fmla="*/ 941339 h 941339"/>
                    <a:gd name="connsiteX7" fmla="*/ 1444868 w 3294806"/>
                    <a:gd name="connsiteY7" fmla="*/ 768417 h 941339"/>
                    <a:gd name="connsiteX8" fmla="*/ 953767 w 3294806"/>
                    <a:gd name="connsiteY8" fmla="*/ 605869 h 941339"/>
                    <a:gd name="connsiteX9" fmla="*/ 455750 w 3294806"/>
                    <a:gd name="connsiteY9" fmla="*/ 201230 h 941339"/>
                    <a:gd name="connsiteX10" fmla="*/ 30361 w 3294806"/>
                    <a:gd name="connsiteY10" fmla="*/ 31766 h 941339"/>
                    <a:gd name="connsiteX11" fmla="*/ 34449 w 3294806"/>
                    <a:gd name="connsiteY11" fmla="*/ 35791 h 941339"/>
                    <a:gd name="connsiteX0" fmla="*/ 3264445 w 3264445"/>
                    <a:gd name="connsiteY0" fmla="*/ 0 h 941339"/>
                    <a:gd name="connsiteX1" fmla="*/ 2812131 w 3264445"/>
                    <a:gd name="connsiteY1" fmla="*/ 201230 h 941339"/>
                    <a:gd name="connsiteX2" fmla="*/ 2314114 w 3264445"/>
                    <a:gd name="connsiteY2" fmla="*/ 605869 h 941339"/>
                    <a:gd name="connsiteX3" fmla="*/ 1823014 w 3264445"/>
                    <a:gd name="connsiteY3" fmla="*/ 768417 h 941339"/>
                    <a:gd name="connsiteX4" fmla="*/ 1618965 w 3264445"/>
                    <a:gd name="connsiteY4" fmla="*/ 941339 h 941339"/>
                    <a:gd name="connsiteX5" fmla="*/ 1618782 w 3264445"/>
                    <a:gd name="connsiteY5" fmla="*/ 940775 h 941339"/>
                    <a:gd name="connsiteX6" fmla="*/ 1618555 w 3264445"/>
                    <a:gd name="connsiteY6" fmla="*/ 941339 h 941339"/>
                    <a:gd name="connsiteX7" fmla="*/ 1414507 w 3264445"/>
                    <a:gd name="connsiteY7" fmla="*/ 768417 h 941339"/>
                    <a:gd name="connsiteX8" fmla="*/ 923406 w 3264445"/>
                    <a:gd name="connsiteY8" fmla="*/ 605869 h 941339"/>
                    <a:gd name="connsiteX9" fmla="*/ 425389 w 3264445"/>
                    <a:gd name="connsiteY9" fmla="*/ 201230 h 941339"/>
                    <a:gd name="connsiteX10" fmla="*/ 0 w 3264445"/>
                    <a:gd name="connsiteY10" fmla="*/ 31766 h 941339"/>
                    <a:gd name="connsiteX0" fmla="*/ 3280896 w 3280896"/>
                    <a:gd name="connsiteY0" fmla="*/ 0 h 941339"/>
                    <a:gd name="connsiteX1" fmla="*/ 2828582 w 3280896"/>
                    <a:gd name="connsiteY1" fmla="*/ 201230 h 941339"/>
                    <a:gd name="connsiteX2" fmla="*/ 2330565 w 3280896"/>
                    <a:gd name="connsiteY2" fmla="*/ 605869 h 941339"/>
                    <a:gd name="connsiteX3" fmla="*/ 1839465 w 3280896"/>
                    <a:gd name="connsiteY3" fmla="*/ 768417 h 941339"/>
                    <a:gd name="connsiteX4" fmla="*/ 1635416 w 3280896"/>
                    <a:gd name="connsiteY4" fmla="*/ 941339 h 941339"/>
                    <a:gd name="connsiteX5" fmla="*/ 1635233 w 3280896"/>
                    <a:gd name="connsiteY5" fmla="*/ 940775 h 941339"/>
                    <a:gd name="connsiteX6" fmla="*/ 1635006 w 3280896"/>
                    <a:gd name="connsiteY6" fmla="*/ 941339 h 941339"/>
                    <a:gd name="connsiteX7" fmla="*/ 1430958 w 3280896"/>
                    <a:gd name="connsiteY7" fmla="*/ 768417 h 941339"/>
                    <a:gd name="connsiteX8" fmla="*/ 939857 w 3280896"/>
                    <a:gd name="connsiteY8" fmla="*/ 605869 h 941339"/>
                    <a:gd name="connsiteX9" fmla="*/ 441840 w 3280896"/>
                    <a:gd name="connsiteY9" fmla="*/ 201230 h 941339"/>
                    <a:gd name="connsiteX10" fmla="*/ 0 w 3280896"/>
                    <a:gd name="connsiteY10" fmla="*/ 18152 h 941339"/>
                    <a:gd name="connsiteX0" fmla="*/ 3280896 w 3280896"/>
                    <a:gd name="connsiteY0" fmla="*/ 0 h 941339"/>
                    <a:gd name="connsiteX1" fmla="*/ 2828582 w 3280896"/>
                    <a:gd name="connsiteY1" fmla="*/ 201230 h 941339"/>
                    <a:gd name="connsiteX2" fmla="*/ 2330565 w 3280896"/>
                    <a:gd name="connsiteY2" fmla="*/ 605869 h 941339"/>
                    <a:gd name="connsiteX3" fmla="*/ 1839465 w 3280896"/>
                    <a:gd name="connsiteY3" fmla="*/ 768417 h 941339"/>
                    <a:gd name="connsiteX4" fmla="*/ 1635416 w 3280896"/>
                    <a:gd name="connsiteY4" fmla="*/ 941339 h 941339"/>
                    <a:gd name="connsiteX5" fmla="*/ 1635233 w 3280896"/>
                    <a:gd name="connsiteY5" fmla="*/ 940775 h 941339"/>
                    <a:gd name="connsiteX6" fmla="*/ 1635006 w 3280896"/>
                    <a:gd name="connsiteY6" fmla="*/ 941339 h 941339"/>
                    <a:gd name="connsiteX7" fmla="*/ 1430958 w 3280896"/>
                    <a:gd name="connsiteY7" fmla="*/ 768417 h 941339"/>
                    <a:gd name="connsiteX8" fmla="*/ 939857 w 3280896"/>
                    <a:gd name="connsiteY8" fmla="*/ 605869 h 941339"/>
                    <a:gd name="connsiteX9" fmla="*/ 441840 w 3280896"/>
                    <a:gd name="connsiteY9" fmla="*/ 201230 h 941339"/>
                    <a:gd name="connsiteX10" fmla="*/ 0 w 3280896"/>
                    <a:gd name="connsiteY10" fmla="*/ 18152 h 941339"/>
                    <a:gd name="connsiteX0" fmla="*/ 3289870 w 3289870"/>
                    <a:gd name="connsiteY0" fmla="*/ 0 h 941339"/>
                    <a:gd name="connsiteX1" fmla="*/ 2837556 w 3289870"/>
                    <a:gd name="connsiteY1" fmla="*/ 201230 h 941339"/>
                    <a:gd name="connsiteX2" fmla="*/ 2339539 w 3289870"/>
                    <a:gd name="connsiteY2" fmla="*/ 605869 h 941339"/>
                    <a:gd name="connsiteX3" fmla="*/ 1848439 w 3289870"/>
                    <a:gd name="connsiteY3" fmla="*/ 768417 h 941339"/>
                    <a:gd name="connsiteX4" fmla="*/ 1644390 w 3289870"/>
                    <a:gd name="connsiteY4" fmla="*/ 941339 h 941339"/>
                    <a:gd name="connsiteX5" fmla="*/ 1644207 w 3289870"/>
                    <a:gd name="connsiteY5" fmla="*/ 940775 h 941339"/>
                    <a:gd name="connsiteX6" fmla="*/ 1643980 w 3289870"/>
                    <a:gd name="connsiteY6" fmla="*/ 941339 h 941339"/>
                    <a:gd name="connsiteX7" fmla="*/ 1439932 w 3289870"/>
                    <a:gd name="connsiteY7" fmla="*/ 768417 h 941339"/>
                    <a:gd name="connsiteX8" fmla="*/ 948831 w 3289870"/>
                    <a:gd name="connsiteY8" fmla="*/ 605869 h 941339"/>
                    <a:gd name="connsiteX9" fmla="*/ 450814 w 3289870"/>
                    <a:gd name="connsiteY9" fmla="*/ 201230 h 941339"/>
                    <a:gd name="connsiteX10" fmla="*/ 0 w 3289870"/>
                    <a:gd name="connsiteY10" fmla="*/ 12103 h 941339"/>
                    <a:gd name="connsiteX0" fmla="*/ 3289870 w 3289870"/>
                    <a:gd name="connsiteY0" fmla="*/ 0 h 941339"/>
                    <a:gd name="connsiteX1" fmla="*/ 2837556 w 3289870"/>
                    <a:gd name="connsiteY1" fmla="*/ 201230 h 941339"/>
                    <a:gd name="connsiteX2" fmla="*/ 2339539 w 3289870"/>
                    <a:gd name="connsiteY2" fmla="*/ 605869 h 941339"/>
                    <a:gd name="connsiteX3" fmla="*/ 1848439 w 3289870"/>
                    <a:gd name="connsiteY3" fmla="*/ 768417 h 941339"/>
                    <a:gd name="connsiteX4" fmla="*/ 1644390 w 3289870"/>
                    <a:gd name="connsiteY4" fmla="*/ 941339 h 941339"/>
                    <a:gd name="connsiteX5" fmla="*/ 1644207 w 3289870"/>
                    <a:gd name="connsiteY5" fmla="*/ 940775 h 941339"/>
                    <a:gd name="connsiteX6" fmla="*/ 1643980 w 3289870"/>
                    <a:gd name="connsiteY6" fmla="*/ 941339 h 941339"/>
                    <a:gd name="connsiteX7" fmla="*/ 1439932 w 3289870"/>
                    <a:gd name="connsiteY7" fmla="*/ 768417 h 941339"/>
                    <a:gd name="connsiteX8" fmla="*/ 948831 w 3289870"/>
                    <a:gd name="connsiteY8" fmla="*/ 605869 h 941339"/>
                    <a:gd name="connsiteX9" fmla="*/ 450814 w 3289870"/>
                    <a:gd name="connsiteY9" fmla="*/ 201230 h 941339"/>
                    <a:gd name="connsiteX10" fmla="*/ 0 w 3289870"/>
                    <a:gd name="connsiteY10" fmla="*/ 1516 h 941339"/>
                    <a:gd name="connsiteX0" fmla="*/ 3289870 w 3289870"/>
                    <a:gd name="connsiteY0" fmla="*/ 6045 h 947384"/>
                    <a:gd name="connsiteX1" fmla="*/ 2837556 w 3289870"/>
                    <a:gd name="connsiteY1" fmla="*/ 207275 h 947384"/>
                    <a:gd name="connsiteX2" fmla="*/ 2339539 w 3289870"/>
                    <a:gd name="connsiteY2" fmla="*/ 611914 h 947384"/>
                    <a:gd name="connsiteX3" fmla="*/ 1848439 w 3289870"/>
                    <a:gd name="connsiteY3" fmla="*/ 774462 h 947384"/>
                    <a:gd name="connsiteX4" fmla="*/ 1644390 w 3289870"/>
                    <a:gd name="connsiteY4" fmla="*/ 947384 h 947384"/>
                    <a:gd name="connsiteX5" fmla="*/ 1644207 w 3289870"/>
                    <a:gd name="connsiteY5" fmla="*/ 946820 h 947384"/>
                    <a:gd name="connsiteX6" fmla="*/ 1643980 w 3289870"/>
                    <a:gd name="connsiteY6" fmla="*/ 947384 h 947384"/>
                    <a:gd name="connsiteX7" fmla="*/ 1439932 w 3289870"/>
                    <a:gd name="connsiteY7" fmla="*/ 774462 h 947384"/>
                    <a:gd name="connsiteX8" fmla="*/ 948831 w 3289870"/>
                    <a:gd name="connsiteY8" fmla="*/ 611914 h 947384"/>
                    <a:gd name="connsiteX9" fmla="*/ 450814 w 3289870"/>
                    <a:gd name="connsiteY9" fmla="*/ 207275 h 947384"/>
                    <a:gd name="connsiteX10" fmla="*/ 0 w 3289870"/>
                    <a:gd name="connsiteY10" fmla="*/ 0 h 947384"/>
                    <a:gd name="connsiteX0" fmla="*/ 3289870 w 3289870"/>
                    <a:gd name="connsiteY0" fmla="*/ 6045 h 947384"/>
                    <a:gd name="connsiteX1" fmla="*/ 2837556 w 3289870"/>
                    <a:gd name="connsiteY1" fmla="*/ 207275 h 947384"/>
                    <a:gd name="connsiteX2" fmla="*/ 2339539 w 3289870"/>
                    <a:gd name="connsiteY2" fmla="*/ 611914 h 947384"/>
                    <a:gd name="connsiteX3" fmla="*/ 1848439 w 3289870"/>
                    <a:gd name="connsiteY3" fmla="*/ 774462 h 947384"/>
                    <a:gd name="connsiteX4" fmla="*/ 1644390 w 3289870"/>
                    <a:gd name="connsiteY4" fmla="*/ 947384 h 947384"/>
                    <a:gd name="connsiteX5" fmla="*/ 1644207 w 3289870"/>
                    <a:gd name="connsiteY5" fmla="*/ 946820 h 947384"/>
                    <a:gd name="connsiteX6" fmla="*/ 1643980 w 3289870"/>
                    <a:gd name="connsiteY6" fmla="*/ 947384 h 947384"/>
                    <a:gd name="connsiteX7" fmla="*/ 1439932 w 3289870"/>
                    <a:gd name="connsiteY7" fmla="*/ 774462 h 947384"/>
                    <a:gd name="connsiteX8" fmla="*/ 948831 w 3289870"/>
                    <a:gd name="connsiteY8" fmla="*/ 611914 h 947384"/>
                    <a:gd name="connsiteX9" fmla="*/ 450814 w 3289870"/>
                    <a:gd name="connsiteY9" fmla="*/ 207275 h 947384"/>
                    <a:gd name="connsiteX10" fmla="*/ 0 w 3289870"/>
                    <a:gd name="connsiteY10" fmla="*/ 0 h 947384"/>
                    <a:gd name="connsiteX0" fmla="*/ 3288376 w 3288376"/>
                    <a:gd name="connsiteY0" fmla="*/ 0 h 947390"/>
                    <a:gd name="connsiteX1" fmla="*/ 2837556 w 3288376"/>
                    <a:gd name="connsiteY1" fmla="*/ 207281 h 947390"/>
                    <a:gd name="connsiteX2" fmla="*/ 2339539 w 3288376"/>
                    <a:gd name="connsiteY2" fmla="*/ 611920 h 947390"/>
                    <a:gd name="connsiteX3" fmla="*/ 1848439 w 3288376"/>
                    <a:gd name="connsiteY3" fmla="*/ 774468 h 947390"/>
                    <a:gd name="connsiteX4" fmla="*/ 1644390 w 3288376"/>
                    <a:gd name="connsiteY4" fmla="*/ 947390 h 947390"/>
                    <a:gd name="connsiteX5" fmla="*/ 1644207 w 3288376"/>
                    <a:gd name="connsiteY5" fmla="*/ 946826 h 947390"/>
                    <a:gd name="connsiteX6" fmla="*/ 1643980 w 3288376"/>
                    <a:gd name="connsiteY6" fmla="*/ 947390 h 947390"/>
                    <a:gd name="connsiteX7" fmla="*/ 1439932 w 3288376"/>
                    <a:gd name="connsiteY7" fmla="*/ 774468 h 947390"/>
                    <a:gd name="connsiteX8" fmla="*/ 948831 w 3288376"/>
                    <a:gd name="connsiteY8" fmla="*/ 611920 h 947390"/>
                    <a:gd name="connsiteX9" fmla="*/ 450814 w 3288376"/>
                    <a:gd name="connsiteY9" fmla="*/ 207281 h 947390"/>
                    <a:gd name="connsiteX10" fmla="*/ 0 w 3288376"/>
                    <a:gd name="connsiteY10" fmla="*/ 6 h 947390"/>
                    <a:gd name="connsiteX0" fmla="*/ 3288376 w 3288376"/>
                    <a:gd name="connsiteY0" fmla="*/ 0 h 947390"/>
                    <a:gd name="connsiteX1" fmla="*/ 2837556 w 3288376"/>
                    <a:gd name="connsiteY1" fmla="*/ 207281 h 947390"/>
                    <a:gd name="connsiteX2" fmla="*/ 2339539 w 3288376"/>
                    <a:gd name="connsiteY2" fmla="*/ 611920 h 947390"/>
                    <a:gd name="connsiteX3" fmla="*/ 1848439 w 3288376"/>
                    <a:gd name="connsiteY3" fmla="*/ 774468 h 947390"/>
                    <a:gd name="connsiteX4" fmla="*/ 1644390 w 3288376"/>
                    <a:gd name="connsiteY4" fmla="*/ 947390 h 947390"/>
                    <a:gd name="connsiteX5" fmla="*/ 1644207 w 3288376"/>
                    <a:gd name="connsiteY5" fmla="*/ 946826 h 947390"/>
                    <a:gd name="connsiteX6" fmla="*/ 1643980 w 3288376"/>
                    <a:gd name="connsiteY6" fmla="*/ 947390 h 947390"/>
                    <a:gd name="connsiteX7" fmla="*/ 1439932 w 3288376"/>
                    <a:gd name="connsiteY7" fmla="*/ 774468 h 947390"/>
                    <a:gd name="connsiteX8" fmla="*/ 948831 w 3288376"/>
                    <a:gd name="connsiteY8" fmla="*/ 611920 h 947390"/>
                    <a:gd name="connsiteX9" fmla="*/ 450814 w 3288376"/>
                    <a:gd name="connsiteY9" fmla="*/ 207281 h 947390"/>
                    <a:gd name="connsiteX10" fmla="*/ 0 w 3288376"/>
                    <a:gd name="connsiteY10" fmla="*/ 6 h 94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288376" h="947390">
                      <a:moveTo>
                        <a:pt x="3288376" y="0"/>
                      </a:moveTo>
                      <a:cubicBezTo>
                        <a:pt x="3229978" y="197412"/>
                        <a:pt x="3036418" y="270111"/>
                        <a:pt x="2837556" y="207281"/>
                      </a:cubicBezTo>
                      <a:cubicBezTo>
                        <a:pt x="2816806" y="554856"/>
                        <a:pt x="2484794" y="632671"/>
                        <a:pt x="2339539" y="611920"/>
                      </a:cubicBezTo>
                      <a:cubicBezTo>
                        <a:pt x="2214746" y="806170"/>
                        <a:pt x="1957668" y="754005"/>
                        <a:pt x="1848439" y="774468"/>
                      </a:cubicBezTo>
                      <a:cubicBezTo>
                        <a:pt x="1731140" y="821733"/>
                        <a:pt x="1691656" y="879374"/>
                        <a:pt x="1644390" y="947390"/>
                      </a:cubicBezTo>
                      <a:lnTo>
                        <a:pt x="1644207" y="946826"/>
                      </a:lnTo>
                      <a:cubicBezTo>
                        <a:pt x="1644131" y="947014"/>
                        <a:pt x="1644056" y="947202"/>
                        <a:pt x="1643980" y="947390"/>
                      </a:cubicBezTo>
                      <a:cubicBezTo>
                        <a:pt x="1596715" y="879374"/>
                        <a:pt x="1557231" y="821733"/>
                        <a:pt x="1439932" y="774468"/>
                      </a:cubicBezTo>
                      <a:cubicBezTo>
                        <a:pt x="1330702" y="754005"/>
                        <a:pt x="1073624" y="806170"/>
                        <a:pt x="948831" y="611920"/>
                      </a:cubicBezTo>
                      <a:cubicBezTo>
                        <a:pt x="803576" y="632671"/>
                        <a:pt x="471564" y="554856"/>
                        <a:pt x="450814" y="207281"/>
                      </a:cubicBezTo>
                      <a:cubicBezTo>
                        <a:pt x="251953" y="270111"/>
                        <a:pt x="47925" y="208011"/>
                        <a:pt x="0" y="6"/>
                      </a:cubicBezTo>
                    </a:path>
                  </a:pathLst>
                </a:custGeom>
                <a:noFill/>
                <a:ln w="76200">
                  <a:solidFill>
                    <a:srgbClr val="F6AB00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pic>
            <p:nvPicPr>
              <p:cNvPr id="2015" name="图片 2014"/>
              <p:cNvPicPr>
                <a:picLocks noChangeAspect="1"/>
              </p:cNvPicPr>
              <p:nvPr/>
            </p:nvPicPr>
            <p:blipFill rotWithShape="1">
              <a:blip r:embed="rId3"/>
              <a:srcRect t="7934" r="28230" b="8199"/>
              <a:stretch/>
            </p:blipFill>
            <p:spPr>
              <a:xfrm>
                <a:off x="9113395" y="-8232"/>
                <a:ext cx="6545706" cy="5143651"/>
              </a:xfrm>
              <a:custGeom>
                <a:avLst/>
                <a:gdLst>
                  <a:gd name="connsiteX0" fmla="*/ 0 w 6545706"/>
                  <a:gd name="connsiteY0" fmla="*/ 0 h 5143651"/>
                  <a:gd name="connsiteX1" fmla="*/ 5152233 w 6545706"/>
                  <a:gd name="connsiteY1" fmla="*/ 0 h 5143651"/>
                  <a:gd name="connsiteX2" fmla="*/ 5278881 w 6545706"/>
                  <a:gd name="connsiteY2" fmla="*/ 84432 h 5143651"/>
                  <a:gd name="connsiteX3" fmla="*/ 5393181 w 6545706"/>
                  <a:gd name="connsiteY3" fmla="*/ 360657 h 5143651"/>
                  <a:gd name="connsiteX4" fmla="*/ 5383656 w 6545706"/>
                  <a:gd name="connsiteY4" fmla="*/ 684507 h 5143651"/>
                  <a:gd name="connsiteX5" fmla="*/ 5726556 w 6545706"/>
                  <a:gd name="connsiteY5" fmla="*/ 760707 h 5143651"/>
                  <a:gd name="connsiteX6" fmla="*/ 5964681 w 6545706"/>
                  <a:gd name="connsiteY6" fmla="*/ 1075032 h 5143651"/>
                  <a:gd name="connsiteX7" fmla="*/ 6021831 w 6545706"/>
                  <a:gd name="connsiteY7" fmla="*/ 1475082 h 5143651"/>
                  <a:gd name="connsiteX8" fmla="*/ 6193281 w 6545706"/>
                  <a:gd name="connsiteY8" fmla="*/ 1684632 h 5143651"/>
                  <a:gd name="connsiteX9" fmla="*/ 6259956 w 6545706"/>
                  <a:gd name="connsiteY9" fmla="*/ 2084682 h 5143651"/>
                  <a:gd name="connsiteX10" fmla="*/ 6288531 w 6545706"/>
                  <a:gd name="connsiteY10" fmla="*/ 2360907 h 5143651"/>
                  <a:gd name="connsiteX11" fmla="*/ 6488556 w 6545706"/>
                  <a:gd name="connsiteY11" fmla="*/ 2551407 h 5143651"/>
                  <a:gd name="connsiteX12" fmla="*/ 6545706 w 6545706"/>
                  <a:gd name="connsiteY12" fmla="*/ 2589507 h 5143651"/>
                  <a:gd name="connsiteX13" fmla="*/ 6383781 w 6545706"/>
                  <a:gd name="connsiteY13" fmla="*/ 2703807 h 5143651"/>
                  <a:gd name="connsiteX14" fmla="*/ 6269481 w 6545706"/>
                  <a:gd name="connsiteY14" fmla="*/ 2875257 h 5143651"/>
                  <a:gd name="connsiteX15" fmla="*/ 6250431 w 6545706"/>
                  <a:gd name="connsiteY15" fmla="*/ 3084807 h 5143651"/>
                  <a:gd name="connsiteX16" fmla="*/ 6240906 w 6545706"/>
                  <a:gd name="connsiteY16" fmla="*/ 3351507 h 5143651"/>
                  <a:gd name="connsiteX17" fmla="*/ 6078981 w 6545706"/>
                  <a:gd name="connsiteY17" fmla="*/ 3646782 h 5143651"/>
                  <a:gd name="connsiteX18" fmla="*/ 6021831 w 6545706"/>
                  <a:gd name="connsiteY18" fmla="*/ 3694407 h 5143651"/>
                  <a:gd name="connsiteX19" fmla="*/ 5974206 w 6545706"/>
                  <a:gd name="connsiteY19" fmla="*/ 4037307 h 5143651"/>
                  <a:gd name="connsiteX20" fmla="*/ 5726556 w 6545706"/>
                  <a:gd name="connsiteY20" fmla="*/ 4380207 h 5143651"/>
                  <a:gd name="connsiteX21" fmla="*/ 5364606 w 6545706"/>
                  <a:gd name="connsiteY21" fmla="*/ 4484982 h 5143651"/>
                  <a:gd name="connsiteX22" fmla="*/ 5421756 w 6545706"/>
                  <a:gd name="connsiteY22" fmla="*/ 4808832 h 5143651"/>
                  <a:gd name="connsiteX23" fmla="*/ 5262552 w 6545706"/>
                  <a:gd name="connsiteY23" fmla="*/ 5100025 h 5143651"/>
                  <a:gd name="connsiteX24" fmla="*/ 5181803 w 6545706"/>
                  <a:gd name="connsiteY24" fmla="*/ 5143651 h 5143651"/>
                  <a:gd name="connsiteX25" fmla="*/ 0 w 6545706"/>
                  <a:gd name="connsiteY25" fmla="*/ 5143651 h 5143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6545706" h="5143651">
                    <a:moveTo>
                      <a:pt x="0" y="0"/>
                    </a:moveTo>
                    <a:lnTo>
                      <a:pt x="5152233" y="0"/>
                    </a:lnTo>
                    <a:lnTo>
                      <a:pt x="5278881" y="84432"/>
                    </a:lnTo>
                    <a:lnTo>
                      <a:pt x="5393181" y="360657"/>
                    </a:lnTo>
                    <a:lnTo>
                      <a:pt x="5383656" y="684507"/>
                    </a:lnTo>
                    <a:lnTo>
                      <a:pt x="5726556" y="760707"/>
                    </a:lnTo>
                    <a:lnTo>
                      <a:pt x="5964681" y="1075032"/>
                    </a:lnTo>
                    <a:lnTo>
                      <a:pt x="6021831" y="1475082"/>
                    </a:lnTo>
                    <a:lnTo>
                      <a:pt x="6193281" y="1684632"/>
                    </a:lnTo>
                    <a:lnTo>
                      <a:pt x="6259956" y="2084682"/>
                    </a:lnTo>
                    <a:lnTo>
                      <a:pt x="6288531" y="2360907"/>
                    </a:lnTo>
                    <a:lnTo>
                      <a:pt x="6488556" y="2551407"/>
                    </a:lnTo>
                    <a:lnTo>
                      <a:pt x="6545706" y="2589507"/>
                    </a:lnTo>
                    <a:lnTo>
                      <a:pt x="6383781" y="2703807"/>
                    </a:lnTo>
                    <a:lnTo>
                      <a:pt x="6269481" y="2875257"/>
                    </a:lnTo>
                    <a:lnTo>
                      <a:pt x="6250431" y="3084807"/>
                    </a:lnTo>
                    <a:lnTo>
                      <a:pt x="6240906" y="3351507"/>
                    </a:lnTo>
                    <a:lnTo>
                      <a:pt x="6078981" y="3646782"/>
                    </a:lnTo>
                    <a:lnTo>
                      <a:pt x="6021831" y="3694407"/>
                    </a:lnTo>
                    <a:lnTo>
                      <a:pt x="5974206" y="4037307"/>
                    </a:lnTo>
                    <a:lnTo>
                      <a:pt x="5726556" y="4380207"/>
                    </a:lnTo>
                    <a:lnTo>
                      <a:pt x="5364606" y="4484982"/>
                    </a:lnTo>
                    <a:lnTo>
                      <a:pt x="5421756" y="4808832"/>
                    </a:lnTo>
                    <a:lnTo>
                      <a:pt x="5262552" y="5100025"/>
                    </a:lnTo>
                    <a:lnTo>
                      <a:pt x="5181803" y="5143651"/>
                    </a:lnTo>
                    <a:lnTo>
                      <a:pt x="0" y="5143651"/>
                    </a:lnTo>
                    <a:close/>
                  </a:path>
                </a:pathLst>
              </a:custGeom>
            </p:spPr>
          </p:pic>
        </p:grpSp>
      </p:grpSp>
      <p:sp>
        <p:nvSpPr>
          <p:cNvPr id="25" name="Freeform 5"/>
          <p:cNvSpPr>
            <a:spLocks noEditPoints="1"/>
          </p:cNvSpPr>
          <p:nvPr/>
        </p:nvSpPr>
        <p:spPr bwMode="auto">
          <a:xfrm>
            <a:off x="5915173" y="1621766"/>
            <a:ext cx="2673731" cy="2528567"/>
          </a:xfrm>
          <a:custGeom>
            <a:avLst/>
            <a:gdLst>
              <a:gd name="T0" fmla="*/ 563 w 792"/>
              <a:gd name="T1" fmla="*/ 694 h 749"/>
              <a:gd name="T2" fmla="*/ 505 w 792"/>
              <a:gd name="T3" fmla="*/ 655 h 749"/>
              <a:gd name="T4" fmla="*/ 399 w 792"/>
              <a:gd name="T5" fmla="*/ 733 h 749"/>
              <a:gd name="T6" fmla="*/ 404 w 792"/>
              <a:gd name="T7" fmla="*/ 691 h 749"/>
              <a:gd name="T8" fmla="*/ 413 w 792"/>
              <a:gd name="T9" fmla="*/ 636 h 749"/>
              <a:gd name="T10" fmla="*/ 379 w 792"/>
              <a:gd name="T11" fmla="*/ 570 h 749"/>
              <a:gd name="T12" fmla="*/ 387 w 792"/>
              <a:gd name="T13" fmla="*/ 402 h 749"/>
              <a:gd name="T14" fmla="*/ 426 w 792"/>
              <a:gd name="T15" fmla="*/ 366 h 749"/>
              <a:gd name="T16" fmla="*/ 508 w 792"/>
              <a:gd name="T17" fmla="*/ 300 h 749"/>
              <a:gd name="T18" fmla="*/ 558 w 792"/>
              <a:gd name="T19" fmla="*/ 185 h 749"/>
              <a:gd name="T20" fmla="*/ 541 w 792"/>
              <a:gd name="T21" fmla="*/ 95 h 749"/>
              <a:gd name="T22" fmla="*/ 618 w 792"/>
              <a:gd name="T23" fmla="*/ 112 h 749"/>
              <a:gd name="T24" fmla="*/ 660 w 792"/>
              <a:gd name="T25" fmla="*/ 117 h 749"/>
              <a:gd name="T26" fmla="*/ 786 w 792"/>
              <a:gd name="T27" fmla="*/ 70 h 749"/>
              <a:gd name="T28" fmla="*/ 781 w 792"/>
              <a:gd name="T29" fmla="*/ 121 h 749"/>
              <a:gd name="T30" fmla="*/ 708 w 792"/>
              <a:gd name="T31" fmla="*/ 218 h 749"/>
              <a:gd name="T32" fmla="*/ 639 w 792"/>
              <a:gd name="T33" fmla="*/ 269 h 749"/>
              <a:gd name="T34" fmla="*/ 672 w 792"/>
              <a:gd name="T35" fmla="*/ 327 h 749"/>
              <a:gd name="T36" fmla="*/ 641 w 792"/>
              <a:gd name="T37" fmla="*/ 378 h 749"/>
              <a:gd name="T38" fmla="*/ 641 w 792"/>
              <a:gd name="T39" fmla="*/ 622 h 749"/>
              <a:gd name="T40" fmla="*/ 652 w 792"/>
              <a:gd name="T41" fmla="*/ 699 h 749"/>
              <a:gd name="T42" fmla="*/ 536 w 792"/>
              <a:gd name="T43" fmla="*/ 640 h 749"/>
              <a:gd name="T44" fmla="*/ 582 w 792"/>
              <a:gd name="T45" fmla="*/ 546 h 749"/>
              <a:gd name="T46" fmla="*/ 571 w 792"/>
              <a:gd name="T47" fmla="*/ 641 h 749"/>
              <a:gd name="T48" fmla="*/ 448 w 792"/>
              <a:gd name="T49" fmla="*/ 518 h 749"/>
              <a:gd name="T50" fmla="*/ 532 w 792"/>
              <a:gd name="T51" fmla="*/ 492 h 749"/>
              <a:gd name="T52" fmla="*/ 555 w 792"/>
              <a:gd name="T53" fmla="*/ 524 h 749"/>
              <a:gd name="T54" fmla="*/ 510 w 792"/>
              <a:gd name="T55" fmla="*/ 543 h 749"/>
              <a:gd name="T56" fmla="*/ 70 w 792"/>
              <a:gd name="T57" fmla="*/ 531 h 749"/>
              <a:gd name="T58" fmla="*/ 1 w 792"/>
              <a:gd name="T59" fmla="*/ 484 h 749"/>
              <a:gd name="T60" fmla="*/ 99 w 792"/>
              <a:gd name="T61" fmla="*/ 381 h 749"/>
              <a:gd name="T62" fmla="*/ 157 w 792"/>
              <a:gd name="T63" fmla="*/ 324 h 749"/>
              <a:gd name="T64" fmla="*/ 212 w 792"/>
              <a:gd name="T65" fmla="*/ 271 h 749"/>
              <a:gd name="T66" fmla="*/ 227 w 792"/>
              <a:gd name="T67" fmla="*/ 218 h 749"/>
              <a:gd name="T68" fmla="*/ 168 w 792"/>
              <a:gd name="T69" fmla="*/ 179 h 749"/>
              <a:gd name="T70" fmla="*/ 207 w 792"/>
              <a:gd name="T71" fmla="*/ 159 h 749"/>
              <a:gd name="T72" fmla="*/ 330 w 792"/>
              <a:gd name="T73" fmla="*/ 106 h 749"/>
              <a:gd name="T74" fmla="*/ 429 w 792"/>
              <a:gd name="T75" fmla="*/ 22 h 749"/>
              <a:gd name="T76" fmla="*/ 491 w 792"/>
              <a:gd name="T77" fmla="*/ 25 h 749"/>
              <a:gd name="T78" fmla="*/ 529 w 792"/>
              <a:gd name="T79" fmla="*/ 75 h 749"/>
              <a:gd name="T80" fmla="*/ 480 w 792"/>
              <a:gd name="T81" fmla="*/ 87 h 749"/>
              <a:gd name="T82" fmla="*/ 532 w 792"/>
              <a:gd name="T83" fmla="*/ 145 h 749"/>
              <a:gd name="T84" fmla="*/ 513 w 792"/>
              <a:gd name="T85" fmla="*/ 260 h 749"/>
              <a:gd name="T86" fmla="*/ 349 w 792"/>
              <a:gd name="T87" fmla="*/ 358 h 749"/>
              <a:gd name="T88" fmla="*/ 315 w 792"/>
              <a:gd name="T89" fmla="*/ 302 h 749"/>
              <a:gd name="T90" fmla="*/ 248 w 792"/>
              <a:gd name="T91" fmla="*/ 317 h 749"/>
              <a:gd name="T92" fmla="*/ 201 w 792"/>
              <a:gd name="T93" fmla="*/ 389 h 749"/>
              <a:gd name="T94" fmla="*/ 262 w 792"/>
              <a:gd name="T95" fmla="*/ 338 h 749"/>
              <a:gd name="T96" fmla="*/ 178 w 792"/>
              <a:gd name="T97" fmla="*/ 431 h 749"/>
              <a:gd name="T98" fmla="*/ 112 w 792"/>
              <a:gd name="T99" fmla="*/ 507 h 749"/>
              <a:gd name="T100" fmla="*/ 451 w 792"/>
              <a:gd name="T101" fmla="*/ 473 h 749"/>
              <a:gd name="T102" fmla="*/ 482 w 792"/>
              <a:gd name="T103" fmla="*/ 444 h 749"/>
              <a:gd name="T104" fmla="*/ 555 w 792"/>
              <a:gd name="T105" fmla="*/ 419 h 749"/>
              <a:gd name="T106" fmla="*/ 454 w 792"/>
              <a:gd name="T107" fmla="*/ 481 h 749"/>
              <a:gd name="T108" fmla="*/ 142 w 792"/>
              <a:gd name="T109" fmla="*/ 411 h 749"/>
              <a:gd name="T110" fmla="*/ 491 w 792"/>
              <a:gd name="T111" fmla="*/ 358 h 749"/>
              <a:gd name="T112" fmla="*/ 572 w 792"/>
              <a:gd name="T113" fmla="*/ 363 h 749"/>
              <a:gd name="T114" fmla="*/ 516 w 792"/>
              <a:gd name="T115" fmla="*/ 384 h 749"/>
              <a:gd name="T116" fmla="*/ 401 w 792"/>
              <a:gd name="T117" fmla="*/ 201 h 749"/>
              <a:gd name="T118" fmla="*/ 451 w 792"/>
              <a:gd name="T119" fmla="*/ 174 h 749"/>
              <a:gd name="T120" fmla="*/ 624 w 792"/>
              <a:gd name="T121" fmla="*/ 199 h 749"/>
              <a:gd name="T122" fmla="*/ 685 w 792"/>
              <a:gd name="T123" fmla="*/ 157 h 7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792" h="749">
                <a:moveTo>
                  <a:pt x="627" y="749"/>
                </a:moveTo>
                <a:lnTo>
                  <a:pt x="625" y="747"/>
                </a:lnTo>
                <a:lnTo>
                  <a:pt x="624" y="747"/>
                </a:lnTo>
                <a:lnTo>
                  <a:pt x="622" y="745"/>
                </a:lnTo>
                <a:lnTo>
                  <a:pt x="621" y="744"/>
                </a:lnTo>
                <a:lnTo>
                  <a:pt x="616" y="742"/>
                </a:lnTo>
                <a:lnTo>
                  <a:pt x="613" y="741"/>
                </a:lnTo>
                <a:lnTo>
                  <a:pt x="610" y="739"/>
                </a:lnTo>
                <a:lnTo>
                  <a:pt x="608" y="736"/>
                </a:lnTo>
                <a:lnTo>
                  <a:pt x="607" y="736"/>
                </a:lnTo>
                <a:lnTo>
                  <a:pt x="607" y="736"/>
                </a:lnTo>
                <a:lnTo>
                  <a:pt x="605" y="736"/>
                </a:lnTo>
                <a:lnTo>
                  <a:pt x="605" y="736"/>
                </a:lnTo>
                <a:lnTo>
                  <a:pt x="602" y="731"/>
                </a:lnTo>
                <a:lnTo>
                  <a:pt x="600" y="728"/>
                </a:lnTo>
                <a:lnTo>
                  <a:pt x="599" y="725"/>
                </a:lnTo>
                <a:lnTo>
                  <a:pt x="596" y="722"/>
                </a:lnTo>
                <a:lnTo>
                  <a:pt x="594" y="719"/>
                </a:lnTo>
                <a:lnTo>
                  <a:pt x="593" y="717"/>
                </a:lnTo>
                <a:lnTo>
                  <a:pt x="591" y="716"/>
                </a:lnTo>
                <a:lnTo>
                  <a:pt x="591" y="714"/>
                </a:lnTo>
                <a:lnTo>
                  <a:pt x="590" y="714"/>
                </a:lnTo>
                <a:lnTo>
                  <a:pt x="590" y="714"/>
                </a:lnTo>
                <a:lnTo>
                  <a:pt x="586" y="711"/>
                </a:lnTo>
                <a:lnTo>
                  <a:pt x="583" y="710"/>
                </a:lnTo>
                <a:lnTo>
                  <a:pt x="582" y="707"/>
                </a:lnTo>
                <a:lnTo>
                  <a:pt x="579" y="705"/>
                </a:lnTo>
                <a:lnTo>
                  <a:pt x="575" y="702"/>
                </a:lnTo>
                <a:lnTo>
                  <a:pt x="574" y="700"/>
                </a:lnTo>
                <a:lnTo>
                  <a:pt x="571" y="699"/>
                </a:lnTo>
                <a:lnTo>
                  <a:pt x="569" y="696"/>
                </a:lnTo>
                <a:lnTo>
                  <a:pt x="563" y="694"/>
                </a:lnTo>
                <a:lnTo>
                  <a:pt x="557" y="691"/>
                </a:lnTo>
                <a:lnTo>
                  <a:pt x="554" y="689"/>
                </a:lnTo>
                <a:lnTo>
                  <a:pt x="551" y="689"/>
                </a:lnTo>
                <a:lnTo>
                  <a:pt x="549" y="688"/>
                </a:lnTo>
                <a:lnTo>
                  <a:pt x="546" y="688"/>
                </a:lnTo>
                <a:lnTo>
                  <a:pt x="543" y="686"/>
                </a:lnTo>
                <a:lnTo>
                  <a:pt x="541" y="686"/>
                </a:lnTo>
                <a:lnTo>
                  <a:pt x="538" y="686"/>
                </a:lnTo>
                <a:lnTo>
                  <a:pt x="535" y="686"/>
                </a:lnTo>
                <a:lnTo>
                  <a:pt x="532" y="686"/>
                </a:lnTo>
                <a:lnTo>
                  <a:pt x="530" y="686"/>
                </a:lnTo>
                <a:lnTo>
                  <a:pt x="527" y="686"/>
                </a:lnTo>
                <a:lnTo>
                  <a:pt x="524" y="686"/>
                </a:lnTo>
                <a:lnTo>
                  <a:pt x="522" y="685"/>
                </a:lnTo>
                <a:lnTo>
                  <a:pt x="522" y="685"/>
                </a:lnTo>
                <a:lnTo>
                  <a:pt x="521" y="683"/>
                </a:lnTo>
                <a:lnTo>
                  <a:pt x="521" y="683"/>
                </a:lnTo>
                <a:lnTo>
                  <a:pt x="519" y="682"/>
                </a:lnTo>
                <a:lnTo>
                  <a:pt x="519" y="682"/>
                </a:lnTo>
                <a:lnTo>
                  <a:pt x="519" y="680"/>
                </a:lnTo>
                <a:lnTo>
                  <a:pt x="519" y="678"/>
                </a:lnTo>
                <a:lnTo>
                  <a:pt x="518" y="677"/>
                </a:lnTo>
                <a:lnTo>
                  <a:pt x="518" y="675"/>
                </a:lnTo>
                <a:lnTo>
                  <a:pt x="518" y="674"/>
                </a:lnTo>
                <a:lnTo>
                  <a:pt x="518" y="672"/>
                </a:lnTo>
                <a:lnTo>
                  <a:pt x="516" y="668"/>
                </a:lnTo>
                <a:lnTo>
                  <a:pt x="513" y="664"/>
                </a:lnTo>
                <a:lnTo>
                  <a:pt x="512" y="660"/>
                </a:lnTo>
                <a:lnTo>
                  <a:pt x="510" y="657"/>
                </a:lnTo>
                <a:lnTo>
                  <a:pt x="508" y="657"/>
                </a:lnTo>
                <a:lnTo>
                  <a:pt x="507" y="655"/>
                </a:lnTo>
                <a:lnTo>
                  <a:pt x="505" y="655"/>
                </a:lnTo>
                <a:lnTo>
                  <a:pt x="504" y="655"/>
                </a:lnTo>
                <a:lnTo>
                  <a:pt x="502" y="658"/>
                </a:lnTo>
                <a:lnTo>
                  <a:pt x="501" y="661"/>
                </a:lnTo>
                <a:lnTo>
                  <a:pt x="499" y="664"/>
                </a:lnTo>
                <a:lnTo>
                  <a:pt x="497" y="666"/>
                </a:lnTo>
                <a:lnTo>
                  <a:pt x="494" y="672"/>
                </a:lnTo>
                <a:lnTo>
                  <a:pt x="491" y="677"/>
                </a:lnTo>
                <a:lnTo>
                  <a:pt x="487" y="683"/>
                </a:lnTo>
                <a:lnTo>
                  <a:pt x="483" y="689"/>
                </a:lnTo>
                <a:lnTo>
                  <a:pt x="479" y="694"/>
                </a:lnTo>
                <a:lnTo>
                  <a:pt x="476" y="700"/>
                </a:lnTo>
                <a:lnTo>
                  <a:pt x="472" y="703"/>
                </a:lnTo>
                <a:lnTo>
                  <a:pt x="469" y="705"/>
                </a:lnTo>
                <a:lnTo>
                  <a:pt x="468" y="707"/>
                </a:lnTo>
                <a:lnTo>
                  <a:pt x="465" y="710"/>
                </a:lnTo>
                <a:lnTo>
                  <a:pt x="462" y="711"/>
                </a:lnTo>
                <a:lnTo>
                  <a:pt x="460" y="713"/>
                </a:lnTo>
                <a:lnTo>
                  <a:pt x="457" y="716"/>
                </a:lnTo>
                <a:lnTo>
                  <a:pt x="454" y="717"/>
                </a:lnTo>
                <a:lnTo>
                  <a:pt x="451" y="721"/>
                </a:lnTo>
                <a:lnTo>
                  <a:pt x="446" y="722"/>
                </a:lnTo>
                <a:lnTo>
                  <a:pt x="441" y="724"/>
                </a:lnTo>
                <a:lnTo>
                  <a:pt x="437" y="725"/>
                </a:lnTo>
                <a:lnTo>
                  <a:pt x="433" y="727"/>
                </a:lnTo>
                <a:lnTo>
                  <a:pt x="429" y="728"/>
                </a:lnTo>
                <a:lnTo>
                  <a:pt x="426" y="730"/>
                </a:lnTo>
                <a:lnTo>
                  <a:pt x="423" y="730"/>
                </a:lnTo>
                <a:lnTo>
                  <a:pt x="418" y="730"/>
                </a:lnTo>
                <a:lnTo>
                  <a:pt x="415" y="731"/>
                </a:lnTo>
                <a:lnTo>
                  <a:pt x="410" y="731"/>
                </a:lnTo>
                <a:lnTo>
                  <a:pt x="407" y="731"/>
                </a:lnTo>
                <a:lnTo>
                  <a:pt x="399" y="733"/>
                </a:lnTo>
                <a:lnTo>
                  <a:pt x="391" y="733"/>
                </a:lnTo>
                <a:lnTo>
                  <a:pt x="388" y="733"/>
                </a:lnTo>
                <a:lnTo>
                  <a:pt x="385" y="733"/>
                </a:lnTo>
                <a:lnTo>
                  <a:pt x="382" y="733"/>
                </a:lnTo>
                <a:lnTo>
                  <a:pt x="380" y="731"/>
                </a:lnTo>
                <a:lnTo>
                  <a:pt x="377" y="731"/>
                </a:lnTo>
                <a:lnTo>
                  <a:pt x="374" y="731"/>
                </a:lnTo>
                <a:lnTo>
                  <a:pt x="371" y="731"/>
                </a:lnTo>
                <a:lnTo>
                  <a:pt x="368" y="731"/>
                </a:lnTo>
                <a:lnTo>
                  <a:pt x="368" y="730"/>
                </a:lnTo>
                <a:lnTo>
                  <a:pt x="369" y="728"/>
                </a:lnTo>
                <a:lnTo>
                  <a:pt x="369" y="727"/>
                </a:lnTo>
                <a:lnTo>
                  <a:pt x="369" y="727"/>
                </a:lnTo>
                <a:lnTo>
                  <a:pt x="369" y="725"/>
                </a:lnTo>
                <a:lnTo>
                  <a:pt x="371" y="724"/>
                </a:lnTo>
                <a:lnTo>
                  <a:pt x="371" y="722"/>
                </a:lnTo>
                <a:lnTo>
                  <a:pt x="371" y="721"/>
                </a:lnTo>
                <a:lnTo>
                  <a:pt x="373" y="717"/>
                </a:lnTo>
                <a:lnTo>
                  <a:pt x="374" y="716"/>
                </a:lnTo>
                <a:lnTo>
                  <a:pt x="376" y="713"/>
                </a:lnTo>
                <a:lnTo>
                  <a:pt x="379" y="710"/>
                </a:lnTo>
                <a:lnTo>
                  <a:pt x="380" y="708"/>
                </a:lnTo>
                <a:lnTo>
                  <a:pt x="382" y="705"/>
                </a:lnTo>
                <a:lnTo>
                  <a:pt x="384" y="703"/>
                </a:lnTo>
                <a:lnTo>
                  <a:pt x="387" y="700"/>
                </a:lnTo>
                <a:lnTo>
                  <a:pt x="388" y="699"/>
                </a:lnTo>
                <a:lnTo>
                  <a:pt x="390" y="697"/>
                </a:lnTo>
                <a:lnTo>
                  <a:pt x="391" y="696"/>
                </a:lnTo>
                <a:lnTo>
                  <a:pt x="393" y="694"/>
                </a:lnTo>
                <a:lnTo>
                  <a:pt x="396" y="692"/>
                </a:lnTo>
                <a:lnTo>
                  <a:pt x="401" y="692"/>
                </a:lnTo>
                <a:lnTo>
                  <a:pt x="404" y="691"/>
                </a:lnTo>
                <a:lnTo>
                  <a:pt x="407" y="691"/>
                </a:lnTo>
                <a:lnTo>
                  <a:pt x="410" y="686"/>
                </a:lnTo>
                <a:lnTo>
                  <a:pt x="412" y="683"/>
                </a:lnTo>
                <a:lnTo>
                  <a:pt x="413" y="678"/>
                </a:lnTo>
                <a:lnTo>
                  <a:pt x="416" y="675"/>
                </a:lnTo>
                <a:lnTo>
                  <a:pt x="418" y="671"/>
                </a:lnTo>
                <a:lnTo>
                  <a:pt x="421" y="668"/>
                </a:lnTo>
                <a:lnTo>
                  <a:pt x="423" y="664"/>
                </a:lnTo>
                <a:lnTo>
                  <a:pt x="426" y="660"/>
                </a:lnTo>
                <a:lnTo>
                  <a:pt x="432" y="655"/>
                </a:lnTo>
                <a:lnTo>
                  <a:pt x="438" y="650"/>
                </a:lnTo>
                <a:lnTo>
                  <a:pt x="444" y="646"/>
                </a:lnTo>
                <a:lnTo>
                  <a:pt x="451" y="640"/>
                </a:lnTo>
                <a:lnTo>
                  <a:pt x="457" y="635"/>
                </a:lnTo>
                <a:lnTo>
                  <a:pt x="463" y="630"/>
                </a:lnTo>
                <a:lnTo>
                  <a:pt x="469" y="626"/>
                </a:lnTo>
                <a:lnTo>
                  <a:pt x="476" y="619"/>
                </a:lnTo>
                <a:lnTo>
                  <a:pt x="476" y="619"/>
                </a:lnTo>
                <a:lnTo>
                  <a:pt x="476" y="618"/>
                </a:lnTo>
                <a:lnTo>
                  <a:pt x="476" y="618"/>
                </a:lnTo>
                <a:lnTo>
                  <a:pt x="476" y="616"/>
                </a:lnTo>
                <a:lnTo>
                  <a:pt x="466" y="619"/>
                </a:lnTo>
                <a:lnTo>
                  <a:pt x="457" y="624"/>
                </a:lnTo>
                <a:lnTo>
                  <a:pt x="452" y="626"/>
                </a:lnTo>
                <a:lnTo>
                  <a:pt x="448" y="627"/>
                </a:lnTo>
                <a:lnTo>
                  <a:pt x="441" y="629"/>
                </a:lnTo>
                <a:lnTo>
                  <a:pt x="437" y="630"/>
                </a:lnTo>
                <a:lnTo>
                  <a:pt x="432" y="632"/>
                </a:lnTo>
                <a:lnTo>
                  <a:pt x="427" y="633"/>
                </a:lnTo>
                <a:lnTo>
                  <a:pt x="423" y="635"/>
                </a:lnTo>
                <a:lnTo>
                  <a:pt x="418" y="635"/>
                </a:lnTo>
                <a:lnTo>
                  <a:pt x="413" y="636"/>
                </a:lnTo>
                <a:lnTo>
                  <a:pt x="409" y="636"/>
                </a:lnTo>
                <a:lnTo>
                  <a:pt x="405" y="638"/>
                </a:lnTo>
                <a:lnTo>
                  <a:pt x="404" y="638"/>
                </a:lnTo>
                <a:lnTo>
                  <a:pt x="401" y="638"/>
                </a:lnTo>
                <a:lnTo>
                  <a:pt x="399" y="638"/>
                </a:lnTo>
                <a:lnTo>
                  <a:pt x="396" y="636"/>
                </a:lnTo>
                <a:lnTo>
                  <a:pt x="391" y="635"/>
                </a:lnTo>
                <a:lnTo>
                  <a:pt x="390" y="635"/>
                </a:lnTo>
                <a:lnTo>
                  <a:pt x="390" y="633"/>
                </a:lnTo>
                <a:lnTo>
                  <a:pt x="388" y="633"/>
                </a:lnTo>
                <a:lnTo>
                  <a:pt x="387" y="633"/>
                </a:lnTo>
                <a:lnTo>
                  <a:pt x="385" y="632"/>
                </a:lnTo>
                <a:lnTo>
                  <a:pt x="385" y="632"/>
                </a:lnTo>
                <a:lnTo>
                  <a:pt x="384" y="630"/>
                </a:lnTo>
                <a:lnTo>
                  <a:pt x="384" y="630"/>
                </a:lnTo>
                <a:lnTo>
                  <a:pt x="382" y="629"/>
                </a:lnTo>
                <a:lnTo>
                  <a:pt x="382" y="629"/>
                </a:lnTo>
                <a:lnTo>
                  <a:pt x="380" y="627"/>
                </a:lnTo>
                <a:lnTo>
                  <a:pt x="380" y="627"/>
                </a:lnTo>
                <a:lnTo>
                  <a:pt x="380" y="626"/>
                </a:lnTo>
                <a:lnTo>
                  <a:pt x="380" y="626"/>
                </a:lnTo>
                <a:lnTo>
                  <a:pt x="379" y="624"/>
                </a:lnTo>
                <a:lnTo>
                  <a:pt x="379" y="624"/>
                </a:lnTo>
                <a:lnTo>
                  <a:pt x="379" y="621"/>
                </a:lnTo>
                <a:lnTo>
                  <a:pt x="379" y="619"/>
                </a:lnTo>
                <a:lnTo>
                  <a:pt x="379" y="615"/>
                </a:lnTo>
                <a:lnTo>
                  <a:pt x="377" y="610"/>
                </a:lnTo>
                <a:lnTo>
                  <a:pt x="377" y="602"/>
                </a:lnTo>
                <a:lnTo>
                  <a:pt x="379" y="593"/>
                </a:lnTo>
                <a:lnTo>
                  <a:pt x="379" y="585"/>
                </a:lnTo>
                <a:lnTo>
                  <a:pt x="379" y="577"/>
                </a:lnTo>
                <a:lnTo>
                  <a:pt x="379" y="570"/>
                </a:lnTo>
                <a:lnTo>
                  <a:pt x="380" y="562"/>
                </a:lnTo>
                <a:lnTo>
                  <a:pt x="380" y="554"/>
                </a:lnTo>
                <a:lnTo>
                  <a:pt x="382" y="546"/>
                </a:lnTo>
                <a:lnTo>
                  <a:pt x="382" y="538"/>
                </a:lnTo>
                <a:lnTo>
                  <a:pt x="384" y="531"/>
                </a:lnTo>
                <a:lnTo>
                  <a:pt x="385" y="523"/>
                </a:lnTo>
                <a:lnTo>
                  <a:pt x="385" y="515"/>
                </a:lnTo>
                <a:lnTo>
                  <a:pt x="387" y="509"/>
                </a:lnTo>
                <a:lnTo>
                  <a:pt x="388" y="501"/>
                </a:lnTo>
                <a:lnTo>
                  <a:pt x="388" y="493"/>
                </a:lnTo>
                <a:lnTo>
                  <a:pt x="390" y="487"/>
                </a:lnTo>
                <a:lnTo>
                  <a:pt x="390" y="484"/>
                </a:lnTo>
                <a:lnTo>
                  <a:pt x="390" y="479"/>
                </a:lnTo>
                <a:lnTo>
                  <a:pt x="390" y="475"/>
                </a:lnTo>
                <a:lnTo>
                  <a:pt x="390" y="468"/>
                </a:lnTo>
                <a:lnTo>
                  <a:pt x="391" y="464"/>
                </a:lnTo>
                <a:lnTo>
                  <a:pt x="391" y="458"/>
                </a:lnTo>
                <a:lnTo>
                  <a:pt x="391" y="451"/>
                </a:lnTo>
                <a:lnTo>
                  <a:pt x="391" y="445"/>
                </a:lnTo>
                <a:lnTo>
                  <a:pt x="391" y="439"/>
                </a:lnTo>
                <a:lnTo>
                  <a:pt x="391" y="434"/>
                </a:lnTo>
                <a:lnTo>
                  <a:pt x="391" y="428"/>
                </a:lnTo>
                <a:lnTo>
                  <a:pt x="391" y="423"/>
                </a:lnTo>
                <a:lnTo>
                  <a:pt x="390" y="420"/>
                </a:lnTo>
                <a:lnTo>
                  <a:pt x="390" y="419"/>
                </a:lnTo>
                <a:lnTo>
                  <a:pt x="390" y="416"/>
                </a:lnTo>
                <a:lnTo>
                  <a:pt x="390" y="414"/>
                </a:lnTo>
                <a:lnTo>
                  <a:pt x="388" y="412"/>
                </a:lnTo>
                <a:lnTo>
                  <a:pt x="388" y="409"/>
                </a:lnTo>
                <a:lnTo>
                  <a:pt x="388" y="408"/>
                </a:lnTo>
                <a:lnTo>
                  <a:pt x="387" y="406"/>
                </a:lnTo>
                <a:lnTo>
                  <a:pt x="387" y="402"/>
                </a:lnTo>
                <a:lnTo>
                  <a:pt x="387" y="397"/>
                </a:lnTo>
                <a:lnTo>
                  <a:pt x="387" y="391"/>
                </a:lnTo>
                <a:lnTo>
                  <a:pt x="387" y="388"/>
                </a:lnTo>
                <a:lnTo>
                  <a:pt x="388" y="384"/>
                </a:lnTo>
                <a:lnTo>
                  <a:pt x="388" y="383"/>
                </a:lnTo>
                <a:lnTo>
                  <a:pt x="388" y="381"/>
                </a:lnTo>
                <a:lnTo>
                  <a:pt x="388" y="380"/>
                </a:lnTo>
                <a:lnTo>
                  <a:pt x="388" y="378"/>
                </a:lnTo>
                <a:lnTo>
                  <a:pt x="390" y="377"/>
                </a:lnTo>
                <a:lnTo>
                  <a:pt x="390" y="375"/>
                </a:lnTo>
                <a:lnTo>
                  <a:pt x="391" y="374"/>
                </a:lnTo>
                <a:lnTo>
                  <a:pt x="391" y="372"/>
                </a:lnTo>
                <a:lnTo>
                  <a:pt x="393" y="370"/>
                </a:lnTo>
                <a:lnTo>
                  <a:pt x="393" y="370"/>
                </a:lnTo>
                <a:lnTo>
                  <a:pt x="394" y="369"/>
                </a:lnTo>
                <a:lnTo>
                  <a:pt x="396" y="367"/>
                </a:lnTo>
                <a:lnTo>
                  <a:pt x="398" y="367"/>
                </a:lnTo>
                <a:lnTo>
                  <a:pt x="399" y="366"/>
                </a:lnTo>
                <a:lnTo>
                  <a:pt x="401" y="366"/>
                </a:lnTo>
                <a:lnTo>
                  <a:pt x="402" y="364"/>
                </a:lnTo>
                <a:lnTo>
                  <a:pt x="404" y="364"/>
                </a:lnTo>
                <a:lnTo>
                  <a:pt x="407" y="364"/>
                </a:lnTo>
                <a:lnTo>
                  <a:pt x="409" y="364"/>
                </a:lnTo>
                <a:lnTo>
                  <a:pt x="412" y="363"/>
                </a:lnTo>
                <a:lnTo>
                  <a:pt x="415" y="363"/>
                </a:lnTo>
                <a:lnTo>
                  <a:pt x="418" y="363"/>
                </a:lnTo>
                <a:lnTo>
                  <a:pt x="421" y="363"/>
                </a:lnTo>
                <a:lnTo>
                  <a:pt x="423" y="364"/>
                </a:lnTo>
                <a:lnTo>
                  <a:pt x="424" y="364"/>
                </a:lnTo>
                <a:lnTo>
                  <a:pt x="424" y="366"/>
                </a:lnTo>
                <a:lnTo>
                  <a:pt x="426" y="366"/>
                </a:lnTo>
                <a:lnTo>
                  <a:pt x="426" y="366"/>
                </a:lnTo>
                <a:lnTo>
                  <a:pt x="427" y="364"/>
                </a:lnTo>
                <a:lnTo>
                  <a:pt x="429" y="361"/>
                </a:lnTo>
                <a:lnTo>
                  <a:pt x="430" y="356"/>
                </a:lnTo>
                <a:lnTo>
                  <a:pt x="432" y="353"/>
                </a:lnTo>
                <a:lnTo>
                  <a:pt x="435" y="349"/>
                </a:lnTo>
                <a:lnTo>
                  <a:pt x="437" y="345"/>
                </a:lnTo>
                <a:lnTo>
                  <a:pt x="438" y="344"/>
                </a:lnTo>
                <a:lnTo>
                  <a:pt x="441" y="341"/>
                </a:lnTo>
                <a:lnTo>
                  <a:pt x="443" y="338"/>
                </a:lnTo>
                <a:lnTo>
                  <a:pt x="444" y="338"/>
                </a:lnTo>
                <a:lnTo>
                  <a:pt x="446" y="338"/>
                </a:lnTo>
                <a:lnTo>
                  <a:pt x="446" y="338"/>
                </a:lnTo>
                <a:lnTo>
                  <a:pt x="446" y="336"/>
                </a:lnTo>
                <a:lnTo>
                  <a:pt x="448" y="335"/>
                </a:lnTo>
                <a:lnTo>
                  <a:pt x="449" y="335"/>
                </a:lnTo>
                <a:lnTo>
                  <a:pt x="451" y="333"/>
                </a:lnTo>
                <a:lnTo>
                  <a:pt x="452" y="331"/>
                </a:lnTo>
                <a:lnTo>
                  <a:pt x="458" y="328"/>
                </a:lnTo>
                <a:lnTo>
                  <a:pt x="465" y="327"/>
                </a:lnTo>
                <a:lnTo>
                  <a:pt x="469" y="325"/>
                </a:lnTo>
                <a:lnTo>
                  <a:pt x="472" y="324"/>
                </a:lnTo>
                <a:lnTo>
                  <a:pt x="476" y="321"/>
                </a:lnTo>
                <a:lnTo>
                  <a:pt x="480" y="319"/>
                </a:lnTo>
                <a:lnTo>
                  <a:pt x="483" y="317"/>
                </a:lnTo>
                <a:lnTo>
                  <a:pt x="488" y="316"/>
                </a:lnTo>
                <a:lnTo>
                  <a:pt x="491" y="313"/>
                </a:lnTo>
                <a:lnTo>
                  <a:pt x="494" y="311"/>
                </a:lnTo>
                <a:lnTo>
                  <a:pt x="497" y="308"/>
                </a:lnTo>
                <a:lnTo>
                  <a:pt x="501" y="307"/>
                </a:lnTo>
                <a:lnTo>
                  <a:pt x="504" y="303"/>
                </a:lnTo>
                <a:lnTo>
                  <a:pt x="507" y="302"/>
                </a:lnTo>
                <a:lnTo>
                  <a:pt x="508" y="300"/>
                </a:lnTo>
                <a:lnTo>
                  <a:pt x="512" y="299"/>
                </a:lnTo>
                <a:lnTo>
                  <a:pt x="513" y="297"/>
                </a:lnTo>
                <a:lnTo>
                  <a:pt x="516" y="296"/>
                </a:lnTo>
                <a:lnTo>
                  <a:pt x="519" y="291"/>
                </a:lnTo>
                <a:lnTo>
                  <a:pt x="524" y="286"/>
                </a:lnTo>
                <a:lnTo>
                  <a:pt x="529" y="282"/>
                </a:lnTo>
                <a:lnTo>
                  <a:pt x="532" y="277"/>
                </a:lnTo>
                <a:lnTo>
                  <a:pt x="535" y="272"/>
                </a:lnTo>
                <a:lnTo>
                  <a:pt x="540" y="268"/>
                </a:lnTo>
                <a:lnTo>
                  <a:pt x="541" y="266"/>
                </a:lnTo>
                <a:lnTo>
                  <a:pt x="543" y="263"/>
                </a:lnTo>
                <a:lnTo>
                  <a:pt x="543" y="261"/>
                </a:lnTo>
                <a:lnTo>
                  <a:pt x="544" y="258"/>
                </a:lnTo>
                <a:lnTo>
                  <a:pt x="546" y="258"/>
                </a:lnTo>
                <a:lnTo>
                  <a:pt x="546" y="258"/>
                </a:lnTo>
                <a:lnTo>
                  <a:pt x="547" y="254"/>
                </a:lnTo>
                <a:lnTo>
                  <a:pt x="549" y="249"/>
                </a:lnTo>
                <a:lnTo>
                  <a:pt x="551" y="244"/>
                </a:lnTo>
                <a:lnTo>
                  <a:pt x="552" y="240"/>
                </a:lnTo>
                <a:lnTo>
                  <a:pt x="554" y="235"/>
                </a:lnTo>
                <a:lnTo>
                  <a:pt x="555" y="230"/>
                </a:lnTo>
                <a:lnTo>
                  <a:pt x="557" y="226"/>
                </a:lnTo>
                <a:lnTo>
                  <a:pt x="558" y="221"/>
                </a:lnTo>
                <a:lnTo>
                  <a:pt x="558" y="216"/>
                </a:lnTo>
                <a:lnTo>
                  <a:pt x="558" y="213"/>
                </a:lnTo>
                <a:lnTo>
                  <a:pt x="558" y="209"/>
                </a:lnTo>
                <a:lnTo>
                  <a:pt x="558" y="204"/>
                </a:lnTo>
                <a:lnTo>
                  <a:pt x="558" y="201"/>
                </a:lnTo>
                <a:lnTo>
                  <a:pt x="558" y="196"/>
                </a:lnTo>
                <a:lnTo>
                  <a:pt x="558" y="193"/>
                </a:lnTo>
                <a:lnTo>
                  <a:pt x="558" y="188"/>
                </a:lnTo>
                <a:lnTo>
                  <a:pt x="558" y="185"/>
                </a:lnTo>
                <a:lnTo>
                  <a:pt x="558" y="181"/>
                </a:lnTo>
                <a:lnTo>
                  <a:pt x="557" y="176"/>
                </a:lnTo>
                <a:lnTo>
                  <a:pt x="557" y="171"/>
                </a:lnTo>
                <a:lnTo>
                  <a:pt x="557" y="167"/>
                </a:lnTo>
                <a:lnTo>
                  <a:pt x="555" y="162"/>
                </a:lnTo>
                <a:lnTo>
                  <a:pt x="554" y="157"/>
                </a:lnTo>
                <a:lnTo>
                  <a:pt x="554" y="153"/>
                </a:lnTo>
                <a:lnTo>
                  <a:pt x="552" y="148"/>
                </a:lnTo>
                <a:lnTo>
                  <a:pt x="551" y="143"/>
                </a:lnTo>
                <a:lnTo>
                  <a:pt x="549" y="139"/>
                </a:lnTo>
                <a:lnTo>
                  <a:pt x="549" y="135"/>
                </a:lnTo>
                <a:lnTo>
                  <a:pt x="547" y="132"/>
                </a:lnTo>
                <a:lnTo>
                  <a:pt x="546" y="128"/>
                </a:lnTo>
                <a:lnTo>
                  <a:pt x="544" y="126"/>
                </a:lnTo>
                <a:lnTo>
                  <a:pt x="543" y="125"/>
                </a:lnTo>
                <a:lnTo>
                  <a:pt x="543" y="125"/>
                </a:lnTo>
                <a:lnTo>
                  <a:pt x="541" y="123"/>
                </a:lnTo>
                <a:lnTo>
                  <a:pt x="541" y="118"/>
                </a:lnTo>
                <a:lnTo>
                  <a:pt x="540" y="115"/>
                </a:lnTo>
                <a:lnTo>
                  <a:pt x="540" y="112"/>
                </a:lnTo>
                <a:lnTo>
                  <a:pt x="540" y="109"/>
                </a:lnTo>
                <a:lnTo>
                  <a:pt x="540" y="107"/>
                </a:lnTo>
                <a:lnTo>
                  <a:pt x="540" y="104"/>
                </a:lnTo>
                <a:lnTo>
                  <a:pt x="540" y="104"/>
                </a:lnTo>
                <a:lnTo>
                  <a:pt x="540" y="103"/>
                </a:lnTo>
                <a:lnTo>
                  <a:pt x="540" y="101"/>
                </a:lnTo>
                <a:lnTo>
                  <a:pt x="540" y="101"/>
                </a:lnTo>
                <a:lnTo>
                  <a:pt x="540" y="100"/>
                </a:lnTo>
                <a:lnTo>
                  <a:pt x="540" y="98"/>
                </a:lnTo>
                <a:lnTo>
                  <a:pt x="541" y="98"/>
                </a:lnTo>
                <a:lnTo>
                  <a:pt x="541" y="97"/>
                </a:lnTo>
                <a:lnTo>
                  <a:pt x="541" y="95"/>
                </a:lnTo>
                <a:lnTo>
                  <a:pt x="543" y="93"/>
                </a:lnTo>
                <a:lnTo>
                  <a:pt x="544" y="92"/>
                </a:lnTo>
                <a:lnTo>
                  <a:pt x="547" y="90"/>
                </a:lnTo>
                <a:lnTo>
                  <a:pt x="549" y="87"/>
                </a:lnTo>
                <a:lnTo>
                  <a:pt x="552" y="86"/>
                </a:lnTo>
                <a:lnTo>
                  <a:pt x="555" y="87"/>
                </a:lnTo>
                <a:lnTo>
                  <a:pt x="560" y="87"/>
                </a:lnTo>
                <a:lnTo>
                  <a:pt x="563" y="89"/>
                </a:lnTo>
                <a:lnTo>
                  <a:pt x="568" y="90"/>
                </a:lnTo>
                <a:lnTo>
                  <a:pt x="571" y="90"/>
                </a:lnTo>
                <a:lnTo>
                  <a:pt x="575" y="92"/>
                </a:lnTo>
                <a:lnTo>
                  <a:pt x="580" y="92"/>
                </a:lnTo>
                <a:lnTo>
                  <a:pt x="583" y="93"/>
                </a:lnTo>
                <a:lnTo>
                  <a:pt x="588" y="93"/>
                </a:lnTo>
                <a:lnTo>
                  <a:pt x="591" y="93"/>
                </a:lnTo>
                <a:lnTo>
                  <a:pt x="596" y="93"/>
                </a:lnTo>
                <a:lnTo>
                  <a:pt x="599" y="92"/>
                </a:lnTo>
                <a:lnTo>
                  <a:pt x="602" y="92"/>
                </a:lnTo>
                <a:lnTo>
                  <a:pt x="607" y="92"/>
                </a:lnTo>
                <a:lnTo>
                  <a:pt x="610" y="92"/>
                </a:lnTo>
                <a:lnTo>
                  <a:pt x="615" y="92"/>
                </a:lnTo>
                <a:lnTo>
                  <a:pt x="615" y="93"/>
                </a:lnTo>
                <a:lnTo>
                  <a:pt x="615" y="95"/>
                </a:lnTo>
                <a:lnTo>
                  <a:pt x="616" y="95"/>
                </a:lnTo>
                <a:lnTo>
                  <a:pt x="616" y="97"/>
                </a:lnTo>
                <a:lnTo>
                  <a:pt x="616" y="98"/>
                </a:lnTo>
                <a:lnTo>
                  <a:pt x="616" y="100"/>
                </a:lnTo>
                <a:lnTo>
                  <a:pt x="618" y="101"/>
                </a:lnTo>
                <a:lnTo>
                  <a:pt x="618" y="103"/>
                </a:lnTo>
                <a:lnTo>
                  <a:pt x="618" y="106"/>
                </a:lnTo>
                <a:lnTo>
                  <a:pt x="618" y="109"/>
                </a:lnTo>
                <a:lnTo>
                  <a:pt x="618" y="112"/>
                </a:lnTo>
                <a:lnTo>
                  <a:pt x="618" y="117"/>
                </a:lnTo>
                <a:lnTo>
                  <a:pt x="618" y="121"/>
                </a:lnTo>
                <a:lnTo>
                  <a:pt x="618" y="125"/>
                </a:lnTo>
                <a:lnTo>
                  <a:pt x="618" y="129"/>
                </a:lnTo>
                <a:lnTo>
                  <a:pt x="618" y="132"/>
                </a:lnTo>
                <a:lnTo>
                  <a:pt x="618" y="134"/>
                </a:lnTo>
                <a:lnTo>
                  <a:pt x="618" y="137"/>
                </a:lnTo>
                <a:lnTo>
                  <a:pt x="618" y="139"/>
                </a:lnTo>
                <a:lnTo>
                  <a:pt x="618" y="140"/>
                </a:lnTo>
                <a:lnTo>
                  <a:pt x="619" y="142"/>
                </a:lnTo>
                <a:lnTo>
                  <a:pt x="619" y="143"/>
                </a:lnTo>
                <a:lnTo>
                  <a:pt x="619" y="145"/>
                </a:lnTo>
                <a:lnTo>
                  <a:pt x="621" y="146"/>
                </a:lnTo>
                <a:lnTo>
                  <a:pt x="621" y="146"/>
                </a:lnTo>
                <a:lnTo>
                  <a:pt x="622" y="145"/>
                </a:lnTo>
                <a:lnTo>
                  <a:pt x="622" y="145"/>
                </a:lnTo>
                <a:lnTo>
                  <a:pt x="624" y="145"/>
                </a:lnTo>
                <a:lnTo>
                  <a:pt x="625" y="143"/>
                </a:lnTo>
                <a:lnTo>
                  <a:pt x="629" y="142"/>
                </a:lnTo>
                <a:lnTo>
                  <a:pt x="630" y="140"/>
                </a:lnTo>
                <a:lnTo>
                  <a:pt x="632" y="139"/>
                </a:lnTo>
                <a:lnTo>
                  <a:pt x="633" y="139"/>
                </a:lnTo>
                <a:lnTo>
                  <a:pt x="633" y="137"/>
                </a:lnTo>
                <a:lnTo>
                  <a:pt x="635" y="137"/>
                </a:lnTo>
                <a:lnTo>
                  <a:pt x="636" y="135"/>
                </a:lnTo>
                <a:lnTo>
                  <a:pt x="636" y="134"/>
                </a:lnTo>
                <a:lnTo>
                  <a:pt x="636" y="134"/>
                </a:lnTo>
                <a:lnTo>
                  <a:pt x="641" y="131"/>
                </a:lnTo>
                <a:lnTo>
                  <a:pt x="646" y="126"/>
                </a:lnTo>
                <a:lnTo>
                  <a:pt x="650" y="123"/>
                </a:lnTo>
                <a:lnTo>
                  <a:pt x="655" y="120"/>
                </a:lnTo>
                <a:lnTo>
                  <a:pt x="660" y="117"/>
                </a:lnTo>
                <a:lnTo>
                  <a:pt x="664" y="114"/>
                </a:lnTo>
                <a:lnTo>
                  <a:pt x="669" y="109"/>
                </a:lnTo>
                <a:lnTo>
                  <a:pt x="674" y="106"/>
                </a:lnTo>
                <a:lnTo>
                  <a:pt x="680" y="103"/>
                </a:lnTo>
                <a:lnTo>
                  <a:pt x="686" y="100"/>
                </a:lnTo>
                <a:lnTo>
                  <a:pt x="691" y="95"/>
                </a:lnTo>
                <a:lnTo>
                  <a:pt x="697" y="92"/>
                </a:lnTo>
                <a:lnTo>
                  <a:pt x="703" y="89"/>
                </a:lnTo>
                <a:lnTo>
                  <a:pt x="708" y="86"/>
                </a:lnTo>
                <a:lnTo>
                  <a:pt x="714" y="83"/>
                </a:lnTo>
                <a:lnTo>
                  <a:pt x="721" y="78"/>
                </a:lnTo>
                <a:lnTo>
                  <a:pt x="727" y="76"/>
                </a:lnTo>
                <a:lnTo>
                  <a:pt x="732" y="73"/>
                </a:lnTo>
                <a:lnTo>
                  <a:pt x="738" y="72"/>
                </a:lnTo>
                <a:lnTo>
                  <a:pt x="742" y="69"/>
                </a:lnTo>
                <a:lnTo>
                  <a:pt x="747" y="67"/>
                </a:lnTo>
                <a:lnTo>
                  <a:pt x="753" y="65"/>
                </a:lnTo>
                <a:lnTo>
                  <a:pt x="760" y="64"/>
                </a:lnTo>
                <a:lnTo>
                  <a:pt x="767" y="61"/>
                </a:lnTo>
                <a:lnTo>
                  <a:pt x="771" y="62"/>
                </a:lnTo>
                <a:lnTo>
                  <a:pt x="774" y="62"/>
                </a:lnTo>
                <a:lnTo>
                  <a:pt x="775" y="64"/>
                </a:lnTo>
                <a:lnTo>
                  <a:pt x="777" y="64"/>
                </a:lnTo>
                <a:lnTo>
                  <a:pt x="777" y="64"/>
                </a:lnTo>
                <a:lnTo>
                  <a:pt x="778" y="65"/>
                </a:lnTo>
                <a:lnTo>
                  <a:pt x="780" y="65"/>
                </a:lnTo>
                <a:lnTo>
                  <a:pt x="781" y="65"/>
                </a:lnTo>
                <a:lnTo>
                  <a:pt x="783" y="67"/>
                </a:lnTo>
                <a:lnTo>
                  <a:pt x="783" y="67"/>
                </a:lnTo>
                <a:lnTo>
                  <a:pt x="785" y="69"/>
                </a:lnTo>
                <a:lnTo>
                  <a:pt x="786" y="70"/>
                </a:lnTo>
                <a:lnTo>
                  <a:pt x="786" y="70"/>
                </a:lnTo>
                <a:lnTo>
                  <a:pt x="788" y="72"/>
                </a:lnTo>
                <a:lnTo>
                  <a:pt x="789" y="73"/>
                </a:lnTo>
                <a:lnTo>
                  <a:pt x="789" y="75"/>
                </a:lnTo>
                <a:lnTo>
                  <a:pt x="789" y="76"/>
                </a:lnTo>
                <a:lnTo>
                  <a:pt x="791" y="78"/>
                </a:lnTo>
                <a:lnTo>
                  <a:pt x="791" y="79"/>
                </a:lnTo>
                <a:lnTo>
                  <a:pt x="792" y="81"/>
                </a:lnTo>
                <a:lnTo>
                  <a:pt x="792" y="83"/>
                </a:lnTo>
                <a:lnTo>
                  <a:pt x="792" y="84"/>
                </a:lnTo>
                <a:lnTo>
                  <a:pt x="792" y="86"/>
                </a:lnTo>
                <a:lnTo>
                  <a:pt x="792" y="87"/>
                </a:lnTo>
                <a:lnTo>
                  <a:pt x="792" y="90"/>
                </a:lnTo>
                <a:lnTo>
                  <a:pt x="792" y="92"/>
                </a:lnTo>
                <a:lnTo>
                  <a:pt x="792" y="95"/>
                </a:lnTo>
                <a:lnTo>
                  <a:pt x="792" y="97"/>
                </a:lnTo>
                <a:lnTo>
                  <a:pt x="792" y="100"/>
                </a:lnTo>
                <a:lnTo>
                  <a:pt x="791" y="103"/>
                </a:lnTo>
                <a:lnTo>
                  <a:pt x="791" y="104"/>
                </a:lnTo>
                <a:lnTo>
                  <a:pt x="789" y="106"/>
                </a:lnTo>
                <a:lnTo>
                  <a:pt x="788" y="107"/>
                </a:lnTo>
                <a:lnTo>
                  <a:pt x="786" y="109"/>
                </a:lnTo>
                <a:lnTo>
                  <a:pt x="786" y="111"/>
                </a:lnTo>
                <a:lnTo>
                  <a:pt x="786" y="111"/>
                </a:lnTo>
                <a:lnTo>
                  <a:pt x="786" y="112"/>
                </a:lnTo>
                <a:lnTo>
                  <a:pt x="785" y="114"/>
                </a:lnTo>
                <a:lnTo>
                  <a:pt x="785" y="114"/>
                </a:lnTo>
                <a:lnTo>
                  <a:pt x="785" y="115"/>
                </a:lnTo>
                <a:lnTo>
                  <a:pt x="786" y="117"/>
                </a:lnTo>
                <a:lnTo>
                  <a:pt x="786" y="117"/>
                </a:lnTo>
                <a:lnTo>
                  <a:pt x="785" y="118"/>
                </a:lnTo>
                <a:lnTo>
                  <a:pt x="783" y="120"/>
                </a:lnTo>
                <a:lnTo>
                  <a:pt x="781" y="121"/>
                </a:lnTo>
                <a:lnTo>
                  <a:pt x="780" y="125"/>
                </a:lnTo>
                <a:lnTo>
                  <a:pt x="778" y="126"/>
                </a:lnTo>
                <a:lnTo>
                  <a:pt x="778" y="128"/>
                </a:lnTo>
                <a:lnTo>
                  <a:pt x="777" y="129"/>
                </a:lnTo>
                <a:lnTo>
                  <a:pt x="775" y="131"/>
                </a:lnTo>
                <a:lnTo>
                  <a:pt x="774" y="135"/>
                </a:lnTo>
                <a:lnTo>
                  <a:pt x="772" y="140"/>
                </a:lnTo>
                <a:lnTo>
                  <a:pt x="769" y="143"/>
                </a:lnTo>
                <a:lnTo>
                  <a:pt x="767" y="148"/>
                </a:lnTo>
                <a:lnTo>
                  <a:pt x="764" y="156"/>
                </a:lnTo>
                <a:lnTo>
                  <a:pt x="761" y="165"/>
                </a:lnTo>
                <a:lnTo>
                  <a:pt x="760" y="168"/>
                </a:lnTo>
                <a:lnTo>
                  <a:pt x="757" y="173"/>
                </a:lnTo>
                <a:lnTo>
                  <a:pt x="757" y="174"/>
                </a:lnTo>
                <a:lnTo>
                  <a:pt x="755" y="177"/>
                </a:lnTo>
                <a:lnTo>
                  <a:pt x="753" y="179"/>
                </a:lnTo>
                <a:lnTo>
                  <a:pt x="752" y="181"/>
                </a:lnTo>
                <a:lnTo>
                  <a:pt x="746" y="185"/>
                </a:lnTo>
                <a:lnTo>
                  <a:pt x="741" y="188"/>
                </a:lnTo>
                <a:lnTo>
                  <a:pt x="738" y="190"/>
                </a:lnTo>
                <a:lnTo>
                  <a:pt x="735" y="193"/>
                </a:lnTo>
                <a:lnTo>
                  <a:pt x="732" y="195"/>
                </a:lnTo>
                <a:lnTo>
                  <a:pt x="730" y="196"/>
                </a:lnTo>
                <a:lnTo>
                  <a:pt x="727" y="199"/>
                </a:lnTo>
                <a:lnTo>
                  <a:pt x="724" y="201"/>
                </a:lnTo>
                <a:lnTo>
                  <a:pt x="722" y="204"/>
                </a:lnTo>
                <a:lnTo>
                  <a:pt x="719" y="205"/>
                </a:lnTo>
                <a:lnTo>
                  <a:pt x="718" y="209"/>
                </a:lnTo>
                <a:lnTo>
                  <a:pt x="714" y="210"/>
                </a:lnTo>
                <a:lnTo>
                  <a:pt x="713" y="213"/>
                </a:lnTo>
                <a:lnTo>
                  <a:pt x="711" y="215"/>
                </a:lnTo>
                <a:lnTo>
                  <a:pt x="708" y="218"/>
                </a:lnTo>
                <a:lnTo>
                  <a:pt x="707" y="221"/>
                </a:lnTo>
                <a:lnTo>
                  <a:pt x="705" y="223"/>
                </a:lnTo>
                <a:lnTo>
                  <a:pt x="702" y="226"/>
                </a:lnTo>
                <a:lnTo>
                  <a:pt x="700" y="229"/>
                </a:lnTo>
                <a:lnTo>
                  <a:pt x="699" y="230"/>
                </a:lnTo>
                <a:lnTo>
                  <a:pt x="697" y="233"/>
                </a:lnTo>
                <a:lnTo>
                  <a:pt x="696" y="237"/>
                </a:lnTo>
                <a:lnTo>
                  <a:pt x="694" y="240"/>
                </a:lnTo>
                <a:lnTo>
                  <a:pt x="693" y="243"/>
                </a:lnTo>
                <a:lnTo>
                  <a:pt x="691" y="244"/>
                </a:lnTo>
                <a:lnTo>
                  <a:pt x="689" y="247"/>
                </a:lnTo>
                <a:lnTo>
                  <a:pt x="688" y="251"/>
                </a:lnTo>
                <a:lnTo>
                  <a:pt x="686" y="254"/>
                </a:lnTo>
                <a:lnTo>
                  <a:pt x="685" y="257"/>
                </a:lnTo>
                <a:lnTo>
                  <a:pt x="683" y="261"/>
                </a:lnTo>
                <a:lnTo>
                  <a:pt x="675" y="260"/>
                </a:lnTo>
                <a:lnTo>
                  <a:pt x="669" y="260"/>
                </a:lnTo>
                <a:lnTo>
                  <a:pt x="664" y="260"/>
                </a:lnTo>
                <a:lnTo>
                  <a:pt x="661" y="261"/>
                </a:lnTo>
                <a:lnTo>
                  <a:pt x="658" y="261"/>
                </a:lnTo>
                <a:lnTo>
                  <a:pt x="655" y="261"/>
                </a:lnTo>
                <a:lnTo>
                  <a:pt x="654" y="261"/>
                </a:lnTo>
                <a:lnTo>
                  <a:pt x="652" y="263"/>
                </a:lnTo>
                <a:lnTo>
                  <a:pt x="650" y="263"/>
                </a:lnTo>
                <a:lnTo>
                  <a:pt x="649" y="263"/>
                </a:lnTo>
                <a:lnTo>
                  <a:pt x="647" y="265"/>
                </a:lnTo>
                <a:lnTo>
                  <a:pt x="646" y="265"/>
                </a:lnTo>
                <a:lnTo>
                  <a:pt x="644" y="266"/>
                </a:lnTo>
                <a:lnTo>
                  <a:pt x="643" y="266"/>
                </a:lnTo>
                <a:lnTo>
                  <a:pt x="643" y="268"/>
                </a:lnTo>
                <a:lnTo>
                  <a:pt x="641" y="269"/>
                </a:lnTo>
                <a:lnTo>
                  <a:pt x="639" y="269"/>
                </a:lnTo>
                <a:lnTo>
                  <a:pt x="639" y="271"/>
                </a:lnTo>
                <a:lnTo>
                  <a:pt x="638" y="272"/>
                </a:lnTo>
                <a:lnTo>
                  <a:pt x="638" y="274"/>
                </a:lnTo>
                <a:lnTo>
                  <a:pt x="638" y="275"/>
                </a:lnTo>
                <a:lnTo>
                  <a:pt x="636" y="277"/>
                </a:lnTo>
                <a:lnTo>
                  <a:pt x="638" y="280"/>
                </a:lnTo>
                <a:lnTo>
                  <a:pt x="639" y="283"/>
                </a:lnTo>
                <a:lnTo>
                  <a:pt x="639" y="286"/>
                </a:lnTo>
                <a:lnTo>
                  <a:pt x="641" y="288"/>
                </a:lnTo>
                <a:lnTo>
                  <a:pt x="643" y="291"/>
                </a:lnTo>
                <a:lnTo>
                  <a:pt x="644" y="293"/>
                </a:lnTo>
                <a:lnTo>
                  <a:pt x="646" y="294"/>
                </a:lnTo>
                <a:lnTo>
                  <a:pt x="647" y="297"/>
                </a:lnTo>
                <a:lnTo>
                  <a:pt x="649" y="299"/>
                </a:lnTo>
                <a:lnTo>
                  <a:pt x="650" y="302"/>
                </a:lnTo>
                <a:lnTo>
                  <a:pt x="652" y="302"/>
                </a:lnTo>
                <a:lnTo>
                  <a:pt x="654" y="303"/>
                </a:lnTo>
                <a:lnTo>
                  <a:pt x="654" y="303"/>
                </a:lnTo>
                <a:lnTo>
                  <a:pt x="655" y="305"/>
                </a:lnTo>
                <a:lnTo>
                  <a:pt x="657" y="307"/>
                </a:lnTo>
                <a:lnTo>
                  <a:pt x="657" y="307"/>
                </a:lnTo>
                <a:lnTo>
                  <a:pt x="658" y="307"/>
                </a:lnTo>
                <a:lnTo>
                  <a:pt x="660" y="308"/>
                </a:lnTo>
                <a:lnTo>
                  <a:pt x="660" y="308"/>
                </a:lnTo>
                <a:lnTo>
                  <a:pt x="660" y="310"/>
                </a:lnTo>
                <a:lnTo>
                  <a:pt x="661" y="311"/>
                </a:lnTo>
                <a:lnTo>
                  <a:pt x="663" y="313"/>
                </a:lnTo>
                <a:lnTo>
                  <a:pt x="664" y="316"/>
                </a:lnTo>
                <a:lnTo>
                  <a:pt x="668" y="317"/>
                </a:lnTo>
                <a:lnTo>
                  <a:pt x="669" y="321"/>
                </a:lnTo>
                <a:lnTo>
                  <a:pt x="671" y="324"/>
                </a:lnTo>
                <a:lnTo>
                  <a:pt x="672" y="327"/>
                </a:lnTo>
                <a:lnTo>
                  <a:pt x="675" y="330"/>
                </a:lnTo>
                <a:lnTo>
                  <a:pt x="675" y="333"/>
                </a:lnTo>
                <a:lnTo>
                  <a:pt x="675" y="336"/>
                </a:lnTo>
                <a:lnTo>
                  <a:pt x="675" y="338"/>
                </a:lnTo>
                <a:lnTo>
                  <a:pt x="675" y="341"/>
                </a:lnTo>
                <a:lnTo>
                  <a:pt x="674" y="345"/>
                </a:lnTo>
                <a:lnTo>
                  <a:pt x="671" y="347"/>
                </a:lnTo>
                <a:lnTo>
                  <a:pt x="671" y="349"/>
                </a:lnTo>
                <a:lnTo>
                  <a:pt x="669" y="350"/>
                </a:lnTo>
                <a:lnTo>
                  <a:pt x="669" y="350"/>
                </a:lnTo>
                <a:lnTo>
                  <a:pt x="669" y="352"/>
                </a:lnTo>
                <a:lnTo>
                  <a:pt x="669" y="352"/>
                </a:lnTo>
                <a:lnTo>
                  <a:pt x="669" y="353"/>
                </a:lnTo>
                <a:lnTo>
                  <a:pt x="668" y="353"/>
                </a:lnTo>
                <a:lnTo>
                  <a:pt x="668" y="353"/>
                </a:lnTo>
                <a:lnTo>
                  <a:pt x="666" y="353"/>
                </a:lnTo>
                <a:lnTo>
                  <a:pt x="666" y="353"/>
                </a:lnTo>
                <a:lnTo>
                  <a:pt x="664" y="355"/>
                </a:lnTo>
                <a:lnTo>
                  <a:pt x="663" y="355"/>
                </a:lnTo>
                <a:lnTo>
                  <a:pt x="661" y="356"/>
                </a:lnTo>
                <a:lnTo>
                  <a:pt x="660" y="358"/>
                </a:lnTo>
                <a:lnTo>
                  <a:pt x="658" y="360"/>
                </a:lnTo>
                <a:lnTo>
                  <a:pt x="657" y="361"/>
                </a:lnTo>
                <a:lnTo>
                  <a:pt x="654" y="364"/>
                </a:lnTo>
                <a:lnTo>
                  <a:pt x="650" y="366"/>
                </a:lnTo>
                <a:lnTo>
                  <a:pt x="649" y="369"/>
                </a:lnTo>
                <a:lnTo>
                  <a:pt x="647" y="369"/>
                </a:lnTo>
                <a:lnTo>
                  <a:pt x="646" y="372"/>
                </a:lnTo>
                <a:lnTo>
                  <a:pt x="644" y="374"/>
                </a:lnTo>
                <a:lnTo>
                  <a:pt x="643" y="375"/>
                </a:lnTo>
                <a:lnTo>
                  <a:pt x="643" y="377"/>
                </a:lnTo>
                <a:lnTo>
                  <a:pt x="641" y="378"/>
                </a:lnTo>
                <a:lnTo>
                  <a:pt x="641" y="380"/>
                </a:lnTo>
                <a:lnTo>
                  <a:pt x="639" y="381"/>
                </a:lnTo>
                <a:lnTo>
                  <a:pt x="639" y="383"/>
                </a:lnTo>
                <a:lnTo>
                  <a:pt x="639" y="386"/>
                </a:lnTo>
                <a:lnTo>
                  <a:pt x="638" y="388"/>
                </a:lnTo>
                <a:lnTo>
                  <a:pt x="638" y="389"/>
                </a:lnTo>
                <a:lnTo>
                  <a:pt x="638" y="392"/>
                </a:lnTo>
                <a:lnTo>
                  <a:pt x="636" y="395"/>
                </a:lnTo>
                <a:lnTo>
                  <a:pt x="636" y="400"/>
                </a:lnTo>
                <a:lnTo>
                  <a:pt x="635" y="405"/>
                </a:lnTo>
                <a:lnTo>
                  <a:pt x="635" y="409"/>
                </a:lnTo>
                <a:lnTo>
                  <a:pt x="635" y="412"/>
                </a:lnTo>
                <a:lnTo>
                  <a:pt x="635" y="417"/>
                </a:lnTo>
                <a:lnTo>
                  <a:pt x="633" y="426"/>
                </a:lnTo>
                <a:lnTo>
                  <a:pt x="632" y="436"/>
                </a:lnTo>
                <a:lnTo>
                  <a:pt x="632" y="447"/>
                </a:lnTo>
                <a:lnTo>
                  <a:pt x="633" y="458"/>
                </a:lnTo>
                <a:lnTo>
                  <a:pt x="633" y="470"/>
                </a:lnTo>
                <a:lnTo>
                  <a:pt x="633" y="481"/>
                </a:lnTo>
                <a:lnTo>
                  <a:pt x="633" y="492"/>
                </a:lnTo>
                <a:lnTo>
                  <a:pt x="633" y="504"/>
                </a:lnTo>
                <a:lnTo>
                  <a:pt x="633" y="515"/>
                </a:lnTo>
                <a:lnTo>
                  <a:pt x="635" y="528"/>
                </a:lnTo>
                <a:lnTo>
                  <a:pt x="635" y="538"/>
                </a:lnTo>
                <a:lnTo>
                  <a:pt x="635" y="551"/>
                </a:lnTo>
                <a:lnTo>
                  <a:pt x="636" y="563"/>
                </a:lnTo>
                <a:lnTo>
                  <a:pt x="638" y="574"/>
                </a:lnTo>
                <a:lnTo>
                  <a:pt x="638" y="587"/>
                </a:lnTo>
                <a:lnTo>
                  <a:pt x="639" y="599"/>
                </a:lnTo>
                <a:lnTo>
                  <a:pt x="641" y="610"/>
                </a:lnTo>
                <a:lnTo>
                  <a:pt x="641" y="622"/>
                </a:lnTo>
                <a:lnTo>
                  <a:pt x="641" y="622"/>
                </a:lnTo>
                <a:lnTo>
                  <a:pt x="641" y="624"/>
                </a:lnTo>
                <a:lnTo>
                  <a:pt x="641" y="624"/>
                </a:lnTo>
                <a:lnTo>
                  <a:pt x="641" y="626"/>
                </a:lnTo>
                <a:lnTo>
                  <a:pt x="641" y="627"/>
                </a:lnTo>
                <a:lnTo>
                  <a:pt x="639" y="629"/>
                </a:lnTo>
                <a:lnTo>
                  <a:pt x="638" y="630"/>
                </a:lnTo>
                <a:lnTo>
                  <a:pt x="638" y="632"/>
                </a:lnTo>
                <a:lnTo>
                  <a:pt x="636" y="633"/>
                </a:lnTo>
                <a:lnTo>
                  <a:pt x="635" y="635"/>
                </a:lnTo>
                <a:lnTo>
                  <a:pt x="632" y="638"/>
                </a:lnTo>
                <a:lnTo>
                  <a:pt x="629" y="641"/>
                </a:lnTo>
                <a:lnTo>
                  <a:pt x="625" y="644"/>
                </a:lnTo>
                <a:lnTo>
                  <a:pt x="622" y="646"/>
                </a:lnTo>
                <a:lnTo>
                  <a:pt x="622" y="646"/>
                </a:lnTo>
                <a:lnTo>
                  <a:pt x="622" y="647"/>
                </a:lnTo>
                <a:lnTo>
                  <a:pt x="624" y="647"/>
                </a:lnTo>
                <a:lnTo>
                  <a:pt x="624" y="649"/>
                </a:lnTo>
                <a:lnTo>
                  <a:pt x="625" y="650"/>
                </a:lnTo>
                <a:lnTo>
                  <a:pt x="627" y="652"/>
                </a:lnTo>
                <a:lnTo>
                  <a:pt x="629" y="655"/>
                </a:lnTo>
                <a:lnTo>
                  <a:pt x="632" y="657"/>
                </a:lnTo>
                <a:lnTo>
                  <a:pt x="633" y="660"/>
                </a:lnTo>
                <a:lnTo>
                  <a:pt x="636" y="663"/>
                </a:lnTo>
                <a:lnTo>
                  <a:pt x="643" y="669"/>
                </a:lnTo>
                <a:lnTo>
                  <a:pt x="647" y="674"/>
                </a:lnTo>
                <a:lnTo>
                  <a:pt x="652" y="678"/>
                </a:lnTo>
                <a:lnTo>
                  <a:pt x="655" y="682"/>
                </a:lnTo>
                <a:lnTo>
                  <a:pt x="655" y="685"/>
                </a:lnTo>
                <a:lnTo>
                  <a:pt x="654" y="688"/>
                </a:lnTo>
                <a:lnTo>
                  <a:pt x="654" y="691"/>
                </a:lnTo>
                <a:lnTo>
                  <a:pt x="652" y="696"/>
                </a:lnTo>
                <a:lnTo>
                  <a:pt x="652" y="699"/>
                </a:lnTo>
                <a:lnTo>
                  <a:pt x="650" y="703"/>
                </a:lnTo>
                <a:lnTo>
                  <a:pt x="650" y="707"/>
                </a:lnTo>
                <a:lnTo>
                  <a:pt x="650" y="711"/>
                </a:lnTo>
                <a:lnTo>
                  <a:pt x="649" y="719"/>
                </a:lnTo>
                <a:lnTo>
                  <a:pt x="649" y="728"/>
                </a:lnTo>
                <a:lnTo>
                  <a:pt x="647" y="736"/>
                </a:lnTo>
                <a:lnTo>
                  <a:pt x="646" y="744"/>
                </a:lnTo>
                <a:lnTo>
                  <a:pt x="644" y="745"/>
                </a:lnTo>
                <a:lnTo>
                  <a:pt x="644" y="745"/>
                </a:lnTo>
                <a:lnTo>
                  <a:pt x="643" y="747"/>
                </a:lnTo>
                <a:lnTo>
                  <a:pt x="641" y="747"/>
                </a:lnTo>
                <a:lnTo>
                  <a:pt x="639" y="747"/>
                </a:lnTo>
                <a:lnTo>
                  <a:pt x="638" y="747"/>
                </a:lnTo>
                <a:lnTo>
                  <a:pt x="636" y="749"/>
                </a:lnTo>
                <a:lnTo>
                  <a:pt x="635" y="749"/>
                </a:lnTo>
                <a:lnTo>
                  <a:pt x="633" y="749"/>
                </a:lnTo>
                <a:lnTo>
                  <a:pt x="630" y="749"/>
                </a:lnTo>
                <a:lnTo>
                  <a:pt x="629" y="749"/>
                </a:lnTo>
                <a:lnTo>
                  <a:pt x="627" y="749"/>
                </a:lnTo>
                <a:lnTo>
                  <a:pt x="627" y="749"/>
                </a:lnTo>
                <a:close/>
                <a:moveTo>
                  <a:pt x="568" y="641"/>
                </a:moveTo>
                <a:lnTo>
                  <a:pt x="565" y="641"/>
                </a:lnTo>
                <a:lnTo>
                  <a:pt x="563" y="641"/>
                </a:lnTo>
                <a:lnTo>
                  <a:pt x="561" y="640"/>
                </a:lnTo>
                <a:lnTo>
                  <a:pt x="558" y="640"/>
                </a:lnTo>
                <a:lnTo>
                  <a:pt x="557" y="640"/>
                </a:lnTo>
                <a:lnTo>
                  <a:pt x="555" y="640"/>
                </a:lnTo>
                <a:lnTo>
                  <a:pt x="552" y="640"/>
                </a:lnTo>
                <a:lnTo>
                  <a:pt x="551" y="638"/>
                </a:lnTo>
                <a:lnTo>
                  <a:pt x="546" y="640"/>
                </a:lnTo>
                <a:lnTo>
                  <a:pt x="541" y="640"/>
                </a:lnTo>
                <a:lnTo>
                  <a:pt x="536" y="640"/>
                </a:lnTo>
                <a:lnTo>
                  <a:pt x="533" y="640"/>
                </a:lnTo>
                <a:lnTo>
                  <a:pt x="529" y="640"/>
                </a:lnTo>
                <a:lnTo>
                  <a:pt x="526" y="640"/>
                </a:lnTo>
                <a:lnTo>
                  <a:pt x="524" y="640"/>
                </a:lnTo>
                <a:lnTo>
                  <a:pt x="522" y="638"/>
                </a:lnTo>
                <a:lnTo>
                  <a:pt x="521" y="638"/>
                </a:lnTo>
                <a:lnTo>
                  <a:pt x="519" y="638"/>
                </a:lnTo>
                <a:lnTo>
                  <a:pt x="521" y="633"/>
                </a:lnTo>
                <a:lnTo>
                  <a:pt x="524" y="629"/>
                </a:lnTo>
                <a:lnTo>
                  <a:pt x="526" y="624"/>
                </a:lnTo>
                <a:lnTo>
                  <a:pt x="529" y="619"/>
                </a:lnTo>
                <a:lnTo>
                  <a:pt x="530" y="615"/>
                </a:lnTo>
                <a:lnTo>
                  <a:pt x="533" y="610"/>
                </a:lnTo>
                <a:lnTo>
                  <a:pt x="536" y="605"/>
                </a:lnTo>
                <a:lnTo>
                  <a:pt x="538" y="602"/>
                </a:lnTo>
                <a:lnTo>
                  <a:pt x="544" y="593"/>
                </a:lnTo>
                <a:lnTo>
                  <a:pt x="549" y="585"/>
                </a:lnTo>
                <a:lnTo>
                  <a:pt x="555" y="577"/>
                </a:lnTo>
                <a:lnTo>
                  <a:pt x="560" y="570"/>
                </a:lnTo>
                <a:lnTo>
                  <a:pt x="561" y="570"/>
                </a:lnTo>
                <a:lnTo>
                  <a:pt x="561" y="570"/>
                </a:lnTo>
                <a:lnTo>
                  <a:pt x="563" y="566"/>
                </a:lnTo>
                <a:lnTo>
                  <a:pt x="566" y="563"/>
                </a:lnTo>
                <a:lnTo>
                  <a:pt x="568" y="560"/>
                </a:lnTo>
                <a:lnTo>
                  <a:pt x="569" y="559"/>
                </a:lnTo>
                <a:lnTo>
                  <a:pt x="571" y="556"/>
                </a:lnTo>
                <a:lnTo>
                  <a:pt x="572" y="552"/>
                </a:lnTo>
                <a:lnTo>
                  <a:pt x="575" y="551"/>
                </a:lnTo>
                <a:lnTo>
                  <a:pt x="577" y="548"/>
                </a:lnTo>
                <a:lnTo>
                  <a:pt x="579" y="546"/>
                </a:lnTo>
                <a:lnTo>
                  <a:pt x="580" y="546"/>
                </a:lnTo>
                <a:lnTo>
                  <a:pt x="582" y="546"/>
                </a:lnTo>
                <a:lnTo>
                  <a:pt x="583" y="545"/>
                </a:lnTo>
                <a:lnTo>
                  <a:pt x="583" y="546"/>
                </a:lnTo>
                <a:lnTo>
                  <a:pt x="583" y="549"/>
                </a:lnTo>
                <a:lnTo>
                  <a:pt x="585" y="551"/>
                </a:lnTo>
                <a:lnTo>
                  <a:pt x="585" y="552"/>
                </a:lnTo>
                <a:lnTo>
                  <a:pt x="585" y="556"/>
                </a:lnTo>
                <a:lnTo>
                  <a:pt x="585" y="557"/>
                </a:lnTo>
                <a:lnTo>
                  <a:pt x="585" y="560"/>
                </a:lnTo>
                <a:lnTo>
                  <a:pt x="585" y="562"/>
                </a:lnTo>
                <a:lnTo>
                  <a:pt x="585" y="565"/>
                </a:lnTo>
                <a:lnTo>
                  <a:pt x="585" y="568"/>
                </a:lnTo>
                <a:lnTo>
                  <a:pt x="585" y="571"/>
                </a:lnTo>
                <a:lnTo>
                  <a:pt x="585" y="574"/>
                </a:lnTo>
                <a:lnTo>
                  <a:pt x="583" y="580"/>
                </a:lnTo>
                <a:lnTo>
                  <a:pt x="583" y="587"/>
                </a:lnTo>
                <a:lnTo>
                  <a:pt x="582" y="593"/>
                </a:lnTo>
                <a:lnTo>
                  <a:pt x="580" y="599"/>
                </a:lnTo>
                <a:lnTo>
                  <a:pt x="580" y="605"/>
                </a:lnTo>
                <a:lnTo>
                  <a:pt x="579" y="612"/>
                </a:lnTo>
                <a:lnTo>
                  <a:pt x="577" y="618"/>
                </a:lnTo>
                <a:lnTo>
                  <a:pt x="575" y="622"/>
                </a:lnTo>
                <a:lnTo>
                  <a:pt x="574" y="627"/>
                </a:lnTo>
                <a:lnTo>
                  <a:pt x="574" y="632"/>
                </a:lnTo>
                <a:lnTo>
                  <a:pt x="572" y="633"/>
                </a:lnTo>
                <a:lnTo>
                  <a:pt x="572" y="633"/>
                </a:lnTo>
                <a:lnTo>
                  <a:pt x="572" y="633"/>
                </a:lnTo>
                <a:lnTo>
                  <a:pt x="571" y="635"/>
                </a:lnTo>
                <a:lnTo>
                  <a:pt x="571" y="636"/>
                </a:lnTo>
                <a:lnTo>
                  <a:pt x="571" y="636"/>
                </a:lnTo>
                <a:lnTo>
                  <a:pt x="571" y="640"/>
                </a:lnTo>
                <a:lnTo>
                  <a:pt x="571" y="641"/>
                </a:lnTo>
                <a:lnTo>
                  <a:pt x="571" y="641"/>
                </a:lnTo>
                <a:lnTo>
                  <a:pt x="569" y="641"/>
                </a:lnTo>
                <a:lnTo>
                  <a:pt x="568" y="641"/>
                </a:lnTo>
                <a:lnTo>
                  <a:pt x="568" y="641"/>
                </a:lnTo>
                <a:lnTo>
                  <a:pt x="568" y="641"/>
                </a:lnTo>
                <a:close/>
                <a:moveTo>
                  <a:pt x="446" y="576"/>
                </a:moveTo>
                <a:lnTo>
                  <a:pt x="444" y="574"/>
                </a:lnTo>
                <a:lnTo>
                  <a:pt x="443" y="573"/>
                </a:lnTo>
                <a:lnTo>
                  <a:pt x="443" y="571"/>
                </a:lnTo>
                <a:lnTo>
                  <a:pt x="441" y="570"/>
                </a:lnTo>
                <a:lnTo>
                  <a:pt x="441" y="568"/>
                </a:lnTo>
                <a:lnTo>
                  <a:pt x="441" y="566"/>
                </a:lnTo>
                <a:lnTo>
                  <a:pt x="441" y="565"/>
                </a:lnTo>
                <a:lnTo>
                  <a:pt x="441" y="563"/>
                </a:lnTo>
                <a:lnTo>
                  <a:pt x="440" y="560"/>
                </a:lnTo>
                <a:lnTo>
                  <a:pt x="440" y="557"/>
                </a:lnTo>
                <a:lnTo>
                  <a:pt x="440" y="556"/>
                </a:lnTo>
                <a:lnTo>
                  <a:pt x="440" y="556"/>
                </a:lnTo>
                <a:lnTo>
                  <a:pt x="440" y="543"/>
                </a:lnTo>
                <a:lnTo>
                  <a:pt x="440" y="535"/>
                </a:lnTo>
                <a:lnTo>
                  <a:pt x="440" y="534"/>
                </a:lnTo>
                <a:lnTo>
                  <a:pt x="441" y="531"/>
                </a:lnTo>
                <a:lnTo>
                  <a:pt x="441" y="529"/>
                </a:lnTo>
                <a:lnTo>
                  <a:pt x="441" y="528"/>
                </a:lnTo>
                <a:lnTo>
                  <a:pt x="441" y="526"/>
                </a:lnTo>
                <a:lnTo>
                  <a:pt x="441" y="526"/>
                </a:lnTo>
                <a:lnTo>
                  <a:pt x="443" y="524"/>
                </a:lnTo>
                <a:lnTo>
                  <a:pt x="443" y="523"/>
                </a:lnTo>
                <a:lnTo>
                  <a:pt x="443" y="521"/>
                </a:lnTo>
                <a:lnTo>
                  <a:pt x="444" y="521"/>
                </a:lnTo>
                <a:lnTo>
                  <a:pt x="444" y="520"/>
                </a:lnTo>
                <a:lnTo>
                  <a:pt x="446" y="520"/>
                </a:lnTo>
                <a:lnTo>
                  <a:pt x="448" y="518"/>
                </a:lnTo>
                <a:lnTo>
                  <a:pt x="448" y="518"/>
                </a:lnTo>
                <a:lnTo>
                  <a:pt x="449" y="518"/>
                </a:lnTo>
                <a:lnTo>
                  <a:pt x="451" y="517"/>
                </a:lnTo>
                <a:lnTo>
                  <a:pt x="452" y="517"/>
                </a:lnTo>
                <a:lnTo>
                  <a:pt x="454" y="517"/>
                </a:lnTo>
                <a:lnTo>
                  <a:pt x="457" y="517"/>
                </a:lnTo>
                <a:lnTo>
                  <a:pt x="458" y="517"/>
                </a:lnTo>
                <a:lnTo>
                  <a:pt x="463" y="517"/>
                </a:lnTo>
                <a:lnTo>
                  <a:pt x="469" y="515"/>
                </a:lnTo>
                <a:lnTo>
                  <a:pt x="472" y="517"/>
                </a:lnTo>
                <a:lnTo>
                  <a:pt x="477" y="518"/>
                </a:lnTo>
                <a:lnTo>
                  <a:pt x="480" y="520"/>
                </a:lnTo>
                <a:lnTo>
                  <a:pt x="483" y="521"/>
                </a:lnTo>
                <a:lnTo>
                  <a:pt x="483" y="521"/>
                </a:lnTo>
                <a:lnTo>
                  <a:pt x="485" y="520"/>
                </a:lnTo>
                <a:lnTo>
                  <a:pt x="485" y="518"/>
                </a:lnTo>
                <a:lnTo>
                  <a:pt x="487" y="517"/>
                </a:lnTo>
                <a:lnTo>
                  <a:pt x="487" y="515"/>
                </a:lnTo>
                <a:lnTo>
                  <a:pt x="488" y="515"/>
                </a:lnTo>
                <a:lnTo>
                  <a:pt x="490" y="514"/>
                </a:lnTo>
                <a:lnTo>
                  <a:pt x="491" y="512"/>
                </a:lnTo>
                <a:lnTo>
                  <a:pt x="493" y="510"/>
                </a:lnTo>
                <a:lnTo>
                  <a:pt x="494" y="509"/>
                </a:lnTo>
                <a:lnTo>
                  <a:pt x="497" y="507"/>
                </a:lnTo>
                <a:lnTo>
                  <a:pt x="499" y="507"/>
                </a:lnTo>
                <a:lnTo>
                  <a:pt x="504" y="504"/>
                </a:lnTo>
                <a:lnTo>
                  <a:pt x="508" y="503"/>
                </a:lnTo>
                <a:lnTo>
                  <a:pt x="513" y="500"/>
                </a:lnTo>
                <a:lnTo>
                  <a:pt x="518" y="498"/>
                </a:lnTo>
                <a:lnTo>
                  <a:pt x="522" y="495"/>
                </a:lnTo>
                <a:lnTo>
                  <a:pt x="527" y="493"/>
                </a:lnTo>
                <a:lnTo>
                  <a:pt x="532" y="492"/>
                </a:lnTo>
                <a:lnTo>
                  <a:pt x="535" y="492"/>
                </a:lnTo>
                <a:lnTo>
                  <a:pt x="538" y="490"/>
                </a:lnTo>
                <a:lnTo>
                  <a:pt x="541" y="490"/>
                </a:lnTo>
                <a:lnTo>
                  <a:pt x="543" y="490"/>
                </a:lnTo>
                <a:lnTo>
                  <a:pt x="546" y="490"/>
                </a:lnTo>
                <a:lnTo>
                  <a:pt x="547" y="490"/>
                </a:lnTo>
                <a:lnTo>
                  <a:pt x="551" y="490"/>
                </a:lnTo>
                <a:lnTo>
                  <a:pt x="552" y="490"/>
                </a:lnTo>
                <a:lnTo>
                  <a:pt x="555" y="490"/>
                </a:lnTo>
                <a:lnTo>
                  <a:pt x="558" y="490"/>
                </a:lnTo>
                <a:lnTo>
                  <a:pt x="560" y="490"/>
                </a:lnTo>
                <a:lnTo>
                  <a:pt x="561" y="490"/>
                </a:lnTo>
                <a:lnTo>
                  <a:pt x="561" y="490"/>
                </a:lnTo>
                <a:lnTo>
                  <a:pt x="561" y="492"/>
                </a:lnTo>
                <a:lnTo>
                  <a:pt x="563" y="493"/>
                </a:lnTo>
                <a:lnTo>
                  <a:pt x="563" y="493"/>
                </a:lnTo>
                <a:lnTo>
                  <a:pt x="563" y="495"/>
                </a:lnTo>
                <a:lnTo>
                  <a:pt x="565" y="496"/>
                </a:lnTo>
                <a:lnTo>
                  <a:pt x="565" y="498"/>
                </a:lnTo>
                <a:lnTo>
                  <a:pt x="565" y="500"/>
                </a:lnTo>
                <a:lnTo>
                  <a:pt x="565" y="501"/>
                </a:lnTo>
                <a:lnTo>
                  <a:pt x="565" y="503"/>
                </a:lnTo>
                <a:lnTo>
                  <a:pt x="565" y="504"/>
                </a:lnTo>
                <a:lnTo>
                  <a:pt x="565" y="509"/>
                </a:lnTo>
                <a:lnTo>
                  <a:pt x="565" y="512"/>
                </a:lnTo>
                <a:lnTo>
                  <a:pt x="563" y="515"/>
                </a:lnTo>
                <a:lnTo>
                  <a:pt x="561" y="518"/>
                </a:lnTo>
                <a:lnTo>
                  <a:pt x="560" y="521"/>
                </a:lnTo>
                <a:lnTo>
                  <a:pt x="558" y="524"/>
                </a:lnTo>
                <a:lnTo>
                  <a:pt x="557" y="524"/>
                </a:lnTo>
                <a:lnTo>
                  <a:pt x="557" y="524"/>
                </a:lnTo>
                <a:lnTo>
                  <a:pt x="555" y="524"/>
                </a:lnTo>
                <a:lnTo>
                  <a:pt x="555" y="526"/>
                </a:lnTo>
                <a:lnTo>
                  <a:pt x="551" y="524"/>
                </a:lnTo>
                <a:lnTo>
                  <a:pt x="547" y="523"/>
                </a:lnTo>
                <a:lnTo>
                  <a:pt x="544" y="523"/>
                </a:lnTo>
                <a:lnTo>
                  <a:pt x="541" y="521"/>
                </a:lnTo>
                <a:lnTo>
                  <a:pt x="538" y="521"/>
                </a:lnTo>
                <a:lnTo>
                  <a:pt x="535" y="520"/>
                </a:lnTo>
                <a:lnTo>
                  <a:pt x="532" y="520"/>
                </a:lnTo>
                <a:lnTo>
                  <a:pt x="530" y="520"/>
                </a:lnTo>
                <a:lnTo>
                  <a:pt x="529" y="520"/>
                </a:lnTo>
                <a:lnTo>
                  <a:pt x="527" y="520"/>
                </a:lnTo>
                <a:lnTo>
                  <a:pt x="526" y="520"/>
                </a:lnTo>
                <a:lnTo>
                  <a:pt x="524" y="521"/>
                </a:lnTo>
                <a:lnTo>
                  <a:pt x="524" y="521"/>
                </a:lnTo>
                <a:lnTo>
                  <a:pt x="522" y="521"/>
                </a:lnTo>
                <a:lnTo>
                  <a:pt x="521" y="523"/>
                </a:lnTo>
                <a:lnTo>
                  <a:pt x="519" y="523"/>
                </a:lnTo>
                <a:lnTo>
                  <a:pt x="518" y="523"/>
                </a:lnTo>
                <a:lnTo>
                  <a:pt x="518" y="524"/>
                </a:lnTo>
                <a:lnTo>
                  <a:pt x="516" y="524"/>
                </a:lnTo>
                <a:lnTo>
                  <a:pt x="515" y="526"/>
                </a:lnTo>
                <a:lnTo>
                  <a:pt x="515" y="528"/>
                </a:lnTo>
                <a:lnTo>
                  <a:pt x="513" y="528"/>
                </a:lnTo>
                <a:lnTo>
                  <a:pt x="512" y="529"/>
                </a:lnTo>
                <a:lnTo>
                  <a:pt x="512" y="531"/>
                </a:lnTo>
                <a:lnTo>
                  <a:pt x="512" y="532"/>
                </a:lnTo>
                <a:lnTo>
                  <a:pt x="510" y="534"/>
                </a:lnTo>
                <a:lnTo>
                  <a:pt x="510" y="537"/>
                </a:lnTo>
                <a:lnTo>
                  <a:pt x="510" y="538"/>
                </a:lnTo>
                <a:lnTo>
                  <a:pt x="510" y="540"/>
                </a:lnTo>
                <a:lnTo>
                  <a:pt x="510" y="542"/>
                </a:lnTo>
                <a:lnTo>
                  <a:pt x="510" y="543"/>
                </a:lnTo>
                <a:lnTo>
                  <a:pt x="510" y="545"/>
                </a:lnTo>
                <a:lnTo>
                  <a:pt x="510" y="546"/>
                </a:lnTo>
                <a:lnTo>
                  <a:pt x="512" y="548"/>
                </a:lnTo>
                <a:lnTo>
                  <a:pt x="512" y="549"/>
                </a:lnTo>
                <a:lnTo>
                  <a:pt x="512" y="551"/>
                </a:lnTo>
                <a:lnTo>
                  <a:pt x="508" y="551"/>
                </a:lnTo>
                <a:lnTo>
                  <a:pt x="505" y="549"/>
                </a:lnTo>
                <a:lnTo>
                  <a:pt x="502" y="549"/>
                </a:lnTo>
                <a:lnTo>
                  <a:pt x="499" y="549"/>
                </a:lnTo>
                <a:lnTo>
                  <a:pt x="496" y="549"/>
                </a:lnTo>
                <a:lnTo>
                  <a:pt x="493" y="548"/>
                </a:lnTo>
                <a:lnTo>
                  <a:pt x="490" y="548"/>
                </a:lnTo>
                <a:lnTo>
                  <a:pt x="487" y="548"/>
                </a:lnTo>
                <a:lnTo>
                  <a:pt x="483" y="549"/>
                </a:lnTo>
                <a:lnTo>
                  <a:pt x="480" y="551"/>
                </a:lnTo>
                <a:lnTo>
                  <a:pt x="477" y="552"/>
                </a:lnTo>
                <a:lnTo>
                  <a:pt x="474" y="554"/>
                </a:lnTo>
                <a:lnTo>
                  <a:pt x="471" y="556"/>
                </a:lnTo>
                <a:lnTo>
                  <a:pt x="469" y="557"/>
                </a:lnTo>
                <a:lnTo>
                  <a:pt x="466" y="559"/>
                </a:lnTo>
                <a:lnTo>
                  <a:pt x="463" y="560"/>
                </a:lnTo>
                <a:lnTo>
                  <a:pt x="462" y="562"/>
                </a:lnTo>
                <a:lnTo>
                  <a:pt x="458" y="563"/>
                </a:lnTo>
                <a:lnTo>
                  <a:pt x="457" y="565"/>
                </a:lnTo>
                <a:lnTo>
                  <a:pt x="455" y="566"/>
                </a:lnTo>
                <a:lnTo>
                  <a:pt x="452" y="568"/>
                </a:lnTo>
                <a:lnTo>
                  <a:pt x="451" y="571"/>
                </a:lnTo>
                <a:lnTo>
                  <a:pt x="448" y="573"/>
                </a:lnTo>
                <a:lnTo>
                  <a:pt x="446" y="576"/>
                </a:lnTo>
                <a:lnTo>
                  <a:pt x="446" y="576"/>
                </a:lnTo>
                <a:close/>
                <a:moveTo>
                  <a:pt x="76" y="531"/>
                </a:moveTo>
                <a:lnTo>
                  <a:pt x="70" y="531"/>
                </a:lnTo>
                <a:lnTo>
                  <a:pt x="65" y="529"/>
                </a:lnTo>
                <a:lnTo>
                  <a:pt x="60" y="529"/>
                </a:lnTo>
                <a:lnTo>
                  <a:pt x="56" y="529"/>
                </a:lnTo>
                <a:lnTo>
                  <a:pt x="51" y="528"/>
                </a:lnTo>
                <a:lnTo>
                  <a:pt x="46" y="528"/>
                </a:lnTo>
                <a:lnTo>
                  <a:pt x="42" y="528"/>
                </a:lnTo>
                <a:lnTo>
                  <a:pt x="37" y="528"/>
                </a:lnTo>
                <a:lnTo>
                  <a:pt x="36" y="526"/>
                </a:lnTo>
                <a:lnTo>
                  <a:pt x="32" y="524"/>
                </a:lnTo>
                <a:lnTo>
                  <a:pt x="31" y="524"/>
                </a:lnTo>
                <a:lnTo>
                  <a:pt x="29" y="523"/>
                </a:lnTo>
                <a:lnTo>
                  <a:pt x="28" y="523"/>
                </a:lnTo>
                <a:lnTo>
                  <a:pt x="26" y="521"/>
                </a:lnTo>
                <a:lnTo>
                  <a:pt x="25" y="520"/>
                </a:lnTo>
                <a:lnTo>
                  <a:pt x="23" y="520"/>
                </a:lnTo>
                <a:lnTo>
                  <a:pt x="21" y="518"/>
                </a:lnTo>
                <a:lnTo>
                  <a:pt x="20" y="517"/>
                </a:lnTo>
                <a:lnTo>
                  <a:pt x="18" y="515"/>
                </a:lnTo>
                <a:lnTo>
                  <a:pt x="17" y="515"/>
                </a:lnTo>
                <a:lnTo>
                  <a:pt x="15" y="512"/>
                </a:lnTo>
                <a:lnTo>
                  <a:pt x="12" y="509"/>
                </a:lnTo>
                <a:lnTo>
                  <a:pt x="11" y="507"/>
                </a:lnTo>
                <a:lnTo>
                  <a:pt x="9" y="504"/>
                </a:lnTo>
                <a:lnTo>
                  <a:pt x="7" y="501"/>
                </a:lnTo>
                <a:lnTo>
                  <a:pt x="6" y="498"/>
                </a:lnTo>
                <a:lnTo>
                  <a:pt x="4" y="496"/>
                </a:lnTo>
                <a:lnTo>
                  <a:pt x="3" y="493"/>
                </a:lnTo>
                <a:lnTo>
                  <a:pt x="1" y="490"/>
                </a:lnTo>
                <a:lnTo>
                  <a:pt x="0" y="487"/>
                </a:lnTo>
                <a:lnTo>
                  <a:pt x="0" y="486"/>
                </a:lnTo>
                <a:lnTo>
                  <a:pt x="0" y="484"/>
                </a:lnTo>
                <a:lnTo>
                  <a:pt x="1" y="484"/>
                </a:lnTo>
                <a:lnTo>
                  <a:pt x="1" y="482"/>
                </a:lnTo>
                <a:lnTo>
                  <a:pt x="1" y="481"/>
                </a:lnTo>
                <a:lnTo>
                  <a:pt x="3" y="479"/>
                </a:lnTo>
                <a:lnTo>
                  <a:pt x="3" y="478"/>
                </a:lnTo>
                <a:lnTo>
                  <a:pt x="4" y="476"/>
                </a:lnTo>
                <a:lnTo>
                  <a:pt x="4" y="476"/>
                </a:lnTo>
                <a:lnTo>
                  <a:pt x="6" y="475"/>
                </a:lnTo>
                <a:lnTo>
                  <a:pt x="6" y="473"/>
                </a:lnTo>
                <a:lnTo>
                  <a:pt x="7" y="473"/>
                </a:lnTo>
                <a:lnTo>
                  <a:pt x="11" y="470"/>
                </a:lnTo>
                <a:lnTo>
                  <a:pt x="12" y="468"/>
                </a:lnTo>
                <a:lnTo>
                  <a:pt x="15" y="467"/>
                </a:lnTo>
                <a:lnTo>
                  <a:pt x="18" y="465"/>
                </a:lnTo>
                <a:lnTo>
                  <a:pt x="21" y="464"/>
                </a:lnTo>
                <a:lnTo>
                  <a:pt x="23" y="462"/>
                </a:lnTo>
                <a:lnTo>
                  <a:pt x="29" y="459"/>
                </a:lnTo>
                <a:lnTo>
                  <a:pt x="34" y="456"/>
                </a:lnTo>
                <a:lnTo>
                  <a:pt x="36" y="453"/>
                </a:lnTo>
                <a:lnTo>
                  <a:pt x="39" y="450"/>
                </a:lnTo>
                <a:lnTo>
                  <a:pt x="40" y="445"/>
                </a:lnTo>
                <a:lnTo>
                  <a:pt x="43" y="442"/>
                </a:lnTo>
                <a:lnTo>
                  <a:pt x="45" y="439"/>
                </a:lnTo>
                <a:lnTo>
                  <a:pt x="48" y="436"/>
                </a:lnTo>
                <a:lnTo>
                  <a:pt x="50" y="433"/>
                </a:lnTo>
                <a:lnTo>
                  <a:pt x="53" y="430"/>
                </a:lnTo>
                <a:lnTo>
                  <a:pt x="59" y="423"/>
                </a:lnTo>
                <a:lnTo>
                  <a:pt x="65" y="416"/>
                </a:lnTo>
                <a:lnTo>
                  <a:pt x="71" y="409"/>
                </a:lnTo>
                <a:lnTo>
                  <a:pt x="79" y="402"/>
                </a:lnTo>
                <a:lnTo>
                  <a:pt x="85" y="395"/>
                </a:lnTo>
                <a:lnTo>
                  <a:pt x="92" y="389"/>
                </a:lnTo>
                <a:lnTo>
                  <a:pt x="99" y="381"/>
                </a:lnTo>
                <a:lnTo>
                  <a:pt x="106" y="375"/>
                </a:lnTo>
                <a:lnTo>
                  <a:pt x="107" y="375"/>
                </a:lnTo>
                <a:lnTo>
                  <a:pt x="107" y="375"/>
                </a:lnTo>
                <a:lnTo>
                  <a:pt x="107" y="374"/>
                </a:lnTo>
                <a:lnTo>
                  <a:pt x="107" y="374"/>
                </a:lnTo>
                <a:lnTo>
                  <a:pt x="112" y="369"/>
                </a:lnTo>
                <a:lnTo>
                  <a:pt x="117" y="364"/>
                </a:lnTo>
                <a:lnTo>
                  <a:pt x="118" y="361"/>
                </a:lnTo>
                <a:lnTo>
                  <a:pt x="121" y="360"/>
                </a:lnTo>
                <a:lnTo>
                  <a:pt x="123" y="358"/>
                </a:lnTo>
                <a:lnTo>
                  <a:pt x="124" y="355"/>
                </a:lnTo>
                <a:lnTo>
                  <a:pt x="128" y="353"/>
                </a:lnTo>
                <a:lnTo>
                  <a:pt x="129" y="352"/>
                </a:lnTo>
                <a:lnTo>
                  <a:pt x="132" y="350"/>
                </a:lnTo>
                <a:lnTo>
                  <a:pt x="134" y="349"/>
                </a:lnTo>
                <a:lnTo>
                  <a:pt x="137" y="347"/>
                </a:lnTo>
                <a:lnTo>
                  <a:pt x="140" y="345"/>
                </a:lnTo>
                <a:lnTo>
                  <a:pt x="142" y="345"/>
                </a:lnTo>
                <a:lnTo>
                  <a:pt x="143" y="344"/>
                </a:lnTo>
                <a:lnTo>
                  <a:pt x="145" y="344"/>
                </a:lnTo>
                <a:lnTo>
                  <a:pt x="148" y="344"/>
                </a:lnTo>
                <a:lnTo>
                  <a:pt x="148" y="342"/>
                </a:lnTo>
                <a:lnTo>
                  <a:pt x="149" y="339"/>
                </a:lnTo>
                <a:lnTo>
                  <a:pt x="151" y="339"/>
                </a:lnTo>
                <a:lnTo>
                  <a:pt x="153" y="338"/>
                </a:lnTo>
                <a:lnTo>
                  <a:pt x="154" y="336"/>
                </a:lnTo>
                <a:lnTo>
                  <a:pt x="154" y="335"/>
                </a:lnTo>
                <a:lnTo>
                  <a:pt x="154" y="331"/>
                </a:lnTo>
                <a:lnTo>
                  <a:pt x="156" y="330"/>
                </a:lnTo>
                <a:lnTo>
                  <a:pt x="156" y="328"/>
                </a:lnTo>
                <a:lnTo>
                  <a:pt x="157" y="327"/>
                </a:lnTo>
                <a:lnTo>
                  <a:pt x="157" y="324"/>
                </a:lnTo>
                <a:lnTo>
                  <a:pt x="159" y="322"/>
                </a:lnTo>
                <a:lnTo>
                  <a:pt x="160" y="321"/>
                </a:lnTo>
                <a:lnTo>
                  <a:pt x="162" y="319"/>
                </a:lnTo>
                <a:lnTo>
                  <a:pt x="162" y="317"/>
                </a:lnTo>
                <a:lnTo>
                  <a:pt x="163" y="316"/>
                </a:lnTo>
                <a:lnTo>
                  <a:pt x="165" y="316"/>
                </a:lnTo>
                <a:lnTo>
                  <a:pt x="165" y="316"/>
                </a:lnTo>
                <a:lnTo>
                  <a:pt x="165" y="314"/>
                </a:lnTo>
                <a:lnTo>
                  <a:pt x="167" y="314"/>
                </a:lnTo>
                <a:lnTo>
                  <a:pt x="167" y="314"/>
                </a:lnTo>
                <a:lnTo>
                  <a:pt x="168" y="314"/>
                </a:lnTo>
                <a:lnTo>
                  <a:pt x="168" y="314"/>
                </a:lnTo>
                <a:lnTo>
                  <a:pt x="170" y="314"/>
                </a:lnTo>
                <a:lnTo>
                  <a:pt x="170" y="313"/>
                </a:lnTo>
                <a:lnTo>
                  <a:pt x="170" y="313"/>
                </a:lnTo>
                <a:lnTo>
                  <a:pt x="170" y="311"/>
                </a:lnTo>
                <a:lnTo>
                  <a:pt x="171" y="311"/>
                </a:lnTo>
                <a:lnTo>
                  <a:pt x="173" y="308"/>
                </a:lnTo>
                <a:lnTo>
                  <a:pt x="174" y="307"/>
                </a:lnTo>
                <a:lnTo>
                  <a:pt x="178" y="303"/>
                </a:lnTo>
                <a:lnTo>
                  <a:pt x="181" y="300"/>
                </a:lnTo>
                <a:lnTo>
                  <a:pt x="184" y="296"/>
                </a:lnTo>
                <a:lnTo>
                  <a:pt x="188" y="293"/>
                </a:lnTo>
                <a:lnTo>
                  <a:pt x="192" y="289"/>
                </a:lnTo>
                <a:lnTo>
                  <a:pt x="195" y="286"/>
                </a:lnTo>
                <a:lnTo>
                  <a:pt x="198" y="283"/>
                </a:lnTo>
                <a:lnTo>
                  <a:pt x="202" y="280"/>
                </a:lnTo>
                <a:lnTo>
                  <a:pt x="206" y="277"/>
                </a:lnTo>
                <a:lnTo>
                  <a:pt x="207" y="275"/>
                </a:lnTo>
                <a:lnTo>
                  <a:pt x="209" y="274"/>
                </a:lnTo>
                <a:lnTo>
                  <a:pt x="210" y="272"/>
                </a:lnTo>
                <a:lnTo>
                  <a:pt x="212" y="271"/>
                </a:lnTo>
                <a:lnTo>
                  <a:pt x="213" y="269"/>
                </a:lnTo>
                <a:lnTo>
                  <a:pt x="215" y="266"/>
                </a:lnTo>
                <a:lnTo>
                  <a:pt x="217" y="265"/>
                </a:lnTo>
                <a:lnTo>
                  <a:pt x="218" y="263"/>
                </a:lnTo>
                <a:lnTo>
                  <a:pt x="221" y="260"/>
                </a:lnTo>
                <a:lnTo>
                  <a:pt x="223" y="258"/>
                </a:lnTo>
                <a:lnTo>
                  <a:pt x="224" y="257"/>
                </a:lnTo>
                <a:lnTo>
                  <a:pt x="229" y="252"/>
                </a:lnTo>
                <a:lnTo>
                  <a:pt x="234" y="249"/>
                </a:lnTo>
                <a:lnTo>
                  <a:pt x="238" y="246"/>
                </a:lnTo>
                <a:lnTo>
                  <a:pt x="243" y="241"/>
                </a:lnTo>
                <a:lnTo>
                  <a:pt x="243" y="241"/>
                </a:lnTo>
                <a:lnTo>
                  <a:pt x="243" y="241"/>
                </a:lnTo>
                <a:lnTo>
                  <a:pt x="245" y="241"/>
                </a:lnTo>
                <a:lnTo>
                  <a:pt x="245" y="241"/>
                </a:lnTo>
                <a:lnTo>
                  <a:pt x="245" y="240"/>
                </a:lnTo>
                <a:lnTo>
                  <a:pt x="245" y="238"/>
                </a:lnTo>
                <a:lnTo>
                  <a:pt x="248" y="237"/>
                </a:lnTo>
                <a:lnTo>
                  <a:pt x="249" y="235"/>
                </a:lnTo>
                <a:lnTo>
                  <a:pt x="251" y="233"/>
                </a:lnTo>
                <a:lnTo>
                  <a:pt x="254" y="230"/>
                </a:lnTo>
                <a:lnTo>
                  <a:pt x="256" y="229"/>
                </a:lnTo>
                <a:lnTo>
                  <a:pt x="257" y="227"/>
                </a:lnTo>
                <a:lnTo>
                  <a:pt x="259" y="226"/>
                </a:lnTo>
                <a:lnTo>
                  <a:pt x="259" y="224"/>
                </a:lnTo>
                <a:lnTo>
                  <a:pt x="259" y="223"/>
                </a:lnTo>
                <a:lnTo>
                  <a:pt x="260" y="223"/>
                </a:lnTo>
                <a:lnTo>
                  <a:pt x="254" y="221"/>
                </a:lnTo>
                <a:lnTo>
                  <a:pt x="246" y="221"/>
                </a:lnTo>
                <a:lnTo>
                  <a:pt x="240" y="219"/>
                </a:lnTo>
                <a:lnTo>
                  <a:pt x="234" y="218"/>
                </a:lnTo>
                <a:lnTo>
                  <a:pt x="227" y="218"/>
                </a:lnTo>
                <a:lnTo>
                  <a:pt x="221" y="216"/>
                </a:lnTo>
                <a:lnTo>
                  <a:pt x="215" y="216"/>
                </a:lnTo>
                <a:lnTo>
                  <a:pt x="207" y="215"/>
                </a:lnTo>
                <a:lnTo>
                  <a:pt x="206" y="215"/>
                </a:lnTo>
                <a:lnTo>
                  <a:pt x="202" y="213"/>
                </a:lnTo>
                <a:lnTo>
                  <a:pt x="201" y="212"/>
                </a:lnTo>
                <a:lnTo>
                  <a:pt x="199" y="212"/>
                </a:lnTo>
                <a:lnTo>
                  <a:pt x="196" y="210"/>
                </a:lnTo>
                <a:lnTo>
                  <a:pt x="195" y="209"/>
                </a:lnTo>
                <a:lnTo>
                  <a:pt x="192" y="207"/>
                </a:lnTo>
                <a:lnTo>
                  <a:pt x="190" y="205"/>
                </a:lnTo>
                <a:lnTo>
                  <a:pt x="188" y="204"/>
                </a:lnTo>
                <a:lnTo>
                  <a:pt x="185" y="202"/>
                </a:lnTo>
                <a:lnTo>
                  <a:pt x="184" y="202"/>
                </a:lnTo>
                <a:lnTo>
                  <a:pt x="182" y="201"/>
                </a:lnTo>
                <a:lnTo>
                  <a:pt x="182" y="199"/>
                </a:lnTo>
                <a:lnTo>
                  <a:pt x="182" y="198"/>
                </a:lnTo>
                <a:lnTo>
                  <a:pt x="181" y="198"/>
                </a:lnTo>
                <a:lnTo>
                  <a:pt x="181" y="198"/>
                </a:lnTo>
                <a:lnTo>
                  <a:pt x="179" y="198"/>
                </a:lnTo>
                <a:lnTo>
                  <a:pt x="179" y="196"/>
                </a:lnTo>
                <a:lnTo>
                  <a:pt x="178" y="196"/>
                </a:lnTo>
                <a:lnTo>
                  <a:pt x="178" y="196"/>
                </a:lnTo>
                <a:lnTo>
                  <a:pt x="176" y="195"/>
                </a:lnTo>
                <a:lnTo>
                  <a:pt x="176" y="195"/>
                </a:lnTo>
                <a:lnTo>
                  <a:pt x="174" y="193"/>
                </a:lnTo>
                <a:lnTo>
                  <a:pt x="173" y="190"/>
                </a:lnTo>
                <a:lnTo>
                  <a:pt x="171" y="188"/>
                </a:lnTo>
                <a:lnTo>
                  <a:pt x="171" y="185"/>
                </a:lnTo>
                <a:lnTo>
                  <a:pt x="170" y="184"/>
                </a:lnTo>
                <a:lnTo>
                  <a:pt x="168" y="182"/>
                </a:lnTo>
                <a:lnTo>
                  <a:pt x="168" y="179"/>
                </a:lnTo>
                <a:lnTo>
                  <a:pt x="168" y="177"/>
                </a:lnTo>
                <a:lnTo>
                  <a:pt x="167" y="174"/>
                </a:lnTo>
                <a:lnTo>
                  <a:pt x="167" y="173"/>
                </a:lnTo>
                <a:lnTo>
                  <a:pt x="165" y="173"/>
                </a:lnTo>
                <a:lnTo>
                  <a:pt x="165" y="171"/>
                </a:lnTo>
                <a:lnTo>
                  <a:pt x="163" y="170"/>
                </a:lnTo>
                <a:lnTo>
                  <a:pt x="163" y="168"/>
                </a:lnTo>
                <a:lnTo>
                  <a:pt x="163" y="168"/>
                </a:lnTo>
                <a:lnTo>
                  <a:pt x="163" y="167"/>
                </a:lnTo>
                <a:lnTo>
                  <a:pt x="163" y="165"/>
                </a:lnTo>
                <a:lnTo>
                  <a:pt x="163" y="163"/>
                </a:lnTo>
                <a:lnTo>
                  <a:pt x="163" y="162"/>
                </a:lnTo>
                <a:lnTo>
                  <a:pt x="163" y="160"/>
                </a:lnTo>
                <a:lnTo>
                  <a:pt x="163" y="159"/>
                </a:lnTo>
                <a:lnTo>
                  <a:pt x="165" y="157"/>
                </a:lnTo>
                <a:lnTo>
                  <a:pt x="165" y="157"/>
                </a:lnTo>
                <a:lnTo>
                  <a:pt x="167" y="157"/>
                </a:lnTo>
                <a:lnTo>
                  <a:pt x="167" y="156"/>
                </a:lnTo>
                <a:lnTo>
                  <a:pt x="168" y="156"/>
                </a:lnTo>
                <a:lnTo>
                  <a:pt x="171" y="157"/>
                </a:lnTo>
                <a:lnTo>
                  <a:pt x="173" y="157"/>
                </a:lnTo>
                <a:lnTo>
                  <a:pt x="176" y="157"/>
                </a:lnTo>
                <a:lnTo>
                  <a:pt x="179" y="159"/>
                </a:lnTo>
                <a:lnTo>
                  <a:pt x="182" y="159"/>
                </a:lnTo>
                <a:lnTo>
                  <a:pt x="184" y="159"/>
                </a:lnTo>
                <a:lnTo>
                  <a:pt x="187" y="160"/>
                </a:lnTo>
                <a:lnTo>
                  <a:pt x="190" y="160"/>
                </a:lnTo>
                <a:lnTo>
                  <a:pt x="193" y="160"/>
                </a:lnTo>
                <a:lnTo>
                  <a:pt x="196" y="160"/>
                </a:lnTo>
                <a:lnTo>
                  <a:pt x="199" y="160"/>
                </a:lnTo>
                <a:lnTo>
                  <a:pt x="204" y="159"/>
                </a:lnTo>
                <a:lnTo>
                  <a:pt x="207" y="159"/>
                </a:lnTo>
                <a:lnTo>
                  <a:pt x="210" y="157"/>
                </a:lnTo>
                <a:lnTo>
                  <a:pt x="215" y="157"/>
                </a:lnTo>
                <a:lnTo>
                  <a:pt x="218" y="156"/>
                </a:lnTo>
                <a:lnTo>
                  <a:pt x="223" y="156"/>
                </a:lnTo>
                <a:lnTo>
                  <a:pt x="226" y="154"/>
                </a:lnTo>
                <a:lnTo>
                  <a:pt x="231" y="153"/>
                </a:lnTo>
                <a:lnTo>
                  <a:pt x="234" y="151"/>
                </a:lnTo>
                <a:lnTo>
                  <a:pt x="238" y="149"/>
                </a:lnTo>
                <a:lnTo>
                  <a:pt x="242" y="148"/>
                </a:lnTo>
                <a:lnTo>
                  <a:pt x="246" y="146"/>
                </a:lnTo>
                <a:lnTo>
                  <a:pt x="249" y="145"/>
                </a:lnTo>
                <a:lnTo>
                  <a:pt x="259" y="142"/>
                </a:lnTo>
                <a:lnTo>
                  <a:pt x="266" y="139"/>
                </a:lnTo>
                <a:lnTo>
                  <a:pt x="274" y="135"/>
                </a:lnTo>
                <a:lnTo>
                  <a:pt x="281" y="131"/>
                </a:lnTo>
                <a:lnTo>
                  <a:pt x="288" y="128"/>
                </a:lnTo>
                <a:lnTo>
                  <a:pt x="296" y="125"/>
                </a:lnTo>
                <a:lnTo>
                  <a:pt x="302" y="120"/>
                </a:lnTo>
                <a:lnTo>
                  <a:pt x="309" y="117"/>
                </a:lnTo>
                <a:lnTo>
                  <a:pt x="310" y="117"/>
                </a:lnTo>
                <a:lnTo>
                  <a:pt x="310" y="117"/>
                </a:lnTo>
                <a:lnTo>
                  <a:pt x="312" y="115"/>
                </a:lnTo>
                <a:lnTo>
                  <a:pt x="313" y="115"/>
                </a:lnTo>
                <a:lnTo>
                  <a:pt x="315" y="115"/>
                </a:lnTo>
                <a:lnTo>
                  <a:pt x="316" y="114"/>
                </a:lnTo>
                <a:lnTo>
                  <a:pt x="316" y="114"/>
                </a:lnTo>
                <a:lnTo>
                  <a:pt x="316" y="114"/>
                </a:lnTo>
                <a:lnTo>
                  <a:pt x="318" y="112"/>
                </a:lnTo>
                <a:lnTo>
                  <a:pt x="318" y="112"/>
                </a:lnTo>
                <a:lnTo>
                  <a:pt x="323" y="111"/>
                </a:lnTo>
                <a:lnTo>
                  <a:pt x="327" y="107"/>
                </a:lnTo>
                <a:lnTo>
                  <a:pt x="330" y="106"/>
                </a:lnTo>
                <a:lnTo>
                  <a:pt x="335" y="104"/>
                </a:lnTo>
                <a:lnTo>
                  <a:pt x="338" y="101"/>
                </a:lnTo>
                <a:lnTo>
                  <a:pt x="341" y="100"/>
                </a:lnTo>
                <a:lnTo>
                  <a:pt x="346" y="97"/>
                </a:lnTo>
                <a:lnTo>
                  <a:pt x="349" y="95"/>
                </a:lnTo>
                <a:lnTo>
                  <a:pt x="352" y="92"/>
                </a:lnTo>
                <a:lnTo>
                  <a:pt x="355" y="89"/>
                </a:lnTo>
                <a:lnTo>
                  <a:pt x="359" y="86"/>
                </a:lnTo>
                <a:lnTo>
                  <a:pt x="362" y="83"/>
                </a:lnTo>
                <a:lnTo>
                  <a:pt x="368" y="76"/>
                </a:lnTo>
                <a:lnTo>
                  <a:pt x="376" y="69"/>
                </a:lnTo>
                <a:lnTo>
                  <a:pt x="377" y="69"/>
                </a:lnTo>
                <a:lnTo>
                  <a:pt x="377" y="69"/>
                </a:lnTo>
                <a:lnTo>
                  <a:pt x="379" y="69"/>
                </a:lnTo>
                <a:lnTo>
                  <a:pt x="379" y="67"/>
                </a:lnTo>
                <a:lnTo>
                  <a:pt x="380" y="65"/>
                </a:lnTo>
                <a:lnTo>
                  <a:pt x="380" y="64"/>
                </a:lnTo>
                <a:lnTo>
                  <a:pt x="384" y="61"/>
                </a:lnTo>
                <a:lnTo>
                  <a:pt x="387" y="58"/>
                </a:lnTo>
                <a:lnTo>
                  <a:pt x="390" y="56"/>
                </a:lnTo>
                <a:lnTo>
                  <a:pt x="393" y="53"/>
                </a:lnTo>
                <a:lnTo>
                  <a:pt x="398" y="47"/>
                </a:lnTo>
                <a:lnTo>
                  <a:pt x="404" y="41"/>
                </a:lnTo>
                <a:lnTo>
                  <a:pt x="407" y="37"/>
                </a:lnTo>
                <a:lnTo>
                  <a:pt x="410" y="34"/>
                </a:lnTo>
                <a:lnTo>
                  <a:pt x="413" y="31"/>
                </a:lnTo>
                <a:lnTo>
                  <a:pt x="416" y="30"/>
                </a:lnTo>
                <a:lnTo>
                  <a:pt x="419" y="27"/>
                </a:lnTo>
                <a:lnTo>
                  <a:pt x="423" y="25"/>
                </a:lnTo>
                <a:lnTo>
                  <a:pt x="424" y="23"/>
                </a:lnTo>
                <a:lnTo>
                  <a:pt x="427" y="22"/>
                </a:lnTo>
                <a:lnTo>
                  <a:pt x="429" y="22"/>
                </a:lnTo>
                <a:lnTo>
                  <a:pt x="430" y="20"/>
                </a:lnTo>
                <a:lnTo>
                  <a:pt x="432" y="19"/>
                </a:lnTo>
                <a:lnTo>
                  <a:pt x="433" y="17"/>
                </a:lnTo>
                <a:lnTo>
                  <a:pt x="435" y="16"/>
                </a:lnTo>
                <a:lnTo>
                  <a:pt x="437" y="14"/>
                </a:lnTo>
                <a:lnTo>
                  <a:pt x="440" y="13"/>
                </a:lnTo>
                <a:lnTo>
                  <a:pt x="444" y="9"/>
                </a:lnTo>
                <a:lnTo>
                  <a:pt x="448" y="8"/>
                </a:lnTo>
                <a:lnTo>
                  <a:pt x="451" y="5"/>
                </a:lnTo>
                <a:lnTo>
                  <a:pt x="455" y="3"/>
                </a:lnTo>
                <a:lnTo>
                  <a:pt x="460" y="0"/>
                </a:lnTo>
                <a:lnTo>
                  <a:pt x="466" y="0"/>
                </a:lnTo>
                <a:lnTo>
                  <a:pt x="472" y="0"/>
                </a:lnTo>
                <a:lnTo>
                  <a:pt x="474" y="0"/>
                </a:lnTo>
                <a:lnTo>
                  <a:pt x="477" y="0"/>
                </a:lnTo>
                <a:lnTo>
                  <a:pt x="477" y="0"/>
                </a:lnTo>
                <a:lnTo>
                  <a:pt x="479" y="2"/>
                </a:lnTo>
                <a:lnTo>
                  <a:pt x="480" y="2"/>
                </a:lnTo>
                <a:lnTo>
                  <a:pt x="480" y="2"/>
                </a:lnTo>
                <a:lnTo>
                  <a:pt x="480" y="2"/>
                </a:lnTo>
                <a:lnTo>
                  <a:pt x="482" y="3"/>
                </a:lnTo>
                <a:lnTo>
                  <a:pt x="482" y="3"/>
                </a:lnTo>
                <a:lnTo>
                  <a:pt x="483" y="5"/>
                </a:lnTo>
                <a:lnTo>
                  <a:pt x="483" y="5"/>
                </a:lnTo>
                <a:lnTo>
                  <a:pt x="485" y="6"/>
                </a:lnTo>
                <a:lnTo>
                  <a:pt x="485" y="8"/>
                </a:lnTo>
                <a:lnTo>
                  <a:pt x="485" y="8"/>
                </a:lnTo>
                <a:lnTo>
                  <a:pt x="487" y="11"/>
                </a:lnTo>
                <a:lnTo>
                  <a:pt x="488" y="14"/>
                </a:lnTo>
                <a:lnTo>
                  <a:pt x="488" y="19"/>
                </a:lnTo>
                <a:lnTo>
                  <a:pt x="490" y="23"/>
                </a:lnTo>
                <a:lnTo>
                  <a:pt x="491" y="25"/>
                </a:lnTo>
                <a:lnTo>
                  <a:pt x="493" y="25"/>
                </a:lnTo>
                <a:lnTo>
                  <a:pt x="494" y="27"/>
                </a:lnTo>
                <a:lnTo>
                  <a:pt x="496" y="28"/>
                </a:lnTo>
                <a:lnTo>
                  <a:pt x="502" y="30"/>
                </a:lnTo>
                <a:lnTo>
                  <a:pt x="508" y="31"/>
                </a:lnTo>
                <a:lnTo>
                  <a:pt x="513" y="31"/>
                </a:lnTo>
                <a:lnTo>
                  <a:pt x="516" y="33"/>
                </a:lnTo>
                <a:lnTo>
                  <a:pt x="518" y="34"/>
                </a:lnTo>
                <a:lnTo>
                  <a:pt x="519" y="34"/>
                </a:lnTo>
                <a:lnTo>
                  <a:pt x="521" y="36"/>
                </a:lnTo>
                <a:lnTo>
                  <a:pt x="524" y="36"/>
                </a:lnTo>
                <a:lnTo>
                  <a:pt x="526" y="37"/>
                </a:lnTo>
                <a:lnTo>
                  <a:pt x="526" y="39"/>
                </a:lnTo>
                <a:lnTo>
                  <a:pt x="527" y="39"/>
                </a:lnTo>
                <a:lnTo>
                  <a:pt x="529" y="41"/>
                </a:lnTo>
                <a:lnTo>
                  <a:pt x="530" y="42"/>
                </a:lnTo>
                <a:lnTo>
                  <a:pt x="532" y="44"/>
                </a:lnTo>
                <a:lnTo>
                  <a:pt x="532" y="45"/>
                </a:lnTo>
                <a:lnTo>
                  <a:pt x="533" y="47"/>
                </a:lnTo>
                <a:lnTo>
                  <a:pt x="533" y="48"/>
                </a:lnTo>
                <a:lnTo>
                  <a:pt x="535" y="50"/>
                </a:lnTo>
                <a:lnTo>
                  <a:pt x="535" y="53"/>
                </a:lnTo>
                <a:lnTo>
                  <a:pt x="535" y="55"/>
                </a:lnTo>
                <a:lnTo>
                  <a:pt x="535" y="56"/>
                </a:lnTo>
                <a:lnTo>
                  <a:pt x="535" y="59"/>
                </a:lnTo>
                <a:lnTo>
                  <a:pt x="535" y="62"/>
                </a:lnTo>
                <a:lnTo>
                  <a:pt x="533" y="64"/>
                </a:lnTo>
                <a:lnTo>
                  <a:pt x="533" y="65"/>
                </a:lnTo>
                <a:lnTo>
                  <a:pt x="532" y="69"/>
                </a:lnTo>
                <a:lnTo>
                  <a:pt x="532" y="70"/>
                </a:lnTo>
                <a:lnTo>
                  <a:pt x="530" y="72"/>
                </a:lnTo>
                <a:lnTo>
                  <a:pt x="529" y="75"/>
                </a:lnTo>
                <a:lnTo>
                  <a:pt x="527" y="78"/>
                </a:lnTo>
                <a:lnTo>
                  <a:pt x="527" y="78"/>
                </a:lnTo>
                <a:lnTo>
                  <a:pt x="526" y="78"/>
                </a:lnTo>
                <a:lnTo>
                  <a:pt x="526" y="79"/>
                </a:lnTo>
                <a:lnTo>
                  <a:pt x="524" y="79"/>
                </a:lnTo>
                <a:lnTo>
                  <a:pt x="522" y="78"/>
                </a:lnTo>
                <a:lnTo>
                  <a:pt x="521" y="78"/>
                </a:lnTo>
                <a:lnTo>
                  <a:pt x="521" y="76"/>
                </a:lnTo>
                <a:lnTo>
                  <a:pt x="519" y="76"/>
                </a:lnTo>
                <a:lnTo>
                  <a:pt x="518" y="76"/>
                </a:lnTo>
                <a:lnTo>
                  <a:pt x="516" y="75"/>
                </a:lnTo>
                <a:lnTo>
                  <a:pt x="515" y="75"/>
                </a:lnTo>
                <a:lnTo>
                  <a:pt x="513" y="75"/>
                </a:lnTo>
                <a:lnTo>
                  <a:pt x="510" y="75"/>
                </a:lnTo>
                <a:lnTo>
                  <a:pt x="507" y="75"/>
                </a:lnTo>
                <a:lnTo>
                  <a:pt x="505" y="75"/>
                </a:lnTo>
                <a:lnTo>
                  <a:pt x="502" y="75"/>
                </a:lnTo>
                <a:lnTo>
                  <a:pt x="499" y="75"/>
                </a:lnTo>
                <a:lnTo>
                  <a:pt x="496" y="75"/>
                </a:lnTo>
                <a:lnTo>
                  <a:pt x="493" y="76"/>
                </a:lnTo>
                <a:lnTo>
                  <a:pt x="491" y="76"/>
                </a:lnTo>
                <a:lnTo>
                  <a:pt x="488" y="78"/>
                </a:lnTo>
                <a:lnTo>
                  <a:pt x="487" y="79"/>
                </a:lnTo>
                <a:lnTo>
                  <a:pt x="485" y="79"/>
                </a:lnTo>
                <a:lnTo>
                  <a:pt x="485" y="81"/>
                </a:lnTo>
                <a:lnTo>
                  <a:pt x="483" y="81"/>
                </a:lnTo>
                <a:lnTo>
                  <a:pt x="483" y="83"/>
                </a:lnTo>
                <a:lnTo>
                  <a:pt x="483" y="83"/>
                </a:lnTo>
                <a:lnTo>
                  <a:pt x="482" y="84"/>
                </a:lnTo>
                <a:lnTo>
                  <a:pt x="482" y="86"/>
                </a:lnTo>
                <a:lnTo>
                  <a:pt x="482" y="86"/>
                </a:lnTo>
                <a:lnTo>
                  <a:pt x="480" y="87"/>
                </a:lnTo>
                <a:lnTo>
                  <a:pt x="479" y="89"/>
                </a:lnTo>
                <a:lnTo>
                  <a:pt x="479" y="90"/>
                </a:lnTo>
                <a:lnTo>
                  <a:pt x="477" y="90"/>
                </a:lnTo>
                <a:lnTo>
                  <a:pt x="477" y="92"/>
                </a:lnTo>
                <a:lnTo>
                  <a:pt x="477" y="92"/>
                </a:lnTo>
                <a:lnTo>
                  <a:pt x="477" y="93"/>
                </a:lnTo>
                <a:lnTo>
                  <a:pt x="477" y="93"/>
                </a:lnTo>
                <a:lnTo>
                  <a:pt x="477" y="93"/>
                </a:lnTo>
                <a:lnTo>
                  <a:pt x="479" y="95"/>
                </a:lnTo>
                <a:lnTo>
                  <a:pt x="479" y="95"/>
                </a:lnTo>
                <a:lnTo>
                  <a:pt x="479" y="95"/>
                </a:lnTo>
                <a:lnTo>
                  <a:pt x="479" y="97"/>
                </a:lnTo>
                <a:lnTo>
                  <a:pt x="480" y="97"/>
                </a:lnTo>
                <a:lnTo>
                  <a:pt x="482" y="98"/>
                </a:lnTo>
                <a:lnTo>
                  <a:pt x="483" y="98"/>
                </a:lnTo>
                <a:lnTo>
                  <a:pt x="485" y="98"/>
                </a:lnTo>
                <a:lnTo>
                  <a:pt x="487" y="100"/>
                </a:lnTo>
                <a:lnTo>
                  <a:pt x="490" y="101"/>
                </a:lnTo>
                <a:lnTo>
                  <a:pt x="491" y="101"/>
                </a:lnTo>
                <a:lnTo>
                  <a:pt x="493" y="103"/>
                </a:lnTo>
                <a:lnTo>
                  <a:pt x="494" y="104"/>
                </a:lnTo>
                <a:lnTo>
                  <a:pt x="499" y="106"/>
                </a:lnTo>
                <a:lnTo>
                  <a:pt x="504" y="109"/>
                </a:lnTo>
                <a:lnTo>
                  <a:pt x="507" y="114"/>
                </a:lnTo>
                <a:lnTo>
                  <a:pt x="512" y="117"/>
                </a:lnTo>
                <a:lnTo>
                  <a:pt x="515" y="121"/>
                </a:lnTo>
                <a:lnTo>
                  <a:pt x="518" y="125"/>
                </a:lnTo>
                <a:lnTo>
                  <a:pt x="521" y="129"/>
                </a:lnTo>
                <a:lnTo>
                  <a:pt x="524" y="132"/>
                </a:lnTo>
                <a:lnTo>
                  <a:pt x="526" y="137"/>
                </a:lnTo>
                <a:lnTo>
                  <a:pt x="529" y="142"/>
                </a:lnTo>
                <a:lnTo>
                  <a:pt x="532" y="145"/>
                </a:lnTo>
                <a:lnTo>
                  <a:pt x="535" y="149"/>
                </a:lnTo>
                <a:lnTo>
                  <a:pt x="535" y="153"/>
                </a:lnTo>
                <a:lnTo>
                  <a:pt x="536" y="156"/>
                </a:lnTo>
                <a:lnTo>
                  <a:pt x="538" y="159"/>
                </a:lnTo>
                <a:lnTo>
                  <a:pt x="540" y="162"/>
                </a:lnTo>
                <a:lnTo>
                  <a:pt x="541" y="165"/>
                </a:lnTo>
                <a:lnTo>
                  <a:pt x="541" y="168"/>
                </a:lnTo>
                <a:lnTo>
                  <a:pt x="543" y="171"/>
                </a:lnTo>
                <a:lnTo>
                  <a:pt x="544" y="174"/>
                </a:lnTo>
                <a:lnTo>
                  <a:pt x="544" y="179"/>
                </a:lnTo>
                <a:lnTo>
                  <a:pt x="546" y="182"/>
                </a:lnTo>
                <a:lnTo>
                  <a:pt x="546" y="187"/>
                </a:lnTo>
                <a:lnTo>
                  <a:pt x="546" y="190"/>
                </a:lnTo>
                <a:lnTo>
                  <a:pt x="546" y="195"/>
                </a:lnTo>
                <a:lnTo>
                  <a:pt x="544" y="198"/>
                </a:lnTo>
                <a:lnTo>
                  <a:pt x="544" y="202"/>
                </a:lnTo>
                <a:lnTo>
                  <a:pt x="544" y="205"/>
                </a:lnTo>
                <a:lnTo>
                  <a:pt x="543" y="210"/>
                </a:lnTo>
                <a:lnTo>
                  <a:pt x="543" y="213"/>
                </a:lnTo>
                <a:lnTo>
                  <a:pt x="541" y="218"/>
                </a:lnTo>
                <a:lnTo>
                  <a:pt x="540" y="221"/>
                </a:lnTo>
                <a:lnTo>
                  <a:pt x="540" y="226"/>
                </a:lnTo>
                <a:lnTo>
                  <a:pt x="538" y="229"/>
                </a:lnTo>
                <a:lnTo>
                  <a:pt x="535" y="233"/>
                </a:lnTo>
                <a:lnTo>
                  <a:pt x="533" y="238"/>
                </a:lnTo>
                <a:lnTo>
                  <a:pt x="530" y="241"/>
                </a:lnTo>
                <a:lnTo>
                  <a:pt x="529" y="244"/>
                </a:lnTo>
                <a:lnTo>
                  <a:pt x="526" y="247"/>
                </a:lnTo>
                <a:lnTo>
                  <a:pt x="522" y="251"/>
                </a:lnTo>
                <a:lnTo>
                  <a:pt x="519" y="254"/>
                </a:lnTo>
                <a:lnTo>
                  <a:pt x="516" y="257"/>
                </a:lnTo>
                <a:lnTo>
                  <a:pt x="513" y="260"/>
                </a:lnTo>
                <a:lnTo>
                  <a:pt x="510" y="263"/>
                </a:lnTo>
                <a:lnTo>
                  <a:pt x="504" y="269"/>
                </a:lnTo>
                <a:lnTo>
                  <a:pt x="497" y="275"/>
                </a:lnTo>
                <a:lnTo>
                  <a:pt x="491" y="280"/>
                </a:lnTo>
                <a:lnTo>
                  <a:pt x="485" y="286"/>
                </a:lnTo>
                <a:lnTo>
                  <a:pt x="477" y="291"/>
                </a:lnTo>
                <a:lnTo>
                  <a:pt x="471" y="297"/>
                </a:lnTo>
                <a:lnTo>
                  <a:pt x="465" y="302"/>
                </a:lnTo>
                <a:lnTo>
                  <a:pt x="457" y="308"/>
                </a:lnTo>
                <a:lnTo>
                  <a:pt x="451" y="313"/>
                </a:lnTo>
                <a:lnTo>
                  <a:pt x="443" y="317"/>
                </a:lnTo>
                <a:lnTo>
                  <a:pt x="437" y="324"/>
                </a:lnTo>
                <a:lnTo>
                  <a:pt x="429" y="328"/>
                </a:lnTo>
                <a:lnTo>
                  <a:pt x="424" y="331"/>
                </a:lnTo>
                <a:lnTo>
                  <a:pt x="418" y="335"/>
                </a:lnTo>
                <a:lnTo>
                  <a:pt x="412" y="338"/>
                </a:lnTo>
                <a:lnTo>
                  <a:pt x="404" y="341"/>
                </a:lnTo>
                <a:lnTo>
                  <a:pt x="401" y="342"/>
                </a:lnTo>
                <a:lnTo>
                  <a:pt x="398" y="344"/>
                </a:lnTo>
                <a:lnTo>
                  <a:pt x="394" y="345"/>
                </a:lnTo>
                <a:lnTo>
                  <a:pt x="390" y="347"/>
                </a:lnTo>
                <a:lnTo>
                  <a:pt x="387" y="349"/>
                </a:lnTo>
                <a:lnTo>
                  <a:pt x="384" y="350"/>
                </a:lnTo>
                <a:lnTo>
                  <a:pt x="379" y="352"/>
                </a:lnTo>
                <a:lnTo>
                  <a:pt x="376" y="352"/>
                </a:lnTo>
                <a:lnTo>
                  <a:pt x="371" y="353"/>
                </a:lnTo>
                <a:lnTo>
                  <a:pt x="368" y="355"/>
                </a:lnTo>
                <a:lnTo>
                  <a:pt x="365" y="355"/>
                </a:lnTo>
                <a:lnTo>
                  <a:pt x="360" y="356"/>
                </a:lnTo>
                <a:lnTo>
                  <a:pt x="357" y="356"/>
                </a:lnTo>
                <a:lnTo>
                  <a:pt x="354" y="356"/>
                </a:lnTo>
                <a:lnTo>
                  <a:pt x="349" y="358"/>
                </a:lnTo>
                <a:lnTo>
                  <a:pt x="346" y="358"/>
                </a:lnTo>
                <a:lnTo>
                  <a:pt x="343" y="358"/>
                </a:lnTo>
                <a:lnTo>
                  <a:pt x="340" y="358"/>
                </a:lnTo>
                <a:lnTo>
                  <a:pt x="337" y="358"/>
                </a:lnTo>
                <a:lnTo>
                  <a:pt x="334" y="356"/>
                </a:lnTo>
                <a:lnTo>
                  <a:pt x="330" y="356"/>
                </a:lnTo>
                <a:lnTo>
                  <a:pt x="327" y="355"/>
                </a:lnTo>
                <a:lnTo>
                  <a:pt x="324" y="355"/>
                </a:lnTo>
                <a:lnTo>
                  <a:pt x="321" y="353"/>
                </a:lnTo>
                <a:lnTo>
                  <a:pt x="320" y="350"/>
                </a:lnTo>
                <a:lnTo>
                  <a:pt x="316" y="347"/>
                </a:lnTo>
                <a:lnTo>
                  <a:pt x="315" y="344"/>
                </a:lnTo>
                <a:lnTo>
                  <a:pt x="313" y="341"/>
                </a:lnTo>
                <a:lnTo>
                  <a:pt x="312" y="339"/>
                </a:lnTo>
                <a:lnTo>
                  <a:pt x="310" y="336"/>
                </a:lnTo>
                <a:lnTo>
                  <a:pt x="309" y="333"/>
                </a:lnTo>
                <a:lnTo>
                  <a:pt x="309" y="331"/>
                </a:lnTo>
                <a:lnTo>
                  <a:pt x="307" y="328"/>
                </a:lnTo>
                <a:lnTo>
                  <a:pt x="307" y="327"/>
                </a:lnTo>
                <a:lnTo>
                  <a:pt x="305" y="324"/>
                </a:lnTo>
                <a:lnTo>
                  <a:pt x="305" y="322"/>
                </a:lnTo>
                <a:lnTo>
                  <a:pt x="305" y="321"/>
                </a:lnTo>
                <a:lnTo>
                  <a:pt x="305" y="319"/>
                </a:lnTo>
                <a:lnTo>
                  <a:pt x="305" y="316"/>
                </a:lnTo>
                <a:lnTo>
                  <a:pt x="307" y="314"/>
                </a:lnTo>
                <a:lnTo>
                  <a:pt x="307" y="313"/>
                </a:lnTo>
                <a:lnTo>
                  <a:pt x="309" y="311"/>
                </a:lnTo>
                <a:lnTo>
                  <a:pt x="309" y="308"/>
                </a:lnTo>
                <a:lnTo>
                  <a:pt x="310" y="307"/>
                </a:lnTo>
                <a:lnTo>
                  <a:pt x="312" y="305"/>
                </a:lnTo>
                <a:lnTo>
                  <a:pt x="313" y="303"/>
                </a:lnTo>
                <a:lnTo>
                  <a:pt x="315" y="302"/>
                </a:lnTo>
                <a:lnTo>
                  <a:pt x="316" y="300"/>
                </a:lnTo>
                <a:lnTo>
                  <a:pt x="318" y="299"/>
                </a:lnTo>
                <a:lnTo>
                  <a:pt x="320" y="296"/>
                </a:lnTo>
                <a:lnTo>
                  <a:pt x="323" y="294"/>
                </a:lnTo>
                <a:lnTo>
                  <a:pt x="324" y="293"/>
                </a:lnTo>
                <a:lnTo>
                  <a:pt x="329" y="289"/>
                </a:lnTo>
                <a:lnTo>
                  <a:pt x="335" y="285"/>
                </a:lnTo>
                <a:lnTo>
                  <a:pt x="335" y="283"/>
                </a:lnTo>
                <a:lnTo>
                  <a:pt x="335" y="283"/>
                </a:lnTo>
                <a:lnTo>
                  <a:pt x="330" y="283"/>
                </a:lnTo>
                <a:lnTo>
                  <a:pt x="327" y="283"/>
                </a:lnTo>
                <a:lnTo>
                  <a:pt x="324" y="283"/>
                </a:lnTo>
                <a:lnTo>
                  <a:pt x="321" y="283"/>
                </a:lnTo>
                <a:lnTo>
                  <a:pt x="316" y="283"/>
                </a:lnTo>
                <a:lnTo>
                  <a:pt x="313" y="283"/>
                </a:lnTo>
                <a:lnTo>
                  <a:pt x="310" y="283"/>
                </a:lnTo>
                <a:lnTo>
                  <a:pt x="307" y="283"/>
                </a:lnTo>
                <a:lnTo>
                  <a:pt x="302" y="285"/>
                </a:lnTo>
                <a:lnTo>
                  <a:pt x="298" y="286"/>
                </a:lnTo>
                <a:lnTo>
                  <a:pt x="293" y="288"/>
                </a:lnTo>
                <a:lnTo>
                  <a:pt x="290" y="289"/>
                </a:lnTo>
                <a:lnTo>
                  <a:pt x="285" y="291"/>
                </a:lnTo>
                <a:lnTo>
                  <a:pt x="282" y="294"/>
                </a:lnTo>
                <a:lnTo>
                  <a:pt x="277" y="296"/>
                </a:lnTo>
                <a:lnTo>
                  <a:pt x="274" y="299"/>
                </a:lnTo>
                <a:lnTo>
                  <a:pt x="270" y="300"/>
                </a:lnTo>
                <a:lnTo>
                  <a:pt x="266" y="303"/>
                </a:lnTo>
                <a:lnTo>
                  <a:pt x="262" y="307"/>
                </a:lnTo>
                <a:lnTo>
                  <a:pt x="259" y="310"/>
                </a:lnTo>
                <a:lnTo>
                  <a:pt x="256" y="311"/>
                </a:lnTo>
                <a:lnTo>
                  <a:pt x="251" y="314"/>
                </a:lnTo>
                <a:lnTo>
                  <a:pt x="248" y="317"/>
                </a:lnTo>
                <a:lnTo>
                  <a:pt x="245" y="321"/>
                </a:lnTo>
                <a:lnTo>
                  <a:pt x="242" y="324"/>
                </a:lnTo>
                <a:lnTo>
                  <a:pt x="237" y="327"/>
                </a:lnTo>
                <a:lnTo>
                  <a:pt x="234" y="331"/>
                </a:lnTo>
                <a:lnTo>
                  <a:pt x="231" y="335"/>
                </a:lnTo>
                <a:lnTo>
                  <a:pt x="224" y="341"/>
                </a:lnTo>
                <a:lnTo>
                  <a:pt x="218" y="347"/>
                </a:lnTo>
                <a:lnTo>
                  <a:pt x="212" y="355"/>
                </a:lnTo>
                <a:lnTo>
                  <a:pt x="206" y="361"/>
                </a:lnTo>
                <a:lnTo>
                  <a:pt x="199" y="369"/>
                </a:lnTo>
                <a:lnTo>
                  <a:pt x="193" y="375"/>
                </a:lnTo>
                <a:lnTo>
                  <a:pt x="190" y="380"/>
                </a:lnTo>
                <a:lnTo>
                  <a:pt x="188" y="381"/>
                </a:lnTo>
                <a:lnTo>
                  <a:pt x="187" y="383"/>
                </a:lnTo>
                <a:lnTo>
                  <a:pt x="187" y="383"/>
                </a:lnTo>
                <a:lnTo>
                  <a:pt x="187" y="384"/>
                </a:lnTo>
                <a:lnTo>
                  <a:pt x="187" y="386"/>
                </a:lnTo>
                <a:lnTo>
                  <a:pt x="187" y="386"/>
                </a:lnTo>
                <a:lnTo>
                  <a:pt x="185" y="388"/>
                </a:lnTo>
                <a:lnTo>
                  <a:pt x="185" y="389"/>
                </a:lnTo>
                <a:lnTo>
                  <a:pt x="185" y="391"/>
                </a:lnTo>
                <a:lnTo>
                  <a:pt x="187" y="392"/>
                </a:lnTo>
                <a:lnTo>
                  <a:pt x="188" y="392"/>
                </a:lnTo>
                <a:lnTo>
                  <a:pt x="190" y="392"/>
                </a:lnTo>
                <a:lnTo>
                  <a:pt x="192" y="392"/>
                </a:lnTo>
                <a:lnTo>
                  <a:pt x="193" y="392"/>
                </a:lnTo>
                <a:lnTo>
                  <a:pt x="195" y="392"/>
                </a:lnTo>
                <a:lnTo>
                  <a:pt x="196" y="392"/>
                </a:lnTo>
                <a:lnTo>
                  <a:pt x="198" y="391"/>
                </a:lnTo>
                <a:lnTo>
                  <a:pt x="198" y="391"/>
                </a:lnTo>
                <a:lnTo>
                  <a:pt x="199" y="389"/>
                </a:lnTo>
                <a:lnTo>
                  <a:pt x="201" y="389"/>
                </a:lnTo>
                <a:lnTo>
                  <a:pt x="202" y="388"/>
                </a:lnTo>
                <a:lnTo>
                  <a:pt x="204" y="386"/>
                </a:lnTo>
                <a:lnTo>
                  <a:pt x="204" y="384"/>
                </a:lnTo>
                <a:lnTo>
                  <a:pt x="206" y="384"/>
                </a:lnTo>
                <a:lnTo>
                  <a:pt x="207" y="383"/>
                </a:lnTo>
                <a:lnTo>
                  <a:pt x="210" y="377"/>
                </a:lnTo>
                <a:lnTo>
                  <a:pt x="215" y="370"/>
                </a:lnTo>
                <a:lnTo>
                  <a:pt x="218" y="369"/>
                </a:lnTo>
                <a:lnTo>
                  <a:pt x="220" y="366"/>
                </a:lnTo>
                <a:lnTo>
                  <a:pt x="221" y="366"/>
                </a:lnTo>
                <a:lnTo>
                  <a:pt x="223" y="364"/>
                </a:lnTo>
                <a:lnTo>
                  <a:pt x="223" y="364"/>
                </a:lnTo>
                <a:lnTo>
                  <a:pt x="224" y="363"/>
                </a:lnTo>
                <a:lnTo>
                  <a:pt x="226" y="361"/>
                </a:lnTo>
                <a:lnTo>
                  <a:pt x="229" y="358"/>
                </a:lnTo>
                <a:lnTo>
                  <a:pt x="231" y="355"/>
                </a:lnTo>
                <a:lnTo>
                  <a:pt x="234" y="353"/>
                </a:lnTo>
                <a:lnTo>
                  <a:pt x="237" y="350"/>
                </a:lnTo>
                <a:lnTo>
                  <a:pt x="238" y="349"/>
                </a:lnTo>
                <a:lnTo>
                  <a:pt x="242" y="347"/>
                </a:lnTo>
                <a:lnTo>
                  <a:pt x="245" y="344"/>
                </a:lnTo>
                <a:lnTo>
                  <a:pt x="246" y="342"/>
                </a:lnTo>
                <a:lnTo>
                  <a:pt x="249" y="341"/>
                </a:lnTo>
                <a:lnTo>
                  <a:pt x="252" y="338"/>
                </a:lnTo>
                <a:lnTo>
                  <a:pt x="256" y="336"/>
                </a:lnTo>
                <a:lnTo>
                  <a:pt x="260" y="333"/>
                </a:lnTo>
                <a:lnTo>
                  <a:pt x="266" y="330"/>
                </a:lnTo>
                <a:lnTo>
                  <a:pt x="266" y="330"/>
                </a:lnTo>
                <a:lnTo>
                  <a:pt x="266" y="330"/>
                </a:lnTo>
                <a:lnTo>
                  <a:pt x="266" y="331"/>
                </a:lnTo>
                <a:lnTo>
                  <a:pt x="266" y="333"/>
                </a:lnTo>
                <a:lnTo>
                  <a:pt x="262" y="338"/>
                </a:lnTo>
                <a:lnTo>
                  <a:pt x="259" y="341"/>
                </a:lnTo>
                <a:lnTo>
                  <a:pt x="254" y="345"/>
                </a:lnTo>
                <a:lnTo>
                  <a:pt x="249" y="350"/>
                </a:lnTo>
                <a:lnTo>
                  <a:pt x="246" y="355"/>
                </a:lnTo>
                <a:lnTo>
                  <a:pt x="242" y="360"/>
                </a:lnTo>
                <a:lnTo>
                  <a:pt x="237" y="364"/>
                </a:lnTo>
                <a:lnTo>
                  <a:pt x="234" y="369"/>
                </a:lnTo>
                <a:lnTo>
                  <a:pt x="234" y="370"/>
                </a:lnTo>
                <a:lnTo>
                  <a:pt x="234" y="372"/>
                </a:lnTo>
                <a:lnTo>
                  <a:pt x="232" y="372"/>
                </a:lnTo>
                <a:lnTo>
                  <a:pt x="231" y="372"/>
                </a:lnTo>
                <a:lnTo>
                  <a:pt x="226" y="377"/>
                </a:lnTo>
                <a:lnTo>
                  <a:pt x="221" y="381"/>
                </a:lnTo>
                <a:lnTo>
                  <a:pt x="218" y="386"/>
                </a:lnTo>
                <a:lnTo>
                  <a:pt x="213" y="391"/>
                </a:lnTo>
                <a:lnTo>
                  <a:pt x="209" y="395"/>
                </a:lnTo>
                <a:lnTo>
                  <a:pt x="204" y="402"/>
                </a:lnTo>
                <a:lnTo>
                  <a:pt x="202" y="403"/>
                </a:lnTo>
                <a:lnTo>
                  <a:pt x="199" y="406"/>
                </a:lnTo>
                <a:lnTo>
                  <a:pt x="198" y="409"/>
                </a:lnTo>
                <a:lnTo>
                  <a:pt x="196" y="412"/>
                </a:lnTo>
                <a:lnTo>
                  <a:pt x="196" y="412"/>
                </a:lnTo>
                <a:lnTo>
                  <a:pt x="196" y="414"/>
                </a:lnTo>
                <a:lnTo>
                  <a:pt x="195" y="414"/>
                </a:lnTo>
                <a:lnTo>
                  <a:pt x="193" y="414"/>
                </a:lnTo>
                <a:lnTo>
                  <a:pt x="192" y="417"/>
                </a:lnTo>
                <a:lnTo>
                  <a:pt x="190" y="419"/>
                </a:lnTo>
                <a:lnTo>
                  <a:pt x="187" y="422"/>
                </a:lnTo>
                <a:lnTo>
                  <a:pt x="185" y="423"/>
                </a:lnTo>
                <a:lnTo>
                  <a:pt x="182" y="426"/>
                </a:lnTo>
                <a:lnTo>
                  <a:pt x="181" y="430"/>
                </a:lnTo>
                <a:lnTo>
                  <a:pt x="178" y="431"/>
                </a:lnTo>
                <a:lnTo>
                  <a:pt x="176" y="434"/>
                </a:lnTo>
                <a:lnTo>
                  <a:pt x="173" y="437"/>
                </a:lnTo>
                <a:lnTo>
                  <a:pt x="171" y="440"/>
                </a:lnTo>
                <a:lnTo>
                  <a:pt x="168" y="444"/>
                </a:lnTo>
                <a:lnTo>
                  <a:pt x="165" y="448"/>
                </a:lnTo>
                <a:lnTo>
                  <a:pt x="159" y="454"/>
                </a:lnTo>
                <a:lnTo>
                  <a:pt x="153" y="462"/>
                </a:lnTo>
                <a:lnTo>
                  <a:pt x="146" y="468"/>
                </a:lnTo>
                <a:lnTo>
                  <a:pt x="140" y="476"/>
                </a:lnTo>
                <a:lnTo>
                  <a:pt x="137" y="479"/>
                </a:lnTo>
                <a:lnTo>
                  <a:pt x="134" y="482"/>
                </a:lnTo>
                <a:lnTo>
                  <a:pt x="131" y="486"/>
                </a:lnTo>
                <a:lnTo>
                  <a:pt x="129" y="490"/>
                </a:lnTo>
                <a:lnTo>
                  <a:pt x="128" y="490"/>
                </a:lnTo>
                <a:lnTo>
                  <a:pt x="126" y="490"/>
                </a:lnTo>
                <a:lnTo>
                  <a:pt x="126" y="492"/>
                </a:lnTo>
                <a:lnTo>
                  <a:pt x="124" y="492"/>
                </a:lnTo>
                <a:lnTo>
                  <a:pt x="123" y="493"/>
                </a:lnTo>
                <a:lnTo>
                  <a:pt x="123" y="495"/>
                </a:lnTo>
                <a:lnTo>
                  <a:pt x="121" y="495"/>
                </a:lnTo>
                <a:lnTo>
                  <a:pt x="121" y="496"/>
                </a:lnTo>
                <a:lnTo>
                  <a:pt x="120" y="498"/>
                </a:lnTo>
                <a:lnTo>
                  <a:pt x="120" y="498"/>
                </a:lnTo>
                <a:lnTo>
                  <a:pt x="118" y="500"/>
                </a:lnTo>
                <a:lnTo>
                  <a:pt x="118" y="501"/>
                </a:lnTo>
                <a:lnTo>
                  <a:pt x="118" y="503"/>
                </a:lnTo>
                <a:lnTo>
                  <a:pt x="117" y="503"/>
                </a:lnTo>
                <a:lnTo>
                  <a:pt x="117" y="504"/>
                </a:lnTo>
                <a:lnTo>
                  <a:pt x="117" y="506"/>
                </a:lnTo>
                <a:lnTo>
                  <a:pt x="115" y="506"/>
                </a:lnTo>
                <a:lnTo>
                  <a:pt x="114" y="506"/>
                </a:lnTo>
                <a:lnTo>
                  <a:pt x="112" y="507"/>
                </a:lnTo>
                <a:lnTo>
                  <a:pt x="110" y="510"/>
                </a:lnTo>
                <a:lnTo>
                  <a:pt x="107" y="512"/>
                </a:lnTo>
                <a:lnTo>
                  <a:pt x="106" y="514"/>
                </a:lnTo>
                <a:lnTo>
                  <a:pt x="104" y="515"/>
                </a:lnTo>
                <a:lnTo>
                  <a:pt x="104" y="517"/>
                </a:lnTo>
                <a:lnTo>
                  <a:pt x="103" y="518"/>
                </a:lnTo>
                <a:lnTo>
                  <a:pt x="103" y="518"/>
                </a:lnTo>
                <a:lnTo>
                  <a:pt x="103" y="520"/>
                </a:lnTo>
                <a:lnTo>
                  <a:pt x="101" y="521"/>
                </a:lnTo>
                <a:lnTo>
                  <a:pt x="101" y="523"/>
                </a:lnTo>
                <a:lnTo>
                  <a:pt x="101" y="524"/>
                </a:lnTo>
                <a:lnTo>
                  <a:pt x="99" y="524"/>
                </a:lnTo>
                <a:lnTo>
                  <a:pt x="98" y="524"/>
                </a:lnTo>
                <a:lnTo>
                  <a:pt x="98" y="524"/>
                </a:lnTo>
                <a:lnTo>
                  <a:pt x="98" y="526"/>
                </a:lnTo>
                <a:lnTo>
                  <a:pt x="98" y="526"/>
                </a:lnTo>
                <a:lnTo>
                  <a:pt x="98" y="526"/>
                </a:lnTo>
                <a:lnTo>
                  <a:pt x="96" y="528"/>
                </a:lnTo>
                <a:lnTo>
                  <a:pt x="95" y="528"/>
                </a:lnTo>
                <a:lnTo>
                  <a:pt x="93" y="529"/>
                </a:lnTo>
                <a:lnTo>
                  <a:pt x="92" y="529"/>
                </a:lnTo>
                <a:lnTo>
                  <a:pt x="89" y="529"/>
                </a:lnTo>
                <a:lnTo>
                  <a:pt x="87" y="529"/>
                </a:lnTo>
                <a:lnTo>
                  <a:pt x="84" y="531"/>
                </a:lnTo>
                <a:lnTo>
                  <a:pt x="79" y="531"/>
                </a:lnTo>
                <a:lnTo>
                  <a:pt x="78" y="531"/>
                </a:lnTo>
                <a:lnTo>
                  <a:pt x="76" y="531"/>
                </a:lnTo>
                <a:lnTo>
                  <a:pt x="76" y="531"/>
                </a:lnTo>
                <a:close/>
                <a:moveTo>
                  <a:pt x="452" y="481"/>
                </a:moveTo>
                <a:lnTo>
                  <a:pt x="452" y="478"/>
                </a:lnTo>
                <a:lnTo>
                  <a:pt x="452" y="475"/>
                </a:lnTo>
                <a:lnTo>
                  <a:pt x="451" y="473"/>
                </a:lnTo>
                <a:lnTo>
                  <a:pt x="451" y="468"/>
                </a:lnTo>
                <a:lnTo>
                  <a:pt x="451" y="465"/>
                </a:lnTo>
                <a:lnTo>
                  <a:pt x="451" y="462"/>
                </a:lnTo>
                <a:lnTo>
                  <a:pt x="451" y="459"/>
                </a:lnTo>
                <a:lnTo>
                  <a:pt x="451" y="456"/>
                </a:lnTo>
                <a:lnTo>
                  <a:pt x="451" y="453"/>
                </a:lnTo>
                <a:lnTo>
                  <a:pt x="451" y="450"/>
                </a:lnTo>
                <a:lnTo>
                  <a:pt x="451" y="448"/>
                </a:lnTo>
                <a:lnTo>
                  <a:pt x="451" y="445"/>
                </a:lnTo>
                <a:lnTo>
                  <a:pt x="451" y="442"/>
                </a:lnTo>
                <a:lnTo>
                  <a:pt x="452" y="440"/>
                </a:lnTo>
                <a:lnTo>
                  <a:pt x="452" y="439"/>
                </a:lnTo>
                <a:lnTo>
                  <a:pt x="452" y="436"/>
                </a:lnTo>
                <a:lnTo>
                  <a:pt x="455" y="436"/>
                </a:lnTo>
                <a:lnTo>
                  <a:pt x="458" y="436"/>
                </a:lnTo>
                <a:lnTo>
                  <a:pt x="460" y="436"/>
                </a:lnTo>
                <a:lnTo>
                  <a:pt x="462" y="436"/>
                </a:lnTo>
                <a:lnTo>
                  <a:pt x="463" y="436"/>
                </a:lnTo>
                <a:lnTo>
                  <a:pt x="465" y="436"/>
                </a:lnTo>
                <a:lnTo>
                  <a:pt x="466" y="436"/>
                </a:lnTo>
                <a:lnTo>
                  <a:pt x="468" y="436"/>
                </a:lnTo>
                <a:lnTo>
                  <a:pt x="469" y="437"/>
                </a:lnTo>
                <a:lnTo>
                  <a:pt x="471" y="437"/>
                </a:lnTo>
                <a:lnTo>
                  <a:pt x="472" y="439"/>
                </a:lnTo>
                <a:lnTo>
                  <a:pt x="474" y="440"/>
                </a:lnTo>
                <a:lnTo>
                  <a:pt x="476" y="442"/>
                </a:lnTo>
                <a:lnTo>
                  <a:pt x="477" y="444"/>
                </a:lnTo>
                <a:lnTo>
                  <a:pt x="479" y="444"/>
                </a:lnTo>
                <a:lnTo>
                  <a:pt x="479" y="445"/>
                </a:lnTo>
                <a:lnTo>
                  <a:pt x="480" y="445"/>
                </a:lnTo>
                <a:lnTo>
                  <a:pt x="482" y="445"/>
                </a:lnTo>
                <a:lnTo>
                  <a:pt x="482" y="444"/>
                </a:lnTo>
                <a:lnTo>
                  <a:pt x="482" y="444"/>
                </a:lnTo>
                <a:lnTo>
                  <a:pt x="482" y="442"/>
                </a:lnTo>
                <a:lnTo>
                  <a:pt x="483" y="440"/>
                </a:lnTo>
                <a:lnTo>
                  <a:pt x="483" y="439"/>
                </a:lnTo>
                <a:lnTo>
                  <a:pt x="485" y="439"/>
                </a:lnTo>
                <a:lnTo>
                  <a:pt x="485" y="437"/>
                </a:lnTo>
                <a:lnTo>
                  <a:pt x="487" y="436"/>
                </a:lnTo>
                <a:lnTo>
                  <a:pt x="488" y="434"/>
                </a:lnTo>
                <a:lnTo>
                  <a:pt x="490" y="434"/>
                </a:lnTo>
                <a:lnTo>
                  <a:pt x="491" y="433"/>
                </a:lnTo>
                <a:lnTo>
                  <a:pt x="493" y="431"/>
                </a:lnTo>
                <a:lnTo>
                  <a:pt x="496" y="430"/>
                </a:lnTo>
                <a:lnTo>
                  <a:pt x="499" y="426"/>
                </a:lnTo>
                <a:lnTo>
                  <a:pt x="502" y="425"/>
                </a:lnTo>
                <a:lnTo>
                  <a:pt x="505" y="422"/>
                </a:lnTo>
                <a:lnTo>
                  <a:pt x="510" y="420"/>
                </a:lnTo>
                <a:lnTo>
                  <a:pt x="512" y="419"/>
                </a:lnTo>
                <a:lnTo>
                  <a:pt x="518" y="416"/>
                </a:lnTo>
                <a:lnTo>
                  <a:pt x="521" y="414"/>
                </a:lnTo>
                <a:lnTo>
                  <a:pt x="526" y="414"/>
                </a:lnTo>
                <a:lnTo>
                  <a:pt x="529" y="414"/>
                </a:lnTo>
                <a:lnTo>
                  <a:pt x="533" y="414"/>
                </a:lnTo>
                <a:lnTo>
                  <a:pt x="536" y="414"/>
                </a:lnTo>
                <a:lnTo>
                  <a:pt x="538" y="414"/>
                </a:lnTo>
                <a:lnTo>
                  <a:pt x="541" y="414"/>
                </a:lnTo>
                <a:lnTo>
                  <a:pt x="543" y="414"/>
                </a:lnTo>
                <a:lnTo>
                  <a:pt x="544" y="416"/>
                </a:lnTo>
                <a:lnTo>
                  <a:pt x="547" y="416"/>
                </a:lnTo>
                <a:lnTo>
                  <a:pt x="551" y="416"/>
                </a:lnTo>
                <a:lnTo>
                  <a:pt x="552" y="417"/>
                </a:lnTo>
                <a:lnTo>
                  <a:pt x="555" y="419"/>
                </a:lnTo>
                <a:lnTo>
                  <a:pt x="555" y="419"/>
                </a:lnTo>
                <a:lnTo>
                  <a:pt x="555" y="420"/>
                </a:lnTo>
                <a:lnTo>
                  <a:pt x="557" y="420"/>
                </a:lnTo>
                <a:lnTo>
                  <a:pt x="557" y="420"/>
                </a:lnTo>
                <a:lnTo>
                  <a:pt x="557" y="422"/>
                </a:lnTo>
                <a:lnTo>
                  <a:pt x="557" y="423"/>
                </a:lnTo>
                <a:lnTo>
                  <a:pt x="557" y="425"/>
                </a:lnTo>
                <a:lnTo>
                  <a:pt x="558" y="426"/>
                </a:lnTo>
                <a:lnTo>
                  <a:pt x="555" y="428"/>
                </a:lnTo>
                <a:lnTo>
                  <a:pt x="554" y="430"/>
                </a:lnTo>
                <a:lnTo>
                  <a:pt x="551" y="431"/>
                </a:lnTo>
                <a:lnTo>
                  <a:pt x="549" y="431"/>
                </a:lnTo>
                <a:lnTo>
                  <a:pt x="544" y="434"/>
                </a:lnTo>
                <a:lnTo>
                  <a:pt x="540" y="436"/>
                </a:lnTo>
                <a:lnTo>
                  <a:pt x="538" y="436"/>
                </a:lnTo>
                <a:lnTo>
                  <a:pt x="535" y="437"/>
                </a:lnTo>
                <a:lnTo>
                  <a:pt x="533" y="439"/>
                </a:lnTo>
                <a:lnTo>
                  <a:pt x="532" y="439"/>
                </a:lnTo>
                <a:lnTo>
                  <a:pt x="530" y="440"/>
                </a:lnTo>
                <a:lnTo>
                  <a:pt x="529" y="442"/>
                </a:lnTo>
                <a:lnTo>
                  <a:pt x="527" y="444"/>
                </a:lnTo>
                <a:lnTo>
                  <a:pt x="526" y="444"/>
                </a:lnTo>
                <a:lnTo>
                  <a:pt x="516" y="448"/>
                </a:lnTo>
                <a:lnTo>
                  <a:pt x="508" y="453"/>
                </a:lnTo>
                <a:lnTo>
                  <a:pt x="499" y="458"/>
                </a:lnTo>
                <a:lnTo>
                  <a:pt x="491" y="462"/>
                </a:lnTo>
                <a:lnTo>
                  <a:pt x="483" y="467"/>
                </a:lnTo>
                <a:lnTo>
                  <a:pt x="474" y="472"/>
                </a:lnTo>
                <a:lnTo>
                  <a:pt x="466" y="476"/>
                </a:lnTo>
                <a:lnTo>
                  <a:pt x="457" y="481"/>
                </a:lnTo>
                <a:lnTo>
                  <a:pt x="457" y="481"/>
                </a:lnTo>
                <a:lnTo>
                  <a:pt x="455" y="481"/>
                </a:lnTo>
                <a:lnTo>
                  <a:pt x="454" y="481"/>
                </a:lnTo>
                <a:lnTo>
                  <a:pt x="452" y="481"/>
                </a:lnTo>
                <a:lnTo>
                  <a:pt x="452" y="481"/>
                </a:lnTo>
                <a:close/>
                <a:moveTo>
                  <a:pt x="142" y="411"/>
                </a:moveTo>
                <a:lnTo>
                  <a:pt x="140" y="409"/>
                </a:lnTo>
                <a:lnTo>
                  <a:pt x="139" y="409"/>
                </a:lnTo>
                <a:lnTo>
                  <a:pt x="139" y="408"/>
                </a:lnTo>
                <a:lnTo>
                  <a:pt x="139" y="408"/>
                </a:lnTo>
                <a:lnTo>
                  <a:pt x="139" y="408"/>
                </a:lnTo>
                <a:lnTo>
                  <a:pt x="139" y="406"/>
                </a:lnTo>
                <a:lnTo>
                  <a:pt x="139" y="406"/>
                </a:lnTo>
                <a:lnTo>
                  <a:pt x="139" y="406"/>
                </a:lnTo>
                <a:lnTo>
                  <a:pt x="139" y="405"/>
                </a:lnTo>
                <a:lnTo>
                  <a:pt x="139" y="405"/>
                </a:lnTo>
                <a:lnTo>
                  <a:pt x="139" y="403"/>
                </a:lnTo>
                <a:lnTo>
                  <a:pt x="139" y="403"/>
                </a:lnTo>
                <a:lnTo>
                  <a:pt x="140" y="402"/>
                </a:lnTo>
                <a:lnTo>
                  <a:pt x="140" y="402"/>
                </a:lnTo>
                <a:lnTo>
                  <a:pt x="142" y="400"/>
                </a:lnTo>
                <a:lnTo>
                  <a:pt x="143" y="400"/>
                </a:lnTo>
                <a:lnTo>
                  <a:pt x="145" y="398"/>
                </a:lnTo>
                <a:lnTo>
                  <a:pt x="148" y="397"/>
                </a:lnTo>
                <a:lnTo>
                  <a:pt x="148" y="397"/>
                </a:lnTo>
                <a:lnTo>
                  <a:pt x="148" y="398"/>
                </a:lnTo>
                <a:lnTo>
                  <a:pt x="149" y="400"/>
                </a:lnTo>
                <a:lnTo>
                  <a:pt x="149" y="402"/>
                </a:lnTo>
                <a:lnTo>
                  <a:pt x="148" y="403"/>
                </a:lnTo>
                <a:lnTo>
                  <a:pt x="145" y="406"/>
                </a:lnTo>
                <a:lnTo>
                  <a:pt x="143" y="408"/>
                </a:lnTo>
                <a:lnTo>
                  <a:pt x="143" y="409"/>
                </a:lnTo>
                <a:lnTo>
                  <a:pt x="142" y="409"/>
                </a:lnTo>
                <a:lnTo>
                  <a:pt x="142" y="411"/>
                </a:lnTo>
                <a:lnTo>
                  <a:pt x="142" y="411"/>
                </a:lnTo>
                <a:close/>
                <a:moveTo>
                  <a:pt x="460" y="400"/>
                </a:moveTo>
                <a:lnTo>
                  <a:pt x="458" y="398"/>
                </a:lnTo>
                <a:lnTo>
                  <a:pt x="455" y="398"/>
                </a:lnTo>
                <a:lnTo>
                  <a:pt x="454" y="397"/>
                </a:lnTo>
                <a:lnTo>
                  <a:pt x="452" y="395"/>
                </a:lnTo>
                <a:lnTo>
                  <a:pt x="452" y="394"/>
                </a:lnTo>
                <a:lnTo>
                  <a:pt x="452" y="394"/>
                </a:lnTo>
                <a:lnTo>
                  <a:pt x="451" y="394"/>
                </a:lnTo>
                <a:lnTo>
                  <a:pt x="449" y="392"/>
                </a:lnTo>
                <a:lnTo>
                  <a:pt x="449" y="392"/>
                </a:lnTo>
                <a:lnTo>
                  <a:pt x="449" y="392"/>
                </a:lnTo>
                <a:lnTo>
                  <a:pt x="449" y="391"/>
                </a:lnTo>
                <a:lnTo>
                  <a:pt x="449" y="389"/>
                </a:lnTo>
                <a:lnTo>
                  <a:pt x="449" y="388"/>
                </a:lnTo>
                <a:lnTo>
                  <a:pt x="449" y="386"/>
                </a:lnTo>
                <a:lnTo>
                  <a:pt x="451" y="383"/>
                </a:lnTo>
                <a:lnTo>
                  <a:pt x="454" y="380"/>
                </a:lnTo>
                <a:lnTo>
                  <a:pt x="457" y="377"/>
                </a:lnTo>
                <a:lnTo>
                  <a:pt x="460" y="375"/>
                </a:lnTo>
                <a:lnTo>
                  <a:pt x="462" y="374"/>
                </a:lnTo>
                <a:lnTo>
                  <a:pt x="463" y="372"/>
                </a:lnTo>
                <a:lnTo>
                  <a:pt x="466" y="370"/>
                </a:lnTo>
                <a:lnTo>
                  <a:pt x="468" y="369"/>
                </a:lnTo>
                <a:lnTo>
                  <a:pt x="469" y="367"/>
                </a:lnTo>
                <a:lnTo>
                  <a:pt x="472" y="367"/>
                </a:lnTo>
                <a:lnTo>
                  <a:pt x="474" y="366"/>
                </a:lnTo>
                <a:lnTo>
                  <a:pt x="476" y="364"/>
                </a:lnTo>
                <a:lnTo>
                  <a:pt x="479" y="363"/>
                </a:lnTo>
                <a:lnTo>
                  <a:pt x="482" y="363"/>
                </a:lnTo>
                <a:lnTo>
                  <a:pt x="483" y="361"/>
                </a:lnTo>
                <a:lnTo>
                  <a:pt x="487" y="360"/>
                </a:lnTo>
                <a:lnTo>
                  <a:pt x="491" y="358"/>
                </a:lnTo>
                <a:lnTo>
                  <a:pt x="497" y="356"/>
                </a:lnTo>
                <a:lnTo>
                  <a:pt x="504" y="355"/>
                </a:lnTo>
                <a:lnTo>
                  <a:pt x="508" y="352"/>
                </a:lnTo>
                <a:lnTo>
                  <a:pt x="515" y="350"/>
                </a:lnTo>
                <a:lnTo>
                  <a:pt x="521" y="350"/>
                </a:lnTo>
                <a:lnTo>
                  <a:pt x="526" y="349"/>
                </a:lnTo>
                <a:lnTo>
                  <a:pt x="530" y="347"/>
                </a:lnTo>
                <a:lnTo>
                  <a:pt x="536" y="345"/>
                </a:lnTo>
                <a:lnTo>
                  <a:pt x="541" y="344"/>
                </a:lnTo>
                <a:lnTo>
                  <a:pt x="543" y="344"/>
                </a:lnTo>
                <a:lnTo>
                  <a:pt x="546" y="344"/>
                </a:lnTo>
                <a:lnTo>
                  <a:pt x="549" y="345"/>
                </a:lnTo>
                <a:lnTo>
                  <a:pt x="551" y="345"/>
                </a:lnTo>
                <a:lnTo>
                  <a:pt x="554" y="345"/>
                </a:lnTo>
                <a:lnTo>
                  <a:pt x="557" y="345"/>
                </a:lnTo>
                <a:lnTo>
                  <a:pt x="558" y="345"/>
                </a:lnTo>
                <a:lnTo>
                  <a:pt x="560" y="347"/>
                </a:lnTo>
                <a:lnTo>
                  <a:pt x="561" y="347"/>
                </a:lnTo>
                <a:lnTo>
                  <a:pt x="563" y="347"/>
                </a:lnTo>
                <a:lnTo>
                  <a:pt x="563" y="349"/>
                </a:lnTo>
                <a:lnTo>
                  <a:pt x="565" y="349"/>
                </a:lnTo>
                <a:lnTo>
                  <a:pt x="566" y="350"/>
                </a:lnTo>
                <a:lnTo>
                  <a:pt x="566" y="350"/>
                </a:lnTo>
                <a:lnTo>
                  <a:pt x="568" y="352"/>
                </a:lnTo>
                <a:lnTo>
                  <a:pt x="569" y="352"/>
                </a:lnTo>
                <a:lnTo>
                  <a:pt x="569" y="353"/>
                </a:lnTo>
                <a:lnTo>
                  <a:pt x="571" y="355"/>
                </a:lnTo>
                <a:lnTo>
                  <a:pt x="571" y="356"/>
                </a:lnTo>
                <a:lnTo>
                  <a:pt x="571" y="358"/>
                </a:lnTo>
                <a:lnTo>
                  <a:pt x="572" y="360"/>
                </a:lnTo>
                <a:lnTo>
                  <a:pt x="572" y="361"/>
                </a:lnTo>
                <a:lnTo>
                  <a:pt x="572" y="363"/>
                </a:lnTo>
                <a:lnTo>
                  <a:pt x="572" y="364"/>
                </a:lnTo>
                <a:lnTo>
                  <a:pt x="572" y="367"/>
                </a:lnTo>
                <a:lnTo>
                  <a:pt x="572" y="369"/>
                </a:lnTo>
                <a:lnTo>
                  <a:pt x="569" y="372"/>
                </a:lnTo>
                <a:lnTo>
                  <a:pt x="568" y="377"/>
                </a:lnTo>
                <a:lnTo>
                  <a:pt x="566" y="380"/>
                </a:lnTo>
                <a:lnTo>
                  <a:pt x="563" y="384"/>
                </a:lnTo>
                <a:lnTo>
                  <a:pt x="563" y="384"/>
                </a:lnTo>
                <a:lnTo>
                  <a:pt x="561" y="384"/>
                </a:lnTo>
                <a:lnTo>
                  <a:pt x="560" y="384"/>
                </a:lnTo>
                <a:lnTo>
                  <a:pt x="560" y="384"/>
                </a:lnTo>
                <a:lnTo>
                  <a:pt x="555" y="381"/>
                </a:lnTo>
                <a:lnTo>
                  <a:pt x="552" y="380"/>
                </a:lnTo>
                <a:lnTo>
                  <a:pt x="549" y="378"/>
                </a:lnTo>
                <a:lnTo>
                  <a:pt x="546" y="377"/>
                </a:lnTo>
                <a:lnTo>
                  <a:pt x="543" y="374"/>
                </a:lnTo>
                <a:lnTo>
                  <a:pt x="540" y="374"/>
                </a:lnTo>
                <a:lnTo>
                  <a:pt x="538" y="372"/>
                </a:lnTo>
                <a:lnTo>
                  <a:pt x="536" y="372"/>
                </a:lnTo>
                <a:lnTo>
                  <a:pt x="536" y="372"/>
                </a:lnTo>
                <a:lnTo>
                  <a:pt x="535" y="372"/>
                </a:lnTo>
                <a:lnTo>
                  <a:pt x="535" y="374"/>
                </a:lnTo>
                <a:lnTo>
                  <a:pt x="533" y="374"/>
                </a:lnTo>
                <a:lnTo>
                  <a:pt x="533" y="374"/>
                </a:lnTo>
                <a:lnTo>
                  <a:pt x="533" y="375"/>
                </a:lnTo>
                <a:lnTo>
                  <a:pt x="532" y="377"/>
                </a:lnTo>
                <a:lnTo>
                  <a:pt x="529" y="377"/>
                </a:lnTo>
                <a:lnTo>
                  <a:pt x="527" y="378"/>
                </a:lnTo>
                <a:lnTo>
                  <a:pt x="526" y="380"/>
                </a:lnTo>
                <a:lnTo>
                  <a:pt x="522" y="381"/>
                </a:lnTo>
                <a:lnTo>
                  <a:pt x="521" y="383"/>
                </a:lnTo>
                <a:lnTo>
                  <a:pt x="516" y="384"/>
                </a:lnTo>
                <a:lnTo>
                  <a:pt x="512" y="386"/>
                </a:lnTo>
                <a:lnTo>
                  <a:pt x="507" y="386"/>
                </a:lnTo>
                <a:lnTo>
                  <a:pt x="505" y="388"/>
                </a:lnTo>
                <a:lnTo>
                  <a:pt x="505" y="388"/>
                </a:lnTo>
                <a:lnTo>
                  <a:pt x="504" y="389"/>
                </a:lnTo>
                <a:lnTo>
                  <a:pt x="504" y="389"/>
                </a:lnTo>
                <a:lnTo>
                  <a:pt x="504" y="389"/>
                </a:lnTo>
                <a:lnTo>
                  <a:pt x="502" y="391"/>
                </a:lnTo>
                <a:lnTo>
                  <a:pt x="501" y="391"/>
                </a:lnTo>
                <a:lnTo>
                  <a:pt x="501" y="391"/>
                </a:lnTo>
                <a:lnTo>
                  <a:pt x="499" y="392"/>
                </a:lnTo>
                <a:lnTo>
                  <a:pt x="496" y="392"/>
                </a:lnTo>
                <a:lnTo>
                  <a:pt x="493" y="394"/>
                </a:lnTo>
                <a:lnTo>
                  <a:pt x="488" y="395"/>
                </a:lnTo>
                <a:lnTo>
                  <a:pt x="485" y="395"/>
                </a:lnTo>
                <a:lnTo>
                  <a:pt x="477" y="397"/>
                </a:lnTo>
                <a:lnTo>
                  <a:pt x="469" y="398"/>
                </a:lnTo>
                <a:lnTo>
                  <a:pt x="463" y="398"/>
                </a:lnTo>
                <a:lnTo>
                  <a:pt x="460" y="400"/>
                </a:lnTo>
                <a:lnTo>
                  <a:pt x="460" y="400"/>
                </a:lnTo>
                <a:close/>
                <a:moveTo>
                  <a:pt x="410" y="210"/>
                </a:moveTo>
                <a:lnTo>
                  <a:pt x="409" y="209"/>
                </a:lnTo>
                <a:lnTo>
                  <a:pt x="405" y="209"/>
                </a:lnTo>
                <a:lnTo>
                  <a:pt x="404" y="209"/>
                </a:lnTo>
                <a:lnTo>
                  <a:pt x="402" y="209"/>
                </a:lnTo>
                <a:lnTo>
                  <a:pt x="402" y="207"/>
                </a:lnTo>
                <a:lnTo>
                  <a:pt x="402" y="207"/>
                </a:lnTo>
                <a:lnTo>
                  <a:pt x="401" y="205"/>
                </a:lnTo>
                <a:lnTo>
                  <a:pt x="399" y="205"/>
                </a:lnTo>
                <a:lnTo>
                  <a:pt x="399" y="204"/>
                </a:lnTo>
                <a:lnTo>
                  <a:pt x="401" y="202"/>
                </a:lnTo>
                <a:lnTo>
                  <a:pt x="401" y="201"/>
                </a:lnTo>
                <a:lnTo>
                  <a:pt x="401" y="199"/>
                </a:lnTo>
                <a:lnTo>
                  <a:pt x="401" y="198"/>
                </a:lnTo>
                <a:lnTo>
                  <a:pt x="402" y="196"/>
                </a:lnTo>
                <a:lnTo>
                  <a:pt x="402" y="195"/>
                </a:lnTo>
                <a:lnTo>
                  <a:pt x="402" y="193"/>
                </a:lnTo>
                <a:lnTo>
                  <a:pt x="404" y="193"/>
                </a:lnTo>
                <a:lnTo>
                  <a:pt x="404" y="191"/>
                </a:lnTo>
                <a:lnTo>
                  <a:pt x="405" y="190"/>
                </a:lnTo>
                <a:lnTo>
                  <a:pt x="407" y="188"/>
                </a:lnTo>
                <a:lnTo>
                  <a:pt x="407" y="188"/>
                </a:lnTo>
                <a:lnTo>
                  <a:pt x="409" y="187"/>
                </a:lnTo>
                <a:lnTo>
                  <a:pt x="410" y="185"/>
                </a:lnTo>
                <a:lnTo>
                  <a:pt x="410" y="184"/>
                </a:lnTo>
                <a:lnTo>
                  <a:pt x="413" y="182"/>
                </a:lnTo>
                <a:lnTo>
                  <a:pt x="415" y="181"/>
                </a:lnTo>
                <a:lnTo>
                  <a:pt x="418" y="179"/>
                </a:lnTo>
                <a:lnTo>
                  <a:pt x="421" y="177"/>
                </a:lnTo>
                <a:lnTo>
                  <a:pt x="426" y="174"/>
                </a:lnTo>
                <a:lnTo>
                  <a:pt x="432" y="171"/>
                </a:lnTo>
                <a:lnTo>
                  <a:pt x="433" y="171"/>
                </a:lnTo>
                <a:lnTo>
                  <a:pt x="437" y="171"/>
                </a:lnTo>
                <a:lnTo>
                  <a:pt x="440" y="171"/>
                </a:lnTo>
                <a:lnTo>
                  <a:pt x="441" y="171"/>
                </a:lnTo>
                <a:lnTo>
                  <a:pt x="443" y="171"/>
                </a:lnTo>
                <a:lnTo>
                  <a:pt x="444" y="171"/>
                </a:lnTo>
                <a:lnTo>
                  <a:pt x="446" y="171"/>
                </a:lnTo>
                <a:lnTo>
                  <a:pt x="448" y="171"/>
                </a:lnTo>
                <a:lnTo>
                  <a:pt x="448" y="171"/>
                </a:lnTo>
                <a:lnTo>
                  <a:pt x="449" y="173"/>
                </a:lnTo>
                <a:lnTo>
                  <a:pt x="449" y="173"/>
                </a:lnTo>
                <a:lnTo>
                  <a:pt x="449" y="173"/>
                </a:lnTo>
                <a:lnTo>
                  <a:pt x="451" y="174"/>
                </a:lnTo>
                <a:lnTo>
                  <a:pt x="451" y="174"/>
                </a:lnTo>
                <a:lnTo>
                  <a:pt x="451" y="176"/>
                </a:lnTo>
                <a:lnTo>
                  <a:pt x="452" y="176"/>
                </a:lnTo>
                <a:lnTo>
                  <a:pt x="452" y="177"/>
                </a:lnTo>
                <a:lnTo>
                  <a:pt x="452" y="179"/>
                </a:lnTo>
                <a:lnTo>
                  <a:pt x="452" y="181"/>
                </a:lnTo>
                <a:lnTo>
                  <a:pt x="452" y="181"/>
                </a:lnTo>
                <a:lnTo>
                  <a:pt x="452" y="182"/>
                </a:lnTo>
                <a:lnTo>
                  <a:pt x="452" y="184"/>
                </a:lnTo>
                <a:lnTo>
                  <a:pt x="449" y="187"/>
                </a:lnTo>
                <a:lnTo>
                  <a:pt x="448" y="190"/>
                </a:lnTo>
                <a:lnTo>
                  <a:pt x="446" y="191"/>
                </a:lnTo>
                <a:lnTo>
                  <a:pt x="443" y="195"/>
                </a:lnTo>
                <a:lnTo>
                  <a:pt x="441" y="196"/>
                </a:lnTo>
                <a:lnTo>
                  <a:pt x="438" y="199"/>
                </a:lnTo>
                <a:lnTo>
                  <a:pt x="437" y="201"/>
                </a:lnTo>
                <a:lnTo>
                  <a:pt x="433" y="202"/>
                </a:lnTo>
                <a:lnTo>
                  <a:pt x="429" y="204"/>
                </a:lnTo>
                <a:lnTo>
                  <a:pt x="426" y="205"/>
                </a:lnTo>
                <a:lnTo>
                  <a:pt x="421" y="207"/>
                </a:lnTo>
                <a:lnTo>
                  <a:pt x="418" y="209"/>
                </a:lnTo>
                <a:lnTo>
                  <a:pt x="415" y="209"/>
                </a:lnTo>
                <a:lnTo>
                  <a:pt x="413" y="209"/>
                </a:lnTo>
                <a:lnTo>
                  <a:pt x="412" y="209"/>
                </a:lnTo>
                <a:lnTo>
                  <a:pt x="410" y="210"/>
                </a:lnTo>
                <a:lnTo>
                  <a:pt x="410" y="210"/>
                </a:lnTo>
                <a:close/>
                <a:moveTo>
                  <a:pt x="629" y="207"/>
                </a:moveTo>
                <a:lnTo>
                  <a:pt x="627" y="205"/>
                </a:lnTo>
                <a:lnTo>
                  <a:pt x="627" y="204"/>
                </a:lnTo>
                <a:lnTo>
                  <a:pt x="625" y="202"/>
                </a:lnTo>
                <a:lnTo>
                  <a:pt x="624" y="201"/>
                </a:lnTo>
                <a:lnTo>
                  <a:pt x="624" y="199"/>
                </a:lnTo>
                <a:lnTo>
                  <a:pt x="624" y="198"/>
                </a:lnTo>
                <a:lnTo>
                  <a:pt x="624" y="196"/>
                </a:lnTo>
                <a:lnTo>
                  <a:pt x="624" y="195"/>
                </a:lnTo>
                <a:lnTo>
                  <a:pt x="624" y="193"/>
                </a:lnTo>
                <a:lnTo>
                  <a:pt x="624" y="191"/>
                </a:lnTo>
                <a:lnTo>
                  <a:pt x="624" y="191"/>
                </a:lnTo>
                <a:lnTo>
                  <a:pt x="624" y="190"/>
                </a:lnTo>
                <a:lnTo>
                  <a:pt x="625" y="188"/>
                </a:lnTo>
                <a:lnTo>
                  <a:pt x="625" y="187"/>
                </a:lnTo>
                <a:lnTo>
                  <a:pt x="627" y="185"/>
                </a:lnTo>
                <a:lnTo>
                  <a:pt x="629" y="185"/>
                </a:lnTo>
                <a:lnTo>
                  <a:pt x="629" y="184"/>
                </a:lnTo>
                <a:lnTo>
                  <a:pt x="630" y="182"/>
                </a:lnTo>
                <a:lnTo>
                  <a:pt x="632" y="181"/>
                </a:lnTo>
                <a:lnTo>
                  <a:pt x="632" y="181"/>
                </a:lnTo>
                <a:lnTo>
                  <a:pt x="635" y="177"/>
                </a:lnTo>
                <a:lnTo>
                  <a:pt x="638" y="176"/>
                </a:lnTo>
                <a:lnTo>
                  <a:pt x="643" y="173"/>
                </a:lnTo>
                <a:lnTo>
                  <a:pt x="647" y="170"/>
                </a:lnTo>
                <a:lnTo>
                  <a:pt x="650" y="168"/>
                </a:lnTo>
                <a:lnTo>
                  <a:pt x="655" y="167"/>
                </a:lnTo>
                <a:lnTo>
                  <a:pt x="658" y="165"/>
                </a:lnTo>
                <a:lnTo>
                  <a:pt x="663" y="163"/>
                </a:lnTo>
                <a:lnTo>
                  <a:pt x="663" y="162"/>
                </a:lnTo>
                <a:lnTo>
                  <a:pt x="663" y="160"/>
                </a:lnTo>
                <a:lnTo>
                  <a:pt x="666" y="160"/>
                </a:lnTo>
                <a:lnTo>
                  <a:pt x="669" y="160"/>
                </a:lnTo>
                <a:lnTo>
                  <a:pt x="672" y="160"/>
                </a:lnTo>
                <a:lnTo>
                  <a:pt x="675" y="159"/>
                </a:lnTo>
                <a:lnTo>
                  <a:pt x="678" y="159"/>
                </a:lnTo>
                <a:lnTo>
                  <a:pt x="682" y="159"/>
                </a:lnTo>
                <a:lnTo>
                  <a:pt x="685" y="157"/>
                </a:lnTo>
                <a:lnTo>
                  <a:pt x="686" y="157"/>
                </a:lnTo>
                <a:lnTo>
                  <a:pt x="686" y="160"/>
                </a:lnTo>
                <a:lnTo>
                  <a:pt x="685" y="162"/>
                </a:lnTo>
                <a:lnTo>
                  <a:pt x="683" y="165"/>
                </a:lnTo>
                <a:lnTo>
                  <a:pt x="683" y="168"/>
                </a:lnTo>
                <a:lnTo>
                  <a:pt x="682" y="171"/>
                </a:lnTo>
                <a:lnTo>
                  <a:pt x="680" y="173"/>
                </a:lnTo>
                <a:lnTo>
                  <a:pt x="678" y="176"/>
                </a:lnTo>
                <a:lnTo>
                  <a:pt x="678" y="179"/>
                </a:lnTo>
                <a:lnTo>
                  <a:pt x="675" y="182"/>
                </a:lnTo>
                <a:lnTo>
                  <a:pt x="671" y="185"/>
                </a:lnTo>
                <a:lnTo>
                  <a:pt x="668" y="188"/>
                </a:lnTo>
                <a:lnTo>
                  <a:pt x="664" y="191"/>
                </a:lnTo>
                <a:lnTo>
                  <a:pt x="663" y="193"/>
                </a:lnTo>
                <a:lnTo>
                  <a:pt x="660" y="195"/>
                </a:lnTo>
                <a:lnTo>
                  <a:pt x="658" y="196"/>
                </a:lnTo>
                <a:lnTo>
                  <a:pt x="657" y="198"/>
                </a:lnTo>
                <a:lnTo>
                  <a:pt x="654" y="199"/>
                </a:lnTo>
                <a:lnTo>
                  <a:pt x="652" y="201"/>
                </a:lnTo>
                <a:lnTo>
                  <a:pt x="650" y="202"/>
                </a:lnTo>
                <a:lnTo>
                  <a:pt x="649" y="202"/>
                </a:lnTo>
                <a:lnTo>
                  <a:pt x="646" y="204"/>
                </a:lnTo>
                <a:lnTo>
                  <a:pt x="643" y="204"/>
                </a:lnTo>
                <a:lnTo>
                  <a:pt x="641" y="204"/>
                </a:lnTo>
                <a:lnTo>
                  <a:pt x="638" y="204"/>
                </a:lnTo>
                <a:lnTo>
                  <a:pt x="636" y="205"/>
                </a:lnTo>
                <a:lnTo>
                  <a:pt x="633" y="205"/>
                </a:lnTo>
                <a:lnTo>
                  <a:pt x="632" y="205"/>
                </a:lnTo>
                <a:lnTo>
                  <a:pt x="629" y="207"/>
                </a:lnTo>
                <a:lnTo>
                  <a:pt x="629" y="207"/>
                </a:lnTo>
                <a:close/>
              </a:path>
            </a:pathLst>
          </a:custGeom>
          <a:solidFill>
            <a:srgbClr val="F6AB00">
              <a:alpha val="13000"/>
            </a:srgb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235" name="Group 72"/>
          <p:cNvGrpSpPr>
            <a:grpSpLocks noChangeAspect="1"/>
          </p:cNvGrpSpPr>
          <p:nvPr/>
        </p:nvGrpSpPr>
        <p:grpSpPr bwMode="auto">
          <a:xfrm>
            <a:off x="8526290" y="4448175"/>
            <a:ext cx="164078" cy="498476"/>
            <a:chOff x="4887" y="1443"/>
            <a:chExt cx="184" cy="559"/>
          </a:xfrm>
        </p:grpSpPr>
        <p:sp>
          <p:nvSpPr>
            <p:cNvPr id="1237" name="Freeform 73"/>
            <p:cNvSpPr>
              <a:spLocks/>
            </p:cNvSpPr>
            <p:nvPr/>
          </p:nvSpPr>
          <p:spPr bwMode="auto">
            <a:xfrm>
              <a:off x="4887" y="1443"/>
              <a:ext cx="184" cy="559"/>
            </a:xfrm>
            <a:custGeom>
              <a:avLst/>
              <a:gdLst>
                <a:gd name="T0" fmla="*/ 30 w 75"/>
                <a:gd name="T1" fmla="*/ 1 h 234"/>
                <a:gd name="T2" fmla="*/ 23 w 75"/>
                <a:gd name="T3" fmla="*/ 3 h 234"/>
                <a:gd name="T4" fmla="*/ 17 w 75"/>
                <a:gd name="T5" fmla="*/ 7 h 234"/>
                <a:gd name="T6" fmla="*/ 13 w 75"/>
                <a:gd name="T7" fmla="*/ 16 h 234"/>
                <a:gd name="T8" fmla="*/ 10 w 75"/>
                <a:gd name="T9" fmla="*/ 24 h 234"/>
                <a:gd name="T10" fmla="*/ 7 w 75"/>
                <a:gd name="T11" fmla="*/ 30 h 234"/>
                <a:gd name="T12" fmla="*/ 7 w 75"/>
                <a:gd name="T13" fmla="*/ 38 h 234"/>
                <a:gd name="T14" fmla="*/ 6 w 75"/>
                <a:gd name="T15" fmla="*/ 46 h 234"/>
                <a:gd name="T16" fmla="*/ 4 w 75"/>
                <a:gd name="T17" fmla="*/ 54 h 234"/>
                <a:gd name="T18" fmla="*/ 5 w 75"/>
                <a:gd name="T19" fmla="*/ 62 h 234"/>
                <a:gd name="T20" fmla="*/ 5 w 75"/>
                <a:gd name="T21" fmla="*/ 69 h 234"/>
                <a:gd name="T22" fmla="*/ 4 w 75"/>
                <a:gd name="T23" fmla="*/ 77 h 234"/>
                <a:gd name="T24" fmla="*/ 3 w 75"/>
                <a:gd name="T25" fmla="*/ 86 h 234"/>
                <a:gd name="T26" fmla="*/ 3 w 75"/>
                <a:gd name="T27" fmla="*/ 94 h 234"/>
                <a:gd name="T28" fmla="*/ 2 w 75"/>
                <a:gd name="T29" fmla="*/ 103 h 234"/>
                <a:gd name="T30" fmla="*/ 1 w 75"/>
                <a:gd name="T31" fmla="*/ 113 h 234"/>
                <a:gd name="T32" fmla="*/ 1 w 75"/>
                <a:gd name="T33" fmla="*/ 123 h 234"/>
                <a:gd name="T34" fmla="*/ 0 w 75"/>
                <a:gd name="T35" fmla="*/ 131 h 234"/>
                <a:gd name="T36" fmla="*/ 2 w 75"/>
                <a:gd name="T37" fmla="*/ 142 h 234"/>
                <a:gd name="T38" fmla="*/ 1 w 75"/>
                <a:gd name="T39" fmla="*/ 152 h 234"/>
                <a:gd name="T40" fmla="*/ 1 w 75"/>
                <a:gd name="T41" fmla="*/ 161 h 234"/>
                <a:gd name="T42" fmla="*/ 3 w 75"/>
                <a:gd name="T43" fmla="*/ 174 h 234"/>
                <a:gd name="T44" fmla="*/ 5 w 75"/>
                <a:gd name="T45" fmla="*/ 186 h 234"/>
                <a:gd name="T46" fmla="*/ 8 w 75"/>
                <a:gd name="T47" fmla="*/ 201 h 234"/>
                <a:gd name="T48" fmla="*/ 10 w 75"/>
                <a:gd name="T49" fmla="*/ 211 h 234"/>
                <a:gd name="T50" fmla="*/ 14 w 75"/>
                <a:gd name="T51" fmla="*/ 220 h 234"/>
                <a:gd name="T52" fmla="*/ 21 w 75"/>
                <a:gd name="T53" fmla="*/ 228 h 234"/>
                <a:gd name="T54" fmla="*/ 34 w 75"/>
                <a:gd name="T55" fmla="*/ 230 h 234"/>
                <a:gd name="T56" fmla="*/ 46 w 75"/>
                <a:gd name="T57" fmla="*/ 232 h 234"/>
                <a:gd name="T58" fmla="*/ 56 w 75"/>
                <a:gd name="T59" fmla="*/ 233 h 234"/>
                <a:gd name="T60" fmla="*/ 64 w 75"/>
                <a:gd name="T61" fmla="*/ 229 h 234"/>
                <a:gd name="T62" fmla="*/ 69 w 75"/>
                <a:gd name="T63" fmla="*/ 221 h 234"/>
                <a:gd name="T64" fmla="*/ 71 w 75"/>
                <a:gd name="T65" fmla="*/ 207 h 234"/>
                <a:gd name="T66" fmla="*/ 73 w 75"/>
                <a:gd name="T67" fmla="*/ 194 h 234"/>
                <a:gd name="T68" fmla="*/ 74 w 75"/>
                <a:gd name="T69" fmla="*/ 180 h 234"/>
                <a:gd name="T70" fmla="*/ 74 w 75"/>
                <a:gd name="T71" fmla="*/ 166 h 234"/>
                <a:gd name="T72" fmla="*/ 74 w 75"/>
                <a:gd name="T73" fmla="*/ 152 h 234"/>
                <a:gd name="T74" fmla="*/ 73 w 75"/>
                <a:gd name="T75" fmla="*/ 134 h 234"/>
                <a:gd name="T76" fmla="*/ 73 w 75"/>
                <a:gd name="T77" fmla="*/ 118 h 234"/>
                <a:gd name="T78" fmla="*/ 73 w 75"/>
                <a:gd name="T79" fmla="*/ 101 h 234"/>
                <a:gd name="T80" fmla="*/ 72 w 75"/>
                <a:gd name="T81" fmla="*/ 88 h 234"/>
                <a:gd name="T82" fmla="*/ 72 w 75"/>
                <a:gd name="T83" fmla="*/ 70 h 234"/>
                <a:gd name="T84" fmla="*/ 72 w 75"/>
                <a:gd name="T85" fmla="*/ 53 h 234"/>
                <a:gd name="T86" fmla="*/ 72 w 75"/>
                <a:gd name="T87" fmla="*/ 33 h 234"/>
                <a:gd name="T88" fmla="*/ 69 w 75"/>
                <a:gd name="T89" fmla="*/ 17 h 234"/>
                <a:gd name="T90" fmla="*/ 65 w 75"/>
                <a:gd name="T91" fmla="*/ 8 h 234"/>
                <a:gd name="T92" fmla="*/ 54 w 75"/>
                <a:gd name="T93" fmla="*/ 1 h 234"/>
                <a:gd name="T94" fmla="*/ 42 w 75"/>
                <a:gd name="T95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5" h="234">
                  <a:moveTo>
                    <a:pt x="35" y="1"/>
                  </a:moveTo>
                  <a:cubicBezTo>
                    <a:pt x="34" y="1"/>
                    <a:pt x="33" y="1"/>
                    <a:pt x="33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1"/>
                    <a:pt x="29" y="1"/>
                    <a:pt x="29" y="2"/>
                  </a:cubicBezTo>
                  <a:cubicBezTo>
                    <a:pt x="28" y="2"/>
                    <a:pt x="28" y="2"/>
                    <a:pt x="27" y="2"/>
                  </a:cubicBezTo>
                  <a:cubicBezTo>
                    <a:pt x="26" y="2"/>
                    <a:pt x="26" y="2"/>
                    <a:pt x="25" y="2"/>
                  </a:cubicBezTo>
                  <a:cubicBezTo>
                    <a:pt x="24" y="2"/>
                    <a:pt x="23" y="3"/>
                    <a:pt x="23" y="3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1" y="5"/>
                    <a:pt x="20" y="5"/>
                  </a:cubicBezTo>
                  <a:cubicBezTo>
                    <a:pt x="19" y="5"/>
                    <a:pt x="18" y="5"/>
                    <a:pt x="18" y="5"/>
                  </a:cubicBezTo>
                  <a:cubicBezTo>
                    <a:pt x="18" y="5"/>
                    <a:pt x="18" y="6"/>
                    <a:pt x="17" y="7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5" y="10"/>
                    <a:pt x="14" y="11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3"/>
                    <a:pt x="13" y="14"/>
                    <a:pt x="13" y="16"/>
                  </a:cubicBezTo>
                  <a:cubicBezTo>
                    <a:pt x="13" y="18"/>
                    <a:pt x="14" y="17"/>
                    <a:pt x="13" y="19"/>
                  </a:cubicBezTo>
                  <a:cubicBezTo>
                    <a:pt x="12" y="20"/>
                    <a:pt x="11" y="21"/>
                    <a:pt x="11" y="21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7" y="29"/>
                    <a:pt x="7" y="30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32"/>
                    <a:pt x="7" y="32"/>
                    <a:pt x="7" y="34"/>
                  </a:cubicBezTo>
                  <a:cubicBezTo>
                    <a:pt x="8" y="35"/>
                    <a:pt x="7" y="35"/>
                    <a:pt x="7" y="36"/>
                  </a:cubicBezTo>
                  <a:cubicBezTo>
                    <a:pt x="7" y="37"/>
                    <a:pt x="7" y="38"/>
                    <a:pt x="7" y="38"/>
                  </a:cubicBezTo>
                  <a:cubicBezTo>
                    <a:pt x="6" y="40"/>
                    <a:pt x="6" y="40"/>
                    <a:pt x="6" y="40"/>
                  </a:cubicBezTo>
                  <a:cubicBezTo>
                    <a:pt x="6" y="40"/>
                    <a:pt x="6" y="40"/>
                    <a:pt x="6" y="41"/>
                  </a:cubicBezTo>
                  <a:cubicBezTo>
                    <a:pt x="6" y="42"/>
                    <a:pt x="6" y="42"/>
                    <a:pt x="6" y="43"/>
                  </a:cubicBezTo>
                  <a:cubicBezTo>
                    <a:pt x="6" y="44"/>
                    <a:pt x="6" y="46"/>
                    <a:pt x="6" y="46"/>
                  </a:cubicBezTo>
                  <a:cubicBezTo>
                    <a:pt x="6" y="46"/>
                    <a:pt x="7" y="45"/>
                    <a:pt x="6" y="47"/>
                  </a:cubicBezTo>
                  <a:cubicBezTo>
                    <a:pt x="5" y="49"/>
                    <a:pt x="5" y="50"/>
                    <a:pt x="5" y="50"/>
                  </a:cubicBezTo>
                  <a:cubicBezTo>
                    <a:pt x="5" y="50"/>
                    <a:pt x="4" y="50"/>
                    <a:pt x="4" y="51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7"/>
                    <a:pt x="4" y="57"/>
                    <a:pt x="4" y="57"/>
                  </a:cubicBezTo>
                  <a:cubicBezTo>
                    <a:pt x="5" y="59"/>
                    <a:pt x="5" y="59"/>
                    <a:pt x="5" y="59"/>
                  </a:cubicBezTo>
                  <a:cubicBezTo>
                    <a:pt x="5" y="62"/>
                    <a:pt x="5" y="62"/>
                    <a:pt x="5" y="62"/>
                  </a:cubicBezTo>
                  <a:cubicBezTo>
                    <a:pt x="5" y="63"/>
                    <a:pt x="5" y="63"/>
                    <a:pt x="5" y="63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5" y="65"/>
                    <a:pt x="5" y="66"/>
                    <a:pt x="5" y="67"/>
                  </a:cubicBezTo>
                  <a:cubicBezTo>
                    <a:pt x="5" y="68"/>
                    <a:pt x="5" y="69"/>
                    <a:pt x="5" y="69"/>
                  </a:cubicBezTo>
                  <a:cubicBezTo>
                    <a:pt x="5" y="69"/>
                    <a:pt x="5" y="69"/>
                    <a:pt x="4" y="71"/>
                  </a:cubicBezTo>
                  <a:cubicBezTo>
                    <a:pt x="4" y="72"/>
                    <a:pt x="4" y="71"/>
                    <a:pt x="4" y="73"/>
                  </a:cubicBezTo>
                  <a:cubicBezTo>
                    <a:pt x="4" y="74"/>
                    <a:pt x="4" y="74"/>
                    <a:pt x="4" y="75"/>
                  </a:cubicBezTo>
                  <a:cubicBezTo>
                    <a:pt x="4" y="76"/>
                    <a:pt x="4" y="77"/>
                    <a:pt x="4" y="77"/>
                  </a:cubicBezTo>
                  <a:cubicBezTo>
                    <a:pt x="4" y="79"/>
                    <a:pt x="4" y="79"/>
                    <a:pt x="4" y="79"/>
                  </a:cubicBezTo>
                  <a:cubicBezTo>
                    <a:pt x="4" y="79"/>
                    <a:pt x="5" y="79"/>
                    <a:pt x="4" y="80"/>
                  </a:cubicBezTo>
                  <a:cubicBezTo>
                    <a:pt x="3" y="82"/>
                    <a:pt x="4" y="84"/>
                    <a:pt x="4" y="84"/>
                  </a:cubicBezTo>
                  <a:cubicBezTo>
                    <a:pt x="3" y="86"/>
                    <a:pt x="3" y="86"/>
                    <a:pt x="3" y="86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3" y="87"/>
                    <a:pt x="2" y="88"/>
                    <a:pt x="2" y="89"/>
                  </a:cubicBezTo>
                  <a:cubicBezTo>
                    <a:pt x="2" y="91"/>
                    <a:pt x="3" y="90"/>
                    <a:pt x="3" y="91"/>
                  </a:cubicBezTo>
                  <a:cubicBezTo>
                    <a:pt x="3" y="93"/>
                    <a:pt x="3" y="92"/>
                    <a:pt x="3" y="94"/>
                  </a:cubicBezTo>
                  <a:cubicBezTo>
                    <a:pt x="3" y="96"/>
                    <a:pt x="3" y="97"/>
                    <a:pt x="3" y="97"/>
                  </a:cubicBezTo>
                  <a:cubicBezTo>
                    <a:pt x="3" y="97"/>
                    <a:pt x="3" y="97"/>
                    <a:pt x="2" y="99"/>
                  </a:cubicBezTo>
                  <a:cubicBezTo>
                    <a:pt x="2" y="100"/>
                    <a:pt x="2" y="100"/>
                    <a:pt x="2" y="100"/>
                  </a:cubicBezTo>
                  <a:cubicBezTo>
                    <a:pt x="2" y="100"/>
                    <a:pt x="2" y="100"/>
                    <a:pt x="2" y="103"/>
                  </a:cubicBezTo>
                  <a:cubicBezTo>
                    <a:pt x="2" y="105"/>
                    <a:pt x="2" y="105"/>
                    <a:pt x="2" y="106"/>
                  </a:cubicBezTo>
                  <a:cubicBezTo>
                    <a:pt x="2" y="107"/>
                    <a:pt x="2" y="106"/>
                    <a:pt x="2" y="108"/>
                  </a:cubicBezTo>
                  <a:cubicBezTo>
                    <a:pt x="2" y="109"/>
                    <a:pt x="2" y="109"/>
                    <a:pt x="2" y="110"/>
                  </a:cubicBezTo>
                  <a:cubicBezTo>
                    <a:pt x="2" y="111"/>
                    <a:pt x="1" y="113"/>
                    <a:pt x="1" y="113"/>
                  </a:cubicBezTo>
                  <a:cubicBezTo>
                    <a:pt x="1" y="113"/>
                    <a:pt x="0" y="116"/>
                    <a:pt x="0" y="117"/>
                  </a:cubicBezTo>
                  <a:cubicBezTo>
                    <a:pt x="0" y="119"/>
                    <a:pt x="0" y="120"/>
                    <a:pt x="0" y="120"/>
                  </a:cubicBezTo>
                  <a:cubicBezTo>
                    <a:pt x="1" y="122"/>
                    <a:pt x="1" y="122"/>
                    <a:pt x="1" y="122"/>
                  </a:cubicBezTo>
                  <a:cubicBezTo>
                    <a:pt x="1" y="123"/>
                    <a:pt x="1" y="123"/>
                    <a:pt x="1" y="123"/>
                  </a:cubicBezTo>
                  <a:cubicBezTo>
                    <a:pt x="2" y="125"/>
                    <a:pt x="2" y="125"/>
                    <a:pt x="2" y="125"/>
                  </a:cubicBezTo>
                  <a:cubicBezTo>
                    <a:pt x="2" y="127"/>
                    <a:pt x="2" y="127"/>
                    <a:pt x="2" y="127"/>
                  </a:cubicBezTo>
                  <a:cubicBezTo>
                    <a:pt x="2" y="127"/>
                    <a:pt x="1" y="128"/>
                    <a:pt x="1" y="129"/>
                  </a:cubicBezTo>
                  <a:cubicBezTo>
                    <a:pt x="0" y="130"/>
                    <a:pt x="0" y="130"/>
                    <a:pt x="0" y="131"/>
                  </a:cubicBezTo>
                  <a:cubicBezTo>
                    <a:pt x="1" y="132"/>
                    <a:pt x="1" y="132"/>
                    <a:pt x="1" y="133"/>
                  </a:cubicBezTo>
                  <a:cubicBezTo>
                    <a:pt x="1" y="135"/>
                    <a:pt x="2" y="138"/>
                    <a:pt x="2" y="138"/>
                  </a:cubicBezTo>
                  <a:cubicBezTo>
                    <a:pt x="2" y="140"/>
                    <a:pt x="2" y="140"/>
                    <a:pt x="2" y="140"/>
                  </a:cubicBezTo>
                  <a:cubicBezTo>
                    <a:pt x="2" y="140"/>
                    <a:pt x="2" y="141"/>
                    <a:pt x="2" y="142"/>
                  </a:cubicBezTo>
                  <a:cubicBezTo>
                    <a:pt x="2" y="143"/>
                    <a:pt x="2" y="144"/>
                    <a:pt x="2" y="144"/>
                  </a:cubicBezTo>
                  <a:cubicBezTo>
                    <a:pt x="1" y="145"/>
                    <a:pt x="1" y="145"/>
                    <a:pt x="1" y="145"/>
                  </a:cubicBezTo>
                  <a:cubicBezTo>
                    <a:pt x="1" y="145"/>
                    <a:pt x="2" y="146"/>
                    <a:pt x="1" y="147"/>
                  </a:cubicBezTo>
                  <a:cubicBezTo>
                    <a:pt x="1" y="148"/>
                    <a:pt x="1" y="149"/>
                    <a:pt x="1" y="152"/>
                  </a:cubicBezTo>
                  <a:cubicBezTo>
                    <a:pt x="2" y="155"/>
                    <a:pt x="2" y="155"/>
                    <a:pt x="2" y="156"/>
                  </a:cubicBezTo>
                  <a:cubicBezTo>
                    <a:pt x="2" y="157"/>
                    <a:pt x="2" y="158"/>
                    <a:pt x="2" y="158"/>
                  </a:cubicBezTo>
                  <a:cubicBezTo>
                    <a:pt x="1" y="160"/>
                    <a:pt x="1" y="160"/>
                    <a:pt x="1" y="160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1" y="161"/>
                    <a:pt x="1" y="162"/>
                    <a:pt x="2" y="163"/>
                  </a:cubicBezTo>
                  <a:cubicBezTo>
                    <a:pt x="2" y="164"/>
                    <a:pt x="2" y="166"/>
                    <a:pt x="2" y="167"/>
                  </a:cubicBezTo>
                  <a:cubicBezTo>
                    <a:pt x="2" y="169"/>
                    <a:pt x="4" y="168"/>
                    <a:pt x="4" y="170"/>
                  </a:cubicBezTo>
                  <a:cubicBezTo>
                    <a:pt x="3" y="172"/>
                    <a:pt x="3" y="172"/>
                    <a:pt x="3" y="174"/>
                  </a:cubicBezTo>
                  <a:cubicBezTo>
                    <a:pt x="3" y="175"/>
                    <a:pt x="3" y="176"/>
                    <a:pt x="3" y="177"/>
                  </a:cubicBezTo>
                  <a:cubicBezTo>
                    <a:pt x="3" y="178"/>
                    <a:pt x="3" y="177"/>
                    <a:pt x="3" y="180"/>
                  </a:cubicBezTo>
                  <a:cubicBezTo>
                    <a:pt x="4" y="183"/>
                    <a:pt x="3" y="182"/>
                    <a:pt x="4" y="184"/>
                  </a:cubicBezTo>
                  <a:cubicBezTo>
                    <a:pt x="4" y="185"/>
                    <a:pt x="5" y="185"/>
                    <a:pt x="5" y="186"/>
                  </a:cubicBezTo>
                  <a:cubicBezTo>
                    <a:pt x="5" y="188"/>
                    <a:pt x="5" y="187"/>
                    <a:pt x="5" y="188"/>
                  </a:cubicBezTo>
                  <a:cubicBezTo>
                    <a:pt x="5" y="189"/>
                    <a:pt x="8" y="193"/>
                    <a:pt x="7" y="195"/>
                  </a:cubicBezTo>
                  <a:cubicBezTo>
                    <a:pt x="6" y="197"/>
                    <a:pt x="7" y="199"/>
                    <a:pt x="7" y="199"/>
                  </a:cubicBezTo>
                  <a:cubicBezTo>
                    <a:pt x="8" y="201"/>
                    <a:pt x="8" y="201"/>
                    <a:pt x="8" y="201"/>
                  </a:cubicBezTo>
                  <a:cubicBezTo>
                    <a:pt x="8" y="201"/>
                    <a:pt x="9" y="202"/>
                    <a:pt x="9" y="203"/>
                  </a:cubicBezTo>
                  <a:cubicBezTo>
                    <a:pt x="9" y="204"/>
                    <a:pt x="8" y="204"/>
                    <a:pt x="9" y="205"/>
                  </a:cubicBezTo>
                  <a:cubicBezTo>
                    <a:pt x="9" y="207"/>
                    <a:pt x="9" y="206"/>
                    <a:pt x="9" y="208"/>
                  </a:cubicBezTo>
                  <a:cubicBezTo>
                    <a:pt x="9" y="210"/>
                    <a:pt x="9" y="209"/>
                    <a:pt x="10" y="211"/>
                  </a:cubicBezTo>
                  <a:cubicBezTo>
                    <a:pt x="10" y="212"/>
                    <a:pt x="12" y="214"/>
                    <a:pt x="12" y="214"/>
                  </a:cubicBezTo>
                  <a:cubicBezTo>
                    <a:pt x="12" y="214"/>
                    <a:pt x="13" y="215"/>
                    <a:pt x="13" y="216"/>
                  </a:cubicBezTo>
                  <a:cubicBezTo>
                    <a:pt x="13" y="217"/>
                    <a:pt x="13" y="219"/>
                    <a:pt x="13" y="219"/>
                  </a:cubicBezTo>
                  <a:cubicBezTo>
                    <a:pt x="13" y="219"/>
                    <a:pt x="13" y="219"/>
                    <a:pt x="14" y="220"/>
                  </a:cubicBezTo>
                  <a:cubicBezTo>
                    <a:pt x="15" y="221"/>
                    <a:pt x="15" y="222"/>
                    <a:pt x="16" y="223"/>
                  </a:cubicBezTo>
                  <a:cubicBezTo>
                    <a:pt x="16" y="224"/>
                    <a:pt x="17" y="223"/>
                    <a:pt x="17" y="225"/>
                  </a:cubicBezTo>
                  <a:cubicBezTo>
                    <a:pt x="18" y="226"/>
                    <a:pt x="17" y="225"/>
                    <a:pt x="19" y="226"/>
                  </a:cubicBezTo>
                  <a:cubicBezTo>
                    <a:pt x="20" y="228"/>
                    <a:pt x="20" y="228"/>
                    <a:pt x="21" y="228"/>
                  </a:cubicBezTo>
                  <a:cubicBezTo>
                    <a:pt x="23" y="229"/>
                    <a:pt x="23" y="229"/>
                    <a:pt x="25" y="229"/>
                  </a:cubicBezTo>
                  <a:cubicBezTo>
                    <a:pt x="26" y="230"/>
                    <a:pt x="25" y="229"/>
                    <a:pt x="27" y="230"/>
                  </a:cubicBezTo>
                  <a:cubicBezTo>
                    <a:pt x="28" y="230"/>
                    <a:pt x="29" y="230"/>
                    <a:pt x="29" y="230"/>
                  </a:cubicBezTo>
                  <a:cubicBezTo>
                    <a:pt x="29" y="230"/>
                    <a:pt x="32" y="230"/>
                    <a:pt x="34" y="230"/>
                  </a:cubicBezTo>
                  <a:cubicBezTo>
                    <a:pt x="35" y="231"/>
                    <a:pt x="36" y="231"/>
                    <a:pt x="36" y="231"/>
                  </a:cubicBezTo>
                  <a:cubicBezTo>
                    <a:pt x="36" y="231"/>
                    <a:pt x="35" y="230"/>
                    <a:pt x="37" y="231"/>
                  </a:cubicBezTo>
                  <a:cubicBezTo>
                    <a:pt x="40" y="232"/>
                    <a:pt x="41" y="232"/>
                    <a:pt x="41" y="232"/>
                  </a:cubicBezTo>
                  <a:cubicBezTo>
                    <a:pt x="41" y="232"/>
                    <a:pt x="45" y="232"/>
                    <a:pt x="46" y="232"/>
                  </a:cubicBezTo>
                  <a:cubicBezTo>
                    <a:pt x="47" y="233"/>
                    <a:pt x="48" y="233"/>
                    <a:pt x="48" y="233"/>
                  </a:cubicBezTo>
                  <a:cubicBezTo>
                    <a:pt x="52" y="232"/>
                    <a:pt x="52" y="232"/>
                    <a:pt x="52" y="232"/>
                  </a:cubicBezTo>
                  <a:cubicBezTo>
                    <a:pt x="52" y="232"/>
                    <a:pt x="51" y="232"/>
                    <a:pt x="53" y="232"/>
                  </a:cubicBezTo>
                  <a:cubicBezTo>
                    <a:pt x="55" y="232"/>
                    <a:pt x="56" y="233"/>
                    <a:pt x="56" y="233"/>
                  </a:cubicBezTo>
                  <a:cubicBezTo>
                    <a:pt x="56" y="233"/>
                    <a:pt x="56" y="234"/>
                    <a:pt x="58" y="233"/>
                  </a:cubicBezTo>
                  <a:cubicBezTo>
                    <a:pt x="59" y="232"/>
                    <a:pt x="58" y="232"/>
                    <a:pt x="59" y="231"/>
                  </a:cubicBezTo>
                  <a:cubicBezTo>
                    <a:pt x="60" y="231"/>
                    <a:pt x="60" y="232"/>
                    <a:pt x="61" y="231"/>
                  </a:cubicBezTo>
                  <a:cubicBezTo>
                    <a:pt x="62" y="230"/>
                    <a:pt x="64" y="229"/>
                    <a:pt x="64" y="229"/>
                  </a:cubicBezTo>
                  <a:cubicBezTo>
                    <a:pt x="64" y="229"/>
                    <a:pt x="64" y="229"/>
                    <a:pt x="65" y="228"/>
                  </a:cubicBezTo>
                  <a:cubicBezTo>
                    <a:pt x="67" y="227"/>
                    <a:pt x="67" y="227"/>
                    <a:pt x="68" y="226"/>
                  </a:cubicBezTo>
                  <a:cubicBezTo>
                    <a:pt x="68" y="225"/>
                    <a:pt x="68" y="225"/>
                    <a:pt x="68" y="224"/>
                  </a:cubicBezTo>
                  <a:cubicBezTo>
                    <a:pt x="69" y="223"/>
                    <a:pt x="69" y="223"/>
                    <a:pt x="69" y="221"/>
                  </a:cubicBezTo>
                  <a:cubicBezTo>
                    <a:pt x="69" y="220"/>
                    <a:pt x="70" y="217"/>
                    <a:pt x="70" y="217"/>
                  </a:cubicBezTo>
                  <a:cubicBezTo>
                    <a:pt x="70" y="217"/>
                    <a:pt x="71" y="216"/>
                    <a:pt x="71" y="215"/>
                  </a:cubicBezTo>
                  <a:cubicBezTo>
                    <a:pt x="71" y="213"/>
                    <a:pt x="71" y="214"/>
                    <a:pt x="71" y="212"/>
                  </a:cubicBezTo>
                  <a:cubicBezTo>
                    <a:pt x="71" y="209"/>
                    <a:pt x="71" y="208"/>
                    <a:pt x="71" y="207"/>
                  </a:cubicBezTo>
                  <a:cubicBezTo>
                    <a:pt x="71" y="206"/>
                    <a:pt x="71" y="206"/>
                    <a:pt x="71" y="205"/>
                  </a:cubicBezTo>
                  <a:cubicBezTo>
                    <a:pt x="71" y="204"/>
                    <a:pt x="69" y="208"/>
                    <a:pt x="71" y="202"/>
                  </a:cubicBezTo>
                  <a:cubicBezTo>
                    <a:pt x="74" y="197"/>
                    <a:pt x="74" y="196"/>
                    <a:pt x="74" y="196"/>
                  </a:cubicBezTo>
                  <a:cubicBezTo>
                    <a:pt x="73" y="194"/>
                    <a:pt x="73" y="194"/>
                    <a:pt x="73" y="194"/>
                  </a:cubicBezTo>
                  <a:cubicBezTo>
                    <a:pt x="73" y="192"/>
                    <a:pt x="73" y="192"/>
                    <a:pt x="73" y="192"/>
                  </a:cubicBezTo>
                  <a:cubicBezTo>
                    <a:pt x="73" y="192"/>
                    <a:pt x="73" y="191"/>
                    <a:pt x="73" y="189"/>
                  </a:cubicBezTo>
                  <a:cubicBezTo>
                    <a:pt x="73" y="188"/>
                    <a:pt x="72" y="189"/>
                    <a:pt x="73" y="186"/>
                  </a:cubicBezTo>
                  <a:cubicBezTo>
                    <a:pt x="74" y="183"/>
                    <a:pt x="74" y="183"/>
                    <a:pt x="74" y="180"/>
                  </a:cubicBezTo>
                  <a:cubicBezTo>
                    <a:pt x="74" y="178"/>
                    <a:pt x="74" y="178"/>
                    <a:pt x="74" y="176"/>
                  </a:cubicBezTo>
                  <a:cubicBezTo>
                    <a:pt x="74" y="175"/>
                    <a:pt x="74" y="176"/>
                    <a:pt x="74" y="174"/>
                  </a:cubicBezTo>
                  <a:cubicBezTo>
                    <a:pt x="74" y="173"/>
                    <a:pt x="74" y="175"/>
                    <a:pt x="74" y="171"/>
                  </a:cubicBezTo>
                  <a:cubicBezTo>
                    <a:pt x="74" y="168"/>
                    <a:pt x="74" y="166"/>
                    <a:pt x="74" y="166"/>
                  </a:cubicBezTo>
                  <a:cubicBezTo>
                    <a:pt x="74" y="166"/>
                    <a:pt x="73" y="165"/>
                    <a:pt x="73" y="164"/>
                  </a:cubicBezTo>
                  <a:cubicBezTo>
                    <a:pt x="73" y="163"/>
                    <a:pt x="72" y="160"/>
                    <a:pt x="73" y="158"/>
                  </a:cubicBezTo>
                  <a:cubicBezTo>
                    <a:pt x="73" y="157"/>
                    <a:pt x="74" y="155"/>
                    <a:pt x="74" y="154"/>
                  </a:cubicBezTo>
                  <a:cubicBezTo>
                    <a:pt x="74" y="153"/>
                    <a:pt x="74" y="154"/>
                    <a:pt x="74" y="152"/>
                  </a:cubicBezTo>
                  <a:cubicBezTo>
                    <a:pt x="74" y="150"/>
                    <a:pt x="74" y="149"/>
                    <a:pt x="74" y="149"/>
                  </a:cubicBezTo>
                  <a:cubicBezTo>
                    <a:pt x="74" y="149"/>
                    <a:pt x="74" y="148"/>
                    <a:pt x="74" y="146"/>
                  </a:cubicBezTo>
                  <a:cubicBezTo>
                    <a:pt x="74" y="144"/>
                    <a:pt x="74" y="143"/>
                    <a:pt x="74" y="142"/>
                  </a:cubicBezTo>
                  <a:cubicBezTo>
                    <a:pt x="75" y="141"/>
                    <a:pt x="73" y="134"/>
                    <a:pt x="73" y="134"/>
                  </a:cubicBezTo>
                  <a:cubicBezTo>
                    <a:pt x="73" y="134"/>
                    <a:pt x="74" y="133"/>
                    <a:pt x="73" y="130"/>
                  </a:cubicBezTo>
                  <a:cubicBezTo>
                    <a:pt x="73" y="127"/>
                    <a:pt x="73" y="127"/>
                    <a:pt x="73" y="125"/>
                  </a:cubicBezTo>
                  <a:cubicBezTo>
                    <a:pt x="73" y="123"/>
                    <a:pt x="73" y="123"/>
                    <a:pt x="73" y="122"/>
                  </a:cubicBezTo>
                  <a:cubicBezTo>
                    <a:pt x="73" y="121"/>
                    <a:pt x="74" y="120"/>
                    <a:pt x="73" y="118"/>
                  </a:cubicBezTo>
                  <a:cubicBezTo>
                    <a:pt x="73" y="117"/>
                    <a:pt x="71" y="112"/>
                    <a:pt x="71" y="112"/>
                  </a:cubicBezTo>
                  <a:cubicBezTo>
                    <a:pt x="71" y="112"/>
                    <a:pt x="71" y="110"/>
                    <a:pt x="72" y="108"/>
                  </a:cubicBezTo>
                  <a:cubicBezTo>
                    <a:pt x="73" y="107"/>
                    <a:pt x="72" y="107"/>
                    <a:pt x="73" y="106"/>
                  </a:cubicBezTo>
                  <a:cubicBezTo>
                    <a:pt x="73" y="104"/>
                    <a:pt x="73" y="103"/>
                    <a:pt x="73" y="101"/>
                  </a:cubicBezTo>
                  <a:cubicBezTo>
                    <a:pt x="72" y="100"/>
                    <a:pt x="72" y="100"/>
                    <a:pt x="72" y="98"/>
                  </a:cubicBezTo>
                  <a:cubicBezTo>
                    <a:pt x="72" y="97"/>
                    <a:pt x="72" y="99"/>
                    <a:pt x="72" y="96"/>
                  </a:cubicBezTo>
                  <a:cubicBezTo>
                    <a:pt x="72" y="93"/>
                    <a:pt x="72" y="90"/>
                    <a:pt x="72" y="90"/>
                  </a:cubicBezTo>
                  <a:cubicBezTo>
                    <a:pt x="72" y="90"/>
                    <a:pt x="72" y="90"/>
                    <a:pt x="72" y="88"/>
                  </a:cubicBezTo>
                  <a:cubicBezTo>
                    <a:pt x="72" y="86"/>
                    <a:pt x="72" y="82"/>
                    <a:pt x="72" y="82"/>
                  </a:cubicBezTo>
                  <a:cubicBezTo>
                    <a:pt x="72" y="75"/>
                    <a:pt x="72" y="75"/>
                    <a:pt x="72" y="75"/>
                  </a:cubicBezTo>
                  <a:cubicBezTo>
                    <a:pt x="72" y="75"/>
                    <a:pt x="72" y="75"/>
                    <a:pt x="72" y="73"/>
                  </a:cubicBezTo>
                  <a:cubicBezTo>
                    <a:pt x="72" y="71"/>
                    <a:pt x="72" y="70"/>
                    <a:pt x="72" y="70"/>
                  </a:cubicBezTo>
                  <a:cubicBezTo>
                    <a:pt x="72" y="67"/>
                    <a:pt x="72" y="67"/>
                    <a:pt x="72" y="67"/>
                  </a:cubicBezTo>
                  <a:cubicBezTo>
                    <a:pt x="72" y="62"/>
                    <a:pt x="72" y="62"/>
                    <a:pt x="72" y="62"/>
                  </a:cubicBezTo>
                  <a:cubicBezTo>
                    <a:pt x="72" y="59"/>
                    <a:pt x="72" y="59"/>
                    <a:pt x="72" y="59"/>
                  </a:cubicBezTo>
                  <a:cubicBezTo>
                    <a:pt x="72" y="53"/>
                    <a:pt x="72" y="53"/>
                    <a:pt x="72" y="53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72" y="47"/>
                    <a:pt x="72" y="46"/>
                    <a:pt x="72" y="44"/>
                  </a:cubicBezTo>
                  <a:cubicBezTo>
                    <a:pt x="71" y="42"/>
                    <a:pt x="71" y="39"/>
                    <a:pt x="71" y="39"/>
                  </a:cubicBezTo>
                  <a:cubicBezTo>
                    <a:pt x="72" y="33"/>
                    <a:pt x="72" y="33"/>
                    <a:pt x="72" y="33"/>
                  </a:cubicBezTo>
                  <a:cubicBezTo>
                    <a:pt x="72" y="33"/>
                    <a:pt x="71" y="34"/>
                    <a:pt x="71" y="31"/>
                  </a:cubicBezTo>
                  <a:cubicBezTo>
                    <a:pt x="71" y="28"/>
                    <a:pt x="71" y="25"/>
                    <a:pt x="71" y="25"/>
                  </a:cubicBezTo>
                  <a:cubicBezTo>
                    <a:pt x="71" y="25"/>
                    <a:pt x="69" y="21"/>
                    <a:pt x="69" y="20"/>
                  </a:cubicBezTo>
                  <a:cubicBezTo>
                    <a:pt x="69" y="19"/>
                    <a:pt x="69" y="18"/>
                    <a:pt x="69" y="17"/>
                  </a:cubicBezTo>
                  <a:cubicBezTo>
                    <a:pt x="69" y="16"/>
                    <a:pt x="69" y="14"/>
                    <a:pt x="68" y="13"/>
                  </a:cubicBezTo>
                  <a:cubicBezTo>
                    <a:pt x="67" y="12"/>
                    <a:pt x="67" y="11"/>
                    <a:pt x="67" y="11"/>
                  </a:cubicBezTo>
                  <a:cubicBezTo>
                    <a:pt x="67" y="11"/>
                    <a:pt x="67" y="11"/>
                    <a:pt x="66" y="10"/>
                  </a:cubicBezTo>
                  <a:cubicBezTo>
                    <a:pt x="65" y="9"/>
                    <a:pt x="65" y="8"/>
                    <a:pt x="65" y="8"/>
                  </a:cubicBezTo>
                  <a:cubicBezTo>
                    <a:pt x="65" y="8"/>
                    <a:pt x="64" y="8"/>
                    <a:pt x="63" y="7"/>
                  </a:cubicBezTo>
                  <a:cubicBezTo>
                    <a:pt x="62" y="6"/>
                    <a:pt x="60" y="4"/>
                    <a:pt x="60" y="4"/>
                  </a:cubicBezTo>
                  <a:cubicBezTo>
                    <a:pt x="60" y="4"/>
                    <a:pt x="57" y="2"/>
                    <a:pt x="56" y="2"/>
                  </a:cubicBezTo>
                  <a:cubicBezTo>
                    <a:pt x="55" y="1"/>
                    <a:pt x="55" y="1"/>
                    <a:pt x="54" y="1"/>
                  </a:cubicBezTo>
                  <a:cubicBezTo>
                    <a:pt x="53" y="1"/>
                    <a:pt x="54" y="1"/>
                    <a:pt x="52" y="1"/>
                  </a:cubicBezTo>
                  <a:cubicBezTo>
                    <a:pt x="50" y="1"/>
                    <a:pt x="51" y="1"/>
                    <a:pt x="49" y="1"/>
                  </a:cubicBezTo>
                  <a:cubicBezTo>
                    <a:pt x="47" y="1"/>
                    <a:pt x="47" y="0"/>
                    <a:pt x="45" y="0"/>
                  </a:cubicBezTo>
                  <a:cubicBezTo>
                    <a:pt x="43" y="0"/>
                    <a:pt x="44" y="0"/>
                    <a:pt x="42" y="0"/>
                  </a:cubicBezTo>
                  <a:cubicBezTo>
                    <a:pt x="40" y="1"/>
                    <a:pt x="40" y="1"/>
                    <a:pt x="38" y="1"/>
                  </a:cubicBezTo>
                  <a:cubicBezTo>
                    <a:pt x="37" y="1"/>
                    <a:pt x="35" y="1"/>
                    <a:pt x="35" y="1"/>
                  </a:cubicBezTo>
                  <a:close/>
                </a:path>
              </a:pathLst>
            </a:custGeom>
            <a:solidFill>
              <a:srgbClr val="C700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8" name="Freeform 74"/>
            <p:cNvSpPr>
              <a:spLocks noEditPoints="1"/>
            </p:cNvSpPr>
            <p:nvPr/>
          </p:nvSpPr>
          <p:spPr bwMode="auto">
            <a:xfrm>
              <a:off x="4931" y="1839"/>
              <a:ext cx="125" cy="127"/>
            </a:xfrm>
            <a:custGeom>
              <a:avLst/>
              <a:gdLst>
                <a:gd name="T0" fmla="*/ 7 w 51"/>
                <a:gd name="T1" fmla="*/ 14 h 53"/>
                <a:gd name="T2" fmla="*/ 22 w 51"/>
                <a:gd name="T3" fmla="*/ 18 h 53"/>
                <a:gd name="T4" fmla="*/ 6 w 51"/>
                <a:gd name="T5" fmla="*/ 17 h 53"/>
                <a:gd name="T6" fmla="*/ 16 w 51"/>
                <a:gd name="T7" fmla="*/ 30 h 53"/>
                <a:gd name="T8" fmla="*/ 17 w 51"/>
                <a:gd name="T9" fmla="*/ 32 h 53"/>
                <a:gd name="T10" fmla="*/ 2 w 51"/>
                <a:gd name="T11" fmla="*/ 39 h 53"/>
                <a:gd name="T12" fmla="*/ 18 w 51"/>
                <a:gd name="T13" fmla="*/ 41 h 53"/>
                <a:gd name="T14" fmla="*/ 50 w 51"/>
                <a:gd name="T15" fmla="*/ 52 h 53"/>
                <a:gd name="T16" fmla="*/ 24 w 51"/>
                <a:gd name="T17" fmla="*/ 45 h 53"/>
                <a:gd name="T18" fmla="*/ 42 w 51"/>
                <a:gd name="T19" fmla="*/ 41 h 53"/>
                <a:gd name="T20" fmla="*/ 42 w 51"/>
                <a:gd name="T21" fmla="*/ 32 h 53"/>
                <a:gd name="T22" fmla="*/ 32 w 51"/>
                <a:gd name="T23" fmla="*/ 30 h 53"/>
                <a:gd name="T24" fmla="*/ 43 w 51"/>
                <a:gd name="T25" fmla="*/ 21 h 53"/>
                <a:gd name="T26" fmla="*/ 38 w 51"/>
                <a:gd name="T27" fmla="*/ 18 h 53"/>
                <a:gd name="T28" fmla="*/ 26 w 51"/>
                <a:gd name="T29" fmla="*/ 18 h 53"/>
                <a:gd name="T30" fmla="*/ 41 w 51"/>
                <a:gd name="T31" fmla="*/ 13 h 53"/>
                <a:gd name="T32" fmla="*/ 37 w 51"/>
                <a:gd name="T33" fmla="*/ 10 h 53"/>
                <a:gd name="T34" fmla="*/ 26 w 51"/>
                <a:gd name="T35" fmla="*/ 14 h 53"/>
                <a:gd name="T36" fmla="*/ 34 w 51"/>
                <a:gd name="T37" fmla="*/ 10 h 53"/>
                <a:gd name="T38" fmla="*/ 45 w 51"/>
                <a:gd name="T39" fmla="*/ 6 h 53"/>
                <a:gd name="T40" fmla="*/ 23 w 51"/>
                <a:gd name="T41" fmla="*/ 5 h 53"/>
                <a:gd name="T42" fmla="*/ 3 w 51"/>
                <a:gd name="T43" fmla="*/ 8 h 53"/>
                <a:gd name="T44" fmla="*/ 18 w 51"/>
                <a:gd name="T45" fmla="*/ 12 h 53"/>
                <a:gd name="T46" fmla="*/ 15 w 51"/>
                <a:gd name="T47" fmla="*/ 14 h 53"/>
                <a:gd name="T48" fmla="*/ 8 w 51"/>
                <a:gd name="T49" fmla="*/ 9 h 53"/>
                <a:gd name="T50" fmla="*/ 32 w 51"/>
                <a:gd name="T51" fmla="*/ 21 h 53"/>
                <a:gd name="T52" fmla="*/ 38 w 51"/>
                <a:gd name="T53" fmla="*/ 26 h 53"/>
                <a:gd name="T54" fmla="*/ 9 w 51"/>
                <a:gd name="T55" fmla="*/ 26 h 53"/>
                <a:gd name="T56" fmla="*/ 32 w 51"/>
                <a:gd name="T57" fmla="*/ 21 h 53"/>
                <a:gd name="T58" fmla="*/ 19 w 51"/>
                <a:gd name="T59" fmla="*/ 38 h 53"/>
                <a:gd name="T60" fmla="*/ 5 w 51"/>
                <a:gd name="T61" fmla="*/ 38 h 53"/>
                <a:gd name="T62" fmla="*/ 11 w 51"/>
                <a:gd name="T63" fmla="*/ 35 h 53"/>
                <a:gd name="T64" fmla="*/ 20 w 51"/>
                <a:gd name="T65" fmla="*/ 31 h 53"/>
                <a:gd name="T66" fmla="*/ 22 w 51"/>
                <a:gd name="T67" fmla="*/ 30 h 53"/>
                <a:gd name="T68" fmla="*/ 29 w 51"/>
                <a:gd name="T69" fmla="*/ 33 h 53"/>
                <a:gd name="T70" fmla="*/ 44 w 51"/>
                <a:gd name="T71" fmla="*/ 36 h 53"/>
                <a:gd name="T72" fmla="*/ 31 w 51"/>
                <a:gd name="T73" fmla="*/ 38 h 53"/>
                <a:gd name="T74" fmla="*/ 28 w 51"/>
                <a:gd name="T75" fmla="*/ 38 h 53"/>
                <a:gd name="T76" fmla="*/ 23 w 51"/>
                <a:gd name="T77" fmla="*/ 39 h 53"/>
                <a:gd name="T78" fmla="*/ 20 w 51"/>
                <a:gd name="T79" fmla="*/ 37 h 53"/>
                <a:gd name="T80" fmla="*/ 13 w 51"/>
                <a:gd name="T81" fmla="*/ 3 h 53"/>
                <a:gd name="T82" fmla="*/ 36 w 51"/>
                <a:gd name="T83" fmla="*/ 1 h 53"/>
                <a:gd name="T84" fmla="*/ 9 w 51"/>
                <a:gd name="T85" fmla="*/ 2 h 53"/>
                <a:gd name="T86" fmla="*/ 14 w 51"/>
                <a:gd name="T87" fmla="*/ 26 h 53"/>
                <a:gd name="T88" fmla="*/ 36 w 51"/>
                <a:gd name="T89" fmla="*/ 24 h 53"/>
                <a:gd name="T90" fmla="*/ 12 w 51"/>
                <a:gd name="T91" fmla="*/ 24 h 53"/>
                <a:gd name="T92" fmla="*/ 28 w 51"/>
                <a:gd name="T93" fmla="*/ 10 h 53"/>
                <a:gd name="T94" fmla="*/ 17 w 51"/>
                <a:gd name="T95" fmla="*/ 8 h 53"/>
                <a:gd name="T96" fmla="*/ 31 w 51"/>
                <a:gd name="T97" fmla="*/ 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1" h="53">
                  <a:moveTo>
                    <a:pt x="6" y="10"/>
                  </a:moveTo>
                  <a:cubicBezTo>
                    <a:pt x="6" y="11"/>
                    <a:pt x="6" y="11"/>
                    <a:pt x="7" y="12"/>
                  </a:cubicBezTo>
                  <a:cubicBezTo>
                    <a:pt x="7" y="13"/>
                    <a:pt x="7" y="13"/>
                    <a:pt x="7" y="14"/>
                  </a:cubicBezTo>
                  <a:cubicBezTo>
                    <a:pt x="9" y="15"/>
                    <a:pt x="11" y="16"/>
                    <a:pt x="14" y="16"/>
                  </a:cubicBezTo>
                  <a:cubicBezTo>
                    <a:pt x="17" y="16"/>
                    <a:pt x="19" y="16"/>
                    <a:pt x="22" y="16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18" y="18"/>
                    <a:pt x="14" y="19"/>
                    <a:pt x="9" y="19"/>
                  </a:cubicBezTo>
                  <a:cubicBezTo>
                    <a:pt x="9" y="18"/>
                    <a:pt x="9" y="17"/>
                    <a:pt x="8" y="17"/>
                  </a:cubicBezTo>
                  <a:cubicBezTo>
                    <a:pt x="7" y="16"/>
                    <a:pt x="7" y="16"/>
                    <a:pt x="6" y="17"/>
                  </a:cubicBezTo>
                  <a:cubicBezTo>
                    <a:pt x="4" y="20"/>
                    <a:pt x="4" y="23"/>
                    <a:pt x="6" y="27"/>
                  </a:cubicBezTo>
                  <a:cubicBezTo>
                    <a:pt x="7" y="30"/>
                    <a:pt x="9" y="31"/>
                    <a:pt x="13" y="31"/>
                  </a:cubicBezTo>
                  <a:cubicBezTo>
                    <a:pt x="14" y="31"/>
                    <a:pt x="15" y="31"/>
                    <a:pt x="16" y="30"/>
                  </a:cubicBezTo>
                  <a:cubicBezTo>
                    <a:pt x="17" y="30"/>
                    <a:pt x="18" y="30"/>
                    <a:pt x="18" y="30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2"/>
                    <a:pt x="17" y="32"/>
                  </a:cubicBezTo>
                  <a:cubicBezTo>
                    <a:pt x="13" y="32"/>
                    <a:pt x="9" y="32"/>
                    <a:pt x="7" y="32"/>
                  </a:cubicBezTo>
                  <a:cubicBezTo>
                    <a:pt x="5" y="32"/>
                    <a:pt x="3" y="33"/>
                    <a:pt x="2" y="34"/>
                  </a:cubicBezTo>
                  <a:cubicBezTo>
                    <a:pt x="1" y="36"/>
                    <a:pt x="1" y="37"/>
                    <a:pt x="2" y="39"/>
                  </a:cubicBezTo>
                  <a:cubicBezTo>
                    <a:pt x="3" y="40"/>
                    <a:pt x="3" y="41"/>
                    <a:pt x="5" y="42"/>
                  </a:cubicBezTo>
                  <a:cubicBezTo>
                    <a:pt x="6" y="42"/>
                    <a:pt x="7" y="42"/>
                    <a:pt x="8" y="42"/>
                  </a:cubicBezTo>
                  <a:cubicBezTo>
                    <a:pt x="10" y="41"/>
                    <a:pt x="13" y="41"/>
                    <a:pt x="18" y="41"/>
                  </a:cubicBezTo>
                  <a:cubicBezTo>
                    <a:pt x="18" y="43"/>
                    <a:pt x="19" y="45"/>
                    <a:pt x="21" y="47"/>
                  </a:cubicBezTo>
                  <a:cubicBezTo>
                    <a:pt x="26" y="50"/>
                    <a:pt x="34" y="52"/>
                    <a:pt x="47" y="53"/>
                  </a:cubicBezTo>
                  <a:cubicBezTo>
                    <a:pt x="49" y="53"/>
                    <a:pt x="50" y="53"/>
                    <a:pt x="50" y="52"/>
                  </a:cubicBezTo>
                  <a:cubicBezTo>
                    <a:pt x="51" y="51"/>
                    <a:pt x="50" y="51"/>
                    <a:pt x="48" y="51"/>
                  </a:cubicBezTo>
                  <a:cubicBezTo>
                    <a:pt x="37" y="50"/>
                    <a:pt x="29" y="49"/>
                    <a:pt x="26" y="47"/>
                  </a:cubicBezTo>
                  <a:cubicBezTo>
                    <a:pt x="25" y="46"/>
                    <a:pt x="24" y="46"/>
                    <a:pt x="24" y="45"/>
                  </a:cubicBezTo>
                  <a:cubicBezTo>
                    <a:pt x="28" y="45"/>
                    <a:pt x="30" y="44"/>
                    <a:pt x="31" y="41"/>
                  </a:cubicBezTo>
                  <a:cubicBezTo>
                    <a:pt x="32" y="41"/>
                    <a:pt x="32" y="41"/>
                    <a:pt x="32" y="40"/>
                  </a:cubicBezTo>
                  <a:cubicBezTo>
                    <a:pt x="35" y="40"/>
                    <a:pt x="39" y="41"/>
                    <a:pt x="42" y="41"/>
                  </a:cubicBezTo>
                  <a:cubicBezTo>
                    <a:pt x="44" y="41"/>
                    <a:pt x="46" y="41"/>
                    <a:pt x="47" y="39"/>
                  </a:cubicBezTo>
                  <a:cubicBezTo>
                    <a:pt x="48" y="37"/>
                    <a:pt x="48" y="36"/>
                    <a:pt x="47" y="34"/>
                  </a:cubicBezTo>
                  <a:cubicBezTo>
                    <a:pt x="46" y="33"/>
                    <a:pt x="45" y="32"/>
                    <a:pt x="42" y="32"/>
                  </a:cubicBezTo>
                  <a:cubicBezTo>
                    <a:pt x="41" y="32"/>
                    <a:pt x="38" y="32"/>
                    <a:pt x="34" y="32"/>
                  </a:cubicBezTo>
                  <a:cubicBezTo>
                    <a:pt x="33" y="32"/>
                    <a:pt x="32" y="32"/>
                    <a:pt x="32" y="31"/>
                  </a:cubicBezTo>
                  <a:cubicBezTo>
                    <a:pt x="32" y="31"/>
                    <a:pt x="32" y="31"/>
                    <a:pt x="32" y="3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9" y="30"/>
                    <a:pt x="41" y="29"/>
                    <a:pt x="42" y="26"/>
                  </a:cubicBezTo>
                  <a:cubicBezTo>
                    <a:pt x="43" y="25"/>
                    <a:pt x="43" y="23"/>
                    <a:pt x="43" y="21"/>
                  </a:cubicBezTo>
                  <a:cubicBezTo>
                    <a:pt x="43" y="19"/>
                    <a:pt x="42" y="18"/>
                    <a:pt x="41" y="17"/>
                  </a:cubicBezTo>
                  <a:cubicBezTo>
                    <a:pt x="40" y="17"/>
                    <a:pt x="39" y="16"/>
                    <a:pt x="38" y="16"/>
                  </a:cubicBezTo>
                  <a:cubicBezTo>
                    <a:pt x="38" y="17"/>
                    <a:pt x="38" y="17"/>
                    <a:pt x="38" y="18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4" y="18"/>
                    <a:pt x="30" y="18"/>
                    <a:pt x="26" y="18"/>
                  </a:cubicBezTo>
                  <a:cubicBezTo>
                    <a:pt x="26" y="18"/>
                    <a:pt x="26" y="17"/>
                    <a:pt x="26" y="16"/>
                  </a:cubicBezTo>
                  <a:cubicBezTo>
                    <a:pt x="29" y="16"/>
                    <a:pt x="32" y="16"/>
                    <a:pt x="33" y="16"/>
                  </a:cubicBezTo>
                  <a:cubicBezTo>
                    <a:pt x="37" y="16"/>
                    <a:pt x="40" y="15"/>
                    <a:pt x="41" y="13"/>
                  </a:cubicBezTo>
                  <a:cubicBezTo>
                    <a:pt x="41" y="12"/>
                    <a:pt x="41" y="11"/>
                    <a:pt x="41" y="11"/>
                  </a:cubicBezTo>
                  <a:cubicBezTo>
                    <a:pt x="40" y="10"/>
                    <a:pt x="39" y="9"/>
                    <a:pt x="39" y="9"/>
                  </a:cubicBezTo>
                  <a:cubicBezTo>
                    <a:pt x="38" y="9"/>
                    <a:pt x="37" y="10"/>
                    <a:pt x="37" y="10"/>
                  </a:cubicBezTo>
                  <a:cubicBezTo>
                    <a:pt x="37" y="11"/>
                    <a:pt x="37" y="12"/>
                    <a:pt x="37" y="12"/>
                  </a:cubicBezTo>
                  <a:cubicBezTo>
                    <a:pt x="37" y="13"/>
                    <a:pt x="36" y="14"/>
                    <a:pt x="34" y="14"/>
                  </a:cubicBezTo>
                  <a:cubicBezTo>
                    <a:pt x="32" y="14"/>
                    <a:pt x="29" y="14"/>
                    <a:pt x="26" y="14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13"/>
                    <a:pt x="27" y="12"/>
                    <a:pt x="29" y="12"/>
                  </a:cubicBezTo>
                  <a:cubicBezTo>
                    <a:pt x="32" y="12"/>
                    <a:pt x="33" y="11"/>
                    <a:pt x="34" y="10"/>
                  </a:cubicBezTo>
                  <a:cubicBezTo>
                    <a:pt x="34" y="9"/>
                    <a:pt x="34" y="8"/>
                    <a:pt x="34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4" y="8"/>
                    <a:pt x="45" y="7"/>
                    <a:pt x="45" y="6"/>
                  </a:cubicBezTo>
                  <a:cubicBezTo>
                    <a:pt x="45" y="6"/>
                    <a:pt x="44" y="5"/>
                    <a:pt x="42" y="5"/>
                  </a:cubicBezTo>
                  <a:cubicBezTo>
                    <a:pt x="39" y="5"/>
                    <a:pt x="37" y="5"/>
                    <a:pt x="33" y="5"/>
                  </a:cubicBezTo>
                  <a:cubicBezTo>
                    <a:pt x="30" y="5"/>
                    <a:pt x="27" y="5"/>
                    <a:pt x="23" y="5"/>
                  </a:cubicBezTo>
                  <a:cubicBezTo>
                    <a:pt x="15" y="5"/>
                    <a:pt x="8" y="5"/>
                    <a:pt x="1" y="5"/>
                  </a:cubicBezTo>
                  <a:cubicBezTo>
                    <a:pt x="0" y="6"/>
                    <a:pt x="0" y="6"/>
                    <a:pt x="0" y="7"/>
                  </a:cubicBezTo>
                  <a:cubicBezTo>
                    <a:pt x="0" y="8"/>
                    <a:pt x="1" y="8"/>
                    <a:pt x="3" y="8"/>
                  </a:cubicBezTo>
                  <a:cubicBezTo>
                    <a:pt x="6" y="8"/>
                    <a:pt x="9" y="8"/>
                    <a:pt x="13" y="8"/>
                  </a:cubicBezTo>
                  <a:cubicBezTo>
                    <a:pt x="13" y="9"/>
                    <a:pt x="14" y="10"/>
                    <a:pt x="14" y="10"/>
                  </a:cubicBezTo>
                  <a:cubicBezTo>
                    <a:pt x="15" y="11"/>
                    <a:pt x="17" y="12"/>
                    <a:pt x="18" y="12"/>
                  </a:cubicBezTo>
                  <a:cubicBezTo>
                    <a:pt x="21" y="12"/>
                    <a:pt x="22" y="13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19" y="14"/>
                    <a:pt x="17" y="14"/>
                    <a:pt x="15" y="14"/>
                  </a:cubicBezTo>
                  <a:cubicBezTo>
                    <a:pt x="13" y="14"/>
                    <a:pt x="12" y="13"/>
                    <a:pt x="10" y="12"/>
                  </a:cubicBezTo>
                  <a:cubicBezTo>
                    <a:pt x="10" y="12"/>
                    <a:pt x="10" y="11"/>
                    <a:pt x="10" y="10"/>
                  </a:cubicBezTo>
                  <a:cubicBezTo>
                    <a:pt x="10" y="9"/>
                    <a:pt x="9" y="9"/>
                    <a:pt x="8" y="9"/>
                  </a:cubicBezTo>
                  <a:cubicBezTo>
                    <a:pt x="7" y="9"/>
                    <a:pt x="7" y="9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lose/>
                  <a:moveTo>
                    <a:pt x="32" y="21"/>
                  </a:moveTo>
                  <a:cubicBezTo>
                    <a:pt x="34" y="21"/>
                    <a:pt x="37" y="21"/>
                    <a:pt x="38" y="21"/>
                  </a:cubicBezTo>
                  <a:cubicBezTo>
                    <a:pt x="39" y="22"/>
                    <a:pt x="39" y="24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7" y="28"/>
                    <a:pt x="35" y="28"/>
                  </a:cubicBezTo>
                  <a:cubicBezTo>
                    <a:pt x="27" y="28"/>
                    <a:pt x="20" y="28"/>
                    <a:pt x="13" y="28"/>
                  </a:cubicBezTo>
                  <a:cubicBezTo>
                    <a:pt x="11" y="28"/>
                    <a:pt x="9" y="27"/>
                    <a:pt x="9" y="26"/>
                  </a:cubicBezTo>
                  <a:cubicBezTo>
                    <a:pt x="8" y="24"/>
                    <a:pt x="8" y="23"/>
                    <a:pt x="8" y="22"/>
                  </a:cubicBezTo>
                  <a:cubicBezTo>
                    <a:pt x="13" y="21"/>
                    <a:pt x="18" y="21"/>
                    <a:pt x="24" y="20"/>
                  </a:cubicBezTo>
                  <a:cubicBezTo>
                    <a:pt x="26" y="20"/>
                    <a:pt x="29" y="20"/>
                    <a:pt x="32" y="21"/>
                  </a:cubicBezTo>
                  <a:cubicBezTo>
                    <a:pt x="32" y="21"/>
                    <a:pt x="32" y="21"/>
                    <a:pt x="32" y="21"/>
                  </a:cubicBezTo>
                  <a:close/>
                  <a:moveTo>
                    <a:pt x="20" y="37"/>
                  </a:moveTo>
                  <a:cubicBezTo>
                    <a:pt x="19" y="37"/>
                    <a:pt x="19" y="37"/>
                    <a:pt x="19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3" y="38"/>
                    <a:pt x="9" y="39"/>
                    <a:pt x="8" y="39"/>
                  </a:cubicBezTo>
                  <a:cubicBezTo>
                    <a:pt x="6" y="39"/>
                    <a:pt x="5" y="39"/>
                    <a:pt x="5" y="38"/>
                  </a:cubicBezTo>
                  <a:cubicBezTo>
                    <a:pt x="5" y="37"/>
                    <a:pt x="5" y="37"/>
                    <a:pt x="5" y="36"/>
                  </a:cubicBezTo>
                  <a:cubicBezTo>
                    <a:pt x="6" y="35"/>
                    <a:pt x="6" y="35"/>
                    <a:pt x="7" y="35"/>
                  </a:cubicBezTo>
                  <a:cubicBezTo>
                    <a:pt x="8" y="35"/>
                    <a:pt x="9" y="35"/>
                    <a:pt x="11" y="35"/>
                  </a:cubicBezTo>
                  <a:cubicBezTo>
                    <a:pt x="15" y="35"/>
                    <a:pt x="18" y="35"/>
                    <a:pt x="19" y="35"/>
                  </a:cubicBezTo>
                  <a:cubicBezTo>
                    <a:pt x="20" y="34"/>
                    <a:pt x="21" y="34"/>
                    <a:pt x="21" y="33"/>
                  </a:cubicBezTo>
                  <a:cubicBezTo>
                    <a:pt x="21" y="32"/>
                    <a:pt x="21" y="31"/>
                    <a:pt x="20" y="31"/>
                  </a:cubicBezTo>
                  <a:cubicBezTo>
                    <a:pt x="20" y="31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1" y="30"/>
                    <a:pt x="22" y="30"/>
                  </a:cubicBezTo>
                  <a:cubicBezTo>
                    <a:pt x="25" y="30"/>
                    <a:pt x="28" y="30"/>
                    <a:pt x="29" y="30"/>
                  </a:cubicBezTo>
                  <a:cubicBezTo>
                    <a:pt x="29" y="31"/>
                    <a:pt x="29" y="31"/>
                    <a:pt x="29" y="32"/>
                  </a:cubicBezTo>
                  <a:cubicBezTo>
                    <a:pt x="29" y="32"/>
                    <a:pt x="29" y="32"/>
                    <a:pt x="29" y="33"/>
                  </a:cubicBezTo>
                  <a:cubicBezTo>
                    <a:pt x="29" y="34"/>
                    <a:pt x="31" y="34"/>
                    <a:pt x="33" y="34"/>
                  </a:cubicBezTo>
                  <a:cubicBezTo>
                    <a:pt x="37" y="34"/>
                    <a:pt x="40" y="34"/>
                    <a:pt x="42" y="35"/>
                  </a:cubicBezTo>
                  <a:cubicBezTo>
                    <a:pt x="43" y="35"/>
                    <a:pt x="44" y="35"/>
                    <a:pt x="44" y="36"/>
                  </a:cubicBezTo>
                  <a:cubicBezTo>
                    <a:pt x="45" y="36"/>
                    <a:pt x="45" y="37"/>
                    <a:pt x="44" y="38"/>
                  </a:cubicBezTo>
                  <a:cubicBezTo>
                    <a:pt x="44" y="38"/>
                    <a:pt x="43" y="38"/>
                    <a:pt x="42" y="38"/>
                  </a:cubicBezTo>
                  <a:cubicBezTo>
                    <a:pt x="39" y="38"/>
                    <a:pt x="36" y="38"/>
                    <a:pt x="31" y="38"/>
                  </a:cubicBezTo>
                  <a:cubicBezTo>
                    <a:pt x="31" y="37"/>
                    <a:pt x="30" y="37"/>
                    <a:pt x="29" y="37"/>
                  </a:cubicBezTo>
                  <a:cubicBezTo>
                    <a:pt x="29" y="36"/>
                    <a:pt x="29" y="36"/>
                    <a:pt x="28" y="37"/>
                  </a:cubicBezTo>
                  <a:cubicBezTo>
                    <a:pt x="28" y="37"/>
                    <a:pt x="27" y="37"/>
                    <a:pt x="28" y="38"/>
                  </a:cubicBezTo>
                  <a:cubicBezTo>
                    <a:pt x="28" y="39"/>
                    <a:pt x="28" y="40"/>
                    <a:pt x="27" y="42"/>
                  </a:cubicBezTo>
                  <a:cubicBezTo>
                    <a:pt x="26" y="43"/>
                    <a:pt x="24" y="44"/>
                    <a:pt x="22" y="44"/>
                  </a:cubicBezTo>
                  <a:cubicBezTo>
                    <a:pt x="21" y="42"/>
                    <a:pt x="21" y="41"/>
                    <a:pt x="23" y="39"/>
                  </a:cubicBezTo>
                  <a:cubicBezTo>
                    <a:pt x="23" y="39"/>
                    <a:pt x="23" y="38"/>
                    <a:pt x="23" y="38"/>
                  </a:cubicBezTo>
                  <a:cubicBezTo>
                    <a:pt x="22" y="37"/>
                    <a:pt x="22" y="36"/>
                    <a:pt x="21" y="36"/>
                  </a:cubicBezTo>
                  <a:cubicBezTo>
                    <a:pt x="21" y="36"/>
                    <a:pt x="20" y="36"/>
                    <a:pt x="20" y="37"/>
                  </a:cubicBezTo>
                  <a:cubicBezTo>
                    <a:pt x="20" y="37"/>
                    <a:pt x="20" y="37"/>
                    <a:pt x="20" y="37"/>
                  </a:cubicBezTo>
                  <a:close/>
                  <a:moveTo>
                    <a:pt x="9" y="2"/>
                  </a:moveTo>
                  <a:cubicBezTo>
                    <a:pt x="9" y="3"/>
                    <a:pt x="11" y="4"/>
                    <a:pt x="13" y="3"/>
                  </a:cubicBezTo>
                  <a:cubicBezTo>
                    <a:pt x="16" y="3"/>
                    <a:pt x="19" y="3"/>
                    <a:pt x="23" y="3"/>
                  </a:cubicBezTo>
                  <a:cubicBezTo>
                    <a:pt x="27" y="3"/>
                    <a:pt x="31" y="3"/>
                    <a:pt x="34" y="3"/>
                  </a:cubicBezTo>
                  <a:cubicBezTo>
                    <a:pt x="36" y="3"/>
                    <a:pt x="36" y="2"/>
                    <a:pt x="36" y="1"/>
                  </a:cubicBezTo>
                  <a:cubicBezTo>
                    <a:pt x="35" y="1"/>
                    <a:pt x="34" y="0"/>
                    <a:pt x="31" y="0"/>
                  </a:cubicBezTo>
                  <a:cubicBezTo>
                    <a:pt x="23" y="1"/>
                    <a:pt x="16" y="1"/>
                    <a:pt x="11" y="0"/>
                  </a:cubicBezTo>
                  <a:cubicBezTo>
                    <a:pt x="9" y="1"/>
                    <a:pt x="9" y="1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lose/>
                  <a:moveTo>
                    <a:pt x="12" y="24"/>
                  </a:moveTo>
                  <a:cubicBezTo>
                    <a:pt x="13" y="25"/>
                    <a:pt x="13" y="26"/>
                    <a:pt x="14" y="26"/>
                  </a:cubicBezTo>
                  <a:cubicBezTo>
                    <a:pt x="15" y="26"/>
                    <a:pt x="17" y="26"/>
                    <a:pt x="20" y="26"/>
                  </a:cubicBezTo>
                  <a:cubicBezTo>
                    <a:pt x="23" y="25"/>
                    <a:pt x="27" y="25"/>
                    <a:pt x="33" y="26"/>
                  </a:cubicBezTo>
                  <a:cubicBezTo>
                    <a:pt x="35" y="26"/>
                    <a:pt x="35" y="25"/>
                    <a:pt x="36" y="24"/>
                  </a:cubicBezTo>
                  <a:cubicBezTo>
                    <a:pt x="35" y="23"/>
                    <a:pt x="35" y="23"/>
                    <a:pt x="33" y="23"/>
                  </a:cubicBezTo>
                  <a:cubicBezTo>
                    <a:pt x="24" y="23"/>
                    <a:pt x="18" y="23"/>
                    <a:pt x="14" y="23"/>
                  </a:cubicBezTo>
                  <a:cubicBezTo>
                    <a:pt x="13" y="23"/>
                    <a:pt x="12" y="23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lose/>
                  <a:moveTo>
                    <a:pt x="31" y="9"/>
                  </a:moveTo>
                  <a:cubicBezTo>
                    <a:pt x="30" y="10"/>
                    <a:pt x="30" y="10"/>
                    <a:pt x="28" y="10"/>
                  </a:cubicBezTo>
                  <a:cubicBezTo>
                    <a:pt x="24" y="10"/>
                    <a:pt x="21" y="10"/>
                    <a:pt x="20" y="10"/>
                  </a:cubicBezTo>
                  <a:cubicBezTo>
                    <a:pt x="19" y="10"/>
                    <a:pt x="18" y="10"/>
                    <a:pt x="18" y="9"/>
                  </a:cubicBezTo>
                  <a:cubicBezTo>
                    <a:pt x="18" y="9"/>
                    <a:pt x="17" y="8"/>
                    <a:pt x="17" y="8"/>
                  </a:cubicBezTo>
                  <a:cubicBezTo>
                    <a:pt x="22" y="8"/>
                    <a:pt x="26" y="8"/>
                    <a:pt x="31" y="8"/>
                  </a:cubicBezTo>
                  <a:cubicBezTo>
                    <a:pt x="31" y="8"/>
                    <a:pt x="31" y="8"/>
                    <a:pt x="31" y="9"/>
                  </a:cubicBezTo>
                  <a:cubicBezTo>
                    <a:pt x="31" y="9"/>
                    <a:pt x="31" y="9"/>
                    <a:pt x="31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9" name="Freeform 75"/>
            <p:cNvSpPr>
              <a:spLocks noEditPoints="1"/>
            </p:cNvSpPr>
            <p:nvPr/>
          </p:nvSpPr>
          <p:spPr bwMode="auto">
            <a:xfrm>
              <a:off x="4919" y="1703"/>
              <a:ext cx="135" cy="134"/>
            </a:xfrm>
            <a:custGeom>
              <a:avLst/>
              <a:gdLst>
                <a:gd name="T0" fmla="*/ 13 w 55"/>
                <a:gd name="T1" fmla="*/ 10 h 56"/>
                <a:gd name="T2" fmla="*/ 11 w 55"/>
                <a:gd name="T3" fmla="*/ 0 h 56"/>
                <a:gd name="T4" fmla="*/ 9 w 55"/>
                <a:gd name="T5" fmla="*/ 11 h 56"/>
                <a:gd name="T6" fmla="*/ 9 w 55"/>
                <a:gd name="T7" fmla="*/ 27 h 56"/>
                <a:gd name="T8" fmla="*/ 2 w 55"/>
                <a:gd name="T9" fmla="*/ 48 h 56"/>
                <a:gd name="T10" fmla="*/ 5 w 55"/>
                <a:gd name="T11" fmla="*/ 48 h 56"/>
                <a:gd name="T12" fmla="*/ 12 w 55"/>
                <a:gd name="T13" fmla="*/ 29 h 56"/>
                <a:gd name="T14" fmla="*/ 12 w 55"/>
                <a:gd name="T15" fmla="*/ 29 h 56"/>
                <a:gd name="T16" fmla="*/ 14 w 55"/>
                <a:gd name="T17" fmla="*/ 29 h 56"/>
                <a:gd name="T18" fmla="*/ 15 w 55"/>
                <a:gd name="T19" fmla="*/ 27 h 56"/>
                <a:gd name="T20" fmla="*/ 19 w 55"/>
                <a:gd name="T21" fmla="*/ 23 h 56"/>
                <a:gd name="T22" fmla="*/ 24 w 55"/>
                <a:gd name="T23" fmla="*/ 28 h 56"/>
                <a:gd name="T24" fmla="*/ 15 w 55"/>
                <a:gd name="T25" fmla="*/ 38 h 56"/>
                <a:gd name="T26" fmla="*/ 36 w 55"/>
                <a:gd name="T27" fmla="*/ 55 h 56"/>
                <a:gd name="T28" fmla="*/ 31 w 55"/>
                <a:gd name="T29" fmla="*/ 50 h 56"/>
                <a:gd name="T30" fmla="*/ 20 w 55"/>
                <a:gd name="T31" fmla="*/ 34 h 56"/>
                <a:gd name="T32" fmla="*/ 28 w 55"/>
                <a:gd name="T33" fmla="*/ 28 h 56"/>
                <a:gd name="T34" fmla="*/ 23 w 55"/>
                <a:gd name="T35" fmla="*/ 22 h 56"/>
                <a:gd name="T36" fmla="*/ 23 w 55"/>
                <a:gd name="T37" fmla="*/ 21 h 56"/>
                <a:gd name="T38" fmla="*/ 29 w 55"/>
                <a:gd name="T39" fmla="*/ 16 h 56"/>
                <a:gd name="T40" fmla="*/ 26 w 55"/>
                <a:gd name="T41" fmla="*/ 6 h 56"/>
                <a:gd name="T42" fmla="*/ 16 w 55"/>
                <a:gd name="T43" fmla="*/ 10 h 56"/>
                <a:gd name="T44" fmla="*/ 50 w 55"/>
                <a:gd name="T45" fmla="*/ 14 h 56"/>
                <a:gd name="T46" fmla="*/ 38 w 55"/>
                <a:gd name="T47" fmla="*/ 8 h 56"/>
                <a:gd name="T48" fmla="*/ 36 w 55"/>
                <a:gd name="T49" fmla="*/ 6 h 56"/>
                <a:gd name="T50" fmla="*/ 34 w 55"/>
                <a:gd name="T51" fmla="*/ 9 h 56"/>
                <a:gd name="T52" fmla="*/ 34 w 55"/>
                <a:gd name="T53" fmla="*/ 25 h 56"/>
                <a:gd name="T54" fmla="*/ 54 w 55"/>
                <a:gd name="T55" fmla="*/ 25 h 56"/>
                <a:gd name="T56" fmla="*/ 53 w 55"/>
                <a:gd name="T57" fmla="*/ 7 h 56"/>
                <a:gd name="T58" fmla="*/ 50 w 55"/>
                <a:gd name="T59" fmla="*/ 6 h 56"/>
                <a:gd name="T60" fmla="*/ 50 w 55"/>
                <a:gd name="T61" fmla="*/ 14 h 56"/>
                <a:gd name="T62" fmla="*/ 38 w 55"/>
                <a:gd name="T63" fmla="*/ 24 h 56"/>
                <a:gd name="T64" fmla="*/ 50 w 55"/>
                <a:gd name="T65" fmla="*/ 17 h 56"/>
                <a:gd name="T66" fmla="*/ 44 w 55"/>
                <a:gd name="T67" fmla="*/ 27 h 56"/>
                <a:gd name="T68" fmla="*/ 11 w 55"/>
                <a:gd name="T69" fmla="*/ 25 h 56"/>
                <a:gd name="T70" fmla="*/ 10 w 55"/>
                <a:gd name="T71" fmla="*/ 14 h 56"/>
                <a:gd name="T72" fmla="*/ 11 w 55"/>
                <a:gd name="T73" fmla="*/ 25 h 56"/>
                <a:gd name="T74" fmla="*/ 20 w 55"/>
                <a:gd name="T75" fmla="*/ 12 h 56"/>
                <a:gd name="T76" fmla="*/ 23 w 55"/>
                <a:gd name="T77" fmla="*/ 14 h 56"/>
                <a:gd name="T78" fmla="*/ 20 w 55"/>
                <a:gd name="T79" fmla="*/ 19 h 56"/>
                <a:gd name="T80" fmla="*/ 20 w 55"/>
                <a:gd name="T81" fmla="*/ 1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5" h="56">
                  <a:moveTo>
                    <a:pt x="16" y="10"/>
                  </a:moveTo>
                  <a:cubicBezTo>
                    <a:pt x="15" y="10"/>
                    <a:pt x="14" y="10"/>
                    <a:pt x="13" y="10"/>
                  </a:cubicBezTo>
                  <a:cubicBezTo>
                    <a:pt x="12" y="8"/>
                    <a:pt x="12" y="6"/>
                    <a:pt x="13" y="5"/>
                  </a:cubicBezTo>
                  <a:cubicBezTo>
                    <a:pt x="13" y="2"/>
                    <a:pt x="13" y="0"/>
                    <a:pt x="11" y="0"/>
                  </a:cubicBezTo>
                  <a:cubicBezTo>
                    <a:pt x="9" y="0"/>
                    <a:pt x="8" y="2"/>
                    <a:pt x="8" y="5"/>
                  </a:cubicBezTo>
                  <a:cubicBezTo>
                    <a:pt x="8" y="6"/>
                    <a:pt x="8" y="8"/>
                    <a:pt x="9" y="11"/>
                  </a:cubicBezTo>
                  <a:cubicBezTo>
                    <a:pt x="3" y="13"/>
                    <a:pt x="0" y="15"/>
                    <a:pt x="0" y="18"/>
                  </a:cubicBezTo>
                  <a:cubicBezTo>
                    <a:pt x="0" y="22"/>
                    <a:pt x="3" y="25"/>
                    <a:pt x="9" y="27"/>
                  </a:cubicBezTo>
                  <a:cubicBezTo>
                    <a:pt x="9" y="28"/>
                    <a:pt x="8" y="29"/>
                    <a:pt x="8" y="29"/>
                  </a:cubicBezTo>
                  <a:cubicBezTo>
                    <a:pt x="4" y="38"/>
                    <a:pt x="2" y="44"/>
                    <a:pt x="2" y="48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4" y="49"/>
                    <a:pt x="4" y="49"/>
                    <a:pt x="5" y="48"/>
                  </a:cubicBezTo>
                  <a:cubicBezTo>
                    <a:pt x="6" y="46"/>
                    <a:pt x="7" y="44"/>
                    <a:pt x="7" y="42"/>
                  </a:cubicBezTo>
                  <a:cubicBezTo>
                    <a:pt x="8" y="39"/>
                    <a:pt x="9" y="35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29"/>
                    <a:pt x="14" y="29"/>
                    <a:pt x="14" y="29"/>
                  </a:cubicBezTo>
                  <a:cubicBezTo>
                    <a:pt x="15" y="29"/>
                    <a:pt x="15" y="29"/>
                    <a:pt x="16" y="28"/>
                  </a:cubicBezTo>
                  <a:cubicBezTo>
                    <a:pt x="16" y="28"/>
                    <a:pt x="16" y="27"/>
                    <a:pt x="15" y="27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6" y="25"/>
                    <a:pt x="17" y="24"/>
                    <a:pt x="19" y="23"/>
                  </a:cubicBezTo>
                  <a:cubicBezTo>
                    <a:pt x="19" y="23"/>
                    <a:pt x="20" y="23"/>
                    <a:pt x="20" y="23"/>
                  </a:cubicBezTo>
                  <a:cubicBezTo>
                    <a:pt x="23" y="25"/>
                    <a:pt x="24" y="26"/>
                    <a:pt x="24" y="28"/>
                  </a:cubicBezTo>
                  <a:cubicBezTo>
                    <a:pt x="24" y="28"/>
                    <a:pt x="23" y="29"/>
                    <a:pt x="21" y="30"/>
                  </a:cubicBezTo>
                  <a:cubicBezTo>
                    <a:pt x="16" y="31"/>
                    <a:pt x="14" y="34"/>
                    <a:pt x="15" y="38"/>
                  </a:cubicBezTo>
                  <a:cubicBezTo>
                    <a:pt x="15" y="44"/>
                    <a:pt x="22" y="50"/>
                    <a:pt x="34" y="55"/>
                  </a:cubicBezTo>
                  <a:cubicBezTo>
                    <a:pt x="35" y="56"/>
                    <a:pt x="36" y="56"/>
                    <a:pt x="36" y="55"/>
                  </a:cubicBezTo>
                  <a:cubicBezTo>
                    <a:pt x="37" y="55"/>
                    <a:pt x="37" y="54"/>
                    <a:pt x="36" y="54"/>
                  </a:cubicBezTo>
                  <a:cubicBezTo>
                    <a:pt x="36" y="53"/>
                    <a:pt x="34" y="52"/>
                    <a:pt x="31" y="50"/>
                  </a:cubicBezTo>
                  <a:cubicBezTo>
                    <a:pt x="24" y="47"/>
                    <a:pt x="20" y="43"/>
                    <a:pt x="19" y="38"/>
                  </a:cubicBezTo>
                  <a:cubicBezTo>
                    <a:pt x="18" y="37"/>
                    <a:pt x="19" y="35"/>
                    <a:pt x="20" y="34"/>
                  </a:cubicBezTo>
                  <a:cubicBezTo>
                    <a:pt x="20" y="33"/>
                    <a:pt x="22" y="32"/>
                    <a:pt x="24" y="31"/>
                  </a:cubicBezTo>
                  <a:cubicBezTo>
                    <a:pt x="26" y="30"/>
                    <a:pt x="28" y="29"/>
                    <a:pt x="28" y="28"/>
                  </a:cubicBezTo>
                  <a:cubicBezTo>
                    <a:pt x="28" y="25"/>
                    <a:pt x="26" y="24"/>
                    <a:pt x="24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3" y="22"/>
                    <a:pt x="23" y="22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8" y="21"/>
                    <a:pt x="29" y="19"/>
                    <a:pt x="29" y="16"/>
                  </a:cubicBezTo>
                  <a:cubicBezTo>
                    <a:pt x="29" y="14"/>
                    <a:pt x="27" y="12"/>
                    <a:pt x="25" y="11"/>
                  </a:cubicBezTo>
                  <a:cubicBezTo>
                    <a:pt x="27" y="10"/>
                    <a:pt x="27" y="8"/>
                    <a:pt x="26" y="6"/>
                  </a:cubicBezTo>
                  <a:cubicBezTo>
                    <a:pt x="25" y="5"/>
                    <a:pt x="23" y="4"/>
                    <a:pt x="22" y="5"/>
                  </a:cubicBezTo>
                  <a:cubicBezTo>
                    <a:pt x="22" y="8"/>
                    <a:pt x="20" y="9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lose/>
                  <a:moveTo>
                    <a:pt x="50" y="14"/>
                  </a:moveTo>
                  <a:cubicBezTo>
                    <a:pt x="43" y="14"/>
                    <a:pt x="39" y="14"/>
                    <a:pt x="37" y="14"/>
                  </a:cubicBezTo>
                  <a:cubicBezTo>
                    <a:pt x="37" y="12"/>
                    <a:pt x="38" y="10"/>
                    <a:pt x="38" y="8"/>
                  </a:cubicBezTo>
                  <a:cubicBezTo>
                    <a:pt x="39" y="8"/>
                    <a:pt x="39" y="7"/>
                    <a:pt x="38" y="7"/>
                  </a:cubicBezTo>
                  <a:cubicBezTo>
                    <a:pt x="38" y="6"/>
                    <a:pt x="37" y="6"/>
                    <a:pt x="36" y="6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4" y="6"/>
                    <a:pt x="34" y="7"/>
                    <a:pt x="34" y="9"/>
                  </a:cubicBezTo>
                  <a:cubicBezTo>
                    <a:pt x="33" y="13"/>
                    <a:pt x="33" y="16"/>
                    <a:pt x="33" y="18"/>
                  </a:cubicBezTo>
                  <a:cubicBezTo>
                    <a:pt x="33" y="21"/>
                    <a:pt x="33" y="23"/>
                    <a:pt x="34" y="25"/>
                  </a:cubicBezTo>
                  <a:cubicBezTo>
                    <a:pt x="36" y="29"/>
                    <a:pt x="39" y="30"/>
                    <a:pt x="44" y="30"/>
                  </a:cubicBezTo>
                  <a:cubicBezTo>
                    <a:pt x="50" y="30"/>
                    <a:pt x="53" y="29"/>
                    <a:pt x="54" y="25"/>
                  </a:cubicBezTo>
                  <a:cubicBezTo>
                    <a:pt x="55" y="21"/>
                    <a:pt x="55" y="18"/>
                    <a:pt x="55" y="14"/>
                  </a:cubicBezTo>
                  <a:cubicBezTo>
                    <a:pt x="55" y="11"/>
                    <a:pt x="54" y="9"/>
                    <a:pt x="53" y="7"/>
                  </a:cubicBezTo>
                  <a:cubicBezTo>
                    <a:pt x="53" y="6"/>
                    <a:pt x="52" y="6"/>
                    <a:pt x="52" y="6"/>
                  </a:cubicBezTo>
                  <a:cubicBezTo>
                    <a:pt x="51" y="5"/>
                    <a:pt x="50" y="5"/>
                    <a:pt x="50" y="6"/>
                  </a:cubicBezTo>
                  <a:cubicBezTo>
                    <a:pt x="50" y="7"/>
                    <a:pt x="50" y="10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lose/>
                  <a:moveTo>
                    <a:pt x="44" y="27"/>
                  </a:moveTo>
                  <a:cubicBezTo>
                    <a:pt x="40" y="27"/>
                    <a:pt x="38" y="26"/>
                    <a:pt x="38" y="24"/>
                  </a:cubicBezTo>
                  <a:cubicBezTo>
                    <a:pt x="37" y="22"/>
                    <a:pt x="37" y="20"/>
                    <a:pt x="37" y="17"/>
                  </a:cubicBezTo>
                  <a:cubicBezTo>
                    <a:pt x="40" y="17"/>
                    <a:pt x="45" y="17"/>
                    <a:pt x="50" y="17"/>
                  </a:cubicBezTo>
                  <a:cubicBezTo>
                    <a:pt x="51" y="20"/>
                    <a:pt x="51" y="22"/>
                    <a:pt x="50" y="25"/>
                  </a:cubicBezTo>
                  <a:cubicBezTo>
                    <a:pt x="50" y="26"/>
                    <a:pt x="48" y="27"/>
                    <a:pt x="44" y="27"/>
                  </a:cubicBezTo>
                  <a:cubicBezTo>
                    <a:pt x="44" y="27"/>
                    <a:pt x="44" y="27"/>
                    <a:pt x="44" y="27"/>
                  </a:cubicBezTo>
                  <a:close/>
                  <a:moveTo>
                    <a:pt x="11" y="25"/>
                  </a:moveTo>
                  <a:cubicBezTo>
                    <a:pt x="6" y="22"/>
                    <a:pt x="4" y="20"/>
                    <a:pt x="4" y="18"/>
                  </a:cubicBezTo>
                  <a:cubicBezTo>
                    <a:pt x="4" y="17"/>
                    <a:pt x="6" y="15"/>
                    <a:pt x="10" y="14"/>
                  </a:cubicBezTo>
                  <a:cubicBezTo>
                    <a:pt x="12" y="17"/>
                    <a:pt x="14" y="19"/>
                    <a:pt x="16" y="21"/>
                  </a:cubicBezTo>
                  <a:cubicBezTo>
                    <a:pt x="15" y="22"/>
                    <a:pt x="13" y="23"/>
                    <a:pt x="11" y="25"/>
                  </a:cubicBezTo>
                  <a:cubicBezTo>
                    <a:pt x="11" y="25"/>
                    <a:pt x="11" y="25"/>
                    <a:pt x="11" y="25"/>
                  </a:cubicBezTo>
                  <a:close/>
                  <a:moveTo>
                    <a:pt x="20" y="12"/>
                  </a:moveTo>
                  <a:cubicBezTo>
                    <a:pt x="20" y="12"/>
                    <a:pt x="20" y="12"/>
                    <a:pt x="20" y="12"/>
                  </a:cubicBezTo>
                  <a:cubicBezTo>
                    <a:pt x="21" y="13"/>
                    <a:pt x="22" y="13"/>
                    <a:pt x="23" y="14"/>
                  </a:cubicBezTo>
                  <a:cubicBezTo>
                    <a:pt x="26" y="16"/>
                    <a:pt x="26" y="18"/>
                    <a:pt x="22" y="19"/>
                  </a:cubicBezTo>
                  <a:cubicBezTo>
                    <a:pt x="21" y="19"/>
                    <a:pt x="20" y="19"/>
                    <a:pt x="20" y="19"/>
                  </a:cubicBezTo>
                  <a:cubicBezTo>
                    <a:pt x="17" y="18"/>
                    <a:pt x="15" y="15"/>
                    <a:pt x="14" y="13"/>
                  </a:cubicBezTo>
                  <a:cubicBezTo>
                    <a:pt x="16" y="13"/>
                    <a:pt x="18" y="12"/>
                    <a:pt x="20" y="12"/>
                  </a:cubicBezTo>
                  <a:cubicBezTo>
                    <a:pt x="20" y="12"/>
                    <a:pt x="20" y="12"/>
                    <a:pt x="20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0" name="Freeform 76"/>
            <p:cNvSpPr>
              <a:spLocks noEditPoints="1"/>
            </p:cNvSpPr>
            <p:nvPr/>
          </p:nvSpPr>
          <p:spPr bwMode="auto">
            <a:xfrm>
              <a:off x="4931" y="1579"/>
              <a:ext cx="116" cy="129"/>
            </a:xfrm>
            <a:custGeom>
              <a:avLst/>
              <a:gdLst>
                <a:gd name="T0" fmla="*/ 1 w 47"/>
                <a:gd name="T1" fmla="*/ 10 h 54"/>
                <a:gd name="T2" fmla="*/ 8 w 47"/>
                <a:gd name="T3" fmla="*/ 20 h 54"/>
                <a:gd name="T4" fmla="*/ 21 w 47"/>
                <a:gd name="T5" fmla="*/ 21 h 54"/>
                <a:gd name="T6" fmla="*/ 2 w 47"/>
                <a:gd name="T7" fmla="*/ 23 h 54"/>
                <a:gd name="T8" fmla="*/ 3 w 47"/>
                <a:gd name="T9" fmla="*/ 24 h 54"/>
                <a:gd name="T10" fmla="*/ 21 w 47"/>
                <a:gd name="T11" fmla="*/ 23 h 54"/>
                <a:gd name="T12" fmla="*/ 21 w 47"/>
                <a:gd name="T13" fmla="*/ 25 h 54"/>
                <a:gd name="T14" fmla="*/ 21 w 47"/>
                <a:gd name="T15" fmla="*/ 26 h 54"/>
                <a:gd name="T16" fmla="*/ 1 w 47"/>
                <a:gd name="T17" fmla="*/ 28 h 54"/>
                <a:gd name="T18" fmla="*/ 5 w 47"/>
                <a:gd name="T19" fmla="*/ 29 h 54"/>
                <a:gd name="T20" fmla="*/ 19 w 47"/>
                <a:gd name="T21" fmla="*/ 28 h 54"/>
                <a:gd name="T22" fmla="*/ 21 w 47"/>
                <a:gd name="T23" fmla="*/ 31 h 54"/>
                <a:gd name="T24" fmla="*/ 1 w 47"/>
                <a:gd name="T25" fmla="*/ 32 h 54"/>
                <a:gd name="T26" fmla="*/ 17 w 47"/>
                <a:gd name="T27" fmla="*/ 34 h 54"/>
                <a:gd name="T28" fmla="*/ 20 w 47"/>
                <a:gd name="T29" fmla="*/ 34 h 54"/>
                <a:gd name="T30" fmla="*/ 10 w 47"/>
                <a:gd name="T31" fmla="*/ 50 h 54"/>
                <a:gd name="T32" fmla="*/ 8 w 47"/>
                <a:gd name="T33" fmla="*/ 53 h 54"/>
                <a:gd name="T34" fmla="*/ 23 w 47"/>
                <a:gd name="T35" fmla="*/ 39 h 54"/>
                <a:gd name="T36" fmla="*/ 30 w 47"/>
                <a:gd name="T37" fmla="*/ 34 h 54"/>
                <a:gd name="T38" fmla="*/ 38 w 47"/>
                <a:gd name="T39" fmla="*/ 34 h 54"/>
                <a:gd name="T40" fmla="*/ 46 w 47"/>
                <a:gd name="T41" fmla="*/ 51 h 54"/>
                <a:gd name="T42" fmla="*/ 44 w 47"/>
                <a:gd name="T43" fmla="*/ 41 h 54"/>
                <a:gd name="T44" fmla="*/ 41 w 47"/>
                <a:gd name="T45" fmla="*/ 31 h 54"/>
                <a:gd name="T46" fmla="*/ 38 w 47"/>
                <a:gd name="T47" fmla="*/ 22 h 54"/>
                <a:gd name="T48" fmla="*/ 26 w 47"/>
                <a:gd name="T49" fmla="*/ 19 h 54"/>
                <a:gd name="T50" fmla="*/ 39 w 47"/>
                <a:gd name="T51" fmla="*/ 19 h 54"/>
                <a:gd name="T52" fmla="*/ 39 w 47"/>
                <a:gd name="T53" fmla="*/ 10 h 54"/>
                <a:gd name="T54" fmla="*/ 38 w 47"/>
                <a:gd name="T55" fmla="*/ 12 h 54"/>
                <a:gd name="T56" fmla="*/ 25 w 47"/>
                <a:gd name="T57" fmla="*/ 11 h 54"/>
                <a:gd name="T58" fmla="*/ 34 w 47"/>
                <a:gd name="T59" fmla="*/ 8 h 54"/>
                <a:gd name="T60" fmla="*/ 35 w 47"/>
                <a:gd name="T61" fmla="*/ 1 h 54"/>
                <a:gd name="T62" fmla="*/ 32 w 47"/>
                <a:gd name="T63" fmla="*/ 6 h 54"/>
                <a:gd name="T64" fmla="*/ 29 w 47"/>
                <a:gd name="T65" fmla="*/ 7 h 54"/>
                <a:gd name="T66" fmla="*/ 25 w 47"/>
                <a:gd name="T67" fmla="*/ 4 h 54"/>
                <a:gd name="T68" fmla="*/ 23 w 47"/>
                <a:gd name="T69" fmla="*/ 0 h 54"/>
                <a:gd name="T70" fmla="*/ 21 w 47"/>
                <a:gd name="T71" fmla="*/ 4 h 54"/>
                <a:gd name="T72" fmla="*/ 16 w 47"/>
                <a:gd name="T73" fmla="*/ 7 h 54"/>
                <a:gd name="T74" fmla="*/ 8 w 47"/>
                <a:gd name="T75" fmla="*/ 1 h 54"/>
                <a:gd name="T76" fmla="*/ 7 w 47"/>
                <a:gd name="T77" fmla="*/ 5 h 54"/>
                <a:gd name="T78" fmla="*/ 14 w 47"/>
                <a:gd name="T79" fmla="*/ 10 h 54"/>
                <a:gd name="T80" fmla="*/ 21 w 47"/>
                <a:gd name="T81" fmla="*/ 10 h 54"/>
                <a:gd name="T82" fmla="*/ 21 w 47"/>
                <a:gd name="T83" fmla="*/ 12 h 54"/>
                <a:gd name="T84" fmla="*/ 5 w 47"/>
                <a:gd name="T85" fmla="*/ 11 h 54"/>
                <a:gd name="T86" fmla="*/ 3 w 47"/>
                <a:gd name="T87" fmla="*/ 9 h 54"/>
                <a:gd name="T88" fmla="*/ 5 w 47"/>
                <a:gd name="T89" fmla="*/ 16 h 54"/>
                <a:gd name="T90" fmla="*/ 21 w 47"/>
                <a:gd name="T91" fmla="*/ 14 h 54"/>
                <a:gd name="T92" fmla="*/ 10 w 47"/>
                <a:gd name="T93" fmla="*/ 17 h 54"/>
                <a:gd name="T94" fmla="*/ 5 w 47"/>
                <a:gd name="T95" fmla="*/ 16 h 54"/>
                <a:gd name="T96" fmla="*/ 39 w 47"/>
                <a:gd name="T97" fmla="*/ 27 h 54"/>
                <a:gd name="T98" fmla="*/ 32 w 47"/>
                <a:gd name="T99" fmla="*/ 26 h 54"/>
                <a:gd name="T100" fmla="*/ 26 w 47"/>
                <a:gd name="T101" fmla="*/ 23 h 54"/>
                <a:gd name="T102" fmla="*/ 39 w 47"/>
                <a:gd name="T103" fmla="*/ 25 h 54"/>
                <a:gd name="T104" fmla="*/ 35 w 47"/>
                <a:gd name="T105" fmla="*/ 17 h 54"/>
                <a:gd name="T106" fmla="*/ 26 w 47"/>
                <a:gd name="T107" fmla="*/ 15 h 54"/>
                <a:gd name="T108" fmla="*/ 38 w 47"/>
                <a:gd name="T109" fmla="*/ 15 h 54"/>
                <a:gd name="T110" fmla="*/ 35 w 47"/>
                <a:gd name="T111" fmla="*/ 17 h 54"/>
                <a:gd name="T112" fmla="*/ 25 w 47"/>
                <a:gd name="T113" fmla="*/ 31 h 54"/>
                <a:gd name="T114" fmla="*/ 26 w 47"/>
                <a:gd name="T115" fmla="*/ 29 h 54"/>
                <a:gd name="T116" fmla="*/ 31 w 47"/>
                <a:gd name="T117" fmla="*/ 29 h 54"/>
                <a:gd name="T118" fmla="*/ 37 w 47"/>
                <a:gd name="T119" fmla="*/ 30 h 54"/>
                <a:gd name="T120" fmla="*/ 34 w 47"/>
                <a:gd name="T121" fmla="*/ 31 h 54"/>
                <a:gd name="T122" fmla="*/ 25 w 47"/>
                <a:gd name="T123" fmla="*/ 3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" h="54">
                  <a:moveTo>
                    <a:pt x="3" y="9"/>
                  </a:moveTo>
                  <a:cubicBezTo>
                    <a:pt x="2" y="9"/>
                    <a:pt x="2" y="10"/>
                    <a:pt x="1" y="10"/>
                  </a:cubicBezTo>
                  <a:cubicBezTo>
                    <a:pt x="0" y="13"/>
                    <a:pt x="0" y="16"/>
                    <a:pt x="3" y="19"/>
                  </a:cubicBezTo>
                  <a:cubicBezTo>
                    <a:pt x="4" y="20"/>
                    <a:pt x="6" y="20"/>
                    <a:pt x="8" y="20"/>
                  </a:cubicBezTo>
                  <a:cubicBezTo>
                    <a:pt x="13" y="19"/>
                    <a:pt x="17" y="19"/>
                    <a:pt x="21" y="19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16" y="21"/>
                    <a:pt x="10" y="21"/>
                    <a:pt x="4" y="21"/>
                  </a:cubicBezTo>
                  <a:cubicBezTo>
                    <a:pt x="3" y="21"/>
                    <a:pt x="2" y="22"/>
                    <a:pt x="2" y="23"/>
                  </a:cubicBezTo>
                  <a:cubicBezTo>
                    <a:pt x="1" y="23"/>
                    <a:pt x="1" y="24"/>
                    <a:pt x="1" y="24"/>
                  </a:cubicBezTo>
                  <a:cubicBezTo>
                    <a:pt x="2" y="24"/>
                    <a:pt x="2" y="24"/>
                    <a:pt x="3" y="24"/>
                  </a:cubicBezTo>
                  <a:cubicBezTo>
                    <a:pt x="4" y="24"/>
                    <a:pt x="6" y="24"/>
                    <a:pt x="8" y="24"/>
                  </a:cubicBezTo>
                  <a:cubicBezTo>
                    <a:pt x="13" y="24"/>
                    <a:pt x="18" y="23"/>
                    <a:pt x="2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4"/>
                    <a:pt x="21" y="24"/>
                    <a:pt x="21" y="25"/>
                  </a:cubicBezTo>
                  <a:cubicBezTo>
                    <a:pt x="21" y="25"/>
                    <a:pt x="21" y="25"/>
                    <a:pt x="21" y="26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15" y="26"/>
                    <a:pt x="10" y="26"/>
                    <a:pt x="4" y="26"/>
                  </a:cubicBezTo>
                  <a:cubicBezTo>
                    <a:pt x="1" y="26"/>
                    <a:pt x="0" y="27"/>
                    <a:pt x="1" y="28"/>
                  </a:cubicBezTo>
                  <a:cubicBezTo>
                    <a:pt x="1" y="28"/>
                    <a:pt x="1" y="29"/>
                    <a:pt x="1" y="29"/>
                  </a:cubicBezTo>
                  <a:cubicBezTo>
                    <a:pt x="2" y="29"/>
                    <a:pt x="3" y="29"/>
                    <a:pt x="5" y="29"/>
                  </a:cubicBezTo>
                  <a:cubicBezTo>
                    <a:pt x="10" y="29"/>
                    <a:pt x="15" y="28"/>
                    <a:pt x="17" y="28"/>
                  </a:cubicBezTo>
                  <a:cubicBezTo>
                    <a:pt x="17" y="28"/>
                    <a:pt x="18" y="28"/>
                    <a:pt x="19" y="28"/>
                  </a:cubicBezTo>
                  <a:cubicBezTo>
                    <a:pt x="20" y="28"/>
                    <a:pt x="21" y="28"/>
                    <a:pt x="21" y="29"/>
                  </a:cubicBezTo>
                  <a:cubicBezTo>
                    <a:pt x="21" y="29"/>
                    <a:pt x="21" y="30"/>
                    <a:pt x="21" y="31"/>
                  </a:cubicBezTo>
                  <a:cubicBezTo>
                    <a:pt x="16" y="31"/>
                    <a:pt x="10" y="31"/>
                    <a:pt x="3" y="31"/>
                  </a:cubicBezTo>
                  <a:cubicBezTo>
                    <a:pt x="2" y="31"/>
                    <a:pt x="1" y="32"/>
                    <a:pt x="1" y="32"/>
                  </a:cubicBezTo>
                  <a:cubicBezTo>
                    <a:pt x="1" y="33"/>
                    <a:pt x="2" y="34"/>
                    <a:pt x="3" y="34"/>
                  </a:cubicBezTo>
                  <a:cubicBezTo>
                    <a:pt x="6" y="34"/>
                    <a:pt x="11" y="34"/>
                    <a:pt x="17" y="34"/>
                  </a:cubicBezTo>
                  <a:cubicBezTo>
                    <a:pt x="17" y="34"/>
                    <a:pt x="18" y="34"/>
                    <a:pt x="19" y="34"/>
                  </a:cubicBezTo>
                  <a:cubicBezTo>
                    <a:pt x="19" y="34"/>
                    <a:pt x="20" y="34"/>
                    <a:pt x="20" y="34"/>
                  </a:cubicBezTo>
                  <a:cubicBezTo>
                    <a:pt x="20" y="36"/>
                    <a:pt x="19" y="37"/>
                    <a:pt x="18" y="39"/>
                  </a:cubicBezTo>
                  <a:cubicBezTo>
                    <a:pt x="17" y="42"/>
                    <a:pt x="14" y="45"/>
                    <a:pt x="10" y="50"/>
                  </a:cubicBezTo>
                  <a:cubicBezTo>
                    <a:pt x="9" y="50"/>
                    <a:pt x="9" y="51"/>
                    <a:pt x="8" y="51"/>
                  </a:cubicBezTo>
                  <a:cubicBezTo>
                    <a:pt x="8" y="52"/>
                    <a:pt x="8" y="53"/>
                    <a:pt x="8" y="53"/>
                  </a:cubicBezTo>
                  <a:cubicBezTo>
                    <a:pt x="9" y="54"/>
                    <a:pt x="10" y="53"/>
                    <a:pt x="11" y="53"/>
                  </a:cubicBezTo>
                  <a:cubicBezTo>
                    <a:pt x="16" y="49"/>
                    <a:pt x="20" y="45"/>
                    <a:pt x="23" y="39"/>
                  </a:cubicBezTo>
                  <a:cubicBezTo>
                    <a:pt x="24" y="37"/>
                    <a:pt x="25" y="35"/>
                    <a:pt x="25" y="34"/>
                  </a:cubicBezTo>
                  <a:cubicBezTo>
                    <a:pt x="26" y="34"/>
                    <a:pt x="28" y="34"/>
                    <a:pt x="30" y="34"/>
                  </a:cubicBezTo>
                  <a:cubicBezTo>
                    <a:pt x="32" y="34"/>
                    <a:pt x="34" y="34"/>
                    <a:pt x="35" y="34"/>
                  </a:cubicBezTo>
                  <a:cubicBezTo>
                    <a:pt x="36" y="34"/>
                    <a:pt x="37" y="34"/>
                    <a:pt x="38" y="34"/>
                  </a:cubicBezTo>
                  <a:cubicBezTo>
                    <a:pt x="39" y="41"/>
                    <a:pt x="41" y="46"/>
                    <a:pt x="43" y="49"/>
                  </a:cubicBezTo>
                  <a:cubicBezTo>
                    <a:pt x="44" y="50"/>
                    <a:pt x="45" y="51"/>
                    <a:pt x="46" y="51"/>
                  </a:cubicBezTo>
                  <a:cubicBezTo>
                    <a:pt x="46" y="50"/>
                    <a:pt x="47" y="50"/>
                    <a:pt x="46" y="49"/>
                  </a:cubicBezTo>
                  <a:cubicBezTo>
                    <a:pt x="46" y="47"/>
                    <a:pt x="45" y="44"/>
                    <a:pt x="44" y="41"/>
                  </a:cubicBezTo>
                  <a:cubicBezTo>
                    <a:pt x="43" y="40"/>
                    <a:pt x="43" y="40"/>
                    <a:pt x="43" y="39"/>
                  </a:cubicBezTo>
                  <a:cubicBezTo>
                    <a:pt x="42" y="36"/>
                    <a:pt x="41" y="34"/>
                    <a:pt x="41" y="31"/>
                  </a:cubicBezTo>
                  <a:cubicBezTo>
                    <a:pt x="42" y="29"/>
                    <a:pt x="43" y="27"/>
                    <a:pt x="43" y="25"/>
                  </a:cubicBezTo>
                  <a:cubicBezTo>
                    <a:pt x="43" y="23"/>
                    <a:pt x="41" y="22"/>
                    <a:pt x="38" y="22"/>
                  </a:cubicBezTo>
                  <a:cubicBezTo>
                    <a:pt x="35" y="21"/>
                    <a:pt x="31" y="21"/>
                    <a:pt x="26" y="21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30" y="19"/>
                    <a:pt x="33" y="19"/>
                    <a:pt x="34" y="20"/>
                  </a:cubicBezTo>
                  <a:cubicBezTo>
                    <a:pt x="36" y="20"/>
                    <a:pt x="37" y="20"/>
                    <a:pt x="39" y="19"/>
                  </a:cubicBezTo>
                  <a:cubicBezTo>
                    <a:pt x="42" y="17"/>
                    <a:pt x="43" y="14"/>
                    <a:pt x="41" y="10"/>
                  </a:cubicBezTo>
                  <a:cubicBezTo>
                    <a:pt x="41" y="10"/>
                    <a:pt x="40" y="10"/>
                    <a:pt x="39" y="10"/>
                  </a:cubicBezTo>
                  <a:cubicBezTo>
                    <a:pt x="39" y="10"/>
                    <a:pt x="38" y="10"/>
                    <a:pt x="38" y="11"/>
                  </a:cubicBezTo>
                  <a:cubicBezTo>
                    <a:pt x="38" y="11"/>
                    <a:pt x="38" y="12"/>
                    <a:pt x="38" y="12"/>
                  </a:cubicBezTo>
                  <a:cubicBezTo>
                    <a:pt x="34" y="12"/>
                    <a:pt x="29" y="12"/>
                    <a:pt x="26" y="12"/>
                  </a:cubicBezTo>
                  <a:cubicBezTo>
                    <a:pt x="26" y="12"/>
                    <a:pt x="26" y="11"/>
                    <a:pt x="25" y="11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30" y="10"/>
                    <a:pt x="33" y="9"/>
                    <a:pt x="34" y="8"/>
                  </a:cubicBezTo>
                  <a:cubicBezTo>
                    <a:pt x="36" y="7"/>
                    <a:pt x="37" y="5"/>
                    <a:pt x="36" y="2"/>
                  </a:cubicBezTo>
                  <a:cubicBezTo>
                    <a:pt x="36" y="2"/>
                    <a:pt x="36" y="1"/>
                    <a:pt x="35" y="1"/>
                  </a:cubicBezTo>
                  <a:cubicBezTo>
                    <a:pt x="34" y="1"/>
                    <a:pt x="34" y="1"/>
                    <a:pt x="33" y="2"/>
                  </a:cubicBezTo>
                  <a:cubicBezTo>
                    <a:pt x="33" y="4"/>
                    <a:pt x="33" y="5"/>
                    <a:pt x="32" y="6"/>
                  </a:cubicBezTo>
                  <a:cubicBezTo>
                    <a:pt x="32" y="7"/>
                    <a:pt x="31" y="7"/>
                    <a:pt x="29" y="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7" y="7"/>
                    <a:pt x="26" y="7"/>
                    <a:pt x="25" y="7"/>
                  </a:cubicBezTo>
                  <a:cubicBezTo>
                    <a:pt x="25" y="6"/>
                    <a:pt x="25" y="5"/>
                    <a:pt x="25" y="4"/>
                  </a:cubicBezTo>
                  <a:cubicBezTo>
                    <a:pt x="25" y="3"/>
                    <a:pt x="25" y="2"/>
                    <a:pt x="25" y="2"/>
                  </a:cubicBezTo>
                  <a:cubicBezTo>
                    <a:pt x="25" y="1"/>
                    <a:pt x="24" y="0"/>
                    <a:pt x="23" y="0"/>
                  </a:cubicBezTo>
                  <a:cubicBezTo>
                    <a:pt x="21" y="0"/>
                    <a:pt x="21" y="1"/>
                    <a:pt x="21" y="2"/>
                  </a:cubicBezTo>
                  <a:cubicBezTo>
                    <a:pt x="21" y="2"/>
                    <a:pt x="21" y="3"/>
                    <a:pt x="21" y="4"/>
                  </a:cubicBezTo>
                  <a:cubicBezTo>
                    <a:pt x="21" y="6"/>
                    <a:pt x="21" y="6"/>
                    <a:pt x="21" y="7"/>
                  </a:cubicBezTo>
                  <a:cubicBezTo>
                    <a:pt x="19" y="7"/>
                    <a:pt x="17" y="7"/>
                    <a:pt x="16" y="7"/>
                  </a:cubicBezTo>
                  <a:cubicBezTo>
                    <a:pt x="12" y="7"/>
                    <a:pt x="10" y="5"/>
                    <a:pt x="10" y="2"/>
                  </a:cubicBezTo>
                  <a:cubicBezTo>
                    <a:pt x="10" y="1"/>
                    <a:pt x="9" y="1"/>
                    <a:pt x="8" y="1"/>
                  </a:cubicBezTo>
                  <a:cubicBezTo>
                    <a:pt x="8" y="1"/>
                    <a:pt x="7" y="1"/>
                    <a:pt x="6" y="2"/>
                  </a:cubicBezTo>
                  <a:cubicBezTo>
                    <a:pt x="6" y="3"/>
                    <a:pt x="6" y="4"/>
                    <a:pt x="7" y="5"/>
                  </a:cubicBezTo>
                  <a:cubicBezTo>
                    <a:pt x="7" y="6"/>
                    <a:pt x="9" y="8"/>
                    <a:pt x="10" y="8"/>
                  </a:cubicBezTo>
                  <a:cubicBezTo>
                    <a:pt x="11" y="9"/>
                    <a:pt x="13" y="9"/>
                    <a:pt x="14" y="10"/>
                  </a:cubicBezTo>
                  <a:cubicBezTo>
                    <a:pt x="15" y="10"/>
                    <a:pt x="17" y="10"/>
                    <a:pt x="20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0"/>
                    <a:pt x="21" y="10"/>
                    <a:pt x="21" y="11"/>
                  </a:cubicBezTo>
                  <a:cubicBezTo>
                    <a:pt x="21" y="11"/>
                    <a:pt x="21" y="12"/>
                    <a:pt x="21" y="12"/>
                  </a:cubicBezTo>
                  <a:cubicBezTo>
                    <a:pt x="15" y="12"/>
                    <a:pt x="10" y="12"/>
                    <a:pt x="4" y="12"/>
                  </a:cubicBezTo>
                  <a:cubicBezTo>
                    <a:pt x="5" y="12"/>
                    <a:pt x="5" y="12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0"/>
                    <a:pt x="5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lose/>
                  <a:moveTo>
                    <a:pt x="5" y="16"/>
                  </a:moveTo>
                  <a:cubicBezTo>
                    <a:pt x="5" y="16"/>
                    <a:pt x="5" y="15"/>
                    <a:pt x="5" y="15"/>
                  </a:cubicBezTo>
                  <a:cubicBezTo>
                    <a:pt x="9" y="14"/>
                    <a:pt x="15" y="14"/>
                    <a:pt x="21" y="14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16" y="17"/>
                    <a:pt x="12" y="17"/>
                    <a:pt x="10" y="17"/>
                  </a:cubicBezTo>
                  <a:cubicBezTo>
                    <a:pt x="7" y="18"/>
                    <a:pt x="5" y="17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lose/>
                  <a:moveTo>
                    <a:pt x="39" y="25"/>
                  </a:moveTo>
                  <a:cubicBezTo>
                    <a:pt x="39" y="26"/>
                    <a:pt x="39" y="26"/>
                    <a:pt x="39" y="27"/>
                  </a:cubicBezTo>
                  <a:cubicBezTo>
                    <a:pt x="38" y="27"/>
                    <a:pt x="37" y="26"/>
                    <a:pt x="36" y="26"/>
                  </a:cubicBezTo>
                  <a:cubicBezTo>
                    <a:pt x="35" y="26"/>
                    <a:pt x="34" y="26"/>
                    <a:pt x="32" y="26"/>
                  </a:cubicBezTo>
                  <a:cubicBezTo>
                    <a:pt x="29" y="26"/>
                    <a:pt x="27" y="26"/>
                    <a:pt x="26" y="26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30" y="23"/>
                    <a:pt x="33" y="23"/>
                    <a:pt x="35" y="24"/>
                  </a:cubicBezTo>
                  <a:cubicBezTo>
                    <a:pt x="37" y="24"/>
                    <a:pt x="39" y="24"/>
                    <a:pt x="39" y="25"/>
                  </a:cubicBezTo>
                  <a:cubicBezTo>
                    <a:pt x="39" y="25"/>
                    <a:pt x="39" y="25"/>
                    <a:pt x="39" y="25"/>
                  </a:cubicBezTo>
                  <a:close/>
                  <a:moveTo>
                    <a:pt x="35" y="17"/>
                  </a:moveTo>
                  <a:cubicBezTo>
                    <a:pt x="32" y="17"/>
                    <a:pt x="29" y="17"/>
                    <a:pt x="26" y="17"/>
                  </a:cubicBezTo>
                  <a:cubicBezTo>
                    <a:pt x="26" y="16"/>
                    <a:pt x="26" y="16"/>
                    <a:pt x="26" y="15"/>
                  </a:cubicBezTo>
                  <a:cubicBezTo>
                    <a:pt x="26" y="15"/>
                    <a:pt x="26" y="14"/>
                    <a:pt x="26" y="14"/>
                  </a:cubicBezTo>
                  <a:cubicBezTo>
                    <a:pt x="31" y="14"/>
                    <a:pt x="35" y="14"/>
                    <a:pt x="38" y="15"/>
                  </a:cubicBezTo>
                  <a:cubicBezTo>
                    <a:pt x="38" y="16"/>
                    <a:pt x="38" y="16"/>
                    <a:pt x="37" y="17"/>
                  </a:cubicBezTo>
                  <a:cubicBezTo>
                    <a:pt x="37" y="17"/>
                    <a:pt x="36" y="17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lose/>
                  <a:moveTo>
                    <a:pt x="25" y="31"/>
                  </a:moveTo>
                  <a:cubicBezTo>
                    <a:pt x="25" y="31"/>
                    <a:pt x="26" y="30"/>
                    <a:pt x="26" y="30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7" y="29"/>
                    <a:pt x="28" y="29"/>
                    <a:pt x="29" y="29"/>
                  </a:cubicBezTo>
                  <a:cubicBezTo>
                    <a:pt x="29" y="29"/>
                    <a:pt x="30" y="29"/>
                    <a:pt x="31" y="29"/>
                  </a:cubicBezTo>
                  <a:cubicBezTo>
                    <a:pt x="32" y="29"/>
                    <a:pt x="33" y="29"/>
                    <a:pt x="34" y="29"/>
                  </a:cubicBezTo>
                  <a:cubicBezTo>
                    <a:pt x="36" y="28"/>
                    <a:pt x="37" y="29"/>
                    <a:pt x="37" y="30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6" y="31"/>
                    <a:pt x="35" y="31"/>
                    <a:pt x="34" y="31"/>
                  </a:cubicBezTo>
                  <a:cubicBezTo>
                    <a:pt x="32" y="31"/>
                    <a:pt x="29" y="31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1" name="Freeform 77"/>
            <p:cNvSpPr>
              <a:spLocks noEditPoints="1"/>
            </p:cNvSpPr>
            <p:nvPr/>
          </p:nvSpPr>
          <p:spPr bwMode="auto">
            <a:xfrm>
              <a:off x="4921" y="1459"/>
              <a:ext cx="126" cy="127"/>
            </a:xfrm>
            <a:custGeom>
              <a:avLst/>
              <a:gdLst>
                <a:gd name="T0" fmla="*/ 10 w 51"/>
                <a:gd name="T1" fmla="*/ 29 h 53"/>
                <a:gd name="T2" fmla="*/ 13 w 51"/>
                <a:gd name="T3" fmla="*/ 31 h 53"/>
                <a:gd name="T4" fmla="*/ 6 w 51"/>
                <a:gd name="T5" fmla="*/ 36 h 53"/>
                <a:gd name="T6" fmla="*/ 13 w 51"/>
                <a:gd name="T7" fmla="*/ 35 h 53"/>
                <a:gd name="T8" fmla="*/ 6 w 51"/>
                <a:gd name="T9" fmla="*/ 53 h 53"/>
                <a:gd name="T10" fmla="*/ 17 w 51"/>
                <a:gd name="T11" fmla="*/ 34 h 53"/>
                <a:gd name="T12" fmla="*/ 28 w 51"/>
                <a:gd name="T13" fmla="*/ 31 h 53"/>
                <a:gd name="T14" fmla="*/ 21 w 51"/>
                <a:gd name="T15" fmla="*/ 40 h 53"/>
                <a:gd name="T16" fmla="*/ 33 w 51"/>
                <a:gd name="T17" fmla="*/ 45 h 53"/>
                <a:gd name="T18" fmla="*/ 38 w 51"/>
                <a:gd name="T19" fmla="*/ 37 h 53"/>
                <a:gd name="T20" fmla="*/ 37 w 51"/>
                <a:gd name="T21" fmla="*/ 34 h 53"/>
                <a:gd name="T22" fmla="*/ 29 w 51"/>
                <a:gd name="T23" fmla="*/ 45 h 53"/>
                <a:gd name="T24" fmla="*/ 29 w 51"/>
                <a:gd name="T25" fmla="*/ 35 h 53"/>
                <a:gd name="T26" fmla="*/ 31 w 51"/>
                <a:gd name="T27" fmla="*/ 31 h 53"/>
                <a:gd name="T28" fmla="*/ 42 w 51"/>
                <a:gd name="T29" fmla="*/ 43 h 53"/>
                <a:gd name="T30" fmla="*/ 50 w 51"/>
                <a:gd name="T31" fmla="*/ 51 h 53"/>
                <a:gd name="T32" fmla="*/ 46 w 51"/>
                <a:gd name="T33" fmla="*/ 35 h 53"/>
                <a:gd name="T34" fmla="*/ 29 w 51"/>
                <a:gd name="T35" fmla="*/ 26 h 53"/>
                <a:gd name="T36" fmla="*/ 46 w 51"/>
                <a:gd name="T37" fmla="*/ 18 h 53"/>
                <a:gd name="T38" fmla="*/ 51 w 51"/>
                <a:gd name="T39" fmla="*/ 6 h 53"/>
                <a:gd name="T40" fmla="*/ 31 w 51"/>
                <a:gd name="T41" fmla="*/ 1 h 53"/>
                <a:gd name="T42" fmla="*/ 32 w 51"/>
                <a:gd name="T43" fmla="*/ 3 h 53"/>
                <a:gd name="T44" fmla="*/ 47 w 51"/>
                <a:gd name="T45" fmla="*/ 9 h 53"/>
                <a:gd name="T46" fmla="*/ 30 w 51"/>
                <a:gd name="T47" fmla="*/ 6 h 53"/>
                <a:gd name="T48" fmla="*/ 45 w 51"/>
                <a:gd name="T49" fmla="*/ 11 h 53"/>
                <a:gd name="T50" fmla="*/ 33 w 51"/>
                <a:gd name="T51" fmla="*/ 9 h 53"/>
                <a:gd name="T52" fmla="*/ 36 w 51"/>
                <a:gd name="T53" fmla="*/ 12 h 53"/>
                <a:gd name="T54" fmla="*/ 44 w 51"/>
                <a:gd name="T55" fmla="*/ 14 h 53"/>
                <a:gd name="T56" fmla="*/ 42 w 51"/>
                <a:gd name="T57" fmla="*/ 15 h 53"/>
                <a:gd name="T58" fmla="*/ 30 w 51"/>
                <a:gd name="T59" fmla="*/ 14 h 53"/>
                <a:gd name="T60" fmla="*/ 25 w 51"/>
                <a:gd name="T61" fmla="*/ 14 h 53"/>
                <a:gd name="T62" fmla="*/ 12 w 51"/>
                <a:gd name="T63" fmla="*/ 15 h 53"/>
                <a:gd name="T64" fmla="*/ 14 w 51"/>
                <a:gd name="T65" fmla="*/ 13 h 53"/>
                <a:gd name="T66" fmla="*/ 25 w 51"/>
                <a:gd name="T67" fmla="*/ 11 h 53"/>
                <a:gd name="T68" fmla="*/ 17 w 51"/>
                <a:gd name="T69" fmla="*/ 10 h 53"/>
                <a:gd name="T70" fmla="*/ 10 w 51"/>
                <a:gd name="T71" fmla="*/ 11 h 53"/>
                <a:gd name="T72" fmla="*/ 23 w 51"/>
                <a:gd name="T73" fmla="*/ 5 h 53"/>
                <a:gd name="T74" fmla="*/ 7 w 51"/>
                <a:gd name="T75" fmla="*/ 8 h 53"/>
                <a:gd name="T76" fmla="*/ 23 w 51"/>
                <a:gd name="T77" fmla="*/ 2 h 53"/>
                <a:gd name="T78" fmla="*/ 17 w 51"/>
                <a:gd name="T79" fmla="*/ 0 h 53"/>
                <a:gd name="T80" fmla="*/ 5 w 51"/>
                <a:gd name="T81" fmla="*/ 10 h 53"/>
                <a:gd name="T82" fmla="*/ 9 w 51"/>
                <a:gd name="T83" fmla="*/ 16 h 53"/>
                <a:gd name="T84" fmla="*/ 8 w 51"/>
                <a:gd name="T85" fmla="*/ 21 h 53"/>
                <a:gd name="T86" fmla="*/ 20 w 51"/>
                <a:gd name="T87" fmla="*/ 27 h 53"/>
                <a:gd name="T88" fmla="*/ 27 w 51"/>
                <a:gd name="T89" fmla="*/ 29 h 53"/>
                <a:gd name="T90" fmla="*/ 10 w 51"/>
                <a:gd name="T91" fmla="*/ 27 h 53"/>
                <a:gd name="T92" fmla="*/ 0 w 51"/>
                <a:gd name="T93" fmla="*/ 32 h 53"/>
                <a:gd name="T94" fmla="*/ 37 w 51"/>
                <a:gd name="T95" fmla="*/ 20 h 53"/>
                <a:gd name="T96" fmla="*/ 22 w 51"/>
                <a:gd name="T97" fmla="*/ 20 h 53"/>
                <a:gd name="T98" fmla="*/ 16 w 51"/>
                <a:gd name="T99" fmla="*/ 17 h 53"/>
                <a:gd name="T100" fmla="*/ 38 w 51"/>
                <a:gd name="T101" fmla="*/ 17 h 53"/>
                <a:gd name="T102" fmla="*/ 21 w 51"/>
                <a:gd name="T103" fmla="*/ 22 h 53"/>
                <a:gd name="T104" fmla="*/ 36 w 51"/>
                <a:gd name="T105" fmla="*/ 22 h 53"/>
                <a:gd name="T106" fmla="*/ 38 w 51"/>
                <a:gd name="T107" fmla="*/ 24 h 53"/>
                <a:gd name="T108" fmla="*/ 18 w 51"/>
                <a:gd name="T109" fmla="*/ 24 h 53"/>
                <a:gd name="T110" fmla="*/ 16 w 51"/>
                <a:gd name="T111" fmla="*/ 21 h 53"/>
                <a:gd name="T112" fmla="*/ 12 w 51"/>
                <a:gd name="T113" fmla="*/ 21 h 53"/>
                <a:gd name="T114" fmla="*/ 44 w 51"/>
                <a:gd name="T115" fmla="*/ 20 h 53"/>
                <a:gd name="T116" fmla="*/ 42 w 51"/>
                <a:gd name="T117" fmla="*/ 24 h 53"/>
                <a:gd name="T118" fmla="*/ 43 w 51"/>
                <a:gd name="T119" fmla="*/ 1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1" h="53">
                  <a:moveTo>
                    <a:pt x="0" y="32"/>
                  </a:moveTo>
                  <a:cubicBezTo>
                    <a:pt x="1" y="32"/>
                    <a:pt x="2" y="32"/>
                    <a:pt x="3" y="31"/>
                  </a:cubicBezTo>
                  <a:cubicBezTo>
                    <a:pt x="6" y="30"/>
                    <a:pt x="8" y="29"/>
                    <a:pt x="10" y="29"/>
                  </a:cubicBezTo>
                  <a:cubicBezTo>
                    <a:pt x="11" y="29"/>
                    <a:pt x="12" y="29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9" y="32"/>
                    <a:pt x="6" y="33"/>
                    <a:pt x="3" y="35"/>
                  </a:cubicBezTo>
                  <a:cubicBezTo>
                    <a:pt x="2" y="36"/>
                    <a:pt x="2" y="37"/>
                    <a:pt x="3" y="38"/>
                  </a:cubicBezTo>
                  <a:cubicBezTo>
                    <a:pt x="3" y="38"/>
                    <a:pt x="5" y="37"/>
                    <a:pt x="6" y="36"/>
                  </a:cubicBezTo>
                  <a:cubicBezTo>
                    <a:pt x="8" y="35"/>
                    <a:pt x="10" y="34"/>
                    <a:pt x="14" y="33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4" y="34"/>
                    <a:pt x="14" y="35"/>
                    <a:pt x="13" y="35"/>
                  </a:cubicBezTo>
                  <a:cubicBezTo>
                    <a:pt x="11" y="37"/>
                    <a:pt x="9" y="39"/>
                    <a:pt x="8" y="41"/>
                  </a:cubicBezTo>
                  <a:cubicBezTo>
                    <a:pt x="6" y="45"/>
                    <a:pt x="5" y="49"/>
                    <a:pt x="4" y="52"/>
                  </a:cubicBezTo>
                  <a:cubicBezTo>
                    <a:pt x="5" y="52"/>
                    <a:pt x="5" y="53"/>
                    <a:pt x="6" y="53"/>
                  </a:cubicBezTo>
                  <a:cubicBezTo>
                    <a:pt x="7" y="52"/>
                    <a:pt x="8" y="51"/>
                    <a:pt x="9" y="48"/>
                  </a:cubicBezTo>
                  <a:cubicBezTo>
                    <a:pt x="10" y="43"/>
                    <a:pt x="13" y="39"/>
                    <a:pt x="16" y="37"/>
                  </a:cubicBezTo>
                  <a:cubicBezTo>
                    <a:pt x="17" y="36"/>
                    <a:pt x="17" y="35"/>
                    <a:pt x="17" y="34"/>
                  </a:cubicBezTo>
                  <a:cubicBezTo>
                    <a:pt x="17" y="34"/>
                    <a:pt x="17" y="33"/>
                    <a:pt x="17" y="33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20" y="32"/>
                    <a:pt x="23" y="31"/>
                    <a:pt x="28" y="31"/>
                  </a:cubicBezTo>
                  <a:cubicBezTo>
                    <a:pt x="28" y="32"/>
                    <a:pt x="28" y="33"/>
                    <a:pt x="27" y="33"/>
                  </a:cubicBezTo>
                  <a:cubicBezTo>
                    <a:pt x="26" y="34"/>
                    <a:pt x="25" y="36"/>
                    <a:pt x="23" y="37"/>
                  </a:cubicBezTo>
                  <a:cubicBezTo>
                    <a:pt x="22" y="38"/>
                    <a:pt x="21" y="39"/>
                    <a:pt x="21" y="40"/>
                  </a:cubicBezTo>
                  <a:cubicBezTo>
                    <a:pt x="21" y="43"/>
                    <a:pt x="22" y="45"/>
                    <a:pt x="25" y="47"/>
                  </a:cubicBezTo>
                  <a:cubicBezTo>
                    <a:pt x="27" y="48"/>
                    <a:pt x="28" y="48"/>
                    <a:pt x="30" y="47"/>
                  </a:cubicBezTo>
                  <a:cubicBezTo>
                    <a:pt x="32" y="47"/>
                    <a:pt x="33" y="46"/>
                    <a:pt x="33" y="45"/>
                  </a:cubicBezTo>
                  <a:cubicBezTo>
                    <a:pt x="33" y="45"/>
                    <a:pt x="33" y="45"/>
                    <a:pt x="33" y="44"/>
                  </a:cubicBezTo>
                  <a:cubicBezTo>
                    <a:pt x="34" y="43"/>
                    <a:pt x="34" y="42"/>
                    <a:pt x="35" y="40"/>
                  </a:cubicBezTo>
                  <a:cubicBezTo>
                    <a:pt x="35" y="40"/>
                    <a:pt x="36" y="39"/>
                    <a:pt x="38" y="37"/>
                  </a:cubicBezTo>
                  <a:cubicBezTo>
                    <a:pt x="38" y="36"/>
                    <a:pt x="39" y="36"/>
                    <a:pt x="39" y="36"/>
                  </a:cubicBezTo>
                  <a:cubicBezTo>
                    <a:pt x="39" y="35"/>
                    <a:pt x="39" y="35"/>
                    <a:pt x="38" y="35"/>
                  </a:cubicBezTo>
                  <a:cubicBezTo>
                    <a:pt x="38" y="35"/>
                    <a:pt x="37" y="34"/>
                    <a:pt x="37" y="34"/>
                  </a:cubicBezTo>
                  <a:cubicBezTo>
                    <a:pt x="36" y="35"/>
                    <a:pt x="34" y="36"/>
                    <a:pt x="33" y="38"/>
                  </a:cubicBezTo>
                  <a:cubicBezTo>
                    <a:pt x="32" y="39"/>
                    <a:pt x="31" y="41"/>
                    <a:pt x="30" y="44"/>
                  </a:cubicBezTo>
                  <a:cubicBezTo>
                    <a:pt x="30" y="45"/>
                    <a:pt x="29" y="45"/>
                    <a:pt x="29" y="45"/>
                  </a:cubicBezTo>
                  <a:cubicBezTo>
                    <a:pt x="28" y="45"/>
                    <a:pt x="28" y="45"/>
                    <a:pt x="27" y="45"/>
                  </a:cubicBezTo>
                  <a:cubicBezTo>
                    <a:pt x="25" y="43"/>
                    <a:pt x="24" y="42"/>
                    <a:pt x="25" y="40"/>
                  </a:cubicBezTo>
                  <a:cubicBezTo>
                    <a:pt x="25" y="39"/>
                    <a:pt x="27" y="37"/>
                    <a:pt x="29" y="35"/>
                  </a:cubicBezTo>
                  <a:cubicBezTo>
                    <a:pt x="30" y="35"/>
                    <a:pt x="31" y="33"/>
                    <a:pt x="31" y="32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1" y="32"/>
                    <a:pt x="31" y="31"/>
                    <a:pt x="31" y="31"/>
                  </a:cubicBezTo>
                  <a:cubicBezTo>
                    <a:pt x="34" y="31"/>
                    <a:pt x="37" y="31"/>
                    <a:pt x="40" y="32"/>
                  </a:cubicBezTo>
                  <a:cubicBezTo>
                    <a:pt x="42" y="32"/>
                    <a:pt x="43" y="33"/>
                    <a:pt x="43" y="34"/>
                  </a:cubicBezTo>
                  <a:cubicBezTo>
                    <a:pt x="42" y="37"/>
                    <a:pt x="42" y="40"/>
                    <a:pt x="42" y="43"/>
                  </a:cubicBezTo>
                  <a:cubicBezTo>
                    <a:pt x="43" y="47"/>
                    <a:pt x="45" y="50"/>
                    <a:pt x="47" y="52"/>
                  </a:cubicBezTo>
                  <a:cubicBezTo>
                    <a:pt x="48" y="53"/>
                    <a:pt x="49" y="53"/>
                    <a:pt x="50" y="53"/>
                  </a:cubicBezTo>
                  <a:cubicBezTo>
                    <a:pt x="51" y="53"/>
                    <a:pt x="51" y="52"/>
                    <a:pt x="50" y="51"/>
                  </a:cubicBezTo>
                  <a:cubicBezTo>
                    <a:pt x="47" y="47"/>
                    <a:pt x="46" y="44"/>
                    <a:pt x="45" y="42"/>
                  </a:cubicBezTo>
                  <a:cubicBezTo>
                    <a:pt x="45" y="40"/>
                    <a:pt x="45" y="39"/>
                    <a:pt x="45" y="37"/>
                  </a:cubicBezTo>
                  <a:cubicBezTo>
                    <a:pt x="45" y="36"/>
                    <a:pt x="46" y="35"/>
                    <a:pt x="46" y="35"/>
                  </a:cubicBezTo>
                  <a:cubicBezTo>
                    <a:pt x="47" y="34"/>
                    <a:pt x="47" y="33"/>
                    <a:pt x="46" y="32"/>
                  </a:cubicBezTo>
                  <a:cubicBezTo>
                    <a:pt x="45" y="30"/>
                    <a:pt x="39" y="29"/>
                    <a:pt x="31" y="29"/>
                  </a:cubicBezTo>
                  <a:cubicBezTo>
                    <a:pt x="30" y="28"/>
                    <a:pt x="30" y="27"/>
                    <a:pt x="29" y="26"/>
                  </a:cubicBezTo>
                  <a:cubicBezTo>
                    <a:pt x="33" y="26"/>
                    <a:pt x="36" y="26"/>
                    <a:pt x="37" y="27"/>
                  </a:cubicBezTo>
                  <a:cubicBezTo>
                    <a:pt x="41" y="27"/>
                    <a:pt x="44" y="27"/>
                    <a:pt x="45" y="26"/>
                  </a:cubicBezTo>
                  <a:cubicBezTo>
                    <a:pt x="47" y="23"/>
                    <a:pt x="47" y="20"/>
                    <a:pt x="46" y="18"/>
                  </a:cubicBezTo>
                  <a:cubicBezTo>
                    <a:pt x="46" y="17"/>
                    <a:pt x="46" y="17"/>
                    <a:pt x="45" y="16"/>
                  </a:cubicBezTo>
                  <a:cubicBezTo>
                    <a:pt x="46" y="15"/>
                    <a:pt x="47" y="14"/>
                    <a:pt x="48" y="12"/>
                  </a:cubicBezTo>
                  <a:cubicBezTo>
                    <a:pt x="50" y="10"/>
                    <a:pt x="51" y="9"/>
                    <a:pt x="51" y="6"/>
                  </a:cubicBezTo>
                  <a:cubicBezTo>
                    <a:pt x="50" y="5"/>
                    <a:pt x="48" y="3"/>
                    <a:pt x="44" y="2"/>
                  </a:cubicBezTo>
                  <a:cubicBezTo>
                    <a:pt x="40" y="1"/>
                    <a:pt x="35" y="0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29" y="1"/>
                    <a:pt x="28" y="1"/>
                    <a:pt x="29" y="2"/>
                  </a:cubicBezTo>
                  <a:cubicBezTo>
                    <a:pt x="30" y="2"/>
                    <a:pt x="30" y="3"/>
                    <a:pt x="31" y="3"/>
                  </a:cubicBezTo>
                  <a:cubicBezTo>
                    <a:pt x="31" y="3"/>
                    <a:pt x="32" y="3"/>
                    <a:pt x="32" y="3"/>
                  </a:cubicBezTo>
                  <a:cubicBezTo>
                    <a:pt x="39" y="3"/>
                    <a:pt x="43" y="4"/>
                    <a:pt x="46" y="6"/>
                  </a:cubicBezTo>
                  <a:cubicBezTo>
                    <a:pt x="47" y="7"/>
                    <a:pt x="48" y="8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3" y="7"/>
                    <a:pt x="38" y="6"/>
                    <a:pt x="31" y="5"/>
                  </a:cubicBezTo>
                  <a:cubicBezTo>
                    <a:pt x="31" y="5"/>
                    <a:pt x="30" y="5"/>
                    <a:pt x="30" y="5"/>
                  </a:cubicBezTo>
                  <a:cubicBezTo>
                    <a:pt x="29" y="5"/>
                    <a:pt x="29" y="6"/>
                    <a:pt x="30" y="6"/>
                  </a:cubicBezTo>
                  <a:cubicBezTo>
                    <a:pt x="30" y="7"/>
                    <a:pt x="31" y="7"/>
                    <a:pt x="33" y="7"/>
                  </a:cubicBezTo>
                  <a:cubicBezTo>
                    <a:pt x="38" y="8"/>
                    <a:pt x="42" y="9"/>
                    <a:pt x="44" y="10"/>
                  </a:cubicBezTo>
                  <a:cubicBezTo>
                    <a:pt x="45" y="10"/>
                    <a:pt x="45" y="11"/>
                    <a:pt x="45" y="11"/>
                  </a:cubicBezTo>
                  <a:cubicBezTo>
                    <a:pt x="44" y="12"/>
                    <a:pt x="42" y="12"/>
                    <a:pt x="41" y="11"/>
                  </a:cubicBezTo>
                  <a:cubicBezTo>
                    <a:pt x="40" y="11"/>
                    <a:pt x="38" y="10"/>
                    <a:pt x="34" y="10"/>
                  </a:cubicBezTo>
                  <a:cubicBezTo>
                    <a:pt x="34" y="9"/>
                    <a:pt x="33" y="9"/>
                    <a:pt x="33" y="9"/>
                  </a:cubicBezTo>
                  <a:cubicBezTo>
                    <a:pt x="32" y="9"/>
                    <a:pt x="31" y="9"/>
                    <a:pt x="30" y="9"/>
                  </a:cubicBezTo>
                  <a:cubicBezTo>
                    <a:pt x="29" y="10"/>
                    <a:pt x="30" y="11"/>
                    <a:pt x="34" y="12"/>
                  </a:cubicBezTo>
                  <a:cubicBezTo>
                    <a:pt x="34" y="12"/>
                    <a:pt x="35" y="12"/>
                    <a:pt x="36" y="12"/>
                  </a:cubicBezTo>
                  <a:cubicBezTo>
                    <a:pt x="38" y="13"/>
                    <a:pt x="40" y="13"/>
                    <a:pt x="40" y="13"/>
                  </a:cubicBezTo>
                  <a:cubicBezTo>
                    <a:pt x="42" y="14"/>
                    <a:pt x="43" y="14"/>
                    <a:pt x="44" y="13"/>
                  </a:cubicBezTo>
                  <a:cubicBezTo>
                    <a:pt x="44" y="14"/>
                    <a:pt x="44" y="14"/>
                    <a:pt x="44" y="14"/>
                  </a:cubicBezTo>
                  <a:cubicBezTo>
                    <a:pt x="43" y="15"/>
                    <a:pt x="43" y="15"/>
                    <a:pt x="43" y="16"/>
                  </a:cubicBezTo>
                  <a:cubicBezTo>
                    <a:pt x="43" y="15"/>
                    <a:pt x="43" y="15"/>
                    <a:pt x="42" y="15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1" y="15"/>
                    <a:pt x="41" y="15"/>
                    <a:pt x="40" y="15"/>
                  </a:cubicBezTo>
                  <a:cubicBezTo>
                    <a:pt x="39" y="15"/>
                    <a:pt x="38" y="15"/>
                    <a:pt x="38" y="15"/>
                  </a:cubicBezTo>
                  <a:cubicBezTo>
                    <a:pt x="37" y="15"/>
                    <a:pt x="35" y="15"/>
                    <a:pt x="30" y="14"/>
                  </a:cubicBezTo>
                  <a:cubicBezTo>
                    <a:pt x="30" y="12"/>
                    <a:pt x="29" y="11"/>
                    <a:pt x="27" y="12"/>
                  </a:cubicBezTo>
                  <a:cubicBezTo>
                    <a:pt x="26" y="11"/>
                    <a:pt x="25" y="12"/>
                    <a:pt x="26" y="12"/>
                  </a:cubicBezTo>
                  <a:cubicBezTo>
                    <a:pt x="26" y="13"/>
                    <a:pt x="26" y="14"/>
                    <a:pt x="25" y="14"/>
                  </a:cubicBezTo>
                  <a:cubicBezTo>
                    <a:pt x="24" y="14"/>
                    <a:pt x="22" y="15"/>
                    <a:pt x="19" y="15"/>
                  </a:cubicBezTo>
                  <a:cubicBezTo>
                    <a:pt x="18" y="15"/>
                    <a:pt x="18" y="15"/>
                    <a:pt x="17" y="15"/>
                  </a:cubicBezTo>
                  <a:cubicBezTo>
                    <a:pt x="15" y="15"/>
                    <a:pt x="14" y="15"/>
                    <a:pt x="12" y="15"/>
                  </a:cubicBezTo>
                  <a:cubicBezTo>
                    <a:pt x="12" y="15"/>
                    <a:pt x="12" y="15"/>
                    <a:pt x="12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2" y="14"/>
                    <a:pt x="12" y="14"/>
                    <a:pt x="14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6" y="12"/>
                    <a:pt x="18" y="12"/>
                    <a:pt x="20" y="12"/>
                  </a:cubicBezTo>
                  <a:cubicBezTo>
                    <a:pt x="22" y="12"/>
                    <a:pt x="23" y="11"/>
                    <a:pt x="25" y="11"/>
                  </a:cubicBezTo>
                  <a:cubicBezTo>
                    <a:pt x="25" y="10"/>
                    <a:pt x="25" y="10"/>
                    <a:pt x="23" y="9"/>
                  </a:cubicBezTo>
                  <a:cubicBezTo>
                    <a:pt x="23" y="9"/>
                    <a:pt x="22" y="9"/>
                    <a:pt x="21" y="9"/>
                  </a:cubicBezTo>
                  <a:cubicBezTo>
                    <a:pt x="20" y="9"/>
                    <a:pt x="18" y="10"/>
                    <a:pt x="17" y="10"/>
                  </a:cubicBezTo>
                  <a:cubicBezTo>
                    <a:pt x="15" y="10"/>
                    <a:pt x="13" y="11"/>
                    <a:pt x="12" y="11"/>
                  </a:cubicBezTo>
                  <a:cubicBezTo>
                    <a:pt x="11" y="11"/>
                    <a:pt x="10" y="11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0"/>
                    <a:pt x="10" y="9"/>
                    <a:pt x="11" y="9"/>
                  </a:cubicBezTo>
                  <a:cubicBezTo>
                    <a:pt x="13" y="8"/>
                    <a:pt x="17" y="8"/>
                    <a:pt x="21" y="7"/>
                  </a:cubicBezTo>
                  <a:cubicBezTo>
                    <a:pt x="23" y="7"/>
                    <a:pt x="24" y="6"/>
                    <a:pt x="23" y="5"/>
                  </a:cubicBezTo>
                  <a:cubicBezTo>
                    <a:pt x="23" y="5"/>
                    <a:pt x="22" y="5"/>
                    <a:pt x="21" y="5"/>
                  </a:cubicBezTo>
                  <a:cubicBezTo>
                    <a:pt x="21" y="5"/>
                    <a:pt x="20" y="5"/>
                    <a:pt x="19" y="5"/>
                  </a:cubicBezTo>
                  <a:cubicBezTo>
                    <a:pt x="14" y="6"/>
                    <a:pt x="10" y="7"/>
                    <a:pt x="7" y="8"/>
                  </a:cubicBezTo>
                  <a:cubicBezTo>
                    <a:pt x="6" y="7"/>
                    <a:pt x="7" y="6"/>
                    <a:pt x="8" y="6"/>
                  </a:cubicBezTo>
                  <a:cubicBezTo>
                    <a:pt x="10" y="4"/>
                    <a:pt x="15" y="3"/>
                    <a:pt x="21" y="3"/>
                  </a:cubicBezTo>
                  <a:cubicBezTo>
                    <a:pt x="22" y="3"/>
                    <a:pt x="23" y="2"/>
                    <a:pt x="23" y="2"/>
                  </a:cubicBezTo>
                  <a:cubicBezTo>
                    <a:pt x="24" y="1"/>
                    <a:pt x="24" y="1"/>
                    <a:pt x="22" y="0"/>
                  </a:cubicBezTo>
                  <a:cubicBezTo>
                    <a:pt x="21" y="0"/>
                    <a:pt x="20" y="0"/>
                    <a:pt x="18" y="0"/>
                  </a:cubicBezTo>
                  <a:cubicBezTo>
                    <a:pt x="18" y="0"/>
                    <a:pt x="17" y="0"/>
                    <a:pt x="17" y="0"/>
                  </a:cubicBezTo>
                  <a:cubicBezTo>
                    <a:pt x="12" y="1"/>
                    <a:pt x="8" y="2"/>
                    <a:pt x="4" y="4"/>
                  </a:cubicBezTo>
                  <a:cubicBezTo>
                    <a:pt x="3" y="4"/>
                    <a:pt x="3" y="5"/>
                    <a:pt x="3" y="5"/>
                  </a:cubicBezTo>
                  <a:cubicBezTo>
                    <a:pt x="3" y="7"/>
                    <a:pt x="4" y="8"/>
                    <a:pt x="5" y="10"/>
                  </a:cubicBezTo>
                  <a:cubicBezTo>
                    <a:pt x="5" y="10"/>
                    <a:pt x="5" y="11"/>
                    <a:pt x="5" y="11"/>
                  </a:cubicBezTo>
                  <a:cubicBezTo>
                    <a:pt x="6" y="12"/>
                    <a:pt x="7" y="13"/>
                    <a:pt x="8" y="14"/>
                  </a:cubicBezTo>
                  <a:cubicBezTo>
                    <a:pt x="9" y="15"/>
                    <a:pt x="9" y="16"/>
                    <a:pt x="9" y="16"/>
                  </a:cubicBezTo>
                  <a:cubicBezTo>
                    <a:pt x="9" y="16"/>
                    <a:pt x="9" y="16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8" y="19"/>
                    <a:pt x="8" y="20"/>
                    <a:pt x="8" y="21"/>
                  </a:cubicBezTo>
                  <a:cubicBezTo>
                    <a:pt x="8" y="22"/>
                    <a:pt x="9" y="23"/>
                    <a:pt x="11" y="25"/>
                  </a:cubicBezTo>
                  <a:cubicBezTo>
                    <a:pt x="12" y="26"/>
                    <a:pt x="13" y="27"/>
                    <a:pt x="14" y="27"/>
                  </a:cubicBezTo>
                  <a:cubicBezTo>
                    <a:pt x="15" y="27"/>
                    <a:pt x="17" y="27"/>
                    <a:pt x="20" y="27"/>
                  </a:cubicBezTo>
                  <a:cubicBezTo>
                    <a:pt x="21" y="27"/>
                    <a:pt x="23" y="26"/>
                    <a:pt x="24" y="26"/>
                  </a:cubicBezTo>
                  <a:cubicBezTo>
                    <a:pt x="24" y="26"/>
                    <a:pt x="24" y="27"/>
                    <a:pt x="25" y="27"/>
                  </a:cubicBezTo>
                  <a:cubicBezTo>
                    <a:pt x="26" y="28"/>
                    <a:pt x="27" y="29"/>
                    <a:pt x="27" y="29"/>
                  </a:cubicBezTo>
                  <a:cubicBezTo>
                    <a:pt x="22" y="29"/>
                    <a:pt x="18" y="29"/>
                    <a:pt x="16" y="30"/>
                  </a:cubicBezTo>
                  <a:cubicBezTo>
                    <a:pt x="15" y="29"/>
                    <a:pt x="14" y="28"/>
                    <a:pt x="14" y="28"/>
                  </a:cubicBezTo>
                  <a:cubicBezTo>
                    <a:pt x="13" y="27"/>
                    <a:pt x="11" y="27"/>
                    <a:pt x="10" y="27"/>
                  </a:cubicBezTo>
                  <a:cubicBezTo>
                    <a:pt x="7" y="27"/>
                    <a:pt x="4" y="28"/>
                    <a:pt x="1" y="30"/>
                  </a:cubicBezTo>
                  <a:cubicBezTo>
                    <a:pt x="0" y="31"/>
                    <a:pt x="0" y="31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lose/>
                  <a:moveTo>
                    <a:pt x="38" y="17"/>
                  </a:moveTo>
                  <a:cubicBezTo>
                    <a:pt x="39" y="17"/>
                    <a:pt x="40" y="18"/>
                    <a:pt x="40" y="18"/>
                  </a:cubicBezTo>
                  <a:cubicBezTo>
                    <a:pt x="39" y="19"/>
                    <a:pt x="38" y="19"/>
                    <a:pt x="37" y="20"/>
                  </a:cubicBezTo>
                  <a:cubicBezTo>
                    <a:pt x="36" y="20"/>
                    <a:pt x="35" y="19"/>
                    <a:pt x="34" y="19"/>
                  </a:cubicBezTo>
                  <a:cubicBezTo>
                    <a:pt x="33" y="19"/>
                    <a:pt x="31" y="19"/>
                    <a:pt x="29" y="19"/>
                  </a:cubicBezTo>
                  <a:cubicBezTo>
                    <a:pt x="27" y="19"/>
                    <a:pt x="24" y="20"/>
                    <a:pt x="22" y="20"/>
                  </a:cubicBezTo>
                  <a:cubicBezTo>
                    <a:pt x="19" y="20"/>
                    <a:pt x="18" y="20"/>
                    <a:pt x="17" y="19"/>
                  </a:cubicBezTo>
                  <a:cubicBezTo>
                    <a:pt x="16" y="18"/>
                    <a:pt x="15" y="18"/>
                    <a:pt x="15" y="18"/>
                  </a:cubicBezTo>
                  <a:cubicBezTo>
                    <a:pt x="15" y="18"/>
                    <a:pt x="15" y="17"/>
                    <a:pt x="16" y="17"/>
                  </a:cubicBezTo>
                  <a:cubicBezTo>
                    <a:pt x="16" y="17"/>
                    <a:pt x="16" y="17"/>
                    <a:pt x="17" y="17"/>
                  </a:cubicBezTo>
                  <a:cubicBezTo>
                    <a:pt x="23" y="16"/>
                    <a:pt x="30" y="16"/>
                    <a:pt x="38" y="17"/>
                  </a:cubicBezTo>
                  <a:cubicBezTo>
                    <a:pt x="38" y="17"/>
                    <a:pt x="38" y="17"/>
                    <a:pt x="38" y="17"/>
                  </a:cubicBezTo>
                  <a:close/>
                  <a:moveTo>
                    <a:pt x="18" y="24"/>
                  </a:moveTo>
                  <a:cubicBezTo>
                    <a:pt x="19" y="23"/>
                    <a:pt x="20" y="22"/>
                    <a:pt x="21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2"/>
                    <a:pt x="22" y="22"/>
                    <a:pt x="22" y="22"/>
                  </a:cubicBezTo>
                  <a:cubicBezTo>
                    <a:pt x="25" y="22"/>
                    <a:pt x="29" y="21"/>
                    <a:pt x="32" y="21"/>
                  </a:cubicBezTo>
                  <a:cubicBezTo>
                    <a:pt x="34" y="21"/>
                    <a:pt x="35" y="22"/>
                    <a:pt x="36" y="22"/>
                  </a:cubicBezTo>
                  <a:cubicBezTo>
                    <a:pt x="37" y="23"/>
                    <a:pt x="38" y="24"/>
                    <a:pt x="38" y="24"/>
                  </a:cubicBezTo>
                  <a:cubicBezTo>
                    <a:pt x="38" y="24"/>
                    <a:pt x="38" y="24"/>
                    <a:pt x="38" y="24"/>
                  </a:cubicBezTo>
                  <a:cubicBezTo>
                    <a:pt x="38" y="24"/>
                    <a:pt x="38" y="24"/>
                    <a:pt x="38" y="24"/>
                  </a:cubicBezTo>
                  <a:cubicBezTo>
                    <a:pt x="35" y="24"/>
                    <a:pt x="32" y="24"/>
                    <a:pt x="28" y="24"/>
                  </a:cubicBezTo>
                  <a:cubicBezTo>
                    <a:pt x="24" y="24"/>
                    <a:pt x="21" y="24"/>
                    <a:pt x="19" y="24"/>
                  </a:cubicBezTo>
                  <a:cubicBezTo>
                    <a:pt x="19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lose/>
                  <a:moveTo>
                    <a:pt x="12" y="19"/>
                  </a:moveTo>
                  <a:cubicBezTo>
                    <a:pt x="13" y="20"/>
                    <a:pt x="15" y="21"/>
                    <a:pt x="16" y="21"/>
                  </a:cubicBezTo>
                  <a:cubicBezTo>
                    <a:pt x="16" y="21"/>
                    <a:pt x="17" y="21"/>
                    <a:pt x="17" y="21"/>
                  </a:cubicBezTo>
                  <a:cubicBezTo>
                    <a:pt x="16" y="22"/>
                    <a:pt x="15" y="23"/>
                    <a:pt x="14" y="24"/>
                  </a:cubicBezTo>
                  <a:cubicBezTo>
                    <a:pt x="13" y="23"/>
                    <a:pt x="12" y="22"/>
                    <a:pt x="12" y="21"/>
                  </a:cubicBezTo>
                  <a:cubicBezTo>
                    <a:pt x="12" y="20"/>
                    <a:pt x="12" y="20"/>
                    <a:pt x="12" y="19"/>
                  </a:cubicBezTo>
                  <a:cubicBezTo>
                    <a:pt x="12" y="19"/>
                    <a:pt x="12" y="19"/>
                    <a:pt x="12" y="19"/>
                  </a:cubicBezTo>
                  <a:close/>
                  <a:moveTo>
                    <a:pt x="44" y="20"/>
                  </a:moveTo>
                  <a:cubicBezTo>
                    <a:pt x="44" y="20"/>
                    <a:pt x="44" y="20"/>
                    <a:pt x="44" y="20"/>
                  </a:cubicBezTo>
                  <a:cubicBezTo>
                    <a:pt x="44" y="21"/>
                    <a:pt x="43" y="22"/>
                    <a:pt x="43" y="23"/>
                  </a:cubicBezTo>
                  <a:cubicBezTo>
                    <a:pt x="43" y="23"/>
                    <a:pt x="43" y="24"/>
                    <a:pt x="42" y="24"/>
                  </a:cubicBezTo>
                  <a:cubicBezTo>
                    <a:pt x="41" y="23"/>
                    <a:pt x="40" y="22"/>
                    <a:pt x="39" y="22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41" y="21"/>
                    <a:pt x="42" y="20"/>
                    <a:pt x="43" y="19"/>
                  </a:cubicBezTo>
                  <a:cubicBezTo>
                    <a:pt x="43" y="19"/>
                    <a:pt x="43" y="19"/>
                    <a:pt x="44" y="20"/>
                  </a:cubicBezTo>
                  <a:cubicBezTo>
                    <a:pt x="44" y="20"/>
                    <a:pt x="44" y="20"/>
                    <a:pt x="44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48" name="Group 85"/>
          <p:cNvGrpSpPr>
            <a:grpSpLocks noChangeAspect="1"/>
          </p:cNvGrpSpPr>
          <p:nvPr/>
        </p:nvGrpSpPr>
        <p:grpSpPr bwMode="auto">
          <a:xfrm>
            <a:off x="8765130" y="3101667"/>
            <a:ext cx="145490" cy="1803707"/>
            <a:chOff x="5457" y="1156"/>
            <a:chExt cx="156" cy="1934"/>
          </a:xfrm>
        </p:grpSpPr>
        <p:sp>
          <p:nvSpPr>
            <p:cNvPr id="1250" name="Freeform 86"/>
            <p:cNvSpPr>
              <a:spLocks noEditPoints="1"/>
            </p:cNvSpPr>
            <p:nvPr/>
          </p:nvSpPr>
          <p:spPr bwMode="auto">
            <a:xfrm>
              <a:off x="5477" y="1156"/>
              <a:ext cx="136" cy="218"/>
            </a:xfrm>
            <a:custGeom>
              <a:avLst/>
              <a:gdLst>
                <a:gd name="T0" fmla="*/ 16 w 55"/>
                <a:gd name="T1" fmla="*/ 35 h 92"/>
                <a:gd name="T2" fmla="*/ 18 w 55"/>
                <a:gd name="T3" fmla="*/ 35 h 92"/>
                <a:gd name="T4" fmla="*/ 19 w 55"/>
                <a:gd name="T5" fmla="*/ 32 h 92"/>
                <a:gd name="T6" fmla="*/ 23 w 55"/>
                <a:gd name="T7" fmla="*/ 29 h 92"/>
                <a:gd name="T8" fmla="*/ 25 w 55"/>
                <a:gd name="T9" fmla="*/ 29 h 92"/>
                <a:gd name="T10" fmla="*/ 21 w 55"/>
                <a:gd name="T11" fmla="*/ 33 h 92"/>
                <a:gd name="T12" fmla="*/ 24 w 55"/>
                <a:gd name="T13" fmla="*/ 37 h 92"/>
                <a:gd name="T14" fmla="*/ 32 w 55"/>
                <a:gd name="T15" fmla="*/ 32 h 92"/>
                <a:gd name="T16" fmla="*/ 26 w 55"/>
                <a:gd name="T17" fmla="*/ 38 h 92"/>
                <a:gd name="T18" fmla="*/ 27 w 55"/>
                <a:gd name="T19" fmla="*/ 39 h 92"/>
                <a:gd name="T20" fmla="*/ 27 w 55"/>
                <a:gd name="T21" fmla="*/ 41 h 92"/>
                <a:gd name="T22" fmla="*/ 18 w 55"/>
                <a:gd name="T23" fmla="*/ 48 h 92"/>
                <a:gd name="T24" fmla="*/ 23 w 55"/>
                <a:gd name="T25" fmla="*/ 50 h 92"/>
                <a:gd name="T26" fmla="*/ 28 w 55"/>
                <a:gd name="T27" fmla="*/ 47 h 92"/>
                <a:gd name="T28" fmla="*/ 35 w 55"/>
                <a:gd name="T29" fmla="*/ 39 h 92"/>
                <a:gd name="T30" fmla="*/ 45 w 55"/>
                <a:gd name="T31" fmla="*/ 12 h 92"/>
                <a:gd name="T32" fmla="*/ 33 w 55"/>
                <a:gd name="T33" fmla="*/ 0 h 92"/>
                <a:gd name="T34" fmla="*/ 29 w 55"/>
                <a:gd name="T35" fmla="*/ 6 h 92"/>
                <a:gd name="T36" fmla="*/ 25 w 55"/>
                <a:gd name="T37" fmla="*/ 2 h 92"/>
                <a:gd name="T38" fmla="*/ 23 w 55"/>
                <a:gd name="T39" fmla="*/ 5 h 92"/>
                <a:gd name="T40" fmla="*/ 16 w 55"/>
                <a:gd name="T41" fmla="*/ 24 h 92"/>
                <a:gd name="T42" fmla="*/ 13 w 55"/>
                <a:gd name="T43" fmla="*/ 15 h 92"/>
                <a:gd name="T44" fmla="*/ 12 w 55"/>
                <a:gd name="T45" fmla="*/ 25 h 92"/>
                <a:gd name="T46" fmla="*/ 35 w 55"/>
                <a:gd name="T47" fmla="*/ 18 h 92"/>
                <a:gd name="T48" fmla="*/ 35 w 55"/>
                <a:gd name="T49" fmla="*/ 25 h 92"/>
                <a:gd name="T50" fmla="*/ 31 w 55"/>
                <a:gd name="T51" fmla="*/ 14 h 92"/>
                <a:gd name="T52" fmla="*/ 28 w 55"/>
                <a:gd name="T53" fmla="*/ 20 h 92"/>
                <a:gd name="T54" fmla="*/ 22 w 55"/>
                <a:gd name="T55" fmla="*/ 22 h 92"/>
                <a:gd name="T56" fmla="*/ 20 w 55"/>
                <a:gd name="T57" fmla="*/ 27 h 92"/>
                <a:gd name="T58" fmla="*/ 54 w 55"/>
                <a:gd name="T59" fmla="*/ 75 h 92"/>
                <a:gd name="T60" fmla="*/ 37 w 55"/>
                <a:gd name="T61" fmla="*/ 62 h 92"/>
                <a:gd name="T62" fmla="*/ 42 w 55"/>
                <a:gd name="T63" fmla="*/ 56 h 92"/>
                <a:gd name="T64" fmla="*/ 42 w 55"/>
                <a:gd name="T65" fmla="*/ 51 h 92"/>
                <a:gd name="T66" fmla="*/ 31 w 55"/>
                <a:gd name="T67" fmla="*/ 60 h 92"/>
                <a:gd name="T68" fmla="*/ 30 w 55"/>
                <a:gd name="T69" fmla="*/ 66 h 92"/>
                <a:gd name="T70" fmla="*/ 31 w 55"/>
                <a:gd name="T71" fmla="*/ 71 h 92"/>
                <a:gd name="T72" fmla="*/ 35 w 55"/>
                <a:gd name="T73" fmla="*/ 51 h 92"/>
                <a:gd name="T74" fmla="*/ 32 w 55"/>
                <a:gd name="T75" fmla="*/ 51 h 92"/>
                <a:gd name="T76" fmla="*/ 26 w 55"/>
                <a:gd name="T77" fmla="*/ 57 h 92"/>
                <a:gd name="T78" fmla="*/ 34 w 55"/>
                <a:gd name="T79" fmla="*/ 47 h 92"/>
                <a:gd name="T80" fmla="*/ 34 w 55"/>
                <a:gd name="T81" fmla="*/ 46 h 92"/>
                <a:gd name="T82" fmla="*/ 24 w 55"/>
                <a:gd name="T83" fmla="*/ 52 h 92"/>
                <a:gd name="T84" fmla="*/ 16 w 55"/>
                <a:gd name="T85" fmla="*/ 50 h 92"/>
                <a:gd name="T86" fmla="*/ 12 w 55"/>
                <a:gd name="T87" fmla="*/ 65 h 92"/>
                <a:gd name="T88" fmla="*/ 4 w 55"/>
                <a:gd name="T89" fmla="*/ 75 h 92"/>
                <a:gd name="T90" fmla="*/ 2 w 55"/>
                <a:gd name="T91" fmla="*/ 91 h 92"/>
                <a:gd name="T92" fmla="*/ 8 w 55"/>
                <a:gd name="T93" fmla="*/ 89 h 92"/>
                <a:gd name="T94" fmla="*/ 19 w 55"/>
                <a:gd name="T95" fmla="*/ 70 h 92"/>
                <a:gd name="T96" fmla="*/ 26 w 55"/>
                <a:gd name="T97" fmla="*/ 81 h 92"/>
                <a:gd name="T98" fmla="*/ 28 w 55"/>
                <a:gd name="T99" fmla="*/ 78 h 92"/>
                <a:gd name="T100" fmla="*/ 30 w 55"/>
                <a:gd name="T101" fmla="*/ 74 h 92"/>
                <a:gd name="T102" fmla="*/ 32 w 55"/>
                <a:gd name="T103" fmla="*/ 70 h 92"/>
                <a:gd name="T104" fmla="*/ 44 w 55"/>
                <a:gd name="T105" fmla="*/ 79 h 92"/>
                <a:gd name="T106" fmla="*/ 51 w 55"/>
                <a:gd name="T107" fmla="*/ 78 h 92"/>
                <a:gd name="T108" fmla="*/ 54 w 55"/>
                <a:gd name="T109" fmla="*/ 77 h 92"/>
                <a:gd name="T110" fmla="*/ 6 w 55"/>
                <a:gd name="T111" fmla="*/ 73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5" h="92">
                  <a:moveTo>
                    <a:pt x="12" y="27"/>
                  </a:moveTo>
                  <a:cubicBezTo>
                    <a:pt x="12" y="28"/>
                    <a:pt x="12" y="28"/>
                    <a:pt x="13" y="31"/>
                  </a:cubicBezTo>
                  <a:cubicBezTo>
                    <a:pt x="14" y="34"/>
                    <a:pt x="14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6" y="35"/>
                    <a:pt x="16" y="35"/>
                    <a:pt x="16" y="34"/>
                  </a:cubicBezTo>
                  <a:cubicBezTo>
                    <a:pt x="16" y="34"/>
                    <a:pt x="17" y="34"/>
                    <a:pt x="17" y="34"/>
                  </a:cubicBezTo>
                  <a:cubicBezTo>
                    <a:pt x="17" y="33"/>
                    <a:pt x="17" y="34"/>
                    <a:pt x="17" y="34"/>
                  </a:cubicBezTo>
                  <a:cubicBezTo>
                    <a:pt x="17" y="34"/>
                    <a:pt x="18" y="34"/>
                    <a:pt x="18" y="34"/>
                  </a:cubicBezTo>
                  <a:cubicBezTo>
                    <a:pt x="18" y="33"/>
                    <a:pt x="18" y="34"/>
                    <a:pt x="18" y="34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9" y="35"/>
                    <a:pt x="19" y="35"/>
                    <a:pt x="19" y="34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8" y="33"/>
                    <a:pt x="18" y="33"/>
                    <a:pt x="19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20" y="32"/>
                    <a:pt x="20" y="32"/>
                    <a:pt x="20" y="31"/>
                  </a:cubicBezTo>
                  <a:cubicBezTo>
                    <a:pt x="20" y="31"/>
                    <a:pt x="20" y="31"/>
                    <a:pt x="21" y="31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2" y="29"/>
                    <a:pt x="21" y="30"/>
                    <a:pt x="22" y="30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8"/>
                    <a:pt x="23" y="29"/>
                    <a:pt x="23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5" y="29"/>
                    <a:pt x="25" y="28"/>
                    <a:pt x="25" y="28"/>
                  </a:cubicBezTo>
                  <a:cubicBezTo>
                    <a:pt x="25" y="28"/>
                    <a:pt x="25" y="28"/>
                    <a:pt x="26" y="28"/>
                  </a:cubicBezTo>
                  <a:cubicBezTo>
                    <a:pt x="26" y="28"/>
                    <a:pt x="25" y="29"/>
                    <a:pt x="25" y="29"/>
                  </a:cubicBezTo>
                  <a:cubicBezTo>
                    <a:pt x="24" y="29"/>
                    <a:pt x="24" y="29"/>
                    <a:pt x="24" y="30"/>
                  </a:cubicBezTo>
                  <a:cubicBezTo>
                    <a:pt x="24" y="30"/>
                    <a:pt x="24" y="30"/>
                    <a:pt x="23" y="30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3" y="31"/>
                    <a:pt x="22" y="31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0" y="33"/>
                    <a:pt x="20" y="34"/>
                    <a:pt x="20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0" y="35"/>
                    <a:pt x="21" y="35"/>
                    <a:pt x="21" y="35"/>
                  </a:cubicBezTo>
                  <a:cubicBezTo>
                    <a:pt x="22" y="36"/>
                    <a:pt x="22" y="37"/>
                    <a:pt x="22" y="38"/>
                  </a:cubicBezTo>
                  <a:cubicBezTo>
                    <a:pt x="23" y="38"/>
                    <a:pt x="24" y="37"/>
                    <a:pt x="24" y="37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5" y="37"/>
                    <a:pt x="26" y="37"/>
                    <a:pt x="26" y="36"/>
                  </a:cubicBezTo>
                  <a:cubicBezTo>
                    <a:pt x="27" y="36"/>
                    <a:pt x="27" y="36"/>
                    <a:pt x="28" y="36"/>
                  </a:cubicBezTo>
                  <a:cubicBezTo>
                    <a:pt x="29" y="35"/>
                    <a:pt x="30" y="34"/>
                    <a:pt x="31" y="33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3" y="32"/>
                    <a:pt x="32" y="32"/>
                    <a:pt x="32" y="32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3"/>
                    <a:pt x="32" y="33"/>
                    <a:pt x="31" y="34"/>
                  </a:cubicBezTo>
                  <a:cubicBezTo>
                    <a:pt x="31" y="34"/>
                    <a:pt x="31" y="34"/>
                    <a:pt x="31" y="35"/>
                  </a:cubicBezTo>
                  <a:cubicBezTo>
                    <a:pt x="30" y="36"/>
                    <a:pt x="29" y="37"/>
                    <a:pt x="29" y="37"/>
                  </a:cubicBezTo>
                  <a:cubicBezTo>
                    <a:pt x="28" y="37"/>
                    <a:pt x="28" y="37"/>
                    <a:pt x="28" y="38"/>
                  </a:cubicBezTo>
                  <a:cubicBezTo>
                    <a:pt x="27" y="38"/>
                    <a:pt x="27" y="38"/>
                    <a:pt x="26" y="38"/>
                  </a:cubicBezTo>
                  <a:cubicBezTo>
                    <a:pt x="26" y="38"/>
                    <a:pt x="26" y="38"/>
                    <a:pt x="25" y="38"/>
                  </a:cubicBezTo>
                  <a:cubicBezTo>
                    <a:pt x="25" y="38"/>
                    <a:pt x="24" y="38"/>
                    <a:pt x="24" y="38"/>
                  </a:cubicBezTo>
                  <a:cubicBezTo>
                    <a:pt x="23" y="38"/>
                    <a:pt x="24" y="38"/>
                    <a:pt x="24" y="38"/>
                  </a:cubicBezTo>
                  <a:cubicBezTo>
                    <a:pt x="25" y="39"/>
                    <a:pt x="24" y="39"/>
                    <a:pt x="25" y="39"/>
                  </a:cubicBezTo>
                  <a:cubicBezTo>
                    <a:pt x="25" y="39"/>
                    <a:pt x="25" y="39"/>
                    <a:pt x="26" y="39"/>
                  </a:cubicBezTo>
                  <a:cubicBezTo>
                    <a:pt x="28" y="39"/>
                    <a:pt x="27" y="39"/>
                    <a:pt x="27" y="39"/>
                  </a:cubicBezTo>
                  <a:cubicBezTo>
                    <a:pt x="28" y="39"/>
                    <a:pt x="27" y="39"/>
                    <a:pt x="28" y="39"/>
                  </a:cubicBezTo>
                  <a:cubicBezTo>
                    <a:pt x="28" y="39"/>
                    <a:pt x="28" y="39"/>
                    <a:pt x="29" y="39"/>
                  </a:cubicBezTo>
                  <a:cubicBezTo>
                    <a:pt x="29" y="39"/>
                    <a:pt x="29" y="40"/>
                    <a:pt x="28" y="40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8" y="41"/>
                    <a:pt x="28" y="40"/>
                    <a:pt x="27" y="40"/>
                  </a:cubicBezTo>
                  <a:cubicBezTo>
                    <a:pt x="27" y="40"/>
                    <a:pt x="27" y="41"/>
                    <a:pt x="27" y="41"/>
                  </a:cubicBezTo>
                  <a:cubicBezTo>
                    <a:pt x="26" y="42"/>
                    <a:pt x="25" y="43"/>
                    <a:pt x="24" y="44"/>
                  </a:cubicBezTo>
                  <a:cubicBezTo>
                    <a:pt x="23" y="45"/>
                    <a:pt x="22" y="46"/>
                    <a:pt x="22" y="46"/>
                  </a:cubicBezTo>
                  <a:cubicBezTo>
                    <a:pt x="21" y="46"/>
                    <a:pt x="22" y="46"/>
                    <a:pt x="21" y="47"/>
                  </a:cubicBezTo>
                  <a:cubicBezTo>
                    <a:pt x="21" y="47"/>
                    <a:pt x="21" y="47"/>
                    <a:pt x="20" y="48"/>
                  </a:cubicBezTo>
                  <a:cubicBezTo>
                    <a:pt x="20" y="48"/>
                    <a:pt x="20" y="48"/>
                    <a:pt x="19" y="48"/>
                  </a:cubicBezTo>
                  <a:cubicBezTo>
                    <a:pt x="19" y="48"/>
                    <a:pt x="19" y="48"/>
                    <a:pt x="18" y="48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8" y="48"/>
                    <a:pt x="18" y="49"/>
                    <a:pt x="18" y="49"/>
                  </a:cubicBezTo>
                  <a:cubicBezTo>
                    <a:pt x="18" y="49"/>
                    <a:pt x="18" y="49"/>
                    <a:pt x="19" y="50"/>
                  </a:cubicBezTo>
                  <a:cubicBezTo>
                    <a:pt x="19" y="50"/>
                    <a:pt x="21" y="51"/>
                    <a:pt x="22" y="51"/>
                  </a:cubicBezTo>
                  <a:cubicBezTo>
                    <a:pt x="22" y="50"/>
                    <a:pt x="22" y="51"/>
                    <a:pt x="22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3" y="50"/>
                    <a:pt x="23" y="50"/>
                    <a:pt x="24" y="50"/>
                  </a:cubicBezTo>
                  <a:cubicBezTo>
                    <a:pt x="24" y="50"/>
                    <a:pt x="24" y="49"/>
                    <a:pt x="24" y="49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6" y="48"/>
                    <a:pt x="25" y="48"/>
                    <a:pt x="26" y="48"/>
                  </a:cubicBezTo>
                  <a:cubicBezTo>
                    <a:pt x="26" y="48"/>
                    <a:pt x="26" y="48"/>
                    <a:pt x="27" y="48"/>
                  </a:cubicBezTo>
                  <a:cubicBezTo>
                    <a:pt x="27" y="48"/>
                    <a:pt x="27" y="48"/>
                    <a:pt x="28" y="47"/>
                  </a:cubicBezTo>
                  <a:cubicBezTo>
                    <a:pt x="28" y="46"/>
                    <a:pt x="31" y="44"/>
                    <a:pt x="32" y="43"/>
                  </a:cubicBezTo>
                  <a:cubicBezTo>
                    <a:pt x="33" y="42"/>
                    <a:pt x="35" y="41"/>
                    <a:pt x="35" y="4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6" y="40"/>
                    <a:pt x="36" y="40"/>
                    <a:pt x="36" y="39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34" y="38"/>
                    <a:pt x="35" y="38"/>
                    <a:pt x="35" y="38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6" y="37"/>
                    <a:pt x="36" y="37"/>
                    <a:pt x="37" y="36"/>
                  </a:cubicBezTo>
                  <a:cubicBezTo>
                    <a:pt x="38" y="35"/>
                    <a:pt x="41" y="28"/>
                    <a:pt x="42" y="26"/>
                  </a:cubicBezTo>
                  <a:cubicBezTo>
                    <a:pt x="43" y="24"/>
                    <a:pt x="46" y="17"/>
                    <a:pt x="45" y="12"/>
                  </a:cubicBezTo>
                  <a:cubicBezTo>
                    <a:pt x="43" y="5"/>
                    <a:pt x="37" y="7"/>
                    <a:pt x="37" y="7"/>
                  </a:cubicBezTo>
                  <a:cubicBezTo>
                    <a:pt x="37" y="7"/>
                    <a:pt x="37" y="7"/>
                    <a:pt x="36" y="5"/>
                  </a:cubicBezTo>
                  <a:cubicBezTo>
                    <a:pt x="36" y="3"/>
                    <a:pt x="35" y="2"/>
                    <a:pt x="35" y="2"/>
                  </a:cubicBezTo>
                  <a:cubicBezTo>
                    <a:pt x="35" y="2"/>
                    <a:pt x="35" y="2"/>
                    <a:pt x="34" y="1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4" y="1"/>
                    <a:pt x="34" y="1"/>
                    <a:pt x="33" y="0"/>
                  </a:cubicBezTo>
                  <a:cubicBezTo>
                    <a:pt x="33" y="0"/>
                    <a:pt x="33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1"/>
                    <a:pt x="33" y="1"/>
                    <a:pt x="33" y="2"/>
                  </a:cubicBezTo>
                  <a:cubicBezTo>
                    <a:pt x="33" y="3"/>
                    <a:pt x="33" y="9"/>
                    <a:pt x="33" y="9"/>
                  </a:cubicBezTo>
                  <a:cubicBezTo>
                    <a:pt x="32" y="9"/>
                    <a:pt x="29" y="11"/>
                    <a:pt x="29" y="11"/>
                  </a:cubicBezTo>
                  <a:cubicBezTo>
                    <a:pt x="29" y="11"/>
                    <a:pt x="29" y="9"/>
                    <a:pt x="29" y="6"/>
                  </a:cubicBezTo>
                  <a:cubicBezTo>
                    <a:pt x="29" y="3"/>
                    <a:pt x="28" y="3"/>
                    <a:pt x="28" y="2"/>
                  </a:cubicBezTo>
                  <a:cubicBezTo>
                    <a:pt x="28" y="2"/>
                    <a:pt x="28" y="2"/>
                    <a:pt x="27" y="1"/>
                  </a:cubicBezTo>
                  <a:cubicBezTo>
                    <a:pt x="27" y="1"/>
                    <a:pt x="27" y="2"/>
                    <a:pt x="26" y="2"/>
                  </a:cubicBezTo>
                  <a:cubicBezTo>
                    <a:pt x="26" y="2"/>
                    <a:pt x="26" y="1"/>
                    <a:pt x="26" y="1"/>
                  </a:cubicBezTo>
                  <a:cubicBezTo>
                    <a:pt x="26" y="2"/>
                    <a:pt x="26" y="1"/>
                    <a:pt x="25" y="1"/>
                  </a:cubicBezTo>
                  <a:cubicBezTo>
                    <a:pt x="25" y="1"/>
                    <a:pt x="25" y="1"/>
                    <a:pt x="25" y="2"/>
                  </a:cubicBezTo>
                  <a:cubicBezTo>
                    <a:pt x="25" y="2"/>
                    <a:pt x="25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3" y="3"/>
                    <a:pt x="23" y="3"/>
                    <a:pt x="23" y="4"/>
                  </a:cubicBezTo>
                  <a:cubicBezTo>
                    <a:pt x="23" y="4"/>
                    <a:pt x="23" y="4"/>
                    <a:pt x="23" y="5"/>
                  </a:cubicBezTo>
                  <a:cubicBezTo>
                    <a:pt x="23" y="5"/>
                    <a:pt x="23" y="5"/>
                    <a:pt x="24" y="5"/>
                  </a:cubicBezTo>
                  <a:cubicBezTo>
                    <a:pt x="24" y="6"/>
                    <a:pt x="24" y="6"/>
                    <a:pt x="24" y="7"/>
                  </a:cubicBezTo>
                  <a:cubicBezTo>
                    <a:pt x="24" y="8"/>
                    <a:pt x="24" y="15"/>
                    <a:pt x="24" y="15"/>
                  </a:cubicBezTo>
                  <a:cubicBezTo>
                    <a:pt x="22" y="17"/>
                    <a:pt x="19" y="21"/>
                    <a:pt x="18" y="23"/>
                  </a:cubicBezTo>
                  <a:cubicBezTo>
                    <a:pt x="17" y="24"/>
                    <a:pt x="16" y="25"/>
                    <a:pt x="16" y="25"/>
                  </a:cubicBezTo>
                  <a:cubicBezTo>
                    <a:pt x="16" y="25"/>
                    <a:pt x="16" y="24"/>
                    <a:pt x="16" y="24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6" y="23"/>
                    <a:pt x="15" y="23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21"/>
                    <a:pt x="15" y="21"/>
                    <a:pt x="15" y="19"/>
                  </a:cubicBezTo>
                  <a:cubicBezTo>
                    <a:pt x="14" y="18"/>
                    <a:pt x="14" y="17"/>
                    <a:pt x="14" y="16"/>
                  </a:cubicBezTo>
                  <a:cubicBezTo>
                    <a:pt x="13" y="15"/>
                    <a:pt x="13" y="16"/>
                    <a:pt x="13" y="15"/>
                  </a:cubicBezTo>
                  <a:cubicBezTo>
                    <a:pt x="13" y="15"/>
                    <a:pt x="13" y="14"/>
                    <a:pt x="13" y="14"/>
                  </a:cubicBezTo>
                  <a:cubicBezTo>
                    <a:pt x="13" y="13"/>
                    <a:pt x="12" y="14"/>
                    <a:pt x="12" y="14"/>
                  </a:cubicBezTo>
                  <a:cubicBezTo>
                    <a:pt x="13" y="15"/>
                    <a:pt x="12" y="18"/>
                    <a:pt x="12" y="19"/>
                  </a:cubicBezTo>
                  <a:cubicBezTo>
                    <a:pt x="12" y="20"/>
                    <a:pt x="12" y="22"/>
                    <a:pt x="12" y="22"/>
                  </a:cubicBezTo>
                  <a:cubicBezTo>
                    <a:pt x="12" y="23"/>
                    <a:pt x="12" y="23"/>
                    <a:pt x="12" y="24"/>
                  </a:cubicBezTo>
                  <a:cubicBezTo>
                    <a:pt x="12" y="24"/>
                    <a:pt x="12" y="24"/>
                    <a:pt x="12" y="25"/>
                  </a:cubicBezTo>
                  <a:cubicBezTo>
                    <a:pt x="12" y="26"/>
                    <a:pt x="12" y="26"/>
                    <a:pt x="12" y="27"/>
                  </a:cubicBezTo>
                  <a:close/>
                  <a:moveTo>
                    <a:pt x="36" y="16"/>
                  </a:moveTo>
                  <a:cubicBezTo>
                    <a:pt x="36" y="14"/>
                    <a:pt x="36" y="11"/>
                    <a:pt x="37" y="11"/>
                  </a:cubicBezTo>
                  <a:cubicBezTo>
                    <a:pt x="37" y="10"/>
                    <a:pt x="38" y="12"/>
                    <a:pt x="38" y="14"/>
                  </a:cubicBezTo>
                  <a:cubicBezTo>
                    <a:pt x="38" y="15"/>
                    <a:pt x="38" y="17"/>
                    <a:pt x="37" y="17"/>
                  </a:cubicBezTo>
                  <a:cubicBezTo>
                    <a:pt x="37" y="18"/>
                    <a:pt x="36" y="18"/>
                    <a:pt x="35" y="18"/>
                  </a:cubicBezTo>
                  <a:cubicBezTo>
                    <a:pt x="35" y="18"/>
                    <a:pt x="35" y="17"/>
                    <a:pt x="36" y="16"/>
                  </a:cubicBezTo>
                  <a:close/>
                  <a:moveTo>
                    <a:pt x="34" y="23"/>
                  </a:moveTo>
                  <a:cubicBezTo>
                    <a:pt x="34" y="23"/>
                    <a:pt x="35" y="23"/>
                    <a:pt x="35" y="23"/>
                  </a:cubicBezTo>
                  <a:cubicBezTo>
                    <a:pt x="35" y="23"/>
                    <a:pt x="35" y="22"/>
                    <a:pt x="36" y="22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6" y="23"/>
                    <a:pt x="36" y="25"/>
                    <a:pt x="35" y="25"/>
                  </a:cubicBezTo>
                  <a:cubicBezTo>
                    <a:pt x="35" y="25"/>
                    <a:pt x="35" y="25"/>
                    <a:pt x="34" y="25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4" y="23"/>
                    <a:pt x="34" y="23"/>
                    <a:pt x="34" y="23"/>
                  </a:cubicBezTo>
                  <a:close/>
                  <a:moveTo>
                    <a:pt x="29" y="19"/>
                  </a:moveTo>
                  <a:cubicBezTo>
                    <a:pt x="29" y="19"/>
                    <a:pt x="29" y="16"/>
                    <a:pt x="29" y="15"/>
                  </a:cubicBezTo>
                  <a:cubicBezTo>
                    <a:pt x="29" y="15"/>
                    <a:pt x="30" y="14"/>
                    <a:pt x="31" y="14"/>
                  </a:cubicBezTo>
                  <a:cubicBezTo>
                    <a:pt x="31" y="13"/>
                    <a:pt x="31" y="13"/>
                    <a:pt x="32" y="13"/>
                  </a:cubicBezTo>
                  <a:cubicBezTo>
                    <a:pt x="32" y="13"/>
                    <a:pt x="31" y="17"/>
                    <a:pt x="31" y="18"/>
                  </a:cubicBezTo>
                  <a:cubicBezTo>
                    <a:pt x="31" y="18"/>
                    <a:pt x="31" y="18"/>
                    <a:pt x="31" y="19"/>
                  </a:cubicBezTo>
                  <a:cubicBezTo>
                    <a:pt x="30" y="19"/>
                    <a:pt x="31" y="19"/>
                    <a:pt x="30" y="19"/>
                  </a:cubicBezTo>
                  <a:cubicBezTo>
                    <a:pt x="30" y="19"/>
                    <a:pt x="30" y="19"/>
                    <a:pt x="29" y="19"/>
                  </a:cubicBezTo>
                  <a:cubicBezTo>
                    <a:pt x="29" y="20"/>
                    <a:pt x="29" y="20"/>
                    <a:pt x="28" y="20"/>
                  </a:cubicBezTo>
                  <a:cubicBezTo>
                    <a:pt x="28" y="20"/>
                    <a:pt x="29" y="20"/>
                    <a:pt x="29" y="19"/>
                  </a:cubicBezTo>
                  <a:close/>
                  <a:moveTo>
                    <a:pt x="19" y="28"/>
                  </a:moveTo>
                  <a:cubicBezTo>
                    <a:pt x="19" y="27"/>
                    <a:pt x="19" y="27"/>
                    <a:pt x="20" y="26"/>
                  </a:cubicBezTo>
                  <a:cubicBezTo>
                    <a:pt x="20" y="25"/>
                    <a:pt x="20" y="26"/>
                    <a:pt x="21" y="25"/>
                  </a:cubicBezTo>
                  <a:cubicBezTo>
                    <a:pt x="21" y="24"/>
                    <a:pt x="21" y="24"/>
                    <a:pt x="21" y="23"/>
                  </a:cubicBezTo>
                  <a:cubicBezTo>
                    <a:pt x="22" y="23"/>
                    <a:pt x="22" y="23"/>
                    <a:pt x="22" y="22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1"/>
                    <a:pt x="24" y="23"/>
                    <a:pt x="23" y="24"/>
                  </a:cubicBezTo>
                  <a:cubicBezTo>
                    <a:pt x="23" y="24"/>
                    <a:pt x="23" y="25"/>
                    <a:pt x="22" y="25"/>
                  </a:cubicBezTo>
                  <a:cubicBezTo>
                    <a:pt x="22" y="26"/>
                    <a:pt x="22" y="25"/>
                    <a:pt x="21" y="26"/>
                  </a:cubicBezTo>
                  <a:cubicBezTo>
                    <a:pt x="21" y="27"/>
                    <a:pt x="21" y="26"/>
                    <a:pt x="20" y="27"/>
                  </a:cubicBezTo>
                  <a:cubicBezTo>
                    <a:pt x="20" y="27"/>
                    <a:pt x="20" y="26"/>
                    <a:pt x="20" y="27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8"/>
                    <a:pt x="18" y="28"/>
                    <a:pt x="19" y="28"/>
                  </a:cubicBezTo>
                  <a:close/>
                  <a:moveTo>
                    <a:pt x="54" y="77"/>
                  </a:moveTo>
                  <a:cubicBezTo>
                    <a:pt x="54" y="77"/>
                    <a:pt x="54" y="77"/>
                    <a:pt x="54" y="76"/>
                  </a:cubicBezTo>
                  <a:cubicBezTo>
                    <a:pt x="54" y="76"/>
                    <a:pt x="54" y="76"/>
                    <a:pt x="54" y="75"/>
                  </a:cubicBezTo>
                  <a:cubicBezTo>
                    <a:pt x="54" y="75"/>
                    <a:pt x="53" y="75"/>
                    <a:pt x="52" y="74"/>
                  </a:cubicBezTo>
                  <a:cubicBezTo>
                    <a:pt x="51" y="73"/>
                    <a:pt x="48" y="72"/>
                    <a:pt x="44" y="70"/>
                  </a:cubicBezTo>
                  <a:cubicBezTo>
                    <a:pt x="39" y="68"/>
                    <a:pt x="36" y="65"/>
                    <a:pt x="36" y="65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5" y="64"/>
                    <a:pt x="36" y="63"/>
                    <a:pt x="36" y="63"/>
                  </a:cubicBezTo>
                  <a:cubicBezTo>
                    <a:pt x="36" y="62"/>
                    <a:pt x="36" y="62"/>
                    <a:pt x="37" y="62"/>
                  </a:cubicBezTo>
                  <a:cubicBezTo>
                    <a:pt x="37" y="62"/>
                    <a:pt x="37" y="62"/>
                    <a:pt x="38" y="61"/>
                  </a:cubicBezTo>
                  <a:cubicBezTo>
                    <a:pt x="38" y="61"/>
                    <a:pt x="38" y="61"/>
                    <a:pt x="38" y="60"/>
                  </a:cubicBezTo>
                  <a:cubicBezTo>
                    <a:pt x="39" y="60"/>
                    <a:pt x="39" y="59"/>
                    <a:pt x="39" y="59"/>
                  </a:cubicBezTo>
                  <a:cubicBezTo>
                    <a:pt x="40" y="58"/>
                    <a:pt x="40" y="58"/>
                    <a:pt x="40" y="58"/>
                  </a:cubicBezTo>
                  <a:cubicBezTo>
                    <a:pt x="41" y="57"/>
                    <a:pt x="41" y="57"/>
                    <a:pt x="41" y="57"/>
                  </a:cubicBezTo>
                  <a:cubicBezTo>
                    <a:pt x="42" y="56"/>
                    <a:pt x="41" y="56"/>
                    <a:pt x="42" y="56"/>
                  </a:cubicBezTo>
                  <a:cubicBezTo>
                    <a:pt x="42" y="55"/>
                    <a:pt x="42" y="55"/>
                    <a:pt x="43" y="54"/>
                  </a:cubicBezTo>
                  <a:cubicBezTo>
                    <a:pt x="43" y="53"/>
                    <a:pt x="43" y="53"/>
                    <a:pt x="44" y="53"/>
                  </a:cubicBezTo>
                  <a:cubicBezTo>
                    <a:pt x="45" y="52"/>
                    <a:pt x="45" y="52"/>
                    <a:pt x="45" y="51"/>
                  </a:cubicBezTo>
                  <a:cubicBezTo>
                    <a:pt x="44" y="51"/>
                    <a:pt x="44" y="51"/>
                    <a:pt x="43" y="51"/>
                  </a:cubicBezTo>
                  <a:cubicBezTo>
                    <a:pt x="43" y="51"/>
                    <a:pt x="43" y="51"/>
                    <a:pt x="43" y="51"/>
                  </a:cubicBezTo>
                  <a:cubicBezTo>
                    <a:pt x="42" y="51"/>
                    <a:pt x="42" y="51"/>
                    <a:pt x="42" y="51"/>
                  </a:cubicBezTo>
                  <a:cubicBezTo>
                    <a:pt x="42" y="51"/>
                    <a:pt x="41" y="51"/>
                    <a:pt x="41" y="51"/>
                  </a:cubicBezTo>
                  <a:cubicBezTo>
                    <a:pt x="41" y="51"/>
                    <a:pt x="41" y="52"/>
                    <a:pt x="41" y="52"/>
                  </a:cubicBezTo>
                  <a:cubicBezTo>
                    <a:pt x="40" y="52"/>
                    <a:pt x="39" y="54"/>
                    <a:pt x="38" y="56"/>
                  </a:cubicBezTo>
                  <a:cubicBezTo>
                    <a:pt x="36" y="57"/>
                    <a:pt x="34" y="59"/>
                    <a:pt x="34" y="60"/>
                  </a:cubicBezTo>
                  <a:cubicBezTo>
                    <a:pt x="33" y="60"/>
                    <a:pt x="33" y="60"/>
                    <a:pt x="33" y="60"/>
                  </a:cubicBezTo>
                  <a:cubicBezTo>
                    <a:pt x="32" y="60"/>
                    <a:pt x="32" y="60"/>
                    <a:pt x="31" y="60"/>
                  </a:cubicBezTo>
                  <a:cubicBezTo>
                    <a:pt x="31" y="60"/>
                    <a:pt x="31" y="60"/>
                    <a:pt x="31" y="61"/>
                  </a:cubicBezTo>
                  <a:cubicBezTo>
                    <a:pt x="30" y="62"/>
                    <a:pt x="31" y="61"/>
                    <a:pt x="30" y="62"/>
                  </a:cubicBezTo>
                  <a:cubicBezTo>
                    <a:pt x="30" y="62"/>
                    <a:pt x="30" y="62"/>
                    <a:pt x="30" y="62"/>
                  </a:cubicBezTo>
                  <a:cubicBezTo>
                    <a:pt x="30" y="63"/>
                    <a:pt x="30" y="63"/>
                    <a:pt x="30" y="63"/>
                  </a:cubicBezTo>
                  <a:cubicBezTo>
                    <a:pt x="30" y="63"/>
                    <a:pt x="30" y="63"/>
                    <a:pt x="30" y="64"/>
                  </a:cubicBezTo>
                  <a:cubicBezTo>
                    <a:pt x="29" y="64"/>
                    <a:pt x="30" y="65"/>
                    <a:pt x="30" y="66"/>
                  </a:cubicBezTo>
                  <a:cubicBezTo>
                    <a:pt x="30" y="68"/>
                    <a:pt x="30" y="68"/>
                    <a:pt x="31" y="68"/>
                  </a:cubicBezTo>
                  <a:cubicBezTo>
                    <a:pt x="31" y="68"/>
                    <a:pt x="31" y="68"/>
                    <a:pt x="31" y="69"/>
                  </a:cubicBezTo>
                  <a:cubicBezTo>
                    <a:pt x="31" y="69"/>
                    <a:pt x="31" y="69"/>
                    <a:pt x="32" y="69"/>
                  </a:cubicBezTo>
                  <a:cubicBezTo>
                    <a:pt x="32" y="70"/>
                    <a:pt x="32" y="69"/>
                    <a:pt x="32" y="70"/>
                  </a:cubicBezTo>
                  <a:cubicBezTo>
                    <a:pt x="32" y="70"/>
                    <a:pt x="32" y="70"/>
                    <a:pt x="32" y="70"/>
                  </a:cubicBezTo>
                  <a:cubicBezTo>
                    <a:pt x="31" y="70"/>
                    <a:pt x="31" y="71"/>
                    <a:pt x="31" y="71"/>
                  </a:cubicBezTo>
                  <a:cubicBezTo>
                    <a:pt x="31" y="72"/>
                    <a:pt x="28" y="75"/>
                    <a:pt x="27" y="76"/>
                  </a:cubicBezTo>
                  <a:cubicBezTo>
                    <a:pt x="26" y="78"/>
                    <a:pt x="25" y="75"/>
                    <a:pt x="25" y="73"/>
                  </a:cubicBezTo>
                  <a:cubicBezTo>
                    <a:pt x="25" y="71"/>
                    <a:pt x="26" y="67"/>
                    <a:pt x="27" y="64"/>
                  </a:cubicBezTo>
                  <a:cubicBezTo>
                    <a:pt x="29" y="62"/>
                    <a:pt x="32" y="57"/>
                    <a:pt x="33" y="55"/>
                  </a:cubicBezTo>
                  <a:cubicBezTo>
                    <a:pt x="35" y="53"/>
                    <a:pt x="36" y="51"/>
                    <a:pt x="36" y="51"/>
                  </a:cubicBezTo>
                  <a:cubicBezTo>
                    <a:pt x="36" y="50"/>
                    <a:pt x="36" y="51"/>
                    <a:pt x="35" y="51"/>
                  </a:cubicBezTo>
                  <a:cubicBezTo>
                    <a:pt x="35" y="51"/>
                    <a:pt x="35" y="51"/>
                    <a:pt x="35" y="50"/>
                  </a:cubicBezTo>
                  <a:cubicBezTo>
                    <a:pt x="35" y="50"/>
                    <a:pt x="35" y="51"/>
                    <a:pt x="34" y="51"/>
                  </a:cubicBezTo>
                  <a:cubicBezTo>
                    <a:pt x="34" y="51"/>
                    <a:pt x="34" y="51"/>
                    <a:pt x="33" y="51"/>
                  </a:cubicBezTo>
                  <a:cubicBezTo>
                    <a:pt x="33" y="51"/>
                    <a:pt x="33" y="50"/>
                    <a:pt x="33" y="50"/>
                  </a:cubicBezTo>
                  <a:cubicBezTo>
                    <a:pt x="33" y="50"/>
                    <a:pt x="33" y="50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1" y="52"/>
                    <a:pt x="31" y="52"/>
                    <a:pt x="31" y="52"/>
                  </a:cubicBezTo>
                  <a:cubicBezTo>
                    <a:pt x="31" y="52"/>
                    <a:pt x="29" y="55"/>
                    <a:pt x="28" y="56"/>
                  </a:cubicBezTo>
                  <a:cubicBezTo>
                    <a:pt x="28" y="58"/>
                    <a:pt x="27" y="58"/>
                    <a:pt x="26" y="59"/>
                  </a:cubicBezTo>
                  <a:cubicBezTo>
                    <a:pt x="26" y="59"/>
                    <a:pt x="23" y="62"/>
                    <a:pt x="22" y="62"/>
                  </a:cubicBezTo>
                  <a:cubicBezTo>
                    <a:pt x="22" y="62"/>
                    <a:pt x="23" y="61"/>
                    <a:pt x="23" y="61"/>
                  </a:cubicBezTo>
                  <a:cubicBezTo>
                    <a:pt x="23" y="60"/>
                    <a:pt x="24" y="59"/>
                    <a:pt x="26" y="57"/>
                  </a:cubicBezTo>
                  <a:cubicBezTo>
                    <a:pt x="28" y="54"/>
                    <a:pt x="29" y="52"/>
                    <a:pt x="30" y="51"/>
                  </a:cubicBezTo>
                  <a:cubicBezTo>
                    <a:pt x="30" y="51"/>
                    <a:pt x="30" y="51"/>
                    <a:pt x="31" y="50"/>
                  </a:cubicBezTo>
                  <a:cubicBezTo>
                    <a:pt x="31" y="49"/>
                    <a:pt x="31" y="49"/>
                    <a:pt x="32" y="49"/>
                  </a:cubicBezTo>
                  <a:cubicBezTo>
                    <a:pt x="32" y="48"/>
                    <a:pt x="32" y="48"/>
                    <a:pt x="33" y="48"/>
                  </a:cubicBezTo>
                  <a:cubicBezTo>
                    <a:pt x="33" y="48"/>
                    <a:pt x="33" y="48"/>
                    <a:pt x="34" y="47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35" y="45"/>
                    <a:pt x="36" y="45"/>
                    <a:pt x="36" y="45"/>
                  </a:cubicBezTo>
                  <a:cubicBezTo>
                    <a:pt x="36" y="45"/>
                    <a:pt x="35" y="45"/>
                    <a:pt x="35" y="45"/>
                  </a:cubicBezTo>
                  <a:cubicBezTo>
                    <a:pt x="35" y="45"/>
                    <a:pt x="35" y="45"/>
                    <a:pt x="35" y="46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4" y="46"/>
                    <a:pt x="34" y="45"/>
                    <a:pt x="34" y="45"/>
                  </a:cubicBezTo>
                  <a:cubicBezTo>
                    <a:pt x="33" y="45"/>
                    <a:pt x="34" y="45"/>
                    <a:pt x="34" y="45"/>
                  </a:cubicBezTo>
                  <a:cubicBezTo>
                    <a:pt x="34" y="44"/>
                    <a:pt x="34" y="44"/>
                    <a:pt x="33" y="44"/>
                  </a:cubicBezTo>
                  <a:cubicBezTo>
                    <a:pt x="33" y="44"/>
                    <a:pt x="32" y="45"/>
                    <a:pt x="31" y="46"/>
                  </a:cubicBezTo>
                  <a:cubicBezTo>
                    <a:pt x="30" y="46"/>
                    <a:pt x="27" y="50"/>
                    <a:pt x="26" y="50"/>
                  </a:cubicBezTo>
                  <a:cubicBezTo>
                    <a:pt x="26" y="51"/>
                    <a:pt x="25" y="51"/>
                    <a:pt x="24" y="52"/>
                  </a:cubicBezTo>
                  <a:cubicBezTo>
                    <a:pt x="24" y="52"/>
                    <a:pt x="22" y="54"/>
                    <a:pt x="22" y="55"/>
                  </a:cubicBezTo>
                  <a:cubicBezTo>
                    <a:pt x="21" y="55"/>
                    <a:pt x="21" y="54"/>
                    <a:pt x="21" y="53"/>
                  </a:cubicBezTo>
                  <a:cubicBezTo>
                    <a:pt x="20" y="53"/>
                    <a:pt x="20" y="52"/>
                    <a:pt x="19" y="52"/>
                  </a:cubicBezTo>
                  <a:cubicBezTo>
                    <a:pt x="18" y="51"/>
                    <a:pt x="18" y="51"/>
                    <a:pt x="18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6" y="51"/>
                    <a:pt x="16" y="50"/>
                    <a:pt x="16" y="50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5" y="49"/>
                    <a:pt x="15" y="50"/>
                    <a:pt x="15" y="51"/>
                  </a:cubicBezTo>
                  <a:cubicBezTo>
                    <a:pt x="16" y="52"/>
                    <a:pt x="16" y="52"/>
                    <a:pt x="16" y="53"/>
                  </a:cubicBezTo>
                  <a:cubicBezTo>
                    <a:pt x="16" y="53"/>
                    <a:pt x="16" y="53"/>
                    <a:pt x="17" y="56"/>
                  </a:cubicBezTo>
                  <a:cubicBezTo>
                    <a:pt x="17" y="58"/>
                    <a:pt x="16" y="62"/>
                    <a:pt x="15" y="62"/>
                  </a:cubicBezTo>
                  <a:cubicBezTo>
                    <a:pt x="15" y="63"/>
                    <a:pt x="13" y="64"/>
                    <a:pt x="12" y="65"/>
                  </a:cubicBezTo>
                  <a:cubicBezTo>
                    <a:pt x="10" y="67"/>
                    <a:pt x="8" y="69"/>
                    <a:pt x="8" y="70"/>
                  </a:cubicBezTo>
                  <a:cubicBezTo>
                    <a:pt x="7" y="70"/>
                    <a:pt x="7" y="70"/>
                    <a:pt x="7" y="71"/>
                  </a:cubicBezTo>
                  <a:cubicBezTo>
                    <a:pt x="7" y="71"/>
                    <a:pt x="7" y="71"/>
                    <a:pt x="7" y="72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6" y="72"/>
                    <a:pt x="6" y="73"/>
                    <a:pt x="6" y="73"/>
                  </a:cubicBezTo>
                  <a:cubicBezTo>
                    <a:pt x="5" y="73"/>
                    <a:pt x="5" y="74"/>
                    <a:pt x="4" y="75"/>
                  </a:cubicBezTo>
                  <a:cubicBezTo>
                    <a:pt x="3" y="76"/>
                    <a:pt x="2" y="80"/>
                    <a:pt x="1" y="83"/>
                  </a:cubicBezTo>
                  <a:cubicBezTo>
                    <a:pt x="0" y="86"/>
                    <a:pt x="0" y="88"/>
                    <a:pt x="0" y="89"/>
                  </a:cubicBezTo>
                  <a:cubicBezTo>
                    <a:pt x="0" y="89"/>
                    <a:pt x="0" y="89"/>
                    <a:pt x="1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2" y="91"/>
                    <a:pt x="1" y="91"/>
                    <a:pt x="2" y="91"/>
                  </a:cubicBezTo>
                  <a:cubicBezTo>
                    <a:pt x="2" y="92"/>
                    <a:pt x="2" y="91"/>
                    <a:pt x="2" y="91"/>
                  </a:cubicBezTo>
                  <a:cubicBezTo>
                    <a:pt x="3" y="91"/>
                    <a:pt x="3" y="91"/>
                    <a:pt x="3" y="91"/>
                  </a:cubicBezTo>
                  <a:cubicBezTo>
                    <a:pt x="4" y="91"/>
                    <a:pt x="4" y="91"/>
                    <a:pt x="5" y="91"/>
                  </a:cubicBezTo>
                  <a:cubicBezTo>
                    <a:pt x="6" y="91"/>
                    <a:pt x="5" y="91"/>
                    <a:pt x="6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7" y="90"/>
                    <a:pt x="6" y="90"/>
                    <a:pt x="7" y="90"/>
                  </a:cubicBezTo>
                  <a:cubicBezTo>
                    <a:pt x="7" y="89"/>
                    <a:pt x="7" y="89"/>
                    <a:pt x="8" y="89"/>
                  </a:cubicBezTo>
                  <a:cubicBezTo>
                    <a:pt x="8" y="89"/>
                    <a:pt x="8" y="89"/>
                    <a:pt x="8" y="88"/>
                  </a:cubicBezTo>
                  <a:cubicBezTo>
                    <a:pt x="9" y="88"/>
                    <a:pt x="9" y="88"/>
                    <a:pt x="9" y="88"/>
                  </a:cubicBezTo>
                  <a:cubicBezTo>
                    <a:pt x="9" y="88"/>
                    <a:pt x="9" y="88"/>
                    <a:pt x="10" y="87"/>
                  </a:cubicBezTo>
                  <a:cubicBezTo>
                    <a:pt x="10" y="87"/>
                    <a:pt x="10" y="87"/>
                    <a:pt x="13" y="83"/>
                  </a:cubicBezTo>
                  <a:cubicBezTo>
                    <a:pt x="15" y="79"/>
                    <a:pt x="19" y="69"/>
                    <a:pt x="19" y="69"/>
                  </a:cubicBezTo>
                  <a:cubicBezTo>
                    <a:pt x="19" y="68"/>
                    <a:pt x="19" y="69"/>
                    <a:pt x="19" y="70"/>
                  </a:cubicBezTo>
                  <a:cubicBezTo>
                    <a:pt x="19" y="70"/>
                    <a:pt x="19" y="70"/>
                    <a:pt x="20" y="71"/>
                  </a:cubicBezTo>
                  <a:cubicBezTo>
                    <a:pt x="20" y="71"/>
                    <a:pt x="20" y="71"/>
                    <a:pt x="21" y="71"/>
                  </a:cubicBezTo>
                  <a:cubicBezTo>
                    <a:pt x="21" y="71"/>
                    <a:pt x="21" y="71"/>
                    <a:pt x="22" y="70"/>
                  </a:cubicBezTo>
                  <a:cubicBezTo>
                    <a:pt x="22" y="70"/>
                    <a:pt x="22" y="70"/>
                    <a:pt x="22" y="74"/>
                  </a:cubicBezTo>
                  <a:cubicBezTo>
                    <a:pt x="22" y="78"/>
                    <a:pt x="24" y="81"/>
                    <a:pt x="25" y="81"/>
                  </a:cubicBezTo>
                  <a:cubicBezTo>
                    <a:pt x="25" y="82"/>
                    <a:pt x="25" y="81"/>
                    <a:pt x="26" y="81"/>
                  </a:cubicBezTo>
                  <a:cubicBezTo>
                    <a:pt x="27" y="81"/>
                    <a:pt x="26" y="81"/>
                    <a:pt x="26" y="81"/>
                  </a:cubicBezTo>
                  <a:cubicBezTo>
                    <a:pt x="26" y="80"/>
                    <a:pt x="27" y="81"/>
                    <a:pt x="27" y="80"/>
                  </a:cubicBezTo>
                  <a:cubicBezTo>
                    <a:pt x="27" y="80"/>
                    <a:pt x="28" y="80"/>
                    <a:pt x="28" y="80"/>
                  </a:cubicBezTo>
                  <a:cubicBezTo>
                    <a:pt x="29" y="79"/>
                    <a:pt x="28" y="79"/>
                    <a:pt x="28" y="79"/>
                  </a:cubicBezTo>
                  <a:cubicBezTo>
                    <a:pt x="28" y="79"/>
                    <a:pt x="28" y="79"/>
                    <a:pt x="28" y="78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8" y="78"/>
                    <a:pt x="28" y="77"/>
                  </a:cubicBezTo>
                  <a:cubicBezTo>
                    <a:pt x="28" y="77"/>
                    <a:pt x="28" y="77"/>
                    <a:pt x="28" y="77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9" y="76"/>
                    <a:pt x="29" y="76"/>
                    <a:pt x="29" y="75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30" y="75"/>
                    <a:pt x="30" y="75"/>
                    <a:pt x="30" y="74"/>
                  </a:cubicBezTo>
                  <a:cubicBezTo>
                    <a:pt x="30" y="74"/>
                    <a:pt x="30" y="74"/>
                    <a:pt x="30" y="73"/>
                  </a:cubicBezTo>
                  <a:cubicBezTo>
                    <a:pt x="30" y="73"/>
                    <a:pt x="30" y="73"/>
                    <a:pt x="31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72"/>
                    <a:pt x="31" y="72"/>
                    <a:pt x="31" y="71"/>
                  </a:cubicBezTo>
                  <a:cubicBezTo>
                    <a:pt x="31" y="71"/>
                    <a:pt x="32" y="71"/>
                    <a:pt x="32" y="71"/>
                  </a:cubicBezTo>
                  <a:cubicBezTo>
                    <a:pt x="32" y="70"/>
                    <a:pt x="32" y="70"/>
                    <a:pt x="32" y="70"/>
                  </a:cubicBezTo>
                  <a:cubicBezTo>
                    <a:pt x="32" y="70"/>
                    <a:pt x="32" y="70"/>
                    <a:pt x="33" y="71"/>
                  </a:cubicBezTo>
                  <a:cubicBezTo>
                    <a:pt x="33" y="71"/>
                    <a:pt x="33" y="72"/>
                    <a:pt x="33" y="72"/>
                  </a:cubicBezTo>
                  <a:cubicBezTo>
                    <a:pt x="34" y="73"/>
                    <a:pt x="35" y="73"/>
                    <a:pt x="35" y="74"/>
                  </a:cubicBezTo>
                  <a:cubicBezTo>
                    <a:pt x="36" y="75"/>
                    <a:pt x="38" y="76"/>
                    <a:pt x="39" y="76"/>
                  </a:cubicBezTo>
                  <a:cubicBezTo>
                    <a:pt x="40" y="77"/>
                    <a:pt x="42" y="78"/>
                    <a:pt x="43" y="78"/>
                  </a:cubicBezTo>
                  <a:cubicBezTo>
                    <a:pt x="43" y="78"/>
                    <a:pt x="43" y="78"/>
                    <a:pt x="44" y="79"/>
                  </a:cubicBezTo>
                  <a:cubicBezTo>
                    <a:pt x="45" y="79"/>
                    <a:pt x="45" y="79"/>
                    <a:pt x="45" y="79"/>
                  </a:cubicBezTo>
                  <a:cubicBezTo>
                    <a:pt x="46" y="79"/>
                    <a:pt x="46" y="79"/>
                    <a:pt x="47" y="79"/>
                  </a:cubicBezTo>
                  <a:cubicBezTo>
                    <a:pt x="48" y="79"/>
                    <a:pt x="47" y="79"/>
                    <a:pt x="48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9"/>
                    <a:pt x="50" y="79"/>
                    <a:pt x="50" y="79"/>
                  </a:cubicBezTo>
                  <a:cubicBezTo>
                    <a:pt x="50" y="78"/>
                    <a:pt x="51" y="79"/>
                    <a:pt x="51" y="78"/>
                  </a:cubicBezTo>
                  <a:cubicBezTo>
                    <a:pt x="51" y="78"/>
                    <a:pt x="51" y="78"/>
                    <a:pt x="52" y="78"/>
                  </a:cubicBezTo>
                  <a:cubicBezTo>
                    <a:pt x="52" y="78"/>
                    <a:pt x="52" y="78"/>
                    <a:pt x="53" y="78"/>
                  </a:cubicBezTo>
                  <a:cubicBezTo>
                    <a:pt x="53" y="78"/>
                    <a:pt x="53" y="78"/>
                    <a:pt x="54" y="78"/>
                  </a:cubicBezTo>
                  <a:cubicBezTo>
                    <a:pt x="54" y="78"/>
                    <a:pt x="54" y="78"/>
                    <a:pt x="54" y="78"/>
                  </a:cubicBezTo>
                  <a:cubicBezTo>
                    <a:pt x="55" y="78"/>
                    <a:pt x="55" y="78"/>
                    <a:pt x="55" y="78"/>
                  </a:cubicBezTo>
                  <a:cubicBezTo>
                    <a:pt x="55" y="77"/>
                    <a:pt x="55" y="77"/>
                    <a:pt x="54" y="77"/>
                  </a:cubicBezTo>
                  <a:close/>
                  <a:moveTo>
                    <a:pt x="11" y="74"/>
                  </a:moveTo>
                  <a:cubicBezTo>
                    <a:pt x="11" y="75"/>
                    <a:pt x="7" y="81"/>
                    <a:pt x="6" y="83"/>
                  </a:cubicBezTo>
                  <a:cubicBezTo>
                    <a:pt x="5" y="84"/>
                    <a:pt x="4" y="86"/>
                    <a:pt x="3" y="86"/>
                  </a:cubicBezTo>
                  <a:cubicBezTo>
                    <a:pt x="3" y="87"/>
                    <a:pt x="3" y="88"/>
                    <a:pt x="2" y="87"/>
                  </a:cubicBezTo>
                  <a:cubicBezTo>
                    <a:pt x="2" y="86"/>
                    <a:pt x="1" y="83"/>
                    <a:pt x="3" y="78"/>
                  </a:cubicBezTo>
                  <a:cubicBezTo>
                    <a:pt x="6" y="73"/>
                    <a:pt x="6" y="74"/>
                    <a:pt x="6" y="73"/>
                  </a:cubicBezTo>
                  <a:cubicBezTo>
                    <a:pt x="7" y="72"/>
                    <a:pt x="7" y="71"/>
                    <a:pt x="8" y="70"/>
                  </a:cubicBezTo>
                  <a:cubicBezTo>
                    <a:pt x="9" y="69"/>
                    <a:pt x="11" y="68"/>
                    <a:pt x="12" y="67"/>
                  </a:cubicBezTo>
                  <a:cubicBezTo>
                    <a:pt x="13" y="66"/>
                    <a:pt x="14" y="65"/>
                    <a:pt x="14" y="65"/>
                  </a:cubicBezTo>
                  <a:cubicBezTo>
                    <a:pt x="15" y="66"/>
                    <a:pt x="12" y="72"/>
                    <a:pt x="11" y="74"/>
                  </a:cubicBez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1" name="Freeform 87"/>
            <p:cNvSpPr>
              <a:spLocks noEditPoints="1"/>
            </p:cNvSpPr>
            <p:nvPr/>
          </p:nvSpPr>
          <p:spPr bwMode="auto">
            <a:xfrm>
              <a:off x="5467" y="1348"/>
              <a:ext cx="138" cy="187"/>
            </a:xfrm>
            <a:custGeom>
              <a:avLst/>
              <a:gdLst>
                <a:gd name="T0" fmla="*/ 50 w 56"/>
                <a:gd name="T1" fmla="*/ 33 h 79"/>
                <a:gd name="T2" fmla="*/ 51 w 56"/>
                <a:gd name="T3" fmla="*/ 28 h 79"/>
                <a:gd name="T4" fmla="*/ 51 w 56"/>
                <a:gd name="T5" fmla="*/ 17 h 79"/>
                <a:gd name="T6" fmla="*/ 42 w 56"/>
                <a:gd name="T7" fmla="*/ 13 h 79"/>
                <a:gd name="T8" fmla="*/ 42 w 56"/>
                <a:gd name="T9" fmla="*/ 19 h 79"/>
                <a:gd name="T10" fmla="*/ 44 w 56"/>
                <a:gd name="T11" fmla="*/ 25 h 79"/>
                <a:gd name="T12" fmla="*/ 40 w 56"/>
                <a:gd name="T13" fmla="*/ 30 h 79"/>
                <a:gd name="T14" fmla="*/ 35 w 56"/>
                <a:gd name="T15" fmla="*/ 28 h 79"/>
                <a:gd name="T16" fmla="*/ 40 w 56"/>
                <a:gd name="T17" fmla="*/ 22 h 79"/>
                <a:gd name="T18" fmla="*/ 31 w 56"/>
                <a:gd name="T19" fmla="*/ 21 h 79"/>
                <a:gd name="T20" fmla="*/ 32 w 56"/>
                <a:gd name="T21" fmla="*/ 24 h 79"/>
                <a:gd name="T22" fmla="*/ 30 w 56"/>
                <a:gd name="T23" fmla="*/ 32 h 79"/>
                <a:gd name="T24" fmla="*/ 27 w 56"/>
                <a:gd name="T25" fmla="*/ 38 h 79"/>
                <a:gd name="T26" fmla="*/ 26 w 56"/>
                <a:gd name="T27" fmla="*/ 19 h 79"/>
                <a:gd name="T28" fmla="*/ 32 w 56"/>
                <a:gd name="T29" fmla="*/ 17 h 79"/>
                <a:gd name="T30" fmla="*/ 46 w 56"/>
                <a:gd name="T31" fmla="*/ 2 h 79"/>
                <a:gd name="T32" fmla="*/ 40 w 56"/>
                <a:gd name="T33" fmla="*/ 2 h 79"/>
                <a:gd name="T34" fmla="*/ 34 w 56"/>
                <a:gd name="T35" fmla="*/ 7 h 79"/>
                <a:gd name="T36" fmla="*/ 29 w 56"/>
                <a:gd name="T37" fmla="*/ 12 h 79"/>
                <a:gd name="T38" fmla="*/ 24 w 56"/>
                <a:gd name="T39" fmla="*/ 17 h 79"/>
                <a:gd name="T40" fmla="*/ 16 w 56"/>
                <a:gd name="T41" fmla="*/ 53 h 79"/>
                <a:gd name="T42" fmla="*/ 1 w 56"/>
                <a:gd name="T43" fmla="*/ 73 h 79"/>
                <a:gd name="T44" fmla="*/ 5 w 56"/>
                <a:gd name="T45" fmla="*/ 76 h 79"/>
                <a:gd name="T46" fmla="*/ 5 w 56"/>
                <a:gd name="T47" fmla="*/ 76 h 79"/>
                <a:gd name="T48" fmla="*/ 7 w 56"/>
                <a:gd name="T49" fmla="*/ 75 h 79"/>
                <a:gd name="T50" fmla="*/ 5 w 56"/>
                <a:gd name="T51" fmla="*/ 77 h 79"/>
                <a:gd name="T52" fmla="*/ 9 w 56"/>
                <a:gd name="T53" fmla="*/ 75 h 79"/>
                <a:gd name="T54" fmla="*/ 10 w 56"/>
                <a:gd name="T55" fmla="*/ 74 h 79"/>
                <a:gd name="T56" fmla="*/ 8 w 56"/>
                <a:gd name="T57" fmla="*/ 77 h 79"/>
                <a:gd name="T58" fmla="*/ 16 w 56"/>
                <a:gd name="T59" fmla="*/ 69 h 79"/>
                <a:gd name="T60" fmla="*/ 23 w 56"/>
                <a:gd name="T61" fmla="*/ 53 h 79"/>
                <a:gd name="T62" fmla="*/ 26 w 56"/>
                <a:gd name="T63" fmla="*/ 48 h 79"/>
                <a:gd name="T64" fmla="*/ 29 w 56"/>
                <a:gd name="T65" fmla="*/ 47 h 79"/>
                <a:gd name="T66" fmla="*/ 30 w 56"/>
                <a:gd name="T67" fmla="*/ 52 h 79"/>
                <a:gd name="T68" fmla="*/ 34 w 56"/>
                <a:gd name="T69" fmla="*/ 47 h 79"/>
                <a:gd name="T70" fmla="*/ 37 w 56"/>
                <a:gd name="T71" fmla="*/ 46 h 79"/>
                <a:gd name="T72" fmla="*/ 34 w 56"/>
                <a:gd name="T73" fmla="*/ 54 h 79"/>
                <a:gd name="T74" fmla="*/ 31 w 56"/>
                <a:gd name="T75" fmla="*/ 68 h 79"/>
                <a:gd name="T76" fmla="*/ 35 w 56"/>
                <a:gd name="T77" fmla="*/ 72 h 79"/>
                <a:gd name="T78" fmla="*/ 41 w 56"/>
                <a:gd name="T79" fmla="*/ 78 h 79"/>
                <a:gd name="T80" fmla="*/ 51 w 56"/>
                <a:gd name="T81" fmla="*/ 61 h 79"/>
                <a:gd name="T82" fmla="*/ 46 w 56"/>
                <a:gd name="T83" fmla="*/ 45 h 79"/>
                <a:gd name="T84" fmla="*/ 54 w 56"/>
                <a:gd name="T85" fmla="*/ 35 h 79"/>
                <a:gd name="T86" fmla="*/ 8 w 56"/>
                <a:gd name="T87" fmla="*/ 74 h 79"/>
                <a:gd name="T88" fmla="*/ 8 w 56"/>
                <a:gd name="T89" fmla="*/ 74 h 79"/>
                <a:gd name="T90" fmla="*/ 31 w 56"/>
                <a:gd name="T91" fmla="*/ 37 h 79"/>
                <a:gd name="T92" fmla="*/ 32 w 56"/>
                <a:gd name="T93" fmla="*/ 36 h 79"/>
                <a:gd name="T94" fmla="*/ 34 w 56"/>
                <a:gd name="T95" fmla="*/ 29 h 79"/>
                <a:gd name="T96" fmla="*/ 38 w 56"/>
                <a:gd name="T97" fmla="*/ 69 h 79"/>
                <a:gd name="T98" fmla="*/ 34 w 56"/>
                <a:gd name="T99" fmla="*/ 68 h 79"/>
                <a:gd name="T100" fmla="*/ 38 w 56"/>
                <a:gd name="T101" fmla="*/ 64 h 79"/>
                <a:gd name="T102" fmla="*/ 45 w 56"/>
                <a:gd name="T103" fmla="*/ 66 h 79"/>
                <a:gd name="T104" fmla="*/ 42 w 56"/>
                <a:gd name="T105" fmla="*/ 57 h 79"/>
                <a:gd name="T106" fmla="*/ 43 w 56"/>
                <a:gd name="T107" fmla="*/ 62 h 79"/>
                <a:gd name="T108" fmla="*/ 37 w 56"/>
                <a:gd name="T109" fmla="*/ 61 h 79"/>
                <a:gd name="T110" fmla="*/ 38 w 56"/>
                <a:gd name="T111" fmla="*/ 41 h 79"/>
                <a:gd name="T112" fmla="*/ 40 w 56"/>
                <a:gd name="T113" fmla="*/ 39 h 79"/>
                <a:gd name="T114" fmla="*/ 41 w 56"/>
                <a:gd name="T115" fmla="*/ 45 h 79"/>
                <a:gd name="T116" fmla="*/ 49 w 56"/>
                <a:gd name="T117" fmla="*/ 2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6" h="79">
                  <a:moveTo>
                    <a:pt x="55" y="32"/>
                  </a:moveTo>
                  <a:cubicBezTo>
                    <a:pt x="55" y="31"/>
                    <a:pt x="54" y="30"/>
                    <a:pt x="54" y="31"/>
                  </a:cubicBezTo>
                  <a:cubicBezTo>
                    <a:pt x="54" y="31"/>
                    <a:pt x="54" y="31"/>
                    <a:pt x="53" y="32"/>
                  </a:cubicBezTo>
                  <a:cubicBezTo>
                    <a:pt x="53" y="32"/>
                    <a:pt x="53" y="31"/>
                    <a:pt x="52" y="32"/>
                  </a:cubicBezTo>
                  <a:cubicBezTo>
                    <a:pt x="52" y="32"/>
                    <a:pt x="52" y="32"/>
                    <a:pt x="51" y="32"/>
                  </a:cubicBezTo>
                  <a:cubicBezTo>
                    <a:pt x="51" y="33"/>
                    <a:pt x="51" y="33"/>
                    <a:pt x="51" y="33"/>
                  </a:cubicBezTo>
                  <a:cubicBezTo>
                    <a:pt x="50" y="33"/>
                    <a:pt x="50" y="33"/>
                    <a:pt x="50" y="33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3"/>
                    <a:pt x="49" y="33"/>
                  </a:cubicBezTo>
                  <a:cubicBezTo>
                    <a:pt x="49" y="33"/>
                    <a:pt x="49" y="33"/>
                    <a:pt x="49" y="32"/>
                  </a:cubicBezTo>
                  <a:cubicBezTo>
                    <a:pt x="49" y="32"/>
                    <a:pt x="49" y="32"/>
                    <a:pt x="49" y="31"/>
                  </a:cubicBezTo>
                  <a:cubicBezTo>
                    <a:pt x="50" y="31"/>
                    <a:pt x="50" y="31"/>
                    <a:pt x="50" y="30"/>
                  </a:cubicBezTo>
                  <a:cubicBezTo>
                    <a:pt x="50" y="30"/>
                    <a:pt x="50" y="30"/>
                    <a:pt x="50" y="29"/>
                  </a:cubicBezTo>
                  <a:cubicBezTo>
                    <a:pt x="51" y="29"/>
                    <a:pt x="51" y="29"/>
                    <a:pt x="51" y="28"/>
                  </a:cubicBezTo>
                  <a:cubicBezTo>
                    <a:pt x="52" y="28"/>
                    <a:pt x="53" y="27"/>
                    <a:pt x="53" y="26"/>
                  </a:cubicBezTo>
                  <a:cubicBezTo>
                    <a:pt x="53" y="25"/>
                    <a:pt x="53" y="26"/>
                    <a:pt x="52" y="25"/>
                  </a:cubicBezTo>
                  <a:cubicBezTo>
                    <a:pt x="52" y="25"/>
                    <a:pt x="52" y="24"/>
                    <a:pt x="52" y="24"/>
                  </a:cubicBezTo>
                  <a:cubicBezTo>
                    <a:pt x="51" y="24"/>
                    <a:pt x="51" y="24"/>
                    <a:pt x="51" y="24"/>
                  </a:cubicBezTo>
                  <a:cubicBezTo>
                    <a:pt x="50" y="24"/>
                    <a:pt x="51" y="25"/>
                    <a:pt x="50" y="24"/>
                  </a:cubicBezTo>
                  <a:cubicBezTo>
                    <a:pt x="50" y="24"/>
                    <a:pt x="50" y="24"/>
                    <a:pt x="50" y="23"/>
                  </a:cubicBezTo>
                  <a:cubicBezTo>
                    <a:pt x="50" y="22"/>
                    <a:pt x="52" y="19"/>
                    <a:pt x="51" y="17"/>
                  </a:cubicBezTo>
                  <a:cubicBezTo>
                    <a:pt x="50" y="15"/>
                    <a:pt x="49" y="16"/>
                    <a:pt x="49" y="15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6" y="14"/>
                    <a:pt x="46" y="14"/>
                    <a:pt x="45" y="14"/>
                  </a:cubicBezTo>
                  <a:cubicBezTo>
                    <a:pt x="45" y="14"/>
                    <a:pt x="44" y="14"/>
                    <a:pt x="45" y="13"/>
                  </a:cubicBezTo>
                  <a:cubicBezTo>
                    <a:pt x="45" y="13"/>
                    <a:pt x="45" y="13"/>
                    <a:pt x="44" y="13"/>
                  </a:cubicBezTo>
                  <a:cubicBezTo>
                    <a:pt x="43" y="13"/>
                    <a:pt x="42" y="13"/>
                    <a:pt x="42" y="13"/>
                  </a:cubicBezTo>
                  <a:cubicBezTo>
                    <a:pt x="42" y="13"/>
                    <a:pt x="42" y="12"/>
                    <a:pt x="41" y="12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40" y="14"/>
                    <a:pt x="40" y="13"/>
                    <a:pt x="40" y="14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0" y="16"/>
                    <a:pt x="40" y="16"/>
                    <a:pt x="41" y="16"/>
                  </a:cubicBezTo>
                  <a:cubicBezTo>
                    <a:pt x="41" y="17"/>
                    <a:pt x="41" y="17"/>
                    <a:pt x="41" y="18"/>
                  </a:cubicBezTo>
                  <a:cubicBezTo>
                    <a:pt x="42" y="18"/>
                    <a:pt x="42" y="19"/>
                    <a:pt x="42" y="19"/>
                  </a:cubicBezTo>
                  <a:cubicBezTo>
                    <a:pt x="42" y="19"/>
                    <a:pt x="43" y="19"/>
                    <a:pt x="43" y="19"/>
                  </a:cubicBezTo>
                  <a:cubicBezTo>
                    <a:pt x="44" y="20"/>
                    <a:pt x="44" y="20"/>
                    <a:pt x="44" y="19"/>
                  </a:cubicBezTo>
                  <a:cubicBezTo>
                    <a:pt x="45" y="19"/>
                    <a:pt x="45" y="19"/>
                    <a:pt x="45" y="19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45" y="20"/>
                    <a:pt x="45" y="21"/>
                    <a:pt x="45" y="22"/>
                  </a:cubicBezTo>
                  <a:cubicBezTo>
                    <a:pt x="45" y="22"/>
                    <a:pt x="45" y="22"/>
                    <a:pt x="44" y="23"/>
                  </a:cubicBezTo>
                  <a:cubicBezTo>
                    <a:pt x="44" y="24"/>
                    <a:pt x="44" y="24"/>
                    <a:pt x="44" y="25"/>
                  </a:cubicBezTo>
                  <a:cubicBezTo>
                    <a:pt x="43" y="25"/>
                    <a:pt x="43" y="25"/>
                    <a:pt x="43" y="26"/>
                  </a:cubicBezTo>
                  <a:cubicBezTo>
                    <a:pt x="42" y="26"/>
                    <a:pt x="42" y="26"/>
                    <a:pt x="42" y="27"/>
                  </a:cubicBezTo>
                  <a:cubicBezTo>
                    <a:pt x="42" y="27"/>
                    <a:pt x="42" y="27"/>
                    <a:pt x="42" y="28"/>
                  </a:cubicBezTo>
                  <a:cubicBezTo>
                    <a:pt x="41" y="28"/>
                    <a:pt x="41" y="28"/>
                    <a:pt x="41" y="29"/>
                  </a:cubicBezTo>
                  <a:cubicBezTo>
                    <a:pt x="41" y="30"/>
                    <a:pt x="40" y="30"/>
                    <a:pt x="40" y="30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0" y="31"/>
                    <a:pt x="40" y="30"/>
                    <a:pt x="40" y="30"/>
                  </a:cubicBezTo>
                  <a:cubicBezTo>
                    <a:pt x="39" y="31"/>
                    <a:pt x="39" y="30"/>
                    <a:pt x="39" y="30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8" y="30"/>
                    <a:pt x="38" y="30"/>
                    <a:pt x="37" y="30"/>
                  </a:cubicBezTo>
                  <a:cubicBezTo>
                    <a:pt x="37" y="30"/>
                    <a:pt x="36" y="30"/>
                    <a:pt x="36" y="30"/>
                  </a:cubicBezTo>
                  <a:cubicBezTo>
                    <a:pt x="36" y="30"/>
                    <a:pt x="35" y="30"/>
                    <a:pt x="35" y="29"/>
                  </a:cubicBezTo>
                  <a:cubicBezTo>
                    <a:pt x="36" y="29"/>
                    <a:pt x="36" y="28"/>
                    <a:pt x="36" y="28"/>
                  </a:cubicBezTo>
                  <a:cubicBezTo>
                    <a:pt x="35" y="28"/>
                    <a:pt x="34" y="28"/>
                    <a:pt x="35" y="28"/>
                  </a:cubicBezTo>
                  <a:cubicBezTo>
                    <a:pt x="35" y="28"/>
                    <a:pt x="36" y="27"/>
                    <a:pt x="36" y="26"/>
                  </a:cubicBezTo>
                  <a:cubicBezTo>
                    <a:pt x="36" y="25"/>
                    <a:pt x="37" y="25"/>
                    <a:pt x="37" y="25"/>
                  </a:cubicBezTo>
                  <a:cubicBezTo>
                    <a:pt x="37" y="25"/>
                    <a:pt x="38" y="25"/>
                    <a:pt x="38" y="24"/>
                  </a:cubicBezTo>
                  <a:cubicBezTo>
                    <a:pt x="38" y="24"/>
                    <a:pt x="38" y="23"/>
                    <a:pt x="38" y="23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39" y="23"/>
                    <a:pt x="39" y="23"/>
                    <a:pt x="40" y="22"/>
                  </a:cubicBezTo>
                  <a:cubicBezTo>
                    <a:pt x="40" y="22"/>
                    <a:pt x="41" y="22"/>
                    <a:pt x="40" y="22"/>
                  </a:cubicBezTo>
                  <a:cubicBezTo>
                    <a:pt x="40" y="21"/>
                    <a:pt x="40" y="21"/>
                    <a:pt x="39" y="21"/>
                  </a:cubicBezTo>
                  <a:cubicBezTo>
                    <a:pt x="39" y="20"/>
                    <a:pt x="39" y="20"/>
                    <a:pt x="38" y="20"/>
                  </a:cubicBezTo>
                  <a:cubicBezTo>
                    <a:pt x="38" y="20"/>
                    <a:pt x="38" y="20"/>
                    <a:pt x="37" y="20"/>
                  </a:cubicBezTo>
                  <a:cubicBezTo>
                    <a:pt x="37" y="19"/>
                    <a:pt x="37" y="19"/>
                    <a:pt x="36" y="19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4" y="20"/>
                    <a:pt x="33" y="20"/>
                    <a:pt x="32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1"/>
                    <a:pt x="30" y="21"/>
                    <a:pt x="30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2"/>
                    <a:pt x="30" y="22"/>
                    <a:pt x="30" y="22"/>
                  </a:cubicBezTo>
                  <a:cubicBezTo>
                    <a:pt x="30" y="22"/>
                    <a:pt x="29" y="21"/>
                    <a:pt x="29" y="22"/>
                  </a:cubicBezTo>
                  <a:cubicBezTo>
                    <a:pt x="30" y="22"/>
                    <a:pt x="30" y="22"/>
                    <a:pt x="30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3" y="24"/>
                    <a:pt x="32" y="24"/>
                    <a:pt x="33" y="24"/>
                  </a:cubicBezTo>
                  <a:cubicBezTo>
                    <a:pt x="34" y="24"/>
                    <a:pt x="34" y="23"/>
                    <a:pt x="34" y="23"/>
                  </a:cubicBezTo>
                  <a:cubicBezTo>
                    <a:pt x="34" y="24"/>
                    <a:pt x="34" y="27"/>
                    <a:pt x="33" y="28"/>
                  </a:cubicBezTo>
                  <a:cubicBezTo>
                    <a:pt x="32" y="28"/>
                    <a:pt x="32" y="29"/>
                    <a:pt x="32" y="29"/>
                  </a:cubicBezTo>
                  <a:cubicBezTo>
                    <a:pt x="32" y="30"/>
                    <a:pt x="32" y="30"/>
                    <a:pt x="31" y="31"/>
                  </a:cubicBezTo>
                  <a:cubicBezTo>
                    <a:pt x="31" y="31"/>
                    <a:pt x="31" y="31"/>
                    <a:pt x="31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0" y="33"/>
                    <a:pt x="29" y="34"/>
                    <a:pt x="29" y="34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9" y="36"/>
                    <a:pt x="29" y="36"/>
                    <a:pt x="28" y="36"/>
                  </a:cubicBezTo>
                  <a:cubicBezTo>
                    <a:pt x="28" y="37"/>
                    <a:pt x="28" y="36"/>
                    <a:pt x="28" y="37"/>
                  </a:cubicBezTo>
                  <a:cubicBezTo>
                    <a:pt x="28" y="37"/>
                    <a:pt x="28" y="37"/>
                    <a:pt x="27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9"/>
                    <a:pt x="27" y="38"/>
                    <a:pt x="27" y="39"/>
                  </a:cubicBezTo>
                  <a:cubicBezTo>
                    <a:pt x="27" y="39"/>
                    <a:pt x="26" y="41"/>
                    <a:pt x="26" y="40"/>
                  </a:cubicBezTo>
                  <a:cubicBezTo>
                    <a:pt x="26" y="40"/>
                    <a:pt x="27" y="32"/>
                    <a:pt x="27" y="30"/>
                  </a:cubicBezTo>
                  <a:cubicBezTo>
                    <a:pt x="28" y="28"/>
                    <a:pt x="28" y="27"/>
                    <a:pt x="28" y="26"/>
                  </a:cubicBezTo>
                  <a:cubicBezTo>
                    <a:pt x="28" y="25"/>
                    <a:pt x="28" y="24"/>
                    <a:pt x="28" y="23"/>
                  </a:cubicBezTo>
                  <a:cubicBezTo>
                    <a:pt x="28" y="22"/>
                    <a:pt x="27" y="21"/>
                    <a:pt x="27" y="21"/>
                  </a:cubicBezTo>
                  <a:cubicBezTo>
                    <a:pt x="26" y="20"/>
                    <a:pt x="26" y="19"/>
                    <a:pt x="26" y="19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9" y="19"/>
                    <a:pt x="30" y="19"/>
                    <a:pt x="30" y="18"/>
                  </a:cubicBezTo>
                  <a:cubicBezTo>
                    <a:pt x="30" y="18"/>
                    <a:pt x="30" y="18"/>
                    <a:pt x="31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2" y="17"/>
                    <a:pt x="31" y="17"/>
                    <a:pt x="32" y="17"/>
                  </a:cubicBezTo>
                  <a:cubicBezTo>
                    <a:pt x="33" y="16"/>
                    <a:pt x="35" y="14"/>
                    <a:pt x="36" y="14"/>
                  </a:cubicBezTo>
                  <a:cubicBezTo>
                    <a:pt x="37" y="13"/>
                    <a:pt x="39" y="10"/>
                    <a:pt x="41" y="9"/>
                  </a:cubicBezTo>
                  <a:cubicBezTo>
                    <a:pt x="42" y="8"/>
                    <a:pt x="46" y="5"/>
                    <a:pt x="46" y="5"/>
                  </a:cubicBezTo>
                  <a:cubicBezTo>
                    <a:pt x="47" y="5"/>
                    <a:pt x="47" y="4"/>
                    <a:pt x="47" y="4"/>
                  </a:cubicBezTo>
                  <a:cubicBezTo>
                    <a:pt x="47" y="4"/>
                    <a:pt x="48" y="4"/>
                    <a:pt x="47" y="3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5" y="1"/>
                    <a:pt x="45" y="2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3" y="1"/>
                    <a:pt x="43" y="1"/>
                    <a:pt x="43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1"/>
                    <a:pt x="42" y="1"/>
                    <a:pt x="41" y="1"/>
                  </a:cubicBezTo>
                  <a:cubicBezTo>
                    <a:pt x="41" y="1"/>
                    <a:pt x="41" y="2"/>
                    <a:pt x="40" y="2"/>
                  </a:cubicBezTo>
                  <a:cubicBezTo>
                    <a:pt x="40" y="2"/>
                    <a:pt x="40" y="2"/>
                    <a:pt x="39" y="2"/>
                  </a:cubicBezTo>
                  <a:cubicBezTo>
                    <a:pt x="39" y="2"/>
                    <a:pt x="39" y="2"/>
                    <a:pt x="38" y="3"/>
                  </a:cubicBezTo>
                  <a:cubicBezTo>
                    <a:pt x="38" y="3"/>
                    <a:pt x="39" y="3"/>
                    <a:pt x="38" y="3"/>
                  </a:cubicBezTo>
                  <a:cubicBezTo>
                    <a:pt x="38" y="4"/>
                    <a:pt x="38" y="4"/>
                    <a:pt x="37" y="4"/>
                  </a:cubicBezTo>
                  <a:cubicBezTo>
                    <a:pt x="37" y="5"/>
                    <a:pt x="37" y="5"/>
                    <a:pt x="36" y="5"/>
                  </a:cubicBezTo>
                  <a:cubicBezTo>
                    <a:pt x="36" y="6"/>
                    <a:pt x="36" y="5"/>
                    <a:pt x="35" y="6"/>
                  </a:cubicBezTo>
                  <a:cubicBezTo>
                    <a:pt x="35" y="7"/>
                    <a:pt x="35" y="7"/>
                    <a:pt x="34" y="7"/>
                  </a:cubicBezTo>
                  <a:cubicBezTo>
                    <a:pt x="34" y="8"/>
                    <a:pt x="34" y="7"/>
                    <a:pt x="33" y="8"/>
                  </a:cubicBezTo>
                  <a:cubicBezTo>
                    <a:pt x="33" y="8"/>
                    <a:pt x="33" y="8"/>
                    <a:pt x="33" y="9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10"/>
                    <a:pt x="31" y="10"/>
                    <a:pt x="31" y="10"/>
                  </a:cubicBezTo>
                  <a:cubicBezTo>
                    <a:pt x="31" y="10"/>
                    <a:pt x="30" y="10"/>
                    <a:pt x="30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29" y="11"/>
                    <a:pt x="29" y="11"/>
                    <a:pt x="29" y="12"/>
                  </a:cubicBezTo>
                  <a:cubicBezTo>
                    <a:pt x="28" y="12"/>
                    <a:pt x="28" y="12"/>
                    <a:pt x="28" y="13"/>
                  </a:cubicBezTo>
                  <a:cubicBezTo>
                    <a:pt x="28" y="13"/>
                    <a:pt x="26" y="15"/>
                    <a:pt x="25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3" y="15"/>
                    <a:pt x="22" y="15"/>
                    <a:pt x="23" y="16"/>
                  </a:cubicBezTo>
                  <a:cubicBezTo>
                    <a:pt x="23" y="16"/>
                    <a:pt x="23" y="16"/>
                    <a:pt x="24" y="17"/>
                  </a:cubicBezTo>
                  <a:cubicBezTo>
                    <a:pt x="24" y="17"/>
                    <a:pt x="24" y="18"/>
                    <a:pt x="24" y="17"/>
                  </a:cubicBezTo>
                  <a:cubicBezTo>
                    <a:pt x="23" y="17"/>
                    <a:pt x="23" y="17"/>
                    <a:pt x="22" y="17"/>
                  </a:cubicBezTo>
                  <a:cubicBezTo>
                    <a:pt x="22" y="17"/>
                    <a:pt x="22" y="16"/>
                    <a:pt x="22" y="17"/>
                  </a:cubicBezTo>
                  <a:cubicBezTo>
                    <a:pt x="22" y="17"/>
                    <a:pt x="22" y="17"/>
                    <a:pt x="22" y="18"/>
                  </a:cubicBezTo>
                  <a:cubicBezTo>
                    <a:pt x="22" y="18"/>
                    <a:pt x="21" y="19"/>
                    <a:pt x="22" y="19"/>
                  </a:cubicBezTo>
                  <a:cubicBezTo>
                    <a:pt x="22" y="20"/>
                    <a:pt x="23" y="23"/>
                    <a:pt x="21" y="35"/>
                  </a:cubicBezTo>
                  <a:cubicBezTo>
                    <a:pt x="19" y="47"/>
                    <a:pt x="17" y="50"/>
                    <a:pt x="17" y="51"/>
                  </a:cubicBezTo>
                  <a:cubicBezTo>
                    <a:pt x="16" y="52"/>
                    <a:pt x="16" y="53"/>
                    <a:pt x="16" y="53"/>
                  </a:cubicBezTo>
                  <a:cubicBezTo>
                    <a:pt x="16" y="54"/>
                    <a:pt x="16" y="55"/>
                    <a:pt x="16" y="55"/>
                  </a:cubicBezTo>
                  <a:cubicBezTo>
                    <a:pt x="15" y="56"/>
                    <a:pt x="9" y="66"/>
                    <a:pt x="6" y="71"/>
                  </a:cubicBezTo>
                  <a:cubicBezTo>
                    <a:pt x="6" y="71"/>
                    <a:pt x="4" y="73"/>
                    <a:pt x="4" y="73"/>
                  </a:cubicBezTo>
                  <a:cubicBezTo>
                    <a:pt x="3" y="73"/>
                    <a:pt x="3" y="73"/>
                    <a:pt x="3" y="73"/>
                  </a:cubicBezTo>
                  <a:cubicBezTo>
                    <a:pt x="2" y="74"/>
                    <a:pt x="2" y="73"/>
                    <a:pt x="2" y="73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1" y="73"/>
                    <a:pt x="0" y="72"/>
                    <a:pt x="1" y="73"/>
                  </a:cubicBezTo>
                  <a:cubicBezTo>
                    <a:pt x="1" y="73"/>
                    <a:pt x="1" y="74"/>
                    <a:pt x="1" y="74"/>
                  </a:cubicBezTo>
                  <a:cubicBezTo>
                    <a:pt x="1" y="74"/>
                    <a:pt x="1" y="74"/>
                    <a:pt x="0" y="74"/>
                  </a:cubicBezTo>
                  <a:cubicBezTo>
                    <a:pt x="0" y="74"/>
                    <a:pt x="0" y="75"/>
                    <a:pt x="1" y="75"/>
                  </a:cubicBezTo>
                  <a:cubicBezTo>
                    <a:pt x="1" y="76"/>
                    <a:pt x="2" y="76"/>
                    <a:pt x="2" y="76"/>
                  </a:cubicBezTo>
                  <a:cubicBezTo>
                    <a:pt x="2" y="76"/>
                    <a:pt x="2" y="77"/>
                    <a:pt x="3" y="77"/>
                  </a:cubicBezTo>
                  <a:cubicBezTo>
                    <a:pt x="3" y="77"/>
                    <a:pt x="3" y="77"/>
                    <a:pt x="4" y="76"/>
                  </a:cubicBezTo>
                  <a:cubicBezTo>
                    <a:pt x="4" y="76"/>
                    <a:pt x="5" y="76"/>
                    <a:pt x="5" y="76"/>
                  </a:cubicBezTo>
                  <a:cubicBezTo>
                    <a:pt x="5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4"/>
                    <a:pt x="7" y="74"/>
                    <a:pt x="7" y="74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4" y="77"/>
                    <a:pt x="4" y="77"/>
                  </a:cubicBezTo>
                  <a:cubicBezTo>
                    <a:pt x="4" y="77"/>
                    <a:pt x="4" y="77"/>
                    <a:pt x="4" y="77"/>
                  </a:cubicBezTo>
                  <a:cubicBezTo>
                    <a:pt x="5" y="77"/>
                    <a:pt x="5" y="77"/>
                    <a:pt x="5" y="77"/>
                  </a:cubicBezTo>
                  <a:cubicBezTo>
                    <a:pt x="5" y="76"/>
                    <a:pt x="5" y="76"/>
                    <a:pt x="6" y="76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6" y="76"/>
                    <a:pt x="6" y="75"/>
                    <a:pt x="7" y="75"/>
                  </a:cubicBezTo>
                  <a:cubicBezTo>
                    <a:pt x="7" y="76"/>
                    <a:pt x="7" y="76"/>
                    <a:pt x="7" y="76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6" y="77"/>
                    <a:pt x="6" y="77"/>
                    <a:pt x="5" y="77"/>
                  </a:cubicBezTo>
                  <a:cubicBezTo>
                    <a:pt x="5" y="77"/>
                    <a:pt x="5" y="77"/>
                    <a:pt x="5" y="77"/>
                  </a:cubicBezTo>
                  <a:cubicBezTo>
                    <a:pt x="5" y="77"/>
                    <a:pt x="5" y="77"/>
                    <a:pt x="5" y="77"/>
                  </a:cubicBezTo>
                  <a:cubicBezTo>
                    <a:pt x="4" y="77"/>
                    <a:pt x="4" y="78"/>
                    <a:pt x="4" y="78"/>
                  </a:cubicBezTo>
                  <a:cubicBezTo>
                    <a:pt x="4" y="78"/>
                    <a:pt x="5" y="77"/>
                    <a:pt x="5" y="77"/>
                  </a:cubicBezTo>
                  <a:cubicBezTo>
                    <a:pt x="5" y="78"/>
                    <a:pt x="5" y="78"/>
                    <a:pt x="5" y="78"/>
                  </a:cubicBezTo>
                  <a:cubicBezTo>
                    <a:pt x="6" y="78"/>
                    <a:pt x="6" y="78"/>
                    <a:pt x="6" y="77"/>
                  </a:cubicBezTo>
                  <a:cubicBezTo>
                    <a:pt x="7" y="77"/>
                    <a:pt x="6" y="77"/>
                    <a:pt x="7" y="77"/>
                  </a:cubicBezTo>
                  <a:cubicBezTo>
                    <a:pt x="7" y="77"/>
                    <a:pt x="7" y="77"/>
                    <a:pt x="7" y="77"/>
                  </a:cubicBezTo>
                  <a:cubicBezTo>
                    <a:pt x="7" y="76"/>
                    <a:pt x="7" y="76"/>
                    <a:pt x="7" y="76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8" y="75"/>
                    <a:pt x="8" y="75"/>
                    <a:pt x="9" y="75"/>
                  </a:cubicBezTo>
                  <a:cubicBezTo>
                    <a:pt x="9" y="75"/>
                    <a:pt x="9" y="75"/>
                    <a:pt x="9" y="74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0" y="74"/>
                    <a:pt x="9" y="74"/>
                    <a:pt x="10" y="73"/>
                  </a:cubicBezTo>
                  <a:cubicBezTo>
                    <a:pt x="10" y="73"/>
                    <a:pt x="10" y="73"/>
                    <a:pt x="11" y="73"/>
                  </a:cubicBezTo>
                  <a:cubicBezTo>
                    <a:pt x="11" y="73"/>
                    <a:pt x="11" y="72"/>
                    <a:pt x="11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0" y="75"/>
                    <a:pt x="10" y="75"/>
                    <a:pt x="9" y="75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9" y="76"/>
                    <a:pt x="9" y="76"/>
                    <a:pt x="8" y="76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8" y="77"/>
                    <a:pt x="8" y="77"/>
                    <a:pt x="8" y="77"/>
                  </a:cubicBezTo>
                  <a:cubicBezTo>
                    <a:pt x="8" y="77"/>
                    <a:pt x="7" y="77"/>
                    <a:pt x="7" y="77"/>
                  </a:cubicBezTo>
                  <a:cubicBezTo>
                    <a:pt x="8" y="77"/>
                    <a:pt x="8" y="77"/>
                    <a:pt x="8" y="77"/>
                  </a:cubicBezTo>
                  <a:cubicBezTo>
                    <a:pt x="9" y="77"/>
                    <a:pt x="9" y="77"/>
                    <a:pt x="9" y="77"/>
                  </a:cubicBezTo>
                  <a:cubicBezTo>
                    <a:pt x="9" y="76"/>
                    <a:pt x="9" y="76"/>
                    <a:pt x="9" y="76"/>
                  </a:cubicBezTo>
                  <a:cubicBezTo>
                    <a:pt x="9" y="76"/>
                    <a:pt x="10" y="76"/>
                    <a:pt x="10" y="76"/>
                  </a:cubicBezTo>
                  <a:cubicBezTo>
                    <a:pt x="10" y="76"/>
                    <a:pt x="10" y="75"/>
                    <a:pt x="10" y="75"/>
                  </a:cubicBezTo>
                  <a:cubicBezTo>
                    <a:pt x="11" y="75"/>
                    <a:pt x="11" y="75"/>
                    <a:pt x="11" y="75"/>
                  </a:cubicBezTo>
                  <a:cubicBezTo>
                    <a:pt x="11" y="75"/>
                    <a:pt x="12" y="74"/>
                    <a:pt x="12" y="74"/>
                  </a:cubicBezTo>
                  <a:cubicBezTo>
                    <a:pt x="12" y="74"/>
                    <a:pt x="14" y="71"/>
                    <a:pt x="16" y="69"/>
                  </a:cubicBezTo>
                  <a:cubicBezTo>
                    <a:pt x="17" y="66"/>
                    <a:pt x="18" y="65"/>
                    <a:pt x="18" y="64"/>
                  </a:cubicBezTo>
                  <a:cubicBezTo>
                    <a:pt x="19" y="62"/>
                    <a:pt x="19" y="62"/>
                    <a:pt x="19" y="61"/>
                  </a:cubicBezTo>
                  <a:cubicBezTo>
                    <a:pt x="20" y="61"/>
                    <a:pt x="20" y="62"/>
                    <a:pt x="20" y="61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21" y="60"/>
                    <a:pt x="22" y="58"/>
                    <a:pt x="22" y="57"/>
                  </a:cubicBezTo>
                  <a:cubicBezTo>
                    <a:pt x="23" y="55"/>
                    <a:pt x="23" y="54"/>
                    <a:pt x="23" y="54"/>
                  </a:cubicBezTo>
                  <a:cubicBezTo>
                    <a:pt x="23" y="54"/>
                    <a:pt x="23" y="54"/>
                    <a:pt x="23" y="53"/>
                  </a:cubicBezTo>
                  <a:cubicBezTo>
                    <a:pt x="23" y="53"/>
                    <a:pt x="24" y="53"/>
                    <a:pt x="24" y="52"/>
                  </a:cubicBezTo>
                  <a:cubicBezTo>
                    <a:pt x="24" y="51"/>
                    <a:pt x="24" y="52"/>
                    <a:pt x="24" y="51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4" y="49"/>
                    <a:pt x="24" y="49"/>
                    <a:pt x="25" y="49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48"/>
                    <a:pt x="25" y="48"/>
                    <a:pt x="26" y="48"/>
                  </a:cubicBezTo>
                  <a:cubicBezTo>
                    <a:pt x="26" y="48"/>
                    <a:pt x="26" y="49"/>
                    <a:pt x="26" y="49"/>
                  </a:cubicBezTo>
                  <a:cubicBezTo>
                    <a:pt x="26" y="48"/>
                    <a:pt x="26" y="49"/>
                    <a:pt x="27" y="48"/>
                  </a:cubicBezTo>
                  <a:cubicBezTo>
                    <a:pt x="27" y="48"/>
                    <a:pt x="28" y="46"/>
                    <a:pt x="29" y="45"/>
                  </a:cubicBezTo>
                  <a:cubicBezTo>
                    <a:pt x="29" y="45"/>
                    <a:pt x="30" y="43"/>
                    <a:pt x="30" y="44"/>
                  </a:cubicBezTo>
                  <a:cubicBezTo>
                    <a:pt x="31" y="44"/>
                    <a:pt x="31" y="44"/>
                    <a:pt x="30" y="45"/>
                  </a:cubicBezTo>
                  <a:cubicBezTo>
                    <a:pt x="30" y="45"/>
                    <a:pt x="30" y="45"/>
                    <a:pt x="29" y="46"/>
                  </a:cubicBezTo>
                  <a:cubicBezTo>
                    <a:pt x="29" y="46"/>
                    <a:pt x="29" y="46"/>
                    <a:pt x="29" y="47"/>
                  </a:cubicBezTo>
                  <a:cubicBezTo>
                    <a:pt x="29" y="47"/>
                    <a:pt x="28" y="47"/>
                    <a:pt x="28" y="48"/>
                  </a:cubicBezTo>
                  <a:cubicBezTo>
                    <a:pt x="28" y="48"/>
                    <a:pt x="27" y="48"/>
                    <a:pt x="28" y="49"/>
                  </a:cubicBezTo>
                  <a:cubicBezTo>
                    <a:pt x="28" y="49"/>
                    <a:pt x="28" y="49"/>
                    <a:pt x="28" y="50"/>
                  </a:cubicBezTo>
                  <a:cubicBezTo>
                    <a:pt x="28" y="50"/>
                    <a:pt x="28" y="51"/>
                    <a:pt x="28" y="51"/>
                  </a:cubicBezTo>
                  <a:cubicBezTo>
                    <a:pt x="29" y="52"/>
                    <a:pt x="29" y="51"/>
                    <a:pt x="29" y="51"/>
                  </a:cubicBezTo>
                  <a:cubicBezTo>
                    <a:pt x="29" y="52"/>
                    <a:pt x="29" y="52"/>
                    <a:pt x="30" y="52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30" y="52"/>
                    <a:pt x="30" y="52"/>
                    <a:pt x="30" y="53"/>
                  </a:cubicBezTo>
                  <a:cubicBezTo>
                    <a:pt x="31" y="53"/>
                    <a:pt x="31" y="53"/>
                    <a:pt x="31" y="53"/>
                  </a:cubicBezTo>
                  <a:cubicBezTo>
                    <a:pt x="32" y="52"/>
                    <a:pt x="32" y="51"/>
                    <a:pt x="32" y="51"/>
                  </a:cubicBezTo>
                  <a:cubicBezTo>
                    <a:pt x="33" y="50"/>
                    <a:pt x="32" y="50"/>
                    <a:pt x="33" y="50"/>
                  </a:cubicBezTo>
                  <a:cubicBezTo>
                    <a:pt x="33" y="49"/>
                    <a:pt x="33" y="49"/>
                    <a:pt x="34" y="49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4" y="48"/>
                    <a:pt x="33" y="48"/>
                    <a:pt x="34" y="47"/>
                  </a:cubicBezTo>
                  <a:cubicBezTo>
                    <a:pt x="34" y="47"/>
                    <a:pt x="35" y="47"/>
                    <a:pt x="35" y="46"/>
                  </a:cubicBezTo>
                  <a:cubicBezTo>
                    <a:pt x="35" y="46"/>
                    <a:pt x="35" y="46"/>
                    <a:pt x="35" y="45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6" y="46"/>
                    <a:pt x="35" y="46"/>
                    <a:pt x="36" y="46"/>
                  </a:cubicBezTo>
                  <a:cubicBezTo>
                    <a:pt x="36" y="46"/>
                    <a:pt x="36" y="45"/>
                    <a:pt x="36" y="46"/>
                  </a:cubicBezTo>
                  <a:cubicBezTo>
                    <a:pt x="37" y="46"/>
                    <a:pt x="36" y="47"/>
                    <a:pt x="36" y="47"/>
                  </a:cubicBezTo>
                  <a:cubicBezTo>
                    <a:pt x="37" y="47"/>
                    <a:pt x="37" y="47"/>
                    <a:pt x="37" y="46"/>
                  </a:cubicBezTo>
                  <a:cubicBezTo>
                    <a:pt x="37" y="46"/>
                    <a:pt x="37" y="45"/>
                    <a:pt x="37" y="45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38" y="45"/>
                    <a:pt x="38" y="44"/>
                    <a:pt x="38" y="44"/>
                  </a:cubicBezTo>
                  <a:cubicBezTo>
                    <a:pt x="39" y="45"/>
                    <a:pt x="39" y="44"/>
                    <a:pt x="39" y="45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0" y="46"/>
                    <a:pt x="39" y="47"/>
                    <a:pt x="39" y="47"/>
                  </a:cubicBezTo>
                  <a:cubicBezTo>
                    <a:pt x="38" y="48"/>
                    <a:pt x="36" y="51"/>
                    <a:pt x="34" y="54"/>
                  </a:cubicBezTo>
                  <a:cubicBezTo>
                    <a:pt x="34" y="54"/>
                    <a:pt x="32" y="56"/>
                    <a:pt x="31" y="59"/>
                  </a:cubicBezTo>
                  <a:cubicBezTo>
                    <a:pt x="30" y="62"/>
                    <a:pt x="30" y="63"/>
                    <a:pt x="30" y="64"/>
                  </a:cubicBezTo>
                  <a:cubicBezTo>
                    <a:pt x="29" y="64"/>
                    <a:pt x="29" y="64"/>
                    <a:pt x="29" y="65"/>
                  </a:cubicBezTo>
                  <a:cubicBezTo>
                    <a:pt x="29" y="66"/>
                    <a:pt x="29" y="65"/>
                    <a:pt x="30" y="66"/>
                  </a:cubicBezTo>
                  <a:cubicBezTo>
                    <a:pt x="30" y="67"/>
                    <a:pt x="30" y="66"/>
                    <a:pt x="30" y="67"/>
                  </a:cubicBezTo>
                  <a:cubicBezTo>
                    <a:pt x="30" y="68"/>
                    <a:pt x="30" y="68"/>
                    <a:pt x="30" y="68"/>
                  </a:cubicBezTo>
                  <a:cubicBezTo>
                    <a:pt x="31" y="69"/>
                    <a:pt x="31" y="68"/>
                    <a:pt x="31" y="68"/>
                  </a:cubicBezTo>
                  <a:cubicBezTo>
                    <a:pt x="31" y="68"/>
                    <a:pt x="31" y="69"/>
                    <a:pt x="31" y="69"/>
                  </a:cubicBezTo>
                  <a:cubicBezTo>
                    <a:pt x="32" y="69"/>
                    <a:pt x="32" y="69"/>
                    <a:pt x="32" y="68"/>
                  </a:cubicBezTo>
                  <a:cubicBezTo>
                    <a:pt x="32" y="68"/>
                    <a:pt x="32" y="68"/>
                    <a:pt x="33" y="68"/>
                  </a:cubicBezTo>
                  <a:cubicBezTo>
                    <a:pt x="33" y="69"/>
                    <a:pt x="33" y="69"/>
                    <a:pt x="33" y="70"/>
                  </a:cubicBezTo>
                  <a:cubicBezTo>
                    <a:pt x="34" y="70"/>
                    <a:pt x="34" y="70"/>
                    <a:pt x="34" y="70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5" y="72"/>
                    <a:pt x="35" y="72"/>
                    <a:pt x="35" y="72"/>
                  </a:cubicBezTo>
                  <a:cubicBezTo>
                    <a:pt x="35" y="72"/>
                    <a:pt x="35" y="72"/>
                    <a:pt x="36" y="73"/>
                  </a:cubicBezTo>
                  <a:cubicBezTo>
                    <a:pt x="36" y="74"/>
                    <a:pt x="36" y="74"/>
                    <a:pt x="36" y="74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8" y="76"/>
                    <a:pt x="38" y="76"/>
                    <a:pt x="38" y="76"/>
                  </a:cubicBezTo>
                  <a:cubicBezTo>
                    <a:pt x="38" y="77"/>
                    <a:pt x="38" y="77"/>
                    <a:pt x="39" y="77"/>
                  </a:cubicBezTo>
                  <a:cubicBezTo>
                    <a:pt x="39" y="77"/>
                    <a:pt x="39" y="77"/>
                    <a:pt x="40" y="77"/>
                  </a:cubicBezTo>
                  <a:cubicBezTo>
                    <a:pt x="40" y="77"/>
                    <a:pt x="41" y="78"/>
                    <a:pt x="41" y="78"/>
                  </a:cubicBezTo>
                  <a:cubicBezTo>
                    <a:pt x="41" y="78"/>
                    <a:pt x="41" y="78"/>
                    <a:pt x="42" y="78"/>
                  </a:cubicBezTo>
                  <a:cubicBezTo>
                    <a:pt x="42" y="78"/>
                    <a:pt x="42" y="78"/>
                    <a:pt x="42" y="79"/>
                  </a:cubicBezTo>
                  <a:cubicBezTo>
                    <a:pt x="43" y="79"/>
                    <a:pt x="42" y="79"/>
                    <a:pt x="43" y="79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5" y="79"/>
                    <a:pt x="45" y="79"/>
                    <a:pt x="46" y="78"/>
                  </a:cubicBezTo>
                  <a:cubicBezTo>
                    <a:pt x="47" y="78"/>
                    <a:pt x="48" y="76"/>
                    <a:pt x="49" y="72"/>
                  </a:cubicBezTo>
                  <a:cubicBezTo>
                    <a:pt x="50" y="68"/>
                    <a:pt x="51" y="66"/>
                    <a:pt x="51" y="61"/>
                  </a:cubicBezTo>
                  <a:cubicBezTo>
                    <a:pt x="51" y="56"/>
                    <a:pt x="49" y="55"/>
                    <a:pt x="47" y="54"/>
                  </a:cubicBezTo>
                  <a:cubicBezTo>
                    <a:pt x="46" y="53"/>
                    <a:pt x="44" y="52"/>
                    <a:pt x="42" y="53"/>
                  </a:cubicBezTo>
                  <a:cubicBezTo>
                    <a:pt x="40" y="54"/>
                    <a:pt x="40" y="54"/>
                    <a:pt x="39" y="55"/>
                  </a:cubicBezTo>
                  <a:cubicBezTo>
                    <a:pt x="39" y="55"/>
                    <a:pt x="38" y="55"/>
                    <a:pt x="39" y="55"/>
                  </a:cubicBezTo>
                  <a:cubicBezTo>
                    <a:pt x="39" y="54"/>
                    <a:pt x="40" y="52"/>
                    <a:pt x="41" y="51"/>
                  </a:cubicBezTo>
                  <a:cubicBezTo>
                    <a:pt x="41" y="50"/>
                    <a:pt x="43" y="48"/>
                    <a:pt x="44" y="47"/>
                  </a:cubicBezTo>
                  <a:cubicBezTo>
                    <a:pt x="45" y="46"/>
                    <a:pt x="46" y="44"/>
                    <a:pt x="46" y="45"/>
                  </a:cubicBezTo>
                  <a:cubicBezTo>
                    <a:pt x="46" y="45"/>
                    <a:pt x="46" y="45"/>
                    <a:pt x="46" y="46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47" y="46"/>
                    <a:pt x="47" y="47"/>
                    <a:pt x="47" y="47"/>
                  </a:cubicBezTo>
                  <a:cubicBezTo>
                    <a:pt x="47" y="46"/>
                    <a:pt x="47" y="47"/>
                    <a:pt x="47" y="46"/>
                  </a:cubicBezTo>
                  <a:cubicBezTo>
                    <a:pt x="48" y="45"/>
                    <a:pt x="48" y="42"/>
                    <a:pt x="48" y="42"/>
                  </a:cubicBezTo>
                  <a:cubicBezTo>
                    <a:pt x="49" y="41"/>
                    <a:pt x="50" y="39"/>
                    <a:pt x="51" y="39"/>
                  </a:cubicBezTo>
                  <a:cubicBezTo>
                    <a:pt x="51" y="38"/>
                    <a:pt x="53" y="36"/>
                    <a:pt x="54" y="35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6" y="33"/>
                    <a:pt x="56" y="33"/>
                    <a:pt x="56" y="32"/>
                  </a:cubicBezTo>
                  <a:cubicBezTo>
                    <a:pt x="56" y="32"/>
                    <a:pt x="55" y="32"/>
                    <a:pt x="55" y="32"/>
                  </a:cubicBezTo>
                  <a:close/>
                  <a:moveTo>
                    <a:pt x="7" y="74"/>
                  </a:moveTo>
                  <a:cubicBezTo>
                    <a:pt x="7" y="74"/>
                    <a:pt x="7" y="73"/>
                    <a:pt x="8" y="73"/>
                  </a:cubicBezTo>
                  <a:cubicBezTo>
                    <a:pt x="8" y="73"/>
                    <a:pt x="8" y="73"/>
                    <a:pt x="8" y="73"/>
                  </a:cubicBezTo>
                  <a:cubicBezTo>
                    <a:pt x="8" y="73"/>
                    <a:pt x="8" y="73"/>
                    <a:pt x="8" y="74"/>
                  </a:cubicBezTo>
                  <a:cubicBezTo>
                    <a:pt x="7" y="74"/>
                    <a:pt x="7" y="74"/>
                    <a:pt x="7" y="74"/>
                  </a:cubicBezTo>
                  <a:close/>
                  <a:moveTo>
                    <a:pt x="8" y="74"/>
                  </a:moveTo>
                  <a:cubicBezTo>
                    <a:pt x="8" y="75"/>
                    <a:pt x="8" y="75"/>
                    <a:pt x="7" y="75"/>
                  </a:cubicBezTo>
                  <a:cubicBezTo>
                    <a:pt x="7" y="74"/>
                    <a:pt x="8" y="74"/>
                    <a:pt x="8" y="74"/>
                  </a:cubicBezTo>
                  <a:cubicBezTo>
                    <a:pt x="8" y="74"/>
                    <a:pt x="8" y="74"/>
                    <a:pt x="8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4"/>
                    <a:pt x="8" y="74"/>
                    <a:pt x="8" y="74"/>
                  </a:cubicBezTo>
                  <a:close/>
                  <a:moveTo>
                    <a:pt x="12" y="72"/>
                  </a:moveTo>
                  <a:cubicBezTo>
                    <a:pt x="12" y="72"/>
                    <a:pt x="12" y="72"/>
                    <a:pt x="11" y="72"/>
                  </a:cubicBezTo>
                  <a:cubicBezTo>
                    <a:pt x="11" y="72"/>
                    <a:pt x="11" y="72"/>
                    <a:pt x="11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3" y="71"/>
                    <a:pt x="12" y="72"/>
                    <a:pt x="12" y="72"/>
                  </a:cubicBezTo>
                  <a:close/>
                  <a:moveTo>
                    <a:pt x="32" y="36"/>
                  </a:moveTo>
                  <a:cubicBezTo>
                    <a:pt x="32" y="37"/>
                    <a:pt x="32" y="36"/>
                    <a:pt x="31" y="37"/>
                  </a:cubicBezTo>
                  <a:cubicBezTo>
                    <a:pt x="31" y="37"/>
                    <a:pt x="31" y="38"/>
                    <a:pt x="30" y="38"/>
                  </a:cubicBezTo>
                  <a:cubicBezTo>
                    <a:pt x="30" y="38"/>
                    <a:pt x="31" y="37"/>
                    <a:pt x="31" y="37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2" y="35"/>
                    <a:pt x="31" y="36"/>
                    <a:pt x="32" y="35"/>
                  </a:cubicBezTo>
                  <a:cubicBezTo>
                    <a:pt x="32" y="34"/>
                    <a:pt x="32" y="35"/>
                    <a:pt x="32" y="34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3" y="33"/>
                    <a:pt x="32" y="35"/>
                    <a:pt x="32" y="36"/>
                  </a:cubicBezTo>
                  <a:close/>
                  <a:moveTo>
                    <a:pt x="34" y="30"/>
                  </a:moveTo>
                  <a:cubicBezTo>
                    <a:pt x="34" y="30"/>
                    <a:pt x="33" y="31"/>
                    <a:pt x="33" y="31"/>
                  </a:cubicBezTo>
                  <a:cubicBezTo>
                    <a:pt x="33" y="32"/>
                    <a:pt x="33" y="32"/>
                    <a:pt x="32" y="32"/>
                  </a:cubicBezTo>
                  <a:cubicBezTo>
                    <a:pt x="32" y="32"/>
                    <a:pt x="33" y="31"/>
                    <a:pt x="33" y="31"/>
                  </a:cubicBezTo>
                  <a:cubicBezTo>
                    <a:pt x="33" y="31"/>
                    <a:pt x="33" y="31"/>
                    <a:pt x="33" y="30"/>
                  </a:cubicBezTo>
                  <a:cubicBezTo>
                    <a:pt x="33" y="30"/>
                    <a:pt x="33" y="30"/>
                    <a:pt x="33" y="29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4" y="29"/>
                    <a:pt x="34" y="30"/>
                    <a:pt x="34" y="30"/>
                  </a:cubicBezTo>
                  <a:close/>
                  <a:moveTo>
                    <a:pt x="44" y="70"/>
                  </a:moveTo>
                  <a:cubicBezTo>
                    <a:pt x="44" y="71"/>
                    <a:pt x="43" y="70"/>
                    <a:pt x="43" y="70"/>
                  </a:cubicBezTo>
                  <a:cubicBezTo>
                    <a:pt x="42" y="70"/>
                    <a:pt x="42" y="70"/>
                    <a:pt x="41" y="71"/>
                  </a:cubicBezTo>
                  <a:cubicBezTo>
                    <a:pt x="41" y="71"/>
                    <a:pt x="41" y="71"/>
                    <a:pt x="40" y="71"/>
                  </a:cubicBezTo>
                  <a:cubicBezTo>
                    <a:pt x="40" y="71"/>
                    <a:pt x="40" y="71"/>
                    <a:pt x="39" y="70"/>
                  </a:cubicBezTo>
                  <a:cubicBezTo>
                    <a:pt x="39" y="70"/>
                    <a:pt x="39" y="70"/>
                    <a:pt x="38" y="69"/>
                  </a:cubicBezTo>
                  <a:cubicBezTo>
                    <a:pt x="38" y="69"/>
                    <a:pt x="38" y="69"/>
                    <a:pt x="38" y="70"/>
                  </a:cubicBezTo>
                  <a:cubicBezTo>
                    <a:pt x="38" y="70"/>
                    <a:pt x="38" y="70"/>
                    <a:pt x="38" y="70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7" y="72"/>
                    <a:pt x="38" y="72"/>
                    <a:pt x="38" y="72"/>
                  </a:cubicBezTo>
                  <a:cubicBezTo>
                    <a:pt x="39" y="73"/>
                    <a:pt x="38" y="73"/>
                    <a:pt x="37" y="72"/>
                  </a:cubicBezTo>
                  <a:cubicBezTo>
                    <a:pt x="36" y="72"/>
                    <a:pt x="35" y="70"/>
                    <a:pt x="35" y="70"/>
                  </a:cubicBezTo>
                  <a:cubicBezTo>
                    <a:pt x="34" y="69"/>
                    <a:pt x="34" y="69"/>
                    <a:pt x="34" y="68"/>
                  </a:cubicBezTo>
                  <a:cubicBezTo>
                    <a:pt x="34" y="67"/>
                    <a:pt x="35" y="68"/>
                    <a:pt x="35" y="67"/>
                  </a:cubicBezTo>
                  <a:cubicBezTo>
                    <a:pt x="35" y="67"/>
                    <a:pt x="35" y="67"/>
                    <a:pt x="35" y="66"/>
                  </a:cubicBezTo>
                  <a:cubicBezTo>
                    <a:pt x="36" y="66"/>
                    <a:pt x="35" y="66"/>
                    <a:pt x="35" y="65"/>
                  </a:cubicBezTo>
                  <a:cubicBezTo>
                    <a:pt x="35" y="65"/>
                    <a:pt x="35" y="65"/>
                    <a:pt x="35" y="64"/>
                  </a:cubicBezTo>
                  <a:cubicBezTo>
                    <a:pt x="35" y="64"/>
                    <a:pt x="36" y="64"/>
                    <a:pt x="36" y="64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37" y="64"/>
                    <a:pt x="38" y="64"/>
                    <a:pt x="38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40" y="64"/>
                    <a:pt x="40" y="65"/>
                    <a:pt x="40" y="65"/>
                  </a:cubicBezTo>
                  <a:cubicBezTo>
                    <a:pt x="41" y="65"/>
                    <a:pt x="40" y="65"/>
                    <a:pt x="41" y="65"/>
                  </a:cubicBezTo>
                  <a:cubicBezTo>
                    <a:pt x="42" y="66"/>
                    <a:pt x="41" y="65"/>
                    <a:pt x="42" y="65"/>
                  </a:cubicBezTo>
                  <a:cubicBezTo>
                    <a:pt x="42" y="65"/>
                    <a:pt x="42" y="65"/>
                    <a:pt x="43" y="66"/>
                  </a:cubicBezTo>
                  <a:cubicBezTo>
                    <a:pt x="44" y="66"/>
                    <a:pt x="43" y="66"/>
                    <a:pt x="44" y="66"/>
                  </a:cubicBezTo>
                  <a:cubicBezTo>
                    <a:pt x="44" y="66"/>
                    <a:pt x="44" y="66"/>
                    <a:pt x="45" y="66"/>
                  </a:cubicBezTo>
                  <a:cubicBezTo>
                    <a:pt x="45" y="65"/>
                    <a:pt x="45" y="66"/>
                    <a:pt x="45" y="66"/>
                  </a:cubicBezTo>
                  <a:cubicBezTo>
                    <a:pt x="46" y="66"/>
                    <a:pt x="45" y="69"/>
                    <a:pt x="44" y="70"/>
                  </a:cubicBezTo>
                  <a:close/>
                  <a:moveTo>
                    <a:pt x="39" y="59"/>
                  </a:moveTo>
                  <a:cubicBezTo>
                    <a:pt x="39" y="59"/>
                    <a:pt x="40" y="59"/>
                    <a:pt x="40" y="58"/>
                  </a:cubicBezTo>
                  <a:cubicBezTo>
                    <a:pt x="40" y="58"/>
                    <a:pt x="41" y="58"/>
                    <a:pt x="41" y="58"/>
                  </a:cubicBezTo>
                  <a:cubicBezTo>
                    <a:pt x="41" y="57"/>
                    <a:pt x="41" y="57"/>
                    <a:pt x="42" y="57"/>
                  </a:cubicBezTo>
                  <a:cubicBezTo>
                    <a:pt x="42" y="57"/>
                    <a:pt x="42" y="57"/>
                    <a:pt x="42" y="57"/>
                  </a:cubicBezTo>
                  <a:cubicBezTo>
                    <a:pt x="43" y="56"/>
                    <a:pt x="43" y="56"/>
                    <a:pt x="43" y="56"/>
                  </a:cubicBezTo>
                  <a:cubicBezTo>
                    <a:pt x="43" y="56"/>
                    <a:pt x="44" y="55"/>
                    <a:pt x="45" y="56"/>
                  </a:cubicBezTo>
                  <a:cubicBezTo>
                    <a:pt x="46" y="57"/>
                    <a:pt x="46" y="57"/>
                    <a:pt x="46" y="59"/>
                  </a:cubicBezTo>
                  <a:cubicBezTo>
                    <a:pt x="46" y="60"/>
                    <a:pt x="46" y="59"/>
                    <a:pt x="46" y="61"/>
                  </a:cubicBezTo>
                  <a:cubicBezTo>
                    <a:pt x="46" y="62"/>
                    <a:pt x="46" y="63"/>
                    <a:pt x="46" y="63"/>
                  </a:cubicBezTo>
                  <a:cubicBezTo>
                    <a:pt x="45" y="63"/>
                    <a:pt x="45" y="62"/>
                    <a:pt x="45" y="62"/>
                  </a:cubicBezTo>
                  <a:cubicBezTo>
                    <a:pt x="44" y="62"/>
                    <a:pt x="44" y="62"/>
                    <a:pt x="43" y="62"/>
                  </a:cubicBezTo>
                  <a:cubicBezTo>
                    <a:pt x="43" y="61"/>
                    <a:pt x="43" y="61"/>
                    <a:pt x="42" y="6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39" y="62"/>
                    <a:pt x="40" y="62"/>
                    <a:pt x="39" y="62"/>
                  </a:cubicBezTo>
                  <a:cubicBezTo>
                    <a:pt x="38" y="62"/>
                    <a:pt x="38" y="62"/>
                    <a:pt x="37" y="62"/>
                  </a:cubicBezTo>
                  <a:cubicBezTo>
                    <a:pt x="37" y="62"/>
                    <a:pt x="36" y="63"/>
                    <a:pt x="36" y="62"/>
                  </a:cubicBezTo>
                  <a:cubicBezTo>
                    <a:pt x="37" y="61"/>
                    <a:pt x="37" y="61"/>
                    <a:pt x="37" y="61"/>
                  </a:cubicBezTo>
                  <a:cubicBezTo>
                    <a:pt x="37" y="60"/>
                    <a:pt x="37" y="60"/>
                    <a:pt x="38" y="60"/>
                  </a:cubicBezTo>
                  <a:cubicBezTo>
                    <a:pt x="39" y="59"/>
                    <a:pt x="39" y="59"/>
                    <a:pt x="39" y="59"/>
                  </a:cubicBezTo>
                  <a:close/>
                  <a:moveTo>
                    <a:pt x="41" y="45"/>
                  </a:moveTo>
                  <a:cubicBezTo>
                    <a:pt x="40" y="45"/>
                    <a:pt x="40" y="44"/>
                    <a:pt x="40" y="43"/>
                  </a:cubicBezTo>
                  <a:cubicBezTo>
                    <a:pt x="39" y="43"/>
                    <a:pt x="40" y="43"/>
                    <a:pt x="39" y="42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9" y="42"/>
                    <a:pt x="38" y="41"/>
                    <a:pt x="38" y="4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7" y="41"/>
                    <a:pt x="37" y="41"/>
                    <a:pt x="36" y="40"/>
                  </a:cubicBezTo>
                  <a:cubicBezTo>
                    <a:pt x="36" y="39"/>
                    <a:pt x="36" y="39"/>
                    <a:pt x="37" y="39"/>
                  </a:cubicBezTo>
                  <a:cubicBezTo>
                    <a:pt x="37" y="38"/>
                    <a:pt x="37" y="39"/>
                    <a:pt x="37" y="38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9" y="37"/>
                    <a:pt x="39" y="38"/>
                    <a:pt x="39" y="38"/>
                  </a:cubicBezTo>
                  <a:cubicBezTo>
                    <a:pt x="39" y="39"/>
                    <a:pt x="39" y="39"/>
                    <a:pt x="40" y="39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41" y="39"/>
                    <a:pt x="40" y="39"/>
                    <a:pt x="40" y="40"/>
                  </a:cubicBezTo>
                  <a:cubicBezTo>
                    <a:pt x="40" y="40"/>
                    <a:pt x="40" y="40"/>
                    <a:pt x="40" y="41"/>
                  </a:cubicBezTo>
                  <a:cubicBezTo>
                    <a:pt x="40" y="42"/>
                    <a:pt x="40" y="42"/>
                    <a:pt x="40" y="42"/>
                  </a:cubicBezTo>
                  <a:cubicBezTo>
                    <a:pt x="40" y="42"/>
                    <a:pt x="40" y="43"/>
                    <a:pt x="40" y="43"/>
                  </a:cubicBezTo>
                  <a:cubicBezTo>
                    <a:pt x="40" y="44"/>
                    <a:pt x="40" y="44"/>
                    <a:pt x="41" y="44"/>
                  </a:cubicBezTo>
                  <a:cubicBezTo>
                    <a:pt x="41" y="44"/>
                    <a:pt x="41" y="45"/>
                    <a:pt x="41" y="45"/>
                  </a:cubicBezTo>
                  <a:close/>
                  <a:moveTo>
                    <a:pt x="49" y="24"/>
                  </a:moveTo>
                  <a:cubicBezTo>
                    <a:pt x="49" y="23"/>
                    <a:pt x="49" y="22"/>
                    <a:pt x="50" y="22"/>
                  </a:cubicBezTo>
                  <a:cubicBezTo>
                    <a:pt x="50" y="21"/>
                    <a:pt x="50" y="21"/>
                    <a:pt x="50" y="20"/>
                  </a:cubicBezTo>
                  <a:cubicBezTo>
                    <a:pt x="50" y="20"/>
                    <a:pt x="50" y="21"/>
                    <a:pt x="50" y="21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50" y="23"/>
                    <a:pt x="50" y="22"/>
                    <a:pt x="50" y="23"/>
                  </a:cubicBezTo>
                  <a:cubicBezTo>
                    <a:pt x="49" y="24"/>
                    <a:pt x="49" y="24"/>
                    <a:pt x="49" y="24"/>
                  </a:cubicBez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2" name="Freeform 88"/>
            <p:cNvSpPr>
              <a:spLocks/>
            </p:cNvSpPr>
            <p:nvPr/>
          </p:nvSpPr>
          <p:spPr bwMode="auto">
            <a:xfrm>
              <a:off x="5512" y="1545"/>
              <a:ext cx="88" cy="109"/>
            </a:xfrm>
            <a:custGeom>
              <a:avLst/>
              <a:gdLst>
                <a:gd name="T0" fmla="*/ 12 w 36"/>
                <a:gd name="T1" fmla="*/ 5 h 46"/>
                <a:gd name="T2" fmla="*/ 21 w 36"/>
                <a:gd name="T3" fmla="*/ 1 h 46"/>
                <a:gd name="T4" fmla="*/ 24 w 36"/>
                <a:gd name="T5" fmla="*/ 3 h 46"/>
                <a:gd name="T6" fmla="*/ 19 w 36"/>
                <a:gd name="T7" fmla="*/ 18 h 46"/>
                <a:gd name="T8" fmla="*/ 17 w 36"/>
                <a:gd name="T9" fmla="*/ 21 h 46"/>
                <a:gd name="T10" fmla="*/ 15 w 36"/>
                <a:gd name="T11" fmla="*/ 24 h 46"/>
                <a:gd name="T12" fmla="*/ 11 w 36"/>
                <a:gd name="T13" fmla="*/ 32 h 46"/>
                <a:gd name="T14" fmla="*/ 8 w 36"/>
                <a:gd name="T15" fmla="*/ 36 h 46"/>
                <a:gd name="T16" fmla="*/ 21 w 36"/>
                <a:gd name="T17" fmla="*/ 34 h 46"/>
                <a:gd name="T18" fmla="*/ 25 w 36"/>
                <a:gd name="T19" fmla="*/ 27 h 46"/>
                <a:gd name="T20" fmla="*/ 24 w 36"/>
                <a:gd name="T21" fmla="*/ 26 h 46"/>
                <a:gd name="T22" fmla="*/ 24 w 36"/>
                <a:gd name="T23" fmla="*/ 25 h 46"/>
                <a:gd name="T24" fmla="*/ 24 w 36"/>
                <a:gd name="T25" fmla="*/ 25 h 46"/>
                <a:gd name="T26" fmla="*/ 25 w 36"/>
                <a:gd name="T27" fmla="*/ 27 h 46"/>
                <a:gd name="T28" fmla="*/ 26 w 36"/>
                <a:gd name="T29" fmla="*/ 27 h 46"/>
                <a:gd name="T30" fmla="*/ 24 w 36"/>
                <a:gd name="T31" fmla="*/ 25 h 46"/>
                <a:gd name="T32" fmla="*/ 22 w 36"/>
                <a:gd name="T33" fmla="*/ 22 h 46"/>
                <a:gd name="T34" fmla="*/ 25 w 36"/>
                <a:gd name="T35" fmla="*/ 23 h 46"/>
                <a:gd name="T36" fmla="*/ 25 w 36"/>
                <a:gd name="T37" fmla="*/ 21 h 46"/>
                <a:gd name="T38" fmla="*/ 25 w 36"/>
                <a:gd name="T39" fmla="*/ 20 h 46"/>
                <a:gd name="T40" fmla="*/ 27 w 36"/>
                <a:gd name="T41" fmla="*/ 21 h 46"/>
                <a:gd name="T42" fmla="*/ 29 w 36"/>
                <a:gd name="T43" fmla="*/ 22 h 46"/>
                <a:gd name="T44" fmla="*/ 28 w 36"/>
                <a:gd name="T45" fmla="*/ 20 h 46"/>
                <a:gd name="T46" fmla="*/ 28 w 36"/>
                <a:gd name="T47" fmla="*/ 20 h 46"/>
                <a:gd name="T48" fmla="*/ 30 w 36"/>
                <a:gd name="T49" fmla="*/ 23 h 46"/>
                <a:gd name="T50" fmla="*/ 31 w 36"/>
                <a:gd name="T51" fmla="*/ 23 h 46"/>
                <a:gd name="T52" fmla="*/ 33 w 36"/>
                <a:gd name="T53" fmla="*/ 26 h 46"/>
                <a:gd name="T54" fmla="*/ 34 w 36"/>
                <a:gd name="T55" fmla="*/ 27 h 46"/>
                <a:gd name="T56" fmla="*/ 33 w 36"/>
                <a:gd name="T57" fmla="*/ 36 h 46"/>
                <a:gd name="T58" fmla="*/ 31 w 36"/>
                <a:gd name="T59" fmla="*/ 37 h 46"/>
                <a:gd name="T60" fmla="*/ 29 w 36"/>
                <a:gd name="T61" fmla="*/ 38 h 46"/>
                <a:gd name="T62" fmla="*/ 27 w 36"/>
                <a:gd name="T63" fmla="*/ 39 h 46"/>
                <a:gd name="T64" fmla="*/ 23 w 36"/>
                <a:gd name="T65" fmla="*/ 41 h 46"/>
                <a:gd name="T66" fmla="*/ 21 w 36"/>
                <a:gd name="T67" fmla="*/ 41 h 46"/>
                <a:gd name="T68" fmla="*/ 19 w 36"/>
                <a:gd name="T69" fmla="*/ 42 h 46"/>
                <a:gd name="T70" fmla="*/ 17 w 36"/>
                <a:gd name="T71" fmla="*/ 42 h 46"/>
                <a:gd name="T72" fmla="*/ 9 w 36"/>
                <a:gd name="T73" fmla="*/ 45 h 46"/>
                <a:gd name="T74" fmla="*/ 7 w 36"/>
                <a:gd name="T75" fmla="*/ 46 h 46"/>
                <a:gd name="T76" fmla="*/ 1 w 36"/>
                <a:gd name="T77" fmla="*/ 40 h 46"/>
                <a:gd name="T78" fmla="*/ 1 w 36"/>
                <a:gd name="T79" fmla="*/ 35 h 46"/>
                <a:gd name="T80" fmla="*/ 2 w 36"/>
                <a:gd name="T81" fmla="*/ 33 h 46"/>
                <a:gd name="T82" fmla="*/ 4 w 36"/>
                <a:gd name="T83" fmla="*/ 31 h 46"/>
                <a:gd name="T84" fmla="*/ 9 w 36"/>
                <a:gd name="T85" fmla="*/ 22 h 46"/>
                <a:gd name="T86" fmla="*/ 11 w 36"/>
                <a:gd name="T87" fmla="*/ 19 h 46"/>
                <a:gd name="T88" fmla="*/ 12 w 36"/>
                <a:gd name="T89" fmla="*/ 16 h 46"/>
                <a:gd name="T90" fmla="*/ 10 w 36"/>
                <a:gd name="T91" fmla="*/ 16 h 46"/>
                <a:gd name="T92" fmla="*/ 7 w 36"/>
                <a:gd name="T93" fmla="*/ 15 h 46"/>
                <a:gd name="T94" fmla="*/ 6 w 36"/>
                <a:gd name="T95" fmla="*/ 13 h 46"/>
                <a:gd name="T96" fmla="*/ 4 w 36"/>
                <a:gd name="T97" fmla="*/ 1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6" h="46">
                  <a:moveTo>
                    <a:pt x="6" y="9"/>
                  </a:moveTo>
                  <a:cubicBezTo>
                    <a:pt x="6" y="10"/>
                    <a:pt x="6" y="10"/>
                    <a:pt x="7" y="10"/>
                  </a:cubicBezTo>
                  <a:cubicBezTo>
                    <a:pt x="8" y="9"/>
                    <a:pt x="11" y="6"/>
                    <a:pt x="12" y="5"/>
                  </a:cubicBezTo>
                  <a:cubicBezTo>
                    <a:pt x="14" y="4"/>
                    <a:pt x="17" y="1"/>
                    <a:pt x="19" y="1"/>
                  </a:cubicBezTo>
                  <a:cubicBezTo>
                    <a:pt x="20" y="0"/>
                    <a:pt x="20" y="0"/>
                    <a:pt x="20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2" y="2"/>
                    <a:pt x="22" y="1"/>
                    <a:pt x="22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3"/>
                    <a:pt x="24" y="3"/>
                    <a:pt x="24" y="3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5" y="5"/>
                    <a:pt x="25" y="6"/>
                    <a:pt x="24" y="8"/>
                  </a:cubicBezTo>
                  <a:cubicBezTo>
                    <a:pt x="23" y="10"/>
                    <a:pt x="20" y="17"/>
                    <a:pt x="19" y="18"/>
                  </a:cubicBezTo>
                  <a:cubicBezTo>
                    <a:pt x="19" y="19"/>
                    <a:pt x="19" y="18"/>
                    <a:pt x="18" y="19"/>
                  </a:cubicBezTo>
                  <a:cubicBezTo>
                    <a:pt x="18" y="20"/>
                    <a:pt x="18" y="19"/>
                    <a:pt x="18" y="20"/>
                  </a:cubicBezTo>
                  <a:cubicBezTo>
                    <a:pt x="17" y="21"/>
                    <a:pt x="18" y="21"/>
                    <a:pt x="17" y="21"/>
                  </a:cubicBezTo>
                  <a:cubicBezTo>
                    <a:pt x="17" y="22"/>
                    <a:pt x="17" y="21"/>
                    <a:pt x="17" y="22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4"/>
                    <a:pt x="16" y="23"/>
                    <a:pt x="15" y="24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4" y="26"/>
                    <a:pt x="14" y="26"/>
                    <a:pt x="14" y="27"/>
                  </a:cubicBezTo>
                  <a:cubicBezTo>
                    <a:pt x="14" y="27"/>
                    <a:pt x="11" y="31"/>
                    <a:pt x="11" y="32"/>
                  </a:cubicBezTo>
                  <a:cubicBezTo>
                    <a:pt x="11" y="33"/>
                    <a:pt x="10" y="33"/>
                    <a:pt x="10" y="34"/>
                  </a:cubicBezTo>
                  <a:cubicBezTo>
                    <a:pt x="9" y="34"/>
                    <a:pt x="10" y="34"/>
                    <a:pt x="9" y="35"/>
                  </a:cubicBezTo>
                  <a:cubicBezTo>
                    <a:pt x="9" y="36"/>
                    <a:pt x="9" y="36"/>
                    <a:pt x="8" y="36"/>
                  </a:cubicBezTo>
                  <a:cubicBezTo>
                    <a:pt x="8" y="37"/>
                    <a:pt x="8" y="38"/>
                    <a:pt x="8" y="38"/>
                  </a:cubicBezTo>
                  <a:cubicBezTo>
                    <a:pt x="9" y="38"/>
                    <a:pt x="12" y="37"/>
                    <a:pt x="14" y="37"/>
                  </a:cubicBezTo>
                  <a:cubicBezTo>
                    <a:pt x="16" y="36"/>
                    <a:pt x="19" y="35"/>
                    <a:pt x="21" y="34"/>
                  </a:cubicBezTo>
                  <a:cubicBezTo>
                    <a:pt x="22" y="33"/>
                    <a:pt x="25" y="31"/>
                    <a:pt x="25" y="30"/>
                  </a:cubicBezTo>
                  <a:cubicBezTo>
                    <a:pt x="25" y="29"/>
                    <a:pt x="25" y="29"/>
                    <a:pt x="25" y="28"/>
                  </a:cubicBezTo>
                  <a:cubicBezTo>
                    <a:pt x="25" y="28"/>
                    <a:pt x="25" y="28"/>
                    <a:pt x="25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4" y="27"/>
                    <a:pt x="24" y="27"/>
                    <a:pt x="24" y="26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4" y="25"/>
                    <a:pt x="23" y="24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6"/>
                    <a:pt x="25" y="26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27"/>
                    <a:pt x="25" y="27"/>
                    <a:pt x="25" y="28"/>
                  </a:cubicBezTo>
                  <a:cubicBezTo>
                    <a:pt x="25" y="28"/>
                    <a:pt x="25" y="28"/>
                    <a:pt x="26" y="28"/>
                  </a:cubicBezTo>
                  <a:cubicBezTo>
                    <a:pt x="26" y="28"/>
                    <a:pt x="26" y="28"/>
                    <a:pt x="26" y="27"/>
                  </a:cubicBezTo>
                  <a:cubicBezTo>
                    <a:pt x="25" y="27"/>
                    <a:pt x="25" y="26"/>
                    <a:pt x="25" y="26"/>
                  </a:cubicBezTo>
                  <a:cubicBezTo>
                    <a:pt x="25" y="26"/>
                    <a:pt x="25" y="26"/>
                    <a:pt x="25" y="25"/>
                  </a:cubicBezTo>
                  <a:cubicBezTo>
                    <a:pt x="25" y="25"/>
                    <a:pt x="25" y="25"/>
                    <a:pt x="24" y="25"/>
                  </a:cubicBezTo>
                  <a:cubicBezTo>
                    <a:pt x="24" y="24"/>
                    <a:pt x="24" y="23"/>
                    <a:pt x="23" y="22"/>
                  </a:cubicBezTo>
                  <a:cubicBezTo>
                    <a:pt x="22" y="22"/>
                    <a:pt x="21" y="21"/>
                    <a:pt x="22" y="21"/>
                  </a:cubicBezTo>
                  <a:cubicBezTo>
                    <a:pt x="22" y="21"/>
                    <a:pt x="22" y="21"/>
                    <a:pt x="22" y="22"/>
                  </a:cubicBezTo>
                  <a:cubicBezTo>
                    <a:pt x="23" y="22"/>
                    <a:pt x="24" y="23"/>
                    <a:pt x="24" y="23"/>
                  </a:cubicBezTo>
                  <a:cubicBezTo>
                    <a:pt x="24" y="23"/>
                    <a:pt x="24" y="24"/>
                    <a:pt x="25" y="24"/>
                  </a:cubicBezTo>
                  <a:cubicBezTo>
                    <a:pt x="25" y="23"/>
                    <a:pt x="25" y="24"/>
                    <a:pt x="25" y="23"/>
                  </a:cubicBezTo>
                  <a:cubicBezTo>
                    <a:pt x="25" y="23"/>
                    <a:pt x="25" y="23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1"/>
                    <a:pt x="25" y="22"/>
                    <a:pt x="25" y="21"/>
                  </a:cubicBezTo>
                  <a:cubicBezTo>
                    <a:pt x="25" y="20"/>
                    <a:pt x="25" y="21"/>
                    <a:pt x="25" y="20"/>
                  </a:cubicBezTo>
                  <a:cubicBezTo>
                    <a:pt x="25" y="20"/>
                    <a:pt x="24" y="19"/>
                    <a:pt x="24" y="19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20"/>
                    <a:pt x="26" y="21"/>
                    <a:pt x="26" y="21"/>
                  </a:cubicBezTo>
                  <a:cubicBezTo>
                    <a:pt x="26" y="21"/>
                    <a:pt x="26" y="21"/>
                    <a:pt x="2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7" y="21"/>
                    <a:pt x="27" y="22"/>
                    <a:pt x="28" y="22"/>
                  </a:cubicBezTo>
                  <a:cubicBezTo>
                    <a:pt x="28" y="23"/>
                    <a:pt x="28" y="23"/>
                    <a:pt x="29" y="23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8" y="22"/>
                    <a:pt x="28" y="22"/>
                    <a:pt x="28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7" y="20"/>
                    <a:pt x="27" y="19"/>
                    <a:pt x="27" y="19"/>
                  </a:cubicBezTo>
                  <a:cubicBezTo>
                    <a:pt x="28" y="19"/>
                    <a:pt x="28" y="19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9" y="23"/>
                    <a:pt x="29" y="22"/>
                    <a:pt x="30" y="23"/>
                  </a:cubicBezTo>
                  <a:cubicBezTo>
                    <a:pt x="30" y="23"/>
                    <a:pt x="30" y="24"/>
                    <a:pt x="30" y="24"/>
                  </a:cubicBezTo>
                  <a:cubicBezTo>
                    <a:pt x="30" y="24"/>
                    <a:pt x="30" y="24"/>
                    <a:pt x="30" y="23"/>
                  </a:cubicBezTo>
                  <a:cubicBezTo>
                    <a:pt x="30" y="23"/>
                    <a:pt x="31" y="23"/>
                    <a:pt x="31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23"/>
                    <a:pt x="32" y="24"/>
                    <a:pt x="32" y="25"/>
                  </a:cubicBezTo>
                  <a:cubicBezTo>
                    <a:pt x="33" y="25"/>
                    <a:pt x="32" y="25"/>
                    <a:pt x="33" y="26"/>
                  </a:cubicBezTo>
                  <a:cubicBezTo>
                    <a:pt x="33" y="26"/>
                    <a:pt x="33" y="26"/>
                    <a:pt x="33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4" y="27"/>
                    <a:pt x="33" y="27"/>
                    <a:pt x="34" y="27"/>
                  </a:cubicBezTo>
                  <a:cubicBezTo>
                    <a:pt x="34" y="28"/>
                    <a:pt x="35" y="29"/>
                    <a:pt x="35" y="31"/>
                  </a:cubicBezTo>
                  <a:cubicBezTo>
                    <a:pt x="35" y="33"/>
                    <a:pt x="36" y="34"/>
                    <a:pt x="34" y="35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2" y="37"/>
                    <a:pt x="32" y="37"/>
                    <a:pt x="31" y="37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0" y="38"/>
                    <a:pt x="31" y="38"/>
                    <a:pt x="30" y="38"/>
                  </a:cubicBezTo>
                  <a:cubicBezTo>
                    <a:pt x="30" y="38"/>
                    <a:pt x="30" y="38"/>
                    <a:pt x="29" y="38"/>
                  </a:cubicBezTo>
                  <a:cubicBezTo>
                    <a:pt x="29" y="38"/>
                    <a:pt x="29" y="38"/>
                    <a:pt x="29" y="39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28" y="39"/>
                    <a:pt x="27" y="39"/>
                    <a:pt x="27" y="39"/>
                  </a:cubicBezTo>
                  <a:cubicBezTo>
                    <a:pt x="27" y="39"/>
                    <a:pt x="25" y="40"/>
                    <a:pt x="25" y="40"/>
                  </a:cubicBezTo>
                  <a:cubicBezTo>
                    <a:pt x="24" y="41"/>
                    <a:pt x="24" y="41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1" y="41"/>
                  </a:cubicBezTo>
                  <a:cubicBezTo>
                    <a:pt x="21" y="42"/>
                    <a:pt x="21" y="42"/>
                    <a:pt x="21" y="41"/>
                  </a:cubicBezTo>
                  <a:cubicBezTo>
                    <a:pt x="21" y="41"/>
                    <a:pt x="21" y="41"/>
                    <a:pt x="20" y="41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2"/>
                    <a:pt x="20" y="41"/>
                    <a:pt x="19" y="42"/>
                  </a:cubicBezTo>
                  <a:cubicBezTo>
                    <a:pt x="19" y="42"/>
                    <a:pt x="19" y="4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7" y="42"/>
                    <a:pt x="18" y="42"/>
                    <a:pt x="17" y="42"/>
                  </a:cubicBezTo>
                  <a:cubicBezTo>
                    <a:pt x="16" y="43"/>
                    <a:pt x="15" y="44"/>
                    <a:pt x="13" y="44"/>
                  </a:cubicBezTo>
                  <a:cubicBezTo>
                    <a:pt x="11" y="45"/>
                    <a:pt x="11" y="45"/>
                    <a:pt x="10" y="45"/>
                  </a:cubicBezTo>
                  <a:cubicBezTo>
                    <a:pt x="10" y="45"/>
                    <a:pt x="10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8" y="46"/>
                    <a:pt x="9" y="46"/>
                    <a:pt x="8" y="46"/>
                  </a:cubicBezTo>
                  <a:cubicBezTo>
                    <a:pt x="7" y="46"/>
                    <a:pt x="8" y="46"/>
                    <a:pt x="7" y="46"/>
                  </a:cubicBezTo>
                  <a:cubicBezTo>
                    <a:pt x="6" y="45"/>
                    <a:pt x="8" y="46"/>
                    <a:pt x="6" y="45"/>
                  </a:cubicBezTo>
                  <a:cubicBezTo>
                    <a:pt x="5" y="45"/>
                    <a:pt x="6" y="46"/>
                    <a:pt x="5" y="45"/>
                  </a:cubicBezTo>
                  <a:cubicBezTo>
                    <a:pt x="3" y="44"/>
                    <a:pt x="1" y="42"/>
                    <a:pt x="1" y="40"/>
                  </a:cubicBezTo>
                  <a:cubicBezTo>
                    <a:pt x="1" y="38"/>
                    <a:pt x="0" y="37"/>
                    <a:pt x="1" y="37"/>
                  </a:cubicBezTo>
                  <a:cubicBezTo>
                    <a:pt x="1" y="37"/>
                    <a:pt x="1" y="37"/>
                    <a:pt x="1" y="36"/>
                  </a:cubicBezTo>
                  <a:cubicBezTo>
                    <a:pt x="1" y="36"/>
                    <a:pt x="2" y="36"/>
                    <a:pt x="1" y="35"/>
                  </a:cubicBezTo>
                  <a:cubicBezTo>
                    <a:pt x="1" y="35"/>
                    <a:pt x="1" y="35"/>
                    <a:pt x="2" y="35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2" y="34"/>
                    <a:pt x="2" y="34"/>
                    <a:pt x="2" y="33"/>
                  </a:cubicBezTo>
                  <a:cubicBezTo>
                    <a:pt x="3" y="33"/>
                    <a:pt x="3" y="33"/>
                    <a:pt x="3" y="32"/>
                  </a:cubicBezTo>
                  <a:cubicBezTo>
                    <a:pt x="3" y="32"/>
                    <a:pt x="3" y="32"/>
                    <a:pt x="3" y="31"/>
                  </a:cubicBezTo>
                  <a:cubicBezTo>
                    <a:pt x="4" y="31"/>
                    <a:pt x="3" y="31"/>
                    <a:pt x="4" y="31"/>
                  </a:cubicBezTo>
                  <a:cubicBezTo>
                    <a:pt x="4" y="30"/>
                    <a:pt x="7" y="26"/>
                    <a:pt x="7" y="25"/>
                  </a:cubicBezTo>
                  <a:cubicBezTo>
                    <a:pt x="8" y="24"/>
                    <a:pt x="8" y="24"/>
                    <a:pt x="8" y="23"/>
                  </a:cubicBezTo>
                  <a:cubicBezTo>
                    <a:pt x="8" y="23"/>
                    <a:pt x="9" y="22"/>
                    <a:pt x="9" y="22"/>
                  </a:cubicBezTo>
                  <a:cubicBezTo>
                    <a:pt x="9" y="22"/>
                    <a:pt x="9" y="22"/>
                    <a:pt x="9" y="21"/>
                  </a:cubicBezTo>
                  <a:cubicBezTo>
                    <a:pt x="9" y="21"/>
                    <a:pt x="9" y="21"/>
                    <a:pt x="10" y="20"/>
                  </a:cubicBezTo>
                  <a:cubicBezTo>
                    <a:pt x="10" y="19"/>
                    <a:pt x="10" y="19"/>
                    <a:pt x="11" y="19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2" y="18"/>
                    <a:pt x="11" y="18"/>
                    <a:pt x="12" y="17"/>
                  </a:cubicBezTo>
                  <a:cubicBezTo>
                    <a:pt x="12" y="17"/>
                    <a:pt x="12" y="17"/>
                    <a:pt x="12" y="16"/>
                  </a:cubicBezTo>
                  <a:cubicBezTo>
                    <a:pt x="13" y="15"/>
                    <a:pt x="14" y="14"/>
                    <a:pt x="13" y="15"/>
                  </a:cubicBezTo>
                  <a:cubicBezTo>
                    <a:pt x="12" y="15"/>
                    <a:pt x="13" y="15"/>
                    <a:pt x="12" y="16"/>
                  </a:cubicBezTo>
                  <a:cubicBezTo>
                    <a:pt x="10" y="16"/>
                    <a:pt x="11" y="17"/>
                    <a:pt x="10" y="16"/>
                  </a:cubicBezTo>
                  <a:cubicBezTo>
                    <a:pt x="9" y="16"/>
                    <a:pt x="9" y="15"/>
                    <a:pt x="9" y="15"/>
                  </a:cubicBezTo>
                  <a:cubicBezTo>
                    <a:pt x="8" y="15"/>
                    <a:pt x="9" y="15"/>
                    <a:pt x="8" y="15"/>
                  </a:cubicBezTo>
                  <a:cubicBezTo>
                    <a:pt x="8" y="15"/>
                    <a:pt x="8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4"/>
                    <a:pt x="6" y="13"/>
                    <a:pt x="6" y="13"/>
                  </a:cubicBezTo>
                  <a:cubicBezTo>
                    <a:pt x="5" y="13"/>
                    <a:pt x="6" y="13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1"/>
                    <a:pt x="4" y="10"/>
                    <a:pt x="4" y="10"/>
                  </a:cubicBezTo>
                  <a:cubicBezTo>
                    <a:pt x="4" y="10"/>
                    <a:pt x="5" y="10"/>
                    <a:pt x="5" y="10"/>
                  </a:cubicBezTo>
                  <a:cubicBezTo>
                    <a:pt x="5" y="9"/>
                    <a:pt x="6" y="9"/>
                    <a:pt x="6" y="9"/>
                  </a:cubicBez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3" name="Freeform 89"/>
            <p:cNvSpPr>
              <a:spLocks noEditPoints="1"/>
            </p:cNvSpPr>
            <p:nvPr/>
          </p:nvSpPr>
          <p:spPr bwMode="auto">
            <a:xfrm>
              <a:off x="5475" y="1663"/>
              <a:ext cx="115" cy="214"/>
            </a:xfrm>
            <a:custGeom>
              <a:avLst/>
              <a:gdLst>
                <a:gd name="T0" fmla="*/ 37 w 47"/>
                <a:gd name="T1" fmla="*/ 35 h 90"/>
                <a:gd name="T2" fmla="*/ 36 w 47"/>
                <a:gd name="T3" fmla="*/ 36 h 90"/>
                <a:gd name="T4" fmla="*/ 35 w 47"/>
                <a:gd name="T5" fmla="*/ 36 h 90"/>
                <a:gd name="T6" fmla="*/ 38 w 47"/>
                <a:gd name="T7" fmla="*/ 32 h 90"/>
                <a:gd name="T8" fmla="*/ 45 w 47"/>
                <a:gd name="T9" fmla="*/ 24 h 90"/>
                <a:gd name="T10" fmla="*/ 45 w 47"/>
                <a:gd name="T11" fmla="*/ 17 h 90"/>
                <a:gd name="T12" fmla="*/ 43 w 47"/>
                <a:gd name="T13" fmla="*/ 18 h 90"/>
                <a:gd name="T14" fmla="*/ 44 w 47"/>
                <a:gd name="T15" fmla="*/ 16 h 90"/>
                <a:gd name="T16" fmla="*/ 43 w 47"/>
                <a:gd name="T17" fmla="*/ 15 h 90"/>
                <a:gd name="T18" fmla="*/ 42 w 47"/>
                <a:gd name="T19" fmla="*/ 17 h 90"/>
                <a:gd name="T20" fmla="*/ 39 w 47"/>
                <a:gd name="T21" fmla="*/ 16 h 90"/>
                <a:gd name="T22" fmla="*/ 41 w 47"/>
                <a:gd name="T23" fmla="*/ 19 h 90"/>
                <a:gd name="T24" fmla="*/ 40 w 47"/>
                <a:gd name="T25" fmla="*/ 22 h 90"/>
                <a:gd name="T26" fmla="*/ 37 w 47"/>
                <a:gd name="T27" fmla="*/ 26 h 90"/>
                <a:gd name="T28" fmla="*/ 34 w 47"/>
                <a:gd name="T29" fmla="*/ 20 h 90"/>
                <a:gd name="T30" fmla="*/ 40 w 47"/>
                <a:gd name="T31" fmla="*/ 9 h 90"/>
                <a:gd name="T32" fmla="*/ 40 w 47"/>
                <a:gd name="T33" fmla="*/ 3 h 90"/>
                <a:gd name="T34" fmla="*/ 37 w 47"/>
                <a:gd name="T35" fmla="*/ 3 h 90"/>
                <a:gd name="T36" fmla="*/ 36 w 47"/>
                <a:gd name="T37" fmla="*/ 4 h 90"/>
                <a:gd name="T38" fmla="*/ 33 w 47"/>
                <a:gd name="T39" fmla="*/ 3 h 90"/>
                <a:gd name="T40" fmla="*/ 30 w 47"/>
                <a:gd name="T41" fmla="*/ 1 h 90"/>
                <a:gd name="T42" fmla="*/ 29 w 47"/>
                <a:gd name="T43" fmla="*/ 3 h 90"/>
                <a:gd name="T44" fmla="*/ 29 w 47"/>
                <a:gd name="T45" fmla="*/ 6 h 90"/>
                <a:gd name="T46" fmla="*/ 24 w 47"/>
                <a:gd name="T47" fmla="*/ 14 h 90"/>
                <a:gd name="T48" fmla="*/ 21 w 47"/>
                <a:gd name="T49" fmla="*/ 15 h 90"/>
                <a:gd name="T50" fmla="*/ 18 w 47"/>
                <a:gd name="T51" fmla="*/ 17 h 90"/>
                <a:gd name="T52" fmla="*/ 20 w 47"/>
                <a:gd name="T53" fmla="*/ 20 h 90"/>
                <a:gd name="T54" fmla="*/ 22 w 47"/>
                <a:gd name="T55" fmla="*/ 22 h 90"/>
                <a:gd name="T56" fmla="*/ 24 w 47"/>
                <a:gd name="T57" fmla="*/ 23 h 90"/>
                <a:gd name="T58" fmla="*/ 21 w 47"/>
                <a:gd name="T59" fmla="*/ 30 h 90"/>
                <a:gd name="T60" fmla="*/ 17 w 47"/>
                <a:gd name="T61" fmla="*/ 34 h 90"/>
                <a:gd name="T62" fmla="*/ 14 w 47"/>
                <a:gd name="T63" fmla="*/ 41 h 90"/>
                <a:gd name="T64" fmla="*/ 14 w 47"/>
                <a:gd name="T65" fmla="*/ 52 h 90"/>
                <a:gd name="T66" fmla="*/ 17 w 47"/>
                <a:gd name="T67" fmla="*/ 52 h 90"/>
                <a:gd name="T68" fmla="*/ 23 w 47"/>
                <a:gd name="T69" fmla="*/ 48 h 90"/>
                <a:gd name="T70" fmla="*/ 26 w 47"/>
                <a:gd name="T71" fmla="*/ 45 h 90"/>
                <a:gd name="T72" fmla="*/ 28 w 47"/>
                <a:gd name="T73" fmla="*/ 44 h 90"/>
                <a:gd name="T74" fmla="*/ 19 w 47"/>
                <a:gd name="T75" fmla="*/ 52 h 90"/>
                <a:gd name="T76" fmla="*/ 18 w 47"/>
                <a:gd name="T77" fmla="*/ 56 h 90"/>
                <a:gd name="T78" fmla="*/ 19 w 47"/>
                <a:gd name="T79" fmla="*/ 59 h 90"/>
                <a:gd name="T80" fmla="*/ 24 w 47"/>
                <a:gd name="T81" fmla="*/ 59 h 90"/>
                <a:gd name="T82" fmla="*/ 23 w 47"/>
                <a:gd name="T83" fmla="*/ 60 h 90"/>
                <a:gd name="T84" fmla="*/ 25 w 47"/>
                <a:gd name="T85" fmla="*/ 62 h 90"/>
                <a:gd name="T86" fmla="*/ 28 w 47"/>
                <a:gd name="T87" fmla="*/ 64 h 90"/>
                <a:gd name="T88" fmla="*/ 30 w 47"/>
                <a:gd name="T89" fmla="*/ 67 h 90"/>
                <a:gd name="T90" fmla="*/ 32 w 47"/>
                <a:gd name="T91" fmla="*/ 66 h 90"/>
                <a:gd name="T92" fmla="*/ 35 w 47"/>
                <a:gd name="T93" fmla="*/ 48 h 90"/>
                <a:gd name="T94" fmla="*/ 35 w 47"/>
                <a:gd name="T95" fmla="*/ 66 h 90"/>
                <a:gd name="T96" fmla="*/ 31 w 47"/>
                <a:gd name="T97" fmla="*/ 71 h 90"/>
                <a:gd name="T98" fmla="*/ 28 w 47"/>
                <a:gd name="T99" fmla="*/ 75 h 90"/>
                <a:gd name="T100" fmla="*/ 12 w 47"/>
                <a:gd name="T101" fmla="*/ 86 h 90"/>
                <a:gd name="T102" fmla="*/ 3 w 47"/>
                <a:gd name="T103" fmla="*/ 88 h 90"/>
                <a:gd name="T104" fmla="*/ 4 w 47"/>
                <a:gd name="T105" fmla="*/ 89 h 90"/>
                <a:gd name="T106" fmla="*/ 10 w 47"/>
                <a:gd name="T107" fmla="*/ 89 h 90"/>
                <a:gd name="T108" fmla="*/ 34 w 47"/>
                <a:gd name="T109" fmla="*/ 42 h 90"/>
                <a:gd name="T110" fmla="*/ 22 w 47"/>
                <a:gd name="T111" fmla="*/ 29 h 90"/>
                <a:gd name="T112" fmla="*/ 22 w 47"/>
                <a:gd name="T113" fmla="*/ 29 h 90"/>
                <a:gd name="T114" fmla="*/ 27 w 47"/>
                <a:gd name="T115" fmla="*/ 55 h 90"/>
                <a:gd name="T116" fmla="*/ 26 w 47"/>
                <a:gd name="T117" fmla="*/ 37 h 90"/>
                <a:gd name="T118" fmla="*/ 22 w 47"/>
                <a:gd name="T119" fmla="*/ 41 h 90"/>
                <a:gd name="T120" fmla="*/ 20 w 47"/>
                <a:gd name="T121" fmla="*/ 39 h 90"/>
                <a:gd name="T122" fmla="*/ 29 w 47"/>
                <a:gd name="T123" fmla="*/ 2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" h="90">
                  <a:moveTo>
                    <a:pt x="43" y="16"/>
                  </a:moveTo>
                  <a:cubicBezTo>
                    <a:pt x="43" y="16"/>
                    <a:pt x="43" y="16"/>
                    <a:pt x="43" y="16"/>
                  </a:cubicBezTo>
                  <a:close/>
                  <a:moveTo>
                    <a:pt x="34" y="42"/>
                  </a:moveTo>
                  <a:cubicBezTo>
                    <a:pt x="34" y="38"/>
                    <a:pt x="34" y="38"/>
                    <a:pt x="34" y="38"/>
                  </a:cubicBezTo>
                  <a:cubicBezTo>
                    <a:pt x="34" y="38"/>
                    <a:pt x="36" y="36"/>
                    <a:pt x="37" y="36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8" y="35"/>
                    <a:pt x="38" y="34"/>
                    <a:pt x="38" y="34"/>
                  </a:cubicBezTo>
                  <a:cubicBezTo>
                    <a:pt x="38" y="34"/>
                    <a:pt x="37" y="34"/>
                    <a:pt x="37" y="34"/>
                  </a:cubicBezTo>
                  <a:cubicBezTo>
                    <a:pt x="37" y="35"/>
                    <a:pt x="37" y="34"/>
                    <a:pt x="37" y="35"/>
                  </a:cubicBezTo>
                  <a:cubicBezTo>
                    <a:pt x="36" y="35"/>
                    <a:pt x="37" y="35"/>
                    <a:pt x="36" y="35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5" y="37"/>
                    <a:pt x="35" y="36"/>
                    <a:pt x="35" y="36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4" y="36"/>
                    <a:pt x="35" y="36"/>
                    <a:pt x="35" y="36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6" y="35"/>
                    <a:pt x="36" y="35"/>
                    <a:pt x="37" y="35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7" y="34"/>
                    <a:pt x="37" y="34"/>
                    <a:pt x="38" y="34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38" y="33"/>
                    <a:pt x="38" y="32"/>
                    <a:pt x="38" y="32"/>
                  </a:cubicBezTo>
                  <a:cubicBezTo>
                    <a:pt x="39" y="32"/>
                    <a:pt x="39" y="32"/>
                    <a:pt x="39" y="32"/>
                  </a:cubicBezTo>
                  <a:cubicBezTo>
                    <a:pt x="39" y="32"/>
                    <a:pt x="39" y="32"/>
                    <a:pt x="39" y="32"/>
                  </a:cubicBezTo>
                  <a:cubicBezTo>
                    <a:pt x="39" y="32"/>
                    <a:pt x="40" y="31"/>
                    <a:pt x="40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0" y="31"/>
                    <a:pt x="40" y="31"/>
                    <a:pt x="41" y="31"/>
                  </a:cubicBezTo>
                  <a:cubicBezTo>
                    <a:pt x="41" y="31"/>
                    <a:pt x="45" y="28"/>
                    <a:pt x="45" y="24"/>
                  </a:cubicBezTo>
                  <a:cubicBezTo>
                    <a:pt x="45" y="21"/>
                    <a:pt x="45" y="20"/>
                    <a:pt x="45" y="20"/>
                  </a:cubicBezTo>
                  <a:cubicBezTo>
                    <a:pt x="45" y="20"/>
                    <a:pt x="44" y="20"/>
                    <a:pt x="45" y="19"/>
                  </a:cubicBezTo>
                  <a:cubicBezTo>
                    <a:pt x="46" y="19"/>
                    <a:pt x="46" y="19"/>
                    <a:pt x="46" y="18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4" y="19"/>
                    <a:pt x="44" y="19"/>
                    <a:pt x="44" y="18"/>
                  </a:cubicBezTo>
                  <a:cubicBezTo>
                    <a:pt x="44" y="18"/>
                    <a:pt x="43" y="18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4" y="17"/>
                    <a:pt x="45" y="16"/>
                    <a:pt x="44" y="16"/>
                  </a:cubicBezTo>
                  <a:cubicBezTo>
                    <a:pt x="44" y="16"/>
                    <a:pt x="44" y="17"/>
                    <a:pt x="44" y="17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5"/>
                    <a:pt x="45" y="15"/>
                    <a:pt x="44" y="14"/>
                  </a:cubicBezTo>
                  <a:cubicBezTo>
                    <a:pt x="44" y="14"/>
                    <a:pt x="44" y="14"/>
                    <a:pt x="44" y="14"/>
                  </a:cubicBezTo>
                  <a:cubicBezTo>
                    <a:pt x="44" y="15"/>
                    <a:pt x="44" y="14"/>
                    <a:pt x="43" y="15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3" y="16"/>
                    <a:pt x="43" y="15"/>
                    <a:pt x="43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3" y="18"/>
                    <a:pt x="43" y="17"/>
                    <a:pt x="42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16"/>
                    <a:pt x="41" y="16"/>
                    <a:pt x="41" y="16"/>
                  </a:cubicBezTo>
                  <a:cubicBezTo>
                    <a:pt x="41" y="17"/>
                    <a:pt x="42" y="17"/>
                    <a:pt x="42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17"/>
                    <a:pt x="40" y="16"/>
                    <a:pt x="39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9" y="16"/>
                    <a:pt x="39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0" y="18"/>
                    <a:pt x="41" y="18"/>
                    <a:pt x="41" y="18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1" y="19"/>
                    <a:pt x="41" y="18"/>
                    <a:pt x="41" y="19"/>
                  </a:cubicBezTo>
                  <a:cubicBezTo>
                    <a:pt x="41" y="19"/>
                    <a:pt x="40" y="19"/>
                    <a:pt x="40" y="2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0" y="20"/>
                    <a:pt x="40" y="20"/>
                    <a:pt x="39" y="20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2"/>
                    <a:pt x="40" y="22"/>
                    <a:pt x="40" y="22"/>
                  </a:cubicBezTo>
                  <a:cubicBezTo>
                    <a:pt x="39" y="22"/>
                    <a:pt x="39" y="22"/>
                    <a:pt x="39" y="23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39" y="24"/>
                    <a:pt x="39" y="23"/>
                    <a:pt x="39" y="24"/>
                  </a:cubicBezTo>
                  <a:cubicBezTo>
                    <a:pt x="38" y="25"/>
                    <a:pt x="38" y="24"/>
                    <a:pt x="38" y="25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7" y="25"/>
                    <a:pt x="37" y="26"/>
                    <a:pt x="37" y="26"/>
                  </a:cubicBezTo>
                  <a:cubicBezTo>
                    <a:pt x="36" y="27"/>
                    <a:pt x="37" y="26"/>
                    <a:pt x="36" y="27"/>
                  </a:cubicBezTo>
                  <a:cubicBezTo>
                    <a:pt x="35" y="28"/>
                    <a:pt x="36" y="28"/>
                    <a:pt x="35" y="28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4" y="29"/>
                    <a:pt x="35" y="29"/>
                    <a:pt x="34" y="29"/>
                  </a:cubicBezTo>
                  <a:cubicBezTo>
                    <a:pt x="34" y="29"/>
                    <a:pt x="34" y="30"/>
                    <a:pt x="34" y="29"/>
                  </a:cubicBezTo>
                  <a:cubicBezTo>
                    <a:pt x="34" y="29"/>
                    <a:pt x="34" y="22"/>
                    <a:pt x="34" y="20"/>
                  </a:cubicBezTo>
                  <a:cubicBezTo>
                    <a:pt x="34" y="17"/>
                    <a:pt x="35" y="15"/>
                    <a:pt x="35" y="15"/>
                  </a:cubicBezTo>
                  <a:cubicBezTo>
                    <a:pt x="36" y="14"/>
                    <a:pt x="37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1"/>
                    <a:pt x="39" y="11"/>
                    <a:pt x="39" y="11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0" y="10"/>
                    <a:pt x="40" y="10"/>
                    <a:pt x="40" y="9"/>
                  </a:cubicBezTo>
                  <a:cubicBezTo>
                    <a:pt x="40" y="9"/>
                    <a:pt x="40" y="9"/>
                    <a:pt x="41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7"/>
                    <a:pt x="42" y="6"/>
                    <a:pt x="42" y="5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0" y="4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4"/>
                    <a:pt x="40" y="4"/>
                  </a:cubicBezTo>
                  <a:cubicBezTo>
                    <a:pt x="39" y="4"/>
                    <a:pt x="39" y="4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8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4"/>
                    <a:pt x="37" y="4"/>
                    <a:pt x="36" y="4"/>
                  </a:cubicBezTo>
                  <a:cubicBezTo>
                    <a:pt x="36" y="4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5"/>
                  </a:cubicBezTo>
                  <a:cubicBezTo>
                    <a:pt x="36" y="5"/>
                    <a:pt x="35" y="5"/>
                    <a:pt x="35" y="5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6"/>
                    <a:pt x="35" y="5"/>
                    <a:pt x="35" y="5"/>
                  </a:cubicBezTo>
                  <a:cubicBezTo>
                    <a:pt x="35" y="6"/>
                    <a:pt x="34" y="6"/>
                    <a:pt x="34" y="6"/>
                  </a:cubicBezTo>
                  <a:cubicBezTo>
                    <a:pt x="34" y="6"/>
                    <a:pt x="33" y="4"/>
                    <a:pt x="33" y="3"/>
                  </a:cubicBezTo>
                  <a:cubicBezTo>
                    <a:pt x="32" y="2"/>
                    <a:pt x="31" y="2"/>
                    <a:pt x="31" y="2"/>
                  </a:cubicBezTo>
                  <a:cubicBezTo>
                    <a:pt x="31" y="2"/>
                    <a:pt x="31" y="1"/>
                    <a:pt x="31" y="1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2"/>
                    <a:pt x="30" y="1"/>
                    <a:pt x="30" y="1"/>
                  </a:cubicBezTo>
                  <a:cubicBezTo>
                    <a:pt x="30" y="1"/>
                    <a:pt x="29" y="0"/>
                    <a:pt x="29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2"/>
                    <a:pt x="29" y="1"/>
                    <a:pt x="29" y="1"/>
                  </a:cubicBezTo>
                  <a:cubicBezTo>
                    <a:pt x="29" y="2"/>
                    <a:pt x="28" y="2"/>
                    <a:pt x="29" y="2"/>
                  </a:cubicBezTo>
                  <a:cubicBezTo>
                    <a:pt x="29" y="3"/>
                    <a:pt x="29" y="2"/>
                    <a:pt x="29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4"/>
                    <a:pt x="29" y="3"/>
                    <a:pt x="29" y="4"/>
                  </a:cubicBezTo>
                  <a:cubicBezTo>
                    <a:pt x="29" y="4"/>
                    <a:pt x="28" y="4"/>
                    <a:pt x="28" y="4"/>
                  </a:cubicBezTo>
                  <a:cubicBezTo>
                    <a:pt x="28" y="5"/>
                    <a:pt x="28" y="4"/>
                    <a:pt x="29" y="5"/>
                  </a:cubicBezTo>
                  <a:cubicBezTo>
                    <a:pt x="29" y="6"/>
                    <a:pt x="29" y="5"/>
                    <a:pt x="29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8"/>
                    <a:pt x="30" y="10"/>
                    <a:pt x="30" y="10"/>
                  </a:cubicBezTo>
                  <a:cubicBezTo>
                    <a:pt x="30" y="11"/>
                    <a:pt x="26" y="14"/>
                    <a:pt x="25" y="14"/>
                  </a:cubicBezTo>
                  <a:cubicBezTo>
                    <a:pt x="25" y="14"/>
                    <a:pt x="24" y="14"/>
                    <a:pt x="24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3"/>
                    <a:pt x="25" y="13"/>
                    <a:pt x="25" y="13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4" y="14"/>
                    <a:pt x="24" y="14"/>
                    <a:pt x="23" y="14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2" y="15"/>
                    <a:pt x="22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0" y="16"/>
                    <a:pt x="20" y="16"/>
                    <a:pt x="19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8" y="16"/>
                    <a:pt x="18" y="15"/>
                    <a:pt x="18" y="16"/>
                  </a:cubicBezTo>
                  <a:cubicBezTo>
                    <a:pt x="19" y="16"/>
                    <a:pt x="19" y="16"/>
                    <a:pt x="19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6"/>
                    <a:pt x="17" y="16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9" y="18"/>
                    <a:pt x="18" y="17"/>
                    <a:pt x="19" y="18"/>
                  </a:cubicBezTo>
                  <a:cubicBezTo>
                    <a:pt x="19" y="19"/>
                    <a:pt x="19" y="19"/>
                    <a:pt x="20" y="19"/>
                  </a:cubicBezTo>
                  <a:cubicBezTo>
                    <a:pt x="20" y="19"/>
                    <a:pt x="20" y="19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1"/>
                    <a:pt x="20" y="22"/>
                    <a:pt x="21" y="22"/>
                  </a:cubicBezTo>
                  <a:cubicBezTo>
                    <a:pt x="21" y="22"/>
                    <a:pt x="20" y="23"/>
                    <a:pt x="2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3"/>
                    <a:pt x="22" y="23"/>
                    <a:pt x="21" y="23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2"/>
                    <a:pt x="21" y="21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2" y="23"/>
                    <a:pt x="22" y="22"/>
                    <a:pt x="22" y="23"/>
                  </a:cubicBezTo>
                  <a:cubicBezTo>
                    <a:pt x="22" y="23"/>
                    <a:pt x="21" y="23"/>
                    <a:pt x="22" y="24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3" y="24"/>
                    <a:pt x="23" y="24"/>
                    <a:pt x="23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23"/>
                    <a:pt x="24" y="22"/>
                    <a:pt x="24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4"/>
                    <a:pt x="25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5"/>
                    <a:pt x="21" y="29"/>
                    <a:pt x="21" y="30"/>
                  </a:cubicBezTo>
                  <a:cubicBezTo>
                    <a:pt x="20" y="30"/>
                    <a:pt x="20" y="30"/>
                    <a:pt x="20" y="31"/>
                  </a:cubicBezTo>
                  <a:cubicBezTo>
                    <a:pt x="20" y="31"/>
                    <a:pt x="20" y="31"/>
                    <a:pt x="19" y="31"/>
                  </a:cubicBezTo>
                  <a:cubicBezTo>
                    <a:pt x="19" y="32"/>
                    <a:pt x="19" y="31"/>
                    <a:pt x="19" y="32"/>
                  </a:cubicBezTo>
                  <a:cubicBezTo>
                    <a:pt x="19" y="32"/>
                    <a:pt x="19" y="33"/>
                    <a:pt x="19" y="33"/>
                  </a:cubicBezTo>
                  <a:cubicBezTo>
                    <a:pt x="18" y="33"/>
                    <a:pt x="18" y="33"/>
                    <a:pt x="18" y="34"/>
                  </a:cubicBezTo>
                  <a:cubicBezTo>
                    <a:pt x="18" y="34"/>
                    <a:pt x="18" y="34"/>
                    <a:pt x="17" y="34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35"/>
                    <a:pt x="16" y="37"/>
                    <a:pt x="16" y="38"/>
                  </a:cubicBezTo>
                  <a:cubicBezTo>
                    <a:pt x="15" y="38"/>
                    <a:pt x="15" y="38"/>
                    <a:pt x="15" y="39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4" y="41"/>
                    <a:pt x="14" y="40"/>
                    <a:pt x="14" y="41"/>
                  </a:cubicBezTo>
                  <a:cubicBezTo>
                    <a:pt x="14" y="41"/>
                    <a:pt x="13" y="43"/>
                    <a:pt x="13" y="45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50"/>
                    <a:pt x="13" y="50"/>
                  </a:cubicBezTo>
                  <a:cubicBezTo>
                    <a:pt x="13" y="50"/>
                    <a:pt x="13" y="51"/>
                    <a:pt x="14" y="52"/>
                  </a:cubicBezTo>
                  <a:cubicBezTo>
                    <a:pt x="14" y="52"/>
                    <a:pt x="14" y="51"/>
                    <a:pt x="14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2"/>
                    <a:pt x="15" y="52"/>
                    <a:pt x="15" y="53"/>
                  </a:cubicBezTo>
                  <a:cubicBezTo>
                    <a:pt x="15" y="53"/>
                    <a:pt x="16" y="53"/>
                    <a:pt x="16" y="53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8" y="51"/>
                    <a:pt x="19" y="51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1" y="50"/>
                    <a:pt x="21" y="50"/>
                    <a:pt x="21" y="50"/>
                  </a:cubicBezTo>
                  <a:cubicBezTo>
                    <a:pt x="21" y="49"/>
                    <a:pt x="22" y="49"/>
                    <a:pt x="22" y="48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23" y="47"/>
                    <a:pt x="23" y="47"/>
                    <a:pt x="24" y="47"/>
                  </a:cubicBezTo>
                  <a:cubicBezTo>
                    <a:pt x="24" y="47"/>
                    <a:pt x="24" y="47"/>
                    <a:pt x="24" y="46"/>
                  </a:cubicBezTo>
                  <a:cubicBezTo>
                    <a:pt x="24" y="46"/>
                    <a:pt x="25" y="46"/>
                    <a:pt x="25" y="46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5" y="45"/>
                    <a:pt x="26" y="45"/>
                    <a:pt x="26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44"/>
                    <a:pt x="27" y="45"/>
                    <a:pt x="27" y="44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7" y="44"/>
                    <a:pt x="27" y="44"/>
                    <a:pt x="28" y="44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8" y="45"/>
                    <a:pt x="28" y="46"/>
                    <a:pt x="28" y="47"/>
                  </a:cubicBezTo>
                  <a:cubicBezTo>
                    <a:pt x="28" y="47"/>
                    <a:pt x="23" y="50"/>
                    <a:pt x="23" y="50"/>
                  </a:cubicBezTo>
                  <a:cubicBezTo>
                    <a:pt x="23" y="51"/>
                    <a:pt x="21" y="52"/>
                    <a:pt x="21" y="52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20" y="52"/>
                    <a:pt x="21" y="52"/>
                    <a:pt x="20" y="52"/>
                  </a:cubicBezTo>
                  <a:cubicBezTo>
                    <a:pt x="20" y="52"/>
                    <a:pt x="20" y="52"/>
                    <a:pt x="19" y="52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9" y="53"/>
                    <a:pt x="18" y="52"/>
                    <a:pt x="18" y="53"/>
                  </a:cubicBezTo>
                  <a:cubicBezTo>
                    <a:pt x="18" y="53"/>
                    <a:pt x="18" y="53"/>
                    <a:pt x="18" y="54"/>
                  </a:cubicBezTo>
                  <a:cubicBezTo>
                    <a:pt x="18" y="54"/>
                    <a:pt x="18" y="54"/>
                    <a:pt x="18" y="54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8" y="55"/>
                    <a:pt x="18" y="56"/>
                    <a:pt x="18" y="56"/>
                  </a:cubicBezTo>
                  <a:cubicBezTo>
                    <a:pt x="18" y="56"/>
                    <a:pt x="18" y="56"/>
                    <a:pt x="18" y="56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8" y="58"/>
                    <a:pt x="18" y="58"/>
                    <a:pt x="19" y="58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0" y="58"/>
                    <a:pt x="20" y="58"/>
                    <a:pt x="21" y="58"/>
                  </a:cubicBezTo>
                  <a:cubicBezTo>
                    <a:pt x="21" y="58"/>
                    <a:pt x="21" y="58"/>
                    <a:pt x="21" y="58"/>
                  </a:cubicBezTo>
                  <a:cubicBezTo>
                    <a:pt x="22" y="59"/>
                    <a:pt x="22" y="58"/>
                    <a:pt x="22" y="58"/>
                  </a:cubicBezTo>
                  <a:cubicBezTo>
                    <a:pt x="22" y="58"/>
                    <a:pt x="22" y="58"/>
                    <a:pt x="23" y="58"/>
                  </a:cubicBezTo>
                  <a:cubicBezTo>
                    <a:pt x="23" y="58"/>
                    <a:pt x="24" y="58"/>
                    <a:pt x="24" y="59"/>
                  </a:cubicBezTo>
                  <a:cubicBezTo>
                    <a:pt x="25" y="59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0"/>
                    <a:pt x="24" y="60"/>
                    <a:pt x="23" y="59"/>
                  </a:cubicBezTo>
                  <a:cubicBezTo>
                    <a:pt x="23" y="59"/>
                    <a:pt x="22" y="58"/>
                    <a:pt x="22" y="59"/>
                  </a:cubicBezTo>
                  <a:cubicBezTo>
                    <a:pt x="22" y="59"/>
                    <a:pt x="22" y="59"/>
                    <a:pt x="23" y="59"/>
                  </a:cubicBezTo>
                  <a:cubicBezTo>
                    <a:pt x="23" y="60"/>
                    <a:pt x="23" y="60"/>
                    <a:pt x="23" y="60"/>
                  </a:cubicBezTo>
                  <a:cubicBezTo>
                    <a:pt x="23" y="60"/>
                    <a:pt x="23" y="60"/>
                    <a:pt x="24" y="60"/>
                  </a:cubicBezTo>
                  <a:cubicBezTo>
                    <a:pt x="24" y="60"/>
                    <a:pt x="24" y="60"/>
                    <a:pt x="24" y="61"/>
                  </a:cubicBezTo>
                  <a:cubicBezTo>
                    <a:pt x="24" y="61"/>
                    <a:pt x="24" y="61"/>
                    <a:pt x="25" y="61"/>
                  </a:cubicBezTo>
                  <a:cubicBezTo>
                    <a:pt x="25" y="61"/>
                    <a:pt x="25" y="61"/>
                    <a:pt x="25" y="61"/>
                  </a:cubicBezTo>
                  <a:cubicBezTo>
                    <a:pt x="25" y="61"/>
                    <a:pt x="25" y="62"/>
                    <a:pt x="25" y="62"/>
                  </a:cubicBezTo>
                  <a:cubicBezTo>
                    <a:pt x="25" y="62"/>
                    <a:pt x="25" y="62"/>
                    <a:pt x="25" y="62"/>
                  </a:cubicBezTo>
                  <a:cubicBezTo>
                    <a:pt x="25" y="62"/>
                    <a:pt x="25" y="62"/>
                    <a:pt x="25" y="62"/>
                  </a:cubicBezTo>
                  <a:cubicBezTo>
                    <a:pt x="25" y="62"/>
                    <a:pt x="25" y="62"/>
                    <a:pt x="26" y="62"/>
                  </a:cubicBezTo>
                  <a:cubicBezTo>
                    <a:pt x="26" y="62"/>
                    <a:pt x="27" y="63"/>
                    <a:pt x="27" y="63"/>
                  </a:cubicBezTo>
                  <a:cubicBezTo>
                    <a:pt x="27" y="63"/>
                    <a:pt x="28" y="63"/>
                    <a:pt x="28" y="64"/>
                  </a:cubicBezTo>
                  <a:cubicBezTo>
                    <a:pt x="28" y="64"/>
                    <a:pt x="27" y="64"/>
                    <a:pt x="27" y="64"/>
                  </a:cubicBezTo>
                  <a:cubicBezTo>
                    <a:pt x="28" y="64"/>
                    <a:pt x="28" y="64"/>
                    <a:pt x="28" y="64"/>
                  </a:cubicBezTo>
                  <a:cubicBezTo>
                    <a:pt x="28" y="65"/>
                    <a:pt x="28" y="65"/>
                    <a:pt x="28" y="65"/>
                  </a:cubicBezTo>
                  <a:cubicBezTo>
                    <a:pt x="28" y="65"/>
                    <a:pt x="28" y="65"/>
                    <a:pt x="28" y="65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29" y="66"/>
                    <a:pt x="29" y="67"/>
                    <a:pt x="30" y="67"/>
                  </a:cubicBezTo>
                  <a:cubicBezTo>
                    <a:pt x="30" y="66"/>
                    <a:pt x="30" y="66"/>
                    <a:pt x="30" y="66"/>
                  </a:cubicBezTo>
                  <a:cubicBezTo>
                    <a:pt x="31" y="66"/>
                    <a:pt x="31" y="66"/>
                    <a:pt x="31" y="66"/>
                  </a:cubicBezTo>
                  <a:cubicBezTo>
                    <a:pt x="31" y="66"/>
                    <a:pt x="31" y="66"/>
                    <a:pt x="31" y="66"/>
                  </a:cubicBezTo>
                  <a:cubicBezTo>
                    <a:pt x="31" y="66"/>
                    <a:pt x="31" y="66"/>
                    <a:pt x="32" y="66"/>
                  </a:cubicBezTo>
                  <a:cubicBezTo>
                    <a:pt x="32" y="66"/>
                    <a:pt x="32" y="66"/>
                    <a:pt x="32" y="66"/>
                  </a:cubicBezTo>
                  <a:cubicBezTo>
                    <a:pt x="32" y="66"/>
                    <a:pt x="32" y="66"/>
                    <a:pt x="32" y="66"/>
                  </a:cubicBezTo>
                  <a:cubicBezTo>
                    <a:pt x="33" y="66"/>
                    <a:pt x="33" y="66"/>
                    <a:pt x="34" y="65"/>
                  </a:cubicBezTo>
                  <a:cubicBezTo>
                    <a:pt x="34" y="64"/>
                    <a:pt x="34" y="63"/>
                    <a:pt x="34" y="61"/>
                  </a:cubicBezTo>
                  <a:cubicBezTo>
                    <a:pt x="34" y="59"/>
                    <a:pt x="34" y="54"/>
                    <a:pt x="34" y="52"/>
                  </a:cubicBezTo>
                  <a:cubicBezTo>
                    <a:pt x="34" y="51"/>
                    <a:pt x="34" y="50"/>
                    <a:pt x="34" y="49"/>
                  </a:cubicBezTo>
                  <a:cubicBezTo>
                    <a:pt x="34" y="49"/>
                    <a:pt x="34" y="49"/>
                    <a:pt x="35" y="49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6" y="48"/>
                    <a:pt x="36" y="47"/>
                    <a:pt x="36" y="47"/>
                  </a:cubicBezTo>
                  <a:cubicBezTo>
                    <a:pt x="37" y="47"/>
                    <a:pt x="39" y="46"/>
                    <a:pt x="40" y="49"/>
                  </a:cubicBezTo>
                  <a:cubicBezTo>
                    <a:pt x="41" y="52"/>
                    <a:pt x="41" y="55"/>
                    <a:pt x="40" y="58"/>
                  </a:cubicBezTo>
                  <a:cubicBezTo>
                    <a:pt x="39" y="60"/>
                    <a:pt x="36" y="64"/>
                    <a:pt x="36" y="65"/>
                  </a:cubicBezTo>
                  <a:cubicBezTo>
                    <a:pt x="35" y="66"/>
                    <a:pt x="35" y="66"/>
                    <a:pt x="35" y="66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67"/>
                    <a:pt x="34" y="67"/>
                    <a:pt x="34" y="67"/>
                  </a:cubicBezTo>
                  <a:cubicBezTo>
                    <a:pt x="34" y="68"/>
                    <a:pt x="33" y="69"/>
                    <a:pt x="33" y="69"/>
                  </a:cubicBezTo>
                  <a:cubicBezTo>
                    <a:pt x="32" y="70"/>
                    <a:pt x="32" y="70"/>
                    <a:pt x="32" y="70"/>
                  </a:cubicBezTo>
                  <a:cubicBezTo>
                    <a:pt x="31" y="71"/>
                    <a:pt x="32" y="71"/>
                    <a:pt x="31" y="71"/>
                  </a:cubicBezTo>
                  <a:cubicBezTo>
                    <a:pt x="31" y="71"/>
                    <a:pt x="31" y="71"/>
                    <a:pt x="30" y="72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29" y="73"/>
                    <a:pt x="29" y="73"/>
                    <a:pt x="29" y="73"/>
                  </a:cubicBezTo>
                  <a:cubicBezTo>
                    <a:pt x="29" y="73"/>
                    <a:pt x="29" y="74"/>
                    <a:pt x="29" y="74"/>
                  </a:cubicBezTo>
                  <a:cubicBezTo>
                    <a:pt x="29" y="74"/>
                    <a:pt x="29" y="74"/>
                    <a:pt x="29" y="74"/>
                  </a:cubicBezTo>
                  <a:cubicBezTo>
                    <a:pt x="29" y="74"/>
                    <a:pt x="29" y="75"/>
                    <a:pt x="28" y="75"/>
                  </a:cubicBezTo>
                  <a:cubicBezTo>
                    <a:pt x="28" y="75"/>
                    <a:pt x="29" y="75"/>
                    <a:pt x="28" y="75"/>
                  </a:cubicBezTo>
                  <a:cubicBezTo>
                    <a:pt x="28" y="75"/>
                    <a:pt x="24" y="79"/>
                    <a:pt x="23" y="79"/>
                  </a:cubicBezTo>
                  <a:cubicBezTo>
                    <a:pt x="22" y="80"/>
                    <a:pt x="22" y="80"/>
                    <a:pt x="22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20" y="81"/>
                    <a:pt x="21" y="81"/>
                    <a:pt x="20" y="81"/>
                  </a:cubicBezTo>
                  <a:cubicBezTo>
                    <a:pt x="19" y="82"/>
                    <a:pt x="16" y="84"/>
                    <a:pt x="12" y="86"/>
                  </a:cubicBezTo>
                  <a:cubicBezTo>
                    <a:pt x="8" y="87"/>
                    <a:pt x="6" y="87"/>
                    <a:pt x="6" y="87"/>
                  </a:cubicBezTo>
                  <a:cubicBezTo>
                    <a:pt x="6" y="88"/>
                    <a:pt x="5" y="88"/>
                    <a:pt x="5" y="88"/>
                  </a:cubicBezTo>
                  <a:cubicBezTo>
                    <a:pt x="5" y="88"/>
                    <a:pt x="4" y="88"/>
                    <a:pt x="4" y="88"/>
                  </a:cubicBezTo>
                  <a:cubicBezTo>
                    <a:pt x="1" y="89"/>
                    <a:pt x="0" y="89"/>
                    <a:pt x="1" y="89"/>
                  </a:cubicBezTo>
                  <a:cubicBezTo>
                    <a:pt x="2" y="89"/>
                    <a:pt x="2" y="89"/>
                    <a:pt x="2" y="89"/>
                  </a:cubicBezTo>
                  <a:cubicBezTo>
                    <a:pt x="3" y="88"/>
                    <a:pt x="3" y="88"/>
                    <a:pt x="3" y="88"/>
                  </a:cubicBezTo>
                  <a:cubicBezTo>
                    <a:pt x="3" y="88"/>
                    <a:pt x="4" y="88"/>
                    <a:pt x="4" y="88"/>
                  </a:cubicBezTo>
                  <a:cubicBezTo>
                    <a:pt x="5" y="88"/>
                    <a:pt x="5" y="88"/>
                    <a:pt x="5" y="88"/>
                  </a:cubicBezTo>
                  <a:cubicBezTo>
                    <a:pt x="4" y="89"/>
                    <a:pt x="4" y="89"/>
                    <a:pt x="4" y="89"/>
                  </a:cubicBezTo>
                  <a:cubicBezTo>
                    <a:pt x="4" y="89"/>
                    <a:pt x="4" y="89"/>
                    <a:pt x="3" y="89"/>
                  </a:cubicBezTo>
                  <a:cubicBezTo>
                    <a:pt x="3" y="89"/>
                    <a:pt x="2" y="89"/>
                    <a:pt x="3" y="89"/>
                  </a:cubicBezTo>
                  <a:cubicBezTo>
                    <a:pt x="3" y="90"/>
                    <a:pt x="4" y="89"/>
                    <a:pt x="4" y="89"/>
                  </a:cubicBezTo>
                  <a:cubicBezTo>
                    <a:pt x="4" y="89"/>
                    <a:pt x="5" y="89"/>
                    <a:pt x="5" y="89"/>
                  </a:cubicBezTo>
                  <a:cubicBezTo>
                    <a:pt x="5" y="89"/>
                    <a:pt x="6" y="89"/>
                    <a:pt x="6" y="89"/>
                  </a:cubicBezTo>
                  <a:cubicBezTo>
                    <a:pt x="6" y="89"/>
                    <a:pt x="6" y="89"/>
                    <a:pt x="7" y="89"/>
                  </a:cubicBezTo>
                  <a:cubicBezTo>
                    <a:pt x="8" y="89"/>
                    <a:pt x="7" y="89"/>
                    <a:pt x="8" y="89"/>
                  </a:cubicBezTo>
                  <a:cubicBezTo>
                    <a:pt x="8" y="89"/>
                    <a:pt x="8" y="89"/>
                    <a:pt x="9" y="89"/>
                  </a:cubicBezTo>
                  <a:cubicBezTo>
                    <a:pt x="9" y="89"/>
                    <a:pt x="9" y="89"/>
                    <a:pt x="10" y="89"/>
                  </a:cubicBezTo>
                  <a:cubicBezTo>
                    <a:pt x="10" y="89"/>
                    <a:pt x="11" y="89"/>
                    <a:pt x="11" y="89"/>
                  </a:cubicBezTo>
                  <a:cubicBezTo>
                    <a:pt x="11" y="89"/>
                    <a:pt x="14" y="88"/>
                    <a:pt x="15" y="88"/>
                  </a:cubicBezTo>
                  <a:cubicBezTo>
                    <a:pt x="17" y="87"/>
                    <a:pt x="21" y="86"/>
                    <a:pt x="23" y="85"/>
                  </a:cubicBezTo>
                  <a:cubicBezTo>
                    <a:pt x="25" y="83"/>
                    <a:pt x="34" y="77"/>
                    <a:pt x="38" y="71"/>
                  </a:cubicBezTo>
                  <a:cubicBezTo>
                    <a:pt x="42" y="66"/>
                    <a:pt x="46" y="61"/>
                    <a:pt x="46" y="54"/>
                  </a:cubicBezTo>
                  <a:cubicBezTo>
                    <a:pt x="47" y="48"/>
                    <a:pt x="45" y="38"/>
                    <a:pt x="34" y="42"/>
                  </a:cubicBezTo>
                  <a:close/>
                  <a:moveTo>
                    <a:pt x="42" y="19"/>
                  </a:moveTo>
                  <a:cubicBezTo>
                    <a:pt x="42" y="19"/>
                    <a:pt x="42" y="20"/>
                    <a:pt x="42" y="20"/>
                  </a:cubicBezTo>
                  <a:cubicBezTo>
                    <a:pt x="42" y="20"/>
                    <a:pt x="41" y="19"/>
                    <a:pt x="41" y="19"/>
                  </a:cubicBezTo>
                  <a:cubicBezTo>
                    <a:pt x="41" y="19"/>
                    <a:pt x="42" y="19"/>
                    <a:pt x="42" y="19"/>
                  </a:cubicBezTo>
                  <a:close/>
                  <a:moveTo>
                    <a:pt x="21" y="30"/>
                  </a:moveTo>
                  <a:cubicBezTo>
                    <a:pt x="21" y="30"/>
                    <a:pt x="22" y="29"/>
                    <a:pt x="22" y="29"/>
                  </a:cubicBezTo>
                  <a:cubicBezTo>
                    <a:pt x="22" y="29"/>
                    <a:pt x="22" y="29"/>
                    <a:pt x="23" y="28"/>
                  </a:cubicBezTo>
                  <a:cubicBezTo>
                    <a:pt x="23" y="27"/>
                    <a:pt x="23" y="28"/>
                    <a:pt x="23" y="27"/>
                  </a:cubicBezTo>
                  <a:cubicBezTo>
                    <a:pt x="24" y="26"/>
                    <a:pt x="23" y="27"/>
                    <a:pt x="24" y="27"/>
                  </a:cubicBezTo>
                  <a:cubicBezTo>
                    <a:pt x="24" y="27"/>
                    <a:pt x="24" y="27"/>
                    <a:pt x="23" y="27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3" y="28"/>
                    <a:pt x="23" y="29"/>
                    <a:pt x="22" y="29"/>
                  </a:cubicBezTo>
                  <a:cubicBezTo>
                    <a:pt x="22" y="30"/>
                    <a:pt x="21" y="31"/>
                    <a:pt x="21" y="31"/>
                  </a:cubicBezTo>
                  <a:cubicBezTo>
                    <a:pt x="20" y="32"/>
                    <a:pt x="21" y="31"/>
                    <a:pt x="21" y="30"/>
                  </a:cubicBezTo>
                  <a:close/>
                  <a:moveTo>
                    <a:pt x="28" y="57"/>
                  </a:moveTo>
                  <a:cubicBezTo>
                    <a:pt x="28" y="57"/>
                    <a:pt x="27" y="57"/>
                    <a:pt x="26" y="57"/>
                  </a:cubicBezTo>
                  <a:cubicBezTo>
                    <a:pt x="26" y="57"/>
                    <a:pt x="25" y="56"/>
                    <a:pt x="26" y="56"/>
                  </a:cubicBezTo>
                  <a:cubicBezTo>
                    <a:pt x="26" y="56"/>
                    <a:pt x="26" y="55"/>
                    <a:pt x="27" y="55"/>
                  </a:cubicBezTo>
                  <a:cubicBezTo>
                    <a:pt x="27" y="55"/>
                    <a:pt x="27" y="54"/>
                    <a:pt x="28" y="54"/>
                  </a:cubicBezTo>
                  <a:cubicBezTo>
                    <a:pt x="28" y="54"/>
                    <a:pt x="28" y="53"/>
                    <a:pt x="28" y="53"/>
                  </a:cubicBezTo>
                  <a:cubicBezTo>
                    <a:pt x="28" y="54"/>
                    <a:pt x="29" y="57"/>
                    <a:pt x="28" y="57"/>
                  </a:cubicBezTo>
                  <a:close/>
                  <a:moveTo>
                    <a:pt x="29" y="35"/>
                  </a:moveTo>
                  <a:cubicBezTo>
                    <a:pt x="28" y="35"/>
                    <a:pt x="28" y="36"/>
                    <a:pt x="27" y="36"/>
                  </a:cubicBezTo>
                  <a:cubicBezTo>
                    <a:pt x="27" y="36"/>
                    <a:pt x="27" y="36"/>
                    <a:pt x="26" y="37"/>
                  </a:cubicBezTo>
                  <a:cubicBezTo>
                    <a:pt x="26" y="37"/>
                    <a:pt x="26" y="37"/>
                    <a:pt x="26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5" y="39"/>
                    <a:pt x="24" y="39"/>
                    <a:pt x="24" y="39"/>
                  </a:cubicBezTo>
                  <a:cubicBezTo>
                    <a:pt x="24" y="39"/>
                    <a:pt x="24" y="39"/>
                    <a:pt x="23" y="39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2" y="40"/>
                    <a:pt x="23" y="40"/>
                    <a:pt x="22" y="41"/>
                  </a:cubicBezTo>
                  <a:cubicBezTo>
                    <a:pt x="21" y="42"/>
                    <a:pt x="21" y="42"/>
                    <a:pt x="21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41"/>
                    <a:pt x="21" y="41"/>
                    <a:pt x="21" y="40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21" y="40"/>
                    <a:pt x="21" y="39"/>
                    <a:pt x="21" y="39"/>
                  </a:cubicBezTo>
                  <a:cubicBezTo>
                    <a:pt x="21" y="39"/>
                    <a:pt x="20" y="39"/>
                    <a:pt x="20" y="39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19" y="40"/>
                    <a:pt x="20" y="40"/>
                    <a:pt x="19" y="40"/>
                  </a:cubicBezTo>
                  <a:cubicBezTo>
                    <a:pt x="19" y="40"/>
                    <a:pt x="18" y="41"/>
                    <a:pt x="19" y="40"/>
                  </a:cubicBezTo>
                  <a:cubicBezTo>
                    <a:pt x="19" y="40"/>
                    <a:pt x="23" y="33"/>
                    <a:pt x="24" y="30"/>
                  </a:cubicBezTo>
                  <a:cubicBezTo>
                    <a:pt x="26" y="28"/>
                    <a:pt x="28" y="24"/>
                    <a:pt x="28" y="24"/>
                  </a:cubicBezTo>
                  <a:cubicBezTo>
                    <a:pt x="28" y="24"/>
                    <a:pt x="29" y="21"/>
                    <a:pt x="29" y="22"/>
                  </a:cubicBezTo>
                  <a:cubicBezTo>
                    <a:pt x="29" y="23"/>
                    <a:pt x="29" y="35"/>
                    <a:pt x="29" y="35"/>
                  </a:cubicBezTo>
                  <a:close/>
                  <a:moveTo>
                    <a:pt x="35" y="28"/>
                  </a:moveTo>
                  <a:cubicBezTo>
                    <a:pt x="36" y="27"/>
                    <a:pt x="35" y="28"/>
                    <a:pt x="35" y="28"/>
                  </a:cubicBez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4" name="Freeform 90"/>
            <p:cNvSpPr>
              <a:spLocks noEditPoints="1"/>
            </p:cNvSpPr>
            <p:nvPr/>
          </p:nvSpPr>
          <p:spPr bwMode="auto">
            <a:xfrm>
              <a:off x="5457" y="1872"/>
              <a:ext cx="156" cy="346"/>
            </a:xfrm>
            <a:custGeom>
              <a:avLst/>
              <a:gdLst>
                <a:gd name="T0" fmla="*/ 59 w 63"/>
                <a:gd name="T1" fmla="*/ 58 h 146"/>
                <a:gd name="T2" fmla="*/ 50 w 63"/>
                <a:gd name="T3" fmla="*/ 55 h 146"/>
                <a:gd name="T4" fmla="*/ 52 w 63"/>
                <a:gd name="T5" fmla="*/ 44 h 146"/>
                <a:gd name="T6" fmla="*/ 42 w 63"/>
                <a:gd name="T7" fmla="*/ 41 h 146"/>
                <a:gd name="T8" fmla="*/ 53 w 63"/>
                <a:gd name="T9" fmla="*/ 30 h 146"/>
                <a:gd name="T10" fmla="*/ 53 w 63"/>
                <a:gd name="T11" fmla="*/ 21 h 146"/>
                <a:gd name="T12" fmla="*/ 53 w 63"/>
                <a:gd name="T13" fmla="*/ 2 h 146"/>
                <a:gd name="T14" fmla="*/ 41 w 63"/>
                <a:gd name="T15" fmla="*/ 2 h 146"/>
                <a:gd name="T16" fmla="*/ 27 w 63"/>
                <a:gd name="T17" fmla="*/ 15 h 146"/>
                <a:gd name="T18" fmla="*/ 23 w 63"/>
                <a:gd name="T19" fmla="*/ 18 h 146"/>
                <a:gd name="T20" fmla="*/ 19 w 63"/>
                <a:gd name="T21" fmla="*/ 15 h 146"/>
                <a:gd name="T22" fmla="*/ 20 w 63"/>
                <a:gd name="T23" fmla="*/ 24 h 146"/>
                <a:gd name="T24" fmla="*/ 22 w 63"/>
                <a:gd name="T25" fmla="*/ 29 h 146"/>
                <a:gd name="T26" fmla="*/ 23 w 63"/>
                <a:gd name="T27" fmla="*/ 33 h 146"/>
                <a:gd name="T28" fmla="*/ 16 w 63"/>
                <a:gd name="T29" fmla="*/ 38 h 146"/>
                <a:gd name="T30" fmla="*/ 17 w 63"/>
                <a:gd name="T31" fmla="*/ 42 h 146"/>
                <a:gd name="T32" fmla="*/ 19 w 63"/>
                <a:gd name="T33" fmla="*/ 45 h 146"/>
                <a:gd name="T34" fmla="*/ 23 w 63"/>
                <a:gd name="T35" fmla="*/ 47 h 146"/>
                <a:gd name="T36" fmla="*/ 26 w 63"/>
                <a:gd name="T37" fmla="*/ 45 h 146"/>
                <a:gd name="T38" fmla="*/ 29 w 63"/>
                <a:gd name="T39" fmla="*/ 42 h 146"/>
                <a:gd name="T40" fmla="*/ 26 w 63"/>
                <a:gd name="T41" fmla="*/ 47 h 146"/>
                <a:gd name="T42" fmla="*/ 20 w 63"/>
                <a:gd name="T43" fmla="*/ 54 h 146"/>
                <a:gd name="T44" fmla="*/ 24 w 63"/>
                <a:gd name="T45" fmla="*/ 58 h 146"/>
                <a:gd name="T46" fmla="*/ 28 w 63"/>
                <a:gd name="T47" fmla="*/ 59 h 146"/>
                <a:gd name="T48" fmla="*/ 22 w 63"/>
                <a:gd name="T49" fmla="*/ 66 h 146"/>
                <a:gd name="T50" fmla="*/ 16 w 63"/>
                <a:gd name="T51" fmla="*/ 71 h 146"/>
                <a:gd name="T52" fmla="*/ 12 w 63"/>
                <a:gd name="T53" fmla="*/ 75 h 146"/>
                <a:gd name="T54" fmla="*/ 17 w 63"/>
                <a:gd name="T55" fmla="*/ 71 h 146"/>
                <a:gd name="T56" fmla="*/ 21 w 63"/>
                <a:gd name="T57" fmla="*/ 68 h 146"/>
                <a:gd name="T58" fmla="*/ 20 w 63"/>
                <a:gd name="T59" fmla="*/ 70 h 146"/>
                <a:gd name="T60" fmla="*/ 13 w 63"/>
                <a:gd name="T61" fmla="*/ 76 h 146"/>
                <a:gd name="T62" fmla="*/ 9 w 63"/>
                <a:gd name="T63" fmla="*/ 80 h 146"/>
                <a:gd name="T64" fmla="*/ 10 w 63"/>
                <a:gd name="T65" fmla="*/ 78 h 146"/>
                <a:gd name="T66" fmla="*/ 4 w 63"/>
                <a:gd name="T67" fmla="*/ 87 h 146"/>
                <a:gd name="T68" fmla="*/ 0 w 63"/>
                <a:gd name="T69" fmla="*/ 93 h 146"/>
                <a:gd name="T70" fmla="*/ 5 w 63"/>
                <a:gd name="T71" fmla="*/ 100 h 146"/>
                <a:gd name="T72" fmla="*/ 15 w 63"/>
                <a:gd name="T73" fmla="*/ 96 h 146"/>
                <a:gd name="T74" fmla="*/ 23 w 63"/>
                <a:gd name="T75" fmla="*/ 90 h 146"/>
                <a:gd name="T76" fmla="*/ 33 w 63"/>
                <a:gd name="T77" fmla="*/ 83 h 146"/>
                <a:gd name="T78" fmla="*/ 32 w 63"/>
                <a:gd name="T79" fmla="*/ 139 h 146"/>
                <a:gd name="T80" fmla="*/ 40 w 63"/>
                <a:gd name="T81" fmla="*/ 144 h 146"/>
                <a:gd name="T82" fmla="*/ 41 w 63"/>
                <a:gd name="T83" fmla="*/ 110 h 146"/>
                <a:gd name="T84" fmla="*/ 55 w 63"/>
                <a:gd name="T85" fmla="*/ 70 h 146"/>
                <a:gd name="T86" fmla="*/ 63 w 63"/>
                <a:gd name="T87" fmla="*/ 63 h 146"/>
                <a:gd name="T88" fmla="*/ 25 w 63"/>
                <a:gd name="T89" fmla="*/ 78 h 146"/>
                <a:gd name="T90" fmla="*/ 10 w 63"/>
                <a:gd name="T91" fmla="*/ 86 h 146"/>
                <a:gd name="T92" fmla="*/ 9 w 63"/>
                <a:gd name="T93" fmla="*/ 83 h 146"/>
                <a:gd name="T94" fmla="*/ 14 w 63"/>
                <a:gd name="T95" fmla="*/ 77 h 146"/>
                <a:gd name="T96" fmla="*/ 20 w 63"/>
                <a:gd name="T97" fmla="*/ 71 h 146"/>
                <a:gd name="T98" fmla="*/ 25 w 63"/>
                <a:gd name="T99" fmla="*/ 65 h 146"/>
                <a:gd name="T100" fmla="*/ 33 w 63"/>
                <a:gd name="T101" fmla="*/ 72 h 146"/>
                <a:gd name="T102" fmla="*/ 37 w 63"/>
                <a:gd name="T103" fmla="*/ 21 h 146"/>
                <a:gd name="T104" fmla="*/ 30 w 63"/>
                <a:gd name="T105" fmla="*/ 28 h 146"/>
                <a:gd name="T106" fmla="*/ 26 w 63"/>
                <a:gd name="T107" fmla="*/ 22 h 146"/>
                <a:gd name="T108" fmla="*/ 30 w 63"/>
                <a:gd name="T109" fmla="*/ 15 h 146"/>
                <a:gd name="T110" fmla="*/ 36 w 63"/>
                <a:gd name="T111" fmla="*/ 9 h 146"/>
                <a:gd name="T112" fmla="*/ 43 w 63"/>
                <a:gd name="T113" fmla="*/ 6 h 146"/>
                <a:gd name="T114" fmla="*/ 46 w 63"/>
                <a:gd name="T115" fmla="*/ 9 h 146"/>
                <a:gd name="T116" fmla="*/ 48 w 63"/>
                <a:gd name="T117" fmla="*/ 62 h 146"/>
                <a:gd name="T118" fmla="*/ 42 w 63"/>
                <a:gd name="T119" fmla="*/ 63 h 146"/>
                <a:gd name="T120" fmla="*/ 48 w 63"/>
                <a:gd name="T121" fmla="*/ 62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3" h="146">
                  <a:moveTo>
                    <a:pt x="63" y="62"/>
                  </a:moveTo>
                  <a:cubicBezTo>
                    <a:pt x="63" y="61"/>
                    <a:pt x="63" y="61"/>
                    <a:pt x="62" y="61"/>
                  </a:cubicBezTo>
                  <a:cubicBezTo>
                    <a:pt x="62" y="61"/>
                    <a:pt x="62" y="61"/>
                    <a:pt x="61" y="61"/>
                  </a:cubicBezTo>
                  <a:cubicBezTo>
                    <a:pt x="61" y="61"/>
                    <a:pt x="60" y="60"/>
                    <a:pt x="61" y="60"/>
                  </a:cubicBezTo>
                  <a:cubicBezTo>
                    <a:pt x="61" y="59"/>
                    <a:pt x="60" y="59"/>
                    <a:pt x="60" y="59"/>
                  </a:cubicBezTo>
                  <a:cubicBezTo>
                    <a:pt x="60" y="58"/>
                    <a:pt x="60" y="58"/>
                    <a:pt x="59" y="58"/>
                  </a:cubicBezTo>
                  <a:cubicBezTo>
                    <a:pt x="58" y="57"/>
                    <a:pt x="59" y="57"/>
                    <a:pt x="58" y="57"/>
                  </a:cubicBezTo>
                  <a:cubicBezTo>
                    <a:pt x="57" y="57"/>
                    <a:pt x="57" y="57"/>
                    <a:pt x="56" y="57"/>
                  </a:cubicBezTo>
                  <a:cubicBezTo>
                    <a:pt x="55" y="57"/>
                    <a:pt x="55" y="57"/>
                    <a:pt x="55" y="56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52" y="56"/>
                    <a:pt x="52" y="56"/>
                    <a:pt x="51" y="56"/>
                  </a:cubicBezTo>
                  <a:cubicBezTo>
                    <a:pt x="51" y="56"/>
                    <a:pt x="51" y="56"/>
                    <a:pt x="50" y="55"/>
                  </a:cubicBezTo>
                  <a:cubicBezTo>
                    <a:pt x="50" y="55"/>
                    <a:pt x="48" y="55"/>
                    <a:pt x="48" y="55"/>
                  </a:cubicBezTo>
                  <a:cubicBezTo>
                    <a:pt x="49" y="54"/>
                    <a:pt x="51" y="54"/>
                    <a:pt x="51" y="53"/>
                  </a:cubicBezTo>
                  <a:cubicBezTo>
                    <a:pt x="52" y="52"/>
                    <a:pt x="53" y="53"/>
                    <a:pt x="53" y="51"/>
                  </a:cubicBezTo>
                  <a:cubicBezTo>
                    <a:pt x="54" y="50"/>
                    <a:pt x="55" y="49"/>
                    <a:pt x="54" y="48"/>
                  </a:cubicBezTo>
                  <a:cubicBezTo>
                    <a:pt x="54" y="47"/>
                    <a:pt x="54" y="47"/>
                    <a:pt x="53" y="46"/>
                  </a:cubicBezTo>
                  <a:cubicBezTo>
                    <a:pt x="53" y="45"/>
                    <a:pt x="53" y="45"/>
                    <a:pt x="52" y="44"/>
                  </a:cubicBezTo>
                  <a:cubicBezTo>
                    <a:pt x="51" y="43"/>
                    <a:pt x="53" y="44"/>
                    <a:pt x="50" y="43"/>
                  </a:cubicBezTo>
                  <a:cubicBezTo>
                    <a:pt x="48" y="42"/>
                    <a:pt x="49" y="43"/>
                    <a:pt x="48" y="42"/>
                  </a:cubicBezTo>
                  <a:cubicBezTo>
                    <a:pt x="47" y="42"/>
                    <a:pt x="48" y="42"/>
                    <a:pt x="47" y="42"/>
                  </a:cubicBezTo>
                  <a:cubicBezTo>
                    <a:pt x="46" y="42"/>
                    <a:pt x="46" y="42"/>
                    <a:pt x="45" y="42"/>
                  </a:cubicBezTo>
                  <a:cubicBezTo>
                    <a:pt x="45" y="42"/>
                    <a:pt x="45" y="42"/>
                    <a:pt x="44" y="42"/>
                  </a:cubicBezTo>
                  <a:cubicBezTo>
                    <a:pt x="43" y="42"/>
                    <a:pt x="42" y="42"/>
                    <a:pt x="42" y="41"/>
                  </a:cubicBezTo>
                  <a:cubicBezTo>
                    <a:pt x="42" y="41"/>
                    <a:pt x="42" y="40"/>
                    <a:pt x="43" y="40"/>
                  </a:cubicBezTo>
                  <a:cubicBezTo>
                    <a:pt x="43" y="40"/>
                    <a:pt x="46" y="38"/>
                    <a:pt x="48" y="37"/>
                  </a:cubicBezTo>
                  <a:cubicBezTo>
                    <a:pt x="50" y="36"/>
                    <a:pt x="51" y="35"/>
                    <a:pt x="52" y="34"/>
                  </a:cubicBezTo>
                  <a:cubicBezTo>
                    <a:pt x="53" y="33"/>
                    <a:pt x="54" y="32"/>
                    <a:pt x="54" y="31"/>
                  </a:cubicBezTo>
                  <a:cubicBezTo>
                    <a:pt x="54" y="31"/>
                    <a:pt x="55" y="30"/>
                    <a:pt x="54" y="30"/>
                  </a:cubicBezTo>
                  <a:cubicBezTo>
                    <a:pt x="54" y="30"/>
                    <a:pt x="53" y="30"/>
                    <a:pt x="53" y="30"/>
                  </a:cubicBezTo>
                  <a:cubicBezTo>
                    <a:pt x="54" y="29"/>
                    <a:pt x="54" y="29"/>
                    <a:pt x="54" y="28"/>
                  </a:cubicBezTo>
                  <a:cubicBezTo>
                    <a:pt x="53" y="28"/>
                    <a:pt x="53" y="27"/>
                    <a:pt x="52" y="26"/>
                  </a:cubicBezTo>
                  <a:cubicBezTo>
                    <a:pt x="52" y="25"/>
                    <a:pt x="52" y="25"/>
                    <a:pt x="51" y="24"/>
                  </a:cubicBezTo>
                  <a:cubicBezTo>
                    <a:pt x="51" y="24"/>
                    <a:pt x="50" y="24"/>
                    <a:pt x="50" y="24"/>
                  </a:cubicBezTo>
                  <a:cubicBezTo>
                    <a:pt x="51" y="23"/>
                    <a:pt x="52" y="22"/>
                    <a:pt x="52" y="22"/>
                  </a:cubicBezTo>
                  <a:cubicBezTo>
                    <a:pt x="53" y="22"/>
                    <a:pt x="53" y="21"/>
                    <a:pt x="53" y="21"/>
                  </a:cubicBezTo>
                  <a:cubicBezTo>
                    <a:pt x="54" y="20"/>
                    <a:pt x="54" y="20"/>
                    <a:pt x="55" y="20"/>
                  </a:cubicBezTo>
                  <a:cubicBezTo>
                    <a:pt x="55" y="19"/>
                    <a:pt x="57" y="18"/>
                    <a:pt x="57" y="18"/>
                  </a:cubicBezTo>
                  <a:cubicBezTo>
                    <a:pt x="57" y="17"/>
                    <a:pt x="57" y="17"/>
                    <a:pt x="58" y="16"/>
                  </a:cubicBezTo>
                  <a:cubicBezTo>
                    <a:pt x="58" y="15"/>
                    <a:pt x="61" y="14"/>
                    <a:pt x="59" y="9"/>
                  </a:cubicBezTo>
                  <a:cubicBezTo>
                    <a:pt x="57" y="4"/>
                    <a:pt x="58" y="6"/>
                    <a:pt x="56" y="4"/>
                  </a:cubicBezTo>
                  <a:cubicBezTo>
                    <a:pt x="54" y="2"/>
                    <a:pt x="54" y="2"/>
                    <a:pt x="53" y="2"/>
                  </a:cubicBezTo>
                  <a:cubicBezTo>
                    <a:pt x="52" y="2"/>
                    <a:pt x="52" y="1"/>
                    <a:pt x="51" y="1"/>
                  </a:cubicBezTo>
                  <a:cubicBezTo>
                    <a:pt x="50" y="1"/>
                    <a:pt x="50" y="0"/>
                    <a:pt x="49" y="1"/>
                  </a:cubicBezTo>
                  <a:cubicBezTo>
                    <a:pt x="48" y="1"/>
                    <a:pt x="49" y="1"/>
                    <a:pt x="47" y="1"/>
                  </a:cubicBezTo>
                  <a:cubicBezTo>
                    <a:pt x="46" y="1"/>
                    <a:pt x="46" y="1"/>
                    <a:pt x="45" y="1"/>
                  </a:cubicBezTo>
                  <a:cubicBezTo>
                    <a:pt x="44" y="1"/>
                    <a:pt x="44" y="1"/>
                    <a:pt x="43" y="1"/>
                  </a:cubicBezTo>
                  <a:cubicBezTo>
                    <a:pt x="43" y="2"/>
                    <a:pt x="42" y="1"/>
                    <a:pt x="41" y="2"/>
                  </a:cubicBezTo>
                  <a:cubicBezTo>
                    <a:pt x="40" y="3"/>
                    <a:pt x="35" y="6"/>
                    <a:pt x="31" y="10"/>
                  </a:cubicBezTo>
                  <a:cubicBezTo>
                    <a:pt x="27" y="14"/>
                    <a:pt x="29" y="13"/>
                    <a:pt x="28" y="14"/>
                  </a:cubicBezTo>
                  <a:cubicBezTo>
                    <a:pt x="28" y="14"/>
                    <a:pt x="28" y="14"/>
                    <a:pt x="28" y="15"/>
                  </a:cubicBezTo>
                  <a:cubicBezTo>
                    <a:pt x="27" y="16"/>
                    <a:pt x="27" y="15"/>
                    <a:pt x="27" y="16"/>
                  </a:cubicBezTo>
                  <a:cubicBezTo>
                    <a:pt x="26" y="16"/>
                    <a:pt x="26" y="17"/>
                    <a:pt x="26" y="17"/>
                  </a:cubicBezTo>
                  <a:cubicBezTo>
                    <a:pt x="26" y="16"/>
                    <a:pt x="26" y="16"/>
                    <a:pt x="27" y="15"/>
                  </a:cubicBezTo>
                  <a:cubicBezTo>
                    <a:pt x="27" y="14"/>
                    <a:pt x="27" y="13"/>
                    <a:pt x="27" y="14"/>
                  </a:cubicBezTo>
                  <a:cubicBezTo>
                    <a:pt x="27" y="15"/>
                    <a:pt x="27" y="14"/>
                    <a:pt x="26" y="15"/>
                  </a:cubicBezTo>
                  <a:cubicBezTo>
                    <a:pt x="26" y="16"/>
                    <a:pt x="26" y="15"/>
                    <a:pt x="25" y="16"/>
                  </a:cubicBezTo>
                  <a:cubicBezTo>
                    <a:pt x="25" y="17"/>
                    <a:pt x="25" y="16"/>
                    <a:pt x="25" y="17"/>
                  </a:cubicBezTo>
                  <a:cubicBezTo>
                    <a:pt x="24" y="17"/>
                    <a:pt x="24" y="18"/>
                    <a:pt x="24" y="18"/>
                  </a:cubicBezTo>
                  <a:cubicBezTo>
                    <a:pt x="24" y="18"/>
                    <a:pt x="23" y="18"/>
                    <a:pt x="23" y="18"/>
                  </a:cubicBezTo>
                  <a:cubicBezTo>
                    <a:pt x="23" y="18"/>
                    <a:pt x="22" y="18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8"/>
                    <a:pt x="21" y="18"/>
                    <a:pt x="21" y="17"/>
                  </a:cubicBezTo>
                  <a:cubicBezTo>
                    <a:pt x="21" y="17"/>
                    <a:pt x="21" y="16"/>
                    <a:pt x="21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5"/>
                    <a:pt x="20" y="15"/>
                    <a:pt x="19" y="15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8" y="14"/>
                    <a:pt x="18" y="13"/>
                    <a:pt x="18" y="14"/>
                  </a:cubicBezTo>
                  <a:cubicBezTo>
                    <a:pt x="18" y="14"/>
                    <a:pt x="18" y="16"/>
                    <a:pt x="18" y="18"/>
                  </a:cubicBezTo>
                  <a:cubicBezTo>
                    <a:pt x="19" y="20"/>
                    <a:pt x="19" y="21"/>
                    <a:pt x="19" y="21"/>
                  </a:cubicBezTo>
                  <a:cubicBezTo>
                    <a:pt x="19" y="22"/>
                    <a:pt x="19" y="22"/>
                    <a:pt x="19" y="23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4"/>
                    <a:pt x="20" y="24"/>
                    <a:pt x="21" y="25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1" y="27"/>
                    <a:pt x="21" y="26"/>
                    <a:pt x="21" y="27"/>
                  </a:cubicBezTo>
                  <a:cubicBezTo>
                    <a:pt x="21" y="28"/>
                    <a:pt x="22" y="28"/>
                    <a:pt x="22" y="28"/>
                  </a:cubicBezTo>
                  <a:cubicBezTo>
                    <a:pt x="22" y="29"/>
                    <a:pt x="21" y="29"/>
                    <a:pt x="22" y="29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3" y="30"/>
                    <a:pt x="23" y="29"/>
                    <a:pt x="23" y="30"/>
                  </a:cubicBezTo>
                  <a:cubicBezTo>
                    <a:pt x="23" y="30"/>
                    <a:pt x="22" y="30"/>
                    <a:pt x="23" y="30"/>
                  </a:cubicBezTo>
                  <a:cubicBezTo>
                    <a:pt x="24" y="31"/>
                    <a:pt x="24" y="30"/>
                    <a:pt x="24" y="31"/>
                  </a:cubicBezTo>
                  <a:cubicBezTo>
                    <a:pt x="24" y="31"/>
                    <a:pt x="24" y="32"/>
                    <a:pt x="24" y="32"/>
                  </a:cubicBezTo>
                  <a:cubicBezTo>
                    <a:pt x="24" y="32"/>
                    <a:pt x="24" y="32"/>
                    <a:pt x="23" y="3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2" y="34"/>
                    <a:pt x="20" y="35"/>
                    <a:pt x="19" y="36"/>
                  </a:cubicBezTo>
                  <a:cubicBezTo>
                    <a:pt x="18" y="36"/>
                    <a:pt x="18" y="36"/>
                    <a:pt x="17" y="36"/>
                  </a:cubicBezTo>
                  <a:cubicBezTo>
                    <a:pt x="17" y="37"/>
                    <a:pt x="17" y="37"/>
                    <a:pt x="16" y="37"/>
                  </a:cubicBezTo>
                  <a:cubicBezTo>
                    <a:pt x="16" y="37"/>
                    <a:pt x="16" y="36"/>
                    <a:pt x="16" y="37"/>
                  </a:cubicBezTo>
                  <a:cubicBezTo>
                    <a:pt x="15" y="37"/>
                    <a:pt x="14" y="37"/>
                    <a:pt x="15" y="37"/>
                  </a:cubicBezTo>
                  <a:cubicBezTo>
                    <a:pt x="15" y="37"/>
                    <a:pt x="15" y="37"/>
                    <a:pt x="16" y="38"/>
                  </a:cubicBezTo>
                  <a:cubicBezTo>
                    <a:pt x="16" y="38"/>
                    <a:pt x="15" y="38"/>
                    <a:pt x="15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7" y="41"/>
                    <a:pt x="16" y="41"/>
                    <a:pt x="17" y="41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17" y="44"/>
                    <a:pt x="17" y="43"/>
                    <a:pt x="17" y="44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8" y="46"/>
                    <a:pt x="18" y="46"/>
                    <a:pt x="19" y="46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6"/>
                    <a:pt x="21" y="46"/>
                    <a:pt x="21" y="47"/>
                  </a:cubicBezTo>
                  <a:cubicBezTo>
                    <a:pt x="21" y="47"/>
                    <a:pt x="21" y="48"/>
                    <a:pt x="21" y="48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2" y="48"/>
                    <a:pt x="23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5" y="46"/>
                    <a:pt x="25" y="46"/>
                    <a:pt x="25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6" y="45"/>
                    <a:pt x="26" y="44"/>
                    <a:pt x="26" y="45"/>
                  </a:cubicBezTo>
                  <a:cubicBezTo>
                    <a:pt x="26" y="45"/>
                    <a:pt x="26" y="45"/>
                    <a:pt x="27" y="44"/>
                  </a:cubicBezTo>
                  <a:cubicBezTo>
                    <a:pt x="27" y="44"/>
                    <a:pt x="27" y="44"/>
                    <a:pt x="28" y="43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8" y="43"/>
                    <a:pt x="29" y="42"/>
                    <a:pt x="29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2"/>
                    <a:pt x="30" y="42"/>
                    <a:pt x="30" y="41"/>
                  </a:cubicBezTo>
                  <a:cubicBezTo>
                    <a:pt x="31" y="41"/>
                    <a:pt x="31" y="40"/>
                    <a:pt x="31" y="41"/>
                  </a:cubicBezTo>
                  <a:cubicBezTo>
                    <a:pt x="31" y="42"/>
                    <a:pt x="29" y="44"/>
                    <a:pt x="29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7" y="46"/>
                    <a:pt x="27" y="47"/>
                    <a:pt x="27" y="47"/>
                  </a:cubicBezTo>
                  <a:cubicBezTo>
                    <a:pt x="27" y="47"/>
                    <a:pt x="27" y="47"/>
                    <a:pt x="26" y="47"/>
                  </a:cubicBezTo>
                  <a:cubicBezTo>
                    <a:pt x="26" y="48"/>
                    <a:pt x="25" y="48"/>
                    <a:pt x="25" y="49"/>
                  </a:cubicBezTo>
                  <a:cubicBezTo>
                    <a:pt x="25" y="49"/>
                    <a:pt x="25" y="49"/>
                    <a:pt x="24" y="49"/>
                  </a:cubicBezTo>
                  <a:cubicBezTo>
                    <a:pt x="24" y="50"/>
                    <a:pt x="24" y="50"/>
                    <a:pt x="23" y="51"/>
                  </a:cubicBezTo>
                  <a:cubicBezTo>
                    <a:pt x="22" y="52"/>
                    <a:pt x="22" y="52"/>
                    <a:pt x="21" y="52"/>
                  </a:cubicBezTo>
                  <a:cubicBezTo>
                    <a:pt x="21" y="52"/>
                    <a:pt x="21" y="53"/>
                    <a:pt x="21" y="53"/>
                  </a:cubicBezTo>
                  <a:cubicBezTo>
                    <a:pt x="20" y="53"/>
                    <a:pt x="20" y="54"/>
                    <a:pt x="20" y="54"/>
                  </a:cubicBezTo>
                  <a:cubicBezTo>
                    <a:pt x="20" y="54"/>
                    <a:pt x="19" y="55"/>
                    <a:pt x="20" y="55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2" y="57"/>
                    <a:pt x="21" y="57"/>
                    <a:pt x="22" y="57"/>
                  </a:cubicBezTo>
                  <a:cubicBezTo>
                    <a:pt x="22" y="57"/>
                    <a:pt x="21" y="57"/>
                    <a:pt x="22" y="57"/>
                  </a:cubicBezTo>
                  <a:cubicBezTo>
                    <a:pt x="23" y="58"/>
                    <a:pt x="22" y="58"/>
                    <a:pt x="23" y="58"/>
                  </a:cubicBezTo>
                  <a:cubicBezTo>
                    <a:pt x="24" y="58"/>
                    <a:pt x="24" y="58"/>
                    <a:pt x="24" y="58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26" y="58"/>
                    <a:pt x="26" y="58"/>
                    <a:pt x="26" y="58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7" y="58"/>
                    <a:pt x="27" y="58"/>
                    <a:pt x="28" y="58"/>
                  </a:cubicBezTo>
                  <a:cubicBezTo>
                    <a:pt x="28" y="58"/>
                    <a:pt x="29" y="57"/>
                    <a:pt x="29" y="58"/>
                  </a:cubicBezTo>
                  <a:cubicBezTo>
                    <a:pt x="29" y="58"/>
                    <a:pt x="29" y="58"/>
                    <a:pt x="28" y="59"/>
                  </a:cubicBezTo>
                  <a:cubicBezTo>
                    <a:pt x="28" y="60"/>
                    <a:pt x="28" y="60"/>
                    <a:pt x="28" y="60"/>
                  </a:cubicBezTo>
                  <a:cubicBezTo>
                    <a:pt x="27" y="61"/>
                    <a:pt x="27" y="60"/>
                    <a:pt x="27" y="61"/>
                  </a:cubicBezTo>
                  <a:cubicBezTo>
                    <a:pt x="26" y="62"/>
                    <a:pt x="25" y="64"/>
                    <a:pt x="24" y="64"/>
                  </a:cubicBezTo>
                  <a:cubicBezTo>
                    <a:pt x="24" y="65"/>
                    <a:pt x="24" y="64"/>
                    <a:pt x="23" y="65"/>
                  </a:cubicBezTo>
                  <a:cubicBezTo>
                    <a:pt x="23" y="65"/>
                    <a:pt x="23" y="65"/>
                    <a:pt x="23" y="65"/>
                  </a:cubicBezTo>
                  <a:cubicBezTo>
                    <a:pt x="22" y="66"/>
                    <a:pt x="22" y="66"/>
                    <a:pt x="22" y="66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20" y="68"/>
                    <a:pt x="21" y="67"/>
                    <a:pt x="20" y="68"/>
                  </a:cubicBezTo>
                  <a:cubicBezTo>
                    <a:pt x="20" y="68"/>
                    <a:pt x="20" y="68"/>
                    <a:pt x="19" y="69"/>
                  </a:cubicBezTo>
                  <a:cubicBezTo>
                    <a:pt x="19" y="69"/>
                    <a:pt x="19" y="68"/>
                    <a:pt x="19" y="69"/>
                  </a:cubicBezTo>
                  <a:cubicBezTo>
                    <a:pt x="18" y="70"/>
                    <a:pt x="17" y="70"/>
                    <a:pt x="17" y="71"/>
                  </a:cubicBezTo>
                  <a:cubicBezTo>
                    <a:pt x="17" y="71"/>
                    <a:pt x="17" y="71"/>
                    <a:pt x="16" y="71"/>
                  </a:cubicBezTo>
                  <a:cubicBezTo>
                    <a:pt x="16" y="71"/>
                    <a:pt x="16" y="71"/>
                    <a:pt x="16" y="72"/>
                  </a:cubicBezTo>
                  <a:cubicBezTo>
                    <a:pt x="15" y="72"/>
                    <a:pt x="15" y="72"/>
                    <a:pt x="15" y="73"/>
                  </a:cubicBezTo>
                  <a:cubicBezTo>
                    <a:pt x="15" y="73"/>
                    <a:pt x="15" y="73"/>
                    <a:pt x="14" y="73"/>
                  </a:cubicBezTo>
                  <a:cubicBezTo>
                    <a:pt x="14" y="74"/>
                    <a:pt x="14" y="73"/>
                    <a:pt x="14" y="74"/>
                  </a:cubicBezTo>
                  <a:cubicBezTo>
                    <a:pt x="13" y="74"/>
                    <a:pt x="13" y="74"/>
                    <a:pt x="13" y="75"/>
                  </a:cubicBezTo>
                  <a:cubicBezTo>
                    <a:pt x="13" y="75"/>
                    <a:pt x="13" y="75"/>
                    <a:pt x="12" y="75"/>
                  </a:cubicBezTo>
                  <a:cubicBezTo>
                    <a:pt x="12" y="76"/>
                    <a:pt x="12" y="76"/>
                    <a:pt x="12" y="76"/>
                  </a:cubicBezTo>
                  <a:cubicBezTo>
                    <a:pt x="13" y="76"/>
                    <a:pt x="13" y="75"/>
                    <a:pt x="14" y="75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15" y="73"/>
                    <a:pt x="15" y="73"/>
                    <a:pt x="15" y="73"/>
                  </a:cubicBezTo>
                  <a:cubicBezTo>
                    <a:pt x="15" y="73"/>
                    <a:pt x="16" y="72"/>
                    <a:pt x="16" y="72"/>
                  </a:cubicBezTo>
                  <a:cubicBezTo>
                    <a:pt x="16" y="72"/>
                    <a:pt x="16" y="72"/>
                    <a:pt x="17" y="71"/>
                  </a:cubicBezTo>
                  <a:cubicBezTo>
                    <a:pt x="17" y="71"/>
                    <a:pt x="17" y="71"/>
                    <a:pt x="18" y="71"/>
                  </a:cubicBezTo>
                  <a:cubicBezTo>
                    <a:pt x="18" y="70"/>
                    <a:pt x="18" y="70"/>
                    <a:pt x="19" y="70"/>
                  </a:cubicBezTo>
                  <a:cubicBezTo>
                    <a:pt x="19" y="70"/>
                    <a:pt x="19" y="69"/>
                    <a:pt x="19" y="69"/>
                  </a:cubicBezTo>
                  <a:cubicBezTo>
                    <a:pt x="20" y="69"/>
                    <a:pt x="19" y="69"/>
                    <a:pt x="20" y="69"/>
                  </a:cubicBezTo>
                  <a:cubicBezTo>
                    <a:pt x="20" y="68"/>
                    <a:pt x="20" y="68"/>
                    <a:pt x="21" y="68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22" y="67"/>
                    <a:pt x="22" y="67"/>
                    <a:pt x="22" y="67"/>
                  </a:cubicBezTo>
                  <a:cubicBezTo>
                    <a:pt x="23" y="67"/>
                    <a:pt x="23" y="66"/>
                    <a:pt x="23" y="67"/>
                  </a:cubicBezTo>
                  <a:cubicBezTo>
                    <a:pt x="23" y="67"/>
                    <a:pt x="23" y="67"/>
                    <a:pt x="22" y="67"/>
                  </a:cubicBezTo>
                  <a:cubicBezTo>
                    <a:pt x="22" y="68"/>
                    <a:pt x="22" y="68"/>
                    <a:pt x="21" y="68"/>
                  </a:cubicBezTo>
                  <a:cubicBezTo>
                    <a:pt x="21" y="69"/>
                    <a:pt x="21" y="68"/>
                    <a:pt x="21" y="69"/>
                  </a:cubicBezTo>
                  <a:cubicBezTo>
                    <a:pt x="20" y="69"/>
                    <a:pt x="20" y="69"/>
                    <a:pt x="20" y="70"/>
                  </a:cubicBezTo>
                  <a:cubicBezTo>
                    <a:pt x="19" y="70"/>
                    <a:pt x="19" y="70"/>
                    <a:pt x="19" y="71"/>
                  </a:cubicBezTo>
                  <a:cubicBezTo>
                    <a:pt x="19" y="71"/>
                    <a:pt x="19" y="71"/>
                    <a:pt x="18" y="71"/>
                  </a:cubicBezTo>
                  <a:cubicBezTo>
                    <a:pt x="18" y="72"/>
                    <a:pt x="15" y="74"/>
                    <a:pt x="15" y="75"/>
                  </a:cubicBezTo>
                  <a:cubicBezTo>
                    <a:pt x="14" y="75"/>
                    <a:pt x="14" y="75"/>
                    <a:pt x="14" y="76"/>
                  </a:cubicBezTo>
                  <a:cubicBezTo>
                    <a:pt x="13" y="76"/>
                    <a:pt x="14" y="76"/>
                    <a:pt x="13" y="76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3" y="77"/>
                    <a:pt x="13" y="76"/>
                    <a:pt x="12" y="77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1" y="79"/>
                    <a:pt x="12" y="78"/>
                    <a:pt x="11" y="79"/>
                  </a:cubicBezTo>
                  <a:cubicBezTo>
                    <a:pt x="10" y="79"/>
                    <a:pt x="10" y="79"/>
                    <a:pt x="10" y="80"/>
                  </a:cubicBezTo>
                  <a:cubicBezTo>
                    <a:pt x="9" y="80"/>
                    <a:pt x="9" y="80"/>
                    <a:pt x="9" y="80"/>
                  </a:cubicBezTo>
                  <a:cubicBezTo>
                    <a:pt x="9" y="81"/>
                    <a:pt x="8" y="82"/>
                    <a:pt x="8" y="82"/>
                  </a:cubicBezTo>
                  <a:cubicBezTo>
                    <a:pt x="8" y="81"/>
                    <a:pt x="11" y="78"/>
                    <a:pt x="11" y="77"/>
                  </a:cubicBezTo>
                  <a:cubicBezTo>
                    <a:pt x="12" y="77"/>
                    <a:pt x="12" y="76"/>
                    <a:pt x="11" y="76"/>
                  </a:cubicBezTo>
                  <a:cubicBezTo>
                    <a:pt x="11" y="77"/>
                    <a:pt x="11" y="77"/>
                    <a:pt x="11" y="77"/>
                  </a:cubicBezTo>
                  <a:cubicBezTo>
                    <a:pt x="11" y="77"/>
                    <a:pt x="11" y="77"/>
                    <a:pt x="10" y="78"/>
                  </a:cubicBezTo>
                  <a:cubicBezTo>
                    <a:pt x="10" y="78"/>
                    <a:pt x="10" y="78"/>
                    <a:pt x="10" y="78"/>
                  </a:cubicBezTo>
                  <a:cubicBezTo>
                    <a:pt x="10" y="79"/>
                    <a:pt x="10" y="78"/>
                    <a:pt x="9" y="79"/>
                  </a:cubicBezTo>
                  <a:cubicBezTo>
                    <a:pt x="9" y="79"/>
                    <a:pt x="9" y="79"/>
                    <a:pt x="9" y="79"/>
                  </a:cubicBezTo>
                  <a:cubicBezTo>
                    <a:pt x="9" y="79"/>
                    <a:pt x="9" y="79"/>
                    <a:pt x="9" y="80"/>
                  </a:cubicBezTo>
                  <a:cubicBezTo>
                    <a:pt x="7" y="82"/>
                    <a:pt x="7" y="82"/>
                    <a:pt x="7" y="82"/>
                  </a:cubicBezTo>
                  <a:cubicBezTo>
                    <a:pt x="7" y="82"/>
                    <a:pt x="6" y="83"/>
                    <a:pt x="6" y="83"/>
                  </a:cubicBezTo>
                  <a:cubicBezTo>
                    <a:pt x="6" y="83"/>
                    <a:pt x="4" y="86"/>
                    <a:pt x="4" y="87"/>
                  </a:cubicBezTo>
                  <a:cubicBezTo>
                    <a:pt x="3" y="87"/>
                    <a:pt x="3" y="87"/>
                    <a:pt x="3" y="88"/>
                  </a:cubicBezTo>
                  <a:cubicBezTo>
                    <a:pt x="2" y="89"/>
                    <a:pt x="2" y="88"/>
                    <a:pt x="2" y="89"/>
                  </a:cubicBezTo>
                  <a:cubicBezTo>
                    <a:pt x="2" y="89"/>
                    <a:pt x="2" y="90"/>
                    <a:pt x="2" y="90"/>
                  </a:cubicBezTo>
                  <a:cubicBezTo>
                    <a:pt x="1" y="90"/>
                    <a:pt x="1" y="90"/>
                    <a:pt x="1" y="91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0" y="93"/>
                    <a:pt x="1" y="92"/>
                    <a:pt x="0" y="93"/>
                  </a:cubicBezTo>
                  <a:cubicBezTo>
                    <a:pt x="0" y="94"/>
                    <a:pt x="0" y="93"/>
                    <a:pt x="0" y="94"/>
                  </a:cubicBezTo>
                  <a:cubicBezTo>
                    <a:pt x="1" y="95"/>
                    <a:pt x="1" y="95"/>
                    <a:pt x="2" y="96"/>
                  </a:cubicBezTo>
                  <a:cubicBezTo>
                    <a:pt x="2" y="97"/>
                    <a:pt x="2" y="97"/>
                    <a:pt x="3" y="98"/>
                  </a:cubicBezTo>
                  <a:cubicBezTo>
                    <a:pt x="3" y="98"/>
                    <a:pt x="3" y="99"/>
                    <a:pt x="3" y="99"/>
                  </a:cubicBezTo>
                  <a:cubicBezTo>
                    <a:pt x="4" y="99"/>
                    <a:pt x="4" y="98"/>
                    <a:pt x="4" y="99"/>
                  </a:cubicBezTo>
                  <a:cubicBezTo>
                    <a:pt x="5" y="100"/>
                    <a:pt x="5" y="100"/>
                    <a:pt x="5" y="100"/>
                  </a:cubicBezTo>
                  <a:cubicBezTo>
                    <a:pt x="6" y="100"/>
                    <a:pt x="6" y="101"/>
                    <a:pt x="6" y="100"/>
                  </a:cubicBezTo>
                  <a:cubicBezTo>
                    <a:pt x="7" y="100"/>
                    <a:pt x="7" y="100"/>
                    <a:pt x="8" y="100"/>
                  </a:cubicBezTo>
                  <a:cubicBezTo>
                    <a:pt x="8" y="100"/>
                    <a:pt x="9" y="100"/>
                    <a:pt x="9" y="100"/>
                  </a:cubicBezTo>
                  <a:cubicBezTo>
                    <a:pt x="9" y="100"/>
                    <a:pt x="9" y="100"/>
                    <a:pt x="10" y="99"/>
                  </a:cubicBezTo>
                  <a:cubicBezTo>
                    <a:pt x="11" y="99"/>
                    <a:pt x="11" y="99"/>
                    <a:pt x="11" y="98"/>
                  </a:cubicBezTo>
                  <a:cubicBezTo>
                    <a:pt x="12" y="98"/>
                    <a:pt x="14" y="96"/>
                    <a:pt x="15" y="96"/>
                  </a:cubicBezTo>
                  <a:cubicBezTo>
                    <a:pt x="16" y="95"/>
                    <a:pt x="16" y="95"/>
                    <a:pt x="17" y="94"/>
                  </a:cubicBezTo>
                  <a:cubicBezTo>
                    <a:pt x="18" y="94"/>
                    <a:pt x="18" y="93"/>
                    <a:pt x="19" y="93"/>
                  </a:cubicBezTo>
                  <a:cubicBezTo>
                    <a:pt x="19" y="93"/>
                    <a:pt x="19" y="92"/>
                    <a:pt x="20" y="92"/>
                  </a:cubicBezTo>
                  <a:cubicBezTo>
                    <a:pt x="20" y="92"/>
                    <a:pt x="20" y="92"/>
                    <a:pt x="21" y="91"/>
                  </a:cubicBezTo>
                  <a:cubicBezTo>
                    <a:pt x="21" y="91"/>
                    <a:pt x="21" y="91"/>
                    <a:pt x="22" y="91"/>
                  </a:cubicBezTo>
                  <a:cubicBezTo>
                    <a:pt x="22" y="91"/>
                    <a:pt x="22" y="91"/>
                    <a:pt x="23" y="90"/>
                  </a:cubicBezTo>
                  <a:cubicBezTo>
                    <a:pt x="24" y="89"/>
                    <a:pt x="24" y="89"/>
                    <a:pt x="25" y="89"/>
                  </a:cubicBezTo>
                  <a:cubicBezTo>
                    <a:pt x="26" y="88"/>
                    <a:pt x="25" y="88"/>
                    <a:pt x="26" y="88"/>
                  </a:cubicBezTo>
                  <a:cubicBezTo>
                    <a:pt x="26" y="88"/>
                    <a:pt x="26" y="88"/>
                    <a:pt x="27" y="87"/>
                  </a:cubicBezTo>
                  <a:cubicBezTo>
                    <a:pt x="27" y="87"/>
                    <a:pt x="30" y="85"/>
                    <a:pt x="30" y="85"/>
                  </a:cubicBezTo>
                  <a:cubicBezTo>
                    <a:pt x="31" y="84"/>
                    <a:pt x="30" y="85"/>
                    <a:pt x="32" y="84"/>
                  </a:cubicBezTo>
                  <a:cubicBezTo>
                    <a:pt x="33" y="83"/>
                    <a:pt x="33" y="82"/>
                    <a:pt x="33" y="83"/>
                  </a:cubicBezTo>
                  <a:cubicBezTo>
                    <a:pt x="33" y="84"/>
                    <a:pt x="33" y="91"/>
                    <a:pt x="33" y="96"/>
                  </a:cubicBezTo>
                  <a:cubicBezTo>
                    <a:pt x="33" y="101"/>
                    <a:pt x="33" y="104"/>
                    <a:pt x="33" y="109"/>
                  </a:cubicBezTo>
                  <a:cubicBezTo>
                    <a:pt x="32" y="114"/>
                    <a:pt x="32" y="118"/>
                    <a:pt x="33" y="120"/>
                  </a:cubicBezTo>
                  <a:cubicBezTo>
                    <a:pt x="33" y="121"/>
                    <a:pt x="33" y="129"/>
                    <a:pt x="33" y="131"/>
                  </a:cubicBezTo>
                  <a:cubicBezTo>
                    <a:pt x="33" y="133"/>
                    <a:pt x="33" y="134"/>
                    <a:pt x="32" y="136"/>
                  </a:cubicBezTo>
                  <a:cubicBezTo>
                    <a:pt x="32" y="138"/>
                    <a:pt x="31" y="138"/>
                    <a:pt x="32" y="139"/>
                  </a:cubicBezTo>
                  <a:cubicBezTo>
                    <a:pt x="32" y="140"/>
                    <a:pt x="31" y="139"/>
                    <a:pt x="32" y="140"/>
                  </a:cubicBezTo>
                  <a:cubicBezTo>
                    <a:pt x="34" y="141"/>
                    <a:pt x="33" y="140"/>
                    <a:pt x="34" y="141"/>
                  </a:cubicBezTo>
                  <a:cubicBezTo>
                    <a:pt x="34" y="142"/>
                    <a:pt x="33" y="142"/>
                    <a:pt x="35" y="142"/>
                  </a:cubicBezTo>
                  <a:cubicBezTo>
                    <a:pt x="37" y="143"/>
                    <a:pt x="37" y="142"/>
                    <a:pt x="37" y="143"/>
                  </a:cubicBezTo>
                  <a:cubicBezTo>
                    <a:pt x="38" y="143"/>
                    <a:pt x="37" y="144"/>
                    <a:pt x="38" y="144"/>
                  </a:cubicBezTo>
                  <a:cubicBezTo>
                    <a:pt x="40" y="144"/>
                    <a:pt x="40" y="143"/>
                    <a:pt x="40" y="144"/>
                  </a:cubicBezTo>
                  <a:cubicBezTo>
                    <a:pt x="41" y="144"/>
                    <a:pt x="41" y="145"/>
                    <a:pt x="41" y="145"/>
                  </a:cubicBezTo>
                  <a:cubicBezTo>
                    <a:pt x="41" y="145"/>
                    <a:pt x="41" y="146"/>
                    <a:pt x="42" y="145"/>
                  </a:cubicBezTo>
                  <a:cubicBezTo>
                    <a:pt x="42" y="144"/>
                    <a:pt x="43" y="141"/>
                    <a:pt x="43" y="138"/>
                  </a:cubicBezTo>
                  <a:cubicBezTo>
                    <a:pt x="42" y="135"/>
                    <a:pt x="41" y="135"/>
                    <a:pt x="41" y="132"/>
                  </a:cubicBezTo>
                  <a:cubicBezTo>
                    <a:pt x="41" y="129"/>
                    <a:pt x="41" y="125"/>
                    <a:pt x="41" y="120"/>
                  </a:cubicBezTo>
                  <a:cubicBezTo>
                    <a:pt x="40" y="116"/>
                    <a:pt x="41" y="113"/>
                    <a:pt x="41" y="110"/>
                  </a:cubicBezTo>
                  <a:cubicBezTo>
                    <a:pt x="41" y="107"/>
                    <a:pt x="41" y="105"/>
                    <a:pt x="41" y="103"/>
                  </a:cubicBezTo>
                  <a:cubicBezTo>
                    <a:pt x="41" y="101"/>
                    <a:pt x="41" y="95"/>
                    <a:pt x="41" y="92"/>
                  </a:cubicBezTo>
                  <a:cubicBezTo>
                    <a:pt x="42" y="89"/>
                    <a:pt x="42" y="87"/>
                    <a:pt x="42" y="83"/>
                  </a:cubicBezTo>
                  <a:cubicBezTo>
                    <a:pt x="42" y="79"/>
                    <a:pt x="42" y="77"/>
                    <a:pt x="43" y="77"/>
                  </a:cubicBezTo>
                  <a:cubicBezTo>
                    <a:pt x="43" y="77"/>
                    <a:pt x="49" y="74"/>
                    <a:pt x="51" y="72"/>
                  </a:cubicBezTo>
                  <a:cubicBezTo>
                    <a:pt x="52" y="71"/>
                    <a:pt x="54" y="71"/>
                    <a:pt x="55" y="70"/>
                  </a:cubicBezTo>
                  <a:cubicBezTo>
                    <a:pt x="56" y="69"/>
                    <a:pt x="56" y="69"/>
                    <a:pt x="56" y="69"/>
                  </a:cubicBezTo>
                  <a:cubicBezTo>
                    <a:pt x="57" y="68"/>
                    <a:pt x="57" y="68"/>
                    <a:pt x="58" y="68"/>
                  </a:cubicBezTo>
                  <a:cubicBezTo>
                    <a:pt x="58" y="68"/>
                    <a:pt x="58" y="67"/>
                    <a:pt x="59" y="67"/>
                  </a:cubicBezTo>
                  <a:cubicBezTo>
                    <a:pt x="59" y="67"/>
                    <a:pt x="60" y="66"/>
                    <a:pt x="61" y="66"/>
                  </a:cubicBezTo>
                  <a:cubicBezTo>
                    <a:pt x="61" y="65"/>
                    <a:pt x="61" y="65"/>
                    <a:pt x="62" y="65"/>
                  </a:cubicBezTo>
                  <a:cubicBezTo>
                    <a:pt x="62" y="64"/>
                    <a:pt x="63" y="64"/>
                    <a:pt x="63" y="63"/>
                  </a:cubicBezTo>
                  <a:cubicBezTo>
                    <a:pt x="63" y="62"/>
                    <a:pt x="63" y="63"/>
                    <a:pt x="63" y="62"/>
                  </a:cubicBezTo>
                  <a:close/>
                  <a:moveTo>
                    <a:pt x="32" y="74"/>
                  </a:moveTo>
                  <a:cubicBezTo>
                    <a:pt x="32" y="74"/>
                    <a:pt x="31" y="74"/>
                    <a:pt x="30" y="75"/>
                  </a:cubicBezTo>
                  <a:cubicBezTo>
                    <a:pt x="30" y="75"/>
                    <a:pt x="29" y="76"/>
                    <a:pt x="28" y="76"/>
                  </a:cubicBezTo>
                  <a:cubicBezTo>
                    <a:pt x="27" y="76"/>
                    <a:pt x="27" y="77"/>
                    <a:pt x="26" y="77"/>
                  </a:cubicBezTo>
                  <a:cubicBezTo>
                    <a:pt x="25" y="78"/>
                    <a:pt x="26" y="78"/>
                    <a:pt x="25" y="78"/>
                  </a:cubicBezTo>
                  <a:cubicBezTo>
                    <a:pt x="23" y="78"/>
                    <a:pt x="19" y="81"/>
                    <a:pt x="18" y="81"/>
                  </a:cubicBezTo>
                  <a:cubicBezTo>
                    <a:pt x="17" y="82"/>
                    <a:pt x="17" y="82"/>
                    <a:pt x="16" y="82"/>
                  </a:cubicBezTo>
                  <a:cubicBezTo>
                    <a:pt x="16" y="82"/>
                    <a:pt x="15" y="83"/>
                    <a:pt x="15" y="83"/>
                  </a:cubicBezTo>
                  <a:cubicBezTo>
                    <a:pt x="14" y="83"/>
                    <a:pt x="14" y="84"/>
                    <a:pt x="14" y="84"/>
                  </a:cubicBezTo>
                  <a:cubicBezTo>
                    <a:pt x="13" y="84"/>
                    <a:pt x="13" y="85"/>
                    <a:pt x="12" y="85"/>
                  </a:cubicBezTo>
                  <a:cubicBezTo>
                    <a:pt x="12" y="85"/>
                    <a:pt x="11" y="86"/>
                    <a:pt x="10" y="86"/>
                  </a:cubicBezTo>
                  <a:cubicBezTo>
                    <a:pt x="10" y="87"/>
                    <a:pt x="9" y="86"/>
                    <a:pt x="8" y="86"/>
                  </a:cubicBezTo>
                  <a:cubicBezTo>
                    <a:pt x="7" y="86"/>
                    <a:pt x="7" y="87"/>
                    <a:pt x="7" y="87"/>
                  </a:cubicBezTo>
                  <a:cubicBezTo>
                    <a:pt x="6" y="88"/>
                    <a:pt x="7" y="86"/>
                    <a:pt x="7" y="86"/>
                  </a:cubicBezTo>
                  <a:cubicBezTo>
                    <a:pt x="7" y="86"/>
                    <a:pt x="8" y="86"/>
                    <a:pt x="8" y="85"/>
                  </a:cubicBezTo>
                  <a:cubicBezTo>
                    <a:pt x="8" y="85"/>
                    <a:pt x="8" y="85"/>
                    <a:pt x="7" y="85"/>
                  </a:cubicBezTo>
                  <a:cubicBezTo>
                    <a:pt x="7" y="84"/>
                    <a:pt x="8" y="84"/>
                    <a:pt x="9" y="83"/>
                  </a:cubicBezTo>
                  <a:cubicBezTo>
                    <a:pt x="9" y="83"/>
                    <a:pt x="9" y="83"/>
                    <a:pt x="9" y="82"/>
                  </a:cubicBezTo>
                  <a:cubicBezTo>
                    <a:pt x="8" y="82"/>
                    <a:pt x="9" y="82"/>
                    <a:pt x="10" y="81"/>
                  </a:cubicBezTo>
                  <a:cubicBezTo>
                    <a:pt x="10" y="80"/>
                    <a:pt x="10" y="81"/>
                    <a:pt x="11" y="80"/>
                  </a:cubicBezTo>
                  <a:cubicBezTo>
                    <a:pt x="12" y="79"/>
                    <a:pt x="11" y="80"/>
                    <a:pt x="12" y="79"/>
                  </a:cubicBezTo>
                  <a:cubicBezTo>
                    <a:pt x="13" y="77"/>
                    <a:pt x="12" y="78"/>
                    <a:pt x="13" y="78"/>
                  </a:cubicBezTo>
                  <a:cubicBezTo>
                    <a:pt x="13" y="77"/>
                    <a:pt x="14" y="77"/>
                    <a:pt x="14" y="77"/>
                  </a:cubicBezTo>
                  <a:cubicBezTo>
                    <a:pt x="14" y="76"/>
                    <a:pt x="15" y="76"/>
                    <a:pt x="15" y="76"/>
                  </a:cubicBezTo>
                  <a:cubicBezTo>
                    <a:pt x="15" y="76"/>
                    <a:pt x="15" y="75"/>
                    <a:pt x="15" y="75"/>
                  </a:cubicBezTo>
                  <a:cubicBezTo>
                    <a:pt x="16" y="74"/>
                    <a:pt x="16" y="74"/>
                    <a:pt x="17" y="73"/>
                  </a:cubicBezTo>
                  <a:cubicBezTo>
                    <a:pt x="17" y="73"/>
                    <a:pt x="17" y="73"/>
                    <a:pt x="18" y="73"/>
                  </a:cubicBezTo>
                  <a:cubicBezTo>
                    <a:pt x="18" y="72"/>
                    <a:pt x="18" y="72"/>
                    <a:pt x="19" y="71"/>
                  </a:cubicBezTo>
                  <a:cubicBezTo>
                    <a:pt x="19" y="71"/>
                    <a:pt x="19" y="71"/>
                    <a:pt x="20" y="71"/>
                  </a:cubicBezTo>
                  <a:cubicBezTo>
                    <a:pt x="20" y="70"/>
                    <a:pt x="20" y="70"/>
                    <a:pt x="21" y="70"/>
                  </a:cubicBezTo>
                  <a:cubicBezTo>
                    <a:pt x="21" y="69"/>
                    <a:pt x="21" y="69"/>
                    <a:pt x="22" y="69"/>
                  </a:cubicBezTo>
                  <a:cubicBezTo>
                    <a:pt x="22" y="68"/>
                    <a:pt x="22" y="69"/>
                    <a:pt x="22" y="68"/>
                  </a:cubicBezTo>
                  <a:cubicBezTo>
                    <a:pt x="23" y="68"/>
                    <a:pt x="23" y="68"/>
                    <a:pt x="23" y="67"/>
                  </a:cubicBezTo>
                  <a:cubicBezTo>
                    <a:pt x="23" y="67"/>
                    <a:pt x="24" y="67"/>
                    <a:pt x="24" y="67"/>
                  </a:cubicBezTo>
                  <a:cubicBezTo>
                    <a:pt x="24" y="66"/>
                    <a:pt x="24" y="66"/>
                    <a:pt x="25" y="65"/>
                  </a:cubicBezTo>
                  <a:cubicBezTo>
                    <a:pt x="26" y="65"/>
                    <a:pt x="26" y="65"/>
                    <a:pt x="26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8" y="63"/>
                    <a:pt x="28" y="64"/>
                    <a:pt x="29" y="63"/>
                  </a:cubicBezTo>
                  <a:cubicBezTo>
                    <a:pt x="30" y="63"/>
                    <a:pt x="29" y="63"/>
                    <a:pt x="30" y="63"/>
                  </a:cubicBezTo>
                  <a:cubicBezTo>
                    <a:pt x="31" y="62"/>
                    <a:pt x="30" y="62"/>
                    <a:pt x="31" y="62"/>
                  </a:cubicBezTo>
                  <a:cubicBezTo>
                    <a:pt x="32" y="62"/>
                    <a:pt x="33" y="70"/>
                    <a:pt x="33" y="72"/>
                  </a:cubicBezTo>
                  <a:cubicBezTo>
                    <a:pt x="33" y="74"/>
                    <a:pt x="32" y="73"/>
                    <a:pt x="32" y="74"/>
                  </a:cubicBezTo>
                  <a:close/>
                  <a:moveTo>
                    <a:pt x="39" y="17"/>
                  </a:moveTo>
                  <a:cubicBezTo>
                    <a:pt x="39" y="18"/>
                    <a:pt x="39" y="18"/>
                    <a:pt x="40" y="17"/>
                  </a:cubicBezTo>
                  <a:cubicBezTo>
                    <a:pt x="41" y="17"/>
                    <a:pt x="40" y="18"/>
                    <a:pt x="40" y="18"/>
                  </a:cubicBezTo>
                  <a:cubicBezTo>
                    <a:pt x="39" y="19"/>
                    <a:pt x="39" y="19"/>
                    <a:pt x="38" y="20"/>
                  </a:cubicBezTo>
                  <a:cubicBezTo>
                    <a:pt x="38" y="20"/>
                    <a:pt x="38" y="21"/>
                    <a:pt x="37" y="21"/>
                  </a:cubicBezTo>
                  <a:cubicBezTo>
                    <a:pt x="37" y="21"/>
                    <a:pt x="36" y="22"/>
                    <a:pt x="36" y="22"/>
                  </a:cubicBezTo>
                  <a:cubicBezTo>
                    <a:pt x="36" y="22"/>
                    <a:pt x="35" y="23"/>
                    <a:pt x="35" y="24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3" y="24"/>
                    <a:pt x="33" y="25"/>
                    <a:pt x="33" y="25"/>
                  </a:cubicBezTo>
                  <a:cubicBezTo>
                    <a:pt x="33" y="25"/>
                    <a:pt x="32" y="26"/>
                    <a:pt x="31" y="26"/>
                  </a:cubicBezTo>
                  <a:cubicBezTo>
                    <a:pt x="30" y="27"/>
                    <a:pt x="31" y="27"/>
                    <a:pt x="30" y="28"/>
                  </a:cubicBezTo>
                  <a:cubicBezTo>
                    <a:pt x="30" y="28"/>
                    <a:pt x="29" y="28"/>
                    <a:pt x="29" y="28"/>
                  </a:cubicBezTo>
                  <a:cubicBezTo>
                    <a:pt x="28" y="27"/>
                    <a:pt x="28" y="28"/>
                    <a:pt x="27" y="28"/>
                  </a:cubicBezTo>
                  <a:cubicBezTo>
                    <a:pt x="26" y="27"/>
                    <a:pt x="27" y="28"/>
                    <a:pt x="27" y="27"/>
                  </a:cubicBezTo>
                  <a:cubicBezTo>
                    <a:pt x="26" y="26"/>
                    <a:pt x="27" y="26"/>
                    <a:pt x="26" y="25"/>
                  </a:cubicBezTo>
                  <a:cubicBezTo>
                    <a:pt x="26" y="24"/>
                    <a:pt x="26" y="23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7" y="21"/>
                    <a:pt x="27" y="22"/>
                    <a:pt x="26" y="21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6" y="20"/>
                    <a:pt x="27" y="19"/>
                    <a:pt x="27" y="19"/>
                  </a:cubicBezTo>
                  <a:cubicBezTo>
                    <a:pt x="27" y="18"/>
                    <a:pt x="28" y="18"/>
                    <a:pt x="28" y="17"/>
                  </a:cubicBezTo>
                  <a:cubicBezTo>
                    <a:pt x="28" y="17"/>
                    <a:pt x="29" y="17"/>
                    <a:pt x="29" y="16"/>
                  </a:cubicBezTo>
                  <a:cubicBezTo>
                    <a:pt x="30" y="15"/>
                    <a:pt x="29" y="16"/>
                    <a:pt x="30" y="15"/>
                  </a:cubicBezTo>
                  <a:cubicBezTo>
                    <a:pt x="30" y="14"/>
                    <a:pt x="30" y="15"/>
                    <a:pt x="31" y="14"/>
                  </a:cubicBezTo>
                  <a:cubicBezTo>
                    <a:pt x="31" y="13"/>
                    <a:pt x="31" y="13"/>
                    <a:pt x="32" y="13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3" y="11"/>
                    <a:pt x="33" y="11"/>
                    <a:pt x="34" y="10"/>
                  </a:cubicBezTo>
                  <a:cubicBezTo>
                    <a:pt x="35" y="10"/>
                    <a:pt x="34" y="10"/>
                    <a:pt x="35" y="10"/>
                  </a:cubicBezTo>
                  <a:cubicBezTo>
                    <a:pt x="35" y="9"/>
                    <a:pt x="35" y="10"/>
                    <a:pt x="36" y="9"/>
                  </a:cubicBezTo>
                  <a:cubicBezTo>
                    <a:pt x="36" y="8"/>
                    <a:pt x="36" y="9"/>
                    <a:pt x="37" y="8"/>
                  </a:cubicBezTo>
                  <a:cubicBezTo>
                    <a:pt x="37" y="8"/>
                    <a:pt x="37" y="8"/>
                    <a:pt x="38" y="8"/>
                  </a:cubicBezTo>
                  <a:cubicBezTo>
                    <a:pt x="39" y="7"/>
                    <a:pt x="38" y="8"/>
                    <a:pt x="39" y="7"/>
                  </a:cubicBezTo>
                  <a:cubicBezTo>
                    <a:pt x="40" y="7"/>
                    <a:pt x="39" y="7"/>
                    <a:pt x="40" y="7"/>
                  </a:cubicBezTo>
                  <a:cubicBezTo>
                    <a:pt x="42" y="6"/>
                    <a:pt x="41" y="6"/>
                    <a:pt x="41" y="6"/>
                  </a:cubicBezTo>
                  <a:cubicBezTo>
                    <a:pt x="42" y="5"/>
                    <a:pt x="42" y="6"/>
                    <a:pt x="43" y="6"/>
                  </a:cubicBezTo>
                  <a:cubicBezTo>
                    <a:pt x="44" y="6"/>
                    <a:pt x="44" y="6"/>
                    <a:pt x="44" y="6"/>
                  </a:cubicBezTo>
                  <a:cubicBezTo>
                    <a:pt x="45" y="6"/>
                    <a:pt x="45" y="6"/>
                    <a:pt x="46" y="6"/>
                  </a:cubicBezTo>
                  <a:cubicBezTo>
                    <a:pt x="47" y="6"/>
                    <a:pt x="47" y="6"/>
                    <a:pt x="48" y="6"/>
                  </a:cubicBezTo>
                  <a:cubicBezTo>
                    <a:pt x="49" y="5"/>
                    <a:pt x="48" y="6"/>
                    <a:pt x="48" y="6"/>
                  </a:cubicBezTo>
                  <a:cubicBezTo>
                    <a:pt x="48" y="7"/>
                    <a:pt x="47" y="7"/>
                    <a:pt x="47" y="7"/>
                  </a:cubicBezTo>
                  <a:cubicBezTo>
                    <a:pt x="47" y="7"/>
                    <a:pt x="47" y="8"/>
                    <a:pt x="46" y="9"/>
                  </a:cubicBezTo>
                  <a:cubicBezTo>
                    <a:pt x="45" y="10"/>
                    <a:pt x="46" y="10"/>
                    <a:pt x="45" y="10"/>
                  </a:cubicBezTo>
                  <a:cubicBezTo>
                    <a:pt x="44" y="11"/>
                    <a:pt x="44" y="12"/>
                    <a:pt x="43" y="13"/>
                  </a:cubicBezTo>
                  <a:cubicBezTo>
                    <a:pt x="42" y="14"/>
                    <a:pt x="42" y="14"/>
                    <a:pt x="41" y="15"/>
                  </a:cubicBezTo>
                  <a:cubicBezTo>
                    <a:pt x="40" y="16"/>
                    <a:pt x="40" y="16"/>
                    <a:pt x="39" y="17"/>
                  </a:cubicBezTo>
                  <a:cubicBezTo>
                    <a:pt x="38" y="18"/>
                    <a:pt x="39" y="17"/>
                    <a:pt x="39" y="17"/>
                  </a:cubicBezTo>
                  <a:close/>
                  <a:moveTo>
                    <a:pt x="48" y="62"/>
                  </a:moveTo>
                  <a:cubicBezTo>
                    <a:pt x="48" y="64"/>
                    <a:pt x="46" y="64"/>
                    <a:pt x="45" y="65"/>
                  </a:cubicBezTo>
                  <a:cubicBezTo>
                    <a:pt x="43" y="66"/>
                    <a:pt x="42" y="68"/>
                    <a:pt x="41" y="68"/>
                  </a:cubicBezTo>
                  <a:cubicBezTo>
                    <a:pt x="40" y="68"/>
                    <a:pt x="41" y="67"/>
                    <a:pt x="41" y="66"/>
                  </a:cubicBezTo>
                  <a:cubicBezTo>
                    <a:pt x="41" y="66"/>
                    <a:pt x="41" y="66"/>
                    <a:pt x="41" y="65"/>
                  </a:cubicBezTo>
                  <a:cubicBezTo>
                    <a:pt x="41" y="65"/>
                    <a:pt x="41" y="65"/>
                    <a:pt x="41" y="64"/>
                  </a:cubicBezTo>
                  <a:cubicBezTo>
                    <a:pt x="41" y="64"/>
                    <a:pt x="41" y="64"/>
                    <a:pt x="42" y="63"/>
                  </a:cubicBezTo>
                  <a:cubicBezTo>
                    <a:pt x="42" y="63"/>
                    <a:pt x="42" y="63"/>
                    <a:pt x="42" y="60"/>
                  </a:cubicBezTo>
                  <a:cubicBezTo>
                    <a:pt x="43" y="58"/>
                    <a:pt x="43" y="60"/>
                    <a:pt x="43" y="59"/>
                  </a:cubicBezTo>
                  <a:cubicBezTo>
                    <a:pt x="43" y="58"/>
                    <a:pt x="44" y="58"/>
                    <a:pt x="44" y="58"/>
                  </a:cubicBezTo>
                  <a:cubicBezTo>
                    <a:pt x="44" y="57"/>
                    <a:pt x="45" y="58"/>
                    <a:pt x="45" y="58"/>
                  </a:cubicBezTo>
                  <a:cubicBezTo>
                    <a:pt x="45" y="58"/>
                    <a:pt x="47" y="58"/>
                    <a:pt x="48" y="59"/>
                  </a:cubicBezTo>
                  <a:cubicBezTo>
                    <a:pt x="49" y="60"/>
                    <a:pt x="49" y="60"/>
                    <a:pt x="48" y="62"/>
                  </a:cubicBez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5" name="Freeform 91"/>
            <p:cNvSpPr>
              <a:spLocks noEditPoints="1"/>
            </p:cNvSpPr>
            <p:nvPr/>
          </p:nvSpPr>
          <p:spPr bwMode="auto">
            <a:xfrm>
              <a:off x="5492" y="2237"/>
              <a:ext cx="98" cy="218"/>
            </a:xfrm>
            <a:custGeom>
              <a:avLst/>
              <a:gdLst>
                <a:gd name="T0" fmla="*/ 37 w 40"/>
                <a:gd name="T1" fmla="*/ 60 h 92"/>
                <a:gd name="T2" fmla="*/ 32 w 40"/>
                <a:gd name="T3" fmla="*/ 57 h 92"/>
                <a:gd name="T4" fmla="*/ 26 w 40"/>
                <a:gd name="T5" fmla="*/ 56 h 92"/>
                <a:gd name="T6" fmla="*/ 35 w 40"/>
                <a:gd name="T7" fmla="*/ 49 h 92"/>
                <a:gd name="T8" fmla="*/ 30 w 40"/>
                <a:gd name="T9" fmla="*/ 43 h 92"/>
                <a:gd name="T10" fmla="*/ 32 w 40"/>
                <a:gd name="T11" fmla="*/ 41 h 92"/>
                <a:gd name="T12" fmla="*/ 31 w 40"/>
                <a:gd name="T13" fmla="*/ 36 h 92"/>
                <a:gd name="T14" fmla="*/ 33 w 40"/>
                <a:gd name="T15" fmla="*/ 29 h 92"/>
                <a:gd name="T16" fmla="*/ 26 w 40"/>
                <a:gd name="T17" fmla="*/ 31 h 92"/>
                <a:gd name="T18" fmla="*/ 28 w 40"/>
                <a:gd name="T19" fmla="*/ 4 h 92"/>
                <a:gd name="T20" fmla="*/ 23 w 40"/>
                <a:gd name="T21" fmla="*/ 4 h 92"/>
                <a:gd name="T22" fmla="*/ 21 w 40"/>
                <a:gd name="T23" fmla="*/ 11 h 92"/>
                <a:gd name="T24" fmla="*/ 15 w 40"/>
                <a:gd name="T25" fmla="*/ 16 h 92"/>
                <a:gd name="T26" fmla="*/ 17 w 40"/>
                <a:gd name="T27" fmla="*/ 4 h 92"/>
                <a:gd name="T28" fmla="*/ 13 w 40"/>
                <a:gd name="T29" fmla="*/ 0 h 92"/>
                <a:gd name="T30" fmla="*/ 12 w 40"/>
                <a:gd name="T31" fmla="*/ 3 h 92"/>
                <a:gd name="T32" fmla="*/ 11 w 40"/>
                <a:gd name="T33" fmla="*/ 11 h 92"/>
                <a:gd name="T34" fmla="*/ 9 w 40"/>
                <a:gd name="T35" fmla="*/ 17 h 92"/>
                <a:gd name="T36" fmla="*/ 8 w 40"/>
                <a:gd name="T37" fmla="*/ 24 h 92"/>
                <a:gd name="T38" fmla="*/ 10 w 40"/>
                <a:gd name="T39" fmla="*/ 30 h 92"/>
                <a:gd name="T40" fmla="*/ 15 w 40"/>
                <a:gd name="T41" fmla="*/ 29 h 92"/>
                <a:gd name="T42" fmla="*/ 17 w 40"/>
                <a:gd name="T43" fmla="*/ 24 h 92"/>
                <a:gd name="T44" fmla="*/ 20 w 40"/>
                <a:gd name="T45" fmla="*/ 23 h 92"/>
                <a:gd name="T46" fmla="*/ 7 w 40"/>
                <a:gd name="T47" fmla="*/ 51 h 92"/>
                <a:gd name="T48" fmla="*/ 6 w 40"/>
                <a:gd name="T49" fmla="*/ 52 h 92"/>
                <a:gd name="T50" fmla="*/ 4 w 40"/>
                <a:gd name="T51" fmla="*/ 56 h 92"/>
                <a:gd name="T52" fmla="*/ 3 w 40"/>
                <a:gd name="T53" fmla="*/ 57 h 92"/>
                <a:gd name="T54" fmla="*/ 6 w 40"/>
                <a:gd name="T55" fmla="*/ 51 h 92"/>
                <a:gd name="T56" fmla="*/ 10 w 40"/>
                <a:gd name="T57" fmla="*/ 46 h 92"/>
                <a:gd name="T58" fmla="*/ 9 w 40"/>
                <a:gd name="T59" fmla="*/ 47 h 92"/>
                <a:gd name="T60" fmla="*/ 6 w 40"/>
                <a:gd name="T61" fmla="*/ 51 h 92"/>
                <a:gd name="T62" fmla="*/ 1 w 40"/>
                <a:gd name="T63" fmla="*/ 64 h 92"/>
                <a:gd name="T64" fmla="*/ 1 w 40"/>
                <a:gd name="T65" fmla="*/ 70 h 92"/>
                <a:gd name="T66" fmla="*/ 5 w 40"/>
                <a:gd name="T67" fmla="*/ 76 h 92"/>
                <a:gd name="T68" fmla="*/ 7 w 40"/>
                <a:gd name="T69" fmla="*/ 77 h 92"/>
                <a:gd name="T70" fmla="*/ 6 w 40"/>
                <a:gd name="T71" fmla="*/ 78 h 92"/>
                <a:gd name="T72" fmla="*/ 22 w 40"/>
                <a:gd name="T73" fmla="*/ 91 h 92"/>
                <a:gd name="T74" fmla="*/ 29 w 40"/>
                <a:gd name="T75" fmla="*/ 67 h 92"/>
                <a:gd name="T76" fmla="*/ 37 w 40"/>
                <a:gd name="T77" fmla="*/ 67 h 92"/>
                <a:gd name="T78" fmla="*/ 9 w 40"/>
                <a:gd name="T79" fmla="*/ 19 h 92"/>
                <a:gd name="T80" fmla="*/ 8 w 40"/>
                <a:gd name="T81" fmla="*/ 20 h 92"/>
                <a:gd name="T82" fmla="*/ 18 w 40"/>
                <a:gd name="T83" fmla="*/ 42 h 92"/>
                <a:gd name="T84" fmla="*/ 19 w 40"/>
                <a:gd name="T85" fmla="*/ 42 h 92"/>
                <a:gd name="T86" fmla="*/ 15 w 40"/>
                <a:gd name="T87" fmla="*/ 46 h 92"/>
                <a:gd name="T88" fmla="*/ 14 w 40"/>
                <a:gd name="T89" fmla="*/ 44 h 92"/>
                <a:gd name="T90" fmla="*/ 17 w 40"/>
                <a:gd name="T91" fmla="*/ 40 h 92"/>
                <a:gd name="T92" fmla="*/ 19 w 40"/>
                <a:gd name="T93" fmla="*/ 39 h 92"/>
                <a:gd name="T94" fmla="*/ 15 w 40"/>
                <a:gd name="T95" fmla="*/ 42 h 92"/>
                <a:gd name="T96" fmla="*/ 15 w 40"/>
                <a:gd name="T97" fmla="*/ 44 h 92"/>
                <a:gd name="T98" fmla="*/ 20 w 40"/>
                <a:gd name="T99" fmla="*/ 44 h 92"/>
                <a:gd name="T100" fmla="*/ 17 w 40"/>
                <a:gd name="T101" fmla="*/ 50 h 92"/>
                <a:gd name="T102" fmla="*/ 18 w 40"/>
                <a:gd name="T103" fmla="*/ 56 h 92"/>
                <a:gd name="T104" fmla="*/ 13 w 40"/>
                <a:gd name="T105" fmla="*/ 61 h 92"/>
                <a:gd name="T106" fmla="*/ 16 w 40"/>
                <a:gd name="T107" fmla="*/ 68 h 92"/>
                <a:gd name="T108" fmla="*/ 18 w 40"/>
                <a:gd name="T109" fmla="*/ 82 h 92"/>
                <a:gd name="T110" fmla="*/ 12 w 40"/>
                <a:gd name="T111" fmla="*/ 80 h 92"/>
                <a:gd name="T112" fmla="*/ 7 w 40"/>
                <a:gd name="T113" fmla="*/ 58 h 92"/>
                <a:gd name="T114" fmla="*/ 12 w 40"/>
                <a:gd name="T115" fmla="*/ 50 h 92"/>
                <a:gd name="T116" fmla="*/ 15 w 40"/>
                <a:gd name="T117" fmla="*/ 47 h 92"/>
                <a:gd name="T118" fmla="*/ 20 w 40"/>
                <a:gd name="T119" fmla="*/ 42 h 92"/>
                <a:gd name="T120" fmla="*/ 20 w 40"/>
                <a:gd name="T121" fmla="*/ 19 h 92"/>
                <a:gd name="T122" fmla="*/ 16 w 40"/>
                <a:gd name="T123" fmla="*/ 21 h 92"/>
                <a:gd name="T124" fmla="*/ 19 w 40"/>
                <a:gd name="T125" fmla="*/ 1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0" h="92">
                  <a:moveTo>
                    <a:pt x="39" y="64"/>
                  </a:moveTo>
                  <a:cubicBezTo>
                    <a:pt x="39" y="63"/>
                    <a:pt x="40" y="63"/>
                    <a:pt x="40" y="62"/>
                  </a:cubicBezTo>
                  <a:cubicBezTo>
                    <a:pt x="39" y="62"/>
                    <a:pt x="39" y="63"/>
                    <a:pt x="39" y="62"/>
                  </a:cubicBezTo>
                  <a:cubicBezTo>
                    <a:pt x="39" y="62"/>
                    <a:pt x="38" y="61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7" y="61"/>
                    <a:pt x="37" y="61"/>
                    <a:pt x="37" y="60"/>
                  </a:cubicBezTo>
                  <a:cubicBezTo>
                    <a:pt x="36" y="60"/>
                    <a:pt x="37" y="60"/>
                    <a:pt x="37" y="60"/>
                  </a:cubicBezTo>
                  <a:cubicBezTo>
                    <a:pt x="36" y="59"/>
                    <a:pt x="37" y="60"/>
                    <a:pt x="37" y="59"/>
                  </a:cubicBezTo>
                  <a:cubicBezTo>
                    <a:pt x="37" y="59"/>
                    <a:pt x="37" y="59"/>
                    <a:pt x="36" y="59"/>
                  </a:cubicBezTo>
                  <a:cubicBezTo>
                    <a:pt x="36" y="58"/>
                    <a:pt x="36" y="59"/>
                    <a:pt x="36" y="59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5" y="57"/>
                    <a:pt x="35" y="57"/>
                    <a:pt x="34" y="57"/>
                  </a:cubicBezTo>
                  <a:cubicBezTo>
                    <a:pt x="34" y="57"/>
                    <a:pt x="33" y="57"/>
                    <a:pt x="33" y="57"/>
                  </a:cubicBezTo>
                  <a:cubicBezTo>
                    <a:pt x="33" y="57"/>
                    <a:pt x="33" y="57"/>
                    <a:pt x="32" y="57"/>
                  </a:cubicBezTo>
                  <a:cubicBezTo>
                    <a:pt x="32" y="57"/>
                    <a:pt x="32" y="57"/>
                    <a:pt x="31" y="57"/>
                  </a:cubicBezTo>
                  <a:cubicBezTo>
                    <a:pt x="31" y="57"/>
                    <a:pt x="31" y="57"/>
                    <a:pt x="30" y="56"/>
                  </a:cubicBezTo>
                  <a:cubicBezTo>
                    <a:pt x="30" y="56"/>
                    <a:pt x="30" y="57"/>
                    <a:pt x="30" y="57"/>
                  </a:cubicBezTo>
                  <a:cubicBezTo>
                    <a:pt x="29" y="57"/>
                    <a:pt x="30" y="57"/>
                    <a:pt x="29" y="56"/>
                  </a:cubicBezTo>
                  <a:cubicBezTo>
                    <a:pt x="28" y="56"/>
                    <a:pt x="28" y="56"/>
                    <a:pt x="28" y="56"/>
                  </a:cubicBezTo>
                  <a:cubicBezTo>
                    <a:pt x="28" y="56"/>
                    <a:pt x="28" y="56"/>
                    <a:pt x="27" y="56"/>
                  </a:cubicBezTo>
                  <a:cubicBezTo>
                    <a:pt x="26" y="57"/>
                    <a:pt x="26" y="57"/>
                    <a:pt x="26" y="56"/>
                  </a:cubicBezTo>
                  <a:cubicBezTo>
                    <a:pt x="26" y="55"/>
                    <a:pt x="27" y="56"/>
                    <a:pt x="27" y="55"/>
                  </a:cubicBezTo>
                  <a:cubicBezTo>
                    <a:pt x="27" y="55"/>
                    <a:pt x="27" y="55"/>
                    <a:pt x="28" y="54"/>
                  </a:cubicBezTo>
                  <a:cubicBezTo>
                    <a:pt x="28" y="54"/>
                    <a:pt x="28" y="54"/>
                    <a:pt x="29" y="54"/>
                  </a:cubicBezTo>
                  <a:cubicBezTo>
                    <a:pt x="29" y="53"/>
                    <a:pt x="29" y="53"/>
                    <a:pt x="30" y="53"/>
                  </a:cubicBezTo>
                  <a:cubicBezTo>
                    <a:pt x="31" y="53"/>
                    <a:pt x="33" y="50"/>
                    <a:pt x="34" y="50"/>
                  </a:cubicBezTo>
                  <a:cubicBezTo>
                    <a:pt x="34" y="50"/>
                    <a:pt x="35" y="50"/>
                    <a:pt x="35" y="49"/>
                  </a:cubicBezTo>
                  <a:cubicBezTo>
                    <a:pt x="35" y="49"/>
                    <a:pt x="35" y="49"/>
                    <a:pt x="35" y="49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7"/>
                    <a:pt x="36" y="47"/>
                    <a:pt x="36" y="46"/>
                  </a:cubicBezTo>
                  <a:cubicBezTo>
                    <a:pt x="36" y="45"/>
                    <a:pt x="36" y="45"/>
                    <a:pt x="36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44"/>
                    <a:pt x="35" y="44"/>
                    <a:pt x="34" y="43"/>
                  </a:cubicBezTo>
                  <a:cubicBezTo>
                    <a:pt x="34" y="43"/>
                    <a:pt x="33" y="43"/>
                    <a:pt x="32" y="43"/>
                  </a:cubicBezTo>
                  <a:cubicBezTo>
                    <a:pt x="32" y="43"/>
                    <a:pt x="31" y="43"/>
                    <a:pt x="30" y="43"/>
                  </a:cubicBezTo>
                  <a:cubicBezTo>
                    <a:pt x="30" y="43"/>
                    <a:pt x="30" y="43"/>
                    <a:pt x="29" y="43"/>
                  </a:cubicBezTo>
                  <a:cubicBezTo>
                    <a:pt x="28" y="43"/>
                    <a:pt x="29" y="43"/>
                    <a:pt x="29" y="43"/>
                  </a:cubicBezTo>
                  <a:cubicBezTo>
                    <a:pt x="30" y="42"/>
                    <a:pt x="30" y="43"/>
                    <a:pt x="30" y="42"/>
                  </a:cubicBezTo>
                  <a:cubicBezTo>
                    <a:pt x="31" y="42"/>
                    <a:pt x="31" y="43"/>
                    <a:pt x="31" y="43"/>
                  </a:cubicBezTo>
                  <a:cubicBezTo>
                    <a:pt x="31" y="43"/>
                    <a:pt x="31" y="43"/>
                    <a:pt x="32" y="42"/>
                  </a:cubicBezTo>
                  <a:cubicBezTo>
                    <a:pt x="32" y="42"/>
                    <a:pt x="32" y="42"/>
                    <a:pt x="32" y="41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31" y="41"/>
                    <a:pt x="31" y="41"/>
                    <a:pt x="31" y="41"/>
                  </a:cubicBezTo>
                  <a:cubicBezTo>
                    <a:pt x="31" y="42"/>
                    <a:pt x="31" y="42"/>
                    <a:pt x="30" y="42"/>
                  </a:cubicBezTo>
                  <a:cubicBezTo>
                    <a:pt x="30" y="42"/>
                    <a:pt x="30" y="43"/>
                    <a:pt x="30" y="42"/>
                  </a:cubicBezTo>
                  <a:cubicBezTo>
                    <a:pt x="29" y="42"/>
                    <a:pt x="29" y="43"/>
                    <a:pt x="29" y="43"/>
                  </a:cubicBezTo>
                  <a:cubicBezTo>
                    <a:pt x="29" y="43"/>
                    <a:pt x="28" y="43"/>
                    <a:pt x="28" y="43"/>
                  </a:cubicBezTo>
                  <a:cubicBezTo>
                    <a:pt x="27" y="43"/>
                    <a:pt x="28" y="42"/>
                    <a:pt x="29" y="41"/>
                  </a:cubicBezTo>
                  <a:cubicBezTo>
                    <a:pt x="29" y="39"/>
                    <a:pt x="30" y="37"/>
                    <a:pt x="31" y="36"/>
                  </a:cubicBezTo>
                  <a:cubicBezTo>
                    <a:pt x="31" y="36"/>
                    <a:pt x="31" y="36"/>
                    <a:pt x="31" y="35"/>
                  </a:cubicBezTo>
                  <a:cubicBezTo>
                    <a:pt x="32" y="35"/>
                    <a:pt x="32" y="35"/>
                    <a:pt x="32" y="34"/>
                  </a:cubicBezTo>
                  <a:cubicBezTo>
                    <a:pt x="32" y="34"/>
                    <a:pt x="32" y="34"/>
                    <a:pt x="33" y="34"/>
                  </a:cubicBezTo>
                  <a:cubicBezTo>
                    <a:pt x="34" y="34"/>
                    <a:pt x="33" y="34"/>
                    <a:pt x="34" y="32"/>
                  </a:cubicBezTo>
                  <a:cubicBezTo>
                    <a:pt x="34" y="31"/>
                    <a:pt x="34" y="31"/>
                    <a:pt x="34" y="30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3" y="30"/>
                    <a:pt x="33" y="29"/>
                    <a:pt x="33" y="29"/>
                  </a:cubicBezTo>
                  <a:cubicBezTo>
                    <a:pt x="33" y="29"/>
                    <a:pt x="32" y="28"/>
                    <a:pt x="32" y="28"/>
                  </a:cubicBezTo>
                  <a:cubicBezTo>
                    <a:pt x="31" y="28"/>
                    <a:pt x="31" y="29"/>
                    <a:pt x="31" y="29"/>
                  </a:cubicBezTo>
                  <a:cubicBezTo>
                    <a:pt x="31" y="29"/>
                    <a:pt x="31" y="29"/>
                    <a:pt x="30" y="29"/>
                  </a:cubicBezTo>
                  <a:cubicBezTo>
                    <a:pt x="30" y="29"/>
                    <a:pt x="30" y="29"/>
                    <a:pt x="29" y="29"/>
                  </a:cubicBezTo>
                  <a:cubicBezTo>
                    <a:pt x="29" y="29"/>
                    <a:pt x="29" y="29"/>
                    <a:pt x="28" y="29"/>
                  </a:cubicBezTo>
                  <a:cubicBezTo>
                    <a:pt x="28" y="29"/>
                    <a:pt x="28" y="29"/>
                    <a:pt x="27" y="30"/>
                  </a:cubicBezTo>
                  <a:cubicBezTo>
                    <a:pt x="27" y="31"/>
                    <a:pt x="27" y="31"/>
                    <a:pt x="26" y="31"/>
                  </a:cubicBezTo>
                  <a:cubicBezTo>
                    <a:pt x="26" y="31"/>
                    <a:pt x="26" y="30"/>
                    <a:pt x="26" y="29"/>
                  </a:cubicBezTo>
                  <a:cubicBezTo>
                    <a:pt x="26" y="28"/>
                    <a:pt x="26" y="25"/>
                    <a:pt x="26" y="22"/>
                  </a:cubicBezTo>
                  <a:cubicBezTo>
                    <a:pt x="26" y="19"/>
                    <a:pt x="26" y="13"/>
                    <a:pt x="27" y="11"/>
                  </a:cubicBezTo>
                  <a:cubicBezTo>
                    <a:pt x="27" y="10"/>
                    <a:pt x="28" y="8"/>
                    <a:pt x="29" y="7"/>
                  </a:cubicBezTo>
                  <a:cubicBezTo>
                    <a:pt x="29" y="6"/>
                    <a:pt x="29" y="5"/>
                    <a:pt x="29" y="5"/>
                  </a:cubicBezTo>
                  <a:cubicBezTo>
                    <a:pt x="29" y="4"/>
                    <a:pt x="29" y="5"/>
                    <a:pt x="29" y="5"/>
                  </a:cubicBezTo>
                  <a:cubicBezTo>
                    <a:pt x="29" y="5"/>
                    <a:pt x="29" y="5"/>
                    <a:pt x="28" y="4"/>
                  </a:cubicBezTo>
                  <a:cubicBezTo>
                    <a:pt x="28" y="3"/>
                    <a:pt x="28" y="4"/>
                    <a:pt x="28" y="4"/>
                  </a:cubicBezTo>
                  <a:cubicBezTo>
                    <a:pt x="28" y="4"/>
                    <a:pt x="27" y="3"/>
                    <a:pt x="27" y="3"/>
                  </a:cubicBezTo>
                  <a:cubicBezTo>
                    <a:pt x="26" y="2"/>
                    <a:pt x="26" y="3"/>
                    <a:pt x="26" y="3"/>
                  </a:cubicBezTo>
                  <a:cubicBezTo>
                    <a:pt x="26" y="3"/>
                    <a:pt x="26" y="3"/>
                    <a:pt x="25" y="2"/>
                  </a:cubicBezTo>
                  <a:cubicBezTo>
                    <a:pt x="25" y="2"/>
                    <a:pt x="25" y="2"/>
                    <a:pt x="25" y="3"/>
                  </a:cubicBezTo>
                  <a:cubicBezTo>
                    <a:pt x="24" y="3"/>
                    <a:pt x="24" y="3"/>
                    <a:pt x="23" y="3"/>
                  </a:cubicBezTo>
                  <a:cubicBezTo>
                    <a:pt x="23" y="3"/>
                    <a:pt x="23" y="4"/>
                    <a:pt x="23" y="4"/>
                  </a:cubicBezTo>
                  <a:cubicBezTo>
                    <a:pt x="23" y="4"/>
                    <a:pt x="23" y="4"/>
                    <a:pt x="23" y="5"/>
                  </a:cubicBezTo>
                  <a:cubicBezTo>
                    <a:pt x="23" y="5"/>
                    <a:pt x="22" y="5"/>
                    <a:pt x="22" y="5"/>
                  </a:cubicBezTo>
                  <a:cubicBezTo>
                    <a:pt x="22" y="6"/>
                    <a:pt x="22" y="6"/>
                    <a:pt x="22" y="7"/>
                  </a:cubicBezTo>
                  <a:cubicBezTo>
                    <a:pt x="22" y="7"/>
                    <a:pt x="22" y="7"/>
                    <a:pt x="22" y="8"/>
                  </a:cubicBezTo>
                  <a:cubicBezTo>
                    <a:pt x="21" y="8"/>
                    <a:pt x="22" y="8"/>
                    <a:pt x="21" y="9"/>
                  </a:cubicBezTo>
                  <a:cubicBezTo>
                    <a:pt x="21" y="9"/>
                    <a:pt x="21" y="9"/>
                    <a:pt x="21" y="10"/>
                  </a:cubicBezTo>
                  <a:cubicBezTo>
                    <a:pt x="21" y="10"/>
                    <a:pt x="21" y="11"/>
                    <a:pt x="21" y="11"/>
                  </a:cubicBezTo>
                  <a:cubicBezTo>
                    <a:pt x="21" y="12"/>
                    <a:pt x="21" y="11"/>
                    <a:pt x="20" y="11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9" y="12"/>
                    <a:pt x="19" y="13"/>
                    <a:pt x="19" y="13"/>
                  </a:cubicBezTo>
                  <a:cubicBezTo>
                    <a:pt x="18" y="14"/>
                    <a:pt x="19" y="14"/>
                    <a:pt x="18" y="14"/>
                  </a:cubicBezTo>
                  <a:cubicBezTo>
                    <a:pt x="18" y="14"/>
                    <a:pt x="18" y="15"/>
                    <a:pt x="17" y="15"/>
                  </a:cubicBezTo>
                  <a:cubicBezTo>
                    <a:pt x="17" y="16"/>
                    <a:pt x="16" y="17"/>
                    <a:pt x="15" y="17"/>
                  </a:cubicBezTo>
                  <a:cubicBezTo>
                    <a:pt x="15" y="17"/>
                    <a:pt x="15" y="16"/>
                    <a:pt x="15" y="16"/>
                  </a:cubicBezTo>
                  <a:cubicBezTo>
                    <a:pt x="15" y="16"/>
                    <a:pt x="15" y="16"/>
                    <a:pt x="15" y="15"/>
                  </a:cubicBezTo>
                  <a:cubicBezTo>
                    <a:pt x="15" y="15"/>
                    <a:pt x="15" y="14"/>
                    <a:pt x="15" y="14"/>
                  </a:cubicBezTo>
                  <a:cubicBezTo>
                    <a:pt x="15" y="13"/>
                    <a:pt x="15" y="14"/>
                    <a:pt x="15" y="13"/>
                  </a:cubicBezTo>
                  <a:cubicBezTo>
                    <a:pt x="15" y="12"/>
                    <a:pt x="15" y="13"/>
                    <a:pt x="15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0"/>
                    <a:pt x="16" y="10"/>
                    <a:pt x="16" y="8"/>
                  </a:cubicBezTo>
                  <a:cubicBezTo>
                    <a:pt x="17" y="6"/>
                    <a:pt x="17" y="5"/>
                    <a:pt x="17" y="4"/>
                  </a:cubicBezTo>
                  <a:cubicBezTo>
                    <a:pt x="17" y="4"/>
                    <a:pt x="17" y="3"/>
                    <a:pt x="16" y="3"/>
                  </a:cubicBezTo>
                  <a:cubicBezTo>
                    <a:pt x="16" y="2"/>
                    <a:pt x="16" y="3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1"/>
                    <a:pt x="16" y="2"/>
                    <a:pt x="16" y="1"/>
                  </a:cubicBezTo>
                  <a:cubicBezTo>
                    <a:pt x="16" y="1"/>
                    <a:pt x="15" y="1"/>
                    <a:pt x="15" y="1"/>
                  </a:cubicBezTo>
                  <a:cubicBezTo>
                    <a:pt x="15" y="0"/>
                    <a:pt x="14" y="0"/>
                    <a:pt x="14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1" y="1"/>
                    <a:pt x="11" y="1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3"/>
                    <a:pt x="12" y="3"/>
                  </a:cubicBezTo>
                  <a:cubicBezTo>
                    <a:pt x="12" y="3"/>
                    <a:pt x="12" y="5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1" y="7"/>
                    <a:pt x="11" y="7"/>
                  </a:cubicBezTo>
                  <a:cubicBezTo>
                    <a:pt x="11" y="7"/>
                    <a:pt x="11" y="8"/>
                    <a:pt x="11" y="8"/>
                  </a:cubicBezTo>
                  <a:cubicBezTo>
                    <a:pt x="11" y="8"/>
                    <a:pt x="11" y="8"/>
                    <a:pt x="11" y="9"/>
                  </a:cubicBezTo>
                  <a:cubicBezTo>
                    <a:pt x="11" y="9"/>
                    <a:pt x="11" y="9"/>
                    <a:pt x="10" y="10"/>
                  </a:cubicBezTo>
                  <a:cubicBezTo>
                    <a:pt x="10" y="10"/>
                    <a:pt x="10" y="10"/>
                    <a:pt x="11" y="11"/>
                  </a:cubicBezTo>
                  <a:cubicBezTo>
                    <a:pt x="11" y="11"/>
                    <a:pt x="10" y="12"/>
                    <a:pt x="10" y="12"/>
                  </a:cubicBezTo>
                  <a:cubicBezTo>
                    <a:pt x="10" y="12"/>
                    <a:pt x="10" y="13"/>
                    <a:pt x="10" y="13"/>
                  </a:cubicBezTo>
                  <a:cubicBezTo>
                    <a:pt x="10" y="13"/>
                    <a:pt x="10" y="13"/>
                    <a:pt x="10" y="14"/>
                  </a:cubicBezTo>
                  <a:cubicBezTo>
                    <a:pt x="10" y="14"/>
                    <a:pt x="10" y="14"/>
                    <a:pt x="10" y="15"/>
                  </a:cubicBezTo>
                  <a:cubicBezTo>
                    <a:pt x="10" y="15"/>
                    <a:pt x="10" y="15"/>
                    <a:pt x="9" y="15"/>
                  </a:cubicBezTo>
                  <a:cubicBezTo>
                    <a:pt x="9" y="15"/>
                    <a:pt x="9" y="16"/>
                    <a:pt x="9" y="16"/>
                  </a:cubicBezTo>
                  <a:cubicBezTo>
                    <a:pt x="9" y="16"/>
                    <a:pt x="9" y="16"/>
                    <a:pt x="9" y="17"/>
                  </a:cubicBezTo>
                  <a:cubicBezTo>
                    <a:pt x="9" y="17"/>
                    <a:pt x="9" y="17"/>
                    <a:pt x="9" y="18"/>
                  </a:cubicBezTo>
                  <a:cubicBezTo>
                    <a:pt x="8" y="19"/>
                    <a:pt x="8" y="21"/>
                    <a:pt x="7" y="21"/>
                  </a:cubicBezTo>
                  <a:cubicBezTo>
                    <a:pt x="7" y="21"/>
                    <a:pt x="7" y="22"/>
                    <a:pt x="7" y="22"/>
                  </a:cubicBezTo>
                  <a:cubicBezTo>
                    <a:pt x="7" y="23"/>
                    <a:pt x="7" y="22"/>
                    <a:pt x="7" y="23"/>
                  </a:cubicBezTo>
                  <a:cubicBezTo>
                    <a:pt x="7" y="23"/>
                    <a:pt x="7" y="23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8" y="24"/>
                  </a:cubicBezTo>
                  <a:cubicBezTo>
                    <a:pt x="8" y="24"/>
                    <a:pt x="8" y="25"/>
                    <a:pt x="8" y="25"/>
                  </a:cubicBezTo>
                  <a:cubicBezTo>
                    <a:pt x="8" y="25"/>
                    <a:pt x="7" y="25"/>
                    <a:pt x="7" y="24"/>
                  </a:cubicBezTo>
                  <a:cubicBezTo>
                    <a:pt x="7" y="24"/>
                    <a:pt x="7" y="25"/>
                    <a:pt x="7" y="26"/>
                  </a:cubicBezTo>
                  <a:cubicBezTo>
                    <a:pt x="8" y="27"/>
                    <a:pt x="8" y="28"/>
                    <a:pt x="9" y="28"/>
                  </a:cubicBezTo>
                  <a:cubicBezTo>
                    <a:pt x="10" y="29"/>
                    <a:pt x="9" y="28"/>
                    <a:pt x="9" y="29"/>
                  </a:cubicBezTo>
                  <a:cubicBezTo>
                    <a:pt x="9" y="30"/>
                    <a:pt x="9" y="29"/>
                    <a:pt x="9" y="29"/>
                  </a:cubicBezTo>
                  <a:cubicBezTo>
                    <a:pt x="9" y="30"/>
                    <a:pt x="10" y="30"/>
                    <a:pt x="10" y="30"/>
                  </a:cubicBezTo>
                  <a:cubicBezTo>
                    <a:pt x="10" y="30"/>
                    <a:pt x="10" y="30"/>
                    <a:pt x="11" y="30"/>
                  </a:cubicBezTo>
                  <a:cubicBezTo>
                    <a:pt x="11" y="29"/>
                    <a:pt x="11" y="30"/>
                    <a:pt x="11" y="30"/>
                  </a:cubicBezTo>
                  <a:cubicBezTo>
                    <a:pt x="12" y="31"/>
                    <a:pt x="12" y="31"/>
                    <a:pt x="12" y="32"/>
                  </a:cubicBezTo>
                  <a:cubicBezTo>
                    <a:pt x="13" y="32"/>
                    <a:pt x="13" y="32"/>
                    <a:pt x="14" y="31"/>
                  </a:cubicBezTo>
                  <a:cubicBezTo>
                    <a:pt x="14" y="31"/>
                    <a:pt x="14" y="31"/>
                    <a:pt x="14" y="30"/>
                  </a:cubicBezTo>
                  <a:cubicBezTo>
                    <a:pt x="14" y="30"/>
                    <a:pt x="14" y="30"/>
                    <a:pt x="14" y="29"/>
                  </a:cubicBezTo>
                  <a:cubicBezTo>
                    <a:pt x="14" y="29"/>
                    <a:pt x="14" y="29"/>
                    <a:pt x="15" y="29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7"/>
                    <a:pt x="15" y="27"/>
                    <a:pt x="16" y="27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5"/>
                  </a:cubicBezTo>
                  <a:cubicBezTo>
                    <a:pt x="16" y="25"/>
                    <a:pt x="16" y="25"/>
                    <a:pt x="17" y="25"/>
                  </a:cubicBezTo>
                  <a:cubicBezTo>
                    <a:pt x="17" y="24"/>
                    <a:pt x="17" y="25"/>
                    <a:pt x="17" y="24"/>
                  </a:cubicBezTo>
                  <a:cubicBezTo>
                    <a:pt x="17" y="24"/>
                    <a:pt x="17" y="24"/>
                    <a:pt x="18" y="22"/>
                  </a:cubicBezTo>
                  <a:cubicBezTo>
                    <a:pt x="19" y="21"/>
                    <a:pt x="18" y="22"/>
                    <a:pt x="19" y="22"/>
                  </a:cubicBezTo>
                  <a:cubicBezTo>
                    <a:pt x="19" y="22"/>
                    <a:pt x="19" y="22"/>
                    <a:pt x="19" y="21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1" y="19"/>
                    <a:pt x="20" y="21"/>
                    <a:pt x="20" y="23"/>
                  </a:cubicBezTo>
                  <a:cubicBezTo>
                    <a:pt x="20" y="25"/>
                    <a:pt x="20" y="36"/>
                    <a:pt x="20" y="36"/>
                  </a:cubicBezTo>
                  <a:cubicBezTo>
                    <a:pt x="20" y="36"/>
                    <a:pt x="17" y="38"/>
                    <a:pt x="16" y="40"/>
                  </a:cubicBezTo>
                  <a:cubicBezTo>
                    <a:pt x="15" y="41"/>
                    <a:pt x="12" y="44"/>
                    <a:pt x="12" y="45"/>
                  </a:cubicBezTo>
                  <a:cubicBezTo>
                    <a:pt x="11" y="46"/>
                    <a:pt x="10" y="48"/>
                    <a:pt x="9" y="49"/>
                  </a:cubicBezTo>
                  <a:cubicBezTo>
                    <a:pt x="9" y="50"/>
                    <a:pt x="9" y="49"/>
                    <a:pt x="9" y="49"/>
                  </a:cubicBezTo>
                  <a:cubicBezTo>
                    <a:pt x="8" y="49"/>
                    <a:pt x="8" y="50"/>
                    <a:pt x="8" y="50"/>
                  </a:cubicBezTo>
                  <a:cubicBezTo>
                    <a:pt x="8" y="50"/>
                    <a:pt x="8" y="50"/>
                    <a:pt x="7" y="51"/>
                  </a:cubicBezTo>
                  <a:cubicBezTo>
                    <a:pt x="7" y="52"/>
                    <a:pt x="7" y="51"/>
                    <a:pt x="7" y="52"/>
                  </a:cubicBezTo>
                  <a:cubicBezTo>
                    <a:pt x="7" y="52"/>
                    <a:pt x="7" y="52"/>
                    <a:pt x="6" y="53"/>
                  </a:cubicBezTo>
                  <a:cubicBezTo>
                    <a:pt x="6" y="53"/>
                    <a:pt x="6" y="53"/>
                    <a:pt x="6" y="54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5" y="54"/>
                    <a:pt x="6" y="53"/>
                    <a:pt x="6" y="53"/>
                  </a:cubicBezTo>
                  <a:cubicBezTo>
                    <a:pt x="6" y="53"/>
                    <a:pt x="6" y="53"/>
                    <a:pt x="6" y="52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5" y="53"/>
                    <a:pt x="6" y="53"/>
                    <a:pt x="5" y="53"/>
                  </a:cubicBezTo>
                  <a:cubicBezTo>
                    <a:pt x="5" y="53"/>
                    <a:pt x="5" y="53"/>
                    <a:pt x="5" y="54"/>
                  </a:cubicBezTo>
                  <a:cubicBezTo>
                    <a:pt x="5" y="54"/>
                    <a:pt x="5" y="54"/>
                    <a:pt x="5" y="54"/>
                  </a:cubicBezTo>
                  <a:cubicBezTo>
                    <a:pt x="4" y="55"/>
                    <a:pt x="5" y="54"/>
                    <a:pt x="5" y="55"/>
                  </a:cubicBezTo>
                  <a:cubicBezTo>
                    <a:pt x="5" y="55"/>
                    <a:pt x="5" y="55"/>
                    <a:pt x="4" y="56"/>
                  </a:cubicBezTo>
                  <a:cubicBezTo>
                    <a:pt x="4" y="56"/>
                    <a:pt x="4" y="55"/>
                    <a:pt x="4" y="55"/>
                  </a:cubicBezTo>
                  <a:cubicBezTo>
                    <a:pt x="4" y="55"/>
                    <a:pt x="4" y="55"/>
                    <a:pt x="4" y="56"/>
                  </a:cubicBezTo>
                  <a:cubicBezTo>
                    <a:pt x="4" y="56"/>
                    <a:pt x="4" y="56"/>
                    <a:pt x="4" y="56"/>
                  </a:cubicBezTo>
                  <a:cubicBezTo>
                    <a:pt x="4" y="56"/>
                    <a:pt x="4" y="56"/>
                    <a:pt x="4" y="57"/>
                  </a:cubicBezTo>
                  <a:cubicBezTo>
                    <a:pt x="3" y="57"/>
                    <a:pt x="4" y="57"/>
                    <a:pt x="3" y="57"/>
                  </a:cubicBezTo>
                  <a:cubicBezTo>
                    <a:pt x="3" y="58"/>
                    <a:pt x="3" y="58"/>
                    <a:pt x="3" y="59"/>
                  </a:cubicBezTo>
                  <a:cubicBezTo>
                    <a:pt x="3" y="59"/>
                    <a:pt x="3" y="59"/>
                    <a:pt x="2" y="59"/>
                  </a:cubicBezTo>
                  <a:cubicBezTo>
                    <a:pt x="2" y="59"/>
                    <a:pt x="2" y="58"/>
                    <a:pt x="2" y="58"/>
                  </a:cubicBezTo>
                  <a:cubicBezTo>
                    <a:pt x="3" y="58"/>
                    <a:pt x="3" y="57"/>
                    <a:pt x="3" y="57"/>
                  </a:cubicBezTo>
                  <a:cubicBezTo>
                    <a:pt x="3" y="57"/>
                    <a:pt x="3" y="57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5"/>
                    <a:pt x="3" y="55"/>
                    <a:pt x="4" y="55"/>
                  </a:cubicBezTo>
                  <a:cubicBezTo>
                    <a:pt x="4" y="55"/>
                    <a:pt x="4" y="55"/>
                    <a:pt x="4" y="54"/>
                  </a:cubicBezTo>
                  <a:cubicBezTo>
                    <a:pt x="4" y="54"/>
                    <a:pt x="4" y="54"/>
                    <a:pt x="5" y="53"/>
                  </a:cubicBezTo>
                  <a:cubicBezTo>
                    <a:pt x="6" y="52"/>
                    <a:pt x="5" y="53"/>
                    <a:pt x="6" y="52"/>
                  </a:cubicBezTo>
                  <a:cubicBezTo>
                    <a:pt x="6" y="51"/>
                    <a:pt x="6" y="52"/>
                    <a:pt x="6" y="51"/>
                  </a:cubicBezTo>
                  <a:cubicBezTo>
                    <a:pt x="6" y="51"/>
                    <a:pt x="7" y="51"/>
                    <a:pt x="7" y="50"/>
                  </a:cubicBezTo>
                  <a:cubicBezTo>
                    <a:pt x="8" y="50"/>
                    <a:pt x="7" y="50"/>
                    <a:pt x="7" y="50"/>
                  </a:cubicBezTo>
                  <a:cubicBezTo>
                    <a:pt x="8" y="50"/>
                    <a:pt x="8" y="49"/>
                    <a:pt x="8" y="49"/>
                  </a:cubicBezTo>
                  <a:cubicBezTo>
                    <a:pt x="8" y="49"/>
                    <a:pt x="8" y="49"/>
                    <a:pt x="8" y="48"/>
                  </a:cubicBezTo>
                  <a:cubicBezTo>
                    <a:pt x="9" y="48"/>
                    <a:pt x="9" y="48"/>
                    <a:pt x="9" y="48"/>
                  </a:cubicBezTo>
                  <a:cubicBezTo>
                    <a:pt x="9" y="47"/>
                    <a:pt x="9" y="47"/>
                    <a:pt x="10" y="47"/>
                  </a:cubicBezTo>
                  <a:cubicBezTo>
                    <a:pt x="10" y="47"/>
                    <a:pt x="10" y="47"/>
                    <a:pt x="10" y="46"/>
                  </a:cubicBezTo>
                  <a:cubicBezTo>
                    <a:pt x="11" y="45"/>
                    <a:pt x="10" y="46"/>
                    <a:pt x="10" y="45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1" y="44"/>
                    <a:pt x="11" y="45"/>
                    <a:pt x="11" y="44"/>
                  </a:cubicBezTo>
                  <a:cubicBezTo>
                    <a:pt x="11" y="44"/>
                    <a:pt x="10" y="45"/>
                    <a:pt x="10" y="45"/>
                  </a:cubicBezTo>
                  <a:cubicBezTo>
                    <a:pt x="10" y="45"/>
                    <a:pt x="10" y="46"/>
                    <a:pt x="10" y="46"/>
                  </a:cubicBezTo>
                  <a:cubicBezTo>
                    <a:pt x="9" y="46"/>
                    <a:pt x="9" y="47"/>
                    <a:pt x="9" y="47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9" y="47"/>
                    <a:pt x="9" y="4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8"/>
                    <a:pt x="8" y="49"/>
                    <a:pt x="8" y="49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7" y="49"/>
                    <a:pt x="7" y="50"/>
                    <a:pt x="7" y="50"/>
                  </a:cubicBezTo>
                  <a:cubicBezTo>
                    <a:pt x="7" y="50"/>
                    <a:pt x="7" y="50"/>
                    <a:pt x="6" y="50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5" y="53"/>
                    <a:pt x="4" y="54"/>
                    <a:pt x="3" y="55"/>
                  </a:cubicBezTo>
                  <a:cubicBezTo>
                    <a:pt x="2" y="56"/>
                    <a:pt x="1" y="58"/>
                    <a:pt x="1" y="60"/>
                  </a:cubicBezTo>
                  <a:cubicBezTo>
                    <a:pt x="0" y="61"/>
                    <a:pt x="0" y="63"/>
                    <a:pt x="0" y="63"/>
                  </a:cubicBezTo>
                  <a:cubicBezTo>
                    <a:pt x="0" y="63"/>
                    <a:pt x="0" y="63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6"/>
                  </a:cubicBezTo>
                  <a:cubicBezTo>
                    <a:pt x="0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9"/>
                  </a:cubicBezTo>
                  <a:cubicBezTo>
                    <a:pt x="1" y="69"/>
                    <a:pt x="1" y="69"/>
                    <a:pt x="0" y="69"/>
                  </a:cubicBezTo>
                  <a:cubicBezTo>
                    <a:pt x="0" y="70"/>
                    <a:pt x="0" y="70"/>
                    <a:pt x="1" y="70"/>
                  </a:cubicBezTo>
                  <a:cubicBezTo>
                    <a:pt x="1" y="70"/>
                    <a:pt x="1" y="71"/>
                    <a:pt x="2" y="71"/>
                  </a:cubicBezTo>
                  <a:cubicBezTo>
                    <a:pt x="2" y="71"/>
                    <a:pt x="2" y="72"/>
                    <a:pt x="2" y="73"/>
                  </a:cubicBezTo>
                  <a:cubicBezTo>
                    <a:pt x="2" y="73"/>
                    <a:pt x="2" y="73"/>
                    <a:pt x="3" y="73"/>
                  </a:cubicBezTo>
                  <a:cubicBezTo>
                    <a:pt x="3" y="73"/>
                    <a:pt x="3" y="73"/>
                    <a:pt x="3" y="74"/>
                  </a:cubicBezTo>
                  <a:cubicBezTo>
                    <a:pt x="3" y="74"/>
                    <a:pt x="3" y="74"/>
                    <a:pt x="4" y="74"/>
                  </a:cubicBezTo>
                  <a:cubicBezTo>
                    <a:pt x="4" y="74"/>
                    <a:pt x="4" y="74"/>
                    <a:pt x="4" y="75"/>
                  </a:cubicBezTo>
                  <a:cubicBezTo>
                    <a:pt x="5" y="75"/>
                    <a:pt x="5" y="75"/>
                    <a:pt x="5" y="76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6" y="76"/>
                    <a:pt x="6" y="75"/>
                    <a:pt x="6" y="76"/>
                  </a:cubicBezTo>
                  <a:cubicBezTo>
                    <a:pt x="7" y="77"/>
                    <a:pt x="9" y="80"/>
                    <a:pt x="10" y="81"/>
                  </a:cubicBezTo>
                  <a:cubicBezTo>
                    <a:pt x="11" y="82"/>
                    <a:pt x="10" y="81"/>
                    <a:pt x="9" y="81"/>
                  </a:cubicBezTo>
                  <a:cubicBezTo>
                    <a:pt x="9" y="80"/>
                    <a:pt x="8" y="79"/>
                    <a:pt x="8" y="78"/>
                  </a:cubicBezTo>
                  <a:cubicBezTo>
                    <a:pt x="8" y="78"/>
                    <a:pt x="7" y="78"/>
                    <a:pt x="7" y="77"/>
                  </a:cubicBezTo>
                  <a:cubicBezTo>
                    <a:pt x="7" y="77"/>
                    <a:pt x="7" y="77"/>
                    <a:pt x="7" y="77"/>
                  </a:cubicBezTo>
                  <a:cubicBezTo>
                    <a:pt x="7" y="77"/>
                    <a:pt x="7" y="77"/>
                    <a:pt x="7" y="77"/>
                  </a:cubicBezTo>
                  <a:cubicBezTo>
                    <a:pt x="6" y="77"/>
                    <a:pt x="6" y="77"/>
                    <a:pt x="6" y="77"/>
                  </a:cubicBezTo>
                  <a:cubicBezTo>
                    <a:pt x="6" y="76"/>
                    <a:pt x="5" y="76"/>
                    <a:pt x="5" y="76"/>
                  </a:cubicBezTo>
                  <a:cubicBezTo>
                    <a:pt x="5" y="76"/>
                    <a:pt x="5" y="76"/>
                    <a:pt x="4" y="76"/>
                  </a:cubicBezTo>
                  <a:cubicBezTo>
                    <a:pt x="4" y="76"/>
                    <a:pt x="5" y="76"/>
                    <a:pt x="6" y="77"/>
                  </a:cubicBezTo>
                  <a:cubicBezTo>
                    <a:pt x="7" y="78"/>
                    <a:pt x="6" y="77"/>
                    <a:pt x="6" y="78"/>
                  </a:cubicBezTo>
                  <a:cubicBezTo>
                    <a:pt x="6" y="78"/>
                    <a:pt x="6" y="78"/>
                    <a:pt x="6" y="78"/>
                  </a:cubicBezTo>
                  <a:cubicBezTo>
                    <a:pt x="6" y="78"/>
                    <a:pt x="6" y="78"/>
                    <a:pt x="7" y="78"/>
                  </a:cubicBezTo>
                  <a:cubicBezTo>
                    <a:pt x="7" y="78"/>
                    <a:pt x="7" y="78"/>
                    <a:pt x="7" y="78"/>
                  </a:cubicBezTo>
                  <a:cubicBezTo>
                    <a:pt x="8" y="79"/>
                    <a:pt x="8" y="79"/>
                    <a:pt x="8" y="80"/>
                  </a:cubicBezTo>
                  <a:cubicBezTo>
                    <a:pt x="9" y="80"/>
                    <a:pt x="9" y="81"/>
                    <a:pt x="9" y="81"/>
                  </a:cubicBezTo>
                  <a:cubicBezTo>
                    <a:pt x="10" y="82"/>
                    <a:pt x="10" y="81"/>
                    <a:pt x="11" y="82"/>
                  </a:cubicBezTo>
                  <a:cubicBezTo>
                    <a:pt x="12" y="85"/>
                    <a:pt x="13" y="85"/>
                    <a:pt x="16" y="88"/>
                  </a:cubicBezTo>
                  <a:cubicBezTo>
                    <a:pt x="19" y="90"/>
                    <a:pt x="19" y="90"/>
                    <a:pt x="22" y="91"/>
                  </a:cubicBezTo>
                  <a:cubicBezTo>
                    <a:pt x="24" y="92"/>
                    <a:pt x="24" y="92"/>
                    <a:pt x="26" y="91"/>
                  </a:cubicBezTo>
                  <a:cubicBezTo>
                    <a:pt x="27" y="91"/>
                    <a:pt x="26" y="87"/>
                    <a:pt x="26" y="84"/>
                  </a:cubicBezTo>
                  <a:cubicBezTo>
                    <a:pt x="26" y="80"/>
                    <a:pt x="25" y="68"/>
                    <a:pt x="25" y="68"/>
                  </a:cubicBezTo>
                  <a:cubicBezTo>
                    <a:pt x="25" y="67"/>
                    <a:pt x="25" y="68"/>
                    <a:pt x="27" y="68"/>
                  </a:cubicBezTo>
                  <a:cubicBezTo>
                    <a:pt x="28" y="68"/>
                    <a:pt x="27" y="68"/>
                    <a:pt x="28" y="68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30" y="67"/>
                    <a:pt x="30" y="67"/>
                    <a:pt x="31" y="67"/>
                  </a:cubicBezTo>
                  <a:cubicBezTo>
                    <a:pt x="31" y="67"/>
                    <a:pt x="31" y="67"/>
                    <a:pt x="31" y="67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3" y="67"/>
                    <a:pt x="33" y="67"/>
                    <a:pt x="34" y="67"/>
                  </a:cubicBezTo>
                  <a:cubicBezTo>
                    <a:pt x="34" y="67"/>
                    <a:pt x="34" y="67"/>
                    <a:pt x="35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67"/>
                    <a:pt x="36" y="67"/>
                    <a:pt x="37" y="67"/>
                  </a:cubicBezTo>
                  <a:cubicBezTo>
                    <a:pt x="38" y="66"/>
                    <a:pt x="37" y="66"/>
                    <a:pt x="38" y="66"/>
                  </a:cubicBezTo>
                  <a:cubicBezTo>
                    <a:pt x="39" y="65"/>
                    <a:pt x="38" y="66"/>
                    <a:pt x="39" y="65"/>
                  </a:cubicBezTo>
                  <a:cubicBezTo>
                    <a:pt x="40" y="65"/>
                    <a:pt x="39" y="65"/>
                    <a:pt x="40" y="65"/>
                  </a:cubicBezTo>
                  <a:cubicBezTo>
                    <a:pt x="40" y="64"/>
                    <a:pt x="40" y="64"/>
                    <a:pt x="39" y="64"/>
                  </a:cubicBezTo>
                  <a:close/>
                  <a:moveTo>
                    <a:pt x="10" y="18"/>
                  </a:moveTo>
                  <a:cubicBezTo>
                    <a:pt x="9" y="19"/>
                    <a:pt x="9" y="19"/>
                    <a:pt x="9" y="19"/>
                  </a:cubicBezTo>
                  <a:cubicBezTo>
                    <a:pt x="9" y="20"/>
                    <a:pt x="9" y="19"/>
                    <a:pt x="9" y="19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1"/>
                  </a:cubicBezTo>
                  <a:cubicBezTo>
                    <a:pt x="9" y="21"/>
                    <a:pt x="9" y="21"/>
                    <a:pt x="8" y="21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7" y="21"/>
                    <a:pt x="8" y="21"/>
                    <a:pt x="8" y="21"/>
                  </a:cubicBezTo>
                  <a:cubicBezTo>
                    <a:pt x="8" y="21"/>
                    <a:pt x="8" y="21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9" y="19"/>
                    <a:pt x="9" y="20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7"/>
                    <a:pt x="10" y="17"/>
                  </a:cubicBezTo>
                  <a:cubicBezTo>
                    <a:pt x="10" y="16"/>
                    <a:pt x="10" y="17"/>
                    <a:pt x="10" y="17"/>
                  </a:cubicBezTo>
                  <a:cubicBezTo>
                    <a:pt x="10" y="16"/>
                    <a:pt x="10" y="18"/>
                    <a:pt x="10" y="18"/>
                  </a:cubicBezTo>
                  <a:close/>
                  <a:moveTo>
                    <a:pt x="17" y="43"/>
                  </a:moveTo>
                  <a:cubicBezTo>
                    <a:pt x="18" y="42"/>
                    <a:pt x="17" y="43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9" y="41"/>
                    <a:pt x="19" y="42"/>
                    <a:pt x="19" y="41"/>
                  </a:cubicBezTo>
                  <a:cubicBezTo>
                    <a:pt x="19" y="41"/>
                    <a:pt x="19" y="41"/>
                    <a:pt x="20" y="41"/>
                  </a:cubicBezTo>
                  <a:cubicBezTo>
                    <a:pt x="20" y="40"/>
                    <a:pt x="20" y="40"/>
                    <a:pt x="21" y="40"/>
                  </a:cubicBezTo>
                  <a:cubicBezTo>
                    <a:pt x="21" y="40"/>
                    <a:pt x="20" y="41"/>
                    <a:pt x="20" y="41"/>
                  </a:cubicBezTo>
                  <a:cubicBezTo>
                    <a:pt x="20" y="41"/>
                    <a:pt x="20" y="41"/>
                    <a:pt x="20" y="42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9" y="42"/>
                    <a:pt x="19" y="42"/>
                    <a:pt x="19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8" y="43"/>
                    <a:pt x="18" y="43"/>
                    <a:pt x="17" y="44"/>
                  </a:cubicBezTo>
                  <a:cubicBezTo>
                    <a:pt x="17" y="45"/>
                    <a:pt x="17" y="44"/>
                    <a:pt x="16" y="45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5" y="46"/>
                    <a:pt x="15" y="46"/>
                    <a:pt x="14" y="47"/>
                  </a:cubicBezTo>
                  <a:cubicBezTo>
                    <a:pt x="14" y="47"/>
                    <a:pt x="15" y="46"/>
                    <a:pt x="15" y="46"/>
                  </a:cubicBezTo>
                  <a:cubicBezTo>
                    <a:pt x="15" y="45"/>
                    <a:pt x="15" y="46"/>
                    <a:pt x="15" y="45"/>
                  </a:cubicBezTo>
                  <a:cubicBezTo>
                    <a:pt x="15" y="45"/>
                    <a:pt x="15" y="45"/>
                    <a:pt x="16" y="44"/>
                  </a:cubicBezTo>
                  <a:cubicBezTo>
                    <a:pt x="17" y="42"/>
                    <a:pt x="16" y="44"/>
                    <a:pt x="17" y="43"/>
                  </a:cubicBezTo>
                  <a:close/>
                  <a:moveTo>
                    <a:pt x="13" y="46"/>
                  </a:moveTo>
                  <a:cubicBezTo>
                    <a:pt x="13" y="46"/>
                    <a:pt x="13" y="45"/>
                    <a:pt x="13" y="45"/>
                  </a:cubicBezTo>
                  <a:cubicBezTo>
                    <a:pt x="13" y="45"/>
                    <a:pt x="13" y="45"/>
                    <a:pt x="13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3" y="44"/>
                    <a:pt x="14" y="43"/>
                    <a:pt x="14" y="43"/>
                  </a:cubicBezTo>
                  <a:cubicBezTo>
                    <a:pt x="14" y="43"/>
                    <a:pt x="14" y="43"/>
                    <a:pt x="15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5" y="41"/>
                    <a:pt x="15" y="42"/>
                    <a:pt x="15" y="41"/>
                  </a:cubicBezTo>
                  <a:cubicBezTo>
                    <a:pt x="15" y="41"/>
                    <a:pt x="15" y="41"/>
                    <a:pt x="15" y="41"/>
                  </a:cubicBezTo>
                  <a:cubicBezTo>
                    <a:pt x="16" y="41"/>
                    <a:pt x="16" y="41"/>
                    <a:pt x="16" y="40"/>
                  </a:cubicBezTo>
                  <a:cubicBezTo>
                    <a:pt x="17" y="40"/>
                    <a:pt x="16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8" y="40"/>
                  </a:cubicBezTo>
                  <a:cubicBezTo>
                    <a:pt x="18" y="40"/>
                    <a:pt x="18" y="39"/>
                    <a:pt x="19" y="39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38"/>
                    <a:pt x="20" y="37"/>
                    <a:pt x="20" y="37"/>
                  </a:cubicBezTo>
                  <a:cubicBezTo>
                    <a:pt x="21" y="37"/>
                    <a:pt x="20" y="38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8" y="40"/>
                    <a:pt x="18" y="40"/>
                  </a:cubicBezTo>
                  <a:cubicBezTo>
                    <a:pt x="18" y="40"/>
                    <a:pt x="18" y="40"/>
                    <a:pt x="17" y="40"/>
                  </a:cubicBezTo>
                  <a:cubicBezTo>
                    <a:pt x="17" y="40"/>
                    <a:pt x="17" y="41"/>
                    <a:pt x="17" y="41"/>
                  </a:cubicBezTo>
                  <a:cubicBezTo>
                    <a:pt x="17" y="41"/>
                    <a:pt x="16" y="41"/>
                    <a:pt x="16" y="41"/>
                  </a:cubicBezTo>
                  <a:cubicBezTo>
                    <a:pt x="16" y="41"/>
                    <a:pt x="16" y="41"/>
                    <a:pt x="15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5" y="43"/>
                    <a:pt x="15" y="43"/>
                    <a:pt x="15" y="42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17" y="42"/>
                    <a:pt x="16" y="42"/>
                    <a:pt x="16" y="43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5" y="43"/>
                    <a:pt x="15" y="43"/>
                    <a:pt x="15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4" y="44"/>
                    <a:pt x="14" y="45"/>
                  </a:cubicBezTo>
                  <a:cubicBezTo>
                    <a:pt x="13" y="45"/>
                    <a:pt x="14" y="45"/>
                    <a:pt x="13" y="45"/>
                  </a:cubicBezTo>
                  <a:cubicBezTo>
                    <a:pt x="13" y="46"/>
                    <a:pt x="13" y="46"/>
                    <a:pt x="12" y="46"/>
                  </a:cubicBezTo>
                  <a:cubicBezTo>
                    <a:pt x="12" y="47"/>
                    <a:pt x="13" y="46"/>
                    <a:pt x="13" y="46"/>
                  </a:cubicBezTo>
                  <a:close/>
                  <a:moveTo>
                    <a:pt x="21" y="43"/>
                  </a:moveTo>
                  <a:cubicBezTo>
                    <a:pt x="21" y="44"/>
                    <a:pt x="21" y="44"/>
                    <a:pt x="20" y="44"/>
                  </a:cubicBezTo>
                  <a:cubicBezTo>
                    <a:pt x="20" y="44"/>
                    <a:pt x="20" y="45"/>
                    <a:pt x="20" y="45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46"/>
                    <a:pt x="19" y="46"/>
                    <a:pt x="19" y="46"/>
                  </a:cubicBezTo>
                  <a:cubicBezTo>
                    <a:pt x="19" y="46"/>
                    <a:pt x="18" y="47"/>
                    <a:pt x="18" y="47"/>
                  </a:cubicBezTo>
                  <a:cubicBezTo>
                    <a:pt x="18" y="47"/>
                    <a:pt x="18" y="47"/>
                    <a:pt x="18" y="48"/>
                  </a:cubicBezTo>
                  <a:cubicBezTo>
                    <a:pt x="18" y="48"/>
                    <a:pt x="17" y="49"/>
                    <a:pt x="17" y="49"/>
                  </a:cubicBezTo>
                  <a:cubicBezTo>
                    <a:pt x="16" y="49"/>
                    <a:pt x="17" y="50"/>
                    <a:pt x="17" y="50"/>
                  </a:cubicBezTo>
                  <a:cubicBezTo>
                    <a:pt x="17" y="51"/>
                    <a:pt x="17" y="50"/>
                    <a:pt x="17" y="51"/>
                  </a:cubicBezTo>
                  <a:cubicBezTo>
                    <a:pt x="17" y="51"/>
                    <a:pt x="17" y="51"/>
                    <a:pt x="17" y="52"/>
                  </a:cubicBezTo>
                  <a:cubicBezTo>
                    <a:pt x="17" y="52"/>
                    <a:pt x="17" y="52"/>
                    <a:pt x="18" y="52"/>
                  </a:cubicBezTo>
                  <a:cubicBezTo>
                    <a:pt x="18" y="53"/>
                    <a:pt x="18" y="53"/>
                    <a:pt x="18" y="54"/>
                  </a:cubicBezTo>
                  <a:cubicBezTo>
                    <a:pt x="18" y="54"/>
                    <a:pt x="18" y="54"/>
                    <a:pt x="19" y="54"/>
                  </a:cubicBezTo>
                  <a:cubicBezTo>
                    <a:pt x="20" y="54"/>
                    <a:pt x="19" y="55"/>
                    <a:pt x="19" y="55"/>
                  </a:cubicBezTo>
                  <a:cubicBezTo>
                    <a:pt x="19" y="55"/>
                    <a:pt x="18" y="56"/>
                    <a:pt x="18" y="56"/>
                  </a:cubicBezTo>
                  <a:cubicBezTo>
                    <a:pt x="18" y="56"/>
                    <a:pt x="17" y="56"/>
                    <a:pt x="17" y="57"/>
                  </a:cubicBezTo>
                  <a:cubicBezTo>
                    <a:pt x="17" y="57"/>
                    <a:pt x="17" y="57"/>
                    <a:pt x="16" y="57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5" y="58"/>
                    <a:pt x="15" y="58"/>
                    <a:pt x="15" y="58"/>
                  </a:cubicBezTo>
                  <a:cubicBezTo>
                    <a:pt x="15" y="58"/>
                    <a:pt x="14" y="59"/>
                    <a:pt x="14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2" y="59"/>
                    <a:pt x="13" y="60"/>
                    <a:pt x="13" y="61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2"/>
                    <a:pt x="12" y="62"/>
                    <a:pt x="12" y="63"/>
                  </a:cubicBezTo>
                  <a:cubicBezTo>
                    <a:pt x="12" y="63"/>
                    <a:pt x="12" y="63"/>
                    <a:pt x="12" y="64"/>
                  </a:cubicBezTo>
                  <a:cubicBezTo>
                    <a:pt x="12" y="64"/>
                    <a:pt x="12" y="65"/>
                    <a:pt x="12" y="66"/>
                  </a:cubicBezTo>
                  <a:cubicBezTo>
                    <a:pt x="13" y="67"/>
                    <a:pt x="14" y="68"/>
                    <a:pt x="15" y="68"/>
                  </a:cubicBezTo>
                  <a:cubicBezTo>
                    <a:pt x="15" y="69"/>
                    <a:pt x="15" y="68"/>
                    <a:pt x="16" y="68"/>
                  </a:cubicBezTo>
                  <a:cubicBezTo>
                    <a:pt x="16" y="68"/>
                    <a:pt x="16" y="68"/>
                    <a:pt x="17" y="68"/>
                  </a:cubicBezTo>
                  <a:cubicBezTo>
                    <a:pt x="17" y="68"/>
                    <a:pt x="18" y="68"/>
                    <a:pt x="19" y="68"/>
                  </a:cubicBezTo>
                  <a:cubicBezTo>
                    <a:pt x="20" y="68"/>
                    <a:pt x="19" y="68"/>
                    <a:pt x="19" y="70"/>
                  </a:cubicBezTo>
                  <a:cubicBezTo>
                    <a:pt x="19" y="71"/>
                    <a:pt x="20" y="73"/>
                    <a:pt x="20" y="76"/>
                  </a:cubicBezTo>
                  <a:cubicBezTo>
                    <a:pt x="20" y="78"/>
                    <a:pt x="20" y="81"/>
                    <a:pt x="20" y="82"/>
                  </a:cubicBezTo>
                  <a:cubicBezTo>
                    <a:pt x="20" y="82"/>
                    <a:pt x="20" y="82"/>
                    <a:pt x="19" y="82"/>
                  </a:cubicBezTo>
                  <a:cubicBezTo>
                    <a:pt x="19" y="82"/>
                    <a:pt x="19" y="82"/>
                    <a:pt x="18" y="82"/>
                  </a:cubicBezTo>
                  <a:cubicBezTo>
                    <a:pt x="17" y="83"/>
                    <a:pt x="18" y="82"/>
                    <a:pt x="17" y="82"/>
                  </a:cubicBezTo>
                  <a:cubicBezTo>
                    <a:pt x="16" y="82"/>
                    <a:pt x="16" y="81"/>
                    <a:pt x="15" y="80"/>
                  </a:cubicBezTo>
                  <a:cubicBezTo>
                    <a:pt x="15" y="80"/>
                    <a:pt x="15" y="80"/>
                    <a:pt x="14" y="79"/>
                  </a:cubicBezTo>
                  <a:cubicBezTo>
                    <a:pt x="13" y="79"/>
                    <a:pt x="14" y="80"/>
                    <a:pt x="14" y="80"/>
                  </a:cubicBezTo>
                  <a:cubicBezTo>
                    <a:pt x="14" y="80"/>
                    <a:pt x="14" y="80"/>
                    <a:pt x="14" y="81"/>
                  </a:cubicBezTo>
                  <a:cubicBezTo>
                    <a:pt x="15" y="81"/>
                    <a:pt x="15" y="81"/>
                    <a:pt x="14" y="82"/>
                  </a:cubicBezTo>
                  <a:cubicBezTo>
                    <a:pt x="14" y="82"/>
                    <a:pt x="14" y="81"/>
                    <a:pt x="12" y="80"/>
                  </a:cubicBezTo>
                  <a:cubicBezTo>
                    <a:pt x="11" y="79"/>
                    <a:pt x="8" y="76"/>
                    <a:pt x="8" y="75"/>
                  </a:cubicBezTo>
                  <a:cubicBezTo>
                    <a:pt x="8" y="75"/>
                    <a:pt x="7" y="75"/>
                    <a:pt x="7" y="75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7" y="73"/>
                    <a:pt x="7" y="73"/>
                    <a:pt x="6" y="73"/>
                  </a:cubicBezTo>
                  <a:cubicBezTo>
                    <a:pt x="6" y="72"/>
                    <a:pt x="6" y="72"/>
                    <a:pt x="6" y="71"/>
                  </a:cubicBezTo>
                  <a:cubicBezTo>
                    <a:pt x="5" y="70"/>
                    <a:pt x="5" y="66"/>
                    <a:pt x="5" y="64"/>
                  </a:cubicBezTo>
                  <a:cubicBezTo>
                    <a:pt x="5" y="62"/>
                    <a:pt x="6" y="59"/>
                    <a:pt x="7" y="58"/>
                  </a:cubicBezTo>
                  <a:cubicBezTo>
                    <a:pt x="7" y="58"/>
                    <a:pt x="7" y="58"/>
                    <a:pt x="7" y="57"/>
                  </a:cubicBezTo>
                  <a:cubicBezTo>
                    <a:pt x="7" y="57"/>
                    <a:pt x="7" y="57"/>
                    <a:pt x="8" y="57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5"/>
                    <a:pt x="8" y="55"/>
                    <a:pt x="9" y="55"/>
                  </a:cubicBezTo>
                  <a:cubicBezTo>
                    <a:pt x="9" y="55"/>
                    <a:pt x="9" y="55"/>
                    <a:pt x="10" y="54"/>
                  </a:cubicBezTo>
                  <a:cubicBezTo>
                    <a:pt x="10" y="53"/>
                    <a:pt x="11" y="51"/>
                    <a:pt x="11" y="51"/>
                  </a:cubicBezTo>
                  <a:cubicBezTo>
                    <a:pt x="12" y="51"/>
                    <a:pt x="12" y="51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4" y="47"/>
                    <a:pt x="14" y="48"/>
                    <a:pt x="14" y="48"/>
                  </a:cubicBezTo>
                  <a:cubicBezTo>
                    <a:pt x="14" y="47"/>
                    <a:pt x="15" y="47"/>
                    <a:pt x="15" y="47"/>
                  </a:cubicBezTo>
                  <a:cubicBezTo>
                    <a:pt x="15" y="47"/>
                    <a:pt x="15" y="47"/>
                    <a:pt x="15" y="47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7" y="45"/>
                    <a:pt x="17" y="45"/>
                    <a:pt x="17" y="44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4"/>
                    <a:pt x="18" y="44"/>
                    <a:pt x="18" y="43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19" y="43"/>
                    <a:pt x="19" y="43"/>
                    <a:pt x="19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1"/>
                    <a:pt x="20" y="41"/>
                    <a:pt x="21" y="41"/>
                  </a:cubicBezTo>
                  <a:cubicBezTo>
                    <a:pt x="21" y="41"/>
                    <a:pt x="21" y="41"/>
                    <a:pt x="21" y="43"/>
                  </a:cubicBezTo>
                  <a:close/>
                  <a:moveTo>
                    <a:pt x="21" y="16"/>
                  </a:moveTo>
                  <a:cubicBezTo>
                    <a:pt x="21" y="17"/>
                    <a:pt x="21" y="17"/>
                    <a:pt x="21" y="18"/>
                  </a:cubicBezTo>
                  <a:cubicBezTo>
                    <a:pt x="20" y="18"/>
                    <a:pt x="21" y="18"/>
                    <a:pt x="20" y="18"/>
                  </a:cubicBezTo>
                  <a:cubicBezTo>
                    <a:pt x="20" y="19"/>
                    <a:pt x="20" y="18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19" y="19"/>
                    <a:pt x="20" y="19"/>
                    <a:pt x="19" y="19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8" y="20"/>
                    <a:pt x="19" y="20"/>
                    <a:pt x="18" y="20"/>
                  </a:cubicBezTo>
                  <a:cubicBezTo>
                    <a:pt x="18" y="21"/>
                    <a:pt x="18" y="21"/>
                    <a:pt x="17" y="21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6" y="22"/>
                    <a:pt x="16" y="22"/>
                    <a:pt x="16" y="21"/>
                  </a:cubicBezTo>
                  <a:cubicBezTo>
                    <a:pt x="16" y="21"/>
                    <a:pt x="17" y="21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8"/>
                    <a:pt x="18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7"/>
                    <a:pt x="19" y="17"/>
                  </a:cubicBezTo>
                  <a:cubicBezTo>
                    <a:pt x="20" y="17"/>
                    <a:pt x="20" y="17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5"/>
                    <a:pt x="20" y="15"/>
                    <a:pt x="21" y="15"/>
                  </a:cubicBezTo>
                  <a:cubicBezTo>
                    <a:pt x="21" y="15"/>
                    <a:pt x="21" y="16"/>
                    <a:pt x="21" y="16"/>
                  </a:cubicBez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6" name="Freeform 92"/>
            <p:cNvSpPr>
              <a:spLocks noEditPoints="1"/>
            </p:cNvSpPr>
            <p:nvPr/>
          </p:nvSpPr>
          <p:spPr bwMode="auto">
            <a:xfrm>
              <a:off x="5512" y="2590"/>
              <a:ext cx="66" cy="76"/>
            </a:xfrm>
            <a:custGeom>
              <a:avLst/>
              <a:gdLst>
                <a:gd name="T0" fmla="*/ 8 w 27"/>
                <a:gd name="T1" fmla="*/ 9 h 32"/>
                <a:gd name="T2" fmla="*/ 8 w 27"/>
                <a:gd name="T3" fmla="*/ 11 h 32"/>
                <a:gd name="T4" fmla="*/ 10 w 27"/>
                <a:gd name="T5" fmla="*/ 13 h 32"/>
                <a:gd name="T6" fmla="*/ 9 w 27"/>
                <a:gd name="T7" fmla="*/ 17 h 32"/>
                <a:gd name="T8" fmla="*/ 9 w 27"/>
                <a:gd name="T9" fmla="*/ 17 h 32"/>
                <a:gd name="T10" fmla="*/ 10 w 27"/>
                <a:gd name="T11" fmla="*/ 17 h 32"/>
                <a:gd name="T12" fmla="*/ 12 w 27"/>
                <a:gd name="T13" fmla="*/ 13 h 32"/>
                <a:gd name="T14" fmla="*/ 12 w 27"/>
                <a:gd name="T15" fmla="*/ 12 h 32"/>
                <a:gd name="T16" fmla="*/ 15 w 27"/>
                <a:gd name="T17" fmla="*/ 10 h 32"/>
                <a:gd name="T18" fmla="*/ 17 w 27"/>
                <a:gd name="T19" fmla="*/ 8 h 32"/>
                <a:gd name="T20" fmla="*/ 18 w 27"/>
                <a:gd name="T21" fmla="*/ 7 h 32"/>
                <a:gd name="T22" fmla="*/ 18 w 27"/>
                <a:gd name="T23" fmla="*/ 5 h 32"/>
                <a:gd name="T24" fmla="*/ 18 w 27"/>
                <a:gd name="T25" fmla="*/ 4 h 32"/>
                <a:gd name="T26" fmla="*/ 18 w 27"/>
                <a:gd name="T27" fmla="*/ 2 h 32"/>
                <a:gd name="T28" fmla="*/ 16 w 27"/>
                <a:gd name="T29" fmla="*/ 0 h 32"/>
                <a:gd name="T30" fmla="*/ 15 w 27"/>
                <a:gd name="T31" fmla="*/ 1 h 32"/>
                <a:gd name="T32" fmla="*/ 14 w 27"/>
                <a:gd name="T33" fmla="*/ 1 h 32"/>
                <a:gd name="T34" fmla="*/ 13 w 27"/>
                <a:gd name="T35" fmla="*/ 3 h 32"/>
                <a:gd name="T36" fmla="*/ 11 w 27"/>
                <a:gd name="T37" fmla="*/ 4 h 32"/>
                <a:gd name="T38" fmla="*/ 11 w 27"/>
                <a:gd name="T39" fmla="*/ 4 h 32"/>
                <a:gd name="T40" fmla="*/ 12 w 27"/>
                <a:gd name="T41" fmla="*/ 3 h 32"/>
                <a:gd name="T42" fmla="*/ 10 w 27"/>
                <a:gd name="T43" fmla="*/ 4 h 32"/>
                <a:gd name="T44" fmla="*/ 8 w 27"/>
                <a:gd name="T45" fmla="*/ 5 h 32"/>
                <a:gd name="T46" fmla="*/ 7 w 27"/>
                <a:gd name="T47" fmla="*/ 6 h 32"/>
                <a:gd name="T48" fmla="*/ 7 w 27"/>
                <a:gd name="T49" fmla="*/ 8 h 32"/>
                <a:gd name="T50" fmla="*/ 27 w 27"/>
                <a:gd name="T51" fmla="*/ 20 h 32"/>
                <a:gd name="T52" fmla="*/ 22 w 27"/>
                <a:gd name="T53" fmla="*/ 15 h 32"/>
                <a:gd name="T54" fmla="*/ 21 w 27"/>
                <a:gd name="T55" fmla="*/ 15 h 32"/>
                <a:gd name="T56" fmla="*/ 20 w 27"/>
                <a:gd name="T57" fmla="*/ 15 h 32"/>
                <a:gd name="T58" fmla="*/ 12 w 27"/>
                <a:gd name="T59" fmla="*/ 18 h 32"/>
                <a:gd name="T60" fmla="*/ 11 w 27"/>
                <a:gd name="T61" fmla="*/ 18 h 32"/>
                <a:gd name="T62" fmla="*/ 10 w 27"/>
                <a:gd name="T63" fmla="*/ 19 h 32"/>
                <a:gd name="T64" fmla="*/ 9 w 27"/>
                <a:gd name="T65" fmla="*/ 19 h 32"/>
                <a:gd name="T66" fmla="*/ 8 w 27"/>
                <a:gd name="T67" fmla="*/ 20 h 32"/>
                <a:gd name="T68" fmla="*/ 7 w 27"/>
                <a:gd name="T69" fmla="*/ 20 h 32"/>
                <a:gd name="T70" fmla="*/ 5 w 27"/>
                <a:gd name="T71" fmla="*/ 22 h 32"/>
                <a:gd name="T72" fmla="*/ 3 w 27"/>
                <a:gd name="T73" fmla="*/ 23 h 32"/>
                <a:gd name="T74" fmla="*/ 2 w 27"/>
                <a:gd name="T75" fmla="*/ 23 h 32"/>
                <a:gd name="T76" fmla="*/ 1 w 27"/>
                <a:gd name="T77" fmla="*/ 24 h 32"/>
                <a:gd name="T78" fmla="*/ 1 w 27"/>
                <a:gd name="T79" fmla="*/ 25 h 32"/>
                <a:gd name="T80" fmla="*/ 0 w 27"/>
                <a:gd name="T81" fmla="*/ 26 h 32"/>
                <a:gd name="T82" fmla="*/ 0 w 27"/>
                <a:gd name="T83" fmla="*/ 28 h 32"/>
                <a:gd name="T84" fmla="*/ 1 w 27"/>
                <a:gd name="T85" fmla="*/ 29 h 32"/>
                <a:gd name="T86" fmla="*/ 1 w 27"/>
                <a:gd name="T87" fmla="*/ 30 h 32"/>
                <a:gd name="T88" fmla="*/ 2 w 27"/>
                <a:gd name="T89" fmla="*/ 31 h 32"/>
                <a:gd name="T90" fmla="*/ 4 w 27"/>
                <a:gd name="T91" fmla="*/ 32 h 32"/>
                <a:gd name="T92" fmla="*/ 7 w 27"/>
                <a:gd name="T93" fmla="*/ 31 h 32"/>
                <a:gd name="T94" fmla="*/ 11 w 27"/>
                <a:gd name="T95" fmla="*/ 27 h 32"/>
                <a:gd name="T96" fmla="*/ 15 w 27"/>
                <a:gd name="T97" fmla="*/ 25 h 32"/>
                <a:gd name="T98" fmla="*/ 20 w 27"/>
                <a:gd name="T99" fmla="*/ 23 h 32"/>
                <a:gd name="T100" fmla="*/ 21 w 27"/>
                <a:gd name="T101" fmla="*/ 23 h 32"/>
                <a:gd name="T102" fmla="*/ 23 w 27"/>
                <a:gd name="T103" fmla="*/ 24 h 32"/>
                <a:gd name="T104" fmla="*/ 24 w 27"/>
                <a:gd name="T105" fmla="*/ 24 h 32"/>
                <a:gd name="T106" fmla="*/ 25 w 27"/>
                <a:gd name="T107" fmla="*/ 24 h 32"/>
                <a:gd name="T108" fmla="*/ 27 w 27"/>
                <a:gd name="T109" fmla="*/ 2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7" h="32">
                  <a:moveTo>
                    <a:pt x="7" y="8"/>
                  </a:move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9" y="11"/>
                    <a:pt x="9" y="11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0" y="12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4"/>
                  </a:cubicBezTo>
                  <a:cubicBezTo>
                    <a:pt x="10" y="15"/>
                    <a:pt x="10" y="15"/>
                    <a:pt x="9" y="17"/>
                  </a:cubicBezTo>
                  <a:cubicBezTo>
                    <a:pt x="9" y="18"/>
                    <a:pt x="9" y="18"/>
                    <a:pt x="8" y="18"/>
                  </a:cubicBezTo>
                  <a:cubicBezTo>
                    <a:pt x="8" y="18"/>
                    <a:pt x="9" y="18"/>
                    <a:pt x="9" y="18"/>
                  </a:cubicBezTo>
                  <a:cubicBezTo>
                    <a:pt x="9" y="18"/>
                    <a:pt x="9" y="18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6"/>
                  </a:cubicBezTo>
                  <a:cubicBezTo>
                    <a:pt x="10" y="16"/>
                    <a:pt x="11" y="16"/>
                    <a:pt x="11" y="15"/>
                  </a:cubicBezTo>
                  <a:cubicBezTo>
                    <a:pt x="11" y="14"/>
                    <a:pt x="11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2"/>
                    <a:pt x="12" y="13"/>
                    <a:pt x="12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4" y="11"/>
                    <a:pt x="15" y="10"/>
                    <a:pt x="15" y="1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9" y="7"/>
                    <a:pt x="19" y="7"/>
                  </a:cubicBezTo>
                  <a:cubicBezTo>
                    <a:pt x="19" y="6"/>
                    <a:pt x="18" y="7"/>
                    <a:pt x="18" y="6"/>
                  </a:cubicBezTo>
                  <a:cubicBezTo>
                    <a:pt x="18" y="6"/>
                    <a:pt x="18" y="5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4"/>
                    <a:pt x="18" y="5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7" y="1"/>
                    <a:pt x="17" y="0"/>
                    <a:pt x="17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1" y="3"/>
                    <a:pt x="11" y="3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0" y="4"/>
                  </a:cubicBezTo>
                  <a:cubicBezTo>
                    <a:pt x="10" y="4"/>
                    <a:pt x="11" y="4"/>
                    <a:pt x="11" y="4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3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9" y="4"/>
                  </a:cubicBezTo>
                  <a:cubicBezTo>
                    <a:pt x="9" y="5"/>
                    <a:pt x="8" y="5"/>
                    <a:pt x="8" y="5"/>
                  </a:cubicBezTo>
                  <a:cubicBezTo>
                    <a:pt x="8" y="5"/>
                    <a:pt x="8" y="5"/>
                    <a:pt x="8" y="6"/>
                  </a:cubicBezTo>
                  <a:cubicBezTo>
                    <a:pt x="8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lose/>
                  <a:moveTo>
                    <a:pt x="27" y="20"/>
                  </a:moveTo>
                  <a:cubicBezTo>
                    <a:pt x="27" y="20"/>
                    <a:pt x="27" y="20"/>
                    <a:pt x="27" y="20"/>
                  </a:cubicBezTo>
                  <a:cubicBezTo>
                    <a:pt x="27" y="19"/>
                    <a:pt x="26" y="19"/>
                    <a:pt x="26" y="18"/>
                  </a:cubicBezTo>
                  <a:cubicBezTo>
                    <a:pt x="25" y="17"/>
                    <a:pt x="25" y="17"/>
                    <a:pt x="24" y="16"/>
                  </a:cubicBezTo>
                  <a:cubicBezTo>
                    <a:pt x="23" y="15"/>
                    <a:pt x="22" y="15"/>
                    <a:pt x="22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5"/>
                    <a:pt x="20" y="16"/>
                    <a:pt x="18" y="16"/>
                  </a:cubicBezTo>
                  <a:cubicBezTo>
                    <a:pt x="17" y="16"/>
                    <a:pt x="13" y="17"/>
                    <a:pt x="13" y="17"/>
                  </a:cubicBezTo>
                  <a:cubicBezTo>
                    <a:pt x="13" y="18"/>
                    <a:pt x="13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8"/>
                    <a:pt x="11" y="18"/>
                    <a:pt x="11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8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6" y="21"/>
                    <a:pt x="6" y="21"/>
                  </a:cubicBezTo>
                  <a:cubicBezTo>
                    <a:pt x="6" y="22"/>
                    <a:pt x="5" y="22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2"/>
                    <a:pt x="5" y="22"/>
                    <a:pt x="4" y="22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3" y="23"/>
                  </a:cubicBezTo>
                  <a:cubicBezTo>
                    <a:pt x="3" y="23"/>
                    <a:pt x="3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4"/>
                  </a:cubicBezTo>
                  <a:cubicBezTo>
                    <a:pt x="2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0" y="24"/>
                    <a:pt x="1" y="24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0" y="25"/>
                    <a:pt x="0" y="25"/>
                  </a:cubicBezTo>
                  <a:cubicBezTo>
                    <a:pt x="0" y="25"/>
                    <a:pt x="0" y="25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" y="29"/>
                    <a:pt x="0" y="29"/>
                    <a:pt x="1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29"/>
                    <a:pt x="1" y="29"/>
                    <a:pt x="1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1" y="31"/>
                    <a:pt x="2" y="31"/>
                    <a:pt x="2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3" y="31"/>
                    <a:pt x="2" y="31"/>
                    <a:pt x="3" y="31"/>
                  </a:cubicBezTo>
                  <a:cubicBezTo>
                    <a:pt x="3" y="32"/>
                    <a:pt x="3" y="32"/>
                    <a:pt x="4" y="32"/>
                  </a:cubicBezTo>
                  <a:cubicBezTo>
                    <a:pt x="4" y="32"/>
                    <a:pt x="5" y="32"/>
                    <a:pt x="6" y="32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8" y="30"/>
                    <a:pt x="8" y="30"/>
                    <a:pt x="8" y="29"/>
                  </a:cubicBezTo>
                  <a:cubicBezTo>
                    <a:pt x="9" y="28"/>
                    <a:pt x="10" y="28"/>
                    <a:pt x="11" y="27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3" y="25"/>
                    <a:pt x="13" y="25"/>
                    <a:pt x="14" y="25"/>
                  </a:cubicBezTo>
                  <a:cubicBezTo>
                    <a:pt x="14" y="25"/>
                    <a:pt x="14" y="25"/>
                    <a:pt x="15" y="25"/>
                  </a:cubicBezTo>
                  <a:cubicBezTo>
                    <a:pt x="15" y="25"/>
                    <a:pt x="15" y="25"/>
                    <a:pt x="17" y="24"/>
                  </a:cubicBezTo>
                  <a:cubicBezTo>
                    <a:pt x="18" y="24"/>
                    <a:pt x="20" y="23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1" y="23"/>
                    <a:pt x="20" y="23"/>
                    <a:pt x="2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3"/>
                    <a:pt x="22" y="23"/>
                    <a:pt x="22" y="24"/>
                  </a:cubicBezTo>
                  <a:cubicBezTo>
                    <a:pt x="22" y="24"/>
                    <a:pt x="22" y="24"/>
                    <a:pt x="23" y="24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6" y="24"/>
                  </a:cubicBezTo>
                  <a:cubicBezTo>
                    <a:pt x="27" y="23"/>
                    <a:pt x="27" y="22"/>
                    <a:pt x="27" y="22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7" y="20"/>
                    <a:pt x="27" y="21"/>
                    <a:pt x="27" y="20"/>
                  </a:cubicBez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7" name="Freeform 93"/>
            <p:cNvSpPr>
              <a:spLocks noEditPoints="1"/>
            </p:cNvSpPr>
            <p:nvPr/>
          </p:nvSpPr>
          <p:spPr bwMode="auto">
            <a:xfrm>
              <a:off x="5499" y="2666"/>
              <a:ext cx="99" cy="145"/>
            </a:xfrm>
            <a:custGeom>
              <a:avLst/>
              <a:gdLst>
                <a:gd name="T0" fmla="*/ 25 w 40"/>
                <a:gd name="T1" fmla="*/ 38 h 61"/>
                <a:gd name="T2" fmla="*/ 20 w 40"/>
                <a:gd name="T3" fmla="*/ 29 h 61"/>
                <a:gd name="T4" fmla="*/ 19 w 40"/>
                <a:gd name="T5" fmla="*/ 27 h 61"/>
                <a:gd name="T6" fmla="*/ 20 w 40"/>
                <a:gd name="T7" fmla="*/ 28 h 61"/>
                <a:gd name="T8" fmla="*/ 23 w 40"/>
                <a:gd name="T9" fmla="*/ 26 h 61"/>
                <a:gd name="T10" fmla="*/ 24 w 40"/>
                <a:gd name="T11" fmla="*/ 21 h 61"/>
                <a:gd name="T12" fmla="*/ 26 w 40"/>
                <a:gd name="T13" fmla="*/ 17 h 61"/>
                <a:gd name="T14" fmla="*/ 29 w 40"/>
                <a:gd name="T15" fmla="*/ 15 h 61"/>
                <a:gd name="T16" fmla="*/ 21 w 40"/>
                <a:gd name="T17" fmla="*/ 12 h 61"/>
                <a:gd name="T18" fmla="*/ 19 w 40"/>
                <a:gd name="T19" fmla="*/ 8 h 61"/>
                <a:gd name="T20" fmla="*/ 22 w 40"/>
                <a:gd name="T21" fmla="*/ 5 h 61"/>
                <a:gd name="T22" fmla="*/ 23 w 40"/>
                <a:gd name="T23" fmla="*/ 2 h 61"/>
                <a:gd name="T24" fmla="*/ 21 w 40"/>
                <a:gd name="T25" fmla="*/ 0 h 61"/>
                <a:gd name="T26" fmla="*/ 18 w 40"/>
                <a:gd name="T27" fmla="*/ 3 h 61"/>
                <a:gd name="T28" fmla="*/ 13 w 40"/>
                <a:gd name="T29" fmla="*/ 5 h 61"/>
                <a:gd name="T30" fmla="*/ 5 w 40"/>
                <a:gd name="T31" fmla="*/ 21 h 61"/>
                <a:gd name="T32" fmla="*/ 1 w 40"/>
                <a:gd name="T33" fmla="*/ 31 h 61"/>
                <a:gd name="T34" fmla="*/ 3 w 40"/>
                <a:gd name="T35" fmla="*/ 35 h 61"/>
                <a:gd name="T36" fmla="*/ 6 w 40"/>
                <a:gd name="T37" fmla="*/ 28 h 61"/>
                <a:gd name="T38" fmla="*/ 11 w 40"/>
                <a:gd name="T39" fmla="*/ 28 h 61"/>
                <a:gd name="T40" fmla="*/ 12 w 40"/>
                <a:gd name="T41" fmla="*/ 30 h 61"/>
                <a:gd name="T42" fmla="*/ 15 w 40"/>
                <a:gd name="T43" fmla="*/ 27 h 61"/>
                <a:gd name="T44" fmla="*/ 5 w 40"/>
                <a:gd name="T45" fmla="*/ 46 h 61"/>
                <a:gd name="T46" fmla="*/ 6 w 40"/>
                <a:gd name="T47" fmla="*/ 49 h 61"/>
                <a:gd name="T48" fmla="*/ 16 w 40"/>
                <a:gd name="T49" fmla="*/ 33 h 61"/>
                <a:gd name="T50" fmla="*/ 19 w 40"/>
                <a:gd name="T51" fmla="*/ 30 h 61"/>
                <a:gd name="T52" fmla="*/ 24 w 40"/>
                <a:gd name="T53" fmla="*/ 43 h 61"/>
                <a:gd name="T54" fmla="*/ 32 w 40"/>
                <a:gd name="T55" fmla="*/ 48 h 61"/>
                <a:gd name="T56" fmla="*/ 39 w 40"/>
                <a:gd name="T57" fmla="*/ 50 h 61"/>
                <a:gd name="T58" fmla="*/ 20 w 40"/>
                <a:gd name="T59" fmla="*/ 17 h 61"/>
                <a:gd name="T60" fmla="*/ 21 w 40"/>
                <a:gd name="T61" fmla="*/ 15 h 61"/>
                <a:gd name="T62" fmla="*/ 24 w 40"/>
                <a:gd name="T63" fmla="*/ 13 h 61"/>
                <a:gd name="T64" fmla="*/ 27 w 40"/>
                <a:gd name="T65" fmla="*/ 12 h 61"/>
                <a:gd name="T66" fmla="*/ 24 w 40"/>
                <a:gd name="T67" fmla="*/ 16 h 61"/>
                <a:gd name="T68" fmla="*/ 20 w 40"/>
                <a:gd name="T69" fmla="*/ 19 h 61"/>
                <a:gd name="T70" fmla="*/ 21 w 40"/>
                <a:gd name="T71" fmla="*/ 22 h 61"/>
                <a:gd name="T72" fmla="*/ 19 w 40"/>
                <a:gd name="T73" fmla="*/ 25 h 61"/>
                <a:gd name="T74" fmla="*/ 15 w 40"/>
                <a:gd name="T75" fmla="*/ 23 h 61"/>
                <a:gd name="T76" fmla="*/ 12 w 40"/>
                <a:gd name="T77" fmla="*/ 23 h 61"/>
                <a:gd name="T78" fmla="*/ 11 w 40"/>
                <a:gd name="T79" fmla="*/ 22 h 61"/>
                <a:gd name="T80" fmla="*/ 13 w 40"/>
                <a:gd name="T81" fmla="*/ 22 h 61"/>
                <a:gd name="T82" fmla="*/ 16 w 40"/>
                <a:gd name="T83" fmla="*/ 19 h 61"/>
                <a:gd name="T84" fmla="*/ 8 w 40"/>
                <a:gd name="T85" fmla="*/ 21 h 61"/>
                <a:gd name="T86" fmla="*/ 10 w 40"/>
                <a:gd name="T87" fmla="*/ 18 h 61"/>
                <a:gd name="T88" fmla="*/ 12 w 40"/>
                <a:gd name="T89" fmla="*/ 14 h 61"/>
                <a:gd name="T90" fmla="*/ 14 w 40"/>
                <a:gd name="T91" fmla="*/ 10 h 61"/>
                <a:gd name="T92" fmla="*/ 17 w 40"/>
                <a:gd name="T93" fmla="*/ 9 h 61"/>
                <a:gd name="T94" fmla="*/ 18 w 40"/>
                <a:gd name="T95" fmla="*/ 44 h 61"/>
                <a:gd name="T96" fmla="*/ 20 w 40"/>
                <a:gd name="T97" fmla="*/ 44 h 61"/>
                <a:gd name="T98" fmla="*/ 22 w 40"/>
                <a:gd name="T99" fmla="*/ 43 h 61"/>
                <a:gd name="T100" fmla="*/ 19 w 40"/>
                <a:gd name="T101" fmla="*/ 38 h 61"/>
                <a:gd name="T102" fmla="*/ 14 w 40"/>
                <a:gd name="T103" fmla="*/ 37 h 61"/>
                <a:gd name="T104" fmla="*/ 16 w 40"/>
                <a:gd name="T105" fmla="*/ 43 h 61"/>
                <a:gd name="T106" fmla="*/ 13 w 40"/>
                <a:gd name="T107" fmla="*/ 48 h 61"/>
                <a:gd name="T108" fmla="*/ 14 w 40"/>
                <a:gd name="T109" fmla="*/ 52 h 61"/>
                <a:gd name="T110" fmla="*/ 14 w 40"/>
                <a:gd name="T111" fmla="*/ 59 h 61"/>
                <a:gd name="T112" fmla="*/ 21 w 40"/>
                <a:gd name="T113" fmla="*/ 61 h 61"/>
                <a:gd name="T114" fmla="*/ 22 w 40"/>
                <a:gd name="T115" fmla="*/ 59 h 61"/>
                <a:gd name="T116" fmla="*/ 22 w 40"/>
                <a:gd name="T117" fmla="*/ 57 h 61"/>
                <a:gd name="T118" fmla="*/ 19 w 40"/>
                <a:gd name="T119" fmla="*/ 54 h 61"/>
                <a:gd name="T120" fmla="*/ 23 w 40"/>
                <a:gd name="T121" fmla="*/ 5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0" h="61">
                  <a:moveTo>
                    <a:pt x="40" y="49"/>
                  </a:moveTo>
                  <a:cubicBezTo>
                    <a:pt x="40" y="49"/>
                    <a:pt x="40" y="49"/>
                    <a:pt x="40" y="48"/>
                  </a:cubicBezTo>
                  <a:cubicBezTo>
                    <a:pt x="40" y="48"/>
                    <a:pt x="39" y="47"/>
                    <a:pt x="39" y="47"/>
                  </a:cubicBezTo>
                  <a:cubicBezTo>
                    <a:pt x="38" y="47"/>
                    <a:pt x="34" y="44"/>
                    <a:pt x="31" y="43"/>
                  </a:cubicBezTo>
                  <a:cubicBezTo>
                    <a:pt x="29" y="42"/>
                    <a:pt x="26" y="40"/>
                    <a:pt x="26" y="39"/>
                  </a:cubicBezTo>
                  <a:cubicBezTo>
                    <a:pt x="26" y="39"/>
                    <a:pt x="25" y="39"/>
                    <a:pt x="25" y="38"/>
                  </a:cubicBezTo>
                  <a:cubicBezTo>
                    <a:pt x="24" y="37"/>
                    <a:pt x="25" y="37"/>
                    <a:pt x="24" y="37"/>
                  </a:cubicBezTo>
                  <a:cubicBezTo>
                    <a:pt x="24" y="36"/>
                    <a:pt x="24" y="36"/>
                    <a:pt x="24" y="35"/>
                  </a:cubicBezTo>
                  <a:cubicBezTo>
                    <a:pt x="24" y="34"/>
                    <a:pt x="24" y="35"/>
                    <a:pt x="23" y="34"/>
                  </a:cubicBezTo>
                  <a:cubicBezTo>
                    <a:pt x="23" y="33"/>
                    <a:pt x="23" y="32"/>
                    <a:pt x="22" y="32"/>
                  </a:cubicBezTo>
                  <a:cubicBezTo>
                    <a:pt x="22" y="31"/>
                    <a:pt x="22" y="31"/>
                    <a:pt x="22" y="30"/>
                  </a:cubicBezTo>
                  <a:cubicBezTo>
                    <a:pt x="21" y="30"/>
                    <a:pt x="20" y="29"/>
                    <a:pt x="20" y="29"/>
                  </a:cubicBezTo>
                  <a:cubicBezTo>
                    <a:pt x="19" y="29"/>
                    <a:pt x="19" y="29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8" y="27"/>
                    <a:pt x="19" y="28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6"/>
                    <a:pt x="19" y="27"/>
                    <a:pt x="19" y="26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20" y="26"/>
                    <a:pt x="20" y="26"/>
                    <a:pt x="19" y="26"/>
                  </a:cubicBezTo>
                  <a:cubicBezTo>
                    <a:pt x="19" y="26"/>
                    <a:pt x="20" y="26"/>
                    <a:pt x="20" y="26"/>
                  </a:cubicBezTo>
                  <a:cubicBezTo>
                    <a:pt x="20" y="27"/>
                    <a:pt x="20" y="27"/>
                    <a:pt x="20" y="28"/>
                  </a:cubicBezTo>
                  <a:cubicBezTo>
                    <a:pt x="20" y="28"/>
                    <a:pt x="20" y="28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1" y="27"/>
                  </a:cubicBezTo>
                  <a:cubicBezTo>
                    <a:pt x="21" y="27"/>
                    <a:pt x="21" y="27"/>
                    <a:pt x="22" y="27"/>
                  </a:cubicBezTo>
                  <a:cubicBezTo>
                    <a:pt x="22" y="27"/>
                    <a:pt x="22" y="27"/>
                    <a:pt x="22" y="26"/>
                  </a:cubicBezTo>
                  <a:cubicBezTo>
                    <a:pt x="22" y="26"/>
                    <a:pt x="22" y="26"/>
                    <a:pt x="23" y="26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3" y="25"/>
                    <a:pt x="23" y="24"/>
                    <a:pt x="24" y="24"/>
                  </a:cubicBezTo>
                  <a:cubicBezTo>
                    <a:pt x="24" y="24"/>
                    <a:pt x="23" y="24"/>
                    <a:pt x="23" y="23"/>
                  </a:cubicBezTo>
                  <a:cubicBezTo>
                    <a:pt x="23" y="23"/>
                    <a:pt x="24" y="23"/>
                    <a:pt x="24" y="22"/>
                  </a:cubicBezTo>
                  <a:cubicBezTo>
                    <a:pt x="24" y="22"/>
                    <a:pt x="24" y="22"/>
                    <a:pt x="24" y="21"/>
                  </a:cubicBezTo>
                  <a:cubicBezTo>
                    <a:pt x="24" y="20"/>
                    <a:pt x="24" y="19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8"/>
                    <a:pt x="24" y="19"/>
                    <a:pt x="24" y="18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6" y="18"/>
                    <a:pt x="25" y="18"/>
                    <a:pt x="25" y="18"/>
                  </a:cubicBezTo>
                  <a:cubicBezTo>
                    <a:pt x="26" y="18"/>
                    <a:pt x="26" y="18"/>
                    <a:pt x="26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7" y="16"/>
                    <a:pt x="28" y="16"/>
                    <a:pt x="28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6"/>
                    <a:pt x="28" y="16"/>
                    <a:pt x="29" y="15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5"/>
                    <a:pt x="29" y="15"/>
                    <a:pt x="30" y="15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0" y="14"/>
                    <a:pt x="31" y="15"/>
                    <a:pt x="31" y="12"/>
                  </a:cubicBezTo>
                  <a:cubicBezTo>
                    <a:pt x="32" y="10"/>
                    <a:pt x="30" y="9"/>
                    <a:pt x="27" y="9"/>
                  </a:cubicBezTo>
                  <a:cubicBezTo>
                    <a:pt x="25" y="9"/>
                    <a:pt x="21" y="12"/>
                    <a:pt x="21" y="12"/>
                  </a:cubicBezTo>
                  <a:cubicBezTo>
                    <a:pt x="20" y="12"/>
                    <a:pt x="20" y="11"/>
                    <a:pt x="20" y="11"/>
                  </a:cubicBezTo>
                  <a:cubicBezTo>
                    <a:pt x="20" y="10"/>
                    <a:pt x="20" y="11"/>
                    <a:pt x="20" y="10"/>
                  </a:cubicBezTo>
                  <a:cubicBezTo>
                    <a:pt x="20" y="10"/>
                    <a:pt x="20" y="10"/>
                    <a:pt x="19" y="10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8" y="8"/>
                    <a:pt x="19" y="9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7"/>
                  </a:cubicBezTo>
                  <a:cubicBezTo>
                    <a:pt x="21" y="7"/>
                    <a:pt x="20" y="7"/>
                    <a:pt x="21" y="7"/>
                  </a:cubicBezTo>
                  <a:cubicBezTo>
                    <a:pt x="21" y="6"/>
                    <a:pt x="21" y="6"/>
                    <a:pt x="22" y="6"/>
                  </a:cubicBezTo>
                  <a:cubicBezTo>
                    <a:pt x="22" y="6"/>
                    <a:pt x="22" y="6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4"/>
                  </a:cubicBezTo>
                  <a:cubicBezTo>
                    <a:pt x="22" y="4"/>
                    <a:pt x="22" y="4"/>
                    <a:pt x="23" y="4"/>
                  </a:cubicBezTo>
                  <a:cubicBezTo>
                    <a:pt x="23" y="4"/>
                    <a:pt x="23" y="4"/>
                    <a:pt x="23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1"/>
                    <a:pt x="23" y="1"/>
                    <a:pt x="23" y="1"/>
                  </a:cubicBezTo>
                  <a:cubicBezTo>
                    <a:pt x="23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  <a:cubicBezTo>
                    <a:pt x="22" y="0"/>
                    <a:pt x="22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1"/>
                  </a:cubicBezTo>
                  <a:cubicBezTo>
                    <a:pt x="20" y="1"/>
                    <a:pt x="20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4"/>
                    <a:pt x="15" y="4"/>
                    <a:pt x="15" y="4"/>
                  </a:cubicBezTo>
                  <a:cubicBezTo>
                    <a:pt x="14" y="5"/>
                    <a:pt x="13" y="5"/>
                    <a:pt x="13" y="5"/>
                  </a:cubicBezTo>
                  <a:cubicBezTo>
                    <a:pt x="12" y="5"/>
                    <a:pt x="13" y="6"/>
                    <a:pt x="13" y="6"/>
                  </a:cubicBezTo>
                  <a:cubicBezTo>
                    <a:pt x="13" y="6"/>
                    <a:pt x="13" y="7"/>
                    <a:pt x="14" y="7"/>
                  </a:cubicBezTo>
                  <a:cubicBezTo>
                    <a:pt x="14" y="7"/>
                    <a:pt x="14" y="7"/>
                    <a:pt x="14" y="8"/>
                  </a:cubicBezTo>
                  <a:cubicBezTo>
                    <a:pt x="14" y="8"/>
                    <a:pt x="13" y="9"/>
                    <a:pt x="13" y="9"/>
                  </a:cubicBezTo>
                  <a:cubicBezTo>
                    <a:pt x="12" y="10"/>
                    <a:pt x="12" y="11"/>
                    <a:pt x="11" y="12"/>
                  </a:cubicBezTo>
                  <a:cubicBezTo>
                    <a:pt x="9" y="14"/>
                    <a:pt x="6" y="19"/>
                    <a:pt x="5" y="21"/>
                  </a:cubicBezTo>
                  <a:cubicBezTo>
                    <a:pt x="4" y="23"/>
                    <a:pt x="2" y="27"/>
                    <a:pt x="2" y="28"/>
                  </a:cubicBezTo>
                  <a:cubicBezTo>
                    <a:pt x="2" y="28"/>
                    <a:pt x="1" y="29"/>
                    <a:pt x="1" y="30"/>
                  </a:cubicBezTo>
                  <a:cubicBezTo>
                    <a:pt x="1" y="30"/>
                    <a:pt x="1" y="29"/>
                    <a:pt x="1" y="29"/>
                  </a:cubicBezTo>
                  <a:cubicBezTo>
                    <a:pt x="1" y="29"/>
                    <a:pt x="1" y="29"/>
                    <a:pt x="1" y="30"/>
                  </a:cubicBezTo>
                  <a:cubicBezTo>
                    <a:pt x="1" y="30"/>
                    <a:pt x="1" y="30"/>
                    <a:pt x="1" y="31"/>
                  </a:cubicBezTo>
                  <a:cubicBezTo>
                    <a:pt x="0" y="31"/>
                    <a:pt x="1" y="31"/>
                    <a:pt x="1" y="31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2" y="33"/>
                    <a:pt x="2" y="33"/>
                    <a:pt x="2" y="34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2" y="35"/>
                    <a:pt x="2" y="35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4" y="34"/>
                    <a:pt x="3" y="34"/>
                    <a:pt x="3" y="34"/>
                  </a:cubicBezTo>
                  <a:cubicBezTo>
                    <a:pt x="3" y="33"/>
                    <a:pt x="3" y="34"/>
                    <a:pt x="3" y="33"/>
                  </a:cubicBezTo>
                  <a:cubicBezTo>
                    <a:pt x="3" y="32"/>
                    <a:pt x="3" y="32"/>
                    <a:pt x="4" y="32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0"/>
                    <a:pt x="4" y="30"/>
                    <a:pt x="6" y="28"/>
                  </a:cubicBezTo>
                  <a:cubicBezTo>
                    <a:pt x="7" y="26"/>
                    <a:pt x="9" y="24"/>
                    <a:pt x="9" y="24"/>
                  </a:cubicBezTo>
                  <a:cubicBezTo>
                    <a:pt x="10" y="23"/>
                    <a:pt x="10" y="24"/>
                    <a:pt x="10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1" y="26"/>
                    <a:pt x="11" y="26"/>
                    <a:pt x="12" y="27"/>
                  </a:cubicBezTo>
                  <a:cubicBezTo>
                    <a:pt x="12" y="27"/>
                    <a:pt x="12" y="27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1" y="30"/>
                    <a:pt x="11" y="30"/>
                    <a:pt x="12" y="30"/>
                  </a:cubicBezTo>
                  <a:cubicBezTo>
                    <a:pt x="12" y="30"/>
                    <a:pt x="12" y="31"/>
                    <a:pt x="12" y="31"/>
                  </a:cubicBezTo>
                  <a:cubicBezTo>
                    <a:pt x="12" y="31"/>
                    <a:pt x="12" y="31"/>
                    <a:pt x="12" y="30"/>
                  </a:cubicBezTo>
                  <a:cubicBezTo>
                    <a:pt x="13" y="30"/>
                    <a:pt x="13" y="30"/>
                    <a:pt x="13" y="29"/>
                  </a:cubicBezTo>
                  <a:cubicBezTo>
                    <a:pt x="13" y="29"/>
                    <a:pt x="13" y="29"/>
                    <a:pt x="14" y="29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28"/>
                    <a:pt x="14" y="28"/>
                    <a:pt x="15" y="27"/>
                  </a:cubicBezTo>
                  <a:cubicBezTo>
                    <a:pt x="15" y="27"/>
                    <a:pt x="15" y="26"/>
                    <a:pt x="16" y="26"/>
                  </a:cubicBezTo>
                  <a:cubicBezTo>
                    <a:pt x="16" y="25"/>
                    <a:pt x="15" y="26"/>
                    <a:pt x="15" y="27"/>
                  </a:cubicBezTo>
                  <a:cubicBezTo>
                    <a:pt x="15" y="27"/>
                    <a:pt x="15" y="27"/>
                    <a:pt x="15" y="28"/>
                  </a:cubicBezTo>
                  <a:cubicBezTo>
                    <a:pt x="15" y="28"/>
                    <a:pt x="13" y="32"/>
                    <a:pt x="11" y="34"/>
                  </a:cubicBezTo>
                  <a:cubicBezTo>
                    <a:pt x="10" y="36"/>
                    <a:pt x="6" y="43"/>
                    <a:pt x="6" y="43"/>
                  </a:cubicBezTo>
                  <a:cubicBezTo>
                    <a:pt x="6" y="44"/>
                    <a:pt x="6" y="44"/>
                    <a:pt x="5" y="44"/>
                  </a:cubicBezTo>
                  <a:cubicBezTo>
                    <a:pt x="5" y="45"/>
                    <a:pt x="5" y="45"/>
                    <a:pt x="5" y="45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5" y="46"/>
                    <a:pt x="5" y="46"/>
                    <a:pt x="5" y="47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5" y="47"/>
                    <a:pt x="5" y="47"/>
                    <a:pt x="5" y="48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7" y="49"/>
                    <a:pt x="7" y="49"/>
                    <a:pt x="7" y="48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7" y="47"/>
                    <a:pt x="7" y="47"/>
                    <a:pt x="8" y="46"/>
                  </a:cubicBezTo>
                  <a:cubicBezTo>
                    <a:pt x="8" y="45"/>
                    <a:pt x="10" y="42"/>
                    <a:pt x="11" y="40"/>
                  </a:cubicBezTo>
                  <a:cubicBezTo>
                    <a:pt x="12" y="38"/>
                    <a:pt x="16" y="33"/>
                    <a:pt x="16" y="33"/>
                  </a:cubicBezTo>
                  <a:cubicBezTo>
                    <a:pt x="16" y="33"/>
                    <a:pt x="16" y="32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0"/>
                    <a:pt x="19" y="30"/>
                    <a:pt x="19" y="30"/>
                  </a:cubicBezTo>
                  <a:cubicBezTo>
                    <a:pt x="19" y="30"/>
                    <a:pt x="20" y="30"/>
                    <a:pt x="20" y="32"/>
                  </a:cubicBezTo>
                  <a:cubicBezTo>
                    <a:pt x="21" y="34"/>
                    <a:pt x="23" y="39"/>
                    <a:pt x="23" y="40"/>
                  </a:cubicBezTo>
                  <a:cubicBezTo>
                    <a:pt x="23" y="40"/>
                    <a:pt x="23" y="41"/>
                    <a:pt x="23" y="41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4" y="43"/>
                    <a:pt x="24" y="42"/>
                    <a:pt x="24" y="43"/>
                  </a:cubicBezTo>
                  <a:cubicBezTo>
                    <a:pt x="25" y="43"/>
                    <a:pt x="24" y="43"/>
                    <a:pt x="24" y="44"/>
                  </a:cubicBezTo>
                  <a:cubicBezTo>
                    <a:pt x="24" y="45"/>
                    <a:pt x="25" y="44"/>
                    <a:pt x="25" y="44"/>
                  </a:cubicBezTo>
                  <a:cubicBezTo>
                    <a:pt x="25" y="44"/>
                    <a:pt x="25" y="45"/>
                    <a:pt x="26" y="46"/>
                  </a:cubicBezTo>
                  <a:cubicBezTo>
                    <a:pt x="26" y="46"/>
                    <a:pt x="26" y="46"/>
                    <a:pt x="28" y="47"/>
                  </a:cubicBezTo>
                  <a:cubicBezTo>
                    <a:pt x="29" y="47"/>
                    <a:pt x="31" y="48"/>
                    <a:pt x="31" y="48"/>
                  </a:cubicBezTo>
                  <a:cubicBezTo>
                    <a:pt x="32" y="48"/>
                    <a:pt x="31" y="48"/>
                    <a:pt x="32" y="48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9"/>
                    <a:pt x="34" y="49"/>
                    <a:pt x="34" y="49"/>
                  </a:cubicBezTo>
                  <a:cubicBezTo>
                    <a:pt x="34" y="49"/>
                    <a:pt x="35" y="50"/>
                    <a:pt x="36" y="50"/>
                  </a:cubicBezTo>
                  <a:cubicBezTo>
                    <a:pt x="37" y="51"/>
                    <a:pt x="38" y="51"/>
                    <a:pt x="38" y="51"/>
                  </a:cubicBezTo>
                  <a:cubicBezTo>
                    <a:pt x="39" y="51"/>
                    <a:pt x="39" y="51"/>
                    <a:pt x="39" y="50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9" y="50"/>
                    <a:pt x="40" y="50"/>
                    <a:pt x="40" y="50"/>
                  </a:cubicBezTo>
                  <a:cubicBezTo>
                    <a:pt x="40" y="50"/>
                    <a:pt x="40" y="50"/>
                    <a:pt x="39" y="49"/>
                  </a:cubicBezTo>
                  <a:cubicBezTo>
                    <a:pt x="39" y="49"/>
                    <a:pt x="40" y="49"/>
                    <a:pt x="40" y="49"/>
                  </a:cubicBezTo>
                  <a:close/>
                  <a:moveTo>
                    <a:pt x="20" y="18"/>
                  </a:moveTo>
                  <a:cubicBezTo>
                    <a:pt x="20" y="18"/>
                    <a:pt x="20" y="17"/>
                    <a:pt x="20" y="17"/>
                  </a:cubicBezTo>
                  <a:cubicBezTo>
                    <a:pt x="20" y="17"/>
                    <a:pt x="20" y="17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6"/>
                    <a:pt x="20" y="16"/>
                    <a:pt x="20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2" y="15"/>
                    <a:pt x="22" y="15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3"/>
                    <a:pt x="23" y="13"/>
                    <a:pt x="24" y="13"/>
                  </a:cubicBezTo>
                  <a:cubicBezTo>
                    <a:pt x="24" y="12"/>
                    <a:pt x="24" y="13"/>
                    <a:pt x="24" y="12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2"/>
                    <a:pt x="25" y="12"/>
                    <a:pt x="26" y="12"/>
                  </a:cubicBezTo>
                  <a:cubicBezTo>
                    <a:pt x="26" y="12"/>
                    <a:pt x="26" y="12"/>
                    <a:pt x="26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8" y="11"/>
                    <a:pt x="27" y="12"/>
                    <a:pt x="27" y="12"/>
                  </a:cubicBezTo>
                  <a:cubicBezTo>
                    <a:pt x="27" y="12"/>
                    <a:pt x="27" y="12"/>
                    <a:pt x="27" y="13"/>
                  </a:cubicBezTo>
                  <a:cubicBezTo>
                    <a:pt x="27" y="13"/>
                    <a:pt x="26" y="14"/>
                    <a:pt x="26" y="14"/>
                  </a:cubicBezTo>
                  <a:cubicBezTo>
                    <a:pt x="25" y="14"/>
                    <a:pt x="25" y="14"/>
                    <a:pt x="25" y="15"/>
                  </a:cubicBezTo>
                  <a:cubicBezTo>
                    <a:pt x="24" y="15"/>
                    <a:pt x="25" y="15"/>
                    <a:pt x="24" y="15"/>
                  </a:cubicBezTo>
                  <a:cubicBezTo>
                    <a:pt x="24" y="15"/>
                    <a:pt x="24" y="15"/>
                    <a:pt x="24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3" y="17"/>
                    <a:pt x="23" y="16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7"/>
                    <a:pt x="22" y="17"/>
                    <a:pt x="22" y="17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8"/>
                    <a:pt x="21" y="18"/>
                    <a:pt x="21" y="18"/>
                  </a:cubicBezTo>
                  <a:cubicBezTo>
                    <a:pt x="21" y="18"/>
                    <a:pt x="20" y="19"/>
                    <a:pt x="20" y="19"/>
                  </a:cubicBezTo>
                  <a:cubicBezTo>
                    <a:pt x="19" y="19"/>
                    <a:pt x="20" y="19"/>
                    <a:pt x="20" y="18"/>
                  </a:cubicBezTo>
                  <a:close/>
                  <a:moveTo>
                    <a:pt x="19" y="23"/>
                  </a:moveTo>
                  <a:cubicBezTo>
                    <a:pt x="19" y="22"/>
                    <a:pt x="19" y="22"/>
                    <a:pt x="20" y="22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2"/>
                  </a:cubicBezTo>
                  <a:cubicBezTo>
                    <a:pt x="21" y="22"/>
                    <a:pt x="21" y="23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3"/>
                    <a:pt x="20" y="24"/>
                    <a:pt x="20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5"/>
                    <a:pt x="20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4"/>
                    <a:pt x="19" y="24"/>
                    <a:pt x="19" y="23"/>
                  </a:cubicBezTo>
                  <a:close/>
                  <a:moveTo>
                    <a:pt x="17" y="21"/>
                  </a:moveTo>
                  <a:cubicBezTo>
                    <a:pt x="17" y="21"/>
                    <a:pt x="16" y="22"/>
                    <a:pt x="16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3" y="23"/>
                    <a:pt x="14" y="23"/>
                    <a:pt x="13" y="23"/>
                  </a:cubicBezTo>
                  <a:cubicBezTo>
                    <a:pt x="13" y="22"/>
                    <a:pt x="13" y="22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4"/>
                    <a:pt x="10" y="24"/>
                    <a:pt x="10" y="24"/>
                  </a:cubicBezTo>
                  <a:cubicBezTo>
                    <a:pt x="10" y="24"/>
                    <a:pt x="10" y="24"/>
                    <a:pt x="10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1" y="22"/>
                    <a:pt x="12" y="22"/>
                    <a:pt x="12" y="22"/>
                  </a:cubicBezTo>
                  <a:cubicBezTo>
                    <a:pt x="12" y="22"/>
                    <a:pt x="12" y="21"/>
                    <a:pt x="12" y="21"/>
                  </a:cubicBezTo>
                  <a:cubicBezTo>
                    <a:pt x="13" y="21"/>
                    <a:pt x="13" y="21"/>
                    <a:pt x="1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2"/>
                    <a:pt x="13" y="21"/>
                  </a:cubicBezTo>
                  <a:cubicBezTo>
                    <a:pt x="13" y="21"/>
                    <a:pt x="13" y="21"/>
                    <a:pt x="14" y="21"/>
                  </a:cubicBezTo>
                  <a:cubicBezTo>
                    <a:pt x="14" y="21"/>
                    <a:pt x="14" y="21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6" y="20"/>
                    <a:pt x="16" y="20"/>
                  </a:cubicBezTo>
                  <a:cubicBezTo>
                    <a:pt x="16" y="20"/>
                    <a:pt x="16" y="20"/>
                    <a:pt x="16" y="19"/>
                  </a:cubicBezTo>
                  <a:cubicBezTo>
                    <a:pt x="16" y="19"/>
                    <a:pt x="17" y="19"/>
                    <a:pt x="17" y="19"/>
                  </a:cubicBezTo>
                  <a:cubicBezTo>
                    <a:pt x="17" y="19"/>
                    <a:pt x="17" y="21"/>
                    <a:pt x="17" y="21"/>
                  </a:cubicBezTo>
                  <a:close/>
                  <a:moveTo>
                    <a:pt x="17" y="14"/>
                  </a:moveTo>
                  <a:cubicBezTo>
                    <a:pt x="17" y="14"/>
                    <a:pt x="15" y="15"/>
                    <a:pt x="14" y="16"/>
                  </a:cubicBezTo>
                  <a:cubicBezTo>
                    <a:pt x="13" y="17"/>
                    <a:pt x="10" y="19"/>
                    <a:pt x="10" y="20"/>
                  </a:cubicBezTo>
                  <a:cubicBezTo>
                    <a:pt x="10" y="20"/>
                    <a:pt x="8" y="21"/>
                    <a:pt x="8" y="21"/>
                  </a:cubicBezTo>
                  <a:cubicBezTo>
                    <a:pt x="8" y="22"/>
                    <a:pt x="8" y="21"/>
                    <a:pt x="8" y="21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10" y="18"/>
                  </a:cubicBezTo>
                  <a:cubicBezTo>
                    <a:pt x="10" y="18"/>
                    <a:pt x="10" y="17"/>
                    <a:pt x="10" y="17"/>
                  </a:cubicBezTo>
                  <a:cubicBezTo>
                    <a:pt x="11" y="17"/>
                    <a:pt x="11" y="17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4"/>
                    <a:pt x="12" y="13"/>
                    <a:pt x="12" y="13"/>
                  </a:cubicBezTo>
                  <a:cubicBezTo>
                    <a:pt x="12" y="13"/>
                    <a:pt x="12" y="13"/>
                    <a:pt x="13" y="13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1"/>
                    <a:pt x="14" y="10"/>
                    <a:pt x="14" y="10"/>
                  </a:cubicBezTo>
                  <a:cubicBezTo>
                    <a:pt x="14" y="10"/>
                    <a:pt x="14" y="10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7" y="10"/>
                    <a:pt x="17" y="10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10"/>
                    <a:pt x="17" y="14"/>
                    <a:pt x="17" y="14"/>
                  </a:cubicBezTo>
                  <a:close/>
                  <a:moveTo>
                    <a:pt x="20" y="46"/>
                  </a:moveTo>
                  <a:cubicBezTo>
                    <a:pt x="18" y="45"/>
                    <a:pt x="17" y="46"/>
                    <a:pt x="17" y="46"/>
                  </a:cubicBezTo>
                  <a:cubicBezTo>
                    <a:pt x="16" y="46"/>
                    <a:pt x="17" y="45"/>
                    <a:pt x="17" y="45"/>
                  </a:cubicBezTo>
                  <a:cubicBezTo>
                    <a:pt x="17" y="45"/>
                    <a:pt x="17" y="45"/>
                    <a:pt x="17" y="44"/>
                  </a:cubicBezTo>
                  <a:cubicBezTo>
                    <a:pt x="17" y="44"/>
                    <a:pt x="17" y="44"/>
                    <a:pt x="18" y="44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3"/>
                    <a:pt x="18" y="44"/>
                    <a:pt x="19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3"/>
                    <a:pt x="19" y="43"/>
                    <a:pt x="19" y="44"/>
                  </a:cubicBezTo>
                  <a:cubicBezTo>
                    <a:pt x="19" y="44"/>
                    <a:pt x="19" y="44"/>
                    <a:pt x="20" y="44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1" y="44"/>
                    <a:pt x="21" y="43"/>
                  </a:cubicBezTo>
                  <a:cubicBezTo>
                    <a:pt x="21" y="43"/>
                    <a:pt x="22" y="43"/>
                    <a:pt x="22" y="44"/>
                  </a:cubicBezTo>
                  <a:cubicBezTo>
                    <a:pt x="22" y="44"/>
                    <a:pt x="22" y="43"/>
                    <a:pt x="22" y="43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2" y="42"/>
                    <a:pt x="22" y="42"/>
                    <a:pt x="21" y="42"/>
                  </a:cubicBezTo>
                  <a:cubicBezTo>
                    <a:pt x="21" y="42"/>
                    <a:pt x="22" y="42"/>
                    <a:pt x="22" y="42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0"/>
                  </a:cubicBezTo>
                  <a:cubicBezTo>
                    <a:pt x="21" y="39"/>
                    <a:pt x="20" y="39"/>
                    <a:pt x="19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8"/>
                    <a:pt x="19" y="38"/>
                    <a:pt x="18" y="38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7" y="38"/>
                    <a:pt x="18" y="38"/>
                    <a:pt x="17" y="38"/>
                  </a:cubicBezTo>
                  <a:cubicBezTo>
                    <a:pt x="16" y="37"/>
                    <a:pt x="16" y="38"/>
                    <a:pt x="16" y="37"/>
                  </a:cubicBezTo>
                  <a:cubicBezTo>
                    <a:pt x="16" y="37"/>
                    <a:pt x="15" y="37"/>
                    <a:pt x="14" y="37"/>
                  </a:cubicBezTo>
                  <a:cubicBezTo>
                    <a:pt x="14" y="37"/>
                    <a:pt x="14" y="37"/>
                    <a:pt x="13" y="37"/>
                  </a:cubicBezTo>
                  <a:cubicBezTo>
                    <a:pt x="13" y="37"/>
                    <a:pt x="14" y="38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6" y="40"/>
                    <a:pt x="16" y="40"/>
                    <a:pt x="16" y="41"/>
                  </a:cubicBezTo>
                  <a:cubicBezTo>
                    <a:pt x="17" y="41"/>
                    <a:pt x="16" y="42"/>
                    <a:pt x="16" y="43"/>
                  </a:cubicBezTo>
                  <a:cubicBezTo>
                    <a:pt x="15" y="44"/>
                    <a:pt x="15" y="44"/>
                    <a:pt x="14" y="45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4" y="45"/>
                    <a:pt x="14" y="45"/>
                    <a:pt x="14" y="46"/>
                  </a:cubicBezTo>
                  <a:cubicBezTo>
                    <a:pt x="14" y="46"/>
                    <a:pt x="13" y="46"/>
                    <a:pt x="13" y="46"/>
                  </a:cubicBezTo>
                  <a:cubicBezTo>
                    <a:pt x="13" y="46"/>
                    <a:pt x="13" y="47"/>
                    <a:pt x="13" y="47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4" y="49"/>
                    <a:pt x="14" y="50"/>
                    <a:pt x="14" y="50"/>
                  </a:cubicBezTo>
                  <a:cubicBezTo>
                    <a:pt x="14" y="51"/>
                    <a:pt x="14" y="50"/>
                    <a:pt x="14" y="51"/>
                  </a:cubicBezTo>
                  <a:cubicBezTo>
                    <a:pt x="14" y="51"/>
                    <a:pt x="15" y="51"/>
                    <a:pt x="15" y="51"/>
                  </a:cubicBezTo>
                  <a:cubicBezTo>
                    <a:pt x="16" y="51"/>
                    <a:pt x="15" y="51"/>
                    <a:pt x="15" y="51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2"/>
                    <a:pt x="15" y="52"/>
                    <a:pt x="14" y="52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3" y="53"/>
                    <a:pt x="14" y="54"/>
                    <a:pt x="13" y="54"/>
                  </a:cubicBezTo>
                  <a:cubicBezTo>
                    <a:pt x="13" y="54"/>
                    <a:pt x="13" y="54"/>
                    <a:pt x="13" y="55"/>
                  </a:cubicBezTo>
                  <a:cubicBezTo>
                    <a:pt x="13" y="55"/>
                    <a:pt x="13" y="55"/>
                    <a:pt x="13" y="56"/>
                  </a:cubicBezTo>
                  <a:cubicBezTo>
                    <a:pt x="13" y="57"/>
                    <a:pt x="13" y="57"/>
                    <a:pt x="14" y="59"/>
                  </a:cubicBezTo>
                  <a:cubicBezTo>
                    <a:pt x="15" y="60"/>
                    <a:pt x="16" y="60"/>
                    <a:pt x="16" y="60"/>
                  </a:cubicBezTo>
                  <a:cubicBezTo>
                    <a:pt x="17" y="60"/>
                    <a:pt x="17" y="61"/>
                    <a:pt x="18" y="61"/>
                  </a:cubicBezTo>
                  <a:cubicBezTo>
                    <a:pt x="19" y="61"/>
                    <a:pt x="18" y="61"/>
                    <a:pt x="19" y="61"/>
                  </a:cubicBezTo>
                  <a:cubicBezTo>
                    <a:pt x="19" y="61"/>
                    <a:pt x="19" y="61"/>
                    <a:pt x="19" y="61"/>
                  </a:cubicBezTo>
                  <a:cubicBezTo>
                    <a:pt x="20" y="60"/>
                    <a:pt x="21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2" y="60"/>
                    <a:pt x="21" y="60"/>
                    <a:pt x="21" y="60"/>
                  </a:cubicBezTo>
                  <a:cubicBezTo>
                    <a:pt x="22" y="60"/>
                    <a:pt x="22" y="60"/>
                    <a:pt x="22" y="60"/>
                  </a:cubicBezTo>
                  <a:cubicBezTo>
                    <a:pt x="22" y="60"/>
                    <a:pt x="22" y="60"/>
                    <a:pt x="22" y="60"/>
                  </a:cubicBezTo>
                  <a:cubicBezTo>
                    <a:pt x="22" y="60"/>
                    <a:pt x="22" y="60"/>
                    <a:pt x="22" y="59"/>
                  </a:cubicBezTo>
                  <a:cubicBezTo>
                    <a:pt x="22" y="59"/>
                    <a:pt x="21" y="59"/>
                    <a:pt x="21" y="59"/>
                  </a:cubicBezTo>
                  <a:cubicBezTo>
                    <a:pt x="21" y="58"/>
                    <a:pt x="21" y="59"/>
                    <a:pt x="22" y="59"/>
                  </a:cubicBezTo>
                  <a:cubicBezTo>
                    <a:pt x="22" y="58"/>
                    <a:pt x="22" y="58"/>
                    <a:pt x="22" y="58"/>
                  </a:cubicBezTo>
                  <a:cubicBezTo>
                    <a:pt x="22" y="58"/>
                    <a:pt x="22" y="58"/>
                    <a:pt x="22" y="58"/>
                  </a:cubicBezTo>
                  <a:cubicBezTo>
                    <a:pt x="22" y="58"/>
                    <a:pt x="22" y="58"/>
                    <a:pt x="22" y="58"/>
                  </a:cubicBezTo>
                  <a:cubicBezTo>
                    <a:pt x="22" y="58"/>
                    <a:pt x="22" y="58"/>
                    <a:pt x="22" y="57"/>
                  </a:cubicBezTo>
                  <a:cubicBezTo>
                    <a:pt x="22" y="57"/>
                    <a:pt x="22" y="57"/>
                    <a:pt x="22" y="57"/>
                  </a:cubicBezTo>
                  <a:cubicBezTo>
                    <a:pt x="22" y="57"/>
                    <a:pt x="22" y="57"/>
                    <a:pt x="22" y="57"/>
                  </a:cubicBezTo>
                  <a:cubicBezTo>
                    <a:pt x="22" y="56"/>
                    <a:pt x="22" y="57"/>
                    <a:pt x="22" y="56"/>
                  </a:cubicBezTo>
                  <a:cubicBezTo>
                    <a:pt x="22" y="56"/>
                    <a:pt x="22" y="56"/>
                    <a:pt x="21" y="56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0" y="56"/>
                    <a:pt x="20" y="55"/>
                    <a:pt x="19" y="55"/>
                  </a:cubicBezTo>
                  <a:cubicBezTo>
                    <a:pt x="18" y="55"/>
                    <a:pt x="18" y="55"/>
                    <a:pt x="19" y="55"/>
                  </a:cubicBezTo>
                  <a:cubicBezTo>
                    <a:pt x="19" y="54"/>
                    <a:pt x="19" y="55"/>
                    <a:pt x="19" y="54"/>
                  </a:cubicBezTo>
                  <a:cubicBezTo>
                    <a:pt x="20" y="54"/>
                    <a:pt x="19" y="54"/>
                    <a:pt x="19" y="54"/>
                  </a:cubicBezTo>
                  <a:cubicBezTo>
                    <a:pt x="20" y="55"/>
                    <a:pt x="20" y="54"/>
                    <a:pt x="20" y="54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20" y="54"/>
                    <a:pt x="20" y="54"/>
                    <a:pt x="21" y="53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22" y="52"/>
                    <a:pt x="22" y="52"/>
                    <a:pt x="23" y="51"/>
                  </a:cubicBezTo>
                  <a:cubicBezTo>
                    <a:pt x="24" y="50"/>
                    <a:pt x="24" y="49"/>
                    <a:pt x="23" y="48"/>
                  </a:cubicBezTo>
                  <a:cubicBezTo>
                    <a:pt x="23" y="47"/>
                    <a:pt x="23" y="46"/>
                    <a:pt x="20" y="46"/>
                  </a:cubicBez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8" name="Freeform 94"/>
            <p:cNvSpPr>
              <a:spLocks noEditPoints="1"/>
            </p:cNvSpPr>
            <p:nvPr/>
          </p:nvSpPr>
          <p:spPr bwMode="auto">
            <a:xfrm>
              <a:off x="5521" y="2820"/>
              <a:ext cx="47" cy="33"/>
            </a:xfrm>
            <a:custGeom>
              <a:avLst/>
              <a:gdLst>
                <a:gd name="T0" fmla="*/ 19 w 19"/>
                <a:gd name="T1" fmla="*/ 4 h 14"/>
                <a:gd name="T2" fmla="*/ 18 w 19"/>
                <a:gd name="T3" fmla="*/ 2 h 14"/>
                <a:gd name="T4" fmla="*/ 17 w 19"/>
                <a:gd name="T5" fmla="*/ 1 h 14"/>
                <a:gd name="T6" fmla="*/ 16 w 19"/>
                <a:gd name="T7" fmla="*/ 1 h 14"/>
                <a:gd name="T8" fmla="*/ 15 w 19"/>
                <a:gd name="T9" fmla="*/ 0 h 14"/>
                <a:gd name="T10" fmla="*/ 14 w 19"/>
                <a:gd name="T11" fmla="*/ 1 h 14"/>
                <a:gd name="T12" fmla="*/ 7 w 19"/>
                <a:gd name="T13" fmla="*/ 6 h 14"/>
                <a:gd name="T14" fmla="*/ 7 w 19"/>
                <a:gd name="T15" fmla="*/ 6 h 14"/>
                <a:gd name="T16" fmla="*/ 6 w 19"/>
                <a:gd name="T17" fmla="*/ 6 h 14"/>
                <a:gd name="T18" fmla="*/ 1 w 19"/>
                <a:gd name="T19" fmla="*/ 8 h 14"/>
                <a:gd name="T20" fmla="*/ 0 w 19"/>
                <a:gd name="T21" fmla="*/ 8 h 14"/>
                <a:gd name="T22" fmla="*/ 1 w 19"/>
                <a:gd name="T23" fmla="*/ 9 h 14"/>
                <a:gd name="T24" fmla="*/ 2 w 19"/>
                <a:gd name="T25" fmla="*/ 12 h 14"/>
                <a:gd name="T26" fmla="*/ 5 w 19"/>
                <a:gd name="T27" fmla="*/ 13 h 14"/>
                <a:gd name="T28" fmla="*/ 6 w 19"/>
                <a:gd name="T29" fmla="*/ 12 h 14"/>
                <a:gd name="T30" fmla="*/ 6 w 19"/>
                <a:gd name="T31" fmla="*/ 13 h 14"/>
                <a:gd name="T32" fmla="*/ 8 w 19"/>
                <a:gd name="T33" fmla="*/ 12 h 14"/>
                <a:gd name="T34" fmla="*/ 9 w 19"/>
                <a:gd name="T35" fmla="*/ 12 h 14"/>
                <a:gd name="T36" fmla="*/ 8 w 19"/>
                <a:gd name="T37" fmla="*/ 12 h 14"/>
                <a:gd name="T38" fmla="*/ 10 w 19"/>
                <a:gd name="T39" fmla="*/ 11 h 14"/>
                <a:gd name="T40" fmla="*/ 11 w 19"/>
                <a:gd name="T41" fmla="*/ 11 h 14"/>
                <a:gd name="T42" fmla="*/ 12 w 19"/>
                <a:gd name="T43" fmla="*/ 10 h 14"/>
                <a:gd name="T44" fmla="*/ 15 w 19"/>
                <a:gd name="T45" fmla="*/ 8 h 14"/>
                <a:gd name="T46" fmla="*/ 16 w 19"/>
                <a:gd name="T47" fmla="*/ 7 h 14"/>
                <a:gd name="T48" fmla="*/ 17 w 19"/>
                <a:gd name="T49" fmla="*/ 7 h 14"/>
                <a:gd name="T50" fmla="*/ 18 w 19"/>
                <a:gd name="T51" fmla="*/ 6 h 14"/>
                <a:gd name="T52" fmla="*/ 18 w 19"/>
                <a:gd name="T53" fmla="*/ 6 h 14"/>
                <a:gd name="T54" fmla="*/ 18 w 19"/>
                <a:gd name="T55" fmla="*/ 5 h 14"/>
                <a:gd name="T56" fmla="*/ 14 w 19"/>
                <a:gd name="T57" fmla="*/ 2 h 14"/>
                <a:gd name="T58" fmla="*/ 12 w 19"/>
                <a:gd name="T59" fmla="*/ 3 h 14"/>
                <a:gd name="T60" fmla="*/ 11 w 19"/>
                <a:gd name="T61" fmla="*/ 4 h 14"/>
                <a:gd name="T62" fmla="*/ 10 w 19"/>
                <a:gd name="T63" fmla="*/ 4 h 14"/>
                <a:gd name="T64" fmla="*/ 9 w 19"/>
                <a:gd name="T65" fmla="*/ 5 h 14"/>
                <a:gd name="T66" fmla="*/ 8 w 19"/>
                <a:gd name="T67" fmla="*/ 6 h 14"/>
                <a:gd name="T68" fmla="*/ 10 w 19"/>
                <a:gd name="T69" fmla="*/ 4 h 14"/>
                <a:gd name="T70" fmla="*/ 10 w 19"/>
                <a:gd name="T71" fmla="*/ 4 h 14"/>
                <a:gd name="T72" fmla="*/ 11 w 19"/>
                <a:gd name="T73" fmla="*/ 4 h 14"/>
                <a:gd name="T74" fmla="*/ 12 w 19"/>
                <a:gd name="T75" fmla="*/ 3 h 14"/>
                <a:gd name="T76" fmla="*/ 12 w 19"/>
                <a:gd name="T77" fmla="*/ 3 h 14"/>
                <a:gd name="T78" fmla="*/ 13 w 19"/>
                <a:gd name="T79" fmla="*/ 2 h 14"/>
                <a:gd name="T80" fmla="*/ 14 w 19"/>
                <a:gd name="T81" fmla="*/ 2 h 14"/>
                <a:gd name="T82" fmla="*/ 15 w 19"/>
                <a:gd name="T83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9" h="14">
                  <a:moveTo>
                    <a:pt x="18" y="5"/>
                  </a:moveTo>
                  <a:cubicBezTo>
                    <a:pt x="18" y="5"/>
                    <a:pt x="19" y="5"/>
                    <a:pt x="19" y="4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1"/>
                    <a:pt x="17" y="1"/>
                    <a:pt x="17" y="1"/>
                  </a:cubicBezTo>
                  <a:cubicBezTo>
                    <a:pt x="17" y="1"/>
                    <a:pt x="17" y="0"/>
                    <a:pt x="17" y="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5" y="0"/>
                  </a:cubicBezTo>
                  <a:cubicBezTo>
                    <a:pt x="15" y="0"/>
                    <a:pt x="15" y="0"/>
                    <a:pt x="15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1" y="3"/>
                    <a:pt x="10" y="4"/>
                  </a:cubicBezTo>
                  <a:cubicBezTo>
                    <a:pt x="10" y="4"/>
                    <a:pt x="8" y="5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6" y="6"/>
                    <a:pt x="7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4" y="7"/>
                    <a:pt x="3" y="8"/>
                  </a:cubicBezTo>
                  <a:cubicBezTo>
                    <a:pt x="3" y="8"/>
                    <a:pt x="2" y="8"/>
                    <a:pt x="1" y="8"/>
                  </a:cubicBezTo>
                  <a:cubicBezTo>
                    <a:pt x="1" y="8"/>
                    <a:pt x="1" y="8"/>
                    <a:pt x="0" y="8"/>
                  </a:cubicBezTo>
                  <a:cubicBezTo>
                    <a:pt x="0" y="7"/>
                    <a:pt x="0" y="7"/>
                    <a:pt x="0" y="8"/>
                  </a:cubicBezTo>
                  <a:cubicBezTo>
                    <a:pt x="1" y="8"/>
                    <a:pt x="1" y="8"/>
                    <a:pt x="1" y="9"/>
                  </a:cubicBezTo>
                  <a:cubicBezTo>
                    <a:pt x="1" y="9"/>
                    <a:pt x="0" y="9"/>
                    <a:pt x="1" y="9"/>
                  </a:cubicBezTo>
                  <a:cubicBezTo>
                    <a:pt x="1" y="10"/>
                    <a:pt x="1" y="10"/>
                    <a:pt x="1" y="11"/>
                  </a:cubicBezTo>
                  <a:cubicBezTo>
                    <a:pt x="2" y="11"/>
                    <a:pt x="2" y="12"/>
                    <a:pt x="2" y="12"/>
                  </a:cubicBezTo>
                  <a:cubicBezTo>
                    <a:pt x="2" y="12"/>
                    <a:pt x="3" y="14"/>
                    <a:pt x="4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3"/>
                    <a:pt x="5" y="13"/>
                    <a:pt x="6" y="13"/>
                  </a:cubicBezTo>
                  <a:cubicBezTo>
                    <a:pt x="6" y="13"/>
                    <a:pt x="7" y="13"/>
                    <a:pt x="7" y="13"/>
                  </a:cubicBezTo>
                  <a:cubicBezTo>
                    <a:pt x="7" y="12"/>
                    <a:pt x="7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9" y="12"/>
                    <a:pt x="9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11"/>
                    <a:pt x="10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0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2" y="10"/>
                    <a:pt x="13" y="10"/>
                  </a:cubicBezTo>
                  <a:cubicBezTo>
                    <a:pt x="13" y="9"/>
                    <a:pt x="14" y="9"/>
                    <a:pt x="15" y="8"/>
                  </a:cubicBezTo>
                  <a:cubicBezTo>
                    <a:pt x="15" y="8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8" y="6"/>
                    <a:pt x="18" y="7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5"/>
                    <a:pt x="18" y="6"/>
                    <a:pt x="18" y="5"/>
                  </a:cubicBezTo>
                  <a:close/>
                  <a:moveTo>
                    <a:pt x="15" y="2"/>
                  </a:move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3" y="2"/>
                    <a:pt x="13" y="3"/>
                  </a:cubicBezTo>
                  <a:cubicBezTo>
                    <a:pt x="13" y="3"/>
                    <a:pt x="13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0" y="4"/>
                    <a:pt x="10" y="4"/>
                  </a:cubicBezTo>
                  <a:cubicBezTo>
                    <a:pt x="10" y="4"/>
                    <a:pt x="10" y="5"/>
                    <a:pt x="10" y="5"/>
                  </a:cubicBezTo>
                  <a:cubicBezTo>
                    <a:pt x="10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5"/>
                    <a:pt x="8" y="5"/>
                  </a:cubicBezTo>
                  <a:cubicBezTo>
                    <a:pt x="9" y="5"/>
                    <a:pt x="9" y="5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3"/>
                  </a:cubicBezTo>
                  <a:cubicBezTo>
                    <a:pt x="11" y="3"/>
                    <a:pt x="11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2"/>
                  </a:cubicBez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9" name="Freeform 95"/>
            <p:cNvSpPr>
              <a:spLocks noEditPoints="1"/>
            </p:cNvSpPr>
            <p:nvPr/>
          </p:nvSpPr>
          <p:spPr bwMode="auto">
            <a:xfrm>
              <a:off x="5507" y="2865"/>
              <a:ext cx="76" cy="90"/>
            </a:xfrm>
            <a:custGeom>
              <a:avLst/>
              <a:gdLst>
                <a:gd name="T0" fmla="*/ 31 w 31"/>
                <a:gd name="T1" fmla="*/ 29 h 38"/>
                <a:gd name="T2" fmla="*/ 29 w 31"/>
                <a:gd name="T3" fmla="*/ 26 h 38"/>
                <a:gd name="T4" fmla="*/ 27 w 31"/>
                <a:gd name="T5" fmla="*/ 25 h 38"/>
                <a:gd name="T6" fmla="*/ 26 w 31"/>
                <a:gd name="T7" fmla="*/ 24 h 38"/>
                <a:gd name="T8" fmla="*/ 23 w 31"/>
                <a:gd name="T9" fmla="*/ 25 h 38"/>
                <a:gd name="T10" fmla="*/ 27 w 31"/>
                <a:gd name="T11" fmla="*/ 13 h 38"/>
                <a:gd name="T12" fmla="*/ 20 w 31"/>
                <a:gd name="T13" fmla="*/ 12 h 38"/>
                <a:gd name="T14" fmla="*/ 17 w 31"/>
                <a:gd name="T15" fmla="*/ 0 h 38"/>
                <a:gd name="T16" fmla="*/ 12 w 31"/>
                <a:gd name="T17" fmla="*/ 4 h 38"/>
                <a:gd name="T18" fmla="*/ 11 w 31"/>
                <a:gd name="T19" fmla="*/ 5 h 38"/>
                <a:gd name="T20" fmla="*/ 10 w 31"/>
                <a:gd name="T21" fmla="*/ 6 h 38"/>
                <a:gd name="T22" fmla="*/ 8 w 31"/>
                <a:gd name="T23" fmla="*/ 7 h 38"/>
                <a:gd name="T24" fmla="*/ 8 w 31"/>
                <a:gd name="T25" fmla="*/ 7 h 38"/>
                <a:gd name="T26" fmla="*/ 8 w 31"/>
                <a:gd name="T27" fmla="*/ 8 h 38"/>
                <a:gd name="T28" fmla="*/ 8 w 31"/>
                <a:gd name="T29" fmla="*/ 9 h 38"/>
                <a:gd name="T30" fmla="*/ 8 w 31"/>
                <a:gd name="T31" fmla="*/ 10 h 38"/>
                <a:gd name="T32" fmla="*/ 10 w 31"/>
                <a:gd name="T33" fmla="*/ 13 h 38"/>
                <a:gd name="T34" fmla="*/ 12 w 31"/>
                <a:gd name="T35" fmla="*/ 12 h 38"/>
                <a:gd name="T36" fmla="*/ 13 w 31"/>
                <a:gd name="T37" fmla="*/ 11 h 38"/>
                <a:gd name="T38" fmla="*/ 14 w 31"/>
                <a:gd name="T39" fmla="*/ 9 h 38"/>
                <a:gd name="T40" fmla="*/ 15 w 31"/>
                <a:gd name="T41" fmla="*/ 7 h 38"/>
                <a:gd name="T42" fmla="*/ 16 w 31"/>
                <a:gd name="T43" fmla="*/ 5 h 38"/>
                <a:gd name="T44" fmla="*/ 16 w 31"/>
                <a:gd name="T45" fmla="*/ 4 h 38"/>
                <a:gd name="T46" fmla="*/ 18 w 31"/>
                <a:gd name="T47" fmla="*/ 4 h 38"/>
                <a:gd name="T48" fmla="*/ 15 w 31"/>
                <a:gd name="T49" fmla="*/ 14 h 38"/>
                <a:gd name="T50" fmla="*/ 12 w 31"/>
                <a:gd name="T51" fmla="*/ 15 h 38"/>
                <a:gd name="T52" fmla="*/ 11 w 31"/>
                <a:gd name="T53" fmla="*/ 16 h 38"/>
                <a:gd name="T54" fmla="*/ 10 w 31"/>
                <a:gd name="T55" fmla="*/ 17 h 38"/>
                <a:gd name="T56" fmla="*/ 8 w 31"/>
                <a:gd name="T57" fmla="*/ 19 h 38"/>
                <a:gd name="T58" fmla="*/ 7 w 31"/>
                <a:gd name="T59" fmla="*/ 21 h 38"/>
                <a:gd name="T60" fmla="*/ 8 w 31"/>
                <a:gd name="T61" fmla="*/ 20 h 38"/>
                <a:gd name="T62" fmla="*/ 7 w 31"/>
                <a:gd name="T63" fmla="*/ 22 h 38"/>
                <a:gd name="T64" fmla="*/ 8 w 31"/>
                <a:gd name="T65" fmla="*/ 27 h 38"/>
                <a:gd name="T66" fmla="*/ 9 w 31"/>
                <a:gd name="T67" fmla="*/ 29 h 38"/>
                <a:gd name="T68" fmla="*/ 1 w 31"/>
                <a:gd name="T69" fmla="*/ 33 h 38"/>
                <a:gd name="T70" fmla="*/ 0 w 31"/>
                <a:gd name="T71" fmla="*/ 34 h 38"/>
                <a:gd name="T72" fmla="*/ 0 w 31"/>
                <a:gd name="T73" fmla="*/ 35 h 38"/>
                <a:gd name="T74" fmla="*/ 1 w 31"/>
                <a:gd name="T75" fmla="*/ 37 h 38"/>
                <a:gd name="T76" fmla="*/ 5 w 31"/>
                <a:gd name="T77" fmla="*/ 37 h 38"/>
                <a:gd name="T78" fmla="*/ 8 w 31"/>
                <a:gd name="T79" fmla="*/ 36 h 38"/>
                <a:gd name="T80" fmla="*/ 10 w 31"/>
                <a:gd name="T81" fmla="*/ 36 h 38"/>
                <a:gd name="T82" fmla="*/ 23 w 31"/>
                <a:gd name="T83" fmla="*/ 33 h 38"/>
                <a:gd name="T84" fmla="*/ 29 w 31"/>
                <a:gd name="T85" fmla="*/ 33 h 38"/>
                <a:gd name="T86" fmla="*/ 31 w 31"/>
                <a:gd name="T87" fmla="*/ 33 h 38"/>
                <a:gd name="T88" fmla="*/ 31 w 31"/>
                <a:gd name="T89" fmla="*/ 32 h 38"/>
                <a:gd name="T90" fmla="*/ 31 w 31"/>
                <a:gd name="T91" fmla="*/ 31 h 38"/>
                <a:gd name="T92" fmla="*/ 31 w 31"/>
                <a:gd name="T93" fmla="*/ 30 h 38"/>
                <a:gd name="T94" fmla="*/ 11 w 31"/>
                <a:gd name="T95" fmla="*/ 26 h 38"/>
                <a:gd name="T96" fmla="*/ 9 w 31"/>
                <a:gd name="T97" fmla="*/ 25 h 38"/>
                <a:gd name="T98" fmla="*/ 9 w 31"/>
                <a:gd name="T99" fmla="*/ 22 h 38"/>
                <a:gd name="T100" fmla="*/ 14 w 31"/>
                <a:gd name="T101" fmla="*/ 16 h 38"/>
                <a:gd name="T102" fmla="*/ 22 w 31"/>
                <a:gd name="T103" fmla="*/ 20 h 38"/>
                <a:gd name="T104" fmla="*/ 18 w 31"/>
                <a:gd name="T105" fmla="*/ 22 h 38"/>
                <a:gd name="T106" fmla="*/ 19 w 31"/>
                <a:gd name="T107" fmla="*/ 20 h 38"/>
                <a:gd name="T108" fmla="*/ 19 w 31"/>
                <a:gd name="T109" fmla="*/ 17 h 38"/>
                <a:gd name="T110" fmla="*/ 20 w 31"/>
                <a:gd name="T111" fmla="*/ 15 h 38"/>
                <a:gd name="T112" fmla="*/ 23 w 31"/>
                <a:gd name="T113" fmla="*/ 14 h 38"/>
                <a:gd name="T114" fmla="*/ 22 w 31"/>
                <a:gd name="T115" fmla="*/ 2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1" h="38">
                  <a:moveTo>
                    <a:pt x="31" y="30"/>
                  </a:moveTo>
                  <a:cubicBezTo>
                    <a:pt x="31" y="30"/>
                    <a:pt x="31" y="30"/>
                    <a:pt x="31" y="30"/>
                  </a:cubicBezTo>
                  <a:cubicBezTo>
                    <a:pt x="31" y="30"/>
                    <a:pt x="31" y="30"/>
                    <a:pt x="31" y="29"/>
                  </a:cubicBezTo>
                  <a:cubicBezTo>
                    <a:pt x="31" y="28"/>
                    <a:pt x="30" y="27"/>
                    <a:pt x="29" y="27"/>
                  </a:cubicBezTo>
                  <a:cubicBezTo>
                    <a:pt x="29" y="26"/>
                    <a:pt x="29" y="27"/>
                    <a:pt x="29" y="27"/>
                  </a:cubicBezTo>
                  <a:cubicBezTo>
                    <a:pt x="29" y="27"/>
                    <a:pt x="29" y="27"/>
                    <a:pt x="29" y="26"/>
                  </a:cubicBezTo>
                  <a:cubicBezTo>
                    <a:pt x="29" y="26"/>
                    <a:pt x="28" y="26"/>
                    <a:pt x="28" y="25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7" y="26"/>
                    <a:pt x="28" y="25"/>
                    <a:pt x="27" y="25"/>
                  </a:cubicBezTo>
                  <a:cubicBezTo>
                    <a:pt x="27" y="24"/>
                    <a:pt x="26" y="24"/>
                    <a:pt x="26" y="24"/>
                  </a:cubicBezTo>
                  <a:cubicBezTo>
                    <a:pt x="26" y="23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5" y="24"/>
                    <a:pt x="25" y="25"/>
                    <a:pt x="25" y="25"/>
                  </a:cubicBezTo>
                  <a:cubicBezTo>
                    <a:pt x="25" y="25"/>
                    <a:pt x="24" y="25"/>
                    <a:pt x="24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3" y="25"/>
                    <a:pt x="24" y="23"/>
                    <a:pt x="25" y="21"/>
                  </a:cubicBezTo>
                  <a:cubicBezTo>
                    <a:pt x="26" y="20"/>
                    <a:pt x="27" y="17"/>
                    <a:pt x="27" y="16"/>
                  </a:cubicBezTo>
                  <a:cubicBezTo>
                    <a:pt x="27" y="14"/>
                    <a:pt x="27" y="14"/>
                    <a:pt x="27" y="13"/>
                  </a:cubicBezTo>
                  <a:cubicBezTo>
                    <a:pt x="26" y="13"/>
                    <a:pt x="26" y="14"/>
                    <a:pt x="25" y="12"/>
                  </a:cubicBezTo>
                  <a:cubicBezTo>
                    <a:pt x="24" y="11"/>
                    <a:pt x="24" y="12"/>
                    <a:pt x="23" y="12"/>
                  </a:cubicBezTo>
                  <a:cubicBezTo>
                    <a:pt x="22" y="12"/>
                    <a:pt x="20" y="12"/>
                    <a:pt x="20" y="12"/>
                  </a:cubicBezTo>
                  <a:cubicBezTo>
                    <a:pt x="20" y="12"/>
                    <a:pt x="20" y="10"/>
                    <a:pt x="20" y="9"/>
                  </a:cubicBezTo>
                  <a:cubicBezTo>
                    <a:pt x="20" y="8"/>
                    <a:pt x="21" y="5"/>
                    <a:pt x="20" y="3"/>
                  </a:cubicBezTo>
                  <a:cubicBezTo>
                    <a:pt x="20" y="1"/>
                    <a:pt x="18" y="0"/>
                    <a:pt x="17" y="0"/>
                  </a:cubicBezTo>
                  <a:cubicBezTo>
                    <a:pt x="16" y="0"/>
                    <a:pt x="14" y="3"/>
                    <a:pt x="14" y="3"/>
                  </a:cubicBezTo>
                  <a:cubicBezTo>
                    <a:pt x="13" y="3"/>
                    <a:pt x="13" y="3"/>
                    <a:pt x="13" y="4"/>
                  </a:cubicBezTo>
                  <a:cubicBezTo>
                    <a:pt x="13" y="4"/>
                    <a:pt x="13" y="4"/>
                    <a:pt x="12" y="4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9" y="6"/>
                    <a:pt x="9" y="6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6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8" y="10"/>
                    <a:pt x="8" y="11"/>
                  </a:cubicBezTo>
                  <a:cubicBezTo>
                    <a:pt x="8" y="11"/>
                    <a:pt x="8" y="11"/>
                    <a:pt x="9" y="11"/>
                  </a:cubicBezTo>
                  <a:cubicBezTo>
                    <a:pt x="9" y="12"/>
                    <a:pt x="9" y="13"/>
                    <a:pt x="10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4" y="9"/>
                  </a:cubicBezTo>
                  <a:cubicBezTo>
                    <a:pt x="14" y="8"/>
                    <a:pt x="14" y="9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7"/>
                    <a:pt x="14" y="7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4"/>
                    <a:pt x="16" y="5"/>
                    <a:pt x="16" y="5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8" y="3"/>
                    <a:pt x="18" y="3"/>
                  </a:cubicBezTo>
                  <a:cubicBezTo>
                    <a:pt x="18" y="3"/>
                    <a:pt x="18" y="3"/>
                    <a:pt x="18" y="4"/>
                  </a:cubicBezTo>
                  <a:cubicBezTo>
                    <a:pt x="18" y="6"/>
                    <a:pt x="18" y="7"/>
                    <a:pt x="17" y="8"/>
                  </a:cubicBezTo>
                  <a:cubicBezTo>
                    <a:pt x="17" y="9"/>
                    <a:pt x="16" y="13"/>
                    <a:pt x="16" y="13"/>
                  </a:cubicBezTo>
                  <a:cubicBezTo>
                    <a:pt x="16" y="14"/>
                    <a:pt x="16" y="14"/>
                    <a:pt x="15" y="14"/>
                  </a:cubicBezTo>
                  <a:cubicBezTo>
                    <a:pt x="14" y="14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2" y="16"/>
                    <a:pt x="12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9" y="18"/>
                  </a:cubicBezTo>
                  <a:cubicBezTo>
                    <a:pt x="9" y="18"/>
                    <a:pt x="9" y="18"/>
                    <a:pt x="8" y="19"/>
                  </a:cubicBezTo>
                  <a:cubicBezTo>
                    <a:pt x="7" y="21"/>
                    <a:pt x="7" y="22"/>
                    <a:pt x="7" y="23"/>
                  </a:cubicBezTo>
                  <a:cubicBezTo>
                    <a:pt x="7" y="23"/>
                    <a:pt x="7" y="22"/>
                    <a:pt x="7" y="22"/>
                  </a:cubicBezTo>
                  <a:cubicBezTo>
                    <a:pt x="7" y="21"/>
                    <a:pt x="7" y="22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8" y="21"/>
                    <a:pt x="8" y="21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20"/>
                    <a:pt x="8" y="21"/>
                    <a:pt x="7" y="22"/>
                  </a:cubicBezTo>
                  <a:cubicBezTo>
                    <a:pt x="7" y="23"/>
                    <a:pt x="7" y="24"/>
                    <a:pt x="7" y="25"/>
                  </a:cubicBezTo>
                  <a:cubicBezTo>
                    <a:pt x="8" y="25"/>
                    <a:pt x="8" y="25"/>
                    <a:pt x="8" y="26"/>
                  </a:cubicBezTo>
                  <a:cubicBezTo>
                    <a:pt x="8" y="26"/>
                    <a:pt x="8" y="26"/>
                    <a:pt x="8" y="27"/>
                  </a:cubicBezTo>
                  <a:cubicBezTo>
                    <a:pt x="8" y="27"/>
                    <a:pt x="9" y="27"/>
                    <a:pt x="9" y="27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0" y="28"/>
                    <a:pt x="10" y="29"/>
                    <a:pt x="9" y="29"/>
                  </a:cubicBezTo>
                  <a:cubicBezTo>
                    <a:pt x="8" y="29"/>
                    <a:pt x="7" y="29"/>
                    <a:pt x="5" y="30"/>
                  </a:cubicBezTo>
                  <a:cubicBezTo>
                    <a:pt x="3" y="31"/>
                    <a:pt x="2" y="32"/>
                    <a:pt x="2" y="32"/>
                  </a:cubicBezTo>
                  <a:cubicBezTo>
                    <a:pt x="2" y="32"/>
                    <a:pt x="1" y="32"/>
                    <a:pt x="1" y="33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1" y="33"/>
                    <a:pt x="1" y="33"/>
                    <a:pt x="0" y="3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6"/>
                    <a:pt x="1" y="36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" y="38"/>
                    <a:pt x="1" y="38"/>
                    <a:pt x="2" y="38"/>
                  </a:cubicBezTo>
                  <a:cubicBezTo>
                    <a:pt x="3" y="38"/>
                    <a:pt x="4" y="38"/>
                    <a:pt x="5" y="37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6" y="37"/>
                    <a:pt x="6" y="37"/>
                    <a:pt x="6" y="36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6"/>
                    <a:pt x="7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6"/>
                    <a:pt x="10" y="36"/>
                  </a:cubicBezTo>
                  <a:cubicBezTo>
                    <a:pt x="10" y="36"/>
                    <a:pt x="10" y="36"/>
                    <a:pt x="11" y="35"/>
                  </a:cubicBezTo>
                  <a:cubicBezTo>
                    <a:pt x="12" y="35"/>
                    <a:pt x="14" y="35"/>
                    <a:pt x="16" y="34"/>
                  </a:cubicBezTo>
                  <a:cubicBezTo>
                    <a:pt x="18" y="33"/>
                    <a:pt x="20" y="33"/>
                    <a:pt x="23" y="33"/>
                  </a:cubicBezTo>
                  <a:cubicBezTo>
                    <a:pt x="25" y="32"/>
                    <a:pt x="28" y="33"/>
                    <a:pt x="29" y="34"/>
                  </a:cubicBezTo>
                  <a:cubicBezTo>
                    <a:pt x="29" y="34"/>
                    <a:pt x="29" y="33"/>
                    <a:pt x="29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1" y="33"/>
                    <a:pt x="31" y="33"/>
                    <a:pt x="30" y="33"/>
                  </a:cubicBezTo>
                  <a:cubicBezTo>
                    <a:pt x="30" y="32"/>
                    <a:pt x="30" y="32"/>
                    <a:pt x="31" y="32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1" y="32"/>
                    <a:pt x="30" y="32"/>
                    <a:pt x="30" y="31"/>
                  </a:cubicBezTo>
                  <a:cubicBezTo>
                    <a:pt x="31" y="31"/>
                    <a:pt x="30" y="31"/>
                    <a:pt x="31" y="31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31" y="31"/>
                    <a:pt x="31" y="31"/>
                    <a:pt x="31" y="30"/>
                  </a:cubicBezTo>
                  <a:close/>
                  <a:moveTo>
                    <a:pt x="14" y="22"/>
                  </a:moveTo>
                  <a:cubicBezTo>
                    <a:pt x="14" y="24"/>
                    <a:pt x="13" y="25"/>
                    <a:pt x="12" y="25"/>
                  </a:cubicBezTo>
                  <a:cubicBezTo>
                    <a:pt x="12" y="26"/>
                    <a:pt x="11" y="26"/>
                    <a:pt x="11" y="26"/>
                  </a:cubicBezTo>
                  <a:cubicBezTo>
                    <a:pt x="10" y="26"/>
                    <a:pt x="10" y="26"/>
                    <a:pt x="10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4"/>
                    <a:pt x="9" y="23"/>
                  </a:cubicBezTo>
                  <a:cubicBezTo>
                    <a:pt x="9" y="23"/>
                    <a:pt x="9" y="23"/>
                    <a:pt x="9" y="22"/>
                  </a:cubicBezTo>
                  <a:cubicBezTo>
                    <a:pt x="9" y="22"/>
                    <a:pt x="9" y="21"/>
                    <a:pt x="9" y="21"/>
                  </a:cubicBezTo>
                  <a:cubicBezTo>
                    <a:pt x="9" y="21"/>
                    <a:pt x="10" y="19"/>
                    <a:pt x="12" y="18"/>
                  </a:cubicBezTo>
                  <a:cubicBezTo>
                    <a:pt x="13" y="17"/>
                    <a:pt x="14" y="16"/>
                    <a:pt x="14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6" y="16"/>
                    <a:pt x="15" y="21"/>
                    <a:pt x="14" y="22"/>
                  </a:cubicBezTo>
                  <a:close/>
                  <a:moveTo>
                    <a:pt x="22" y="20"/>
                  </a:moveTo>
                  <a:cubicBezTo>
                    <a:pt x="21" y="21"/>
                    <a:pt x="19" y="24"/>
                    <a:pt x="18" y="24"/>
                  </a:cubicBezTo>
                  <a:cubicBezTo>
                    <a:pt x="18" y="25"/>
                    <a:pt x="18" y="23"/>
                    <a:pt x="18" y="23"/>
                  </a:cubicBezTo>
                  <a:cubicBezTo>
                    <a:pt x="18" y="23"/>
                    <a:pt x="18" y="23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9" y="21"/>
                    <a:pt x="18" y="21"/>
                    <a:pt x="19" y="21"/>
                  </a:cubicBezTo>
                  <a:cubicBezTo>
                    <a:pt x="19" y="21"/>
                    <a:pt x="19" y="20"/>
                    <a:pt x="19" y="20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19" y="19"/>
                    <a:pt x="19" y="18"/>
                  </a:cubicBezTo>
                  <a:cubicBezTo>
                    <a:pt x="19" y="18"/>
                    <a:pt x="19" y="18"/>
                    <a:pt x="19" y="17"/>
                  </a:cubicBezTo>
                  <a:cubicBezTo>
                    <a:pt x="19" y="17"/>
                    <a:pt x="19" y="17"/>
                    <a:pt x="19" y="16"/>
                  </a:cubicBezTo>
                  <a:cubicBezTo>
                    <a:pt x="19" y="16"/>
                    <a:pt x="19" y="16"/>
                    <a:pt x="19" y="15"/>
                  </a:cubicBezTo>
                  <a:cubicBezTo>
                    <a:pt x="19" y="15"/>
                    <a:pt x="19" y="15"/>
                    <a:pt x="20" y="15"/>
                  </a:cubicBezTo>
                  <a:cubicBezTo>
                    <a:pt x="20" y="15"/>
                    <a:pt x="21" y="14"/>
                    <a:pt x="21" y="14"/>
                  </a:cubicBezTo>
                  <a:cubicBezTo>
                    <a:pt x="22" y="14"/>
                    <a:pt x="21" y="14"/>
                    <a:pt x="22" y="14"/>
                  </a:cubicBezTo>
                  <a:cubicBezTo>
                    <a:pt x="23" y="14"/>
                    <a:pt x="22" y="14"/>
                    <a:pt x="23" y="14"/>
                  </a:cubicBezTo>
                  <a:cubicBezTo>
                    <a:pt x="23" y="14"/>
                    <a:pt x="23" y="14"/>
                    <a:pt x="24" y="14"/>
                  </a:cubicBezTo>
                  <a:cubicBezTo>
                    <a:pt x="24" y="14"/>
                    <a:pt x="24" y="15"/>
                    <a:pt x="24" y="15"/>
                  </a:cubicBezTo>
                  <a:cubicBezTo>
                    <a:pt x="23" y="16"/>
                    <a:pt x="23" y="18"/>
                    <a:pt x="22" y="20"/>
                  </a:cubicBez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0" name="Freeform 96"/>
            <p:cNvSpPr>
              <a:spLocks noEditPoints="1"/>
            </p:cNvSpPr>
            <p:nvPr/>
          </p:nvSpPr>
          <p:spPr bwMode="auto">
            <a:xfrm>
              <a:off x="5517" y="2965"/>
              <a:ext cx="51" cy="125"/>
            </a:xfrm>
            <a:custGeom>
              <a:avLst/>
              <a:gdLst>
                <a:gd name="T0" fmla="*/ 20 w 21"/>
                <a:gd name="T1" fmla="*/ 27 h 53"/>
                <a:gd name="T2" fmla="*/ 17 w 21"/>
                <a:gd name="T3" fmla="*/ 26 h 53"/>
                <a:gd name="T4" fmla="*/ 15 w 21"/>
                <a:gd name="T5" fmla="*/ 27 h 53"/>
                <a:gd name="T6" fmla="*/ 17 w 21"/>
                <a:gd name="T7" fmla="*/ 22 h 53"/>
                <a:gd name="T8" fmla="*/ 19 w 21"/>
                <a:gd name="T9" fmla="*/ 20 h 53"/>
                <a:gd name="T10" fmla="*/ 20 w 21"/>
                <a:gd name="T11" fmla="*/ 18 h 53"/>
                <a:gd name="T12" fmla="*/ 19 w 21"/>
                <a:gd name="T13" fmla="*/ 16 h 53"/>
                <a:gd name="T14" fmla="*/ 16 w 21"/>
                <a:gd name="T15" fmla="*/ 16 h 53"/>
                <a:gd name="T16" fmla="*/ 18 w 21"/>
                <a:gd name="T17" fmla="*/ 5 h 53"/>
                <a:gd name="T18" fmla="*/ 17 w 21"/>
                <a:gd name="T19" fmla="*/ 3 h 53"/>
                <a:gd name="T20" fmla="*/ 15 w 21"/>
                <a:gd name="T21" fmla="*/ 3 h 53"/>
                <a:gd name="T22" fmla="*/ 14 w 21"/>
                <a:gd name="T23" fmla="*/ 3 h 53"/>
                <a:gd name="T24" fmla="*/ 13 w 21"/>
                <a:gd name="T25" fmla="*/ 3 h 53"/>
                <a:gd name="T26" fmla="*/ 12 w 21"/>
                <a:gd name="T27" fmla="*/ 2 h 53"/>
                <a:gd name="T28" fmla="*/ 11 w 21"/>
                <a:gd name="T29" fmla="*/ 1 h 53"/>
                <a:gd name="T30" fmla="*/ 9 w 21"/>
                <a:gd name="T31" fmla="*/ 1 h 53"/>
                <a:gd name="T32" fmla="*/ 8 w 21"/>
                <a:gd name="T33" fmla="*/ 1 h 53"/>
                <a:gd name="T34" fmla="*/ 4 w 21"/>
                <a:gd name="T35" fmla="*/ 18 h 53"/>
                <a:gd name="T36" fmla="*/ 5 w 21"/>
                <a:gd name="T37" fmla="*/ 21 h 53"/>
                <a:gd name="T38" fmla="*/ 6 w 21"/>
                <a:gd name="T39" fmla="*/ 22 h 53"/>
                <a:gd name="T40" fmla="*/ 1 w 21"/>
                <a:gd name="T41" fmla="*/ 28 h 53"/>
                <a:gd name="T42" fmla="*/ 1 w 21"/>
                <a:gd name="T43" fmla="*/ 30 h 53"/>
                <a:gd name="T44" fmla="*/ 3 w 21"/>
                <a:gd name="T45" fmla="*/ 35 h 53"/>
                <a:gd name="T46" fmla="*/ 7 w 21"/>
                <a:gd name="T47" fmla="*/ 43 h 53"/>
                <a:gd name="T48" fmla="*/ 9 w 21"/>
                <a:gd name="T49" fmla="*/ 49 h 53"/>
                <a:gd name="T50" fmla="*/ 13 w 21"/>
                <a:gd name="T51" fmla="*/ 53 h 53"/>
                <a:gd name="T52" fmla="*/ 14 w 21"/>
                <a:gd name="T53" fmla="*/ 51 h 53"/>
                <a:gd name="T54" fmla="*/ 14 w 21"/>
                <a:gd name="T55" fmla="*/ 42 h 53"/>
                <a:gd name="T56" fmla="*/ 17 w 21"/>
                <a:gd name="T57" fmla="*/ 39 h 53"/>
                <a:gd name="T58" fmla="*/ 18 w 21"/>
                <a:gd name="T59" fmla="*/ 38 h 53"/>
                <a:gd name="T60" fmla="*/ 17 w 21"/>
                <a:gd name="T61" fmla="*/ 36 h 53"/>
                <a:gd name="T62" fmla="*/ 14 w 21"/>
                <a:gd name="T63" fmla="*/ 36 h 53"/>
                <a:gd name="T64" fmla="*/ 17 w 21"/>
                <a:gd name="T65" fmla="*/ 33 h 53"/>
                <a:gd name="T66" fmla="*/ 19 w 21"/>
                <a:gd name="T67" fmla="*/ 32 h 53"/>
                <a:gd name="T68" fmla="*/ 21 w 21"/>
                <a:gd name="T69" fmla="*/ 30 h 53"/>
                <a:gd name="T70" fmla="*/ 10 w 21"/>
                <a:gd name="T71" fmla="*/ 27 h 53"/>
                <a:gd name="T72" fmla="*/ 9 w 21"/>
                <a:gd name="T73" fmla="*/ 28 h 53"/>
                <a:gd name="T74" fmla="*/ 7 w 21"/>
                <a:gd name="T75" fmla="*/ 31 h 53"/>
                <a:gd name="T76" fmla="*/ 6 w 21"/>
                <a:gd name="T77" fmla="*/ 32 h 53"/>
                <a:gd name="T78" fmla="*/ 8 w 21"/>
                <a:gd name="T79" fmla="*/ 35 h 53"/>
                <a:gd name="T80" fmla="*/ 10 w 21"/>
                <a:gd name="T81" fmla="*/ 34 h 53"/>
                <a:gd name="T82" fmla="*/ 10 w 21"/>
                <a:gd name="T83" fmla="*/ 35 h 53"/>
                <a:gd name="T84" fmla="*/ 7 w 21"/>
                <a:gd name="T85" fmla="*/ 38 h 53"/>
                <a:gd name="T86" fmla="*/ 8 w 21"/>
                <a:gd name="T87" fmla="*/ 41 h 53"/>
                <a:gd name="T88" fmla="*/ 11 w 21"/>
                <a:gd name="T89" fmla="*/ 43 h 53"/>
                <a:gd name="T90" fmla="*/ 4 w 21"/>
                <a:gd name="T91" fmla="*/ 37 h 53"/>
                <a:gd name="T92" fmla="*/ 11 w 21"/>
                <a:gd name="T93" fmla="*/ 22 h 53"/>
                <a:gd name="T94" fmla="*/ 10 w 21"/>
                <a:gd name="T95" fmla="*/ 26 h 53"/>
                <a:gd name="T96" fmla="*/ 8 w 21"/>
                <a:gd name="T97" fmla="*/ 20 h 53"/>
                <a:gd name="T98" fmla="*/ 10 w 21"/>
                <a:gd name="T99" fmla="*/ 18 h 53"/>
                <a:gd name="T100" fmla="*/ 11 w 21"/>
                <a:gd name="T101" fmla="*/ 15 h 53"/>
                <a:gd name="T102" fmla="*/ 12 w 21"/>
                <a:gd name="T103" fmla="*/ 1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1" h="53">
                  <a:moveTo>
                    <a:pt x="21" y="29"/>
                  </a:move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8"/>
                    <a:pt x="21" y="28"/>
                  </a:cubicBezTo>
                  <a:cubicBezTo>
                    <a:pt x="21" y="28"/>
                    <a:pt x="21" y="27"/>
                    <a:pt x="20" y="27"/>
                  </a:cubicBezTo>
                  <a:cubicBezTo>
                    <a:pt x="20" y="27"/>
                    <a:pt x="20" y="27"/>
                    <a:pt x="19" y="27"/>
                  </a:cubicBezTo>
                  <a:cubicBezTo>
                    <a:pt x="19" y="27"/>
                    <a:pt x="19" y="27"/>
                    <a:pt x="18" y="27"/>
                  </a:cubicBezTo>
                  <a:cubicBezTo>
                    <a:pt x="18" y="27"/>
                    <a:pt x="18" y="26"/>
                    <a:pt x="18" y="26"/>
                  </a:cubicBezTo>
                  <a:cubicBezTo>
                    <a:pt x="18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7"/>
                    <a:pt x="17" y="27"/>
                    <a:pt x="1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7"/>
                    <a:pt x="15" y="27"/>
                    <a:pt x="14" y="27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5" y="26"/>
                    <a:pt x="14" y="25"/>
                    <a:pt x="15" y="25"/>
                  </a:cubicBezTo>
                  <a:cubicBezTo>
                    <a:pt x="15" y="24"/>
                    <a:pt x="16" y="23"/>
                    <a:pt x="17" y="22"/>
                  </a:cubicBezTo>
                  <a:cubicBezTo>
                    <a:pt x="17" y="22"/>
                    <a:pt x="17" y="21"/>
                    <a:pt x="17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20"/>
                    <a:pt x="19" y="20"/>
                    <a:pt x="19" y="19"/>
                  </a:cubicBezTo>
                  <a:cubicBezTo>
                    <a:pt x="19" y="19"/>
                    <a:pt x="20" y="19"/>
                    <a:pt x="20" y="19"/>
                  </a:cubicBezTo>
                  <a:cubicBezTo>
                    <a:pt x="20" y="19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19" y="18"/>
                    <a:pt x="19" y="18"/>
                    <a:pt x="19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7"/>
                    <a:pt x="19" y="16"/>
                    <a:pt x="19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6"/>
                    <a:pt x="16" y="16"/>
                    <a:pt x="16" y="16"/>
                  </a:cubicBezTo>
                  <a:cubicBezTo>
                    <a:pt x="16" y="16"/>
                    <a:pt x="15" y="17"/>
                    <a:pt x="15" y="16"/>
                  </a:cubicBezTo>
                  <a:cubicBezTo>
                    <a:pt x="15" y="16"/>
                    <a:pt x="15" y="12"/>
                    <a:pt x="16" y="10"/>
                  </a:cubicBezTo>
                  <a:cubicBezTo>
                    <a:pt x="16" y="9"/>
                    <a:pt x="17" y="6"/>
                    <a:pt x="17" y="6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5"/>
                    <a:pt x="18" y="5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3"/>
                    <a:pt x="18" y="3"/>
                  </a:cubicBezTo>
                  <a:cubicBezTo>
                    <a:pt x="18" y="3"/>
                    <a:pt x="18" y="3"/>
                    <a:pt x="17" y="3"/>
                  </a:cubicBezTo>
                  <a:cubicBezTo>
                    <a:pt x="17" y="3"/>
                    <a:pt x="17" y="2"/>
                    <a:pt x="17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3"/>
                    <a:pt x="15" y="3"/>
                    <a:pt x="15" y="3"/>
                  </a:cubicBezTo>
                  <a:cubicBezTo>
                    <a:pt x="15" y="3"/>
                    <a:pt x="15" y="2"/>
                    <a:pt x="15" y="2"/>
                  </a:cubicBezTo>
                  <a:cubicBezTo>
                    <a:pt x="15" y="2"/>
                    <a:pt x="15" y="3"/>
                    <a:pt x="15" y="3"/>
                  </a:cubicBezTo>
                  <a:cubicBezTo>
                    <a:pt x="15" y="3"/>
                    <a:pt x="14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9" y="1"/>
                  </a:cubicBezTo>
                  <a:cubicBezTo>
                    <a:pt x="9" y="1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1"/>
                    <a:pt x="9" y="1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8" y="2"/>
                    <a:pt x="6" y="6"/>
                    <a:pt x="5" y="9"/>
                  </a:cubicBezTo>
                  <a:cubicBezTo>
                    <a:pt x="4" y="12"/>
                    <a:pt x="3" y="13"/>
                    <a:pt x="3" y="15"/>
                  </a:cubicBezTo>
                  <a:cubicBezTo>
                    <a:pt x="3" y="17"/>
                    <a:pt x="3" y="18"/>
                    <a:pt x="3" y="18"/>
                  </a:cubicBezTo>
                  <a:cubicBezTo>
                    <a:pt x="3" y="18"/>
                    <a:pt x="3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0"/>
                    <a:pt x="4" y="21"/>
                    <a:pt x="5" y="21"/>
                  </a:cubicBezTo>
                  <a:cubicBezTo>
                    <a:pt x="5" y="22"/>
                    <a:pt x="5" y="21"/>
                    <a:pt x="5" y="22"/>
                  </a:cubicBezTo>
                  <a:cubicBezTo>
                    <a:pt x="5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7" y="21"/>
                    <a:pt x="7" y="21"/>
                  </a:cubicBezTo>
                  <a:cubicBezTo>
                    <a:pt x="7" y="22"/>
                    <a:pt x="7" y="22"/>
                    <a:pt x="6" y="22"/>
                  </a:cubicBezTo>
                  <a:cubicBezTo>
                    <a:pt x="6" y="22"/>
                    <a:pt x="3" y="26"/>
                    <a:pt x="2" y="27"/>
                  </a:cubicBezTo>
                  <a:cubicBezTo>
                    <a:pt x="1" y="28"/>
                    <a:pt x="1" y="27"/>
                    <a:pt x="1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8"/>
                    <a:pt x="1" y="28"/>
                    <a:pt x="1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29"/>
                    <a:pt x="0" y="29"/>
                    <a:pt x="1" y="30"/>
                  </a:cubicBezTo>
                  <a:cubicBezTo>
                    <a:pt x="1" y="31"/>
                    <a:pt x="1" y="31"/>
                    <a:pt x="1" y="32"/>
                  </a:cubicBezTo>
                  <a:cubicBezTo>
                    <a:pt x="1" y="32"/>
                    <a:pt x="1" y="33"/>
                    <a:pt x="1" y="33"/>
                  </a:cubicBezTo>
                  <a:cubicBezTo>
                    <a:pt x="2" y="33"/>
                    <a:pt x="2" y="33"/>
                    <a:pt x="2" y="34"/>
                  </a:cubicBezTo>
                  <a:cubicBezTo>
                    <a:pt x="2" y="34"/>
                    <a:pt x="3" y="35"/>
                    <a:pt x="3" y="35"/>
                  </a:cubicBezTo>
                  <a:cubicBezTo>
                    <a:pt x="4" y="36"/>
                    <a:pt x="5" y="37"/>
                    <a:pt x="5" y="39"/>
                  </a:cubicBezTo>
                  <a:cubicBezTo>
                    <a:pt x="5" y="40"/>
                    <a:pt x="5" y="40"/>
                    <a:pt x="6" y="40"/>
                  </a:cubicBezTo>
                  <a:cubicBezTo>
                    <a:pt x="6" y="41"/>
                    <a:pt x="6" y="42"/>
                    <a:pt x="6" y="42"/>
                  </a:cubicBezTo>
                  <a:cubicBezTo>
                    <a:pt x="7" y="42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8" y="45"/>
                    <a:pt x="8" y="46"/>
                  </a:cubicBezTo>
                  <a:cubicBezTo>
                    <a:pt x="8" y="46"/>
                    <a:pt x="8" y="46"/>
                    <a:pt x="8" y="47"/>
                  </a:cubicBezTo>
                  <a:cubicBezTo>
                    <a:pt x="9" y="47"/>
                    <a:pt x="9" y="48"/>
                    <a:pt x="9" y="49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1"/>
                    <a:pt x="11" y="52"/>
                    <a:pt x="11" y="52"/>
                  </a:cubicBezTo>
                  <a:cubicBezTo>
                    <a:pt x="11" y="53"/>
                    <a:pt x="12" y="53"/>
                    <a:pt x="12" y="53"/>
                  </a:cubicBezTo>
                  <a:cubicBezTo>
                    <a:pt x="12" y="53"/>
                    <a:pt x="12" y="53"/>
                    <a:pt x="13" y="53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2"/>
                    <a:pt x="14" y="52"/>
                    <a:pt x="14" y="51"/>
                  </a:cubicBezTo>
                  <a:cubicBezTo>
                    <a:pt x="14" y="51"/>
                    <a:pt x="14" y="51"/>
                    <a:pt x="14" y="50"/>
                  </a:cubicBezTo>
                  <a:cubicBezTo>
                    <a:pt x="14" y="50"/>
                    <a:pt x="14" y="50"/>
                    <a:pt x="14" y="49"/>
                  </a:cubicBezTo>
                  <a:cubicBezTo>
                    <a:pt x="14" y="48"/>
                    <a:pt x="14" y="47"/>
                    <a:pt x="14" y="47"/>
                  </a:cubicBezTo>
                  <a:cubicBezTo>
                    <a:pt x="14" y="47"/>
                    <a:pt x="14" y="42"/>
                    <a:pt x="14" y="42"/>
                  </a:cubicBezTo>
                  <a:cubicBezTo>
                    <a:pt x="14" y="42"/>
                    <a:pt x="15" y="41"/>
                    <a:pt x="16" y="41"/>
                  </a:cubicBezTo>
                  <a:cubicBezTo>
                    <a:pt x="16" y="40"/>
                    <a:pt x="16" y="40"/>
                    <a:pt x="17" y="40"/>
                  </a:cubicBezTo>
                  <a:cubicBezTo>
                    <a:pt x="17" y="40"/>
                    <a:pt x="17" y="39"/>
                    <a:pt x="17" y="39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7" y="39"/>
                    <a:pt x="18" y="39"/>
                    <a:pt x="17" y="39"/>
                  </a:cubicBezTo>
                  <a:cubicBezTo>
                    <a:pt x="17" y="39"/>
                    <a:pt x="17" y="39"/>
                    <a:pt x="17" y="38"/>
                  </a:cubicBezTo>
                  <a:cubicBezTo>
                    <a:pt x="17" y="38"/>
                    <a:pt x="17" y="38"/>
                    <a:pt x="18" y="38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7"/>
                    <a:pt x="18" y="37"/>
                  </a:cubicBezTo>
                  <a:cubicBezTo>
                    <a:pt x="18" y="37"/>
                    <a:pt x="17" y="37"/>
                    <a:pt x="17" y="37"/>
                  </a:cubicBezTo>
                  <a:cubicBezTo>
                    <a:pt x="17" y="37"/>
                    <a:pt x="17" y="36"/>
                    <a:pt x="17" y="36"/>
                  </a:cubicBezTo>
                  <a:cubicBezTo>
                    <a:pt x="17" y="36"/>
                    <a:pt x="18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6" y="36"/>
                    <a:pt x="16" y="35"/>
                    <a:pt x="16" y="35"/>
                  </a:cubicBezTo>
                  <a:cubicBezTo>
                    <a:pt x="16" y="35"/>
                    <a:pt x="15" y="35"/>
                    <a:pt x="15" y="35"/>
                  </a:cubicBezTo>
                  <a:cubicBezTo>
                    <a:pt x="15" y="35"/>
                    <a:pt x="15" y="36"/>
                    <a:pt x="14" y="36"/>
                  </a:cubicBezTo>
                  <a:cubicBezTo>
                    <a:pt x="14" y="36"/>
                    <a:pt x="14" y="36"/>
                    <a:pt x="14" y="35"/>
                  </a:cubicBezTo>
                  <a:cubicBezTo>
                    <a:pt x="14" y="35"/>
                    <a:pt x="16" y="34"/>
                    <a:pt x="16" y="34"/>
                  </a:cubicBezTo>
                  <a:cubicBezTo>
                    <a:pt x="16" y="33"/>
                    <a:pt x="16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7" y="33"/>
                    <a:pt x="18" y="32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2"/>
                    <a:pt x="19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1" y="31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29"/>
                  </a:cubicBezTo>
                  <a:close/>
                  <a:moveTo>
                    <a:pt x="10" y="26"/>
                  </a:moveTo>
                  <a:cubicBezTo>
                    <a:pt x="10" y="26"/>
                    <a:pt x="10" y="27"/>
                    <a:pt x="10" y="27"/>
                  </a:cubicBezTo>
                  <a:cubicBezTo>
                    <a:pt x="10" y="27"/>
                    <a:pt x="9" y="27"/>
                    <a:pt x="9" y="27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9"/>
                    <a:pt x="8" y="29"/>
                    <a:pt x="8" y="29"/>
                  </a:cubicBezTo>
                  <a:cubicBezTo>
                    <a:pt x="8" y="29"/>
                    <a:pt x="8" y="30"/>
                    <a:pt x="8" y="30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7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3"/>
                    <a:pt x="6" y="33"/>
                  </a:cubicBezTo>
                  <a:cubicBezTo>
                    <a:pt x="6" y="33"/>
                    <a:pt x="7" y="33"/>
                    <a:pt x="7" y="33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9" y="35"/>
                  </a:cubicBezTo>
                  <a:cubicBezTo>
                    <a:pt x="9" y="35"/>
                    <a:pt x="9" y="35"/>
                    <a:pt x="9" y="34"/>
                  </a:cubicBezTo>
                  <a:cubicBezTo>
                    <a:pt x="9" y="34"/>
                    <a:pt x="9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1" y="33"/>
                    <a:pt x="11" y="34"/>
                    <a:pt x="10" y="34"/>
                  </a:cubicBezTo>
                  <a:cubicBezTo>
                    <a:pt x="10" y="35"/>
                    <a:pt x="10" y="34"/>
                    <a:pt x="10" y="34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35"/>
                    <a:pt x="10" y="35"/>
                    <a:pt x="9" y="36"/>
                  </a:cubicBezTo>
                  <a:cubicBezTo>
                    <a:pt x="9" y="36"/>
                    <a:pt x="8" y="37"/>
                    <a:pt x="8" y="37"/>
                  </a:cubicBezTo>
                  <a:cubicBezTo>
                    <a:pt x="8" y="37"/>
                    <a:pt x="8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7" y="39"/>
                    <a:pt x="7" y="39"/>
                  </a:cubicBezTo>
                  <a:cubicBezTo>
                    <a:pt x="7" y="39"/>
                    <a:pt x="7" y="39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1"/>
                    <a:pt x="8" y="41"/>
                    <a:pt x="8" y="41"/>
                  </a:cubicBezTo>
                  <a:cubicBezTo>
                    <a:pt x="8" y="41"/>
                    <a:pt x="8" y="41"/>
                    <a:pt x="8" y="42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8" y="42"/>
                    <a:pt x="9" y="43"/>
                    <a:pt x="9" y="43"/>
                  </a:cubicBezTo>
                  <a:cubicBezTo>
                    <a:pt x="10" y="43"/>
                    <a:pt x="11" y="43"/>
                    <a:pt x="11" y="43"/>
                  </a:cubicBezTo>
                  <a:cubicBezTo>
                    <a:pt x="11" y="43"/>
                    <a:pt x="11" y="47"/>
                    <a:pt x="11" y="48"/>
                  </a:cubicBezTo>
                  <a:cubicBezTo>
                    <a:pt x="11" y="49"/>
                    <a:pt x="11" y="48"/>
                    <a:pt x="10" y="47"/>
                  </a:cubicBezTo>
                  <a:cubicBezTo>
                    <a:pt x="9" y="46"/>
                    <a:pt x="7" y="42"/>
                    <a:pt x="6" y="41"/>
                  </a:cubicBezTo>
                  <a:cubicBezTo>
                    <a:pt x="6" y="40"/>
                    <a:pt x="5" y="38"/>
                    <a:pt x="4" y="37"/>
                  </a:cubicBezTo>
                  <a:cubicBezTo>
                    <a:pt x="4" y="36"/>
                    <a:pt x="3" y="35"/>
                    <a:pt x="3" y="34"/>
                  </a:cubicBezTo>
                  <a:cubicBezTo>
                    <a:pt x="2" y="33"/>
                    <a:pt x="2" y="32"/>
                    <a:pt x="2" y="32"/>
                  </a:cubicBezTo>
                  <a:cubicBezTo>
                    <a:pt x="2" y="31"/>
                    <a:pt x="2" y="30"/>
                    <a:pt x="4" y="28"/>
                  </a:cubicBezTo>
                  <a:cubicBezTo>
                    <a:pt x="6" y="25"/>
                    <a:pt x="11" y="22"/>
                    <a:pt x="11" y="22"/>
                  </a:cubicBezTo>
                  <a:cubicBezTo>
                    <a:pt x="11" y="22"/>
                    <a:pt x="11" y="24"/>
                    <a:pt x="11" y="24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1" y="25"/>
                    <a:pt x="10" y="25"/>
                  </a:cubicBezTo>
                  <a:cubicBezTo>
                    <a:pt x="10" y="25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lose/>
                  <a:moveTo>
                    <a:pt x="12" y="19"/>
                  </a:moveTo>
                  <a:cubicBezTo>
                    <a:pt x="11" y="19"/>
                    <a:pt x="8" y="21"/>
                    <a:pt x="8" y="21"/>
                  </a:cubicBezTo>
                  <a:cubicBezTo>
                    <a:pt x="8" y="21"/>
                    <a:pt x="8" y="21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19"/>
                    <a:pt x="9" y="19"/>
                    <a:pt x="9" y="19"/>
                  </a:cubicBezTo>
                  <a:cubicBezTo>
                    <a:pt x="9" y="18"/>
                    <a:pt x="9" y="19"/>
                    <a:pt x="9" y="18"/>
                  </a:cubicBezTo>
                  <a:cubicBezTo>
                    <a:pt x="9" y="18"/>
                    <a:pt x="9" y="18"/>
                    <a:pt x="10" y="18"/>
                  </a:cubicBezTo>
                  <a:cubicBezTo>
                    <a:pt x="10" y="18"/>
                    <a:pt x="10" y="18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1" y="16"/>
                    <a:pt x="11" y="16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2" y="15"/>
                    <a:pt x="12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4"/>
                    <a:pt x="12" y="13"/>
                    <a:pt x="12" y="13"/>
                  </a:cubicBezTo>
                  <a:cubicBezTo>
                    <a:pt x="12" y="14"/>
                    <a:pt x="12" y="19"/>
                    <a:pt x="12" y="19"/>
                  </a:cubicBez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46" name="Freeform 82"/>
          <p:cNvSpPr>
            <a:spLocks noEditPoints="1"/>
          </p:cNvSpPr>
          <p:nvPr/>
        </p:nvSpPr>
        <p:spPr bwMode="auto">
          <a:xfrm>
            <a:off x="2071984" y="2468445"/>
            <a:ext cx="1155775" cy="366200"/>
          </a:xfrm>
          <a:custGeom>
            <a:avLst/>
            <a:gdLst>
              <a:gd name="T0" fmla="*/ 52 w 584"/>
              <a:gd name="T1" fmla="*/ 27 h 183"/>
              <a:gd name="T2" fmla="*/ 130 w 584"/>
              <a:gd name="T3" fmla="*/ 20 h 183"/>
              <a:gd name="T4" fmla="*/ 128 w 584"/>
              <a:gd name="T5" fmla="*/ 92 h 183"/>
              <a:gd name="T6" fmla="*/ 49 w 584"/>
              <a:gd name="T7" fmla="*/ 134 h 183"/>
              <a:gd name="T8" fmla="*/ 40 w 584"/>
              <a:gd name="T9" fmla="*/ 146 h 183"/>
              <a:gd name="T10" fmla="*/ 89 w 584"/>
              <a:gd name="T11" fmla="*/ 149 h 183"/>
              <a:gd name="T12" fmla="*/ 114 w 584"/>
              <a:gd name="T13" fmla="*/ 156 h 183"/>
              <a:gd name="T14" fmla="*/ 134 w 584"/>
              <a:gd name="T15" fmla="*/ 139 h 183"/>
              <a:gd name="T16" fmla="*/ 137 w 584"/>
              <a:gd name="T17" fmla="*/ 139 h 183"/>
              <a:gd name="T18" fmla="*/ 120 w 584"/>
              <a:gd name="T19" fmla="*/ 169 h 183"/>
              <a:gd name="T20" fmla="*/ 71 w 584"/>
              <a:gd name="T21" fmla="*/ 178 h 183"/>
              <a:gd name="T22" fmla="*/ 54 w 584"/>
              <a:gd name="T23" fmla="*/ 169 h 183"/>
              <a:gd name="T24" fmla="*/ 31 w 584"/>
              <a:gd name="T25" fmla="*/ 157 h 183"/>
              <a:gd name="T26" fmla="*/ 5 w 584"/>
              <a:gd name="T27" fmla="*/ 178 h 183"/>
              <a:gd name="T28" fmla="*/ 1 w 584"/>
              <a:gd name="T29" fmla="*/ 183 h 183"/>
              <a:gd name="T30" fmla="*/ 1 w 584"/>
              <a:gd name="T31" fmla="*/ 173 h 183"/>
              <a:gd name="T32" fmla="*/ 63 w 584"/>
              <a:gd name="T33" fmla="*/ 120 h 183"/>
              <a:gd name="T34" fmla="*/ 108 w 584"/>
              <a:gd name="T35" fmla="*/ 67 h 183"/>
              <a:gd name="T36" fmla="*/ 115 w 584"/>
              <a:gd name="T37" fmla="*/ 33 h 183"/>
              <a:gd name="T38" fmla="*/ 94 w 584"/>
              <a:gd name="T39" fmla="*/ 10 h 183"/>
              <a:gd name="T40" fmla="*/ 39 w 584"/>
              <a:gd name="T41" fmla="*/ 72 h 183"/>
              <a:gd name="T42" fmla="*/ 75 w 584"/>
              <a:gd name="T43" fmla="*/ 74 h 183"/>
              <a:gd name="T44" fmla="*/ 86 w 584"/>
              <a:gd name="T45" fmla="*/ 45 h 183"/>
              <a:gd name="T46" fmla="*/ 78 w 584"/>
              <a:gd name="T47" fmla="*/ 78 h 183"/>
              <a:gd name="T48" fmla="*/ 39 w 584"/>
              <a:gd name="T49" fmla="*/ 87 h 183"/>
              <a:gd name="T50" fmla="*/ 296 w 584"/>
              <a:gd name="T51" fmla="*/ 44 h 183"/>
              <a:gd name="T52" fmla="*/ 199 w 584"/>
              <a:gd name="T53" fmla="*/ 179 h 183"/>
              <a:gd name="T54" fmla="*/ 158 w 584"/>
              <a:gd name="T55" fmla="*/ 115 h 183"/>
              <a:gd name="T56" fmla="*/ 159 w 584"/>
              <a:gd name="T57" fmla="*/ 96 h 183"/>
              <a:gd name="T58" fmla="*/ 205 w 584"/>
              <a:gd name="T59" fmla="*/ 26 h 183"/>
              <a:gd name="T60" fmla="*/ 287 w 584"/>
              <a:gd name="T61" fmla="*/ 14 h 183"/>
              <a:gd name="T62" fmla="*/ 183 w 584"/>
              <a:gd name="T63" fmla="*/ 148 h 183"/>
              <a:gd name="T64" fmla="*/ 257 w 584"/>
              <a:gd name="T65" fmla="*/ 134 h 183"/>
              <a:gd name="T66" fmla="*/ 278 w 584"/>
              <a:gd name="T67" fmla="*/ 15 h 183"/>
              <a:gd name="T68" fmla="*/ 206 w 584"/>
              <a:gd name="T69" fmla="*/ 66 h 183"/>
              <a:gd name="T70" fmla="*/ 309 w 584"/>
              <a:gd name="T71" fmla="*/ 176 h 183"/>
              <a:gd name="T72" fmla="*/ 366 w 584"/>
              <a:gd name="T73" fmla="*/ 51 h 183"/>
              <a:gd name="T74" fmla="*/ 313 w 584"/>
              <a:gd name="T75" fmla="*/ 84 h 183"/>
              <a:gd name="T76" fmla="*/ 312 w 584"/>
              <a:gd name="T77" fmla="*/ 81 h 183"/>
              <a:gd name="T78" fmla="*/ 391 w 584"/>
              <a:gd name="T79" fmla="*/ 28 h 183"/>
              <a:gd name="T80" fmla="*/ 434 w 584"/>
              <a:gd name="T81" fmla="*/ 0 h 183"/>
              <a:gd name="T82" fmla="*/ 388 w 584"/>
              <a:gd name="T83" fmla="*/ 113 h 183"/>
              <a:gd name="T84" fmla="*/ 309 w 584"/>
              <a:gd name="T85" fmla="*/ 176 h 183"/>
              <a:gd name="T86" fmla="*/ 488 w 584"/>
              <a:gd name="T87" fmla="*/ 77 h 183"/>
              <a:gd name="T88" fmla="*/ 468 w 584"/>
              <a:gd name="T89" fmla="*/ 87 h 183"/>
              <a:gd name="T90" fmla="*/ 468 w 584"/>
              <a:gd name="T91" fmla="*/ 82 h 183"/>
              <a:gd name="T92" fmla="*/ 524 w 584"/>
              <a:gd name="T93" fmla="*/ 9 h 183"/>
              <a:gd name="T94" fmla="*/ 579 w 584"/>
              <a:gd name="T95" fmla="*/ 5 h 183"/>
              <a:gd name="T96" fmla="*/ 583 w 584"/>
              <a:gd name="T97" fmla="*/ 3 h 183"/>
              <a:gd name="T98" fmla="*/ 582 w 584"/>
              <a:gd name="T99" fmla="*/ 7 h 183"/>
              <a:gd name="T100" fmla="*/ 533 w 584"/>
              <a:gd name="T101" fmla="*/ 40 h 183"/>
              <a:gd name="T102" fmla="*/ 501 w 584"/>
              <a:gd name="T103" fmla="*/ 37 h 183"/>
              <a:gd name="T104" fmla="*/ 476 w 584"/>
              <a:gd name="T105" fmla="*/ 77 h 183"/>
              <a:gd name="T106" fmla="*/ 549 w 584"/>
              <a:gd name="T107" fmla="*/ 84 h 183"/>
              <a:gd name="T108" fmla="*/ 542 w 584"/>
              <a:gd name="T109" fmla="*/ 161 h 183"/>
              <a:gd name="T110" fmla="*/ 444 w 584"/>
              <a:gd name="T111" fmla="*/ 167 h 183"/>
              <a:gd name="T112" fmla="*/ 435 w 584"/>
              <a:gd name="T113" fmla="*/ 127 h 183"/>
              <a:gd name="T114" fmla="*/ 461 w 584"/>
              <a:gd name="T115" fmla="*/ 126 h 183"/>
              <a:gd name="T116" fmla="*/ 449 w 584"/>
              <a:gd name="T117" fmla="*/ 156 h 183"/>
              <a:gd name="T118" fmla="*/ 450 w 584"/>
              <a:gd name="T119" fmla="*/ 165 h 183"/>
              <a:gd name="T120" fmla="*/ 520 w 584"/>
              <a:gd name="T121" fmla="*/ 145 h 183"/>
              <a:gd name="T122" fmla="*/ 508 w 584"/>
              <a:gd name="T123" fmla="*/ 75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84" h="183">
                <a:moveTo>
                  <a:pt x="34" y="72"/>
                </a:moveTo>
                <a:cubicBezTo>
                  <a:pt x="34" y="56"/>
                  <a:pt x="40" y="41"/>
                  <a:pt x="52" y="27"/>
                </a:cubicBezTo>
                <a:cubicBezTo>
                  <a:pt x="64" y="13"/>
                  <a:pt x="77" y="6"/>
                  <a:pt x="93" y="6"/>
                </a:cubicBezTo>
                <a:cubicBezTo>
                  <a:pt x="109" y="6"/>
                  <a:pt x="121" y="11"/>
                  <a:pt x="130" y="20"/>
                </a:cubicBezTo>
                <a:cubicBezTo>
                  <a:pt x="137" y="29"/>
                  <a:pt x="140" y="39"/>
                  <a:pt x="140" y="52"/>
                </a:cubicBezTo>
                <a:cubicBezTo>
                  <a:pt x="140" y="68"/>
                  <a:pt x="136" y="81"/>
                  <a:pt x="128" y="92"/>
                </a:cubicBezTo>
                <a:cubicBezTo>
                  <a:pt x="119" y="103"/>
                  <a:pt x="104" y="112"/>
                  <a:pt x="83" y="121"/>
                </a:cubicBezTo>
                <a:cubicBezTo>
                  <a:pt x="49" y="134"/>
                  <a:pt x="49" y="134"/>
                  <a:pt x="49" y="134"/>
                </a:cubicBezTo>
                <a:cubicBezTo>
                  <a:pt x="37" y="139"/>
                  <a:pt x="28" y="145"/>
                  <a:pt x="23" y="152"/>
                </a:cubicBezTo>
                <a:cubicBezTo>
                  <a:pt x="40" y="146"/>
                  <a:pt x="40" y="146"/>
                  <a:pt x="40" y="146"/>
                </a:cubicBezTo>
                <a:cubicBezTo>
                  <a:pt x="46" y="144"/>
                  <a:pt x="52" y="143"/>
                  <a:pt x="59" y="143"/>
                </a:cubicBezTo>
                <a:cubicBezTo>
                  <a:pt x="68" y="143"/>
                  <a:pt x="78" y="145"/>
                  <a:pt x="89" y="149"/>
                </a:cubicBezTo>
                <a:cubicBezTo>
                  <a:pt x="104" y="155"/>
                  <a:pt x="104" y="155"/>
                  <a:pt x="104" y="155"/>
                </a:cubicBezTo>
                <a:cubicBezTo>
                  <a:pt x="114" y="156"/>
                  <a:pt x="114" y="156"/>
                  <a:pt x="114" y="156"/>
                </a:cubicBezTo>
                <a:cubicBezTo>
                  <a:pt x="121" y="156"/>
                  <a:pt x="126" y="152"/>
                  <a:pt x="131" y="144"/>
                </a:cubicBezTo>
                <a:cubicBezTo>
                  <a:pt x="131" y="143"/>
                  <a:pt x="132" y="141"/>
                  <a:pt x="134" y="139"/>
                </a:cubicBezTo>
                <a:cubicBezTo>
                  <a:pt x="136" y="138"/>
                  <a:pt x="136" y="138"/>
                  <a:pt x="136" y="138"/>
                </a:cubicBezTo>
                <a:cubicBezTo>
                  <a:pt x="137" y="139"/>
                  <a:pt x="137" y="139"/>
                  <a:pt x="137" y="139"/>
                </a:cubicBezTo>
                <a:cubicBezTo>
                  <a:pt x="135" y="145"/>
                  <a:pt x="135" y="145"/>
                  <a:pt x="135" y="145"/>
                </a:cubicBezTo>
                <a:cubicBezTo>
                  <a:pt x="130" y="156"/>
                  <a:pt x="125" y="164"/>
                  <a:pt x="120" y="169"/>
                </a:cubicBezTo>
                <a:cubicBezTo>
                  <a:pt x="112" y="177"/>
                  <a:pt x="102" y="181"/>
                  <a:pt x="89" y="181"/>
                </a:cubicBezTo>
                <a:cubicBezTo>
                  <a:pt x="82" y="181"/>
                  <a:pt x="76" y="180"/>
                  <a:pt x="71" y="178"/>
                </a:cubicBezTo>
                <a:cubicBezTo>
                  <a:pt x="67" y="177"/>
                  <a:pt x="64" y="175"/>
                  <a:pt x="62" y="174"/>
                </a:cubicBezTo>
                <a:cubicBezTo>
                  <a:pt x="60" y="173"/>
                  <a:pt x="58" y="172"/>
                  <a:pt x="54" y="169"/>
                </a:cubicBezTo>
                <a:cubicBezTo>
                  <a:pt x="42" y="162"/>
                  <a:pt x="42" y="162"/>
                  <a:pt x="42" y="162"/>
                </a:cubicBezTo>
                <a:cubicBezTo>
                  <a:pt x="38" y="159"/>
                  <a:pt x="35" y="158"/>
                  <a:pt x="31" y="157"/>
                </a:cubicBezTo>
                <a:cubicBezTo>
                  <a:pt x="25" y="157"/>
                  <a:pt x="19" y="159"/>
                  <a:pt x="15" y="162"/>
                </a:cubicBezTo>
                <a:cubicBezTo>
                  <a:pt x="11" y="165"/>
                  <a:pt x="8" y="170"/>
                  <a:pt x="5" y="178"/>
                </a:cubicBezTo>
                <a:cubicBezTo>
                  <a:pt x="4" y="180"/>
                  <a:pt x="4" y="181"/>
                  <a:pt x="3" y="181"/>
                </a:cubicBezTo>
                <a:cubicBezTo>
                  <a:pt x="2" y="182"/>
                  <a:pt x="2" y="182"/>
                  <a:pt x="1" y="183"/>
                </a:cubicBezTo>
                <a:cubicBezTo>
                  <a:pt x="0" y="180"/>
                  <a:pt x="0" y="180"/>
                  <a:pt x="0" y="180"/>
                </a:cubicBezTo>
                <a:cubicBezTo>
                  <a:pt x="1" y="173"/>
                  <a:pt x="1" y="173"/>
                  <a:pt x="1" y="173"/>
                </a:cubicBezTo>
                <a:cubicBezTo>
                  <a:pt x="3" y="164"/>
                  <a:pt x="9" y="156"/>
                  <a:pt x="17" y="149"/>
                </a:cubicBezTo>
                <a:cubicBezTo>
                  <a:pt x="18" y="148"/>
                  <a:pt x="33" y="138"/>
                  <a:pt x="63" y="120"/>
                </a:cubicBezTo>
                <a:cubicBezTo>
                  <a:pt x="75" y="113"/>
                  <a:pt x="85" y="105"/>
                  <a:pt x="92" y="98"/>
                </a:cubicBezTo>
                <a:cubicBezTo>
                  <a:pt x="99" y="90"/>
                  <a:pt x="104" y="80"/>
                  <a:pt x="108" y="67"/>
                </a:cubicBezTo>
                <a:cubicBezTo>
                  <a:pt x="113" y="49"/>
                  <a:pt x="113" y="49"/>
                  <a:pt x="113" y="49"/>
                </a:cubicBezTo>
                <a:cubicBezTo>
                  <a:pt x="115" y="33"/>
                  <a:pt x="115" y="33"/>
                  <a:pt x="115" y="33"/>
                </a:cubicBezTo>
                <a:cubicBezTo>
                  <a:pt x="115" y="26"/>
                  <a:pt x="113" y="20"/>
                  <a:pt x="110" y="16"/>
                </a:cubicBezTo>
                <a:cubicBezTo>
                  <a:pt x="107" y="12"/>
                  <a:pt x="102" y="10"/>
                  <a:pt x="94" y="10"/>
                </a:cubicBezTo>
                <a:cubicBezTo>
                  <a:pt x="79" y="10"/>
                  <a:pt x="66" y="17"/>
                  <a:pt x="55" y="31"/>
                </a:cubicBezTo>
                <a:cubicBezTo>
                  <a:pt x="44" y="44"/>
                  <a:pt x="39" y="58"/>
                  <a:pt x="39" y="72"/>
                </a:cubicBezTo>
                <a:cubicBezTo>
                  <a:pt x="39" y="83"/>
                  <a:pt x="44" y="88"/>
                  <a:pt x="54" y="88"/>
                </a:cubicBezTo>
                <a:cubicBezTo>
                  <a:pt x="62" y="88"/>
                  <a:pt x="69" y="83"/>
                  <a:pt x="75" y="74"/>
                </a:cubicBezTo>
                <a:cubicBezTo>
                  <a:pt x="80" y="67"/>
                  <a:pt x="83" y="58"/>
                  <a:pt x="85" y="50"/>
                </a:cubicBezTo>
                <a:cubicBezTo>
                  <a:pt x="86" y="45"/>
                  <a:pt x="86" y="45"/>
                  <a:pt x="86" y="45"/>
                </a:cubicBezTo>
                <a:cubicBezTo>
                  <a:pt x="89" y="49"/>
                  <a:pt x="89" y="49"/>
                  <a:pt x="89" y="49"/>
                </a:cubicBezTo>
                <a:cubicBezTo>
                  <a:pt x="89" y="58"/>
                  <a:pt x="85" y="68"/>
                  <a:pt x="78" y="78"/>
                </a:cubicBezTo>
                <a:cubicBezTo>
                  <a:pt x="71" y="88"/>
                  <a:pt x="63" y="92"/>
                  <a:pt x="54" y="92"/>
                </a:cubicBezTo>
                <a:cubicBezTo>
                  <a:pt x="48" y="92"/>
                  <a:pt x="42" y="91"/>
                  <a:pt x="39" y="87"/>
                </a:cubicBezTo>
                <a:cubicBezTo>
                  <a:pt x="36" y="84"/>
                  <a:pt x="34" y="79"/>
                  <a:pt x="34" y="72"/>
                </a:cubicBezTo>
                <a:close/>
                <a:moveTo>
                  <a:pt x="296" y="44"/>
                </a:moveTo>
                <a:cubicBezTo>
                  <a:pt x="296" y="69"/>
                  <a:pt x="287" y="96"/>
                  <a:pt x="269" y="126"/>
                </a:cubicBezTo>
                <a:cubicBezTo>
                  <a:pt x="249" y="161"/>
                  <a:pt x="226" y="179"/>
                  <a:pt x="199" y="179"/>
                </a:cubicBezTo>
                <a:cubicBezTo>
                  <a:pt x="188" y="179"/>
                  <a:pt x="179" y="172"/>
                  <a:pt x="170" y="159"/>
                </a:cubicBezTo>
                <a:cubicBezTo>
                  <a:pt x="162" y="147"/>
                  <a:pt x="158" y="131"/>
                  <a:pt x="158" y="115"/>
                </a:cubicBezTo>
                <a:cubicBezTo>
                  <a:pt x="158" y="112"/>
                  <a:pt x="158" y="109"/>
                  <a:pt x="158" y="106"/>
                </a:cubicBezTo>
                <a:cubicBezTo>
                  <a:pt x="158" y="104"/>
                  <a:pt x="159" y="100"/>
                  <a:pt x="159" y="96"/>
                </a:cubicBezTo>
                <a:cubicBezTo>
                  <a:pt x="160" y="92"/>
                  <a:pt x="162" y="87"/>
                  <a:pt x="163" y="82"/>
                </a:cubicBezTo>
                <a:cubicBezTo>
                  <a:pt x="170" y="61"/>
                  <a:pt x="184" y="42"/>
                  <a:pt x="205" y="26"/>
                </a:cubicBezTo>
                <a:cubicBezTo>
                  <a:pt x="225" y="10"/>
                  <a:pt x="245" y="2"/>
                  <a:pt x="263" y="2"/>
                </a:cubicBezTo>
                <a:cubicBezTo>
                  <a:pt x="273" y="2"/>
                  <a:pt x="281" y="6"/>
                  <a:pt x="287" y="14"/>
                </a:cubicBezTo>
                <a:cubicBezTo>
                  <a:pt x="293" y="21"/>
                  <a:pt x="296" y="31"/>
                  <a:pt x="296" y="44"/>
                </a:cubicBezTo>
                <a:close/>
                <a:moveTo>
                  <a:pt x="183" y="148"/>
                </a:moveTo>
                <a:cubicBezTo>
                  <a:pt x="183" y="166"/>
                  <a:pt x="189" y="174"/>
                  <a:pt x="202" y="174"/>
                </a:cubicBezTo>
                <a:cubicBezTo>
                  <a:pt x="222" y="174"/>
                  <a:pt x="240" y="161"/>
                  <a:pt x="257" y="134"/>
                </a:cubicBezTo>
                <a:cubicBezTo>
                  <a:pt x="274" y="107"/>
                  <a:pt x="282" y="76"/>
                  <a:pt x="282" y="41"/>
                </a:cubicBezTo>
                <a:cubicBezTo>
                  <a:pt x="282" y="29"/>
                  <a:pt x="281" y="21"/>
                  <a:pt x="278" y="15"/>
                </a:cubicBezTo>
                <a:cubicBezTo>
                  <a:pt x="275" y="9"/>
                  <a:pt x="270" y="6"/>
                  <a:pt x="263" y="6"/>
                </a:cubicBezTo>
                <a:cubicBezTo>
                  <a:pt x="244" y="6"/>
                  <a:pt x="225" y="26"/>
                  <a:pt x="206" y="66"/>
                </a:cubicBezTo>
                <a:cubicBezTo>
                  <a:pt x="191" y="101"/>
                  <a:pt x="183" y="129"/>
                  <a:pt x="183" y="148"/>
                </a:cubicBezTo>
                <a:close/>
                <a:moveTo>
                  <a:pt x="309" y="176"/>
                </a:moveTo>
                <a:cubicBezTo>
                  <a:pt x="421" y="14"/>
                  <a:pt x="421" y="14"/>
                  <a:pt x="421" y="14"/>
                </a:cubicBezTo>
                <a:cubicBezTo>
                  <a:pt x="366" y="51"/>
                  <a:pt x="366" y="51"/>
                  <a:pt x="366" y="51"/>
                </a:cubicBezTo>
                <a:cubicBezTo>
                  <a:pt x="318" y="82"/>
                  <a:pt x="318" y="82"/>
                  <a:pt x="318" y="82"/>
                </a:cubicBezTo>
                <a:cubicBezTo>
                  <a:pt x="313" y="84"/>
                  <a:pt x="313" y="84"/>
                  <a:pt x="313" y="84"/>
                </a:cubicBezTo>
                <a:cubicBezTo>
                  <a:pt x="312" y="82"/>
                  <a:pt x="312" y="82"/>
                  <a:pt x="312" y="82"/>
                </a:cubicBezTo>
                <a:cubicBezTo>
                  <a:pt x="312" y="81"/>
                  <a:pt x="312" y="81"/>
                  <a:pt x="312" y="81"/>
                </a:cubicBezTo>
                <a:cubicBezTo>
                  <a:pt x="315" y="78"/>
                  <a:pt x="315" y="78"/>
                  <a:pt x="315" y="78"/>
                </a:cubicBezTo>
                <a:cubicBezTo>
                  <a:pt x="327" y="71"/>
                  <a:pt x="352" y="55"/>
                  <a:pt x="391" y="28"/>
                </a:cubicBezTo>
                <a:cubicBezTo>
                  <a:pt x="433" y="1"/>
                  <a:pt x="433" y="1"/>
                  <a:pt x="433" y="1"/>
                </a:cubicBezTo>
                <a:cubicBezTo>
                  <a:pt x="434" y="0"/>
                  <a:pt x="434" y="0"/>
                  <a:pt x="434" y="0"/>
                </a:cubicBezTo>
                <a:cubicBezTo>
                  <a:pt x="436" y="2"/>
                  <a:pt x="436" y="2"/>
                  <a:pt x="436" y="2"/>
                </a:cubicBezTo>
                <a:cubicBezTo>
                  <a:pt x="416" y="42"/>
                  <a:pt x="400" y="79"/>
                  <a:pt x="388" y="113"/>
                </a:cubicBezTo>
                <a:cubicBezTo>
                  <a:pt x="378" y="141"/>
                  <a:pt x="373" y="163"/>
                  <a:pt x="373" y="176"/>
                </a:cubicBezTo>
                <a:cubicBezTo>
                  <a:pt x="309" y="176"/>
                  <a:pt x="309" y="176"/>
                  <a:pt x="309" y="176"/>
                </a:cubicBezTo>
                <a:close/>
                <a:moveTo>
                  <a:pt x="508" y="75"/>
                </a:moveTo>
                <a:cubicBezTo>
                  <a:pt x="499" y="75"/>
                  <a:pt x="492" y="75"/>
                  <a:pt x="488" y="77"/>
                </a:cubicBezTo>
                <a:cubicBezTo>
                  <a:pt x="483" y="78"/>
                  <a:pt x="477" y="81"/>
                  <a:pt x="471" y="85"/>
                </a:cubicBezTo>
                <a:cubicBezTo>
                  <a:pt x="468" y="87"/>
                  <a:pt x="468" y="87"/>
                  <a:pt x="468" y="87"/>
                </a:cubicBezTo>
                <a:cubicBezTo>
                  <a:pt x="467" y="86"/>
                  <a:pt x="467" y="86"/>
                  <a:pt x="467" y="86"/>
                </a:cubicBezTo>
                <a:cubicBezTo>
                  <a:pt x="468" y="82"/>
                  <a:pt x="468" y="82"/>
                  <a:pt x="468" y="82"/>
                </a:cubicBezTo>
                <a:cubicBezTo>
                  <a:pt x="500" y="5"/>
                  <a:pt x="500" y="5"/>
                  <a:pt x="500" y="5"/>
                </a:cubicBezTo>
                <a:cubicBezTo>
                  <a:pt x="524" y="9"/>
                  <a:pt x="524" y="9"/>
                  <a:pt x="524" y="9"/>
                </a:cubicBezTo>
                <a:cubicBezTo>
                  <a:pt x="550" y="10"/>
                  <a:pt x="550" y="10"/>
                  <a:pt x="550" y="10"/>
                </a:cubicBezTo>
                <a:cubicBezTo>
                  <a:pt x="565" y="10"/>
                  <a:pt x="574" y="9"/>
                  <a:pt x="579" y="5"/>
                </a:cubicBezTo>
                <a:cubicBezTo>
                  <a:pt x="582" y="3"/>
                  <a:pt x="582" y="3"/>
                  <a:pt x="582" y="3"/>
                </a:cubicBezTo>
                <a:cubicBezTo>
                  <a:pt x="583" y="3"/>
                  <a:pt x="583" y="3"/>
                  <a:pt x="583" y="3"/>
                </a:cubicBezTo>
                <a:cubicBezTo>
                  <a:pt x="584" y="4"/>
                  <a:pt x="584" y="4"/>
                  <a:pt x="584" y="4"/>
                </a:cubicBezTo>
                <a:cubicBezTo>
                  <a:pt x="582" y="7"/>
                  <a:pt x="582" y="7"/>
                  <a:pt x="582" y="7"/>
                </a:cubicBezTo>
                <a:cubicBezTo>
                  <a:pt x="577" y="18"/>
                  <a:pt x="572" y="25"/>
                  <a:pt x="568" y="29"/>
                </a:cubicBezTo>
                <a:cubicBezTo>
                  <a:pt x="560" y="37"/>
                  <a:pt x="548" y="40"/>
                  <a:pt x="533" y="40"/>
                </a:cubicBezTo>
                <a:cubicBezTo>
                  <a:pt x="511" y="39"/>
                  <a:pt x="511" y="39"/>
                  <a:pt x="511" y="39"/>
                </a:cubicBezTo>
                <a:cubicBezTo>
                  <a:pt x="506" y="38"/>
                  <a:pt x="503" y="38"/>
                  <a:pt x="501" y="37"/>
                </a:cubicBezTo>
                <a:cubicBezTo>
                  <a:pt x="498" y="37"/>
                  <a:pt x="496" y="36"/>
                  <a:pt x="493" y="35"/>
                </a:cubicBezTo>
                <a:cubicBezTo>
                  <a:pt x="476" y="77"/>
                  <a:pt x="476" y="77"/>
                  <a:pt x="476" y="77"/>
                </a:cubicBezTo>
                <a:cubicBezTo>
                  <a:pt x="484" y="72"/>
                  <a:pt x="495" y="70"/>
                  <a:pt x="508" y="70"/>
                </a:cubicBezTo>
                <a:cubicBezTo>
                  <a:pt x="526" y="70"/>
                  <a:pt x="540" y="75"/>
                  <a:pt x="549" y="84"/>
                </a:cubicBezTo>
                <a:cubicBezTo>
                  <a:pt x="558" y="94"/>
                  <a:pt x="563" y="105"/>
                  <a:pt x="563" y="119"/>
                </a:cubicBezTo>
                <a:cubicBezTo>
                  <a:pt x="563" y="136"/>
                  <a:pt x="556" y="150"/>
                  <a:pt x="542" y="161"/>
                </a:cubicBezTo>
                <a:cubicBezTo>
                  <a:pt x="528" y="172"/>
                  <a:pt x="508" y="178"/>
                  <a:pt x="482" y="178"/>
                </a:cubicBezTo>
                <a:cubicBezTo>
                  <a:pt x="466" y="178"/>
                  <a:pt x="453" y="174"/>
                  <a:pt x="444" y="167"/>
                </a:cubicBezTo>
                <a:cubicBezTo>
                  <a:pt x="434" y="160"/>
                  <a:pt x="430" y="151"/>
                  <a:pt x="430" y="142"/>
                </a:cubicBezTo>
                <a:cubicBezTo>
                  <a:pt x="430" y="136"/>
                  <a:pt x="432" y="131"/>
                  <a:pt x="435" y="127"/>
                </a:cubicBezTo>
                <a:cubicBezTo>
                  <a:pt x="439" y="123"/>
                  <a:pt x="443" y="121"/>
                  <a:pt x="449" y="121"/>
                </a:cubicBezTo>
                <a:cubicBezTo>
                  <a:pt x="454" y="121"/>
                  <a:pt x="458" y="123"/>
                  <a:pt x="461" y="126"/>
                </a:cubicBezTo>
                <a:cubicBezTo>
                  <a:pt x="464" y="129"/>
                  <a:pt x="466" y="133"/>
                  <a:pt x="466" y="138"/>
                </a:cubicBezTo>
                <a:cubicBezTo>
                  <a:pt x="466" y="150"/>
                  <a:pt x="460" y="156"/>
                  <a:pt x="449" y="156"/>
                </a:cubicBezTo>
                <a:cubicBezTo>
                  <a:pt x="447" y="156"/>
                  <a:pt x="444" y="155"/>
                  <a:pt x="440" y="153"/>
                </a:cubicBezTo>
                <a:cubicBezTo>
                  <a:pt x="440" y="156"/>
                  <a:pt x="443" y="160"/>
                  <a:pt x="450" y="165"/>
                </a:cubicBezTo>
                <a:cubicBezTo>
                  <a:pt x="458" y="170"/>
                  <a:pt x="468" y="173"/>
                  <a:pt x="479" y="173"/>
                </a:cubicBezTo>
                <a:cubicBezTo>
                  <a:pt x="496" y="173"/>
                  <a:pt x="510" y="164"/>
                  <a:pt x="520" y="145"/>
                </a:cubicBezTo>
                <a:cubicBezTo>
                  <a:pt x="528" y="130"/>
                  <a:pt x="532" y="115"/>
                  <a:pt x="532" y="100"/>
                </a:cubicBezTo>
                <a:cubicBezTo>
                  <a:pt x="532" y="83"/>
                  <a:pt x="524" y="75"/>
                  <a:pt x="508" y="75"/>
                </a:cubicBezTo>
                <a:close/>
              </a:path>
            </a:pathLst>
          </a:custGeom>
          <a:solidFill>
            <a:srgbClr val="F6AB00"/>
          </a:solidFill>
          <a:ln w="3175" cap="flat">
            <a:solidFill>
              <a:srgbClr val="FFFF00"/>
            </a:solidFill>
            <a:prstDash val="solid"/>
            <a:miter lim="800000"/>
            <a:headEnd/>
            <a:tailEnd/>
          </a:ln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3" name="Freeform 1310"/>
          <p:cNvSpPr>
            <a:spLocks noEditPoints="1"/>
          </p:cNvSpPr>
          <p:nvPr/>
        </p:nvSpPr>
        <p:spPr bwMode="auto">
          <a:xfrm>
            <a:off x="938674" y="1078829"/>
            <a:ext cx="1543936" cy="1802156"/>
          </a:xfrm>
          <a:custGeom>
            <a:avLst/>
            <a:gdLst>
              <a:gd name="T0" fmla="*/ 381 w 483"/>
              <a:gd name="T1" fmla="*/ 64 h 564"/>
              <a:gd name="T2" fmla="*/ 0 w 483"/>
              <a:gd name="T3" fmla="*/ 253 h 564"/>
              <a:gd name="T4" fmla="*/ 136 w 483"/>
              <a:gd name="T5" fmla="*/ 564 h 564"/>
              <a:gd name="T6" fmla="*/ 174 w 483"/>
              <a:gd name="T7" fmla="*/ 538 h 564"/>
              <a:gd name="T8" fmla="*/ 201 w 483"/>
              <a:gd name="T9" fmla="*/ 419 h 564"/>
              <a:gd name="T10" fmla="*/ 249 w 483"/>
              <a:gd name="T11" fmla="*/ 564 h 564"/>
              <a:gd name="T12" fmla="*/ 350 w 483"/>
              <a:gd name="T13" fmla="*/ 343 h 564"/>
              <a:gd name="T14" fmla="*/ 365 w 483"/>
              <a:gd name="T15" fmla="*/ 407 h 564"/>
              <a:gd name="T16" fmla="*/ 378 w 483"/>
              <a:gd name="T17" fmla="*/ 302 h 564"/>
              <a:gd name="T18" fmla="*/ 467 w 483"/>
              <a:gd name="T19" fmla="*/ 90 h 564"/>
              <a:gd name="T20" fmla="*/ 429 w 483"/>
              <a:gd name="T21" fmla="*/ 344 h 564"/>
              <a:gd name="T22" fmla="*/ 393 w 483"/>
              <a:gd name="T23" fmla="*/ 93 h 564"/>
              <a:gd name="T24" fmla="*/ 376 w 483"/>
              <a:gd name="T25" fmla="*/ 88 h 564"/>
              <a:gd name="T26" fmla="*/ 331 w 483"/>
              <a:gd name="T27" fmla="*/ 77 h 564"/>
              <a:gd name="T28" fmla="*/ 357 w 483"/>
              <a:gd name="T29" fmla="*/ 112 h 564"/>
              <a:gd name="T30" fmla="*/ 304 w 483"/>
              <a:gd name="T31" fmla="*/ 69 h 564"/>
              <a:gd name="T32" fmla="*/ 344 w 483"/>
              <a:gd name="T33" fmla="*/ 130 h 564"/>
              <a:gd name="T34" fmla="*/ 241 w 483"/>
              <a:gd name="T35" fmla="*/ 115 h 564"/>
              <a:gd name="T36" fmla="*/ 255 w 483"/>
              <a:gd name="T37" fmla="*/ 280 h 564"/>
              <a:gd name="T38" fmla="*/ 335 w 483"/>
              <a:gd name="T39" fmla="*/ 265 h 564"/>
              <a:gd name="T40" fmla="*/ 312 w 483"/>
              <a:gd name="T41" fmla="*/ 177 h 564"/>
              <a:gd name="T42" fmla="*/ 323 w 483"/>
              <a:gd name="T43" fmla="*/ 163 h 564"/>
              <a:gd name="T44" fmla="*/ 297 w 483"/>
              <a:gd name="T45" fmla="*/ 200 h 564"/>
              <a:gd name="T46" fmla="*/ 276 w 483"/>
              <a:gd name="T47" fmla="*/ 204 h 564"/>
              <a:gd name="T48" fmla="*/ 276 w 483"/>
              <a:gd name="T49" fmla="*/ 204 h 564"/>
              <a:gd name="T50" fmla="*/ 241 w 483"/>
              <a:gd name="T51" fmla="*/ 166 h 564"/>
              <a:gd name="T52" fmla="*/ 282 w 483"/>
              <a:gd name="T53" fmla="*/ 58 h 564"/>
              <a:gd name="T54" fmla="*/ 254 w 483"/>
              <a:gd name="T55" fmla="*/ 75 h 564"/>
              <a:gd name="T56" fmla="*/ 245 w 483"/>
              <a:gd name="T57" fmla="*/ 80 h 564"/>
              <a:gd name="T58" fmla="*/ 206 w 483"/>
              <a:gd name="T59" fmla="*/ 85 h 564"/>
              <a:gd name="T60" fmla="*/ 206 w 483"/>
              <a:gd name="T61" fmla="*/ 85 h 564"/>
              <a:gd name="T62" fmla="*/ 198 w 483"/>
              <a:gd name="T63" fmla="*/ 135 h 564"/>
              <a:gd name="T64" fmla="*/ 228 w 483"/>
              <a:gd name="T65" fmla="*/ 153 h 564"/>
              <a:gd name="T66" fmla="*/ 142 w 483"/>
              <a:gd name="T67" fmla="*/ 297 h 564"/>
              <a:gd name="T68" fmla="*/ 148 w 483"/>
              <a:gd name="T69" fmla="*/ 311 h 564"/>
              <a:gd name="T70" fmla="*/ 81 w 483"/>
              <a:gd name="T71" fmla="*/ 326 h 564"/>
              <a:gd name="T72" fmla="*/ 95 w 483"/>
              <a:gd name="T73" fmla="*/ 404 h 564"/>
              <a:gd name="T74" fmla="*/ 145 w 483"/>
              <a:gd name="T75" fmla="*/ 447 h 564"/>
              <a:gd name="T76" fmla="*/ 125 w 483"/>
              <a:gd name="T77" fmla="*/ 368 h 564"/>
              <a:gd name="T78" fmla="*/ 186 w 483"/>
              <a:gd name="T79" fmla="*/ 228 h 564"/>
              <a:gd name="T80" fmla="*/ 241 w 483"/>
              <a:gd name="T81" fmla="*/ 218 h 564"/>
              <a:gd name="T82" fmla="*/ 213 w 483"/>
              <a:gd name="T83" fmla="*/ 233 h 564"/>
              <a:gd name="T84" fmla="*/ 219 w 483"/>
              <a:gd name="T85" fmla="*/ 360 h 564"/>
              <a:gd name="T86" fmla="*/ 333 w 483"/>
              <a:gd name="T87" fmla="*/ 336 h 564"/>
              <a:gd name="T88" fmla="*/ 358 w 483"/>
              <a:gd name="T89" fmla="*/ 304 h 564"/>
              <a:gd name="T90" fmla="*/ 370 w 483"/>
              <a:gd name="T91" fmla="*/ 222 h 564"/>
              <a:gd name="T92" fmla="*/ 347 w 483"/>
              <a:gd name="T93" fmla="*/ 191 h 564"/>
              <a:gd name="T94" fmla="*/ 372 w 483"/>
              <a:gd name="T95" fmla="*/ 186 h 564"/>
              <a:gd name="T96" fmla="*/ 386 w 483"/>
              <a:gd name="T97" fmla="*/ 181 h 564"/>
              <a:gd name="T98" fmla="*/ 386 w 483"/>
              <a:gd name="T99" fmla="*/ 127 h 564"/>
              <a:gd name="T100" fmla="*/ 451 w 483"/>
              <a:gd name="T101" fmla="*/ 75 h 5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83" h="564">
                <a:moveTo>
                  <a:pt x="467" y="90"/>
                </a:moveTo>
                <a:cubicBezTo>
                  <a:pt x="474" y="88"/>
                  <a:pt x="467" y="84"/>
                  <a:pt x="467" y="84"/>
                </a:cubicBezTo>
                <a:cubicBezTo>
                  <a:pt x="470" y="78"/>
                  <a:pt x="467" y="72"/>
                  <a:pt x="467" y="72"/>
                </a:cubicBezTo>
                <a:cubicBezTo>
                  <a:pt x="391" y="59"/>
                  <a:pt x="391" y="59"/>
                  <a:pt x="391" y="59"/>
                </a:cubicBezTo>
                <a:cubicBezTo>
                  <a:pt x="381" y="64"/>
                  <a:pt x="381" y="64"/>
                  <a:pt x="381" y="64"/>
                </a:cubicBezTo>
                <a:cubicBezTo>
                  <a:pt x="381" y="64"/>
                  <a:pt x="305" y="0"/>
                  <a:pt x="228" y="48"/>
                </a:cubicBezTo>
                <a:cubicBezTo>
                  <a:pt x="124" y="113"/>
                  <a:pt x="218" y="191"/>
                  <a:pt x="218" y="191"/>
                </a:cubicBezTo>
                <a:cubicBezTo>
                  <a:pt x="120" y="215"/>
                  <a:pt x="120" y="215"/>
                  <a:pt x="120" y="215"/>
                </a:cubicBezTo>
                <a:cubicBezTo>
                  <a:pt x="120" y="215"/>
                  <a:pt x="69" y="244"/>
                  <a:pt x="60" y="251"/>
                </a:cubicBezTo>
                <a:cubicBezTo>
                  <a:pt x="51" y="258"/>
                  <a:pt x="0" y="253"/>
                  <a:pt x="0" y="253"/>
                </a:cubicBezTo>
                <a:cubicBezTo>
                  <a:pt x="3" y="294"/>
                  <a:pt x="54" y="308"/>
                  <a:pt x="54" y="308"/>
                </a:cubicBezTo>
                <a:cubicBezTo>
                  <a:pt x="44" y="336"/>
                  <a:pt x="92" y="372"/>
                  <a:pt x="92" y="372"/>
                </a:cubicBezTo>
                <a:cubicBezTo>
                  <a:pt x="91" y="387"/>
                  <a:pt x="58" y="409"/>
                  <a:pt x="58" y="409"/>
                </a:cubicBezTo>
                <a:cubicBezTo>
                  <a:pt x="136" y="536"/>
                  <a:pt x="136" y="536"/>
                  <a:pt x="136" y="536"/>
                </a:cubicBezTo>
                <a:cubicBezTo>
                  <a:pt x="136" y="564"/>
                  <a:pt x="136" y="564"/>
                  <a:pt x="136" y="564"/>
                </a:cubicBezTo>
                <a:cubicBezTo>
                  <a:pt x="165" y="564"/>
                  <a:pt x="165" y="564"/>
                  <a:pt x="165" y="564"/>
                </a:cubicBezTo>
                <a:cubicBezTo>
                  <a:pt x="165" y="531"/>
                  <a:pt x="165" y="531"/>
                  <a:pt x="165" y="531"/>
                </a:cubicBezTo>
                <a:cubicBezTo>
                  <a:pt x="136" y="499"/>
                  <a:pt x="129" y="457"/>
                  <a:pt x="129" y="457"/>
                </a:cubicBezTo>
                <a:cubicBezTo>
                  <a:pt x="147" y="477"/>
                  <a:pt x="147" y="477"/>
                  <a:pt x="147" y="477"/>
                </a:cubicBezTo>
                <a:cubicBezTo>
                  <a:pt x="147" y="477"/>
                  <a:pt x="175" y="518"/>
                  <a:pt x="174" y="538"/>
                </a:cubicBezTo>
                <a:cubicBezTo>
                  <a:pt x="174" y="541"/>
                  <a:pt x="170" y="564"/>
                  <a:pt x="170" y="564"/>
                </a:cubicBezTo>
                <a:cubicBezTo>
                  <a:pt x="206" y="564"/>
                  <a:pt x="206" y="564"/>
                  <a:pt x="206" y="564"/>
                </a:cubicBezTo>
                <a:cubicBezTo>
                  <a:pt x="206" y="533"/>
                  <a:pt x="206" y="533"/>
                  <a:pt x="206" y="533"/>
                </a:cubicBezTo>
                <a:cubicBezTo>
                  <a:pt x="170" y="445"/>
                  <a:pt x="170" y="445"/>
                  <a:pt x="170" y="445"/>
                </a:cubicBezTo>
                <a:cubicBezTo>
                  <a:pt x="183" y="440"/>
                  <a:pt x="201" y="419"/>
                  <a:pt x="201" y="419"/>
                </a:cubicBezTo>
                <a:cubicBezTo>
                  <a:pt x="237" y="422"/>
                  <a:pt x="259" y="406"/>
                  <a:pt x="259" y="406"/>
                </a:cubicBezTo>
                <a:cubicBezTo>
                  <a:pt x="267" y="430"/>
                  <a:pt x="238" y="453"/>
                  <a:pt x="238" y="453"/>
                </a:cubicBezTo>
                <a:cubicBezTo>
                  <a:pt x="237" y="520"/>
                  <a:pt x="211" y="534"/>
                  <a:pt x="211" y="534"/>
                </a:cubicBezTo>
                <a:cubicBezTo>
                  <a:pt x="213" y="564"/>
                  <a:pt x="213" y="564"/>
                  <a:pt x="213" y="564"/>
                </a:cubicBezTo>
                <a:cubicBezTo>
                  <a:pt x="249" y="564"/>
                  <a:pt x="249" y="564"/>
                  <a:pt x="249" y="564"/>
                </a:cubicBezTo>
                <a:cubicBezTo>
                  <a:pt x="248" y="542"/>
                  <a:pt x="248" y="542"/>
                  <a:pt x="248" y="542"/>
                </a:cubicBezTo>
                <a:cubicBezTo>
                  <a:pt x="249" y="540"/>
                  <a:pt x="250" y="497"/>
                  <a:pt x="267" y="478"/>
                </a:cubicBezTo>
                <a:cubicBezTo>
                  <a:pt x="277" y="467"/>
                  <a:pt x="282" y="453"/>
                  <a:pt x="284" y="445"/>
                </a:cubicBezTo>
                <a:cubicBezTo>
                  <a:pt x="280" y="462"/>
                  <a:pt x="298" y="394"/>
                  <a:pt x="306" y="390"/>
                </a:cubicBezTo>
                <a:cubicBezTo>
                  <a:pt x="337" y="376"/>
                  <a:pt x="350" y="343"/>
                  <a:pt x="350" y="343"/>
                </a:cubicBezTo>
                <a:cubicBezTo>
                  <a:pt x="363" y="344"/>
                  <a:pt x="404" y="340"/>
                  <a:pt x="404" y="340"/>
                </a:cubicBezTo>
                <a:cubicBezTo>
                  <a:pt x="377" y="377"/>
                  <a:pt x="377" y="377"/>
                  <a:pt x="377" y="377"/>
                </a:cubicBezTo>
                <a:cubicBezTo>
                  <a:pt x="371" y="372"/>
                  <a:pt x="371" y="372"/>
                  <a:pt x="371" y="372"/>
                </a:cubicBezTo>
                <a:cubicBezTo>
                  <a:pt x="355" y="386"/>
                  <a:pt x="355" y="386"/>
                  <a:pt x="355" y="386"/>
                </a:cubicBezTo>
                <a:cubicBezTo>
                  <a:pt x="365" y="407"/>
                  <a:pt x="365" y="407"/>
                  <a:pt x="365" y="407"/>
                </a:cubicBezTo>
                <a:cubicBezTo>
                  <a:pt x="374" y="411"/>
                  <a:pt x="374" y="411"/>
                  <a:pt x="374" y="411"/>
                </a:cubicBezTo>
                <a:cubicBezTo>
                  <a:pt x="395" y="399"/>
                  <a:pt x="395" y="399"/>
                  <a:pt x="395" y="399"/>
                </a:cubicBezTo>
                <a:cubicBezTo>
                  <a:pt x="404" y="378"/>
                  <a:pt x="442" y="341"/>
                  <a:pt x="442" y="341"/>
                </a:cubicBezTo>
                <a:cubicBezTo>
                  <a:pt x="440" y="334"/>
                  <a:pt x="432" y="313"/>
                  <a:pt x="432" y="313"/>
                </a:cubicBezTo>
                <a:cubicBezTo>
                  <a:pt x="378" y="302"/>
                  <a:pt x="378" y="302"/>
                  <a:pt x="378" y="302"/>
                </a:cubicBezTo>
                <a:cubicBezTo>
                  <a:pt x="388" y="297"/>
                  <a:pt x="400" y="250"/>
                  <a:pt x="397" y="203"/>
                </a:cubicBezTo>
                <a:cubicBezTo>
                  <a:pt x="402" y="171"/>
                  <a:pt x="409" y="143"/>
                  <a:pt x="409" y="143"/>
                </a:cubicBezTo>
                <a:cubicBezTo>
                  <a:pt x="440" y="133"/>
                  <a:pt x="452" y="103"/>
                  <a:pt x="452" y="103"/>
                </a:cubicBezTo>
                <a:cubicBezTo>
                  <a:pt x="480" y="126"/>
                  <a:pt x="483" y="119"/>
                  <a:pt x="483" y="119"/>
                </a:cubicBezTo>
                <a:cubicBezTo>
                  <a:pt x="468" y="108"/>
                  <a:pt x="467" y="90"/>
                  <a:pt x="467" y="90"/>
                </a:cubicBezTo>
                <a:close/>
                <a:moveTo>
                  <a:pt x="50" y="288"/>
                </a:moveTo>
                <a:cubicBezTo>
                  <a:pt x="30" y="287"/>
                  <a:pt x="24" y="264"/>
                  <a:pt x="24" y="264"/>
                </a:cubicBezTo>
                <a:cubicBezTo>
                  <a:pt x="54" y="272"/>
                  <a:pt x="54" y="272"/>
                  <a:pt x="54" y="272"/>
                </a:cubicBezTo>
                <a:lnTo>
                  <a:pt x="50" y="288"/>
                </a:lnTo>
                <a:close/>
                <a:moveTo>
                  <a:pt x="429" y="344"/>
                </a:moveTo>
                <a:cubicBezTo>
                  <a:pt x="400" y="376"/>
                  <a:pt x="400" y="376"/>
                  <a:pt x="400" y="376"/>
                </a:cubicBezTo>
                <a:cubicBezTo>
                  <a:pt x="420" y="341"/>
                  <a:pt x="420" y="341"/>
                  <a:pt x="420" y="341"/>
                </a:cubicBezTo>
                <a:lnTo>
                  <a:pt x="429" y="344"/>
                </a:lnTo>
                <a:close/>
                <a:moveTo>
                  <a:pt x="411" y="79"/>
                </a:moveTo>
                <a:cubicBezTo>
                  <a:pt x="398" y="85"/>
                  <a:pt x="393" y="93"/>
                  <a:pt x="393" y="93"/>
                </a:cubicBezTo>
                <a:cubicBezTo>
                  <a:pt x="383" y="76"/>
                  <a:pt x="406" y="76"/>
                  <a:pt x="411" y="79"/>
                </a:cubicBezTo>
                <a:close/>
                <a:moveTo>
                  <a:pt x="391" y="75"/>
                </a:moveTo>
                <a:cubicBezTo>
                  <a:pt x="376" y="84"/>
                  <a:pt x="375" y="87"/>
                  <a:pt x="376" y="88"/>
                </a:cubicBezTo>
                <a:cubicBezTo>
                  <a:pt x="376" y="89"/>
                  <a:pt x="376" y="89"/>
                  <a:pt x="376" y="89"/>
                </a:cubicBezTo>
                <a:cubicBezTo>
                  <a:pt x="376" y="89"/>
                  <a:pt x="376" y="89"/>
                  <a:pt x="376" y="88"/>
                </a:cubicBezTo>
                <a:cubicBezTo>
                  <a:pt x="359" y="74"/>
                  <a:pt x="393" y="74"/>
                  <a:pt x="391" y="75"/>
                </a:cubicBezTo>
                <a:close/>
                <a:moveTo>
                  <a:pt x="342" y="57"/>
                </a:moveTo>
                <a:cubicBezTo>
                  <a:pt x="360" y="68"/>
                  <a:pt x="360" y="68"/>
                  <a:pt x="360" y="68"/>
                </a:cubicBezTo>
                <a:cubicBezTo>
                  <a:pt x="350" y="87"/>
                  <a:pt x="350" y="87"/>
                  <a:pt x="350" y="87"/>
                </a:cubicBezTo>
                <a:cubicBezTo>
                  <a:pt x="331" y="77"/>
                  <a:pt x="331" y="77"/>
                  <a:pt x="331" y="77"/>
                </a:cubicBezTo>
                <a:cubicBezTo>
                  <a:pt x="342" y="70"/>
                  <a:pt x="342" y="70"/>
                  <a:pt x="342" y="70"/>
                </a:cubicBezTo>
                <a:lnTo>
                  <a:pt x="342" y="57"/>
                </a:lnTo>
                <a:close/>
                <a:moveTo>
                  <a:pt x="359" y="123"/>
                </a:moveTo>
                <a:cubicBezTo>
                  <a:pt x="359" y="123"/>
                  <a:pt x="350" y="124"/>
                  <a:pt x="341" y="119"/>
                </a:cubicBezTo>
                <a:cubicBezTo>
                  <a:pt x="341" y="119"/>
                  <a:pt x="351" y="120"/>
                  <a:pt x="357" y="112"/>
                </a:cubicBezTo>
                <a:lnTo>
                  <a:pt x="359" y="123"/>
                </a:lnTo>
                <a:close/>
                <a:moveTo>
                  <a:pt x="310" y="48"/>
                </a:moveTo>
                <a:cubicBezTo>
                  <a:pt x="330" y="52"/>
                  <a:pt x="330" y="52"/>
                  <a:pt x="330" y="52"/>
                </a:cubicBezTo>
                <a:cubicBezTo>
                  <a:pt x="319" y="73"/>
                  <a:pt x="319" y="73"/>
                  <a:pt x="319" y="73"/>
                </a:cubicBezTo>
                <a:cubicBezTo>
                  <a:pt x="304" y="69"/>
                  <a:pt x="304" y="69"/>
                  <a:pt x="304" y="69"/>
                </a:cubicBezTo>
                <a:cubicBezTo>
                  <a:pt x="312" y="63"/>
                  <a:pt x="312" y="63"/>
                  <a:pt x="312" y="63"/>
                </a:cubicBezTo>
                <a:lnTo>
                  <a:pt x="310" y="48"/>
                </a:lnTo>
                <a:close/>
                <a:moveTo>
                  <a:pt x="338" y="101"/>
                </a:moveTo>
                <a:cubicBezTo>
                  <a:pt x="342" y="108"/>
                  <a:pt x="320" y="108"/>
                  <a:pt x="320" y="108"/>
                </a:cubicBezTo>
                <a:cubicBezTo>
                  <a:pt x="326" y="127"/>
                  <a:pt x="344" y="130"/>
                  <a:pt x="344" y="130"/>
                </a:cubicBezTo>
                <a:cubicBezTo>
                  <a:pt x="340" y="135"/>
                  <a:pt x="340" y="135"/>
                  <a:pt x="340" y="135"/>
                </a:cubicBezTo>
                <a:cubicBezTo>
                  <a:pt x="319" y="116"/>
                  <a:pt x="319" y="116"/>
                  <a:pt x="319" y="116"/>
                </a:cubicBezTo>
                <a:cubicBezTo>
                  <a:pt x="246" y="102"/>
                  <a:pt x="255" y="131"/>
                  <a:pt x="255" y="131"/>
                </a:cubicBezTo>
                <a:cubicBezTo>
                  <a:pt x="324" y="120"/>
                  <a:pt x="304" y="155"/>
                  <a:pt x="298" y="166"/>
                </a:cubicBezTo>
                <a:cubicBezTo>
                  <a:pt x="291" y="178"/>
                  <a:pt x="217" y="174"/>
                  <a:pt x="241" y="115"/>
                </a:cubicBezTo>
                <a:cubicBezTo>
                  <a:pt x="284" y="58"/>
                  <a:pt x="338" y="101"/>
                  <a:pt x="338" y="101"/>
                </a:cubicBezTo>
                <a:close/>
                <a:moveTo>
                  <a:pt x="264" y="308"/>
                </a:moveTo>
                <a:cubicBezTo>
                  <a:pt x="275" y="306"/>
                  <a:pt x="296" y="297"/>
                  <a:pt x="284" y="283"/>
                </a:cubicBezTo>
                <a:cubicBezTo>
                  <a:pt x="271" y="267"/>
                  <a:pt x="258" y="292"/>
                  <a:pt x="258" y="292"/>
                </a:cubicBezTo>
                <a:cubicBezTo>
                  <a:pt x="254" y="292"/>
                  <a:pt x="248" y="291"/>
                  <a:pt x="255" y="280"/>
                </a:cubicBezTo>
                <a:cubicBezTo>
                  <a:pt x="261" y="269"/>
                  <a:pt x="295" y="263"/>
                  <a:pt x="298" y="281"/>
                </a:cubicBezTo>
                <a:cubicBezTo>
                  <a:pt x="298" y="287"/>
                  <a:pt x="304" y="317"/>
                  <a:pt x="260" y="321"/>
                </a:cubicBezTo>
                <a:cubicBezTo>
                  <a:pt x="210" y="327"/>
                  <a:pt x="221" y="279"/>
                  <a:pt x="224" y="273"/>
                </a:cubicBezTo>
                <a:cubicBezTo>
                  <a:pt x="226" y="267"/>
                  <a:pt x="237" y="248"/>
                  <a:pt x="273" y="242"/>
                </a:cubicBezTo>
                <a:cubicBezTo>
                  <a:pt x="330" y="232"/>
                  <a:pt x="335" y="265"/>
                  <a:pt x="335" y="265"/>
                </a:cubicBezTo>
                <a:cubicBezTo>
                  <a:pt x="316" y="247"/>
                  <a:pt x="301" y="249"/>
                  <a:pt x="299" y="248"/>
                </a:cubicBezTo>
                <a:cubicBezTo>
                  <a:pt x="296" y="248"/>
                  <a:pt x="252" y="248"/>
                  <a:pt x="241" y="278"/>
                </a:cubicBezTo>
                <a:cubicBezTo>
                  <a:pt x="231" y="305"/>
                  <a:pt x="257" y="311"/>
                  <a:pt x="264" y="308"/>
                </a:cubicBezTo>
                <a:close/>
                <a:moveTo>
                  <a:pt x="322" y="186"/>
                </a:moveTo>
                <a:cubicBezTo>
                  <a:pt x="312" y="177"/>
                  <a:pt x="312" y="177"/>
                  <a:pt x="312" y="177"/>
                </a:cubicBezTo>
                <a:cubicBezTo>
                  <a:pt x="318" y="171"/>
                  <a:pt x="318" y="171"/>
                  <a:pt x="318" y="171"/>
                </a:cubicBezTo>
                <a:cubicBezTo>
                  <a:pt x="322" y="177"/>
                  <a:pt x="322" y="177"/>
                  <a:pt x="322" y="177"/>
                </a:cubicBezTo>
                <a:cubicBezTo>
                  <a:pt x="330" y="178"/>
                  <a:pt x="330" y="178"/>
                  <a:pt x="330" y="178"/>
                </a:cubicBezTo>
                <a:lnTo>
                  <a:pt x="322" y="186"/>
                </a:lnTo>
                <a:close/>
                <a:moveTo>
                  <a:pt x="323" y="163"/>
                </a:moveTo>
                <a:cubicBezTo>
                  <a:pt x="330" y="145"/>
                  <a:pt x="318" y="131"/>
                  <a:pt x="318" y="131"/>
                </a:cubicBezTo>
                <a:cubicBezTo>
                  <a:pt x="341" y="150"/>
                  <a:pt x="335" y="166"/>
                  <a:pt x="335" y="166"/>
                </a:cubicBezTo>
                <a:lnTo>
                  <a:pt x="323" y="163"/>
                </a:lnTo>
                <a:close/>
                <a:moveTo>
                  <a:pt x="309" y="196"/>
                </a:moveTo>
                <a:cubicBezTo>
                  <a:pt x="297" y="200"/>
                  <a:pt x="297" y="200"/>
                  <a:pt x="297" y="200"/>
                </a:cubicBezTo>
                <a:cubicBezTo>
                  <a:pt x="292" y="185"/>
                  <a:pt x="292" y="185"/>
                  <a:pt x="292" y="185"/>
                </a:cubicBezTo>
                <a:cubicBezTo>
                  <a:pt x="302" y="184"/>
                  <a:pt x="302" y="184"/>
                  <a:pt x="302" y="184"/>
                </a:cubicBezTo>
                <a:cubicBezTo>
                  <a:pt x="303" y="190"/>
                  <a:pt x="303" y="190"/>
                  <a:pt x="303" y="190"/>
                </a:cubicBezTo>
                <a:lnTo>
                  <a:pt x="309" y="196"/>
                </a:lnTo>
                <a:close/>
                <a:moveTo>
                  <a:pt x="276" y="204"/>
                </a:moveTo>
                <a:cubicBezTo>
                  <a:pt x="261" y="199"/>
                  <a:pt x="261" y="199"/>
                  <a:pt x="261" y="199"/>
                </a:cubicBezTo>
                <a:cubicBezTo>
                  <a:pt x="264" y="182"/>
                  <a:pt x="264" y="182"/>
                  <a:pt x="264" y="182"/>
                </a:cubicBezTo>
                <a:cubicBezTo>
                  <a:pt x="278" y="185"/>
                  <a:pt x="278" y="185"/>
                  <a:pt x="278" y="185"/>
                </a:cubicBezTo>
                <a:cubicBezTo>
                  <a:pt x="272" y="195"/>
                  <a:pt x="272" y="195"/>
                  <a:pt x="272" y="195"/>
                </a:cubicBezTo>
                <a:lnTo>
                  <a:pt x="276" y="204"/>
                </a:lnTo>
                <a:close/>
                <a:moveTo>
                  <a:pt x="251" y="175"/>
                </a:moveTo>
                <a:cubicBezTo>
                  <a:pt x="242" y="179"/>
                  <a:pt x="242" y="179"/>
                  <a:pt x="242" y="179"/>
                </a:cubicBezTo>
                <a:cubicBezTo>
                  <a:pt x="240" y="189"/>
                  <a:pt x="240" y="189"/>
                  <a:pt x="240" y="189"/>
                </a:cubicBezTo>
                <a:cubicBezTo>
                  <a:pt x="229" y="177"/>
                  <a:pt x="229" y="177"/>
                  <a:pt x="229" y="177"/>
                </a:cubicBezTo>
                <a:cubicBezTo>
                  <a:pt x="241" y="166"/>
                  <a:pt x="241" y="166"/>
                  <a:pt x="241" y="166"/>
                </a:cubicBezTo>
                <a:lnTo>
                  <a:pt x="251" y="175"/>
                </a:lnTo>
                <a:close/>
                <a:moveTo>
                  <a:pt x="294" y="46"/>
                </a:moveTo>
                <a:cubicBezTo>
                  <a:pt x="291" y="68"/>
                  <a:pt x="291" y="68"/>
                  <a:pt x="291" y="68"/>
                </a:cubicBezTo>
                <a:cubicBezTo>
                  <a:pt x="277" y="68"/>
                  <a:pt x="277" y="68"/>
                  <a:pt x="277" y="68"/>
                </a:cubicBezTo>
                <a:cubicBezTo>
                  <a:pt x="282" y="58"/>
                  <a:pt x="282" y="58"/>
                  <a:pt x="282" y="58"/>
                </a:cubicBezTo>
                <a:cubicBezTo>
                  <a:pt x="276" y="47"/>
                  <a:pt x="276" y="47"/>
                  <a:pt x="276" y="47"/>
                </a:cubicBezTo>
                <a:lnTo>
                  <a:pt x="294" y="46"/>
                </a:lnTo>
                <a:close/>
                <a:moveTo>
                  <a:pt x="261" y="49"/>
                </a:moveTo>
                <a:cubicBezTo>
                  <a:pt x="271" y="69"/>
                  <a:pt x="271" y="69"/>
                  <a:pt x="271" y="69"/>
                </a:cubicBezTo>
                <a:cubicBezTo>
                  <a:pt x="254" y="75"/>
                  <a:pt x="254" y="75"/>
                  <a:pt x="254" y="75"/>
                </a:cubicBezTo>
                <a:cubicBezTo>
                  <a:pt x="253" y="63"/>
                  <a:pt x="253" y="63"/>
                  <a:pt x="253" y="63"/>
                </a:cubicBezTo>
                <a:cubicBezTo>
                  <a:pt x="243" y="55"/>
                  <a:pt x="243" y="55"/>
                  <a:pt x="243" y="55"/>
                </a:cubicBezTo>
                <a:lnTo>
                  <a:pt x="261" y="49"/>
                </a:lnTo>
                <a:close/>
                <a:moveTo>
                  <a:pt x="229" y="64"/>
                </a:moveTo>
                <a:cubicBezTo>
                  <a:pt x="245" y="80"/>
                  <a:pt x="245" y="80"/>
                  <a:pt x="245" y="80"/>
                </a:cubicBezTo>
                <a:cubicBezTo>
                  <a:pt x="232" y="89"/>
                  <a:pt x="232" y="89"/>
                  <a:pt x="232" y="89"/>
                </a:cubicBezTo>
                <a:cubicBezTo>
                  <a:pt x="229" y="80"/>
                  <a:pt x="229" y="80"/>
                  <a:pt x="229" y="80"/>
                </a:cubicBezTo>
                <a:cubicBezTo>
                  <a:pt x="215" y="76"/>
                  <a:pt x="215" y="76"/>
                  <a:pt x="215" y="76"/>
                </a:cubicBezTo>
                <a:lnTo>
                  <a:pt x="229" y="64"/>
                </a:lnTo>
                <a:close/>
                <a:moveTo>
                  <a:pt x="206" y="85"/>
                </a:moveTo>
                <a:cubicBezTo>
                  <a:pt x="228" y="98"/>
                  <a:pt x="228" y="98"/>
                  <a:pt x="228" y="98"/>
                </a:cubicBezTo>
                <a:cubicBezTo>
                  <a:pt x="219" y="110"/>
                  <a:pt x="219" y="110"/>
                  <a:pt x="219" y="110"/>
                </a:cubicBezTo>
                <a:cubicBezTo>
                  <a:pt x="211" y="102"/>
                  <a:pt x="211" y="102"/>
                  <a:pt x="211" y="102"/>
                </a:cubicBezTo>
                <a:cubicBezTo>
                  <a:pt x="199" y="100"/>
                  <a:pt x="199" y="100"/>
                  <a:pt x="199" y="100"/>
                </a:cubicBezTo>
                <a:lnTo>
                  <a:pt x="206" y="85"/>
                </a:lnTo>
                <a:close/>
                <a:moveTo>
                  <a:pt x="195" y="120"/>
                </a:moveTo>
                <a:cubicBezTo>
                  <a:pt x="217" y="119"/>
                  <a:pt x="217" y="119"/>
                  <a:pt x="217" y="119"/>
                </a:cubicBezTo>
                <a:cubicBezTo>
                  <a:pt x="216" y="134"/>
                  <a:pt x="216" y="134"/>
                  <a:pt x="216" y="134"/>
                </a:cubicBezTo>
                <a:cubicBezTo>
                  <a:pt x="208" y="130"/>
                  <a:pt x="208" y="130"/>
                  <a:pt x="208" y="130"/>
                </a:cubicBezTo>
                <a:cubicBezTo>
                  <a:pt x="198" y="135"/>
                  <a:pt x="198" y="135"/>
                  <a:pt x="198" y="135"/>
                </a:cubicBezTo>
                <a:lnTo>
                  <a:pt x="195" y="120"/>
                </a:lnTo>
                <a:close/>
                <a:moveTo>
                  <a:pt x="213" y="161"/>
                </a:moveTo>
                <a:cubicBezTo>
                  <a:pt x="203" y="148"/>
                  <a:pt x="203" y="148"/>
                  <a:pt x="203" y="148"/>
                </a:cubicBezTo>
                <a:cubicBezTo>
                  <a:pt x="221" y="143"/>
                  <a:pt x="221" y="143"/>
                  <a:pt x="221" y="143"/>
                </a:cubicBezTo>
                <a:cubicBezTo>
                  <a:pt x="228" y="153"/>
                  <a:pt x="228" y="153"/>
                  <a:pt x="228" y="153"/>
                </a:cubicBezTo>
                <a:cubicBezTo>
                  <a:pt x="219" y="156"/>
                  <a:pt x="219" y="156"/>
                  <a:pt x="219" y="156"/>
                </a:cubicBezTo>
                <a:lnTo>
                  <a:pt x="213" y="161"/>
                </a:lnTo>
                <a:close/>
                <a:moveTo>
                  <a:pt x="142" y="297"/>
                </a:moveTo>
                <a:cubicBezTo>
                  <a:pt x="142" y="297"/>
                  <a:pt x="152" y="253"/>
                  <a:pt x="112" y="244"/>
                </a:cubicBezTo>
                <a:cubicBezTo>
                  <a:pt x="112" y="244"/>
                  <a:pt x="185" y="228"/>
                  <a:pt x="142" y="297"/>
                </a:cubicBezTo>
                <a:close/>
                <a:moveTo>
                  <a:pt x="192" y="260"/>
                </a:moveTo>
                <a:cubicBezTo>
                  <a:pt x="192" y="260"/>
                  <a:pt x="230" y="324"/>
                  <a:pt x="151" y="305"/>
                </a:cubicBezTo>
                <a:cubicBezTo>
                  <a:pt x="151" y="305"/>
                  <a:pt x="196" y="300"/>
                  <a:pt x="192" y="260"/>
                </a:cubicBezTo>
                <a:close/>
                <a:moveTo>
                  <a:pt x="206" y="328"/>
                </a:moveTo>
                <a:cubicBezTo>
                  <a:pt x="206" y="328"/>
                  <a:pt x="165" y="390"/>
                  <a:pt x="148" y="311"/>
                </a:cubicBezTo>
                <a:cubicBezTo>
                  <a:pt x="148" y="311"/>
                  <a:pt x="172" y="349"/>
                  <a:pt x="206" y="328"/>
                </a:cubicBezTo>
                <a:close/>
                <a:moveTo>
                  <a:pt x="145" y="368"/>
                </a:moveTo>
                <a:cubicBezTo>
                  <a:pt x="145" y="368"/>
                  <a:pt x="72" y="354"/>
                  <a:pt x="139" y="308"/>
                </a:cubicBezTo>
                <a:cubicBezTo>
                  <a:pt x="139" y="308"/>
                  <a:pt x="112" y="345"/>
                  <a:pt x="145" y="368"/>
                </a:cubicBezTo>
                <a:close/>
                <a:moveTo>
                  <a:pt x="81" y="326"/>
                </a:moveTo>
                <a:cubicBezTo>
                  <a:pt x="81" y="326"/>
                  <a:pt x="69" y="252"/>
                  <a:pt x="135" y="299"/>
                </a:cubicBezTo>
                <a:cubicBezTo>
                  <a:pt x="135" y="299"/>
                  <a:pt x="92" y="286"/>
                  <a:pt x="81" y="326"/>
                </a:cubicBezTo>
                <a:close/>
                <a:moveTo>
                  <a:pt x="85" y="414"/>
                </a:moveTo>
                <a:cubicBezTo>
                  <a:pt x="91" y="412"/>
                  <a:pt x="91" y="412"/>
                  <a:pt x="91" y="412"/>
                </a:cubicBezTo>
                <a:cubicBezTo>
                  <a:pt x="95" y="404"/>
                  <a:pt x="95" y="404"/>
                  <a:pt x="95" y="404"/>
                </a:cubicBezTo>
                <a:cubicBezTo>
                  <a:pt x="96" y="425"/>
                  <a:pt x="96" y="425"/>
                  <a:pt x="96" y="425"/>
                </a:cubicBezTo>
                <a:cubicBezTo>
                  <a:pt x="122" y="478"/>
                  <a:pt x="122" y="478"/>
                  <a:pt x="122" y="478"/>
                </a:cubicBezTo>
                <a:lnTo>
                  <a:pt x="85" y="414"/>
                </a:lnTo>
                <a:close/>
                <a:moveTo>
                  <a:pt x="179" y="499"/>
                </a:moveTo>
                <a:cubicBezTo>
                  <a:pt x="145" y="447"/>
                  <a:pt x="145" y="447"/>
                  <a:pt x="145" y="447"/>
                </a:cubicBezTo>
                <a:cubicBezTo>
                  <a:pt x="157" y="454"/>
                  <a:pt x="157" y="454"/>
                  <a:pt x="157" y="454"/>
                </a:cubicBezTo>
                <a:lnTo>
                  <a:pt x="179" y="499"/>
                </a:lnTo>
                <a:close/>
                <a:moveTo>
                  <a:pt x="202" y="375"/>
                </a:moveTo>
                <a:cubicBezTo>
                  <a:pt x="202" y="375"/>
                  <a:pt x="198" y="428"/>
                  <a:pt x="133" y="419"/>
                </a:cubicBezTo>
                <a:cubicBezTo>
                  <a:pt x="100" y="415"/>
                  <a:pt x="127" y="361"/>
                  <a:pt x="125" y="368"/>
                </a:cubicBezTo>
                <a:cubicBezTo>
                  <a:pt x="124" y="376"/>
                  <a:pt x="120" y="427"/>
                  <a:pt x="165" y="394"/>
                </a:cubicBezTo>
                <a:cubicBezTo>
                  <a:pt x="168" y="392"/>
                  <a:pt x="172" y="382"/>
                  <a:pt x="167" y="378"/>
                </a:cubicBezTo>
                <a:cubicBezTo>
                  <a:pt x="167" y="378"/>
                  <a:pt x="194" y="381"/>
                  <a:pt x="208" y="357"/>
                </a:cubicBezTo>
                <a:lnTo>
                  <a:pt x="202" y="375"/>
                </a:lnTo>
                <a:close/>
                <a:moveTo>
                  <a:pt x="186" y="228"/>
                </a:moveTo>
                <a:cubicBezTo>
                  <a:pt x="200" y="245"/>
                  <a:pt x="200" y="245"/>
                  <a:pt x="200" y="245"/>
                </a:cubicBezTo>
                <a:cubicBezTo>
                  <a:pt x="144" y="222"/>
                  <a:pt x="144" y="222"/>
                  <a:pt x="144" y="222"/>
                </a:cubicBezTo>
                <a:cubicBezTo>
                  <a:pt x="230" y="204"/>
                  <a:pt x="230" y="204"/>
                  <a:pt x="230" y="204"/>
                </a:cubicBezTo>
                <a:cubicBezTo>
                  <a:pt x="230" y="204"/>
                  <a:pt x="281" y="231"/>
                  <a:pt x="310" y="216"/>
                </a:cubicBezTo>
                <a:cubicBezTo>
                  <a:pt x="310" y="216"/>
                  <a:pt x="292" y="241"/>
                  <a:pt x="241" y="218"/>
                </a:cubicBezTo>
                <a:cubicBezTo>
                  <a:pt x="246" y="228"/>
                  <a:pt x="246" y="228"/>
                  <a:pt x="246" y="228"/>
                </a:cubicBezTo>
                <a:cubicBezTo>
                  <a:pt x="219" y="221"/>
                  <a:pt x="219" y="221"/>
                  <a:pt x="219" y="221"/>
                </a:cubicBezTo>
                <a:cubicBezTo>
                  <a:pt x="233" y="233"/>
                  <a:pt x="233" y="233"/>
                  <a:pt x="233" y="233"/>
                </a:cubicBezTo>
                <a:cubicBezTo>
                  <a:pt x="203" y="224"/>
                  <a:pt x="203" y="224"/>
                  <a:pt x="203" y="224"/>
                </a:cubicBezTo>
                <a:cubicBezTo>
                  <a:pt x="213" y="233"/>
                  <a:pt x="213" y="233"/>
                  <a:pt x="213" y="233"/>
                </a:cubicBezTo>
                <a:lnTo>
                  <a:pt x="186" y="228"/>
                </a:lnTo>
                <a:close/>
                <a:moveTo>
                  <a:pt x="219" y="360"/>
                </a:moveTo>
                <a:cubicBezTo>
                  <a:pt x="236" y="342"/>
                  <a:pt x="223" y="332"/>
                  <a:pt x="223" y="332"/>
                </a:cubicBezTo>
                <a:cubicBezTo>
                  <a:pt x="269" y="363"/>
                  <a:pt x="311" y="304"/>
                  <a:pt x="311" y="304"/>
                </a:cubicBezTo>
                <a:cubicBezTo>
                  <a:pt x="292" y="366"/>
                  <a:pt x="219" y="360"/>
                  <a:pt x="219" y="360"/>
                </a:cubicBezTo>
                <a:close/>
                <a:moveTo>
                  <a:pt x="241" y="514"/>
                </a:moveTo>
                <a:cubicBezTo>
                  <a:pt x="253" y="461"/>
                  <a:pt x="253" y="461"/>
                  <a:pt x="253" y="461"/>
                </a:cubicBezTo>
                <a:cubicBezTo>
                  <a:pt x="263" y="454"/>
                  <a:pt x="263" y="454"/>
                  <a:pt x="263" y="454"/>
                </a:cubicBezTo>
                <a:lnTo>
                  <a:pt x="241" y="514"/>
                </a:lnTo>
                <a:close/>
                <a:moveTo>
                  <a:pt x="333" y="336"/>
                </a:moveTo>
                <a:cubicBezTo>
                  <a:pt x="301" y="407"/>
                  <a:pt x="262" y="392"/>
                  <a:pt x="262" y="392"/>
                </a:cubicBezTo>
                <a:cubicBezTo>
                  <a:pt x="286" y="383"/>
                  <a:pt x="288" y="359"/>
                  <a:pt x="288" y="359"/>
                </a:cubicBezTo>
                <a:cubicBezTo>
                  <a:pt x="372" y="303"/>
                  <a:pt x="313" y="266"/>
                  <a:pt x="301" y="263"/>
                </a:cubicBezTo>
                <a:cubicBezTo>
                  <a:pt x="292" y="261"/>
                  <a:pt x="362" y="265"/>
                  <a:pt x="333" y="336"/>
                </a:cubicBezTo>
                <a:close/>
                <a:moveTo>
                  <a:pt x="358" y="304"/>
                </a:moveTo>
                <a:cubicBezTo>
                  <a:pt x="386" y="267"/>
                  <a:pt x="349" y="236"/>
                  <a:pt x="349" y="236"/>
                </a:cubicBezTo>
                <a:cubicBezTo>
                  <a:pt x="410" y="260"/>
                  <a:pt x="358" y="304"/>
                  <a:pt x="358" y="304"/>
                </a:cubicBezTo>
                <a:close/>
                <a:moveTo>
                  <a:pt x="382" y="219"/>
                </a:moveTo>
                <a:cubicBezTo>
                  <a:pt x="377" y="214"/>
                  <a:pt x="377" y="214"/>
                  <a:pt x="377" y="214"/>
                </a:cubicBezTo>
                <a:cubicBezTo>
                  <a:pt x="370" y="222"/>
                  <a:pt x="370" y="222"/>
                  <a:pt x="370" y="222"/>
                </a:cubicBezTo>
                <a:cubicBezTo>
                  <a:pt x="364" y="210"/>
                  <a:pt x="364" y="210"/>
                  <a:pt x="364" y="210"/>
                </a:cubicBezTo>
                <a:cubicBezTo>
                  <a:pt x="356" y="221"/>
                  <a:pt x="356" y="221"/>
                  <a:pt x="356" y="221"/>
                </a:cubicBezTo>
                <a:cubicBezTo>
                  <a:pt x="353" y="201"/>
                  <a:pt x="353" y="201"/>
                  <a:pt x="353" y="201"/>
                </a:cubicBezTo>
                <a:cubicBezTo>
                  <a:pt x="331" y="209"/>
                  <a:pt x="331" y="209"/>
                  <a:pt x="331" y="209"/>
                </a:cubicBezTo>
                <a:cubicBezTo>
                  <a:pt x="347" y="191"/>
                  <a:pt x="347" y="191"/>
                  <a:pt x="347" y="191"/>
                </a:cubicBezTo>
                <a:cubicBezTo>
                  <a:pt x="347" y="191"/>
                  <a:pt x="372" y="203"/>
                  <a:pt x="385" y="203"/>
                </a:cubicBezTo>
                <a:lnTo>
                  <a:pt x="382" y="219"/>
                </a:lnTo>
                <a:close/>
                <a:moveTo>
                  <a:pt x="386" y="181"/>
                </a:moveTo>
                <a:cubicBezTo>
                  <a:pt x="386" y="183"/>
                  <a:pt x="381" y="177"/>
                  <a:pt x="381" y="177"/>
                </a:cubicBezTo>
                <a:cubicBezTo>
                  <a:pt x="372" y="186"/>
                  <a:pt x="372" y="186"/>
                  <a:pt x="372" y="186"/>
                </a:cubicBezTo>
                <a:cubicBezTo>
                  <a:pt x="367" y="175"/>
                  <a:pt x="367" y="175"/>
                  <a:pt x="367" y="175"/>
                </a:cubicBezTo>
                <a:cubicBezTo>
                  <a:pt x="352" y="178"/>
                  <a:pt x="352" y="178"/>
                  <a:pt x="352" y="178"/>
                </a:cubicBezTo>
                <a:cubicBezTo>
                  <a:pt x="358" y="166"/>
                  <a:pt x="358" y="166"/>
                  <a:pt x="358" y="166"/>
                </a:cubicBezTo>
                <a:cubicBezTo>
                  <a:pt x="358" y="166"/>
                  <a:pt x="387" y="174"/>
                  <a:pt x="391" y="171"/>
                </a:cubicBezTo>
                <a:cubicBezTo>
                  <a:pt x="391" y="171"/>
                  <a:pt x="385" y="180"/>
                  <a:pt x="386" y="181"/>
                </a:cubicBezTo>
                <a:close/>
                <a:moveTo>
                  <a:pt x="361" y="153"/>
                </a:moveTo>
                <a:cubicBezTo>
                  <a:pt x="365" y="142"/>
                  <a:pt x="365" y="142"/>
                  <a:pt x="365" y="142"/>
                </a:cubicBezTo>
                <a:cubicBezTo>
                  <a:pt x="365" y="142"/>
                  <a:pt x="384" y="152"/>
                  <a:pt x="391" y="149"/>
                </a:cubicBezTo>
                <a:cubicBezTo>
                  <a:pt x="391" y="149"/>
                  <a:pt x="382" y="159"/>
                  <a:pt x="361" y="153"/>
                </a:cubicBezTo>
                <a:close/>
                <a:moveTo>
                  <a:pt x="386" y="127"/>
                </a:moveTo>
                <a:cubicBezTo>
                  <a:pt x="386" y="127"/>
                  <a:pt x="389" y="125"/>
                  <a:pt x="382" y="111"/>
                </a:cubicBezTo>
                <a:cubicBezTo>
                  <a:pt x="382" y="111"/>
                  <a:pt x="411" y="136"/>
                  <a:pt x="434" y="105"/>
                </a:cubicBezTo>
                <a:cubicBezTo>
                  <a:pt x="434" y="105"/>
                  <a:pt x="434" y="138"/>
                  <a:pt x="386" y="127"/>
                </a:cubicBezTo>
                <a:close/>
                <a:moveTo>
                  <a:pt x="454" y="83"/>
                </a:moveTo>
                <a:cubicBezTo>
                  <a:pt x="451" y="75"/>
                  <a:pt x="451" y="75"/>
                  <a:pt x="451" y="75"/>
                </a:cubicBezTo>
                <a:cubicBezTo>
                  <a:pt x="462" y="75"/>
                  <a:pt x="462" y="75"/>
                  <a:pt x="462" y="75"/>
                </a:cubicBezTo>
                <a:lnTo>
                  <a:pt x="454" y="83"/>
                </a:lnTo>
                <a:close/>
              </a:path>
            </a:pathLst>
          </a:custGeom>
          <a:solidFill>
            <a:srgbClr val="E6B500"/>
          </a:solidFill>
          <a:ln w="3175">
            <a:solidFill>
              <a:srgbClr val="FFFF00"/>
            </a:solidFill>
          </a:ln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43" name="Freeform 174"/>
          <p:cNvSpPr>
            <a:spLocks/>
          </p:cNvSpPr>
          <p:nvPr/>
        </p:nvSpPr>
        <p:spPr bwMode="auto">
          <a:xfrm>
            <a:off x="2019022" y="2959757"/>
            <a:ext cx="747880" cy="500710"/>
          </a:xfrm>
          <a:custGeom>
            <a:avLst/>
            <a:gdLst>
              <a:gd name="T0" fmla="*/ 32 w 248"/>
              <a:gd name="T1" fmla="*/ 62 h 166"/>
              <a:gd name="T2" fmla="*/ 111 w 248"/>
              <a:gd name="T3" fmla="*/ 61 h 166"/>
              <a:gd name="T4" fmla="*/ 143 w 248"/>
              <a:gd name="T5" fmla="*/ 83 h 166"/>
              <a:gd name="T6" fmla="*/ 248 w 248"/>
              <a:gd name="T7" fmla="*/ 91 h 166"/>
              <a:gd name="T8" fmla="*/ 154 w 248"/>
              <a:gd name="T9" fmla="*/ 98 h 166"/>
              <a:gd name="T10" fmla="*/ 98 w 248"/>
              <a:gd name="T11" fmla="*/ 98 h 166"/>
              <a:gd name="T12" fmla="*/ 100 w 248"/>
              <a:gd name="T13" fmla="*/ 88 h 166"/>
              <a:gd name="T14" fmla="*/ 107 w 248"/>
              <a:gd name="T15" fmla="*/ 74 h 166"/>
              <a:gd name="T16" fmla="*/ 60 w 248"/>
              <a:gd name="T17" fmla="*/ 106 h 166"/>
              <a:gd name="T18" fmla="*/ 73 w 248"/>
              <a:gd name="T19" fmla="*/ 109 h 166"/>
              <a:gd name="T20" fmla="*/ 84 w 248"/>
              <a:gd name="T21" fmla="*/ 101 h 166"/>
              <a:gd name="T22" fmla="*/ 157 w 248"/>
              <a:gd name="T23" fmla="*/ 107 h 166"/>
              <a:gd name="T24" fmla="*/ 217 w 248"/>
              <a:gd name="T25" fmla="*/ 91 h 166"/>
              <a:gd name="T26" fmla="*/ 91 w 248"/>
              <a:gd name="T27" fmla="*/ 130 h 166"/>
              <a:gd name="T28" fmla="*/ 37 w 248"/>
              <a:gd name="T29" fmla="*/ 117 h 166"/>
              <a:gd name="T30" fmla="*/ 32 w 248"/>
              <a:gd name="T31" fmla="*/ 62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48" h="166">
                <a:moveTo>
                  <a:pt x="32" y="62"/>
                </a:moveTo>
                <a:cubicBezTo>
                  <a:pt x="42" y="0"/>
                  <a:pt x="124" y="30"/>
                  <a:pt x="111" y="61"/>
                </a:cubicBezTo>
                <a:cubicBezTo>
                  <a:pt x="138" y="63"/>
                  <a:pt x="120" y="93"/>
                  <a:pt x="143" y="83"/>
                </a:cubicBezTo>
                <a:cubicBezTo>
                  <a:pt x="183" y="67"/>
                  <a:pt x="215" y="85"/>
                  <a:pt x="248" y="91"/>
                </a:cubicBezTo>
                <a:cubicBezTo>
                  <a:pt x="212" y="87"/>
                  <a:pt x="179" y="77"/>
                  <a:pt x="154" y="98"/>
                </a:cubicBezTo>
                <a:cubicBezTo>
                  <a:pt x="131" y="117"/>
                  <a:pt x="96" y="101"/>
                  <a:pt x="98" y="98"/>
                </a:cubicBezTo>
                <a:cubicBezTo>
                  <a:pt x="87" y="97"/>
                  <a:pt x="91" y="80"/>
                  <a:pt x="100" y="88"/>
                </a:cubicBezTo>
                <a:cubicBezTo>
                  <a:pt x="112" y="99"/>
                  <a:pt x="121" y="80"/>
                  <a:pt x="107" y="74"/>
                </a:cubicBezTo>
                <a:cubicBezTo>
                  <a:pt x="73" y="58"/>
                  <a:pt x="57" y="93"/>
                  <a:pt x="60" y="106"/>
                </a:cubicBezTo>
                <a:cubicBezTo>
                  <a:pt x="65" y="123"/>
                  <a:pt x="79" y="122"/>
                  <a:pt x="73" y="109"/>
                </a:cubicBezTo>
                <a:cubicBezTo>
                  <a:pt x="74" y="100"/>
                  <a:pt x="77" y="98"/>
                  <a:pt x="84" y="101"/>
                </a:cubicBezTo>
                <a:cubicBezTo>
                  <a:pt x="105" y="133"/>
                  <a:pt x="126" y="126"/>
                  <a:pt x="157" y="107"/>
                </a:cubicBezTo>
                <a:cubicBezTo>
                  <a:pt x="175" y="96"/>
                  <a:pt x="187" y="84"/>
                  <a:pt x="217" y="91"/>
                </a:cubicBezTo>
                <a:cubicBezTo>
                  <a:pt x="158" y="88"/>
                  <a:pt x="149" y="166"/>
                  <a:pt x="91" y="130"/>
                </a:cubicBezTo>
                <a:cubicBezTo>
                  <a:pt x="85" y="158"/>
                  <a:pt x="34" y="148"/>
                  <a:pt x="37" y="117"/>
                </a:cubicBezTo>
                <a:cubicBezTo>
                  <a:pt x="0" y="119"/>
                  <a:pt x="9" y="66"/>
                  <a:pt x="32" y="62"/>
                </a:cubicBezTo>
                <a:close/>
              </a:path>
            </a:pathLst>
          </a:custGeom>
          <a:solidFill>
            <a:srgbClr val="F6AB00"/>
          </a:solidFill>
          <a:ln w="3175">
            <a:solidFill>
              <a:srgbClr val="FFFF00"/>
            </a:solidFill>
          </a:ln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n>
                <a:solidFill>
                  <a:srgbClr val="FFFF00"/>
                </a:solidFill>
              </a:ln>
            </a:endParaRPr>
          </a:p>
        </p:txBody>
      </p:sp>
      <p:grpSp>
        <p:nvGrpSpPr>
          <p:cNvPr id="3314" name="组合 3313"/>
          <p:cNvGrpSpPr/>
          <p:nvPr/>
        </p:nvGrpSpPr>
        <p:grpSpPr>
          <a:xfrm>
            <a:off x="709753" y="3016213"/>
            <a:ext cx="1800007" cy="770087"/>
            <a:chOff x="9678764" y="6257852"/>
            <a:chExt cx="1517651" cy="649288"/>
          </a:xfrm>
          <a:solidFill>
            <a:srgbClr val="F6AB00"/>
          </a:solidFill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044" name="Freeform 175"/>
            <p:cNvSpPr>
              <a:spLocks/>
            </p:cNvSpPr>
            <p:nvPr/>
          </p:nvSpPr>
          <p:spPr bwMode="auto">
            <a:xfrm>
              <a:off x="9678764" y="6257852"/>
              <a:ext cx="977900" cy="555625"/>
            </a:xfrm>
            <a:custGeom>
              <a:avLst/>
              <a:gdLst>
                <a:gd name="T0" fmla="*/ 77 w 260"/>
                <a:gd name="T1" fmla="*/ 49 h 148"/>
                <a:gd name="T2" fmla="*/ 88 w 260"/>
                <a:gd name="T3" fmla="*/ 37 h 148"/>
                <a:gd name="T4" fmla="*/ 85 w 260"/>
                <a:gd name="T5" fmla="*/ 58 h 148"/>
                <a:gd name="T6" fmla="*/ 74 w 260"/>
                <a:gd name="T7" fmla="*/ 63 h 148"/>
                <a:gd name="T8" fmla="*/ 59 w 260"/>
                <a:gd name="T9" fmla="*/ 56 h 148"/>
                <a:gd name="T10" fmla="*/ 58 w 260"/>
                <a:gd name="T11" fmla="*/ 69 h 148"/>
                <a:gd name="T12" fmla="*/ 53 w 260"/>
                <a:gd name="T13" fmla="*/ 90 h 148"/>
                <a:gd name="T14" fmla="*/ 48 w 260"/>
                <a:gd name="T15" fmla="*/ 75 h 148"/>
                <a:gd name="T16" fmla="*/ 37 w 260"/>
                <a:gd name="T17" fmla="*/ 69 h 148"/>
                <a:gd name="T18" fmla="*/ 16 w 260"/>
                <a:gd name="T19" fmla="*/ 75 h 148"/>
                <a:gd name="T20" fmla="*/ 23 w 260"/>
                <a:gd name="T21" fmla="*/ 104 h 148"/>
                <a:gd name="T22" fmla="*/ 39 w 260"/>
                <a:gd name="T23" fmla="*/ 99 h 148"/>
                <a:gd name="T24" fmla="*/ 28 w 260"/>
                <a:gd name="T25" fmla="*/ 112 h 148"/>
                <a:gd name="T26" fmla="*/ 9 w 260"/>
                <a:gd name="T27" fmla="*/ 123 h 148"/>
                <a:gd name="T28" fmla="*/ 19 w 260"/>
                <a:gd name="T29" fmla="*/ 127 h 148"/>
                <a:gd name="T30" fmla="*/ 37 w 260"/>
                <a:gd name="T31" fmla="*/ 123 h 148"/>
                <a:gd name="T32" fmla="*/ 52 w 260"/>
                <a:gd name="T33" fmla="*/ 112 h 148"/>
                <a:gd name="T34" fmla="*/ 72 w 260"/>
                <a:gd name="T35" fmla="*/ 92 h 148"/>
                <a:gd name="T36" fmla="*/ 116 w 260"/>
                <a:gd name="T37" fmla="*/ 80 h 148"/>
                <a:gd name="T38" fmla="*/ 123 w 260"/>
                <a:gd name="T39" fmla="*/ 105 h 148"/>
                <a:gd name="T40" fmla="*/ 111 w 260"/>
                <a:gd name="T41" fmla="*/ 117 h 148"/>
                <a:gd name="T42" fmla="*/ 94 w 260"/>
                <a:gd name="T43" fmla="*/ 113 h 148"/>
                <a:gd name="T44" fmla="*/ 98 w 260"/>
                <a:gd name="T45" fmla="*/ 104 h 148"/>
                <a:gd name="T46" fmla="*/ 94 w 260"/>
                <a:gd name="T47" fmla="*/ 88 h 148"/>
                <a:gd name="T48" fmla="*/ 83 w 260"/>
                <a:gd name="T49" fmla="*/ 93 h 148"/>
                <a:gd name="T50" fmla="*/ 73 w 260"/>
                <a:gd name="T51" fmla="*/ 108 h 148"/>
                <a:gd name="T52" fmla="*/ 83 w 260"/>
                <a:gd name="T53" fmla="*/ 139 h 148"/>
                <a:gd name="T54" fmla="*/ 96 w 260"/>
                <a:gd name="T55" fmla="*/ 145 h 148"/>
                <a:gd name="T56" fmla="*/ 134 w 260"/>
                <a:gd name="T57" fmla="*/ 143 h 148"/>
                <a:gd name="T58" fmla="*/ 149 w 260"/>
                <a:gd name="T59" fmla="*/ 132 h 148"/>
                <a:gd name="T60" fmla="*/ 156 w 260"/>
                <a:gd name="T61" fmla="*/ 107 h 148"/>
                <a:gd name="T62" fmla="*/ 157 w 260"/>
                <a:gd name="T63" fmla="*/ 85 h 148"/>
                <a:gd name="T64" fmla="*/ 181 w 260"/>
                <a:gd name="T65" fmla="*/ 75 h 148"/>
                <a:gd name="T66" fmla="*/ 175 w 260"/>
                <a:gd name="T67" fmla="*/ 103 h 148"/>
                <a:gd name="T68" fmla="*/ 171 w 260"/>
                <a:gd name="T69" fmla="*/ 110 h 148"/>
                <a:gd name="T70" fmla="*/ 190 w 260"/>
                <a:gd name="T71" fmla="*/ 119 h 148"/>
                <a:gd name="T72" fmla="*/ 203 w 260"/>
                <a:gd name="T73" fmla="*/ 114 h 148"/>
                <a:gd name="T74" fmla="*/ 219 w 260"/>
                <a:gd name="T75" fmla="*/ 116 h 148"/>
                <a:gd name="T76" fmla="*/ 238 w 260"/>
                <a:gd name="T77" fmla="*/ 121 h 148"/>
                <a:gd name="T78" fmla="*/ 241 w 260"/>
                <a:gd name="T79" fmla="*/ 115 h 148"/>
                <a:gd name="T80" fmla="*/ 222 w 260"/>
                <a:gd name="T81" fmla="*/ 101 h 148"/>
                <a:gd name="T82" fmla="*/ 236 w 260"/>
                <a:gd name="T83" fmla="*/ 102 h 148"/>
                <a:gd name="T84" fmla="*/ 254 w 260"/>
                <a:gd name="T85" fmla="*/ 99 h 148"/>
                <a:gd name="T86" fmla="*/ 255 w 260"/>
                <a:gd name="T87" fmla="*/ 74 h 148"/>
                <a:gd name="T88" fmla="*/ 244 w 260"/>
                <a:gd name="T89" fmla="*/ 67 h 148"/>
                <a:gd name="T90" fmla="*/ 227 w 260"/>
                <a:gd name="T91" fmla="*/ 70 h 148"/>
                <a:gd name="T92" fmla="*/ 218 w 260"/>
                <a:gd name="T93" fmla="*/ 75 h 148"/>
                <a:gd name="T94" fmla="*/ 210 w 260"/>
                <a:gd name="T95" fmla="*/ 49 h 148"/>
                <a:gd name="T96" fmla="*/ 182 w 260"/>
                <a:gd name="T97" fmla="*/ 45 h 148"/>
                <a:gd name="T98" fmla="*/ 174 w 260"/>
                <a:gd name="T99" fmla="*/ 52 h 148"/>
                <a:gd name="T100" fmla="*/ 171 w 260"/>
                <a:gd name="T101" fmla="*/ 38 h 148"/>
                <a:gd name="T102" fmla="*/ 168 w 260"/>
                <a:gd name="T103" fmla="*/ 11 h 148"/>
                <a:gd name="T104" fmla="*/ 156 w 260"/>
                <a:gd name="T105" fmla="*/ 16 h 148"/>
                <a:gd name="T106" fmla="*/ 148 w 260"/>
                <a:gd name="T107" fmla="*/ 33 h 148"/>
                <a:gd name="T108" fmla="*/ 143 w 260"/>
                <a:gd name="T109" fmla="*/ 17 h 148"/>
                <a:gd name="T110" fmla="*/ 119 w 260"/>
                <a:gd name="T111" fmla="*/ 1 h 148"/>
                <a:gd name="T112" fmla="*/ 105 w 260"/>
                <a:gd name="T113" fmla="*/ 11 h 148"/>
                <a:gd name="T114" fmla="*/ 108 w 260"/>
                <a:gd name="T115" fmla="*/ 28 h 148"/>
                <a:gd name="T116" fmla="*/ 96 w 260"/>
                <a:gd name="T117" fmla="*/ 25 h 148"/>
                <a:gd name="T118" fmla="*/ 86 w 260"/>
                <a:gd name="T119" fmla="*/ 21 h 148"/>
                <a:gd name="T120" fmla="*/ 70 w 260"/>
                <a:gd name="T121" fmla="*/ 21 h 148"/>
                <a:gd name="T122" fmla="*/ 63 w 260"/>
                <a:gd name="T123" fmla="*/ 4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60" h="148">
                  <a:moveTo>
                    <a:pt x="64" y="46"/>
                  </a:moveTo>
                  <a:cubicBezTo>
                    <a:pt x="65" y="47"/>
                    <a:pt x="65" y="47"/>
                    <a:pt x="66" y="47"/>
                  </a:cubicBezTo>
                  <a:cubicBezTo>
                    <a:pt x="66" y="48"/>
                    <a:pt x="66" y="48"/>
                    <a:pt x="66" y="48"/>
                  </a:cubicBezTo>
                  <a:cubicBezTo>
                    <a:pt x="67" y="48"/>
                    <a:pt x="68" y="48"/>
                    <a:pt x="68" y="48"/>
                  </a:cubicBezTo>
                  <a:cubicBezTo>
                    <a:pt x="68" y="48"/>
                    <a:pt x="68" y="48"/>
                    <a:pt x="68" y="49"/>
                  </a:cubicBezTo>
                  <a:cubicBezTo>
                    <a:pt x="69" y="49"/>
                    <a:pt x="70" y="49"/>
                    <a:pt x="71" y="49"/>
                  </a:cubicBezTo>
                  <a:cubicBezTo>
                    <a:pt x="71" y="49"/>
                    <a:pt x="71" y="49"/>
                    <a:pt x="71" y="49"/>
                  </a:cubicBezTo>
                  <a:cubicBezTo>
                    <a:pt x="72" y="49"/>
                    <a:pt x="74" y="49"/>
                    <a:pt x="75" y="49"/>
                  </a:cubicBezTo>
                  <a:cubicBezTo>
                    <a:pt x="75" y="49"/>
                    <a:pt x="75" y="49"/>
                    <a:pt x="75" y="49"/>
                  </a:cubicBezTo>
                  <a:cubicBezTo>
                    <a:pt x="76" y="49"/>
                    <a:pt x="77" y="49"/>
                    <a:pt x="77" y="49"/>
                  </a:cubicBezTo>
                  <a:cubicBezTo>
                    <a:pt x="77" y="48"/>
                    <a:pt x="77" y="48"/>
                    <a:pt x="77" y="48"/>
                  </a:cubicBezTo>
                  <a:cubicBezTo>
                    <a:pt x="80" y="47"/>
                    <a:pt x="81" y="47"/>
                    <a:pt x="81" y="45"/>
                  </a:cubicBezTo>
                  <a:cubicBezTo>
                    <a:pt x="82" y="45"/>
                    <a:pt x="82" y="45"/>
                    <a:pt x="83" y="45"/>
                  </a:cubicBezTo>
                  <a:cubicBezTo>
                    <a:pt x="83" y="44"/>
                    <a:pt x="83" y="42"/>
                    <a:pt x="83" y="41"/>
                  </a:cubicBezTo>
                  <a:cubicBezTo>
                    <a:pt x="82" y="40"/>
                    <a:pt x="80" y="37"/>
                    <a:pt x="80" y="34"/>
                  </a:cubicBezTo>
                  <a:cubicBezTo>
                    <a:pt x="81" y="34"/>
                    <a:pt x="83" y="34"/>
                    <a:pt x="84" y="34"/>
                  </a:cubicBezTo>
                  <a:cubicBezTo>
                    <a:pt x="84" y="35"/>
                    <a:pt x="84" y="35"/>
                    <a:pt x="84" y="35"/>
                  </a:cubicBezTo>
                  <a:cubicBezTo>
                    <a:pt x="84" y="35"/>
                    <a:pt x="85" y="35"/>
                    <a:pt x="85" y="35"/>
                  </a:cubicBezTo>
                  <a:cubicBezTo>
                    <a:pt x="86" y="36"/>
                    <a:pt x="86" y="36"/>
                    <a:pt x="87" y="37"/>
                  </a:cubicBezTo>
                  <a:cubicBezTo>
                    <a:pt x="87" y="37"/>
                    <a:pt x="87" y="37"/>
                    <a:pt x="88" y="37"/>
                  </a:cubicBezTo>
                  <a:cubicBezTo>
                    <a:pt x="89" y="38"/>
                    <a:pt x="90" y="40"/>
                    <a:pt x="91" y="41"/>
                  </a:cubicBezTo>
                  <a:cubicBezTo>
                    <a:pt x="91" y="41"/>
                    <a:pt x="91" y="41"/>
                    <a:pt x="92" y="41"/>
                  </a:cubicBezTo>
                  <a:cubicBezTo>
                    <a:pt x="92" y="44"/>
                    <a:pt x="92" y="46"/>
                    <a:pt x="92" y="49"/>
                  </a:cubicBezTo>
                  <a:cubicBezTo>
                    <a:pt x="90" y="50"/>
                    <a:pt x="91" y="50"/>
                    <a:pt x="90" y="52"/>
                  </a:cubicBezTo>
                  <a:cubicBezTo>
                    <a:pt x="90" y="52"/>
                    <a:pt x="90" y="52"/>
                    <a:pt x="90" y="52"/>
                  </a:cubicBezTo>
                  <a:cubicBezTo>
                    <a:pt x="90" y="52"/>
                    <a:pt x="90" y="53"/>
                    <a:pt x="90" y="53"/>
                  </a:cubicBezTo>
                  <a:cubicBezTo>
                    <a:pt x="90" y="53"/>
                    <a:pt x="89" y="53"/>
                    <a:pt x="89" y="53"/>
                  </a:cubicBezTo>
                  <a:cubicBezTo>
                    <a:pt x="89" y="54"/>
                    <a:pt x="89" y="54"/>
                    <a:pt x="89" y="55"/>
                  </a:cubicBezTo>
                  <a:cubicBezTo>
                    <a:pt x="88" y="55"/>
                    <a:pt x="87" y="56"/>
                    <a:pt x="86" y="57"/>
                  </a:cubicBezTo>
                  <a:cubicBezTo>
                    <a:pt x="86" y="58"/>
                    <a:pt x="85" y="58"/>
                    <a:pt x="85" y="58"/>
                  </a:cubicBezTo>
                  <a:cubicBezTo>
                    <a:pt x="85" y="58"/>
                    <a:pt x="84" y="58"/>
                    <a:pt x="84" y="58"/>
                  </a:cubicBezTo>
                  <a:cubicBezTo>
                    <a:pt x="84" y="59"/>
                    <a:pt x="84" y="59"/>
                    <a:pt x="83" y="60"/>
                  </a:cubicBezTo>
                  <a:cubicBezTo>
                    <a:pt x="83" y="60"/>
                    <a:pt x="82" y="60"/>
                    <a:pt x="82" y="60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1" y="61"/>
                    <a:pt x="80" y="61"/>
                    <a:pt x="79" y="61"/>
                  </a:cubicBezTo>
                  <a:cubicBezTo>
                    <a:pt x="79" y="61"/>
                    <a:pt x="79" y="61"/>
                    <a:pt x="79" y="62"/>
                  </a:cubicBezTo>
                  <a:cubicBezTo>
                    <a:pt x="79" y="62"/>
                    <a:pt x="78" y="62"/>
                    <a:pt x="77" y="62"/>
                  </a:cubicBezTo>
                  <a:cubicBezTo>
                    <a:pt x="77" y="62"/>
                    <a:pt x="77" y="62"/>
                    <a:pt x="77" y="62"/>
                  </a:cubicBezTo>
                  <a:cubicBezTo>
                    <a:pt x="76" y="62"/>
                    <a:pt x="75" y="62"/>
                    <a:pt x="74" y="62"/>
                  </a:cubicBezTo>
                  <a:cubicBezTo>
                    <a:pt x="74" y="63"/>
                    <a:pt x="74" y="63"/>
                    <a:pt x="74" y="63"/>
                  </a:cubicBezTo>
                  <a:cubicBezTo>
                    <a:pt x="73" y="63"/>
                    <a:pt x="72" y="63"/>
                    <a:pt x="71" y="63"/>
                  </a:cubicBezTo>
                  <a:cubicBezTo>
                    <a:pt x="71" y="63"/>
                    <a:pt x="71" y="63"/>
                    <a:pt x="71" y="62"/>
                  </a:cubicBezTo>
                  <a:cubicBezTo>
                    <a:pt x="69" y="62"/>
                    <a:pt x="68" y="62"/>
                    <a:pt x="66" y="62"/>
                  </a:cubicBezTo>
                  <a:cubicBezTo>
                    <a:pt x="66" y="62"/>
                    <a:pt x="66" y="62"/>
                    <a:pt x="66" y="62"/>
                  </a:cubicBezTo>
                  <a:cubicBezTo>
                    <a:pt x="66" y="62"/>
                    <a:pt x="65" y="62"/>
                    <a:pt x="64" y="62"/>
                  </a:cubicBezTo>
                  <a:cubicBezTo>
                    <a:pt x="64" y="61"/>
                    <a:pt x="64" y="61"/>
                    <a:pt x="64" y="61"/>
                  </a:cubicBezTo>
                  <a:cubicBezTo>
                    <a:pt x="64" y="61"/>
                    <a:pt x="64" y="61"/>
                    <a:pt x="63" y="61"/>
                  </a:cubicBezTo>
                  <a:cubicBezTo>
                    <a:pt x="63" y="60"/>
                    <a:pt x="62" y="60"/>
                    <a:pt x="62" y="59"/>
                  </a:cubicBezTo>
                  <a:cubicBezTo>
                    <a:pt x="61" y="59"/>
                    <a:pt x="61" y="59"/>
                    <a:pt x="61" y="59"/>
                  </a:cubicBezTo>
                  <a:cubicBezTo>
                    <a:pt x="60" y="58"/>
                    <a:pt x="59" y="57"/>
                    <a:pt x="59" y="56"/>
                  </a:cubicBezTo>
                  <a:cubicBezTo>
                    <a:pt x="58" y="56"/>
                    <a:pt x="58" y="56"/>
                    <a:pt x="57" y="56"/>
                  </a:cubicBezTo>
                  <a:cubicBezTo>
                    <a:pt x="57" y="56"/>
                    <a:pt x="57" y="55"/>
                    <a:pt x="57" y="55"/>
                  </a:cubicBezTo>
                  <a:cubicBezTo>
                    <a:pt x="56" y="54"/>
                    <a:pt x="56" y="54"/>
                    <a:pt x="55" y="54"/>
                  </a:cubicBezTo>
                  <a:cubicBezTo>
                    <a:pt x="54" y="52"/>
                    <a:pt x="54" y="47"/>
                    <a:pt x="53" y="44"/>
                  </a:cubicBezTo>
                  <a:cubicBezTo>
                    <a:pt x="51" y="44"/>
                    <a:pt x="49" y="44"/>
                    <a:pt x="47" y="44"/>
                  </a:cubicBezTo>
                  <a:cubicBezTo>
                    <a:pt x="43" y="46"/>
                    <a:pt x="35" y="52"/>
                    <a:pt x="34" y="57"/>
                  </a:cubicBezTo>
                  <a:cubicBezTo>
                    <a:pt x="41" y="57"/>
                    <a:pt x="48" y="58"/>
                    <a:pt x="52" y="61"/>
                  </a:cubicBezTo>
                  <a:cubicBezTo>
                    <a:pt x="53" y="62"/>
                    <a:pt x="54" y="63"/>
                    <a:pt x="55" y="64"/>
                  </a:cubicBezTo>
                  <a:cubicBezTo>
                    <a:pt x="56" y="65"/>
                    <a:pt x="56" y="66"/>
                    <a:pt x="57" y="66"/>
                  </a:cubicBezTo>
                  <a:cubicBezTo>
                    <a:pt x="58" y="67"/>
                    <a:pt x="58" y="68"/>
                    <a:pt x="58" y="69"/>
                  </a:cubicBezTo>
                  <a:cubicBezTo>
                    <a:pt x="58" y="69"/>
                    <a:pt x="58" y="69"/>
                    <a:pt x="59" y="69"/>
                  </a:cubicBezTo>
                  <a:cubicBezTo>
                    <a:pt x="59" y="69"/>
                    <a:pt x="59" y="70"/>
                    <a:pt x="59" y="71"/>
                  </a:cubicBezTo>
                  <a:cubicBezTo>
                    <a:pt x="60" y="71"/>
                    <a:pt x="60" y="71"/>
                    <a:pt x="61" y="71"/>
                  </a:cubicBezTo>
                  <a:cubicBezTo>
                    <a:pt x="61" y="72"/>
                    <a:pt x="61" y="73"/>
                    <a:pt x="61" y="73"/>
                  </a:cubicBezTo>
                  <a:cubicBezTo>
                    <a:pt x="61" y="73"/>
                    <a:pt x="61" y="73"/>
                    <a:pt x="61" y="73"/>
                  </a:cubicBezTo>
                  <a:cubicBezTo>
                    <a:pt x="62" y="76"/>
                    <a:pt x="62" y="81"/>
                    <a:pt x="60" y="82"/>
                  </a:cubicBezTo>
                  <a:cubicBezTo>
                    <a:pt x="59" y="85"/>
                    <a:pt x="58" y="86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5" y="88"/>
                    <a:pt x="54" y="89"/>
                    <a:pt x="53" y="89"/>
                  </a:cubicBezTo>
                  <a:cubicBezTo>
                    <a:pt x="53" y="89"/>
                    <a:pt x="53" y="90"/>
                    <a:pt x="53" y="90"/>
                  </a:cubicBezTo>
                  <a:cubicBezTo>
                    <a:pt x="52" y="90"/>
                    <a:pt x="51" y="91"/>
                    <a:pt x="50" y="91"/>
                  </a:cubicBezTo>
                  <a:cubicBezTo>
                    <a:pt x="50" y="91"/>
                    <a:pt x="50" y="92"/>
                    <a:pt x="50" y="92"/>
                  </a:cubicBezTo>
                  <a:cubicBezTo>
                    <a:pt x="48" y="92"/>
                    <a:pt x="47" y="93"/>
                    <a:pt x="46" y="93"/>
                  </a:cubicBezTo>
                  <a:cubicBezTo>
                    <a:pt x="46" y="90"/>
                    <a:pt x="46" y="89"/>
                    <a:pt x="48" y="88"/>
                  </a:cubicBezTo>
                  <a:cubicBezTo>
                    <a:pt x="48" y="87"/>
                    <a:pt x="48" y="87"/>
                    <a:pt x="49" y="87"/>
                  </a:cubicBezTo>
                  <a:cubicBezTo>
                    <a:pt x="49" y="86"/>
                    <a:pt x="49" y="84"/>
                    <a:pt x="50" y="83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50" y="81"/>
                    <a:pt x="50" y="79"/>
                    <a:pt x="50" y="77"/>
                  </a:cubicBezTo>
                  <a:cubicBezTo>
                    <a:pt x="49" y="77"/>
                    <a:pt x="49" y="77"/>
                    <a:pt x="48" y="77"/>
                  </a:cubicBezTo>
                  <a:cubicBezTo>
                    <a:pt x="48" y="76"/>
                    <a:pt x="48" y="76"/>
                    <a:pt x="48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8" y="74"/>
                    <a:pt x="48" y="74"/>
                    <a:pt x="48" y="73"/>
                  </a:cubicBezTo>
                  <a:cubicBezTo>
                    <a:pt x="47" y="72"/>
                    <a:pt x="47" y="73"/>
                    <a:pt x="47" y="72"/>
                  </a:cubicBezTo>
                  <a:cubicBezTo>
                    <a:pt x="46" y="72"/>
                    <a:pt x="46" y="72"/>
                    <a:pt x="45" y="71"/>
                  </a:cubicBezTo>
                  <a:cubicBezTo>
                    <a:pt x="45" y="71"/>
                    <a:pt x="45" y="71"/>
                    <a:pt x="44" y="70"/>
                  </a:cubicBezTo>
                  <a:cubicBezTo>
                    <a:pt x="44" y="70"/>
                    <a:pt x="44" y="70"/>
                    <a:pt x="43" y="70"/>
                  </a:cubicBezTo>
                  <a:cubicBezTo>
                    <a:pt x="43" y="70"/>
                    <a:pt x="43" y="70"/>
                    <a:pt x="43" y="69"/>
                  </a:cubicBezTo>
                  <a:cubicBezTo>
                    <a:pt x="42" y="69"/>
                    <a:pt x="40" y="69"/>
                    <a:pt x="39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8" y="69"/>
                    <a:pt x="38" y="69"/>
                    <a:pt x="37" y="69"/>
                  </a:cubicBezTo>
                  <a:cubicBezTo>
                    <a:pt x="37" y="69"/>
                    <a:pt x="37" y="68"/>
                    <a:pt x="37" y="68"/>
                  </a:cubicBezTo>
                  <a:cubicBezTo>
                    <a:pt x="35" y="67"/>
                    <a:pt x="32" y="68"/>
                    <a:pt x="31" y="69"/>
                  </a:cubicBezTo>
                  <a:cubicBezTo>
                    <a:pt x="29" y="69"/>
                    <a:pt x="28" y="69"/>
                    <a:pt x="26" y="69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26" y="69"/>
                    <a:pt x="25" y="69"/>
                    <a:pt x="25" y="69"/>
                  </a:cubicBezTo>
                  <a:cubicBezTo>
                    <a:pt x="25" y="70"/>
                    <a:pt x="25" y="70"/>
                    <a:pt x="25" y="70"/>
                  </a:cubicBezTo>
                  <a:cubicBezTo>
                    <a:pt x="24" y="70"/>
                    <a:pt x="24" y="70"/>
                    <a:pt x="23" y="70"/>
                  </a:cubicBezTo>
                  <a:cubicBezTo>
                    <a:pt x="23" y="71"/>
                    <a:pt x="23" y="71"/>
                    <a:pt x="22" y="71"/>
                  </a:cubicBezTo>
                  <a:cubicBezTo>
                    <a:pt x="22" y="71"/>
                    <a:pt x="21" y="71"/>
                    <a:pt x="21" y="71"/>
                  </a:cubicBezTo>
                  <a:cubicBezTo>
                    <a:pt x="19" y="73"/>
                    <a:pt x="18" y="74"/>
                    <a:pt x="16" y="75"/>
                  </a:cubicBezTo>
                  <a:cubicBezTo>
                    <a:pt x="16" y="76"/>
                    <a:pt x="16" y="76"/>
                    <a:pt x="16" y="77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78"/>
                    <a:pt x="15" y="78"/>
                    <a:pt x="15" y="79"/>
                  </a:cubicBezTo>
                  <a:cubicBezTo>
                    <a:pt x="14" y="79"/>
                    <a:pt x="14" y="79"/>
                    <a:pt x="13" y="79"/>
                  </a:cubicBezTo>
                  <a:cubicBezTo>
                    <a:pt x="13" y="80"/>
                    <a:pt x="13" y="80"/>
                    <a:pt x="13" y="81"/>
                  </a:cubicBezTo>
                  <a:cubicBezTo>
                    <a:pt x="13" y="81"/>
                    <a:pt x="13" y="81"/>
                    <a:pt x="13" y="81"/>
                  </a:cubicBezTo>
                  <a:cubicBezTo>
                    <a:pt x="12" y="82"/>
                    <a:pt x="12" y="83"/>
                    <a:pt x="12" y="84"/>
                  </a:cubicBezTo>
                  <a:cubicBezTo>
                    <a:pt x="12" y="84"/>
                    <a:pt x="12" y="84"/>
                    <a:pt x="11" y="84"/>
                  </a:cubicBezTo>
                  <a:cubicBezTo>
                    <a:pt x="11" y="85"/>
                    <a:pt x="10" y="95"/>
                    <a:pt x="11" y="97"/>
                  </a:cubicBezTo>
                  <a:cubicBezTo>
                    <a:pt x="12" y="101"/>
                    <a:pt x="18" y="104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4" y="104"/>
                    <a:pt x="25" y="103"/>
                    <a:pt x="26" y="103"/>
                  </a:cubicBezTo>
                  <a:cubicBezTo>
                    <a:pt x="27" y="103"/>
                    <a:pt x="27" y="102"/>
                    <a:pt x="28" y="102"/>
                  </a:cubicBezTo>
                  <a:cubicBezTo>
                    <a:pt x="28" y="102"/>
                    <a:pt x="28" y="101"/>
                    <a:pt x="28" y="101"/>
                  </a:cubicBezTo>
                  <a:cubicBezTo>
                    <a:pt x="25" y="101"/>
                    <a:pt x="24" y="101"/>
                    <a:pt x="22" y="100"/>
                  </a:cubicBezTo>
                  <a:cubicBezTo>
                    <a:pt x="21" y="99"/>
                    <a:pt x="21" y="99"/>
                    <a:pt x="21" y="98"/>
                  </a:cubicBezTo>
                  <a:cubicBezTo>
                    <a:pt x="19" y="97"/>
                    <a:pt x="19" y="97"/>
                    <a:pt x="18" y="95"/>
                  </a:cubicBezTo>
                  <a:cubicBezTo>
                    <a:pt x="18" y="93"/>
                    <a:pt x="19" y="90"/>
                    <a:pt x="19" y="87"/>
                  </a:cubicBezTo>
                  <a:cubicBezTo>
                    <a:pt x="30" y="81"/>
                    <a:pt x="40" y="85"/>
                    <a:pt x="40" y="99"/>
                  </a:cubicBezTo>
                  <a:cubicBezTo>
                    <a:pt x="40" y="99"/>
                    <a:pt x="39" y="99"/>
                    <a:pt x="39" y="99"/>
                  </a:cubicBezTo>
                  <a:cubicBezTo>
                    <a:pt x="39" y="100"/>
                    <a:pt x="39" y="102"/>
                    <a:pt x="39" y="103"/>
                  </a:cubicBezTo>
                  <a:cubicBezTo>
                    <a:pt x="38" y="103"/>
                    <a:pt x="38" y="103"/>
                    <a:pt x="38" y="103"/>
                  </a:cubicBezTo>
                  <a:cubicBezTo>
                    <a:pt x="38" y="104"/>
                    <a:pt x="38" y="104"/>
                    <a:pt x="38" y="105"/>
                  </a:cubicBezTo>
                  <a:cubicBezTo>
                    <a:pt x="37" y="106"/>
                    <a:pt x="37" y="106"/>
                    <a:pt x="36" y="106"/>
                  </a:cubicBezTo>
                  <a:cubicBezTo>
                    <a:pt x="36" y="107"/>
                    <a:pt x="36" y="108"/>
                    <a:pt x="35" y="108"/>
                  </a:cubicBezTo>
                  <a:cubicBezTo>
                    <a:pt x="35" y="108"/>
                    <a:pt x="34" y="108"/>
                    <a:pt x="34" y="108"/>
                  </a:cubicBezTo>
                  <a:cubicBezTo>
                    <a:pt x="34" y="109"/>
                    <a:pt x="34" y="109"/>
                    <a:pt x="33" y="110"/>
                  </a:cubicBezTo>
                  <a:cubicBezTo>
                    <a:pt x="33" y="110"/>
                    <a:pt x="32" y="110"/>
                    <a:pt x="31" y="110"/>
                  </a:cubicBezTo>
                  <a:cubicBezTo>
                    <a:pt x="31" y="111"/>
                    <a:pt x="31" y="111"/>
                    <a:pt x="31" y="111"/>
                  </a:cubicBezTo>
                  <a:cubicBezTo>
                    <a:pt x="30" y="111"/>
                    <a:pt x="29" y="111"/>
                    <a:pt x="28" y="112"/>
                  </a:cubicBezTo>
                  <a:cubicBezTo>
                    <a:pt x="22" y="114"/>
                    <a:pt x="18" y="114"/>
                    <a:pt x="12" y="112"/>
                  </a:cubicBezTo>
                  <a:cubicBezTo>
                    <a:pt x="11" y="112"/>
                    <a:pt x="10" y="112"/>
                    <a:pt x="9" y="112"/>
                  </a:cubicBezTo>
                  <a:cubicBezTo>
                    <a:pt x="9" y="111"/>
                    <a:pt x="9" y="111"/>
                    <a:pt x="9" y="111"/>
                  </a:cubicBezTo>
                  <a:cubicBezTo>
                    <a:pt x="9" y="111"/>
                    <a:pt x="9" y="111"/>
                    <a:pt x="8" y="111"/>
                  </a:cubicBezTo>
                  <a:cubicBezTo>
                    <a:pt x="8" y="111"/>
                    <a:pt x="8" y="111"/>
                    <a:pt x="8" y="110"/>
                  </a:cubicBezTo>
                  <a:cubicBezTo>
                    <a:pt x="6" y="110"/>
                    <a:pt x="4" y="109"/>
                    <a:pt x="2" y="108"/>
                  </a:cubicBezTo>
                  <a:cubicBezTo>
                    <a:pt x="2" y="108"/>
                    <a:pt x="2" y="108"/>
                    <a:pt x="2" y="108"/>
                  </a:cubicBezTo>
                  <a:cubicBezTo>
                    <a:pt x="2" y="107"/>
                    <a:pt x="1" y="107"/>
                    <a:pt x="0" y="107"/>
                  </a:cubicBezTo>
                  <a:cubicBezTo>
                    <a:pt x="0" y="114"/>
                    <a:pt x="4" y="117"/>
                    <a:pt x="7" y="121"/>
                  </a:cubicBezTo>
                  <a:cubicBezTo>
                    <a:pt x="8" y="122"/>
                    <a:pt x="9" y="122"/>
                    <a:pt x="9" y="123"/>
                  </a:cubicBezTo>
                  <a:cubicBezTo>
                    <a:pt x="10" y="123"/>
                    <a:pt x="10" y="123"/>
                    <a:pt x="11" y="123"/>
                  </a:cubicBezTo>
                  <a:cubicBezTo>
                    <a:pt x="11" y="123"/>
                    <a:pt x="11" y="124"/>
                    <a:pt x="11" y="124"/>
                  </a:cubicBezTo>
                  <a:cubicBezTo>
                    <a:pt x="11" y="124"/>
                    <a:pt x="12" y="124"/>
                    <a:pt x="12" y="124"/>
                  </a:cubicBezTo>
                  <a:cubicBezTo>
                    <a:pt x="12" y="124"/>
                    <a:pt x="12" y="124"/>
                    <a:pt x="12" y="125"/>
                  </a:cubicBezTo>
                  <a:cubicBezTo>
                    <a:pt x="13" y="125"/>
                    <a:pt x="13" y="125"/>
                    <a:pt x="14" y="125"/>
                  </a:cubicBezTo>
                  <a:cubicBezTo>
                    <a:pt x="14" y="125"/>
                    <a:pt x="14" y="125"/>
                    <a:pt x="14" y="125"/>
                  </a:cubicBezTo>
                  <a:cubicBezTo>
                    <a:pt x="14" y="125"/>
                    <a:pt x="15" y="125"/>
                    <a:pt x="15" y="125"/>
                  </a:cubicBezTo>
                  <a:cubicBezTo>
                    <a:pt x="15" y="125"/>
                    <a:pt x="15" y="126"/>
                    <a:pt x="15" y="126"/>
                  </a:cubicBezTo>
                  <a:cubicBezTo>
                    <a:pt x="17" y="126"/>
                    <a:pt x="18" y="126"/>
                    <a:pt x="19" y="126"/>
                  </a:cubicBezTo>
                  <a:cubicBezTo>
                    <a:pt x="19" y="126"/>
                    <a:pt x="19" y="126"/>
                    <a:pt x="19" y="127"/>
                  </a:cubicBezTo>
                  <a:cubicBezTo>
                    <a:pt x="22" y="127"/>
                    <a:pt x="25" y="127"/>
                    <a:pt x="28" y="127"/>
                  </a:cubicBezTo>
                  <a:cubicBezTo>
                    <a:pt x="28" y="126"/>
                    <a:pt x="28" y="126"/>
                    <a:pt x="28" y="126"/>
                  </a:cubicBezTo>
                  <a:cubicBezTo>
                    <a:pt x="29" y="126"/>
                    <a:pt x="31" y="126"/>
                    <a:pt x="32" y="126"/>
                  </a:cubicBezTo>
                  <a:cubicBezTo>
                    <a:pt x="32" y="126"/>
                    <a:pt x="32" y="125"/>
                    <a:pt x="32" y="125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34" y="125"/>
                    <a:pt x="35" y="125"/>
                    <a:pt x="35" y="125"/>
                  </a:cubicBezTo>
                  <a:cubicBezTo>
                    <a:pt x="35" y="124"/>
                    <a:pt x="35" y="124"/>
                    <a:pt x="35" y="124"/>
                  </a:cubicBezTo>
                  <a:cubicBezTo>
                    <a:pt x="36" y="124"/>
                    <a:pt x="37" y="124"/>
                    <a:pt x="37" y="124"/>
                  </a:cubicBezTo>
                  <a:cubicBezTo>
                    <a:pt x="37" y="124"/>
                    <a:pt x="37" y="123"/>
                    <a:pt x="37" y="123"/>
                  </a:cubicBezTo>
                  <a:cubicBezTo>
                    <a:pt x="38" y="123"/>
                    <a:pt x="38" y="123"/>
                    <a:pt x="39" y="123"/>
                  </a:cubicBezTo>
                  <a:cubicBezTo>
                    <a:pt x="39" y="123"/>
                    <a:pt x="39" y="122"/>
                    <a:pt x="39" y="122"/>
                  </a:cubicBezTo>
                  <a:cubicBezTo>
                    <a:pt x="40" y="122"/>
                    <a:pt x="40" y="122"/>
                    <a:pt x="41" y="122"/>
                  </a:cubicBezTo>
                  <a:cubicBezTo>
                    <a:pt x="41" y="121"/>
                    <a:pt x="42" y="120"/>
                    <a:pt x="42" y="119"/>
                  </a:cubicBezTo>
                  <a:cubicBezTo>
                    <a:pt x="43" y="119"/>
                    <a:pt x="43" y="119"/>
                    <a:pt x="44" y="119"/>
                  </a:cubicBezTo>
                  <a:cubicBezTo>
                    <a:pt x="44" y="119"/>
                    <a:pt x="45" y="118"/>
                    <a:pt x="45" y="117"/>
                  </a:cubicBezTo>
                  <a:cubicBezTo>
                    <a:pt x="45" y="117"/>
                    <a:pt x="46" y="117"/>
                    <a:pt x="46" y="117"/>
                  </a:cubicBezTo>
                  <a:cubicBezTo>
                    <a:pt x="47" y="116"/>
                    <a:pt x="48" y="115"/>
                    <a:pt x="49" y="114"/>
                  </a:cubicBezTo>
                  <a:cubicBezTo>
                    <a:pt x="50" y="114"/>
                    <a:pt x="50" y="114"/>
                    <a:pt x="51" y="114"/>
                  </a:cubicBezTo>
                  <a:cubicBezTo>
                    <a:pt x="51" y="113"/>
                    <a:pt x="51" y="113"/>
                    <a:pt x="52" y="112"/>
                  </a:cubicBezTo>
                  <a:cubicBezTo>
                    <a:pt x="52" y="112"/>
                    <a:pt x="52" y="112"/>
                    <a:pt x="53" y="112"/>
                  </a:cubicBezTo>
                  <a:cubicBezTo>
                    <a:pt x="53" y="112"/>
                    <a:pt x="53" y="111"/>
                    <a:pt x="53" y="111"/>
                  </a:cubicBezTo>
                  <a:cubicBezTo>
                    <a:pt x="55" y="110"/>
                    <a:pt x="56" y="109"/>
                    <a:pt x="57" y="108"/>
                  </a:cubicBezTo>
                  <a:cubicBezTo>
                    <a:pt x="57" y="107"/>
                    <a:pt x="57" y="107"/>
                    <a:pt x="57" y="106"/>
                  </a:cubicBezTo>
                  <a:cubicBezTo>
                    <a:pt x="59" y="105"/>
                    <a:pt x="61" y="103"/>
                    <a:pt x="63" y="101"/>
                  </a:cubicBezTo>
                  <a:cubicBezTo>
                    <a:pt x="63" y="101"/>
                    <a:pt x="63" y="100"/>
                    <a:pt x="63" y="100"/>
                  </a:cubicBezTo>
                  <a:cubicBezTo>
                    <a:pt x="64" y="100"/>
                    <a:pt x="64" y="99"/>
                    <a:pt x="65" y="99"/>
                  </a:cubicBezTo>
                  <a:cubicBezTo>
                    <a:pt x="65" y="99"/>
                    <a:pt x="66" y="98"/>
                    <a:pt x="66" y="98"/>
                  </a:cubicBezTo>
                  <a:cubicBezTo>
                    <a:pt x="67" y="97"/>
                    <a:pt x="68" y="96"/>
                    <a:pt x="70" y="95"/>
                  </a:cubicBezTo>
                  <a:cubicBezTo>
                    <a:pt x="70" y="94"/>
                    <a:pt x="71" y="93"/>
                    <a:pt x="72" y="92"/>
                  </a:cubicBezTo>
                  <a:cubicBezTo>
                    <a:pt x="72" y="92"/>
                    <a:pt x="72" y="92"/>
                    <a:pt x="73" y="91"/>
                  </a:cubicBezTo>
                  <a:cubicBezTo>
                    <a:pt x="73" y="91"/>
                    <a:pt x="73" y="91"/>
                    <a:pt x="73" y="90"/>
                  </a:cubicBezTo>
                  <a:cubicBezTo>
                    <a:pt x="76" y="88"/>
                    <a:pt x="79" y="85"/>
                    <a:pt x="81" y="82"/>
                  </a:cubicBezTo>
                  <a:cubicBezTo>
                    <a:pt x="83" y="82"/>
                    <a:pt x="84" y="82"/>
                    <a:pt x="85" y="81"/>
                  </a:cubicBezTo>
                  <a:cubicBezTo>
                    <a:pt x="85" y="81"/>
                    <a:pt x="86" y="80"/>
                    <a:pt x="86" y="80"/>
                  </a:cubicBezTo>
                  <a:cubicBezTo>
                    <a:pt x="86" y="80"/>
                    <a:pt x="87" y="80"/>
                    <a:pt x="87" y="80"/>
                  </a:cubicBezTo>
                  <a:cubicBezTo>
                    <a:pt x="93" y="77"/>
                    <a:pt x="102" y="75"/>
                    <a:pt x="110" y="78"/>
                  </a:cubicBezTo>
                  <a:cubicBezTo>
                    <a:pt x="111" y="78"/>
                    <a:pt x="111" y="78"/>
                    <a:pt x="112" y="78"/>
                  </a:cubicBezTo>
                  <a:cubicBezTo>
                    <a:pt x="112" y="78"/>
                    <a:pt x="112" y="78"/>
                    <a:pt x="112" y="79"/>
                  </a:cubicBezTo>
                  <a:cubicBezTo>
                    <a:pt x="113" y="79"/>
                    <a:pt x="114" y="79"/>
                    <a:pt x="116" y="80"/>
                  </a:cubicBezTo>
                  <a:cubicBezTo>
                    <a:pt x="117" y="81"/>
                    <a:pt x="117" y="82"/>
                    <a:pt x="118" y="83"/>
                  </a:cubicBezTo>
                  <a:cubicBezTo>
                    <a:pt x="119" y="83"/>
                    <a:pt x="119" y="83"/>
                    <a:pt x="120" y="84"/>
                  </a:cubicBezTo>
                  <a:cubicBezTo>
                    <a:pt x="120" y="84"/>
                    <a:pt x="120" y="85"/>
                    <a:pt x="120" y="85"/>
                  </a:cubicBezTo>
                  <a:cubicBezTo>
                    <a:pt x="120" y="85"/>
                    <a:pt x="120" y="85"/>
                    <a:pt x="120" y="85"/>
                  </a:cubicBezTo>
                  <a:cubicBezTo>
                    <a:pt x="121" y="87"/>
                    <a:pt x="122" y="89"/>
                    <a:pt x="123" y="90"/>
                  </a:cubicBezTo>
                  <a:cubicBezTo>
                    <a:pt x="124" y="93"/>
                    <a:pt x="124" y="97"/>
                    <a:pt x="125" y="100"/>
                  </a:cubicBezTo>
                  <a:cubicBezTo>
                    <a:pt x="125" y="100"/>
                    <a:pt x="124" y="100"/>
                    <a:pt x="124" y="100"/>
                  </a:cubicBezTo>
                  <a:cubicBezTo>
                    <a:pt x="124" y="101"/>
                    <a:pt x="124" y="101"/>
                    <a:pt x="124" y="102"/>
                  </a:cubicBezTo>
                  <a:cubicBezTo>
                    <a:pt x="124" y="102"/>
                    <a:pt x="124" y="102"/>
                    <a:pt x="123" y="102"/>
                  </a:cubicBezTo>
                  <a:cubicBezTo>
                    <a:pt x="123" y="103"/>
                    <a:pt x="123" y="104"/>
                    <a:pt x="123" y="105"/>
                  </a:cubicBezTo>
                  <a:cubicBezTo>
                    <a:pt x="123" y="105"/>
                    <a:pt x="123" y="105"/>
                    <a:pt x="123" y="105"/>
                  </a:cubicBezTo>
                  <a:cubicBezTo>
                    <a:pt x="122" y="106"/>
                    <a:pt x="122" y="108"/>
                    <a:pt x="122" y="109"/>
                  </a:cubicBezTo>
                  <a:cubicBezTo>
                    <a:pt x="120" y="110"/>
                    <a:pt x="119" y="111"/>
                    <a:pt x="118" y="112"/>
                  </a:cubicBezTo>
                  <a:cubicBezTo>
                    <a:pt x="117" y="113"/>
                    <a:pt x="117" y="113"/>
                    <a:pt x="117" y="114"/>
                  </a:cubicBezTo>
                  <a:cubicBezTo>
                    <a:pt x="116" y="114"/>
                    <a:pt x="115" y="114"/>
                    <a:pt x="114" y="114"/>
                  </a:cubicBezTo>
                  <a:cubicBezTo>
                    <a:pt x="114" y="115"/>
                    <a:pt x="114" y="115"/>
                    <a:pt x="114" y="115"/>
                  </a:cubicBezTo>
                  <a:cubicBezTo>
                    <a:pt x="113" y="115"/>
                    <a:pt x="113" y="115"/>
                    <a:pt x="112" y="115"/>
                  </a:cubicBezTo>
                  <a:cubicBezTo>
                    <a:pt x="112" y="116"/>
                    <a:pt x="112" y="116"/>
                    <a:pt x="112" y="116"/>
                  </a:cubicBezTo>
                  <a:cubicBezTo>
                    <a:pt x="112" y="116"/>
                    <a:pt x="112" y="116"/>
                    <a:pt x="111" y="116"/>
                  </a:cubicBezTo>
                  <a:cubicBezTo>
                    <a:pt x="111" y="116"/>
                    <a:pt x="111" y="117"/>
                    <a:pt x="111" y="117"/>
                  </a:cubicBezTo>
                  <a:cubicBezTo>
                    <a:pt x="109" y="117"/>
                    <a:pt x="107" y="118"/>
                    <a:pt x="105" y="118"/>
                  </a:cubicBezTo>
                  <a:cubicBezTo>
                    <a:pt x="104" y="118"/>
                    <a:pt x="106" y="117"/>
                    <a:pt x="105" y="117"/>
                  </a:cubicBezTo>
                  <a:cubicBezTo>
                    <a:pt x="103" y="117"/>
                    <a:pt x="102" y="119"/>
                    <a:pt x="100" y="118"/>
                  </a:cubicBezTo>
                  <a:cubicBezTo>
                    <a:pt x="100" y="118"/>
                    <a:pt x="100" y="118"/>
                    <a:pt x="100" y="117"/>
                  </a:cubicBezTo>
                  <a:cubicBezTo>
                    <a:pt x="99" y="117"/>
                    <a:pt x="99" y="117"/>
                    <a:pt x="98" y="117"/>
                  </a:cubicBezTo>
                  <a:cubicBezTo>
                    <a:pt x="98" y="117"/>
                    <a:pt x="98" y="117"/>
                    <a:pt x="98" y="116"/>
                  </a:cubicBezTo>
                  <a:cubicBezTo>
                    <a:pt x="97" y="116"/>
                    <a:pt x="97" y="116"/>
                    <a:pt x="96" y="116"/>
                  </a:cubicBezTo>
                  <a:cubicBezTo>
                    <a:pt x="96" y="116"/>
                    <a:pt x="96" y="115"/>
                    <a:pt x="96" y="115"/>
                  </a:cubicBezTo>
                  <a:cubicBezTo>
                    <a:pt x="95" y="115"/>
                    <a:pt x="95" y="115"/>
                    <a:pt x="94" y="115"/>
                  </a:cubicBezTo>
                  <a:cubicBezTo>
                    <a:pt x="94" y="114"/>
                    <a:pt x="94" y="114"/>
                    <a:pt x="94" y="113"/>
                  </a:cubicBezTo>
                  <a:cubicBezTo>
                    <a:pt x="93" y="112"/>
                    <a:pt x="92" y="112"/>
                    <a:pt x="92" y="112"/>
                  </a:cubicBezTo>
                  <a:cubicBezTo>
                    <a:pt x="90" y="109"/>
                    <a:pt x="90" y="107"/>
                    <a:pt x="90" y="103"/>
                  </a:cubicBezTo>
                  <a:cubicBezTo>
                    <a:pt x="91" y="101"/>
                    <a:pt x="90" y="101"/>
                    <a:pt x="91" y="100"/>
                  </a:cubicBezTo>
                  <a:cubicBezTo>
                    <a:pt x="91" y="100"/>
                    <a:pt x="91" y="100"/>
                    <a:pt x="92" y="100"/>
                  </a:cubicBezTo>
                  <a:cubicBezTo>
                    <a:pt x="92" y="99"/>
                    <a:pt x="92" y="99"/>
                    <a:pt x="92" y="99"/>
                  </a:cubicBezTo>
                  <a:cubicBezTo>
                    <a:pt x="93" y="98"/>
                    <a:pt x="95" y="97"/>
                    <a:pt x="96" y="96"/>
                  </a:cubicBezTo>
                  <a:cubicBezTo>
                    <a:pt x="96" y="96"/>
                    <a:pt x="96" y="96"/>
                    <a:pt x="96" y="95"/>
                  </a:cubicBezTo>
                  <a:cubicBezTo>
                    <a:pt x="98" y="95"/>
                    <a:pt x="99" y="95"/>
                    <a:pt x="100" y="95"/>
                  </a:cubicBezTo>
                  <a:cubicBezTo>
                    <a:pt x="101" y="96"/>
                    <a:pt x="101" y="96"/>
                    <a:pt x="101" y="98"/>
                  </a:cubicBezTo>
                  <a:cubicBezTo>
                    <a:pt x="99" y="99"/>
                    <a:pt x="98" y="101"/>
                    <a:pt x="98" y="104"/>
                  </a:cubicBezTo>
                  <a:cubicBezTo>
                    <a:pt x="99" y="105"/>
                    <a:pt x="101" y="106"/>
                    <a:pt x="101" y="107"/>
                  </a:cubicBezTo>
                  <a:cubicBezTo>
                    <a:pt x="105" y="107"/>
                    <a:pt x="109" y="108"/>
                    <a:pt x="111" y="105"/>
                  </a:cubicBezTo>
                  <a:cubicBezTo>
                    <a:pt x="111" y="105"/>
                    <a:pt x="111" y="104"/>
                    <a:pt x="111" y="104"/>
                  </a:cubicBezTo>
                  <a:cubicBezTo>
                    <a:pt x="112" y="104"/>
                    <a:pt x="112" y="103"/>
                    <a:pt x="112" y="103"/>
                  </a:cubicBezTo>
                  <a:cubicBezTo>
                    <a:pt x="113" y="101"/>
                    <a:pt x="113" y="99"/>
                    <a:pt x="113" y="97"/>
                  </a:cubicBezTo>
                  <a:cubicBezTo>
                    <a:pt x="113" y="97"/>
                    <a:pt x="113" y="97"/>
                    <a:pt x="112" y="97"/>
                  </a:cubicBezTo>
                  <a:cubicBezTo>
                    <a:pt x="112" y="95"/>
                    <a:pt x="111" y="93"/>
                    <a:pt x="111" y="91"/>
                  </a:cubicBezTo>
                  <a:cubicBezTo>
                    <a:pt x="108" y="90"/>
                    <a:pt x="106" y="88"/>
                    <a:pt x="104" y="88"/>
                  </a:cubicBezTo>
                  <a:cubicBezTo>
                    <a:pt x="103" y="87"/>
                    <a:pt x="95" y="87"/>
                    <a:pt x="94" y="88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93" y="88"/>
                    <a:pt x="92" y="88"/>
                    <a:pt x="91" y="88"/>
                  </a:cubicBezTo>
                  <a:cubicBezTo>
                    <a:pt x="91" y="88"/>
                    <a:pt x="91" y="89"/>
                    <a:pt x="91" y="89"/>
                  </a:cubicBezTo>
                  <a:cubicBezTo>
                    <a:pt x="91" y="89"/>
                    <a:pt x="90" y="89"/>
                    <a:pt x="90" y="89"/>
                  </a:cubicBezTo>
                  <a:cubicBezTo>
                    <a:pt x="90" y="89"/>
                    <a:pt x="90" y="89"/>
                    <a:pt x="90" y="90"/>
                  </a:cubicBezTo>
                  <a:cubicBezTo>
                    <a:pt x="89" y="90"/>
                    <a:pt x="88" y="90"/>
                    <a:pt x="87" y="90"/>
                  </a:cubicBezTo>
                  <a:cubicBezTo>
                    <a:pt x="87" y="90"/>
                    <a:pt x="87" y="91"/>
                    <a:pt x="87" y="91"/>
                  </a:cubicBezTo>
                  <a:cubicBezTo>
                    <a:pt x="86" y="91"/>
                    <a:pt x="86" y="91"/>
                    <a:pt x="85" y="91"/>
                  </a:cubicBezTo>
                  <a:cubicBezTo>
                    <a:pt x="85" y="91"/>
                    <a:pt x="84" y="92"/>
                    <a:pt x="84" y="93"/>
                  </a:cubicBezTo>
                  <a:cubicBezTo>
                    <a:pt x="84" y="93"/>
                    <a:pt x="83" y="93"/>
                    <a:pt x="83" y="93"/>
                  </a:cubicBezTo>
                  <a:cubicBezTo>
                    <a:pt x="83" y="93"/>
                    <a:pt x="83" y="93"/>
                    <a:pt x="83" y="93"/>
                  </a:cubicBezTo>
                  <a:cubicBezTo>
                    <a:pt x="82" y="93"/>
                    <a:pt x="82" y="93"/>
                    <a:pt x="81" y="93"/>
                  </a:cubicBezTo>
                  <a:cubicBezTo>
                    <a:pt x="81" y="94"/>
                    <a:pt x="80" y="95"/>
                    <a:pt x="80" y="95"/>
                  </a:cubicBezTo>
                  <a:cubicBezTo>
                    <a:pt x="80" y="95"/>
                    <a:pt x="80" y="95"/>
                    <a:pt x="79" y="95"/>
                  </a:cubicBezTo>
                  <a:cubicBezTo>
                    <a:pt x="79" y="96"/>
                    <a:pt x="79" y="96"/>
                    <a:pt x="79" y="97"/>
                  </a:cubicBezTo>
                  <a:cubicBezTo>
                    <a:pt x="79" y="97"/>
                    <a:pt x="78" y="98"/>
                    <a:pt x="77" y="98"/>
                  </a:cubicBezTo>
                  <a:cubicBezTo>
                    <a:pt x="77" y="98"/>
                    <a:pt x="77" y="99"/>
                    <a:pt x="77" y="99"/>
                  </a:cubicBezTo>
                  <a:cubicBezTo>
                    <a:pt x="77" y="99"/>
                    <a:pt x="77" y="100"/>
                    <a:pt x="76" y="100"/>
                  </a:cubicBezTo>
                  <a:cubicBezTo>
                    <a:pt x="76" y="101"/>
                    <a:pt x="75" y="103"/>
                    <a:pt x="75" y="104"/>
                  </a:cubicBezTo>
                  <a:cubicBezTo>
                    <a:pt x="75" y="104"/>
                    <a:pt x="74" y="104"/>
                    <a:pt x="74" y="104"/>
                  </a:cubicBezTo>
                  <a:cubicBezTo>
                    <a:pt x="74" y="106"/>
                    <a:pt x="73" y="107"/>
                    <a:pt x="73" y="108"/>
                  </a:cubicBezTo>
                  <a:cubicBezTo>
                    <a:pt x="73" y="108"/>
                    <a:pt x="72" y="108"/>
                    <a:pt x="72" y="108"/>
                  </a:cubicBezTo>
                  <a:cubicBezTo>
                    <a:pt x="71" y="110"/>
                    <a:pt x="70" y="118"/>
                    <a:pt x="71" y="121"/>
                  </a:cubicBezTo>
                  <a:cubicBezTo>
                    <a:pt x="71" y="121"/>
                    <a:pt x="71" y="121"/>
                    <a:pt x="72" y="121"/>
                  </a:cubicBezTo>
                  <a:cubicBezTo>
                    <a:pt x="72" y="122"/>
                    <a:pt x="72" y="123"/>
                    <a:pt x="72" y="123"/>
                  </a:cubicBezTo>
                  <a:cubicBezTo>
                    <a:pt x="72" y="123"/>
                    <a:pt x="72" y="123"/>
                    <a:pt x="72" y="123"/>
                  </a:cubicBezTo>
                  <a:cubicBezTo>
                    <a:pt x="72" y="125"/>
                    <a:pt x="73" y="126"/>
                    <a:pt x="73" y="128"/>
                  </a:cubicBezTo>
                  <a:cubicBezTo>
                    <a:pt x="73" y="128"/>
                    <a:pt x="74" y="128"/>
                    <a:pt x="74" y="128"/>
                  </a:cubicBezTo>
                  <a:cubicBezTo>
                    <a:pt x="74" y="129"/>
                    <a:pt x="75" y="130"/>
                    <a:pt x="75" y="131"/>
                  </a:cubicBezTo>
                  <a:cubicBezTo>
                    <a:pt x="76" y="132"/>
                    <a:pt x="77" y="133"/>
                    <a:pt x="78" y="134"/>
                  </a:cubicBezTo>
                  <a:cubicBezTo>
                    <a:pt x="80" y="135"/>
                    <a:pt x="81" y="137"/>
                    <a:pt x="83" y="139"/>
                  </a:cubicBezTo>
                  <a:cubicBezTo>
                    <a:pt x="84" y="139"/>
                    <a:pt x="84" y="139"/>
                    <a:pt x="85" y="139"/>
                  </a:cubicBezTo>
                  <a:cubicBezTo>
                    <a:pt x="86" y="140"/>
                    <a:pt x="86" y="141"/>
                    <a:pt x="87" y="141"/>
                  </a:cubicBezTo>
                  <a:cubicBezTo>
                    <a:pt x="88" y="142"/>
                    <a:pt x="89" y="142"/>
                    <a:pt x="90" y="142"/>
                  </a:cubicBezTo>
                  <a:cubicBezTo>
                    <a:pt x="90" y="142"/>
                    <a:pt x="90" y="142"/>
                    <a:pt x="90" y="143"/>
                  </a:cubicBezTo>
                  <a:cubicBezTo>
                    <a:pt x="91" y="143"/>
                    <a:pt x="91" y="143"/>
                    <a:pt x="92" y="143"/>
                  </a:cubicBezTo>
                  <a:cubicBezTo>
                    <a:pt x="92" y="144"/>
                    <a:pt x="92" y="144"/>
                    <a:pt x="92" y="144"/>
                  </a:cubicBezTo>
                  <a:cubicBezTo>
                    <a:pt x="93" y="144"/>
                    <a:pt x="94" y="144"/>
                    <a:pt x="94" y="144"/>
                  </a:cubicBezTo>
                  <a:cubicBezTo>
                    <a:pt x="94" y="144"/>
                    <a:pt x="94" y="144"/>
                    <a:pt x="94" y="145"/>
                  </a:cubicBezTo>
                  <a:cubicBezTo>
                    <a:pt x="95" y="145"/>
                    <a:pt x="96" y="145"/>
                    <a:pt x="96" y="145"/>
                  </a:cubicBezTo>
                  <a:cubicBezTo>
                    <a:pt x="96" y="145"/>
                    <a:pt x="96" y="145"/>
                    <a:pt x="96" y="145"/>
                  </a:cubicBezTo>
                  <a:cubicBezTo>
                    <a:pt x="97" y="145"/>
                    <a:pt x="98" y="145"/>
                    <a:pt x="98" y="145"/>
                  </a:cubicBezTo>
                  <a:cubicBezTo>
                    <a:pt x="98" y="146"/>
                    <a:pt x="98" y="146"/>
                    <a:pt x="98" y="146"/>
                  </a:cubicBezTo>
                  <a:cubicBezTo>
                    <a:pt x="101" y="146"/>
                    <a:pt x="103" y="146"/>
                    <a:pt x="106" y="147"/>
                  </a:cubicBezTo>
                  <a:cubicBezTo>
                    <a:pt x="106" y="147"/>
                    <a:pt x="106" y="147"/>
                    <a:pt x="106" y="147"/>
                  </a:cubicBezTo>
                  <a:cubicBezTo>
                    <a:pt x="109" y="148"/>
                    <a:pt x="123" y="147"/>
                    <a:pt x="125" y="147"/>
                  </a:cubicBezTo>
                  <a:cubicBezTo>
                    <a:pt x="125" y="146"/>
                    <a:pt x="125" y="146"/>
                    <a:pt x="125" y="146"/>
                  </a:cubicBezTo>
                  <a:cubicBezTo>
                    <a:pt x="126" y="146"/>
                    <a:pt x="127" y="146"/>
                    <a:pt x="127" y="146"/>
                  </a:cubicBezTo>
                  <a:cubicBezTo>
                    <a:pt x="127" y="146"/>
                    <a:pt x="127" y="146"/>
                    <a:pt x="127" y="145"/>
                  </a:cubicBezTo>
                  <a:cubicBezTo>
                    <a:pt x="130" y="145"/>
                    <a:pt x="132" y="144"/>
                    <a:pt x="134" y="144"/>
                  </a:cubicBezTo>
                  <a:cubicBezTo>
                    <a:pt x="134" y="144"/>
                    <a:pt x="134" y="144"/>
                    <a:pt x="134" y="143"/>
                  </a:cubicBezTo>
                  <a:cubicBezTo>
                    <a:pt x="134" y="143"/>
                    <a:pt x="135" y="143"/>
                    <a:pt x="135" y="143"/>
                  </a:cubicBezTo>
                  <a:cubicBezTo>
                    <a:pt x="135" y="143"/>
                    <a:pt x="135" y="143"/>
                    <a:pt x="135" y="143"/>
                  </a:cubicBezTo>
                  <a:cubicBezTo>
                    <a:pt x="136" y="143"/>
                    <a:pt x="136" y="143"/>
                    <a:pt x="137" y="143"/>
                  </a:cubicBezTo>
                  <a:cubicBezTo>
                    <a:pt x="137" y="142"/>
                    <a:pt x="138" y="142"/>
                    <a:pt x="138" y="141"/>
                  </a:cubicBezTo>
                  <a:cubicBezTo>
                    <a:pt x="139" y="141"/>
                    <a:pt x="139" y="141"/>
                    <a:pt x="140" y="141"/>
                  </a:cubicBezTo>
                  <a:cubicBezTo>
                    <a:pt x="141" y="140"/>
                    <a:pt x="141" y="139"/>
                    <a:pt x="142" y="139"/>
                  </a:cubicBezTo>
                  <a:cubicBezTo>
                    <a:pt x="142" y="139"/>
                    <a:pt x="142" y="139"/>
                    <a:pt x="143" y="139"/>
                  </a:cubicBezTo>
                  <a:cubicBezTo>
                    <a:pt x="143" y="138"/>
                    <a:pt x="144" y="138"/>
                    <a:pt x="144" y="137"/>
                  </a:cubicBezTo>
                  <a:cubicBezTo>
                    <a:pt x="146" y="136"/>
                    <a:pt x="147" y="134"/>
                    <a:pt x="149" y="133"/>
                  </a:cubicBezTo>
                  <a:cubicBezTo>
                    <a:pt x="149" y="133"/>
                    <a:pt x="149" y="132"/>
                    <a:pt x="149" y="132"/>
                  </a:cubicBezTo>
                  <a:cubicBezTo>
                    <a:pt x="150" y="131"/>
                    <a:pt x="150" y="130"/>
                    <a:pt x="151" y="130"/>
                  </a:cubicBezTo>
                  <a:cubicBezTo>
                    <a:pt x="152" y="128"/>
                    <a:pt x="152" y="127"/>
                    <a:pt x="153" y="126"/>
                  </a:cubicBezTo>
                  <a:cubicBezTo>
                    <a:pt x="153" y="126"/>
                    <a:pt x="154" y="125"/>
                    <a:pt x="154" y="125"/>
                  </a:cubicBezTo>
                  <a:cubicBezTo>
                    <a:pt x="154" y="123"/>
                    <a:pt x="154" y="121"/>
                    <a:pt x="155" y="119"/>
                  </a:cubicBezTo>
                  <a:cubicBezTo>
                    <a:pt x="155" y="119"/>
                    <a:pt x="155" y="119"/>
                    <a:pt x="155" y="119"/>
                  </a:cubicBezTo>
                  <a:cubicBezTo>
                    <a:pt x="155" y="118"/>
                    <a:pt x="155" y="117"/>
                    <a:pt x="155" y="116"/>
                  </a:cubicBezTo>
                  <a:cubicBezTo>
                    <a:pt x="155" y="116"/>
                    <a:pt x="156" y="116"/>
                    <a:pt x="156" y="116"/>
                  </a:cubicBezTo>
                  <a:cubicBezTo>
                    <a:pt x="156" y="113"/>
                    <a:pt x="155" y="111"/>
                    <a:pt x="155" y="108"/>
                  </a:cubicBezTo>
                  <a:cubicBezTo>
                    <a:pt x="155" y="108"/>
                    <a:pt x="156" y="108"/>
                    <a:pt x="156" y="108"/>
                  </a:cubicBezTo>
                  <a:cubicBezTo>
                    <a:pt x="156" y="107"/>
                    <a:pt x="156" y="107"/>
                    <a:pt x="156" y="107"/>
                  </a:cubicBezTo>
                  <a:cubicBezTo>
                    <a:pt x="156" y="107"/>
                    <a:pt x="155" y="107"/>
                    <a:pt x="155" y="107"/>
                  </a:cubicBezTo>
                  <a:cubicBezTo>
                    <a:pt x="155" y="106"/>
                    <a:pt x="155" y="104"/>
                    <a:pt x="155" y="103"/>
                  </a:cubicBezTo>
                  <a:cubicBezTo>
                    <a:pt x="155" y="103"/>
                    <a:pt x="155" y="103"/>
                    <a:pt x="155" y="103"/>
                  </a:cubicBezTo>
                  <a:cubicBezTo>
                    <a:pt x="155" y="102"/>
                    <a:pt x="155" y="101"/>
                    <a:pt x="155" y="100"/>
                  </a:cubicBezTo>
                  <a:cubicBezTo>
                    <a:pt x="154" y="100"/>
                    <a:pt x="154" y="100"/>
                    <a:pt x="154" y="100"/>
                  </a:cubicBezTo>
                  <a:cubicBezTo>
                    <a:pt x="153" y="98"/>
                    <a:pt x="154" y="95"/>
                    <a:pt x="155" y="94"/>
                  </a:cubicBezTo>
                  <a:cubicBezTo>
                    <a:pt x="155" y="92"/>
                    <a:pt x="155" y="90"/>
                    <a:pt x="155" y="88"/>
                  </a:cubicBezTo>
                  <a:cubicBezTo>
                    <a:pt x="155" y="87"/>
                    <a:pt x="155" y="87"/>
                    <a:pt x="156" y="87"/>
                  </a:cubicBezTo>
                  <a:cubicBezTo>
                    <a:pt x="156" y="86"/>
                    <a:pt x="156" y="86"/>
                    <a:pt x="156" y="85"/>
                  </a:cubicBezTo>
                  <a:cubicBezTo>
                    <a:pt x="156" y="85"/>
                    <a:pt x="156" y="85"/>
                    <a:pt x="157" y="85"/>
                  </a:cubicBezTo>
                  <a:cubicBezTo>
                    <a:pt x="158" y="82"/>
                    <a:pt x="159" y="79"/>
                    <a:pt x="162" y="78"/>
                  </a:cubicBezTo>
                  <a:cubicBezTo>
                    <a:pt x="162" y="77"/>
                    <a:pt x="162" y="77"/>
                    <a:pt x="162" y="77"/>
                  </a:cubicBezTo>
                  <a:cubicBezTo>
                    <a:pt x="165" y="76"/>
                    <a:pt x="167" y="74"/>
                    <a:pt x="170" y="73"/>
                  </a:cubicBezTo>
                  <a:cubicBezTo>
                    <a:pt x="172" y="73"/>
                    <a:pt x="173" y="73"/>
                    <a:pt x="175" y="73"/>
                  </a:cubicBezTo>
                  <a:cubicBezTo>
                    <a:pt x="175" y="74"/>
                    <a:pt x="175" y="74"/>
                    <a:pt x="175" y="74"/>
                  </a:cubicBezTo>
                  <a:cubicBezTo>
                    <a:pt x="176" y="74"/>
                    <a:pt x="176" y="74"/>
                    <a:pt x="177" y="74"/>
                  </a:cubicBezTo>
                  <a:cubicBezTo>
                    <a:pt x="177" y="74"/>
                    <a:pt x="177" y="74"/>
                    <a:pt x="177" y="75"/>
                  </a:cubicBezTo>
                  <a:cubicBezTo>
                    <a:pt x="178" y="75"/>
                    <a:pt x="178" y="75"/>
                    <a:pt x="179" y="75"/>
                  </a:cubicBezTo>
                  <a:cubicBezTo>
                    <a:pt x="179" y="75"/>
                    <a:pt x="179" y="75"/>
                    <a:pt x="179" y="75"/>
                  </a:cubicBezTo>
                  <a:cubicBezTo>
                    <a:pt x="179" y="75"/>
                    <a:pt x="180" y="75"/>
                    <a:pt x="181" y="75"/>
                  </a:cubicBezTo>
                  <a:cubicBezTo>
                    <a:pt x="181" y="75"/>
                    <a:pt x="181" y="76"/>
                    <a:pt x="181" y="76"/>
                  </a:cubicBezTo>
                  <a:cubicBezTo>
                    <a:pt x="181" y="76"/>
                    <a:pt x="181" y="76"/>
                    <a:pt x="182" y="76"/>
                  </a:cubicBezTo>
                  <a:cubicBezTo>
                    <a:pt x="182" y="77"/>
                    <a:pt x="183" y="77"/>
                    <a:pt x="183" y="78"/>
                  </a:cubicBezTo>
                  <a:cubicBezTo>
                    <a:pt x="184" y="78"/>
                    <a:pt x="184" y="78"/>
                    <a:pt x="185" y="79"/>
                  </a:cubicBezTo>
                  <a:cubicBezTo>
                    <a:pt x="186" y="79"/>
                    <a:pt x="186" y="80"/>
                    <a:pt x="186" y="80"/>
                  </a:cubicBezTo>
                  <a:cubicBezTo>
                    <a:pt x="187" y="80"/>
                    <a:pt x="187" y="80"/>
                    <a:pt x="187" y="80"/>
                  </a:cubicBezTo>
                  <a:cubicBezTo>
                    <a:pt x="187" y="81"/>
                    <a:pt x="187" y="81"/>
                    <a:pt x="187" y="82"/>
                  </a:cubicBezTo>
                  <a:cubicBezTo>
                    <a:pt x="188" y="83"/>
                    <a:pt x="190" y="90"/>
                    <a:pt x="189" y="93"/>
                  </a:cubicBezTo>
                  <a:cubicBezTo>
                    <a:pt x="188" y="96"/>
                    <a:pt x="182" y="102"/>
                    <a:pt x="179" y="103"/>
                  </a:cubicBezTo>
                  <a:cubicBezTo>
                    <a:pt x="178" y="103"/>
                    <a:pt x="177" y="103"/>
                    <a:pt x="175" y="103"/>
                  </a:cubicBezTo>
                  <a:cubicBezTo>
                    <a:pt x="175" y="102"/>
                    <a:pt x="174" y="102"/>
                    <a:pt x="174" y="101"/>
                  </a:cubicBezTo>
                  <a:cubicBezTo>
                    <a:pt x="175" y="100"/>
                    <a:pt x="175" y="100"/>
                    <a:pt x="176" y="100"/>
                  </a:cubicBezTo>
                  <a:cubicBezTo>
                    <a:pt x="176" y="100"/>
                    <a:pt x="176" y="99"/>
                    <a:pt x="176" y="99"/>
                  </a:cubicBezTo>
                  <a:cubicBezTo>
                    <a:pt x="178" y="98"/>
                    <a:pt x="178" y="101"/>
                    <a:pt x="179" y="97"/>
                  </a:cubicBezTo>
                  <a:cubicBezTo>
                    <a:pt x="181" y="96"/>
                    <a:pt x="180" y="92"/>
                    <a:pt x="179" y="90"/>
                  </a:cubicBezTo>
                  <a:cubicBezTo>
                    <a:pt x="178" y="89"/>
                    <a:pt x="173" y="87"/>
                    <a:pt x="170" y="89"/>
                  </a:cubicBezTo>
                  <a:cubicBezTo>
                    <a:pt x="163" y="90"/>
                    <a:pt x="164" y="97"/>
                    <a:pt x="166" y="103"/>
                  </a:cubicBezTo>
                  <a:cubicBezTo>
                    <a:pt x="166" y="103"/>
                    <a:pt x="166" y="104"/>
                    <a:pt x="166" y="104"/>
                  </a:cubicBezTo>
                  <a:cubicBezTo>
                    <a:pt x="167" y="105"/>
                    <a:pt x="167" y="105"/>
                    <a:pt x="168" y="105"/>
                  </a:cubicBezTo>
                  <a:cubicBezTo>
                    <a:pt x="169" y="107"/>
                    <a:pt x="168" y="109"/>
                    <a:pt x="171" y="110"/>
                  </a:cubicBezTo>
                  <a:cubicBezTo>
                    <a:pt x="171" y="110"/>
                    <a:pt x="171" y="111"/>
                    <a:pt x="171" y="111"/>
                  </a:cubicBezTo>
                  <a:cubicBezTo>
                    <a:pt x="172" y="111"/>
                    <a:pt x="173" y="112"/>
                    <a:pt x="174" y="112"/>
                  </a:cubicBezTo>
                  <a:cubicBezTo>
                    <a:pt x="174" y="113"/>
                    <a:pt x="174" y="114"/>
                    <a:pt x="175" y="114"/>
                  </a:cubicBezTo>
                  <a:cubicBezTo>
                    <a:pt x="176" y="114"/>
                    <a:pt x="176" y="115"/>
                    <a:pt x="177" y="115"/>
                  </a:cubicBezTo>
                  <a:cubicBezTo>
                    <a:pt x="178" y="115"/>
                    <a:pt x="178" y="116"/>
                    <a:pt x="179" y="117"/>
                  </a:cubicBezTo>
                  <a:cubicBezTo>
                    <a:pt x="179" y="117"/>
                    <a:pt x="180" y="117"/>
                    <a:pt x="181" y="117"/>
                  </a:cubicBezTo>
                  <a:cubicBezTo>
                    <a:pt x="181" y="117"/>
                    <a:pt x="181" y="117"/>
                    <a:pt x="181" y="117"/>
                  </a:cubicBezTo>
                  <a:cubicBezTo>
                    <a:pt x="181" y="117"/>
                    <a:pt x="181" y="117"/>
                    <a:pt x="182" y="117"/>
                  </a:cubicBezTo>
                  <a:cubicBezTo>
                    <a:pt x="182" y="118"/>
                    <a:pt x="182" y="118"/>
                    <a:pt x="182" y="118"/>
                  </a:cubicBezTo>
                  <a:cubicBezTo>
                    <a:pt x="185" y="118"/>
                    <a:pt x="187" y="118"/>
                    <a:pt x="190" y="119"/>
                  </a:cubicBezTo>
                  <a:cubicBezTo>
                    <a:pt x="190" y="118"/>
                    <a:pt x="190" y="118"/>
                    <a:pt x="190" y="118"/>
                  </a:cubicBezTo>
                  <a:cubicBezTo>
                    <a:pt x="192" y="118"/>
                    <a:pt x="193" y="118"/>
                    <a:pt x="194" y="118"/>
                  </a:cubicBezTo>
                  <a:cubicBezTo>
                    <a:pt x="194" y="118"/>
                    <a:pt x="194" y="118"/>
                    <a:pt x="194" y="117"/>
                  </a:cubicBezTo>
                  <a:cubicBezTo>
                    <a:pt x="195" y="117"/>
                    <a:pt x="195" y="117"/>
                    <a:pt x="195" y="117"/>
                  </a:cubicBezTo>
                  <a:cubicBezTo>
                    <a:pt x="195" y="117"/>
                    <a:pt x="195" y="117"/>
                    <a:pt x="195" y="117"/>
                  </a:cubicBezTo>
                  <a:cubicBezTo>
                    <a:pt x="196" y="117"/>
                    <a:pt x="197" y="117"/>
                    <a:pt x="197" y="117"/>
                  </a:cubicBezTo>
                  <a:cubicBezTo>
                    <a:pt x="197" y="117"/>
                    <a:pt x="197" y="116"/>
                    <a:pt x="197" y="116"/>
                  </a:cubicBezTo>
                  <a:cubicBezTo>
                    <a:pt x="198" y="116"/>
                    <a:pt x="198" y="116"/>
                    <a:pt x="199" y="116"/>
                  </a:cubicBezTo>
                  <a:cubicBezTo>
                    <a:pt x="199" y="116"/>
                    <a:pt x="199" y="115"/>
                    <a:pt x="199" y="115"/>
                  </a:cubicBezTo>
                  <a:cubicBezTo>
                    <a:pt x="200" y="115"/>
                    <a:pt x="201" y="114"/>
                    <a:pt x="203" y="114"/>
                  </a:cubicBezTo>
                  <a:cubicBezTo>
                    <a:pt x="204" y="112"/>
                    <a:pt x="206" y="111"/>
                    <a:pt x="207" y="109"/>
                  </a:cubicBezTo>
                  <a:cubicBezTo>
                    <a:pt x="208" y="108"/>
                    <a:pt x="208" y="102"/>
                    <a:pt x="209" y="102"/>
                  </a:cubicBezTo>
                  <a:cubicBezTo>
                    <a:pt x="210" y="102"/>
                    <a:pt x="211" y="102"/>
                    <a:pt x="212" y="102"/>
                  </a:cubicBezTo>
                  <a:cubicBezTo>
                    <a:pt x="212" y="104"/>
                    <a:pt x="213" y="106"/>
                    <a:pt x="213" y="108"/>
                  </a:cubicBezTo>
                  <a:cubicBezTo>
                    <a:pt x="213" y="108"/>
                    <a:pt x="214" y="108"/>
                    <a:pt x="214" y="108"/>
                  </a:cubicBezTo>
                  <a:cubicBezTo>
                    <a:pt x="214" y="109"/>
                    <a:pt x="214" y="109"/>
                    <a:pt x="214" y="110"/>
                  </a:cubicBezTo>
                  <a:cubicBezTo>
                    <a:pt x="215" y="110"/>
                    <a:pt x="215" y="110"/>
                    <a:pt x="216" y="110"/>
                  </a:cubicBezTo>
                  <a:cubicBezTo>
                    <a:pt x="216" y="111"/>
                    <a:pt x="216" y="111"/>
                    <a:pt x="216" y="112"/>
                  </a:cubicBezTo>
                  <a:cubicBezTo>
                    <a:pt x="217" y="113"/>
                    <a:pt x="218" y="114"/>
                    <a:pt x="219" y="115"/>
                  </a:cubicBezTo>
                  <a:cubicBezTo>
                    <a:pt x="219" y="115"/>
                    <a:pt x="219" y="116"/>
                    <a:pt x="219" y="116"/>
                  </a:cubicBezTo>
                  <a:cubicBezTo>
                    <a:pt x="220" y="116"/>
                    <a:pt x="220" y="117"/>
                    <a:pt x="221" y="117"/>
                  </a:cubicBezTo>
                  <a:cubicBezTo>
                    <a:pt x="221" y="117"/>
                    <a:pt x="221" y="117"/>
                    <a:pt x="221" y="117"/>
                  </a:cubicBezTo>
                  <a:cubicBezTo>
                    <a:pt x="222" y="118"/>
                    <a:pt x="222" y="118"/>
                    <a:pt x="223" y="118"/>
                  </a:cubicBezTo>
                  <a:cubicBezTo>
                    <a:pt x="224" y="118"/>
                    <a:pt x="224" y="119"/>
                    <a:pt x="224" y="119"/>
                  </a:cubicBezTo>
                  <a:cubicBezTo>
                    <a:pt x="225" y="120"/>
                    <a:pt x="226" y="120"/>
                    <a:pt x="227" y="120"/>
                  </a:cubicBezTo>
                  <a:cubicBezTo>
                    <a:pt x="227" y="120"/>
                    <a:pt x="227" y="120"/>
                    <a:pt x="227" y="121"/>
                  </a:cubicBezTo>
                  <a:cubicBezTo>
                    <a:pt x="228" y="121"/>
                    <a:pt x="229" y="121"/>
                    <a:pt x="230" y="121"/>
                  </a:cubicBezTo>
                  <a:cubicBezTo>
                    <a:pt x="230" y="121"/>
                    <a:pt x="230" y="121"/>
                    <a:pt x="230" y="121"/>
                  </a:cubicBezTo>
                  <a:cubicBezTo>
                    <a:pt x="233" y="121"/>
                    <a:pt x="235" y="121"/>
                    <a:pt x="238" y="121"/>
                  </a:cubicBezTo>
                  <a:cubicBezTo>
                    <a:pt x="238" y="121"/>
                    <a:pt x="238" y="121"/>
                    <a:pt x="238" y="121"/>
                  </a:cubicBezTo>
                  <a:cubicBezTo>
                    <a:pt x="238" y="120"/>
                    <a:pt x="239" y="120"/>
                    <a:pt x="240" y="120"/>
                  </a:cubicBezTo>
                  <a:cubicBezTo>
                    <a:pt x="240" y="120"/>
                    <a:pt x="240" y="120"/>
                    <a:pt x="240" y="119"/>
                  </a:cubicBezTo>
                  <a:cubicBezTo>
                    <a:pt x="241" y="119"/>
                    <a:pt x="241" y="119"/>
                    <a:pt x="241" y="119"/>
                  </a:cubicBezTo>
                  <a:cubicBezTo>
                    <a:pt x="242" y="119"/>
                    <a:pt x="242" y="118"/>
                    <a:pt x="242" y="118"/>
                  </a:cubicBezTo>
                  <a:cubicBezTo>
                    <a:pt x="243" y="118"/>
                    <a:pt x="243" y="118"/>
                    <a:pt x="244" y="118"/>
                  </a:cubicBezTo>
                  <a:cubicBezTo>
                    <a:pt x="244" y="118"/>
                    <a:pt x="244" y="118"/>
                    <a:pt x="244" y="117"/>
                  </a:cubicBezTo>
                  <a:cubicBezTo>
                    <a:pt x="245" y="116"/>
                    <a:pt x="246" y="116"/>
                    <a:pt x="247" y="114"/>
                  </a:cubicBezTo>
                  <a:cubicBezTo>
                    <a:pt x="245" y="114"/>
                    <a:pt x="243" y="115"/>
                    <a:pt x="241" y="115"/>
                  </a:cubicBezTo>
                  <a:cubicBezTo>
                    <a:pt x="241" y="115"/>
                    <a:pt x="241" y="115"/>
                    <a:pt x="241" y="115"/>
                  </a:cubicBezTo>
                  <a:cubicBezTo>
                    <a:pt x="241" y="116"/>
                    <a:pt x="242" y="115"/>
                    <a:pt x="241" y="115"/>
                  </a:cubicBezTo>
                  <a:cubicBezTo>
                    <a:pt x="239" y="115"/>
                    <a:pt x="238" y="115"/>
                    <a:pt x="236" y="115"/>
                  </a:cubicBezTo>
                  <a:cubicBezTo>
                    <a:pt x="236" y="115"/>
                    <a:pt x="236" y="115"/>
                    <a:pt x="236" y="115"/>
                  </a:cubicBezTo>
                  <a:cubicBezTo>
                    <a:pt x="235" y="115"/>
                    <a:pt x="234" y="114"/>
                    <a:pt x="232" y="114"/>
                  </a:cubicBezTo>
                  <a:cubicBezTo>
                    <a:pt x="232" y="114"/>
                    <a:pt x="232" y="113"/>
                    <a:pt x="232" y="113"/>
                  </a:cubicBezTo>
                  <a:cubicBezTo>
                    <a:pt x="230" y="112"/>
                    <a:pt x="226" y="109"/>
                    <a:pt x="225" y="108"/>
                  </a:cubicBezTo>
                  <a:cubicBezTo>
                    <a:pt x="224" y="108"/>
                    <a:pt x="224" y="108"/>
                    <a:pt x="224" y="108"/>
                  </a:cubicBezTo>
                  <a:cubicBezTo>
                    <a:pt x="224" y="106"/>
                    <a:pt x="224" y="105"/>
                    <a:pt x="223" y="103"/>
                  </a:cubicBezTo>
                  <a:cubicBezTo>
                    <a:pt x="223" y="103"/>
                    <a:pt x="223" y="103"/>
                    <a:pt x="223" y="103"/>
                  </a:cubicBezTo>
                  <a:cubicBezTo>
                    <a:pt x="223" y="103"/>
                    <a:pt x="223" y="102"/>
                    <a:pt x="223" y="101"/>
                  </a:cubicBezTo>
                  <a:cubicBezTo>
                    <a:pt x="222" y="101"/>
                    <a:pt x="222" y="101"/>
                    <a:pt x="222" y="101"/>
                  </a:cubicBezTo>
                  <a:cubicBezTo>
                    <a:pt x="222" y="99"/>
                    <a:pt x="222" y="97"/>
                    <a:pt x="223" y="95"/>
                  </a:cubicBezTo>
                  <a:cubicBezTo>
                    <a:pt x="225" y="93"/>
                    <a:pt x="224" y="91"/>
                    <a:pt x="229" y="91"/>
                  </a:cubicBezTo>
                  <a:cubicBezTo>
                    <a:pt x="229" y="92"/>
                    <a:pt x="229" y="93"/>
                    <a:pt x="229" y="93"/>
                  </a:cubicBezTo>
                  <a:cubicBezTo>
                    <a:pt x="229" y="93"/>
                    <a:pt x="230" y="93"/>
                    <a:pt x="230" y="93"/>
                  </a:cubicBezTo>
                  <a:cubicBezTo>
                    <a:pt x="230" y="95"/>
                    <a:pt x="230" y="96"/>
                    <a:pt x="230" y="97"/>
                  </a:cubicBezTo>
                  <a:cubicBezTo>
                    <a:pt x="230" y="97"/>
                    <a:pt x="231" y="97"/>
                    <a:pt x="231" y="97"/>
                  </a:cubicBezTo>
                  <a:cubicBezTo>
                    <a:pt x="231" y="98"/>
                    <a:pt x="231" y="99"/>
                    <a:pt x="232" y="100"/>
                  </a:cubicBezTo>
                  <a:cubicBezTo>
                    <a:pt x="232" y="100"/>
                    <a:pt x="233" y="100"/>
                    <a:pt x="234" y="101"/>
                  </a:cubicBezTo>
                  <a:cubicBezTo>
                    <a:pt x="234" y="101"/>
                    <a:pt x="234" y="101"/>
                    <a:pt x="234" y="102"/>
                  </a:cubicBezTo>
                  <a:cubicBezTo>
                    <a:pt x="235" y="102"/>
                    <a:pt x="236" y="102"/>
                    <a:pt x="236" y="102"/>
                  </a:cubicBezTo>
                  <a:cubicBezTo>
                    <a:pt x="236" y="102"/>
                    <a:pt x="236" y="102"/>
                    <a:pt x="236" y="103"/>
                  </a:cubicBezTo>
                  <a:cubicBezTo>
                    <a:pt x="237" y="103"/>
                    <a:pt x="237" y="103"/>
                    <a:pt x="238" y="103"/>
                  </a:cubicBezTo>
                  <a:cubicBezTo>
                    <a:pt x="238" y="103"/>
                    <a:pt x="238" y="103"/>
                    <a:pt x="238" y="103"/>
                  </a:cubicBezTo>
                  <a:cubicBezTo>
                    <a:pt x="240" y="104"/>
                    <a:pt x="247" y="103"/>
                    <a:pt x="249" y="103"/>
                  </a:cubicBezTo>
                  <a:cubicBezTo>
                    <a:pt x="249" y="102"/>
                    <a:pt x="249" y="102"/>
                    <a:pt x="249" y="102"/>
                  </a:cubicBezTo>
                  <a:cubicBezTo>
                    <a:pt x="249" y="102"/>
                    <a:pt x="249" y="102"/>
                    <a:pt x="250" y="102"/>
                  </a:cubicBezTo>
                  <a:cubicBezTo>
                    <a:pt x="250" y="102"/>
                    <a:pt x="250" y="101"/>
                    <a:pt x="250" y="101"/>
                  </a:cubicBezTo>
                  <a:cubicBezTo>
                    <a:pt x="251" y="101"/>
                    <a:pt x="252" y="101"/>
                    <a:pt x="252" y="101"/>
                  </a:cubicBezTo>
                  <a:cubicBezTo>
                    <a:pt x="252" y="100"/>
                    <a:pt x="252" y="100"/>
                    <a:pt x="252" y="100"/>
                  </a:cubicBezTo>
                  <a:cubicBezTo>
                    <a:pt x="253" y="100"/>
                    <a:pt x="253" y="99"/>
                    <a:pt x="254" y="99"/>
                  </a:cubicBezTo>
                  <a:cubicBezTo>
                    <a:pt x="254" y="99"/>
                    <a:pt x="254" y="98"/>
                    <a:pt x="254" y="98"/>
                  </a:cubicBezTo>
                  <a:cubicBezTo>
                    <a:pt x="255" y="97"/>
                    <a:pt x="256" y="97"/>
                    <a:pt x="256" y="96"/>
                  </a:cubicBezTo>
                  <a:cubicBezTo>
                    <a:pt x="257" y="95"/>
                    <a:pt x="257" y="94"/>
                    <a:pt x="257" y="93"/>
                  </a:cubicBezTo>
                  <a:cubicBezTo>
                    <a:pt x="257" y="93"/>
                    <a:pt x="257" y="93"/>
                    <a:pt x="258" y="93"/>
                  </a:cubicBezTo>
                  <a:cubicBezTo>
                    <a:pt x="259" y="91"/>
                    <a:pt x="260" y="87"/>
                    <a:pt x="259" y="83"/>
                  </a:cubicBezTo>
                  <a:cubicBezTo>
                    <a:pt x="259" y="83"/>
                    <a:pt x="259" y="83"/>
                    <a:pt x="258" y="83"/>
                  </a:cubicBezTo>
                  <a:cubicBezTo>
                    <a:pt x="258" y="81"/>
                    <a:pt x="258" y="79"/>
                    <a:pt x="258" y="77"/>
                  </a:cubicBezTo>
                  <a:cubicBezTo>
                    <a:pt x="257" y="77"/>
                    <a:pt x="257" y="77"/>
                    <a:pt x="256" y="77"/>
                  </a:cubicBezTo>
                  <a:cubicBezTo>
                    <a:pt x="256" y="76"/>
                    <a:pt x="256" y="75"/>
                    <a:pt x="256" y="75"/>
                  </a:cubicBezTo>
                  <a:cubicBezTo>
                    <a:pt x="256" y="74"/>
                    <a:pt x="256" y="74"/>
                    <a:pt x="255" y="74"/>
                  </a:cubicBezTo>
                  <a:cubicBezTo>
                    <a:pt x="255" y="74"/>
                    <a:pt x="255" y="73"/>
                    <a:pt x="255" y="73"/>
                  </a:cubicBezTo>
                  <a:cubicBezTo>
                    <a:pt x="255" y="73"/>
                    <a:pt x="255" y="73"/>
                    <a:pt x="254" y="73"/>
                  </a:cubicBezTo>
                  <a:cubicBezTo>
                    <a:pt x="254" y="72"/>
                    <a:pt x="254" y="71"/>
                    <a:pt x="253" y="71"/>
                  </a:cubicBezTo>
                  <a:cubicBezTo>
                    <a:pt x="253" y="71"/>
                    <a:pt x="252" y="71"/>
                    <a:pt x="252" y="71"/>
                  </a:cubicBezTo>
                  <a:cubicBezTo>
                    <a:pt x="252" y="71"/>
                    <a:pt x="252" y="70"/>
                    <a:pt x="252" y="70"/>
                  </a:cubicBezTo>
                  <a:cubicBezTo>
                    <a:pt x="251" y="70"/>
                    <a:pt x="251" y="70"/>
                    <a:pt x="251" y="70"/>
                  </a:cubicBezTo>
                  <a:cubicBezTo>
                    <a:pt x="250" y="70"/>
                    <a:pt x="250" y="69"/>
                    <a:pt x="250" y="69"/>
                  </a:cubicBezTo>
                  <a:cubicBezTo>
                    <a:pt x="249" y="69"/>
                    <a:pt x="248" y="69"/>
                    <a:pt x="247" y="69"/>
                  </a:cubicBezTo>
                  <a:cubicBezTo>
                    <a:pt x="247" y="68"/>
                    <a:pt x="247" y="68"/>
                    <a:pt x="247" y="67"/>
                  </a:cubicBezTo>
                  <a:cubicBezTo>
                    <a:pt x="246" y="67"/>
                    <a:pt x="245" y="67"/>
                    <a:pt x="244" y="67"/>
                  </a:cubicBezTo>
                  <a:cubicBezTo>
                    <a:pt x="244" y="67"/>
                    <a:pt x="244" y="67"/>
                    <a:pt x="244" y="67"/>
                  </a:cubicBezTo>
                  <a:cubicBezTo>
                    <a:pt x="241" y="67"/>
                    <a:pt x="238" y="67"/>
                    <a:pt x="235" y="67"/>
                  </a:cubicBezTo>
                  <a:cubicBezTo>
                    <a:pt x="235" y="67"/>
                    <a:pt x="235" y="67"/>
                    <a:pt x="235" y="67"/>
                  </a:cubicBezTo>
                  <a:cubicBezTo>
                    <a:pt x="234" y="67"/>
                    <a:pt x="234" y="67"/>
                    <a:pt x="233" y="67"/>
                  </a:cubicBezTo>
                  <a:cubicBezTo>
                    <a:pt x="233" y="68"/>
                    <a:pt x="233" y="68"/>
                    <a:pt x="233" y="68"/>
                  </a:cubicBezTo>
                  <a:cubicBezTo>
                    <a:pt x="232" y="68"/>
                    <a:pt x="231" y="68"/>
                    <a:pt x="230" y="68"/>
                  </a:cubicBezTo>
                  <a:cubicBezTo>
                    <a:pt x="230" y="68"/>
                    <a:pt x="230" y="69"/>
                    <a:pt x="230" y="69"/>
                  </a:cubicBezTo>
                  <a:cubicBezTo>
                    <a:pt x="229" y="69"/>
                    <a:pt x="229" y="69"/>
                    <a:pt x="229" y="69"/>
                  </a:cubicBezTo>
                  <a:cubicBezTo>
                    <a:pt x="228" y="69"/>
                    <a:pt x="228" y="70"/>
                    <a:pt x="228" y="70"/>
                  </a:cubicBezTo>
                  <a:cubicBezTo>
                    <a:pt x="227" y="70"/>
                    <a:pt x="227" y="70"/>
                    <a:pt x="227" y="70"/>
                  </a:cubicBezTo>
                  <a:cubicBezTo>
                    <a:pt x="227" y="70"/>
                    <a:pt x="227" y="71"/>
                    <a:pt x="227" y="71"/>
                  </a:cubicBezTo>
                  <a:cubicBezTo>
                    <a:pt x="226" y="71"/>
                    <a:pt x="225" y="71"/>
                    <a:pt x="225" y="71"/>
                  </a:cubicBezTo>
                  <a:cubicBezTo>
                    <a:pt x="225" y="71"/>
                    <a:pt x="225" y="71"/>
                    <a:pt x="225" y="71"/>
                  </a:cubicBezTo>
                  <a:cubicBezTo>
                    <a:pt x="224" y="71"/>
                    <a:pt x="224" y="71"/>
                    <a:pt x="223" y="71"/>
                  </a:cubicBezTo>
                  <a:cubicBezTo>
                    <a:pt x="223" y="72"/>
                    <a:pt x="223" y="72"/>
                    <a:pt x="223" y="72"/>
                  </a:cubicBezTo>
                  <a:cubicBezTo>
                    <a:pt x="223" y="72"/>
                    <a:pt x="222" y="72"/>
                    <a:pt x="222" y="72"/>
                  </a:cubicBezTo>
                  <a:cubicBezTo>
                    <a:pt x="222" y="72"/>
                    <a:pt x="222" y="73"/>
                    <a:pt x="221" y="73"/>
                  </a:cubicBezTo>
                  <a:cubicBezTo>
                    <a:pt x="221" y="73"/>
                    <a:pt x="221" y="73"/>
                    <a:pt x="220" y="73"/>
                  </a:cubicBezTo>
                  <a:cubicBezTo>
                    <a:pt x="220" y="74"/>
                    <a:pt x="220" y="74"/>
                    <a:pt x="219" y="75"/>
                  </a:cubicBezTo>
                  <a:cubicBezTo>
                    <a:pt x="219" y="75"/>
                    <a:pt x="219" y="75"/>
                    <a:pt x="218" y="75"/>
                  </a:cubicBezTo>
                  <a:cubicBezTo>
                    <a:pt x="218" y="75"/>
                    <a:pt x="218" y="75"/>
                    <a:pt x="217" y="76"/>
                  </a:cubicBezTo>
                  <a:cubicBezTo>
                    <a:pt x="217" y="76"/>
                    <a:pt x="217" y="76"/>
                    <a:pt x="216" y="76"/>
                  </a:cubicBezTo>
                  <a:cubicBezTo>
                    <a:pt x="216" y="76"/>
                    <a:pt x="216" y="76"/>
                    <a:pt x="216" y="77"/>
                  </a:cubicBezTo>
                  <a:cubicBezTo>
                    <a:pt x="215" y="77"/>
                    <a:pt x="215" y="77"/>
                    <a:pt x="213" y="77"/>
                  </a:cubicBezTo>
                  <a:cubicBezTo>
                    <a:pt x="213" y="76"/>
                    <a:pt x="213" y="75"/>
                    <a:pt x="214" y="73"/>
                  </a:cubicBezTo>
                  <a:cubicBezTo>
                    <a:pt x="214" y="73"/>
                    <a:pt x="214" y="73"/>
                    <a:pt x="215" y="73"/>
                  </a:cubicBezTo>
                  <a:cubicBezTo>
                    <a:pt x="215" y="71"/>
                    <a:pt x="216" y="70"/>
                    <a:pt x="216" y="69"/>
                  </a:cubicBezTo>
                  <a:cubicBezTo>
                    <a:pt x="216" y="69"/>
                    <a:pt x="217" y="69"/>
                    <a:pt x="217" y="69"/>
                  </a:cubicBezTo>
                  <a:cubicBezTo>
                    <a:pt x="218" y="65"/>
                    <a:pt x="215" y="58"/>
                    <a:pt x="215" y="54"/>
                  </a:cubicBezTo>
                  <a:cubicBezTo>
                    <a:pt x="213" y="52"/>
                    <a:pt x="211" y="51"/>
                    <a:pt x="210" y="49"/>
                  </a:cubicBezTo>
                  <a:cubicBezTo>
                    <a:pt x="209" y="49"/>
                    <a:pt x="209" y="48"/>
                    <a:pt x="209" y="48"/>
                  </a:cubicBezTo>
                  <a:cubicBezTo>
                    <a:pt x="208" y="48"/>
                    <a:pt x="207" y="48"/>
                    <a:pt x="206" y="47"/>
                  </a:cubicBezTo>
                  <a:cubicBezTo>
                    <a:pt x="206" y="47"/>
                    <a:pt x="206" y="46"/>
                    <a:pt x="205" y="45"/>
                  </a:cubicBezTo>
                  <a:cubicBezTo>
                    <a:pt x="204" y="44"/>
                    <a:pt x="201" y="46"/>
                    <a:pt x="199" y="45"/>
                  </a:cubicBezTo>
                  <a:cubicBezTo>
                    <a:pt x="199" y="45"/>
                    <a:pt x="199" y="44"/>
                    <a:pt x="199" y="44"/>
                  </a:cubicBezTo>
                  <a:cubicBezTo>
                    <a:pt x="199" y="44"/>
                    <a:pt x="198" y="44"/>
                    <a:pt x="198" y="44"/>
                  </a:cubicBezTo>
                  <a:cubicBezTo>
                    <a:pt x="198" y="44"/>
                    <a:pt x="198" y="44"/>
                    <a:pt x="198" y="44"/>
                  </a:cubicBezTo>
                  <a:cubicBezTo>
                    <a:pt x="197" y="44"/>
                    <a:pt x="195" y="44"/>
                    <a:pt x="194" y="44"/>
                  </a:cubicBezTo>
                  <a:cubicBezTo>
                    <a:pt x="194" y="43"/>
                    <a:pt x="194" y="43"/>
                    <a:pt x="194" y="43"/>
                  </a:cubicBezTo>
                  <a:cubicBezTo>
                    <a:pt x="192" y="42"/>
                    <a:pt x="184" y="44"/>
                    <a:pt x="182" y="45"/>
                  </a:cubicBezTo>
                  <a:cubicBezTo>
                    <a:pt x="182" y="45"/>
                    <a:pt x="182" y="45"/>
                    <a:pt x="182" y="45"/>
                  </a:cubicBezTo>
                  <a:cubicBezTo>
                    <a:pt x="182" y="45"/>
                    <a:pt x="182" y="45"/>
                    <a:pt x="181" y="45"/>
                  </a:cubicBezTo>
                  <a:cubicBezTo>
                    <a:pt x="181" y="46"/>
                    <a:pt x="181" y="46"/>
                    <a:pt x="181" y="46"/>
                  </a:cubicBezTo>
                  <a:cubicBezTo>
                    <a:pt x="181" y="46"/>
                    <a:pt x="180" y="46"/>
                    <a:pt x="180" y="46"/>
                  </a:cubicBezTo>
                  <a:cubicBezTo>
                    <a:pt x="180" y="47"/>
                    <a:pt x="179" y="47"/>
                    <a:pt x="179" y="47"/>
                  </a:cubicBezTo>
                  <a:cubicBezTo>
                    <a:pt x="179" y="47"/>
                    <a:pt x="178" y="47"/>
                    <a:pt x="178" y="47"/>
                  </a:cubicBezTo>
                  <a:cubicBezTo>
                    <a:pt x="177" y="48"/>
                    <a:pt x="177" y="49"/>
                    <a:pt x="176" y="50"/>
                  </a:cubicBezTo>
                  <a:cubicBezTo>
                    <a:pt x="176" y="50"/>
                    <a:pt x="176" y="50"/>
                    <a:pt x="175" y="50"/>
                  </a:cubicBezTo>
                  <a:cubicBezTo>
                    <a:pt x="175" y="50"/>
                    <a:pt x="175" y="51"/>
                    <a:pt x="175" y="51"/>
                  </a:cubicBezTo>
                  <a:cubicBezTo>
                    <a:pt x="175" y="52"/>
                    <a:pt x="174" y="52"/>
                    <a:pt x="174" y="52"/>
                  </a:cubicBezTo>
                  <a:cubicBezTo>
                    <a:pt x="174" y="52"/>
                    <a:pt x="174" y="53"/>
                    <a:pt x="174" y="53"/>
                  </a:cubicBezTo>
                  <a:cubicBezTo>
                    <a:pt x="174" y="54"/>
                    <a:pt x="172" y="57"/>
                    <a:pt x="171" y="57"/>
                  </a:cubicBezTo>
                  <a:cubicBezTo>
                    <a:pt x="171" y="57"/>
                    <a:pt x="170" y="57"/>
                    <a:pt x="169" y="57"/>
                  </a:cubicBezTo>
                  <a:cubicBezTo>
                    <a:pt x="167" y="53"/>
                    <a:pt x="166" y="52"/>
                    <a:pt x="166" y="45"/>
                  </a:cubicBezTo>
                  <a:cubicBezTo>
                    <a:pt x="166" y="45"/>
                    <a:pt x="166" y="45"/>
                    <a:pt x="166" y="45"/>
                  </a:cubicBezTo>
                  <a:cubicBezTo>
                    <a:pt x="166" y="45"/>
                    <a:pt x="166" y="44"/>
                    <a:pt x="166" y="44"/>
                  </a:cubicBezTo>
                  <a:cubicBezTo>
                    <a:pt x="167" y="43"/>
                    <a:pt x="168" y="43"/>
                    <a:pt x="168" y="42"/>
                  </a:cubicBezTo>
                  <a:cubicBezTo>
                    <a:pt x="168" y="42"/>
                    <a:pt x="168" y="41"/>
                    <a:pt x="168" y="41"/>
                  </a:cubicBezTo>
                  <a:cubicBezTo>
                    <a:pt x="169" y="41"/>
                    <a:pt x="169" y="40"/>
                    <a:pt x="170" y="40"/>
                  </a:cubicBezTo>
                  <a:cubicBezTo>
                    <a:pt x="170" y="39"/>
                    <a:pt x="171" y="39"/>
                    <a:pt x="171" y="38"/>
                  </a:cubicBezTo>
                  <a:cubicBezTo>
                    <a:pt x="172" y="37"/>
                    <a:pt x="173" y="37"/>
                    <a:pt x="174" y="37"/>
                  </a:cubicBezTo>
                  <a:cubicBezTo>
                    <a:pt x="175" y="36"/>
                    <a:pt x="175" y="36"/>
                    <a:pt x="175" y="36"/>
                  </a:cubicBezTo>
                  <a:cubicBezTo>
                    <a:pt x="176" y="36"/>
                    <a:pt x="176" y="36"/>
                    <a:pt x="177" y="36"/>
                  </a:cubicBezTo>
                  <a:cubicBezTo>
                    <a:pt x="177" y="35"/>
                    <a:pt x="177" y="35"/>
                    <a:pt x="177" y="34"/>
                  </a:cubicBezTo>
                  <a:cubicBezTo>
                    <a:pt x="180" y="33"/>
                    <a:pt x="186" y="33"/>
                    <a:pt x="190" y="33"/>
                  </a:cubicBezTo>
                  <a:cubicBezTo>
                    <a:pt x="190" y="25"/>
                    <a:pt x="187" y="18"/>
                    <a:pt x="182" y="15"/>
                  </a:cubicBezTo>
                  <a:cubicBezTo>
                    <a:pt x="182" y="15"/>
                    <a:pt x="182" y="14"/>
                    <a:pt x="182" y="14"/>
                  </a:cubicBezTo>
                  <a:cubicBezTo>
                    <a:pt x="180" y="12"/>
                    <a:pt x="179" y="12"/>
                    <a:pt x="177" y="12"/>
                  </a:cubicBezTo>
                  <a:cubicBezTo>
                    <a:pt x="176" y="11"/>
                    <a:pt x="170" y="10"/>
                    <a:pt x="168" y="10"/>
                  </a:cubicBezTo>
                  <a:cubicBezTo>
                    <a:pt x="168" y="11"/>
                    <a:pt x="168" y="11"/>
                    <a:pt x="168" y="11"/>
                  </a:cubicBezTo>
                  <a:cubicBezTo>
                    <a:pt x="166" y="11"/>
                    <a:pt x="165" y="11"/>
                    <a:pt x="164" y="11"/>
                  </a:cubicBezTo>
                  <a:cubicBezTo>
                    <a:pt x="164" y="11"/>
                    <a:pt x="164" y="12"/>
                    <a:pt x="164" y="12"/>
                  </a:cubicBezTo>
                  <a:cubicBezTo>
                    <a:pt x="164" y="12"/>
                    <a:pt x="163" y="12"/>
                    <a:pt x="162" y="12"/>
                  </a:cubicBezTo>
                  <a:cubicBezTo>
                    <a:pt x="162" y="12"/>
                    <a:pt x="162" y="12"/>
                    <a:pt x="162" y="12"/>
                  </a:cubicBezTo>
                  <a:cubicBezTo>
                    <a:pt x="162" y="12"/>
                    <a:pt x="162" y="12"/>
                    <a:pt x="161" y="12"/>
                  </a:cubicBezTo>
                  <a:cubicBezTo>
                    <a:pt x="161" y="13"/>
                    <a:pt x="161" y="13"/>
                    <a:pt x="161" y="13"/>
                  </a:cubicBezTo>
                  <a:cubicBezTo>
                    <a:pt x="160" y="13"/>
                    <a:pt x="160" y="13"/>
                    <a:pt x="159" y="13"/>
                  </a:cubicBezTo>
                  <a:cubicBezTo>
                    <a:pt x="159" y="14"/>
                    <a:pt x="158" y="14"/>
                    <a:pt x="158" y="15"/>
                  </a:cubicBezTo>
                  <a:cubicBezTo>
                    <a:pt x="157" y="15"/>
                    <a:pt x="157" y="15"/>
                    <a:pt x="157" y="15"/>
                  </a:cubicBezTo>
                  <a:cubicBezTo>
                    <a:pt x="156" y="15"/>
                    <a:pt x="156" y="16"/>
                    <a:pt x="156" y="16"/>
                  </a:cubicBezTo>
                  <a:cubicBezTo>
                    <a:pt x="155" y="17"/>
                    <a:pt x="154" y="18"/>
                    <a:pt x="153" y="19"/>
                  </a:cubicBezTo>
                  <a:cubicBezTo>
                    <a:pt x="153" y="19"/>
                    <a:pt x="153" y="20"/>
                    <a:pt x="153" y="20"/>
                  </a:cubicBezTo>
                  <a:cubicBezTo>
                    <a:pt x="152" y="21"/>
                    <a:pt x="151" y="21"/>
                    <a:pt x="151" y="21"/>
                  </a:cubicBezTo>
                  <a:cubicBezTo>
                    <a:pt x="150" y="23"/>
                    <a:pt x="150" y="24"/>
                    <a:pt x="150" y="25"/>
                  </a:cubicBezTo>
                  <a:cubicBezTo>
                    <a:pt x="150" y="25"/>
                    <a:pt x="150" y="25"/>
                    <a:pt x="149" y="25"/>
                  </a:cubicBezTo>
                  <a:cubicBezTo>
                    <a:pt x="149" y="26"/>
                    <a:pt x="149" y="27"/>
                    <a:pt x="149" y="27"/>
                  </a:cubicBezTo>
                  <a:cubicBezTo>
                    <a:pt x="149" y="27"/>
                    <a:pt x="149" y="27"/>
                    <a:pt x="149" y="27"/>
                  </a:cubicBezTo>
                  <a:cubicBezTo>
                    <a:pt x="149" y="28"/>
                    <a:pt x="149" y="28"/>
                    <a:pt x="149" y="29"/>
                  </a:cubicBezTo>
                  <a:cubicBezTo>
                    <a:pt x="149" y="29"/>
                    <a:pt x="148" y="29"/>
                    <a:pt x="148" y="29"/>
                  </a:cubicBezTo>
                  <a:cubicBezTo>
                    <a:pt x="148" y="30"/>
                    <a:pt x="148" y="32"/>
                    <a:pt x="148" y="33"/>
                  </a:cubicBezTo>
                  <a:cubicBezTo>
                    <a:pt x="148" y="33"/>
                    <a:pt x="148" y="33"/>
                    <a:pt x="147" y="33"/>
                  </a:cubicBezTo>
                  <a:cubicBezTo>
                    <a:pt x="147" y="34"/>
                    <a:pt x="147" y="35"/>
                    <a:pt x="147" y="36"/>
                  </a:cubicBezTo>
                  <a:cubicBezTo>
                    <a:pt x="147" y="36"/>
                    <a:pt x="146" y="36"/>
                    <a:pt x="146" y="36"/>
                  </a:cubicBezTo>
                  <a:cubicBezTo>
                    <a:pt x="146" y="37"/>
                    <a:pt x="146" y="37"/>
                    <a:pt x="146" y="37"/>
                  </a:cubicBezTo>
                  <a:cubicBezTo>
                    <a:pt x="145" y="37"/>
                    <a:pt x="145" y="37"/>
                    <a:pt x="145" y="37"/>
                  </a:cubicBezTo>
                  <a:cubicBezTo>
                    <a:pt x="145" y="37"/>
                    <a:pt x="145" y="37"/>
                    <a:pt x="145" y="36"/>
                  </a:cubicBezTo>
                  <a:cubicBezTo>
                    <a:pt x="144" y="36"/>
                    <a:pt x="143" y="36"/>
                    <a:pt x="142" y="35"/>
                  </a:cubicBezTo>
                  <a:cubicBezTo>
                    <a:pt x="142" y="34"/>
                    <a:pt x="142" y="32"/>
                    <a:pt x="142" y="31"/>
                  </a:cubicBezTo>
                  <a:cubicBezTo>
                    <a:pt x="141" y="31"/>
                    <a:pt x="141" y="31"/>
                    <a:pt x="141" y="31"/>
                  </a:cubicBezTo>
                  <a:cubicBezTo>
                    <a:pt x="140" y="27"/>
                    <a:pt x="142" y="19"/>
                    <a:pt x="143" y="17"/>
                  </a:cubicBezTo>
                  <a:cubicBezTo>
                    <a:pt x="145" y="14"/>
                    <a:pt x="147" y="12"/>
                    <a:pt x="149" y="9"/>
                  </a:cubicBezTo>
                  <a:cubicBezTo>
                    <a:pt x="150" y="9"/>
                    <a:pt x="150" y="9"/>
                    <a:pt x="151" y="9"/>
                  </a:cubicBezTo>
                  <a:cubicBezTo>
                    <a:pt x="151" y="9"/>
                    <a:pt x="151" y="8"/>
                    <a:pt x="151" y="8"/>
                  </a:cubicBezTo>
                  <a:cubicBezTo>
                    <a:pt x="152" y="8"/>
                    <a:pt x="152" y="8"/>
                    <a:pt x="152" y="8"/>
                  </a:cubicBezTo>
                  <a:cubicBezTo>
                    <a:pt x="152" y="7"/>
                    <a:pt x="152" y="7"/>
                    <a:pt x="152" y="6"/>
                  </a:cubicBezTo>
                  <a:cubicBezTo>
                    <a:pt x="150" y="5"/>
                    <a:pt x="149" y="3"/>
                    <a:pt x="147" y="2"/>
                  </a:cubicBezTo>
                  <a:cubicBezTo>
                    <a:pt x="143" y="0"/>
                    <a:pt x="139" y="2"/>
                    <a:pt x="134" y="1"/>
                  </a:cubicBezTo>
                  <a:cubicBezTo>
                    <a:pt x="134" y="1"/>
                    <a:pt x="134" y="0"/>
                    <a:pt x="134" y="0"/>
                  </a:cubicBezTo>
                  <a:cubicBezTo>
                    <a:pt x="133" y="0"/>
                    <a:pt x="131" y="1"/>
                    <a:pt x="130" y="1"/>
                  </a:cubicBezTo>
                  <a:cubicBezTo>
                    <a:pt x="126" y="1"/>
                    <a:pt x="123" y="1"/>
                    <a:pt x="119" y="1"/>
                  </a:cubicBezTo>
                  <a:cubicBezTo>
                    <a:pt x="119" y="1"/>
                    <a:pt x="119" y="1"/>
                    <a:pt x="119" y="1"/>
                  </a:cubicBezTo>
                  <a:cubicBezTo>
                    <a:pt x="118" y="2"/>
                    <a:pt x="116" y="2"/>
                    <a:pt x="115" y="2"/>
                  </a:cubicBezTo>
                  <a:cubicBezTo>
                    <a:pt x="115" y="2"/>
                    <a:pt x="115" y="2"/>
                    <a:pt x="115" y="3"/>
                  </a:cubicBezTo>
                  <a:cubicBezTo>
                    <a:pt x="114" y="3"/>
                    <a:pt x="114" y="3"/>
                    <a:pt x="113" y="3"/>
                  </a:cubicBezTo>
                  <a:cubicBezTo>
                    <a:pt x="113" y="3"/>
                    <a:pt x="112" y="4"/>
                    <a:pt x="112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0" y="5"/>
                    <a:pt x="110" y="5"/>
                    <a:pt x="110" y="6"/>
                  </a:cubicBezTo>
                  <a:cubicBezTo>
                    <a:pt x="109" y="7"/>
                    <a:pt x="108" y="7"/>
                    <a:pt x="107" y="8"/>
                  </a:cubicBezTo>
                  <a:cubicBezTo>
                    <a:pt x="107" y="9"/>
                    <a:pt x="107" y="10"/>
                    <a:pt x="107" y="10"/>
                  </a:cubicBezTo>
                  <a:cubicBezTo>
                    <a:pt x="106" y="11"/>
                    <a:pt x="106" y="11"/>
                    <a:pt x="105" y="11"/>
                  </a:cubicBezTo>
                  <a:cubicBezTo>
                    <a:pt x="105" y="12"/>
                    <a:pt x="105" y="12"/>
                    <a:pt x="105" y="12"/>
                  </a:cubicBezTo>
                  <a:cubicBezTo>
                    <a:pt x="105" y="12"/>
                    <a:pt x="105" y="12"/>
                    <a:pt x="105" y="12"/>
                  </a:cubicBezTo>
                  <a:cubicBezTo>
                    <a:pt x="105" y="13"/>
                    <a:pt x="105" y="13"/>
                    <a:pt x="105" y="14"/>
                  </a:cubicBezTo>
                  <a:cubicBezTo>
                    <a:pt x="104" y="14"/>
                    <a:pt x="104" y="14"/>
                    <a:pt x="104" y="14"/>
                  </a:cubicBezTo>
                  <a:cubicBezTo>
                    <a:pt x="104" y="14"/>
                    <a:pt x="104" y="15"/>
                    <a:pt x="104" y="16"/>
                  </a:cubicBezTo>
                  <a:cubicBezTo>
                    <a:pt x="104" y="16"/>
                    <a:pt x="104" y="16"/>
                    <a:pt x="103" y="16"/>
                  </a:cubicBezTo>
                  <a:cubicBezTo>
                    <a:pt x="102" y="19"/>
                    <a:pt x="104" y="24"/>
                    <a:pt x="105" y="25"/>
                  </a:cubicBezTo>
                  <a:cubicBezTo>
                    <a:pt x="106" y="25"/>
                    <a:pt x="106" y="25"/>
                    <a:pt x="106" y="25"/>
                  </a:cubicBezTo>
                  <a:cubicBezTo>
                    <a:pt x="106" y="26"/>
                    <a:pt x="106" y="27"/>
                    <a:pt x="106" y="27"/>
                  </a:cubicBezTo>
                  <a:cubicBezTo>
                    <a:pt x="107" y="28"/>
                    <a:pt x="107" y="28"/>
                    <a:pt x="108" y="28"/>
                  </a:cubicBezTo>
                  <a:cubicBezTo>
                    <a:pt x="109" y="29"/>
                    <a:pt x="109" y="31"/>
                    <a:pt x="109" y="33"/>
                  </a:cubicBezTo>
                  <a:cubicBezTo>
                    <a:pt x="108" y="34"/>
                    <a:pt x="109" y="33"/>
                    <a:pt x="109" y="34"/>
                  </a:cubicBezTo>
                  <a:cubicBezTo>
                    <a:pt x="107" y="33"/>
                    <a:pt x="108" y="34"/>
                    <a:pt x="107" y="33"/>
                  </a:cubicBezTo>
                  <a:cubicBezTo>
                    <a:pt x="107" y="33"/>
                    <a:pt x="106" y="33"/>
                    <a:pt x="106" y="33"/>
                  </a:cubicBezTo>
                  <a:cubicBezTo>
                    <a:pt x="106" y="33"/>
                    <a:pt x="106" y="33"/>
                    <a:pt x="106" y="32"/>
                  </a:cubicBezTo>
                  <a:cubicBezTo>
                    <a:pt x="105" y="31"/>
                    <a:pt x="103" y="30"/>
                    <a:pt x="102" y="29"/>
                  </a:cubicBezTo>
                  <a:cubicBezTo>
                    <a:pt x="102" y="29"/>
                    <a:pt x="102" y="28"/>
                    <a:pt x="101" y="27"/>
                  </a:cubicBezTo>
                  <a:cubicBezTo>
                    <a:pt x="100" y="27"/>
                    <a:pt x="99" y="26"/>
                    <a:pt x="98" y="26"/>
                  </a:cubicBezTo>
                  <a:cubicBezTo>
                    <a:pt x="98" y="26"/>
                    <a:pt x="98" y="26"/>
                    <a:pt x="98" y="25"/>
                  </a:cubicBezTo>
                  <a:cubicBezTo>
                    <a:pt x="97" y="25"/>
                    <a:pt x="97" y="25"/>
                    <a:pt x="96" y="25"/>
                  </a:cubicBezTo>
                  <a:cubicBezTo>
                    <a:pt x="96" y="25"/>
                    <a:pt x="96" y="24"/>
                    <a:pt x="96" y="24"/>
                  </a:cubicBezTo>
                  <a:cubicBezTo>
                    <a:pt x="95" y="24"/>
                    <a:pt x="95" y="24"/>
                    <a:pt x="94" y="24"/>
                  </a:cubicBezTo>
                  <a:cubicBezTo>
                    <a:pt x="94" y="24"/>
                    <a:pt x="94" y="23"/>
                    <a:pt x="94" y="23"/>
                  </a:cubicBezTo>
                  <a:cubicBezTo>
                    <a:pt x="93" y="23"/>
                    <a:pt x="93" y="23"/>
                    <a:pt x="92" y="23"/>
                  </a:cubicBezTo>
                  <a:cubicBezTo>
                    <a:pt x="92" y="23"/>
                    <a:pt x="92" y="22"/>
                    <a:pt x="92" y="22"/>
                  </a:cubicBezTo>
                  <a:cubicBezTo>
                    <a:pt x="91" y="22"/>
                    <a:pt x="90" y="22"/>
                    <a:pt x="89" y="22"/>
                  </a:cubicBezTo>
                  <a:cubicBezTo>
                    <a:pt x="89" y="22"/>
                    <a:pt x="89" y="22"/>
                    <a:pt x="89" y="21"/>
                  </a:cubicBezTo>
                  <a:cubicBezTo>
                    <a:pt x="88" y="21"/>
                    <a:pt x="88" y="21"/>
                    <a:pt x="87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7" y="21"/>
                    <a:pt x="86" y="21"/>
                    <a:pt x="86" y="21"/>
                  </a:cubicBezTo>
                  <a:cubicBezTo>
                    <a:pt x="86" y="21"/>
                    <a:pt x="86" y="20"/>
                    <a:pt x="86" y="20"/>
                  </a:cubicBezTo>
                  <a:cubicBezTo>
                    <a:pt x="83" y="20"/>
                    <a:pt x="81" y="20"/>
                    <a:pt x="78" y="20"/>
                  </a:cubicBezTo>
                  <a:cubicBezTo>
                    <a:pt x="78" y="20"/>
                    <a:pt x="78" y="20"/>
                    <a:pt x="78" y="20"/>
                  </a:cubicBezTo>
                  <a:cubicBezTo>
                    <a:pt x="78" y="20"/>
                    <a:pt x="78" y="20"/>
                    <a:pt x="77" y="20"/>
                  </a:cubicBezTo>
                  <a:cubicBezTo>
                    <a:pt x="77" y="20"/>
                    <a:pt x="77" y="20"/>
                    <a:pt x="77" y="20"/>
                  </a:cubicBezTo>
                  <a:cubicBezTo>
                    <a:pt x="77" y="20"/>
                    <a:pt x="76" y="20"/>
                    <a:pt x="75" y="20"/>
                  </a:cubicBezTo>
                  <a:cubicBezTo>
                    <a:pt x="75" y="20"/>
                    <a:pt x="75" y="21"/>
                    <a:pt x="75" y="21"/>
                  </a:cubicBezTo>
                  <a:cubicBezTo>
                    <a:pt x="74" y="21"/>
                    <a:pt x="73" y="21"/>
                    <a:pt x="72" y="21"/>
                  </a:cubicBezTo>
                  <a:cubicBezTo>
                    <a:pt x="72" y="21"/>
                    <a:pt x="72" y="21"/>
                    <a:pt x="72" y="21"/>
                  </a:cubicBezTo>
                  <a:cubicBezTo>
                    <a:pt x="71" y="21"/>
                    <a:pt x="71" y="21"/>
                    <a:pt x="70" y="21"/>
                  </a:cubicBezTo>
                  <a:cubicBezTo>
                    <a:pt x="70" y="22"/>
                    <a:pt x="70" y="22"/>
                    <a:pt x="70" y="22"/>
                  </a:cubicBezTo>
                  <a:cubicBezTo>
                    <a:pt x="70" y="22"/>
                    <a:pt x="69" y="22"/>
                    <a:pt x="69" y="22"/>
                  </a:cubicBezTo>
                  <a:cubicBezTo>
                    <a:pt x="68" y="23"/>
                    <a:pt x="66" y="24"/>
                    <a:pt x="64" y="25"/>
                  </a:cubicBezTo>
                  <a:cubicBezTo>
                    <a:pt x="63" y="27"/>
                    <a:pt x="63" y="29"/>
                    <a:pt x="62" y="30"/>
                  </a:cubicBezTo>
                  <a:cubicBezTo>
                    <a:pt x="62" y="32"/>
                    <a:pt x="60" y="39"/>
                    <a:pt x="61" y="42"/>
                  </a:cubicBezTo>
                  <a:cubicBezTo>
                    <a:pt x="61" y="42"/>
                    <a:pt x="62" y="42"/>
                    <a:pt x="62" y="42"/>
                  </a:cubicBezTo>
                  <a:cubicBezTo>
                    <a:pt x="62" y="42"/>
                    <a:pt x="62" y="42"/>
                    <a:pt x="62" y="43"/>
                  </a:cubicBezTo>
                  <a:cubicBezTo>
                    <a:pt x="62" y="43"/>
                    <a:pt x="62" y="43"/>
                    <a:pt x="63" y="43"/>
                  </a:cubicBezTo>
                  <a:cubicBezTo>
                    <a:pt x="63" y="43"/>
                    <a:pt x="63" y="44"/>
                    <a:pt x="63" y="44"/>
                  </a:cubicBezTo>
                  <a:cubicBezTo>
                    <a:pt x="63" y="44"/>
                    <a:pt x="63" y="44"/>
                    <a:pt x="63" y="44"/>
                  </a:cubicBezTo>
                  <a:cubicBezTo>
                    <a:pt x="63" y="45"/>
                    <a:pt x="64" y="45"/>
                    <a:pt x="64" y="46"/>
                  </a:cubicBezTo>
                  <a:close/>
                </a:path>
              </a:pathLst>
            </a:custGeom>
            <a:grpFill/>
            <a:ln w="6350">
              <a:solidFill>
                <a:srgbClr val="FFFF00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n>
                  <a:solidFill>
                    <a:srgbClr val="FFFF00"/>
                  </a:solidFill>
                </a:ln>
              </a:endParaRPr>
            </a:p>
          </p:txBody>
        </p:sp>
        <p:sp>
          <p:nvSpPr>
            <p:cNvPr id="3045" name="Freeform 176"/>
            <p:cNvSpPr>
              <a:spLocks/>
            </p:cNvSpPr>
            <p:nvPr/>
          </p:nvSpPr>
          <p:spPr bwMode="auto">
            <a:xfrm>
              <a:off x="9893077" y="6415015"/>
              <a:ext cx="120650" cy="71438"/>
            </a:xfrm>
            <a:custGeom>
              <a:avLst/>
              <a:gdLst>
                <a:gd name="T0" fmla="*/ 1 w 32"/>
                <a:gd name="T1" fmla="*/ 1 h 19"/>
                <a:gd name="T2" fmla="*/ 0 w 32"/>
                <a:gd name="T3" fmla="*/ 1 h 19"/>
                <a:gd name="T4" fmla="*/ 9 w 32"/>
                <a:gd name="T5" fmla="*/ 16 h 19"/>
                <a:gd name="T6" fmla="*/ 30 w 32"/>
                <a:gd name="T7" fmla="*/ 9 h 19"/>
                <a:gd name="T8" fmla="*/ 30 w 32"/>
                <a:gd name="T9" fmla="*/ 0 h 19"/>
                <a:gd name="T10" fmla="*/ 30 w 32"/>
                <a:gd name="T11" fmla="*/ 1 h 19"/>
                <a:gd name="T12" fmla="*/ 29 w 32"/>
                <a:gd name="T13" fmla="*/ 1 h 19"/>
                <a:gd name="T14" fmla="*/ 29 w 32"/>
                <a:gd name="T15" fmla="*/ 3 h 19"/>
                <a:gd name="T16" fmla="*/ 28 w 32"/>
                <a:gd name="T17" fmla="*/ 3 h 19"/>
                <a:gd name="T18" fmla="*/ 28 w 32"/>
                <a:gd name="T19" fmla="*/ 5 h 19"/>
                <a:gd name="T20" fmla="*/ 26 w 32"/>
                <a:gd name="T21" fmla="*/ 6 h 19"/>
                <a:gd name="T22" fmla="*/ 23 w 32"/>
                <a:gd name="T23" fmla="*/ 9 h 19"/>
                <a:gd name="T24" fmla="*/ 11 w 32"/>
                <a:gd name="T25" fmla="*/ 11 h 19"/>
                <a:gd name="T26" fmla="*/ 8 w 32"/>
                <a:gd name="T27" fmla="*/ 10 h 19"/>
                <a:gd name="T28" fmla="*/ 6 w 32"/>
                <a:gd name="T29" fmla="*/ 7 h 19"/>
                <a:gd name="T30" fmla="*/ 5 w 32"/>
                <a:gd name="T31" fmla="*/ 7 h 19"/>
                <a:gd name="T32" fmla="*/ 1 w 32"/>
                <a:gd name="T33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" h="19">
                  <a:moveTo>
                    <a:pt x="1" y="1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8"/>
                    <a:pt x="4" y="14"/>
                    <a:pt x="9" y="16"/>
                  </a:cubicBezTo>
                  <a:cubicBezTo>
                    <a:pt x="17" y="19"/>
                    <a:pt x="28" y="15"/>
                    <a:pt x="30" y="9"/>
                  </a:cubicBezTo>
                  <a:cubicBezTo>
                    <a:pt x="32" y="7"/>
                    <a:pt x="31" y="3"/>
                    <a:pt x="30" y="0"/>
                  </a:cubicBezTo>
                  <a:cubicBezTo>
                    <a:pt x="29" y="0"/>
                    <a:pt x="30" y="0"/>
                    <a:pt x="30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2"/>
                    <a:pt x="29" y="2"/>
                    <a:pt x="29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4"/>
                    <a:pt x="28" y="4"/>
                    <a:pt x="28" y="5"/>
                  </a:cubicBezTo>
                  <a:cubicBezTo>
                    <a:pt x="27" y="5"/>
                    <a:pt x="26" y="6"/>
                    <a:pt x="26" y="6"/>
                  </a:cubicBezTo>
                  <a:cubicBezTo>
                    <a:pt x="25" y="7"/>
                    <a:pt x="24" y="8"/>
                    <a:pt x="23" y="9"/>
                  </a:cubicBezTo>
                  <a:cubicBezTo>
                    <a:pt x="20" y="11"/>
                    <a:pt x="15" y="11"/>
                    <a:pt x="11" y="11"/>
                  </a:cubicBezTo>
                  <a:cubicBezTo>
                    <a:pt x="9" y="9"/>
                    <a:pt x="10" y="11"/>
                    <a:pt x="8" y="10"/>
                  </a:cubicBezTo>
                  <a:cubicBezTo>
                    <a:pt x="7" y="9"/>
                    <a:pt x="7" y="8"/>
                    <a:pt x="6" y="7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4" y="6"/>
                    <a:pt x="1" y="3"/>
                    <a:pt x="1" y="1"/>
                  </a:cubicBezTo>
                  <a:close/>
                </a:path>
              </a:pathLst>
            </a:custGeom>
            <a:grpFill/>
            <a:ln w="6350">
              <a:solidFill>
                <a:srgbClr val="FFFF00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n>
                  <a:solidFill>
                    <a:srgbClr val="FFFF00"/>
                  </a:solidFill>
                </a:ln>
              </a:endParaRPr>
            </a:p>
          </p:txBody>
        </p:sp>
        <p:sp>
          <p:nvSpPr>
            <p:cNvPr id="3046" name="Freeform 177"/>
            <p:cNvSpPr>
              <a:spLocks/>
            </p:cNvSpPr>
            <p:nvPr/>
          </p:nvSpPr>
          <p:spPr bwMode="auto">
            <a:xfrm>
              <a:off x="10245502" y="6708702"/>
              <a:ext cx="950913" cy="127000"/>
            </a:xfrm>
            <a:custGeom>
              <a:avLst/>
              <a:gdLst>
                <a:gd name="T0" fmla="*/ 249 w 253"/>
                <a:gd name="T1" fmla="*/ 23 h 34"/>
                <a:gd name="T2" fmla="*/ 245 w 253"/>
                <a:gd name="T3" fmla="*/ 21 h 34"/>
                <a:gd name="T4" fmla="*/ 234 w 253"/>
                <a:gd name="T5" fmla="*/ 14 h 34"/>
                <a:gd name="T6" fmla="*/ 228 w 253"/>
                <a:gd name="T7" fmla="*/ 10 h 34"/>
                <a:gd name="T8" fmla="*/ 220 w 253"/>
                <a:gd name="T9" fmla="*/ 8 h 34"/>
                <a:gd name="T10" fmla="*/ 214 w 253"/>
                <a:gd name="T11" fmla="*/ 6 h 34"/>
                <a:gd name="T12" fmla="*/ 210 w 253"/>
                <a:gd name="T13" fmla="*/ 5 h 34"/>
                <a:gd name="T14" fmla="*/ 200 w 253"/>
                <a:gd name="T15" fmla="*/ 3 h 34"/>
                <a:gd name="T16" fmla="*/ 190 w 253"/>
                <a:gd name="T17" fmla="*/ 1 h 34"/>
                <a:gd name="T18" fmla="*/ 148 w 253"/>
                <a:gd name="T19" fmla="*/ 4 h 34"/>
                <a:gd name="T20" fmla="*/ 141 w 253"/>
                <a:gd name="T21" fmla="*/ 6 h 34"/>
                <a:gd name="T22" fmla="*/ 131 w 253"/>
                <a:gd name="T23" fmla="*/ 8 h 34"/>
                <a:gd name="T24" fmla="*/ 120 w 253"/>
                <a:gd name="T25" fmla="*/ 12 h 34"/>
                <a:gd name="T26" fmla="*/ 109 w 253"/>
                <a:gd name="T27" fmla="*/ 15 h 34"/>
                <a:gd name="T28" fmla="*/ 102 w 253"/>
                <a:gd name="T29" fmla="*/ 17 h 34"/>
                <a:gd name="T30" fmla="*/ 98 w 253"/>
                <a:gd name="T31" fmla="*/ 18 h 34"/>
                <a:gd name="T32" fmla="*/ 93 w 253"/>
                <a:gd name="T33" fmla="*/ 18 h 34"/>
                <a:gd name="T34" fmla="*/ 87 w 253"/>
                <a:gd name="T35" fmla="*/ 19 h 34"/>
                <a:gd name="T36" fmla="*/ 76 w 253"/>
                <a:gd name="T37" fmla="*/ 21 h 34"/>
                <a:gd name="T38" fmla="*/ 59 w 253"/>
                <a:gd name="T39" fmla="*/ 22 h 34"/>
                <a:gd name="T40" fmla="*/ 33 w 253"/>
                <a:gd name="T41" fmla="*/ 19 h 34"/>
                <a:gd name="T42" fmla="*/ 30 w 253"/>
                <a:gd name="T43" fmla="*/ 18 h 34"/>
                <a:gd name="T44" fmla="*/ 27 w 253"/>
                <a:gd name="T45" fmla="*/ 16 h 34"/>
                <a:gd name="T46" fmla="*/ 23 w 253"/>
                <a:gd name="T47" fmla="*/ 14 h 34"/>
                <a:gd name="T48" fmla="*/ 19 w 253"/>
                <a:gd name="T49" fmla="*/ 13 h 34"/>
                <a:gd name="T50" fmla="*/ 11 w 253"/>
                <a:gd name="T51" fmla="*/ 7 h 34"/>
                <a:gd name="T52" fmla="*/ 7 w 253"/>
                <a:gd name="T53" fmla="*/ 4 h 34"/>
                <a:gd name="T54" fmla="*/ 4 w 253"/>
                <a:gd name="T55" fmla="*/ 10 h 34"/>
                <a:gd name="T56" fmla="*/ 0 w 253"/>
                <a:gd name="T57" fmla="*/ 15 h 34"/>
                <a:gd name="T58" fmla="*/ 6 w 253"/>
                <a:gd name="T59" fmla="*/ 21 h 34"/>
                <a:gd name="T60" fmla="*/ 10 w 253"/>
                <a:gd name="T61" fmla="*/ 23 h 34"/>
                <a:gd name="T62" fmla="*/ 13 w 253"/>
                <a:gd name="T63" fmla="*/ 25 h 34"/>
                <a:gd name="T64" fmla="*/ 19 w 253"/>
                <a:gd name="T65" fmla="*/ 27 h 34"/>
                <a:gd name="T66" fmla="*/ 28 w 253"/>
                <a:gd name="T67" fmla="*/ 30 h 34"/>
                <a:gd name="T68" fmla="*/ 38 w 253"/>
                <a:gd name="T69" fmla="*/ 32 h 34"/>
                <a:gd name="T70" fmla="*/ 46 w 253"/>
                <a:gd name="T71" fmla="*/ 33 h 34"/>
                <a:gd name="T72" fmla="*/ 72 w 253"/>
                <a:gd name="T73" fmla="*/ 33 h 34"/>
                <a:gd name="T74" fmla="*/ 76 w 253"/>
                <a:gd name="T75" fmla="*/ 32 h 34"/>
                <a:gd name="T76" fmla="*/ 84 w 253"/>
                <a:gd name="T77" fmla="*/ 31 h 34"/>
                <a:gd name="T78" fmla="*/ 97 w 253"/>
                <a:gd name="T79" fmla="*/ 29 h 34"/>
                <a:gd name="T80" fmla="*/ 101 w 253"/>
                <a:gd name="T81" fmla="*/ 28 h 34"/>
                <a:gd name="T82" fmla="*/ 107 w 253"/>
                <a:gd name="T83" fmla="*/ 27 h 34"/>
                <a:gd name="T84" fmla="*/ 160 w 253"/>
                <a:gd name="T85" fmla="*/ 15 h 34"/>
                <a:gd name="T86" fmla="*/ 166 w 253"/>
                <a:gd name="T87" fmla="*/ 14 h 34"/>
                <a:gd name="T88" fmla="*/ 179 w 253"/>
                <a:gd name="T89" fmla="*/ 12 h 34"/>
                <a:gd name="T90" fmla="*/ 202 w 253"/>
                <a:gd name="T91" fmla="*/ 12 h 34"/>
                <a:gd name="T92" fmla="*/ 218 w 253"/>
                <a:gd name="T93" fmla="*/ 14 h 34"/>
                <a:gd name="T94" fmla="*/ 221 w 253"/>
                <a:gd name="T95" fmla="*/ 15 h 34"/>
                <a:gd name="T96" fmla="*/ 227 w 253"/>
                <a:gd name="T97" fmla="*/ 17 h 34"/>
                <a:gd name="T98" fmla="*/ 232 w 253"/>
                <a:gd name="T99" fmla="*/ 19 h 34"/>
                <a:gd name="T100" fmla="*/ 239 w 253"/>
                <a:gd name="T101" fmla="*/ 21 h 34"/>
                <a:gd name="T102" fmla="*/ 242 w 253"/>
                <a:gd name="T103" fmla="*/ 23 h 34"/>
                <a:gd name="T104" fmla="*/ 248 w 253"/>
                <a:gd name="T105" fmla="*/ 26 h 34"/>
                <a:gd name="T106" fmla="*/ 251 w 253"/>
                <a:gd name="T107" fmla="*/ 2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53" h="34">
                  <a:moveTo>
                    <a:pt x="253" y="29"/>
                  </a:moveTo>
                  <a:cubicBezTo>
                    <a:pt x="253" y="28"/>
                    <a:pt x="253" y="28"/>
                    <a:pt x="253" y="27"/>
                  </a:cubicBezTo>
                  <a:cubicBezTo>
                    <a:pt x="252" y="27"/>
                    <a:pt x="251" y="26"/>
                    <a:pt x="250" y="25"/>
                  </a:cubicBezTo>
                  <a:cubicBezTo>
                    <a:pt x="250" y="25"/>
                    <a:pt x="250" y="24"/>
                    <a:pt x="249" y="23"/>
                  </a:cubicBezTo>
                  <a:cubicBezTo>
                    <a:pt x="249" y="23"/>
                    <a:pt x="248" y="23"/>
                    <a:pt x="248" y="23"/>
                  </a:cubicBezTo>
                  <a:cubicBezTo>
                    <a:pt x="248" y="23"/>
                    <a:pt x="248" y="22"/>
                    <a:pt x="247" y="22"/>
                  </a:cubicBezTo>
                  <a:cubicBezTo>
                    <a:pt x="247" y="22"/>
                    <a:pt x="246" y="22"/>
                    <a:pt x="245" y="21"/>
                  </a:cubicBezTo>
                  <a:cubicBezTo>
                    <a:pt x="245" y="21"/>
                    <a:pt x="245" y="21"/>
                    <a:pt x="245" y="21"/>
                  </a:cubicBezTo>
                  <a:cubicBezTo>
                    <a:pt x="245" y="21"/>
                    <a:pt x="245" y="21"/>
                    <a:pt x="244" y="21"/>
                  </a:cubicBezTo>
                  <a:cubicBezTo>
                    <a:pt x="243" y="19"/>
                    <a:pt x="242" y="18"/>
                    <a:pt x="241" y="17"/>
                  </a:cubicBezTo>
                  <a:cubicBezTo>
                    <a:pt x="239" y="16"/>
                    <a:pt x="237" y="16"/>
                    <a:pt x="235" y="15"/>
                  </a:cubicBezTo>
                  <a:cubicBezTo>
                    <a:pt x="234" y="14"/>
                    <a:pt x="234" y="14"/>
                    <a:pt x="234" y="14"/>
                  </a:cubicBezTo>
                  <a:cubicBezTo>
                    <a:pt x="233" y="14"/>
                    <a:pt x="233" y="14"/>
                    <a:pt x="232" y="14"/>
                  </a:cubicBezTo>
                  <a:cubicBezTo>
                    <a:pt x="232" y="13"/>
                    <a:pt x="232" y="13"/>
                    <a:pt x="232" y="12"/>
                  </a:cubicBezTo>
                  <a:cubicBezTo>
                    <a:pt x="231" y="12"/>
                    <a:pt x="229" y="11"/>
                    <a:pt x="228" y="11"/>
                  </a:cubicBezTo>
                  <a:cubicBezTo>
                    <a:pt x="228" y="11"/>
                    <a:pt x="228" y="11"/>
                    <a:pt x="228" y="10"/>
                  </a:cubicBezTo>
                  <a:cubicBezTo>
                    <a:pt x="226" y="10"/>
                    <a:pt x="224" y="10"/>
                    <a:pt x="221" y="9"/>
                  </a:cubicBezTo>
                  <a:cubicBezTo>
                    <a:pt x="221" y="9"/>
                    <a:pt x="221" y="9"/>
                    <a:pt x="221" y="8"/>
                  </a:cubicBezTo>
                  <a:cubicBezTo>
                    <a:pt x="221" y="8"/>
                    <a:pt x="221" y="8"/>
                    <a:pt x="220" y="8"/>
                  </a:cubicBezTo>
                  <a:cubicBezTo>
                    <a:pt x="220" y="8"/>
                    <a:pt x="220" y="8"/>
                    <a:pt x="220" y="8"/>
                  </a:cubicBezTo>
                  <a:cubicBezTo>
                    <a:pt x="219" y="8"/>
                    <a:pt x="217" y="7"/>
                    <a:pt x="216" y="7"/>
                  </a:cubicBezTo>
                  <a:cubicBezTo>
                    <a:pt x="216" y="7"/>
                    <a:pt x="216" y="7"/>
                    <a:pt x="216" y="7"/>
                  </a:cubicBezTo>
                  <a:cubicBezTo>
                    <a:pt x="215" y="7"/>
                    <a:pt x="214" y="7"/>
                    <a:pt x="214" y="7"/>
                  </a:cubicBezTo>
                  <a:cubicBezTo>
                    <a:pt x="214" y="6"/>
                    <a:pt x="214" y="6"/>
                    <a:pt x="214" y="6"/>
                  </a:cubicBezTo>
                  <a:cubicBezTo>
                    <a:pt x="213" y="6"/>
                    <a:pt x="212" y="6"/>
                    <a:pt x="212" y="6"/>
                  </a:cubicBezTo>
                  <a:cubicBezTo>
                    <a:pt x="212" y="6"/>
                    <a:pt x="212" y="5"/>
                    <a:pt x="212" y="5"/>
                  </a:cubicBezTo>
                  <a:cubicBezTo>
                    <a:pt x="211" y="5"/>
                    <a:pt x="210" y="5"/>
                    <a:pt x="210" y="5"/>
                  </a:cubicBezTo>
                  <a:cubicBezTo>
                    <a:pt x="210" y="5"/>
                    <a:pt x="210" y="5"/>
                    <a:pt x="210" y="5"/>
                  </a:cubicBezTo>
                  <a:cubicBezTo>
                    <a:pt x="208" y="4"/>
                    <a:pt x="207" y="4"/>
                    <a:pt x="205" y="4"/>
                  </a:cubicBezTo>
                  <a:cubicBezTo>
                    <a:pt x="205" y="4"/>
                    <a:pt x="205" y="3"/>
                    <a:pt x="205" y="3"/>
                  </a:cubicBezTo>
                  <a:cubicBezTo>
                    <a:pt x="204" y="3"/>
                    <a:pt x="202" y="3"/>
                    <a:pt x="200" y="3"/>
                  </a:cubicBezTo>
                  <a:cubicBezTo>
                    <a:pt x="200" y="3"/>
                    <a:pt x="200" y="3"/>
                    <a:pt x="200" y="3"/>
                  </a:cubicBezTo>
                  <a:cubicBezTo>
                    <a:pt x="198" y="2"/>
                    <a:pt x="196" y="2"/>
                    <a:pt x="194" y="2"/>
                  </a:cubicBezTo>
                  <a:cubicBezTo>
                    <a:pt x="194" y="2"/>
                    <a:pt x="194" y="2"/>
                    <a:pt x="194" y="1"/>
                  </a:cubicBezTo>
                  <a:cubicBezTo>
                    <a:pt x="193" y="1"/>
                    <a:pt x="191" y="1"/>
                    <a:pt x="190" y="1"/>
                  </a:cubicBezTo>
                  <a:cubicBezTo>
                    <a:pt x="190" y="1"/>
                    <a:pt x="190" y="1"/>
                    <a:pt x="190" y="1"/>
                  </a:cubicBezTo>
                  <a:cubicBezTo>
                    <a:pt x="187" y="1"/>
                    <a:pt x="184" y="1"/>
                    <a:pt x="182" y="1"/>
                  </a:cubicBezTo>
                  <a:cubicBezTo>
                    <a:pt x="176" y="0"/>
                    <a:pt x="161" y="1"/>
                    <a:pt x="155" y="3"/>
                  </a:cubicBezTo>
                  <a:cubicBezTo>
                    <a:pt x="152" y="3"/>
                    <a:pt x="150" y="3"/>
                    <a:pt x="148" y="3"/>
                  </a:cubicBezTo>
                  <a:cubicBezTo>
                    <a:pt x="148" y="3"/>
                    <a:pt x="148" y="4"/>
                    <a:pt x="148" y="4"/>
                  </a:cubicBezTo>
                  <a:cubicBezTo>
                    <a:pt x="147" y="4"/>
                    <a:pt x="146" y="4"/>
                    <a:pt x="146" y="4"/>
                  </a:cubicBezTo>
                  <a:cubicBezTo>
                    <a:pt x="146" y="4"/>
                    <a:pt x="146" y="4"/>
                    <a:pt x="146" y="5"/>
                  </a:cubicBezTo>
                  <a:cubicBezTo>
                    <a:pt x="144" y="5"/>
                    <a:pt x="143" y="5"/>
                    <a:pt x="141" y="5"/>
                  </a:cubicBezTo>
                  <a:cubicBezTo>
                    <a:pt x="141" y="5"/>
                    <a:pt x="141" y="6"/>
                    <a:pt x="141" y="6"/>
                  </a:cubicBezTo>
                  <a:cubicBezTo>
                    <a:pt x="138" y="6"/>
                    <a:pt x="136" y="6"/>
                    <a:pt x="133" y="7"/>
                  </a:cubicBezTo>
                  <a:cubicBezTo>
                    <a:pt x="133" y="7"/>
                    <a:pt x="133" y="7"/>
                    <a:pt x="133" y="7"/>
                  </a:cubicBezTo>
                  <a:cubicBezTo>
                    <a:pt x="133" y="7"/>
                    <a:pt x="132" y="7"/>
                    <a:pt x="131" y="7"/>
                  </a:cubicBezTo>
                  <a:cubicBezTo>
                    <a:pt x="131" y="7"/>
                    <a:pt x="131" y="8"/>
                    <a:pt x="131" y="8"/>
                  </a:cubicBezTo>
                  <a:cubicBezTo>
                    <a:pt x="130" y="8"/>
                    <a:pt x="130" y="8"/>
                    <a:pt x="129" y="8"/>
                  </a:cubicBezTo>
                  <a:cubicBezTo>
                    <a:pt x="129" y="9"/>
                    <a:pt x="129" y="9"/>
                    <a:pt x="129" y="9"/>
                  </a:cubicBezTo>
                  <a:cubicBezTo>
                    <a:pt x="126" y="10"/>
                    <a:pt x="123" y="10"/>
                    <a:pt x="120" y="11"/>
                  </a:cubicBezTo>
                  <a:cubicBezTo>
                    <a:pt x="120" y="11"/>
                    <a:pt x="120" y="11"/>
                    <a:pt x="120" y="12"/>
                  </a:cubicBezTo>
                  <a:cubicBezTo>
                    <a:pt x="120" y="12"/>
                    <a:pt x="119" y="12"/>
                    <a:pt x="119" y="12"/>
                  </a:cubicBezTo>
                  <a:cubicBezTo>
                    <a:pt x="119" y="12"/>
                    <a:pt x="119" y="12"/>
                    <a:pt x="119" y="12"/>
                  </a:cubicBezTo>
                  <a:cubicBezTo>
                    <a:pt x="116" y="13"/>
                    <a:pt x="113" y="14"/>
                    <a:pt x="109" y="14"/>
                  </a:cubicBezTo>
                  <a:cubicBezTo>
                    <a:pt x="109" y="14"/>
                    <a:pt x="109" y="15"/>
                    <a:pt x="109" y="15"/>
                  </a:cubicBezTo>
                  <a:cubicBezTo>
                    <a:pt x="109" y="15"/>
                    <a:pt x="108" y="15"/>
                    <a:pt x="108" y="15"/>
                  </a:cubicBezTo>
                  <a:cubicBezTo>
                    <a:pt x="108" y="15"/>
                    <a:pt x="108" y="15"/>
                    <a:pt x="108" y="16"/>
                  </a:cubicBezTo>
                  <a:cubicBezTo>
                    <a:pt x="106" y="16"/>
                    <a:pt x="104" y="16"/>
                    <a:pt x="102" y="16"/>
                  </a:cubicBezTo>
                  <a:cubicBezTo>
                    <a:pt x="102" y="16"/>
                    <a:pt x="102" y="17"/>
                    <a:pt x="102" y="17"/>
                  </a:cubicBezTo>
                  <a:cubicBezTo>
                    <a:pt x="101" y="17"/>
                    <a:pt x="101" y="17"/>
                    <a:pt x="100" y="17"/>
                  </a:cubicBezTo>
                  <a:cubicBezTo>
                    <a:pt x="100" y="17"/>
                    <a:pt x="100" y="17"/>
                    <a:pt x="100" y="18"/>
                  </a:cubicBezTo>
                  <a:cubicBezTo>
                    <a:pt x="99" y="18"/>
                    <a:pt x="98" y="18"/>
                    <a:pt x="98" y="18"/>
                  </a:cubicBezTo>
                  <a:cubicBezTo>
                    <a:pt x="98" y="18"/>
                    <a:pt x="98" y="18"/>
                    <a:pt x="98" y="18"/>
                  </a:cubicBezTo>
                  <a:cubicBezTo>
                    <a:pt x="97" y="18"/>
                    <a:pt x="96" y="18"/>
                    <a:pt x="95" y="18"/>
                  </a:cubicBezTo>
                  <a:cubicBezTo>
                    <a:pt x="95" y="18"/>
                    <a:pt x="95" y="19"/>
                    <a:pt x="95" y="19"/>
                  </a:cubicBezTo>
                  <a:cubicBezTo>
                    <a:pt x="95" y="19"/>
                    <a:pt x="95" y="19"/>
                    <a:pt x="94" y="19"/>
                  </a:cubicBezTo>
                  <a:cubicBezTo>
                    <a:pt x="94" y="19"/>
                    <a:pt x="94" y="18"/>
                    <a:pt x="93" y="18"/>
                  </a:cubicBezTo>
                  <a:cubicBezTo>
                    <a:pt x="93" y="18"/>
                    <a:pt x="93" y="19"/>
                    <a:pt x="93" y="19"/>
                  </a:cubicBezTo>
                  <a:cubicBezTo>
                    <a:pt x="92" y="19"/>
                    <a:pt x="90" y="19"/>
                    <a:pt x="89" y="19"/>
                  </a:cubicBezTo>
                  <a:cubicBezTo>
                    <a:pt x="89" y="19"/>
                    <a:pt x="89" y="19"/>
                    <a:pt x="89" y="19"/>
                  </a:cubicBezTo>
                  <a:cubicBezTo>
                    <a:pt x="89" y="19"/>
                    <a:pt x="88" y="19"/>
                    <a:pt x="87" y="19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6" y="20"/>
                    <a:pt x="85" y="20"/>
                    <a:pt x="84" y="20"/>
                  </a:cubicBezTo>
                  <a:cubicBezTo>
                    <a:pt x="84" y="20"/>
                    <a:pt x="84" y="21"/>
                    <a:pt x="84" y="21"/>
                  </a:cubicBezTo>
                  <a:cubicBezTo>
                    <a:pt x="81" y="21"/>
                    <a:pt x="79" y="21"/>
                    <a:pt x="76" y="21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5" y="21"/>
                    <a:pt x="74" y="21"/>
                    <a:pt x="73" y="21"/>
                  </a:cubicBezTo>
                  <a:cubicBezTo>
                    <a:pt x="73" y="22"/>
                    <a:pt x="73" y="22"/>
                    <a:pt x="73" y="22"/>
                  </a:cubicBezTo>
                  <a:cubicBezTo>
                    <a:pt x="68" y="22"/>
                    <a:pt x="64" y="22"/>
                    <a:pt x="59" y="22"/>
                  </a:cubicBezTo>
                  <a:cubicBezTo>
                    <a:pt x="52" y="22"/>
                    <a:pt x="45" y="21"/>
                    <a:pt x="39" y="19"/>
                  </a:cubicBezTo>
                  <a:cubicBezTo>
                    <a:pt x="38" y="19"/>
                    <a:pt x="37" y="19"/>
                    <a:pt x="35" y="19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5" y="19"/>
                    <a:pt x="34" y="19"/>
                    <a:pt x="33" y="19"/>
                  </a:cubicBezTo>
                  <a:cubicBezTo>
                    <a:pt x="33" y="19"/>
                    <a:pt x="33" y="18"/>
                    <a:pt x="33" y="18"/>
                  </a:cubicBezTo>
                  <a:cubicBezTo>
                    <a:pt x="33" y="18"/>
                    <a:pt x="33" y="18"/>
                    <a:pt x="32" y="18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1" y="18"/>
                    <a:pt x="31" y="18"/>
                    <a:pt x="30" y="18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29" y="17"/>
                    <a:pt x="29" y="17"/>
                  </a:cubicBezTo>
                  <a:cubicBezTo>
                    <a:pt x="29" y="17"/>
                    <a:pt x="29" y="16"/>
                    <a:pt x="29" y="16"/>
                  </a:cubicBezTo>
                  <a:cubicBezTo>
                    <a:pt x="28" y="16"/>
                    <a:pt x="28" y="16"/>
                    <a:pt x="27" y="16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7" y="16"/>
                    <a:pt x="26" y="16"/>
                    <a:pt x="26" y="16"/>
                  </a:cubicBezTo>
                  <a:cubicBezTo>
                    <a:pt x="25" y="15"/>
                    <a:pt x="25" y="15"/>
                    <a:pt x="25" y="14"/>
                  </a:cubicBezTo>
                  <a:cubicBezTo>
                    <a:pt x="24" y="14"/>
                    <a:pt x="24" y="14"/>
                    <a:pt x="23" y="14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2" y="14"/>
                    <a:pt x="22" y="14"/>
                    <a:pt x="21" y="14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0" y="13"/>
                    <a:pt x="20" y="13"/>
                    <a:pt x="19" y="13"/>
                  </a:cubicBezTo>
                  <a:cubicBezTo>
                    <a:pt x="19" y="12"/>
                    <a:pt x="18" y="12"/>
                    <a:pt x="18" y="11"/>
                  </a:cubicBezTo>
                  <a:cubicBezTo>
                    <a:pt x="17" y="11"/>
                    <a:pt x="16" y="11"/>
                    <a:pt x="15" y="10"/>
                  </a:cubicBezTo>
                  <a:cubicBezTo>
                    <a:pt x="15" y="10"/>
                    <a:pt x="14" y="9"/>
                    <a:pt x="13" y="8"/>
                  </a:cubicBezTo>
                  <a:cubicBezTo>
                    <a:pt x="13" y="8"/>
                    <a:pt x="12" y="7"/>
                    <a:pt x="11" y="7"/>
                  </a:cubicBezTo>
                  <a:cubicBezTo>
                    <a:pt x="11" y="7"/>
                    <a:pt x="11" y="6"/>
                    <a:pt x="11" y="6"/>
                  </a:cubicBezTo>
                  <a:cubicBezTo>
                    <a:pt x="10" y="6"/>
                    <a:pt x="10" y="6"/>
                    <a:pt x="9" y="6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4"/>
                    <a:pt x="7" y="4"/>
                    <a:pt x="7" y="4"/>
                  </a:cubicBezTo>
                  <a:cubicBezTo>
                    <a:pt x="7" y="4"/>
                    <a:pt x="7" y="4"/>
                    <a:pt x="7" y="5"/>
                  </a:cubicBezTo>
                  <a:cubicBezTo>
                    <a:pt x="5" y="6"/>
                    <a:pt x="5" y="7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3" y="12"/>
                    <a:pt x="3" y="12"/>
                    <a:pt x="2" y="12"/>
                  </a:cubicBezTo>
                  <a:cubicBezTo>
                    <a:pt x="1" y="13"/>
                    <a:pt x="1" y="13"/>
                    <a:pt x="0" y="15"/>
                  </a:cubicBezTo>
                  <a:cubicBezTo>
                    <a:pt x="2" y="16"/>
                    <a:pt x="1" y="16"/>
                    <a:pt x="2" y="18"/>
                  </a:cubicBezTo>
                  <a:cubicBezTo>
                    <a:pt x="2" y="18"/>
                    <a:pt x="3" y="18"/>
                    <a:pt x="4" y="19"/>
                  </a:cubicBezTo>
                  <a:cubicBezTo>
                    <a:pt x="4" y="19"/>
                    <a:pt x="4" y="20"/>
                    <a:pt x="4" y="21"/>
                  </a:cubicBezTo>
                  <a:cubicBezTo>
                    <a:pt x="5" y="21"/>
                    <a:pt x="5" y="21"/>
                    <a:pt x="6" y="21"/>
                  </a:cubicBezTo>
                  <a:cubicBezTo>
                    <a:pt x="6" y="21"/>
                    <a:pt x="6" y="22"/>
                    <a:pt x="6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10" y="23"/>
                    <a:pt x="10" y="2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2" y="24"/>
                    <a:pt x="12" y="25"/>
                    <a:pt x="12" y="25"/>
                  </a:cubicBezTo>
                  <a:cubicBezTo>
                    <a:pt x="12" y="25"/>
                    <a:pt x="13" y="25"/>
                    <a:pt x="13" y="25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4" y="26"/>
                    <a:pt x="14" y="26"/>
                    <a:pt x="15" y="26"/>
                  </a:cubicBezTo>
                  <a:cubicBezTo>
                    <a:pt x="15" y="26"/>
                    <a:pt x="15" y="26"/>
                    <a:pt x="15" y="27"/>
                  </a:cubicBezTo>
                  <a:cubicBezTo>
                    <a:pt x="16" y="27"/>
                    <a:pt x="17" y="27"/>
                    <a:pt x="19" y="27"/>
                  </a:cubicBezTo>
                  <a:cubicBezTo>
                    <a:pt x="19" y="27"/>
                    <a:pt x="19" y="28"/>
                    <a:pt x="19" y="28"/>
                  </a:cubicBezTo>
                  <a:cubicBezTo>
                    <a:pt x="19" y="28"/>
                    <a:pt x="19" y="28"/>
                    <a:pt x="20" y="28"/>
                  </a:cubicBezTo>
                  <a:cubicBezTo>
                    <a:pt x="20" y="28"/>
                    <a:pt x="20" y="28"/>
                    <a:pt x="20" y="29"/>
                  </a:cubicBezTo>
                  <a:cubicBezTo>
                    <a:pt x="23" y="29"/>
                    <a:pt x="25" y="29"/>
                    <a:pt x="28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0" y="31"/>
                    <a:pt x="32" y="31"/>
                    <a:pt x="34" y="31"/>
                  </a:cubicBezTo>
                  <a:cubicBezTo>
                    <a:pt x="34" y="31"/>
                    <a:pt x="34" y="32"/>
                    <a:pt x="34" y="32"/>
                  </a:cubicBezTo>
                  <a:cubicBezTo>
                    <a:pt x="35" y="32"/>
                    <a:pt x="37" y="32"/>
                    <a:pt x="38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40" y="32"/>
                    <a:pt x="42" y="32"/>
                    <a:pt x="44" y="32"/>
                  </a:cubicBezTo>
                  <a:cubicBezTo>
                    <a:pt x="44" y="33"/>
                    <a:pt x="44" y="33"/>
                    <a:pt x="44" y="33"/>
                  </a:cubicBezTo>
                  <a:cubicBezTo>
                    <a:pt x="44" y="33"/>
                    <a:pt x="45" y="33"/>
                    <a:pt x="46" y="33"/>
                  </a:cubicBezTo>
                  <a:cubicBezTo>
                    <a:pt x="46" y="33"/>
                    <a:pt x="46" y="34"/>
                    <a:pt x="46" y="34"/>
                  </a:cubicBezTo>
                  <a:cubicBezTo>
                    <a:pt x="50" y="34"/>
                    <a:pt x="55" y="34"/>
                    <a:pt x="59" y="34"/>
                  </a:cubicBezTo>
                  <a:cubicBezTo>
                    <a:pt x="63" y="34"/>
                    <a:pt x="68" y="34"/>
                    <a:pt x="72" y="34"/>
                  </a:cubicBezTo>
                  <a:cubicBezTo>
                    <a:pt x="72" y="34"/>
                    <a:pt x="72" y="33"/>
                    <a:pt x="72" y="33"/>
                  </a:cubicBezTo>
                  <a:cubicBezTo>
                    <a:pt x="72" y="33"/>
                    <a:pt x="73" y="34"/>
                    <a:pt x="74" y="34"/>
                  </a:cubicBezTo>
                  <a:cubicBezTo>
                    <a:pt x="74" y="34"/>
                    <a:pt x="74" y="33"/>
                    <a:pt x="74" y="33"/>
                  </a:cubicBezTo>
                  <a:cubicBezTo>
                    <a:pt x="74" y="33"/>
                    <a:pt x="75" y="33"/>
                    <a:pt x="76" y="33"/>
                  </a:cubicBezTo>
                  <a:cubicBezTo>
                    <a:pt x="76" y="33"/>
                    <a:pt x="76" y="33"/>
                    <a:pt x="76" y="32"/>
                  </a:cubicBezTo>
                  <a:cubicBezTo>
                    <a:pt x="78" y="32"/>
                    <a:pt x="80" y="32"/>
                    <a:pt x="82" y="32"/>
                  </a:cubicBezTo>
                  <a:cubicBezTo>
                    <a:pt x="82" y="32"/>
                    <a:pt x="82" y="32"/>
                    <a:pt x="82" y="32"/>
                  </a:cubicBezTo>
                  <a:cubicBezTo>
                    <a:pt x="83" y="32"/>
                    <a:pt x="83" y="32"/>
                    <a:pt x="84" y="32"/>
                  </a:cubicBezTo>
                  <a:cubicBezTo>
                    <a:pt x="84" y="32"/>
                    <a:pt x="84" y="31"/>
                    <a:pt x="84" y="31"/>
                  </a:cubicBezTo>
                  <a:cubicBezTo>
                    <a:pt x="85" y="31"/>
                    <a:pt x="87" y="31"/>
                    <a:pt x="88" y="31"/>
                  </a:cubicBezTo>
                  <a:cubicBezTo>
                    <a:pt x="88" y="31"/>
                    <a:pt x="88" y="31"/>
                    <a:pt x="88" y="30"/>
                  </a:cubicBezTo>
                  <a:cubicBezTo>
                    <a:pt x="91" y="30"/>
                    <a:pt x="94" y="30"/>
                    <a:pt x="97" y="30"/>
                  </a:cubicBezTo>
                  <a:cubicBezTo>
                    <a:pt x="97" y="30"/>
                    <a:pt x="97" y="29"/>
                    <a:pt x="97" y="29"/>
                  </a:cubicBezTo>
                  <a:cubicBezTo>
                    <a:pt x="98" y="29"/>
                    <a:pt x="99" y="29"/>
                    <a:pt x="100" y="29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0" y="29"/>
                    <a:pt x="100" y="29"/>
                    <a:pt x="101" y="29"/>
                  </a:cubicBezTo>
                  <a:cubicBezTo>
                    <a:pt x="101" y="28"/>
                    <a:pt x="101" y="28"/>
                    <a:pt x="101" y="28"/>
                  </a:cubicBezTo>
                  <a:cubicBezTo>
                    <a:pt x="102" y="28"/>
                    <a:pt x="103" y="28"/>
                    <a:pt x="104" y="28"/>
                  </a:cubicBezTo>
                  <a:cubicBezTo>
                    <a:pt x="104" y="28"/>
                    <a:pt x="104" y="27"/>
                    <a:pt x="104" y="27"/>
                  </a:cubicBezTo>
                  <a:cubicBezTo>
                    <a:pt x="105" y="27"/>
                    <a:pt x="106" y="27"/>
                    <a:pt x="107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11" y="26"/>
                    <a:pt x="114" y="26"/>
                    <a:pt x="118" y="25"/>
                  </a:cubicBezTo>
                  <a:cubicBezTo>
                    <a:pt x="129" y="22"/>
                    <a:pt x="142" y="19"/>
                    <a:pt x="154" y="15"/>
                  </a:cubicBezTo>
                  <a:cubicBezTo>
                    <a:pt x="156" y="15"/>
                    <a:pt x="157" y="14"/>
                    <a:pt x="159" y="14"/>
                  </a:cubicBezTo>
                  <a:cubicBezTo>
                    <a:pt x="159" y="14"/>
                    <a:pt x="159" y="15"/>
                    <a:pt x="160" y="15"/>
                  </a:cubicBezTo>
                  <a:cubicBezTo>
                    <a:pt x="160" y="15"/>
                    <a:pt x="160" y="14"/>
                    <a:pt x="160" y="14"/>
                  </a:cubicBezTo>
                  <a:cubicBezTo>
                    <a:pt x="160" y="14"/>
                    <a:pt x="161" y="14"/>
                    <a:pt x="162" y="14"/>
                  </a:cubicBezTo>
                  <a:cubicBezTo>
                    <a:pt x="162" y="14"/>
                    <a:pt x="162" y="14"/>
                    <a:pt x="162" y="14"/>
                  </a:cubicBezTo>
                  <a:cubicBezTo>
                    <a:pt x="163" y="14"/>
                    <a:pt x="165" y="14"/>
                    <a:pt x="166" y="14"/>
                  </a:cubicBezTo>
                  <a:cubicBezTo>
                    <a:pt x="166" y="13"/>
                    <a:pt x="166" y="13"/>
                    <a:pt x="166" y="13"/>
                  </a:cubicBezTo>
                  <a:cubicBezTo>
                    <a:pt x="168" y="13"/>
                    <a:pt x="169" y="13"/>
                    <a:pt x="170" y="13"/>
                  </a:cubicBezTo>
                  <a:cubicBezTo>
                    <a:pt x="170" y="13"/>
                    <a:pt x="170" y="13"/>
                    <a:pt x="170" y="12"/>
                  </a:cubicBezTo>
                  <a:cubicBezTo>
                    <a:pt x="173" y="12"/>
                    <a:pt x="176" y="12"/>
                    <a:pt x="179" y="12"/>
                  </a:cubicBezTo>
                  <a:cubicBezTo>
                    <a:pt x="179" y="12"/>
                    <a:pt x="179" y="12"/>
                    <a:pt x="179" y="12"/>
                  </a:cubicBezTo>
                  <a:cubicBezTo>
                    <a:pt x="181" y="12"/>
                    <a:pt x="183" y="12"/>
                    <a:pt x="184" y="12"/>
                  </a:cubicBezTo>
                  <a:cubicBezTo>
                    <a:pt x="184" y="11"/>
                    <a:pt x="184" y="11"/>
                    <a:pt x="184" y="11"/>
                  </a:cubicBezTo>
                  <a:cubicBezTo>
                    <a:pt x="187" y="10"/>
                    <a:pt x="200" y="11"/>
                    <a:pt x="202" y="12"/>
                  </a:cubicBezTo>
                  <a:cubicBezTo>
                    <a:pt x="206" y="12"/>
                    <a:pt x="211" y="12"/>
                    <a:pt x="215" y="12"/>
                  </a:cubicBezTo>
                  <a:cubicBezTo>
                    <a:pt x="215" y="13"/>
                    <a:pt x="215" y="13"/>
                    <a:pt x="215" y="13"/>
                  </a:cubicBezTo>
                  <a:cubicBezTo>
                    <a:pt x="216" y="13"/>
                    <a:pt x="217" y="13"/>
                    <a:pt x="218" y="13"/>
                  </a:cubicBezTo>
                  <a:cubicBezTo>
                    <a:pt x="218" y="13"/>
                    <a:pt x="218" y="13"/>
                    <a:pt x="218" y="14"/>
                  </a:cubicBezTo>
                  <a:cubicBezTo>
                    <a:pt x="218" y="14"/>
                    <a:pt x="219" y="14"/>
                    <a:pt x="219" y="14"/>
                  </a:cubicBezTo>
                  <a:cubicBezTo>
                    <a:pt x="219" y="14"/>
                    <a:pt x="219" y="14"/>
                    <a:pt x="219" y="14"/>
                  </a:cubicBezTo>
                  <a:cubicBezTo>
                    <a:pt x="220" y="14"/>
                    <a:pt x="221" y="14"/>
                    <a:pt x="221" y="14"/>
                  </a:cubicBezTo>
                  <a:cubicBezTo>
                    <a:pt x="221" y="14"/>
                    <a:pt x="221" y="15"/>
                    <a:pt x="221" y="15"/>
                  </a:cubicBezTo>
                  <a:cubicBezTo>
                    <a:pt x="222" y="15"/>
                    <a:pt x="223" y="15"/>
                    <a:pt x="223" y="15"/>
                  </a:cubicBezTo>
                  <a:cubicBezTo>
                    <a:pt x="223" y="15"/>
                    <a:pt x="223" y="15"/>
                    <a:pt x="223" y="16"/>
                  </a:cubicBezTo>
                  <a:cubicBezTo>
                    <a:pt x="225" y="16"/>
                    <a:pt x="226" y="16"/>
                    <a:pt x="227" y="16"/>
                  </a:cubicBezTo>
                  <a:cubicBezTo>
                    <a:pt x="227" y="16"/>
                    <a:pt x="227" y="17"/>
                    <a:pt x="227" y="17"/>
                  </a:cubicBezTo>
                  <a:cubicBezTo>
                    <a:pt x="228" y="17"/>
                    <a:pt x="228" y="17"/>
                    <a:pt x="229" y="17"/>
                  </a:cubicBezTo>
                  <a:cubicBezTo>
                    <a:pt x="229" y="17"/>
                    <a:pt x="229" y="17"/>
                    <a:pt x="229" y="18"/>
                  </a:cubicBezTo>
                  <a:cubicBezTo>
                    <a:pt x="230" y="18"/>
                    <a:pt x="231" y="18"/>
                    <a:pt x="232" y="18"/>
                  </a:cubicBezTo>
                  <a:cubicBezTo>
                    <a:pt x="232" y="18"/>
                    <a:pt x="232" y="19"/>
                    <a:pt x="232" y="19"/>
                  </a:cubicBezTo>
                  <a:cubicBezTo>
                    <a:pt x="233" y="19"/>
                    <a:pt x="235" y="19"/>
                    <a:pt x="236" y="19"/>
                  </a:cubicBezTo>
                  <a:cubicBezTo>
                    <a:pt x="237" y="20"/>
                    <a:pt x="237" y="20"/>
                    <a:pt x="237" y="21"/>
                  </a:cubicBezTo>
                  <a:cubicBezTo>
                    <a:pt x="238" y="21"/>
                    <a:pt x="238" y="21"/>
                    <a:pt x="239" y="21"/>
                  </a:cubicBezTo>
                  <a:cubicBezTo>
                    <a:pt x="239" y="21"/>
                    <a:pt x="239" y="21"/>
                    <a:pt x="239" y="21"/>
                  </a:cubicBezTo>
                  <a:cubicBezTo>
                    <a:pt x="240" y="21"/>
                    <a:pt x="240" y="21"/>
                    <a:pt x="241" y="21"/>
                  </a:cubicBezTo>
                  <a:cubicBezTo>
                    <a:pt x="241" y="22"/>
                    <a:pt x="241" y="22"/>
                    <a:pt x="241" y="22"/>
                  </a:cubicBezTo>
                  <a:cubicBezTo>
                    <a:pt x="241" y="22"/>
                    <a:pt x="242" y="22"/>
                    <a:pt x="242" y="22"/>
                  </a:cubicBezTo>
                  <a:cubicBezTo>
                    <a:pt x="242" y="22"/>
                    <a:pt x="242" y="22"/>
                    <a:pt x="242" y="23"/>
                  </a:cubicBezTo>
                  <a:cubicBezTo>
                    <a:pt x="243" y="23"/>
                    <a:pt x="243" y="23"/>
                    <a:pt x="243" y="23"/>
                  </a:cubicBezTo>
                  <a:cubicBezTo>
                    <a:pt x="244" y="23"/>
                    <a:pt x="244" y="24"/>
                    <a:pt x="244" y="24"/>
                  </a:cubicBezTo>
                  <a:cubicBezTo>
                    <a:pt x="245" y="24"/>
                    <a:pt x="246" y="24"/>
                    <a:pt x="247" y="25"/>
                  </a:cubicBezTo>
                  <a:cubicBezTo>
                    <a:pt x="248" y="25"/>
                    <a:pt x="248" y="26"/>
                    <a:pt x="248" y="26"/>
                  </a:cubicBezTo>
                  <a:cubicBezTo>
                    <a:pt x="248" y="26"/>
                    <a:pt x="249" y="26"/>
                    <a:pt x="249" y="26"/>
                  </a:cubicBezTo>
                  <a:cubicBezTo>
                    <a:pt x="250" y="26"/>
                    <a:pt x="250" y="27"/>
                    <a:pt x="250" y="27"/>
                  </a:cubicBezTo>
                  <a:cubicBezTo>
                    <a:pt x="250" y="27"/>
                    <a:pt x="251" y="27"/>
                    <a:pt x="251" y="27"/>
                  </a:cubicBezTo>
                  <a:cubicBezTo>
                    <a:pt x="251" y="27"/>
                    <a:pt x="251" y="28"/>
                    <a:pt x="251" y="28"/>
                  </a:cubicBezTo>
                  <a:cubicBezTo>
                    <a:pt x="252" y="28"/>
                    <a:pt x="253" y="28"/>
                    <a:pt x="253" y="29"/>
                  </a:cubicBezTo>
                  <a:close/>
                </a:path>
              </a:pathLst>
            </a:custGeom>
            <a:grpFill/>
            <a:ln w="6350">
              <a:solidFill>
                <a:srgbClr val="FFFF00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n>
                  <a:solidFill>
                    <a:srgbClr val="FFFF00"/>
                  </a:solidFill>
                </a:ln>
              </a:endParaRPr>
            </a:p>
          </p:txBody>
        </p:sp>
        <p:sp>
          <p:nvSpPr>
            <p:cNvPr id="3047" name="Freeform 178"/>
            <p:cNvSpPr>
              <a:spLocks/>
            </p:cNvSpPr>
            <p:nvPr/>
          </p:nvSpPr>
          <p:spPr bwMode="auto">
            <a:xfrm>
              <a:off x="10115327" y="6756327"/>
              <a:ext cx="1058863" cy="150813"/>
            </a:xfrm>
            <a:custGeom>
              <a:avLst/>
              <a:gdLst>
                <a:gd name="T0" fmla="*/ 277 w 282"/>
                <a:gd name="T1" fmla="*/ 13 h 40"/>
                <a:gd name="T2" fmla="*/ 273 w 282"/>
                <a:gd name="T3" fmla="*/ 10 h 40"/>
                <a:gd name="T4" fmla="*/ 267 w 282"/>
                <a:gd name="T5" fmla="*/ 8 h 40"/>
                <a:gd name="T6" fmla="*/ 262 w 282"/>
                <a:gd name="T7" fmla="*/ 6 h 40"/>
                <a:gd name="T8" fmla="*/ 254 w 282"/>
                <a:gd name="T9" fmla="*/ 4 h 40"/>
                <a:gd name="T10" fmla="*/ 248 w 282"/>
                <a:gd name="T11" fmla="*/ 2 h 40"/>
                <a:gd name="T12" fmla="*/ 243 w 282"/>
                <a:gd name="T13" fmla="*/ 2 h 40"/>
                <a:gd name="T14" fmla="*/ 233 w 282"/>
                <a:gd name="T15" fmla="*/ 1 h 40"/>
                <a:gd name="T16" fmla="*/ 218 w 282"/>
                <a:gd name="T17" fmla="*/ 1 h 40"/>
                <a:gd name="T18" fmla="*/ 205 w 282"/>
                <a:gd name="T19" fmla="*/ 3 h 40"/>
                <a:gd name="T20" fmla="*/ 179 w 282"/>
                <a:gd name="T21" fmla="*/ 8 h 40"/>
                <a:gd name="T22" fmla="*/ 175 w 282"/>
                <a:gd name="T23" fmla="*/ 10 h 40"/>
                <a:gd name="T24" fmla="*/ 167 w 282"/>
                <a:gd name="T25" fmla="*/ 11 h 40"/>
                <a:gd name="T26" fmla="*/ 162 w 282"/>
                <a:gd name="T27" fmla="*/ 13 h 40"/>
                <a:gd name="T28" fmla="*/ 154 w 282"/>
                <a:gd name="T29" fmla="*/ 14 h 40"/>
                <a:gd name="T30" fmla="*/ 143 w 282"/>
                <a:gd name="T31" fmla="*/ 17 h 40"/>
                <a:gd name="T32" fmla="*/ 133 w 282"/>
                <a:gd name="T33" fmla="*/ 19 h 40"/>
                <a:gd name="T34" fmla="*/ 125 w 282"/>
                <a:gd name="T35" fmla="*/ 21 h 40"/>
                <a:gd name="T36" fmla="*/ 111 w 282"/>
                <a:gd name="T37" fmla="*/ 23 h 40"/>
                <a:gd name="T38" fmla="*/ 85 w 282"/>
                <a:gd name="T39" fmla="*/ 24 h 40"/>
                <a:gd name="T40" fmla="*/ 74 w 282"/>
                <a:gd name="T41" fmla="*/ 22 h 40"/>
                <a:gd name="T42" fmla="*/ 63 w 282"/>
                <a:gd name="T43" fmla="*/ 20 h 40"/>
                <a:gd name="T44" fmla="*/ 55 w 282"/>
                <a:gd name="T45" fmla="*/ 18 h 40"/>
                <a:gd name="T46" fmla="*/ 48 w 282"/>
                <a:gd name="T47" fmla="*/ 17 h 40"/>
                <a:gd name="T48" fmla="*/ 43 w 282"/>
                <a:gd name="T49" fmla="*/ 14 h 40"/>
                <a:gd name="T50" fmla="*/ 31 w 282"/>
                <a:gd name="T51" fmla="*/ 5 h 40"/>
                <a:gd name="T52" fmla="*/ 12 w 282"/>
                <a:gd name="T53" fmla="*/ 17 h 40"/>
                <a:gd name="T54" fmla="*/ 3 w 282"/>
                <a:gd name="T55" fmla="*/ 20 h 40"/>
                <a:gd name="T56" fmla="*/ 7 w 282"/>
                <a:gd name="T57" fmla="*/ 23 h 40"/>
                <a:gd name="T58" fmla="*/ 12 w 282"/>
                <a:gd name="T59" fmla="*/ 25 h 40"/>
                <a:gd name="T60" fmla="*/ 15 w 282"/>
                <a:gd name="T61" fmla="*/ 27 h 40"/>
                <a:gd name="T62" fmla="*/ 27 w 282"/>
                <a:gd name="T63" fmla="*/ 30 h 40"/>
                <a:gd name="T64" fmla="*/ 31 w 282"/>
                <a:gd name="T65" fmla="*/ 32 h 40"/>
                <a:gd name="T66" fmla="*/ 37 w 282"/>
                <a:gd name="T67" fmla="*/ 33 h 40"/>
                <a:gd name="T68" fmla="*/ 44 w 282"/>
                <a:gd name="T69" fmla="*/ 36 h 40"/>
                <a:gd name="T70" fmla="*/ 60 w 282"/>
                <a:gd name="T71" fmla="*/ 38 h 40"/>
                <a:gd name="T72" fmla="*/ 72 w 282"/>
                <a:gd name="T73" fmla="*/ 39 h 40"/>
                <a:gd name="T74" fmla="*/ 81 w 282"/>
                <a:gd name="T75" fmla="*/ 40 h 40"/>
                <a:gd name="T76" fmla="*/ 141 w 282"/>
                <a:gd name="T77" fmla="*/ 32 h 40"/>
                <a:gd name="T78" fmla="*/ 151 w 282"/>
                <a:gd name="T79" fmla="*/ 30 h 40"/>
                <a:gd name="T80" fmla="*/ 156 w 282"/>
                <a:gd name="T81" fmla="*/ 29 h 40"/>
                <a:gd name="T82" fmla="*/ 173 w 282"/>
                <a:gd name="T83" fmla="*/ 25 h 40"/>
                <a:gd name="T84" fmla="*/ 177 w 282"/>
                <a:gd name="T85" fmla="*/ 23 h 40"/>
                <a:gd name="T86" fmla="*/ 190 w 282"/>
                <a:gd name="T87" fmla="*/ 20 h 40"/>
                <a:gd name="T88" fmla="*/ 202 w 282"/>
                <a:gd name="T89" fmla="*/ 17 h 40"/>
                <a:gd name="T90" fmla="*/ 210 w 282"/>
                <a:gd name="T91" fmla="*/ 15 h 40"/>
                <a:gd name="T92" fmla="*/ 218 w 282"/>
                <a:gd name="T93" fmla="*/ 13 h 40"/>
                <a:gd name="T94" fmla="*/ 231 w 282"/>
                <a:gd name="T95" fmla="*/ 12 h 40"/>
                <a:gd name="T96" fmla="*/ 255 w 282"/>
                <a:gd name="T97" fmla="*/ 10 h 40"/>
                <a:gd name="T98" fmla="*/ 265 w 282"/>
                <a:gd name="T99" fmla="*/ 12 h 40"/>
                <a:gd name="T100" fmla="*/ 271 w 282"/>
                <a:gd name="T101" fmla="*/ 14 h 40"/>
                <a:gd name="T102" fmla="*/ 277 w 282"/>
                <a:gd name="T103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82" h="40">
                  <a:moveTo>
                    <a:pt x="282" y="16"/>
                  </a:moveTo>
                  <a:cubicBezTo>
                    <a:pt x="282" y="16"/>
                    <a:pt x="282" y="15"/>
                    <a:pt x="282" y="15"/>
                  </a:cubicBezTo>
                  <a:cubicBezTo>
                    <a:pt x="281" y="15"/>
                    <a:pt x="280" y="14"/>
                    <a:pt x="280" y="14"/>
                  </a:cubicBezTo>
                  <a:cubicBezTo>
                    <a:pt x="280" y="14"/>
                    <a:pt x="279" y="13"/>
                    <a:pt x="279" y="13"/>
                  </a:cubicBezTo>
                  <a:cubicBezTo>
                    <a:pt x="278" y="13"/>
                    <a:pt x="278" y="13"/>
                    <a:pt x="277" y="13"/>
                  </a:cubicBezTo>
                  <a:cubicBezTo>
                    <a:pt x="277" y="13"/>
                    <a:pt x="277" y="13"/>
                    <a:pt x="277" y="12"/>
                  </a:cubicBezTo>
                  <a:cubicBezTo>
                    <a:pt x="276" y="12"/>
                    <a:pt x="275" y="12"/>
                    <a:pt x="275" y="12"/>
                  </a:cubicBezTo>
                  <a:cubicBezTo>
                    <a:pt x="275" y="11"/>
                    <a:pt x="275" y="11"/>
                    <a:pt x="275" y="11"/>
                  </a:cubicBezTo>
                  <a:cubicBezTo>
                    <a:pt x="274" y="11"/>
                    <a:pt x="273" y="11"/>
                    <a:pt x="273" y="11"/>
                  </a:cubicBezTo>
                  <a:cubicBezTo>
                    <a:pt x="273" y="11"/>
                    <a:pt x="273" y="11"/>
                    <a:pt x="273" y="10"/>
                  </a:cubicBezTo>
                  <a:cubicBezTo>
                    <a:pt x="272" y="10"/>
                    <a:pt x="272" y="10"/>
                    <a:pt x="271" y="10"/>
                  </a:cubicBezTo>
                  <a:cubicBezTo>
                    <a:pt x="271" y="10"/>
                    <a:pt x="271" y="10"/>
                    <a:pt x="271" y="10"/>
                  </a:cubicBezTo>
                  <a:cubicBezTo>
                    <a:pt x="271" y="10"/>
                    <a:pt x="270" y="10"/>
                    <a:pt x="270" y="10"/>
                  </a:cubicBezTo>
                  <a:cubicBezTo>
                    <a:pt x="270" y="9"/>
                    <a:pt x="270" y="9"/>
                    <a:pt x="270" y="9"/>
                  </a:cubicBezTo>
                  <a:cubicBezTo>
                    <a:pt x="269" y="9"/>
                    <a:pt x="268" y="9"/>
                    <a:pt x="267" y="8"/>
                  </a:cubicBezTo>
                  <a:cubicBezTo>
                    <a:pt x="267" y="8"/>
                    <a:pt x="267" y="8"/>
                    <a:pt x="267" y="8"/>
                  </a:cubicBezTo>
                  <a:cubicBezTo>
                    <a:pt x="266" y="8"/>
                    <a:pt x="264" y="7"/>
                    <a:pt x="263" y="7"/>
                  </a:cubicBezTo>
                  <a:cubicBezTo>
                    <a:pt x="263" y="7"/>
                    <a:pt x="263" y="7"/>
                    <a:pt x="263" y="6"/>
                  </a:cubicBezTo>
                  <a:cubicBezTo>
                    <a:pt x="262" y="6"/>
                    <a:pt x="262" y="6"/>
                    <a:pt x="262" y="6"/>
                  </a:cubicBezTo>
                  <a:cubicBezTo>
                    <a:pt x="262" y="6"/>
                    <a:pt x="262" y="6"/>
                    <a:pt x="262" y="6"/>
                  </a:cubicBezTo>
                  <a:cubicBezTo>
                    <a:pt x="260" y="6"/>
                    <a:pt x="259" y="5"/>
                    <a:pt x="258" y="5"/>
                  </a:cubicBezTo>
                  <a:cubicBezTo>
                    <a:pt x="258" y="5"/>
                    <a:pt x="258" y="5"/>
                    <a:pt x="258" y="5"/>
                  </a:cubicBezTo>
                  <a:cubicBezTo>
                    <a:pt x="257" y="5"/>
                    <a:pt x="257" y="5"/>
                    <a:pt x="256" y="5"/>
                  </a:cubicBezTo>
                  <a:cubicBezTo>
                    <a:pt x="256" y="4"/>
                    <a:pt x="256" y="4"/>
                    <a:pt x="256" y="4"/>
                  </a:cubicBezTo>
                  <a:cubicBezTo>
                    <a:pt x="256" y="4"/>
                    <a:pt x="255" y="4"/>
                    <a:pt x="254" y="4"/>
                  </a:cubicBezTo>
                  <a:cubicBezTo>
                    <a:pt x="254" y="4"/>
                    <a:pt x="254" y="3"/>
                    <a:pt x="254" y="3"/>
                  </a:cubicBezTo>
                  <a:cubicBezTo>
                    <a:pt x="253" y="3"/>
                    <a:pt x="253" y="3"/>
                    <a:pt x="252" y="3"/>
                  </a:cubicBezTo>
                  <a:cubicBezTo>
                    <a:pt x="252" y="3"/>
                    <a:pt x="252" y="3"/>
                    <a:pt x="252" y="3"/>
                  </a:cubicBezTo>
                  <a:cubicBezTo>
                    <a:pt x="251" y="3"/>
                    <a:pt x="249" y="3"/>
                    <a:pt x="248" y="3"/>
                  </a:cubicBezTo>
                  <a:cubicBezTo>
                    <a:pt x="248" y="2"/>
                    <a:pt x="248" y="2"/>
                    <a:pt x="248" y="2"/>
                  </a:cubicBezTo>
                  <a:cubicBezTo>
                    <a:pt x="247" y="2"/>
                    <a:pt x="246" y="2"/>
                    <a:pt x="245" y="2"/>
                  </a:cubicBezTo>
                  <a:cubicBezTo>
                    <a:pt x="245" y="2"/>
                    <a:pt x="245" y="1"/>
                    <a:pt x="245" y="1"/>
                  </a:cubicBezTo>
                  <a:cubicBezTo>
                    <a:pt x="245" y="1"/>
                    <a:pt x="244" y="1"/>
                    <a:pt x="244" y="1"/>
                  </a:cubicBezTo>
                  <a:cubicBezTo>
                    <a:pt x="244" y="1"/>
                    <a:pt x="244" y="2"/>
                    <a:pt x="244" y="2"/>
                  </a:cubicBezTo>
                  <a:cubicBezTo>
                    <a:pt x="244" y="2"/>
                    <a:pt x="244" y="2"/>
                    <a:pt x="243" y="2"/>
                  </a:cubicBezTo>
                  <a:cubicBezTo>
                    <a:pt x="243" y="2"/>
                    <a:pt x="243" y="1"/>
                    <a:pt x="243" y="1"/>
                  </a:cubicBezTo>
                  <a:cubicBezTo>
                    <a:pt x="241" y="1"/>
                    <a:pt x="238" y="1"/>
                    <a:pt x="236" y="1"/>
                  </a:cubicBezTo>
                  <a:cubicBezTo>
                    <a:pt x="236" y="1"/>
                    <a:pt x="236" y="1"/>
                    <a:pt x="236" y="1"/>
                  </a:cubicBezTo>
                  <a:cubicBezTo>
                    <a:pt x="235" y="1"/>
                    <a:pt x="234" y="1"/>
                    <a:pt x="233" y="1"/>
                  </a:cubicBezTo>
                  <a:cubicBezTo>
                    <a:pt x="233" y="1"/>
                    <a:pt x="233" y="1"/>
                    <a:pt x="233" y="1"/>
                  </a:cubicBezTo>
                  <a:cubicBezTo>
                    <a:pt x="232" y="1"/>
                    <a:pt x="231" y="0"/>
                    <a:pt x="229" y="1"/>
                  </a:cubicBezTo>
                  <a:cubicBezTo>
                    <a:pt x="229" y="1"/>
                    <a:pt x="229" y="1"/>
                    <a:pt x="229" y="1"/>
                  </a:cubicBezTo>
                  <a:cubicBezTo>
                    <a:pt x="226" y="1"/>
                    <a:pt x="223" y="1"/>
                    <a:pt x="219" y="1"/>
                  </a:cubicBezTo>
                  <a:cubicBezTo>
                    <a:pt x="219" y="1"/>
                    <a:pt x="219" y="2"/>
                    <a:pt x="219" y="2"/>
                  </a:cubicBezTo>
                  <a:cubicBezTo>
                    <a:pt x="219" y="2"/>
                    <a:pt x="218" y="1"/>
                    <a:pt x="218" y="1"/>
                  </a:cubicBezTo>
                  <a:cubicBezTo>
                    <a:pt x="218" y="1"/>
                    <a:pt x="218" y="2"/>
                    <a:pt x="218" y="2"/>
                  </a:cubicBezTo>
                  <a:cubicBezTo>
                    <a:pt x="215" y="2"/>
                    <a:pt x="213" y="2"/>
                    <a:pt x="210" y="2"/>
                  </a:cubicBezTo>
                  <a:cubicBezTo>
                    <a:pt x="210" y="2"/>
                    <a:pt x="210" y="2"/>
                    <a:pt x="210" y="3"/>
                  </a:cubicBezTo>
                  <a:cubicBezTo>
                    <a:pt x="209" y="3"/>
                    <a:pt x="207" y="3"/>
                    <a:pt x="205" y="3"/>
                  </a:cubicBezTo>
                  <a:cubicBezTo>
                    <a:pt x="205" y="3"/>
                    <a:pt x="205" y="3"/>
                    <a:pt x="205" y="3"/>
                  </a:cubicBezTo>
                  <a:cubicBezTo>
                    <a:pt x="199" y="4"/>
                    <a:pt x="194" y="5"/>
                    <a:pt x="188" y="5"/>
                  </a:cubicBezTo>
                  <a:cubicBezTo>
                    <a:pt x="188" y="5"/>
                    <a:pt x="188" y="6"/>
                    <a:pt x="188" y="6"/>
                  </a:cubicBezTo>
                  <a:cubicBezTo>
                    <a:pt x="187" y="6"/>
                    <a:pt x="186" y="6"/>
                    <a:pt x="186" y="6"/>
                  </a:cubicBezTo>
                  <a:cubicBezTo>
                    <a:pt x="186" y="6"/>
                    <a:pt x="186" y="6"/>
                    <a:pt x="186" y="6"/>
                  </a:cubicBezTo>
                  <a:cubicBezTo>
                    <a:pt x="184" y="7"/>
                    <a:pt x="181" y="7"/>
                    <a:pt x="179" y="8"/>
                  </a:cubicBezTo>
                  <a:cubicBezTo>
                    <a:pt x="179" y="8"/>
                    <a:pt x="179" y="8"/>
                    <a:pt x="179" y="8"/>
                  </a:cubicBezTo>
                  <a:cubicBezTo>
                    <a:pt x="179" y="8"/>
                    <a:pt x="178" y="8"/>
                    <a:pt x="178" y="8"/>
                  </a:cubicBezTo>
                  <a:cubicBezTo>
                    <a:pt x="178" y="9"/>
                    <a:pt x="178" y="9"/>
                    <a:pt x="178" y="9"/>
                  </a:cubicBezTo>
                  <a:cubicBezTo>
                    <a:pt x="177" y="9"/>
                    <a:pt x="176" y="9"/>
                    <a:pt x="175" y="9"/>
                  </a:cubicBezTo>
                  <a:cubicBezTo>
                    <a:pt x="175" y="9"/>
                    <a:pt x="175" y="9"/>
                    <a:pt x="175" y="10"/>
                  </a:cubicBezTo>
                  <a:cubicBezTo>
                    <a:pt x="174" y="10"/>
                    <a:pt x="173" y="10"/>
                    <a:pt x="172" y="10"/>
                  </a:cubicBezTo>
                  <a:cubicBezTo>
                    <a:pt x="172" y="10"/>
                    <a:pt x="172" y="10"/>
                    <a:pt x="172" y="10"/>
                  </a:cubicBezTo>
                  <a:cubicBezTo>
                    <a:pt x="171" y="10"/>
                    <a:pt x="171" y="10"/>
                    <a:pt x="170" y="10"/>
                  </a:cubicBezTo>
                  <a:cubicBezTo>
                    <a:pt x="170" y="11"/>
                    <a:pt x="170" y="11"/>
                    <a:pt x="170" y="11"/>
                  </a:cubicBezTo>
                  <a:cubicBezTo>
                    <a:pt x="169" y="11"/>
                    <a:pt x="168" y="11"/>
                    <a:pt x="167" y="11"/>
                  </a:cubicBezTo>
                  <a:cubicBezTo>
                    <a:pt x="167" y="11"/>
                    <a:pt x="167" y="11"/>
                    <a:pt x="167" y="12"/>
                  </a:cubicBezTo>
                  <a:cubicBezTo>
                    <a:pt x="166" y="12"/>
                    <a:pt x="165" y="12"/>
                    <a:pt x="164" y="12"/>
                  </a:cubicBezTo>
                  <a:cubicBezTo>
                    <a:pt x="164" y="12"/>
                    <a:pt x="164" y="12"/>
                    <a:pt x="164" y="12"/>
                  </a:cubicBezTo>
                  <a:cubicBezTo>
                    <a:pt x="164" y="12"/>
                    <a:pt x="163" y="12"/>
                    <a:pt x="162" y="12"/>
                  </a:cubicBezTo>
                  <a:cubicBezTo>
                    <a:pt x="162" y="13"/>
                    <a:pt x="162" y="13"/>
                    <a:pt x="162" y="13"/>
                  </a:cubicBezTo>
                  <a:cubicBezTo>
                    <a:pt x="161" y="13"/>
                    <a:pt x="160" y="13"/>
                    <a:pt x="159" y="13"/>
                  </a:cubicBezTo>
                  <a:cubicBezTo>
                    <a:pt x="159" y="13"/>
                    <a:pt x="159" y="13"/>
                    <a:pt x="159" y="14"/>
                  </a:cubicBezTo>
                  <a:cubicBezTo>
                    <a:pt x="158" y="14"/>
                    <a:pt x="157" y="14"/>
                    <a:pt x="156" y="14"/>
                  </a:cubicBezTo>
                  <a:cubicBezTo>
                    <a:pt x="156" y="14"/>
                    <a:pt x="156" y="14"/>
                    <a:pt x="156" y="14"/>
                  </a:cubicBezTo>
                  <a:cubicBezTo>
                    <a:pt x="155" y="14"/>
                    <a:pt x="155" y="14"/>
                    <a:pt x="154" y="14"/>
                  </a:cubicBezTo>
                  <a:cubicBezTo>
                    <a:pt x="154" y="14"/>
                    <a:pt x="154" y="15"/>
                    <a:pt x="154" y="15"/>
                  </a:cubicBezTo>
                  <a:cubicBezTo>
                    <a:pt x="152" y="15"/>
                    <a:pt x="151" y="15"/>
                    <a:pt x="149" y="16"/>
                  </a:cubicBezTo>
                  <a:cubicBezTo>
                    <a:pt x="149" y="16"/>
                    <a:pt x="149" y="16"/>
                    <a:pt x="149" y="16"/>
                  </a:cubicBezTo>
                  <a:cubicBezTo>
                    <a:pt x="147" y="16"/>
                    <a:pt x="145" y="17"/>
                    <a:pt x="143" y="17"/>
                  </a:cubicBezTo>
                  <a:cubicBezTo>
                    <a:pt x="143" y="17"/>
                    <a:pt x="143" y="17"/>
                    <a:pt x="143" y="17"/>
                  </a:cubicBezTo>
                  <a:cubicBezTo>
                    <a:pt x="142" y="17"/>
                    <a:pt x="140" y="17"/>
                    <a:pt x="139" y="17"/>
                  </a:cubicBezTo>
                  <a:cubicBezTo>
                    <a:pt x="139" y="18"/>
                    <a:pt x="139" y="18"/>
                    <a:pt x="139" y="18"/>
                  </a:cubicBezTo>
                  <a:cubicBezTo>
                    <a:pt x="138" y="18"/>
                    <a:pt x="136" y="18"/>
                    <a:pt x="135" y="18"/>
                  </a:cubicBezTo>
                  <a:cubicBezTo>
                    <a:pt x="135" y="18"/>
                    <a:pt x="135" y="19"/>
                    <a:pt x="135" y="19"/>
                  </a:cubicBezTo>
                  <a:cubicBezTo>
                    <a:pt x="135" y="19"/>
                    <a:pt x="134" y="19"/>
                    <a:pt x="133" y="19"/>
                  </a:cubicBezTo>
                  <a:cubicBezTo>
                    <a:pt x="133" y="19"/>
                    <a:pt x="133" y="19"/>
                    <a:pt x="133" y="19"/>
                  </a:cubicBezTo>
                  <a:cubicBezTo>
                    <a:pt x="132" y="19"/>
                    <a:pt x="131" y="19"/>
                    <a:pt x="129" y="19"/>
                  </a:cubicBezTo>
                  <a:cubicBezTo>
                    <a:pt x="129" y="20"/>
                    <a:pt x="129" y="20"/>
                    <a:pt x="129" y="20"/>
                  </a:cubicBezTo>
                  <a:cubicBezTo>
                    <a:pt x="128" y="20"/>
                    <a:pt x="127" y="20"/>
                    <a:pt x="125" y="20"/>
                  </a:cubicBezTo>
                  <a:cubicBezTo>
                    <a:pt x="125" y="20"/>
                    <a:pt x="125" y="21"/>
                    <a:pt x="125" y="21"/>
                  </a:cubicBezTo>
                  <a:cubicBezTo>
                    <a:pt x="125" y="21"/>
                    <a:pt x="124" y="21"/>
                    <a:pt x="123" y="21"/>
                  </a:cubicBezTo>
                  <a:cubicBezTo>
                    <a:pt x="123" y="21"/>
                    <a:pt x="123" y="21"/>
                    <a:pt x="123" y="21"/>
                  </a:cubicBezTo>
                  <a:cubicBezTo>
                    <a:pt x="122" y="21"/>
                    <a:pt x="121" y="21"/>
                    <a:pt x="120" y="21"/>
                  </a:cubicBezTo>
                  <a:cubicBezTo>
                    <a:pt x="120" y="22"/>
                    <a:pt x="120" y="22"/>
                    <a:pt x="120" y="22"/>
                  </a:cubicBezTo>
                  <a:cubicBezTo>
                    <a:pt x="117" y="22"/>
                    <a:pt x="114" y="22"/>
                    <a:pt x="111" y="23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07" y="23"/>
                    <a:pt x="104" y="23"/>
                    <a:pt x="101" y="23"/>
                  </a:cubicBezTo>
                  <a:cubicBezTo>
                    <a:pt x="98" y="24"/>
                    <a:pt x="92" y="25"/>
                    <a:pt x="89" y="24"/>
                  </a:cubicBezTo>
                  <a:cubicBezTo>
                    <a:pt x="89" y="24"/>
                    <a:pt x="89" y="24"/>
                    <a:pt x="89" y="23"/>
                  </a:cubicBezTo>
                  <a:cubicBezTo>
                    <a:pt x="87" y="24"/>
                    <a:pt x="86" y="24"/>
                    <a:pt x="85" y="24"/>
                  </a:cubicBezTo>
                  <a:cubicBezTo>
                    <a:pt x="85" y="24"/>
                    <a:pt x="85" y="24"/>
                    <a:pt x="85" y="23"/>
                  </a:cubicBezTo>
                  <a:cubicBezTo>
                    <a:pt x="83" y="23"/>
                    <a:pt x="81" y="23"/>
                    <a:pt x="79" y="23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78" y="23"/>
                    <a:pt x="76" y="23"/>
                    <a:pt x="74" y="23"/>
                  </a:cubicBezTo>
                  <a:cubicBezTo>
                    <a:pt x="74" y="22"/>
                    <a:pt x="74" y="22"/>
                    <a:pt x="74" y="22"/>
                  </a:cubicBezTo>
                  <a:cubicBezTo>
                    <a:pt x="74" y="22"/>
                    <a:pt x="73" y="22"/>
                    <a:pt x="72" y="22"/>
                  </a:cubicBezTo>
                  <a:cubicBezTo>
                    <a:pt x="72" y="22"/>
                    <a:pt x="72" y="22"/>
                    <a:pt x="72" y="21"/>
                  </a:cubicBezTo>
                  <a:cubicBezTo>
                    <a:pt x="70" y="21"/>
                    <a:pt x="67" y="21"/>
                    <a:pt x="64" y="21"/>
                  </a:cubicBezTo>
                  <a:cubicBezTo>
                    <a:pt x="64" y="21"/>
                    <a:pt x="64" y="20"/>
                    <a:pt x="64" y="20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3" y="20"/>
                    <a:pt x="63" y="20"/>
                    <a:pt x="63" y="19"/>
                  </a:cubicBezTo>
                  <a:cubicBezTo>
                    <a:pt x="61" y="19"/>
                    <a:pt x="59" y="19"/>
                    <a:pt x="57" y="19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6" y="19"/>
                    <a:pt x="56" y="19"/>
                    <a:pt x="55" y="19"/>
                  </a:cubicBezTo>
                  <a:cubicBezTo>
                    <a:pt x="55" y="19"/>
                    <a:pt x="55" y="18"/>
                    <a:pt x="55" y="18"/>
                  </a:cubicBezTo>
                  <a:cubicBezTo>
                    <a:pt x="55" y="18"/>
                    <a:pt x="54" y="18"/>
                    <a:pt x="53" y="18"/>
                  </a:cubicBezTo>
                  <a:cubicBezTo>
                    <a:pt x="53" y="18"/>
                    <a:pt x="53" y="18"/>
                    <a:pt x="53" y="17"/>
                  </a:cubicBezTo>
                  <a:cubicBezTo>
                    <a:pt x="52" y="17"/>
                    <a:pt x="52" y="17"/>
                    <a:pt x="51" y="17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50" y="17"/>
                    <a:pt x="49" y="17"/>
                    <a:pt x="48" y="17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7" y="16"/>
                    <a:pt x="46" y="16"/>
                    <a:pt x="46" y="16"/>
                  </a:cubicBezTo>
                  <a:cubicBezTo>
                    <a:pt x="46" y="15"/>
                    <a:pt x="45" y="15"/>
                    <a:pt x="45" y="14"/>
                  </a:cubicBezTo>
                  <a:cubicBezTo>
                    <a:pt x="44" y="14"/>
                    <a:pt x="44" y="14"/>
                    <a:pt x="43" y="14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2" y="13"/>
                    <a:pt x="42" y="13"/>
                    <a:pt x="41" y="13"/>
                  </a:cubicBezTo>
                  <a:cubicBezTo>
                    <a:pt x="41" y="13"/>
                    <a:pt x="41" y="12"/>
                    <a:pt x="41" y="12"/>
                  </a:cubicBezTo>
                  <a:cubicBezTo>
                    <a:pt x="40" y="11"/>
                    <a:pt x="39" y="11"/>
                    <a:pt x="38" y="11"/>
                  </a:cubicBezTo>
                  <a:cubicBezTo>
                    <a:pt x="38" y="11"/>
                    <a:pt x="38" y="10"/>
                    <a:pt x="37" y="10"/>
                  </a:cubicBezTo>
                  <a:cubicBezTo>
                    <a:pt x="36" y="8"/>
                    <a:pt x="34" y="6"/>
                    <a:pt x="31" y="5"/>
                  </a:cubicBezTo>
                  <a:cubicBezTo>
                    <a:pt x="29" y="9"/>
                    <a:pt x="21" y="14"/>
                    <a:pt x="16" y="16"/>
                  </a:cubicBezTo>
                  <a:cubicBezTo>
                    <a:pt x="15" y="16"/>
                    <a:pt x="14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2" y="16"/>
                    <a:pt x="12" y="16"/>
                  </a:cubicBezTo>
                  <a:cubicBezTo>
                    <a:pt x="12" y="16"/>
                    <a:pt x="12" y="17"/>
                    <a:pt x="12" y="17"/>
                  </a:cubicBezTo>
                  <a:cubicBezTo>
                    <a:pt x="11" y="17"/>
                    <a:pt x="10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6" y="18"/>
                    <a:pt x="2" y="17"/>
                    <a:pt x="0" y="19"/>
                  </a:cubicBezTo>
                  <a:cubicBezTo>
                    <a:pt x="1" y="19"/>
                    <a:pt x="0" y="19"/>
                    <a:pt x="1" y="19"/>
                  </a:cubicBezTo>
                  <a:cubicBezTo>
                    <a:pt x="2" y="20"/>
                    <a:pt x="2" y="20"/>
                    <a:pt x="3" y="20"/>
                  </a:cubicBezTo>
                  <a:cubicBezTo>
                    <a:pt x="3" y="21"/>
                    <a:pt x="3" y="21"/>
                    <a:pt x="4" y="21"/>
                  </a:cubicBezTo>
                  <a:cubicBezTo>
                    <a:pt x="4" y="21"/>
                    <a:pt x="5" y="21"/>
                    <a:pt x="6" y="21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7" y="22"/>
                  </a:cubicBezTo>
                  <a:cubicBezTo>
                    <a:pt x="7" y="22"/>
                    <a:pt x="7" y="22"/>
                    <a:pt x="7" y="23"/>
                  </a:cubicBezTo>
                  <a:cubicBezTo>
                    <a:pt x="7" y="23"/>
                    <a:pt x="8" y="23"/>
                    <a:pt x="8" y="23"/>
                  </a:cubicBezTo>
                  <a:cubicBezTo>
                    <a:pt x="8" y="23"/>
                    <a:pt x="9" y="24"/>
                    <a:pt x="9" y="24"/>
                  </a:cubicBezTo>
                  <a:cubicBezTo>
                    <a:pt x="9" y="24"/>
                    <a:pt x="10" y="24"/>
                    <a:pt x="11" y="24"/>
                  </a:cubicBezTo>
                  <a:cubicBezTo>
                    <a:pt x="11" y="24"/>
                    <a:pt x="11" y="24"/>
                    <a:pt x="11" y="25"/>
                  </a:cubicBezTo>
                  <a:cubicBezTo>
                    <a:pt x="11" y="25"/>
                    <a:pt x="12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5"/>
                    <a:pt x="13" y="25"/>
                    <a:pt x="13" y="25"/>
                  </a:cubicBezTo>
                  <a:cubicBezTo>
                    <a:pt x="13" y="25"/>
                    <a:pt x="13" y="26"/>
                    <a:pt x="13" y="26"/>
                  </a:cubicBezTo>
                  <a:cubicBezTo>
                    <a:pt x="14" y="26"/>
                    <a:pt x="14" y="26"/>
                    <a:pt x="15" y="26"/>
                  </a:cubicBezTo>
                  <a:cubicBezTo>
                    <a:pt x="15" y="26"/>
                    <a:pt x="15" y="26"/>
                    <a:pt x="15" y="27"/>
                  </a:cubicBezTo>
                  <a:cubicBezTo>
                    <a:pt x="16" y="27"/>
                    <a:pt x="18" y="27"/>
                    <a:pt x="19" y="27"/>
                  </a:cubicBezTo>
                  <a:cubicBezTo>
                    <a:pt x="19" y="27"/>
                    <a:pt x="19" y="28"/>
                    <a:pt x="19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9"/>
                  </a:cubicBezTo>
                  <a:cubicBezTo>
                    <a:pt x="23" y="29"/>
                    <a:pt x="25" y="29"/>
                    <a:pt x="27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7" y="30"/>
                    <a:pt x="28" y="30"/>
                    <a:pt x="28" y="30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9" y="31"/>
                    <a:pt x="30" y="31"/>
                    <a:pt x="31" y="31"/>
                  </a:cubicBezTo>
                  <a:cubicBezTo>
                    <a:pt x="31" y="31"/>
                    <a:pt x="31" y="32"/>
                    <a:pt x="31" y="32"/>
                  </a:cubicBezTo>
                  <a:cubicBezTo>
                    <a:pt x="31" y="32"/>
                    <a:pt x="32" y="32"/>
                    <a:pt x="32" y="32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3" y="32"/>
                    <a:pt x="34" y="32"/>
                    <a:pt x="35" y="32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6" y="33"/>
                    <a:pt x="37" y="33"/>
                    <a:pt x="37" y="33"/>
                  </a:cubicBezTo>
                  <a:cubicBezTo>
                    <a:pt x="37" y="33"/>
                    <a:pt x="37" y="33"/>
                    <a:pt x="37" y="34"/>
                  </a:cubicBezTo>
                  <a:cubicBezTo>
                    <a:pt x="38" y="34"/>
                    <a:pt x="38" y="34"/>
                    <a:pt x="39" y="34"/>
                  </a:cubicBezTo>
                  <a:cubicBezTo>
                    <a:pt x="39" y="34"/>
                    <a:pt x="39" y="34"/>
                    <a:pt x="39" y="34"/>
                  </a:cubicBezTo>
                  <a:cubicBezTo>
                    <a:pt x="41" y="35"/>
                    <a:pt x="42" y="35"/>
                    <a:pt x="44" y="35"/>
                  </a:cubicBezTo>
                  <a:cubicBezTo>
                    <a:pt x="44" y="35"/>
                    <a:pt x="44" y="35"/>
                    <a:pt x="44" y="36"/>
                  </a:cubicBezTo>
                  <a:cubicBezTo>
                    <a:pt x="45" y="36"/>
                    <a:pt x="46" y="36"/>
                    <a:pt x="47" y="36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8" y="36"/>
                    <a:pt x="49" y="36"/>
                    <a:pt x="50" y="36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53" y="37"/>
                    <a:pt x="57" y="37"/>
                    <a:pt x="60" y="38"/>
                  </a:cubicBezTo>
                  <a:cubicBezTo>
                    <a:pt x="60" y="38"/>
                    <a:pt x="60" y="38"/>
                    <a:pt x="60" y="38"/>
                  </a:cubicBezTo>
                  <a:cubicBezTo>
                    <a:pt x="63" y="38"/>
                    <a:pt x="66" y="39"/>
                    <a:pt x="69" y="39"/>
                  </a:cubicBezTo>
                  <a:cubicBezTo>
                    <a:pt x="69" y="39"/>
                    <a:pt x="69" y="39"/>
                    <a:pt x="69" y="40"/>
                  </a:cubicBezTo>
                  <a:cubicBezTo>
                    <a:pt x="70" y="40"/>
                    <a:pt x="71" y="40"/>
                    <a:pt x="72" y="40"/>
                  </a:cubicBezTo>
                  <a:cubicBezTo>
                    <a:pt x="72" y="39"/>
                    <a:pt x="72" y="39"/>
                    <a:pt x="72" y="39"/>
                  </a:cubicBezTo>
                  <a:cubicBezTo>
                    <a:pt x="73" y="39"/>
                    <a:pt x="74" y="39"/>
                    <a:pt x="75" y="39"/>
                  </a:cubicBezTo>
                  <a:cubicBezTo>
                    <a:pt x="75" y="39"/>
                    <a:pt x="75" y="39"/>
                    <a:pt x="75" y="40"/>
                  </a:cubicBezTo>
                  <a:cubicBezTo>
                    <a:pt x="76" y="39"/>
                    <a:pt x="77" y="39"/>
                    <a:pt x="78" y="39"/>
                  </a:cubicBezTo>
                  <a:cubicBezTo>
                    <a:pt x="78" y="39"/>
                    <a:pt x="78" y="39"/>
                    <a:pt x="78" y="40"/>
                  </a:cubicBezTo>
                  <a:cubicBezTo>
                    <a:pt x="79" y="40"/>
                    <a:pt x="80" y="40"/>
                    <a:pt x="81" y="40"/>
                  </a:cubicBezTo>
                  <a:cubicBezTo>
                    <a:pt x="81" y="40"/>
                    <a:pt x="81" y="40"/>
                    <a:pt x="81" y="40"/>
                  </a:cubicBezTo>
                  <a:cubicBezTo>
                    <a:pt x="87" y="40"/>
                    <a:pt x="94" y="39"/>
                    <a:pt x="100" y="39"/>
                  </a:cubicBezTo>
                  <a:cubicBezTo>
                    <a:pt x="107" y="40"/>
                    <a:pt x="119" y="37"/>
                    <a:pt x="126" y="35"/>
                  </a:cubicBezTo>
                  <a:cubicBezTo>
                    <a:pt x="131" y="34"/>
                    <a:pt x="136" y="34"/>
                    <a:pt x="141" y="33"/>
                  </a:cubicBezTo>
                  <a:cubicBezTo>
                    <a:pt x="141" y="33"/>
                    <a:pt x="141" y="33"/>
                    <a:pt x="141" y="32"/>
                  </a:cubicBezTo>
                  <a:cubicBezTo>
                    <a:pt x="143" y="32"/>
                    <a:pt x="144" y="32"/>
                    <a:pt x="146" y="32"/>
                  </a:cubicBezTo>
                  <a:cubicBezTo>
                    <a:pt x="146" y="32"/>
                    <a:pt x="146" y="31"/>
                    <a:pt x="146" y="31"/>
                  </a:cubicBezTo>
                  <a:cubicBezTo>
                    <a:pt x="146" y="31"/>
                    <a:pt x="147" y="31"/>
                    <a:pt x="148" y="31"/>
                  </a:cubicBezTo>
                  <a:cubicBezTo>
                    <a:pt x="148" y="31"/>
                    <a:pt x="148" y="31"/>
                    <a:pt x="148" y="30"/>
                  </a:cubicBezTo>
                  <a:cubicBezTo>
                    <a:pt x="149" y="30"/>
                    <a:pt x="150" y="30"/>
                    <a:pt x="151" y="30"/>
                  </a:cubicBezTo>
                  <a:cubicBezTo>
                    <a:pt x="151" y="30"/>
                    <a:pt x="151" y="30"/>
                    <a:pt x="151" y="30"/>
                  </a:cubicBezTo>
                  <a:cubicBezTo>
                    <a:pt x="152" y="30"/>
                    <a:pt x="153" y="30"/>
                    <a:pt x="153" y="30"/>
                  </a:cubicBezTo>
                  <a:cubicBezTo>
                    <a:pt x="153" y="30"/>
                    <a:pt x="153" y="29"/>
                    <a:pt x="153" y="29"/>
                  </a:cubicBezTo>
                  <a:cubicBezTo>
                    <a:pt x="154" y="29"/>
                    <a:pt x="155" y="29"/>
                    <a:pt x="156" y="29"/>
                  </a:cubicBezTo>
                  <a:cubicBezTo>
                    <a:pt x="156" y="29"/>
                    <a:pt x="156" y="29"/>
                    <a:pt x="156" y="29"/>
                  </a:cubicBezTo>
                  <a:cubicBezTo>
                    <a:pt x="156" y="29"/>
                    <a:pt x="157" y="29"/>
                    <a:pt x="157" y="29"/>
                  </a:cubicBezTo>
                  <a:cubicBezTo>
                    <a:pt x="157" y="28"/>
                    <a:pt x="157" y="28"/>
                    <a:pt x="157" y="28"/>
                  </a:cubicBezTo>
                  <a:cubicBezTo>
                    <a:pt x="158" y="28"/>
                    <a:pt x="159" y="28"/>
                    <a:pt x="160" y="28"/>
                  </a:cubicBezTo>
                  <a:cubicBezTo>
                    <a:pt x="160" y="28"/>
                    <a:pt x="160" y="27"/>
                    <a:pt x="160" y="27"/>
                  </a:cubicBezTo>
                  <a:cubicBezTo>
                    <a:pt x="164" y="27"/>
                    <a:pt x="168" y="26"/>
                    <a:pt x="173" y="25"/>
                  </a:cubicBezTo>
                  <a:cubicBezTo>
                    <a:pt x="173" y="25"/>
                    <a:pt x="173" y="25"/>
                    <a:pt x="173" y="25"/>
                  </a:cubicBezTo>
                  <a:cubicBezTo>
                    <a:pt x="173" y="25"/>
                    <a:pt x="174" y="25"/>
                    <a:pt x="175" y="25"/>
                  </a:cubicBezTo>
                  <a:cubicBezTo>
                    <a:pt x="175" y="24"/>
                    <a:pt x="175" y="24"/>
                    <a:pt x="175" y="24"/>
                  </a:cubicBezTo>
                  <a:cubicBezTo>
                    <a:pt x="175" y="24"/>
                    <a:pt x="176" y="24"/>
                    <a:pt x="177" y="24"/>
                  </a:cubicBezTo>
                  <a:cubicBezTo>
                    <a:pt x="177" y="24"/>
                    <a:pt x="177" y="24"/>
                    <a:pt x="177" y="23"/>
                  </a:cubicBezTo>
                  <a:cubicBezTo>
                    <a:pt x="179" y="23"/>
                    <a:pt x="181" y="22"/>
                    <a:pt x="184" y="22"/>
                  </a:cubicBezTo>
                  <a:cubicBezTo>
                    <a:pt x="184" y="22"/>
                    <a:pt x="184" y="22"/>
                    <a:pt x="184" y="21"/>
                  </a:cubicBezTo>
                  <a:cubicBezTo>
                    <a:pt x="184" y="21"/>
                    <a:pt x="185" y="21"/>
                    <a:pt x="185" y="21"/>
                  </a:cubicBezTo>
                  <a:cubicBezTo>
                    <a:pt x="185" y="21"/>
                    <a:pt x="185" y="21"/>
                    <a:pt x="185" y="21"/>
                  </a:cubicBezTo>
                  <a:cubicBezTo>
                    <a:pt x="187" y="21"/>
                    <a:pt x="188" y="20"/>
                    <a:pt x="190" y="20"/>
                  </a:cubicBezTo>
                  <a:cubicBezTo>
                    <a:pt x="190" y="20"/>
                    <a:pt x="190" y="20"/>
                    <a:pt x="190" y="19"/>
                  </a:cubicBezTo>
                  <a:cubicBezTo>
                    <a:pt x="193" y="19"/>
                    <a:pt x="196" y="19"/>
                    <a:pt x="199" y="18"/>
                  </a:cubicBezTo>
                  <a:cubicBezTo>
                    <a:pt x="199" y="18"/>
                    <a:pt x="199" y="18"/>
                    <a:pt x="199" y="17"/>
                  </a:cubicBezTo>
                  <a:cubicBezTo>
                    <a:pt x="200" y="17"/>
                    <a:pt x="201" y="17"/>
                    <a:pt x="202" y="17"/>
                  </a:cubicBezTo>
                  <a:cubicBezTo>
                    <a:pt x="202" y="17"/>
                    <a:pt x="202" y="17"/>
                    <a:pt x="202" y="17"/>
                  </a:cubicBezTo>
                  <a:cubicBezTo>
                    <a:pt x="202" y="17"/>
                    <a:pt x="203" y="17"/>
                    <a:pt x="203" y="17"/>
                  </a:cubicBezTo>
                  <a:cubicBezTo>
                    <a:pt x="203" y="17"/>
                    <a:pt x="203" y="16"/>
                    <a:pt x="203" y="16"/>
                  </a:cubicBezTo>
                  <a:cubicBezTo>
                    <a:pt x="204" y="16"/>
                    <a:pt x="205" y="16"/>
                    <a:pt x="205" y="16"/>
                  </a:cubicBezTo>
                  <a:cubicBezTo>
                    <a:pt x="205" y="16"/>
                    <a:pt x="205" y="16"/>
                    <a:pt x="205" y="16"/>
                  </a:cubicBezTo>
                  <a:cubicBezTo>
                    <a:pt x="207" y="15"/>
                    <a:pt x="209" y="15"/>
                    <a:pt x="210" y="15"/>
                  </a:cubicBezTo>
                  <a:cubicBezTo>
                    <a:pt x="210" y="15"/>
                    <a:pt x="210" y="14"/>
                    <a:pt x="210" y="14"/>
                  </a:cubicBezTo>
                  <a:cubicBezTo>
                    <a:pt x="212" y="14"/>
                    <a:pt x="213" y="14"/>
                    <a:pt x="215" y="14"/>
                  </a:cubicBezTo>
                  <a:cubicBezTo>
                    <a:pt x="215" y="14"/>
                    <a:pt x="215" y="14"/>
                    <a:pt x="215" y="14"/>
                  </a:cubicBezTo>
                  <a:cubicBezTo>
                    <a:pt x="216" y="14"/>
                    <a:pt x="217" y="14"/>
                    <a:pt x="218" y="14"/>
                  </a:cubicBezTo>
                  <a:cubicBezTo>
                    <a:pt x="218" y="13"/>
                    <a:pt x="218" y="13"/>
                    <a:pt x="218" y="13"/>
                  </a:cubicBezTo>
                  <a:cubicBezTo>
                    <a:pt x="219" y="13"/>
                    <a:pt x="220" y="13"/>
                    <a:pt x="221" y="13"/>
                  </a:cubicBezTo>
                  <a:cubicBezTo>
                    <a:pt x="221" y="13"/>
                    <a:pt x="221" y="13"/>
                    <a:pt x="221" y="12"/>
                  </a:cubicBezTo>
                  <a:cubicBezTo>
                    <a:pt x="222" y="12"/>
                    <a:pt x="223" y="12"/>
                    <a:pt x="224" y="12"/>
                  </a:cubicBezTo>
                  <a:cubicBezTo>
                    <a:pt x="224" y="12"/>
                    <a:pt x="224" y="12"/>
                    <a:pt x="224" y="12"/>
                  </a:cubicBezTo>
                  <a:cubicBezTo>
                    <a:pt x="226" y="12"/>
                    <a:pt x="229" y="12"/>
                    <a:pt x="231" y="12"/>
                  </a:cubicBezTo>
                  <a:cubicBezTo>
                    <a:pt x="231" y="11"/>
                    <a:pt x="231" y="11"/>
                    <a:pt x="231" y="11"/>
                  </a:cubicBezTo>
                  <a:cubicBezTo>
                    <a:pt x="233" y="11"/>
                    <a:pt x="235" y="11"/>
                    <a:pt x="238" y="11"/>
                  </a:cubicBezTo>
                  <a:cubicBezTo>
                    <a:pt x="239" y="11"/>
                    <a:pt x="244" y="9"/>
                    <a:pt x="247" y="10"/>
                  </a:cubicBezTo>
                  <a:cubicBezTo>
                    <a:pt x="247" y="10"/>
                    <a:pt x="247" y="10"/>
                    <a:pt x="247" y="10"/>
                  </a:cubicBezTo>
                  <a:cubicBezTo>
                    <a:pt x="250" y="10"/>
                    <a:pt x="252" y="10"/>
                    <a:pt x="255" y="10"/>
                  </a:cubicBezTo>
                  <a:cubicBezTo>
                    <a:pt x="255" y="11"/>
                    <a:pt x="255" y="11"/>
                    <a:pt x="255" y="11"/>
                  </a:cubicBezTo>
                  <a:cubicBezTo>
                    <a:pt x="258" y="11"/>
                    <a:pt x="260" y="11"/>
                    <a:pt x="262" y="11"/>
                  </a:cubicBezTo>
                  <a:cubicBezTo>
                    <a:pt x="262" y="11"/>
                    <a:pt x="262" y="11"/>
                    <a:pt x="262" y="12"/>
                  </a:cubicBezTo>
                  <a:cubicBezTo>
                    <a:pt x="263" y="12"/>
                    <a:pt x="264" y="12"/>
                    <a:pt x="265" y="12"/>
                  </a:cubicBezTo>
                  <a:cubicBezTo>
                    <a:pt x="265" y="12"/>
                    <a:pt x="265" y="12"/>
                    <a:pt x="265" y="12"/>
                  </a:cubicBezTo>
                  <a:cubicBezTo>
                    <a:pt x="266" y="12"/>
                    <a:pt x="266" y="12"/>
                    <a:pt x="267" y="12"/>
                  </a:cubicBezTo>
                  <a:cubicBezTo>
                    <a:pt x="267" y="13"/>
                    <a:pt x="267" y="13"/>
                    <a:pt x="267" y="13"/>
                  </a:cubicBezTo>
                  <a:cubicBezTo>
                    <a:pt x="267" y="13"/>
                    <a:pt x="268" y="13"/>
                    <a:pt x="269" y="13"/>
                  </a:cubicBezTo>
                  <a:cubicBezTo>
                    <a:pt x="269" y="13"/>
                    <a:pt x="269" y="13"/>
                    <a:pt x="269" y="14"/>
                  </a:cubicBezTo>
                  <a:cubicBezTo>
                    <a:pt x="270" y="14"/>
                    <a:pt x="270" y="14"/>
                    <a:pt x="271" y="14"/>
                  </a:cubicBezTo>
                  <a:cubicBezTo>
                    <a:pt x="271" y="14"/>
                    <a:pt x="271" y="14"/>
                    <a:pt x="271" y="14"/>
                  </a:cubicBezTo>
                  <a:cubicBezTo>
                    <a:pt x="273" y="14"/>
                    <a:pt x="274" y="14"/>
                    <a:pt x="276" y="14"/>
                  </a:cubicBezTo>
                  <a:cubicBezTo>
                    <a:pt x="276" y="14"/>
                    <a:pt x="276" y="15"/>
                    <a:pt x="276" y="15"/>
                  </a:cubicBezTo>
                  <a:cubicBezTo>
                    <a:pt x="276" y="15"/>
                    <a:pt x="277" y="15"/>
                    <a:pt x="277" y="15"/>
                  </a:cubicBezTo>
                  <a:cubicBezTo>
                    <a:pt x="277" y="15"/>
                    <a:pt x="277" y="15"/>
                    <a:pt x="277" y="16"/>
                  </a:cubicBezTo>
                  <a:cubicBezTo>
                    <a:pt x="279" y="16"/>
                    <a:pt x="280" y="16"/>
                    <a:pt x="282" y="16"/>
                  </a:cubicBezTo>
                  <a:close/>
                </a:path>
              </a:pathLst>
            </a:custGeom>
            <a:grpFill/>
            <a:ln w="6350">
              <a:solidFill>
                <a:srgbClr val="FFFF00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n>
                  <a:solidFill>
                    <a:srgbClr val="FFFF00"/>
                  </a:solidFill>
                </a:ln>
              </a:endParaRPr>
            </a:p>
          </p:txBody>
        </p:sp>
      </p:grpSp>
      <p:sp>
        <p:nvSpPr>
          <p:cNvPr id="3301" name="Freeform 431"/>
          <p:cNvSpPr>
            <a:spLocks/>
          </p:cNvSpPr>
          <p:nvPr/>
        </p:nvSpPr>
        <p:spPr bwMode="auto">
          <a:xfrm>
            <a:off x="2523349" y="3421024"/>
            <a:ext cx="284151" cy="211705"/>
          </a:xfrm>
          <a:custGeom>
            <a:avLst/>
            <a:gdLst>
              <a:gd name="T0" fmla="*/ 31 w 149"/>
              <a:gd name="T1" fmla="*/ 6 h 111"/>
              <a:gd name="T2" fmla="*/ 25 w 149"/>
              <a:gd name="T3" fmla="*/ 33 h 111"/>
              <a:gd name="T4" fmla="*/ 39 w 149"/>
              <a:gd name="T5" fmla="*/ 25 h 111"/>
              <a:gd name="T6" fmla="*/ 71 w 149"/>
              <a:gd name="T7" fmla="*/ 0 h 111"/>
              <a:gd name="T8" fmla="*/ 116 w 149"/>
              <a:gd name="T9" fmla="*/ 26 h 111"/>
              <a:gd name="T10" fmla="*/ 112 w 149"/>
              <a:gd name="T11" fmla="*/ 52 h 111"/>
              <a:gd name="T12" fmla="*/ 78 w 149"/>
              <a:gd name="T13" fmla="*/ 48 h 111"/>
              <a:gd name="T14" fmla="*/ 84 w 149"/>
              <a:gd name="T15" fmla="*/ 31 h 111"/>
              <a:gd name="T16" fmla="*/ 96 w 149"/>
              <a:gd name="T17" fmla="*/ 28 h 111"/>
              <a:gd name="T18" fmla="*/ 66 w 149"/>
              <a:gd name="T19" fmla="*/ 21 h 111"/>
              <a:gd name="T20" fmla="*/ 61 w 149"/>
              <a:gd name="T21" fmla="*/ 50 h 111"/>
              <a:gd name="T22" fmla="*/ 84 w 149"/>
              <a:gd name="T23" fmla="*/ 65 h 111"/>
              <a:gd name="T24" fmla="*/ 124 w 149"/>
              <a:gd name="T25" fmla="*/ 81 h 111"/>
              <a:gd name="T26" fmla="*/ 149 w 149"/>
              <a:gd name="T27" fmla="*/ 111 h 111"/>
              <a:gd name="T28" fmla="*/ 147 w 149"/>
              <a:gd name="T29" fmla="*/ 111 h 111"/>
              <a:gd name="T30" fmla="*/ 51 w 149"/>
              <a:gd name="T31" fmla="*/ 72 h 111"/>
              <a:gd name="T32" fmla="*/ 23 w 149"/>
              <a:gd name="T33" fmla="*/ 63 h 111"/>
              <a:gd name="T34" fmla="*/ 18 w 149"/>
              <a:gd name="T35" fmla="*/ 13 h 111"/>
              <a:gd name="T36" fmla="*/ 29 w 149"/>
              <a:gd name="T37" fmla="*/ 5 h 111"/>
              <a:gd name="T38" fmla="*/ 31 w 149"/>
              <a:gd name="T39" fmla="*/ 6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49" h="111">
                <a:moveTo>
                  <a:pt x="31" y="6"/>
                </a:moveTo>
                <a:cubicBezTo>
                  <a:pt x="29" y="15"/>
                  <a:pt x="27" y="24"/>
                  <a:pt x="25" y="33"/>
                </a:cubicBezTo>
                <a:cubicBezTo>
                  <a:pt x="34" y="34"/>
                  <a:pt x="37" y="30"/>
                  <a:pt x="39" y="25"/>
                </a:cubicBezTo>
                <a:cubicBezTo>
                  <a:pt x="44" y="9"/>
                  <a:pt x="55" y="0"/>
                  <a:pt x="71" y="0"/>
                </a:cubicBezTo>
                <a:cubicBezTo>
                  <a:pt x="90" y="1"/>
                  <a:pt x="107" y="8"/>
                  <a:pt x="116" y="26"/>
                </a:cubicBezTo>
                <a:cubicBezTo>
                  <a:pt x="121" y="35"/>
                  <a:pt x="119" y="47"/>
                  <a:pt x="112" y="52"/>
                </a:cubicBezTo>
                <a:cubicBezTo>
                  <a:pt x="103" y="58"/>
                  <a:pt x="83" y="55"/>
                  <a:pt x="78" y="48"/>
                </a:cubicBezTo>
                <a:cubicBezTo>
                  <a:pt x="73" y="41"/>
                  <a:pt x="76" y="33"/>
                  <a:pt x="84" y="31"/>
                </a:cubicBezTo>
                <a:cubicBezTo>
                  <a:pt x="87" y="30"/>
                  <a:pt x="91" y="29"/>
                  <a:pt x="96" y="28"/>
                </a:cubicBezTo>
                <a:cubicBezTo>
                  <a:pt x="88" y="17"/>
                  <a:pt x="75" y="14"/>
                  <a:pt x="66" y="21"/>
                </a:cubicBezTo>
                <a:cubicBezTo>
                  <a:pt x="57" y="28"/>
                  <a:pt x="53" y="42"/>
                  <a:pt x="61" y="50"/>
                </a:cubicBezTo>
                <a:cubicBezTo>
                  <a:pt x="68" y="56"/>
                  <a:pt x="76" y="61"/>
                  <a:pt x="84" y="65"/>
                </a:cubicBezTo>
                <a:cubicBezTo>
                  <a:pt x="97" y="71"/>
                  <a:pt x="111" y="75"/>
                  <a:pt x="124" y="81"/>
                </a:cubicBezTo>
                <a:cubicBezTo>
                  <a:pt x="137" y="87"/>
                  <a:pt x="146" y="96"/>
                  <a:pt x="149" y="111"/>
                </a:cubicBezTo>
                <a:cubicBezTo>
                  <a:pt x="148" y="111"/>
                  <a:pt x="148" y="111"/>
                  <a:pt x="147" y="111"/>
                </a:cubicBezTo>
                <a:cubicBezTo>
                  <a:pt x="119" y="90"/>
                  <a:pt x="86" y="80"/>
                  <a:pt x="51" y="72"/>
                </a:cubicBezTo>
                <a:cubicBezTo>
                  <a:pt x="42" y="70"/>
                  <a:pt x="32" y="67"/>
                  <a:pt x="23" y="63"/>
                </a:cubicBezTo>
                <a:cubicBezTo>
                  <a:pt x="2" y="52"/>
                  <a:pt x="0" y="29"/>
                  <a:pt x="18" y="13"/>
                </a:cubicBezTo>
                <a:cubicBezTo>
                  <a:pt x="21" y="10"/>
                  <a:pt x="25" y="8"/>
                  <a:pt x="29" y="5"/>
                </a:cubicBezTo>
                <a:cubicBezTo>
                  <a:pt x="29" y="5"/>
                  <a:pt x="30" y="6"/>
                  <a:pt x="31" y="6"/>
                </a:cubicBezTo>
                <a:close/>
              </a:path>
            </a:pathLst>
          </a:custGeom>
          <a:solidFill>
            <a:srgbClr val="F6AB00"/>
          </a:solidFill>
          <a:ln>
            <a:noFill/>
          </a:ln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309" name="组合 3308"/>
          <p:cNvGrpSpPr/>
          <p:nvPr/>
        </p:nvGrpSpPr>
        <p:grpSpPr>
          <a:xfrm>
            <a:off x="4049859" y="2118879"/>
            <a:ext cx="1052012" cy="629467"/>
            <a:chOff x="4347420" y="2225738"/>
            <a:chExt cx="1058433" cy="633309"/>
          </a:xfrm>
          <a:solidFill>
            <a:srgbClr val="F6AB00"/>
          </a:solidFill>
          <a:effectLst>
            <a:outerShdw blurRad="50800" dist="127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096" name="Freeform 184"/>
            <p:cNvSpPr>
              <a:spLocks/>
            </p:cNvSpPr>
            <p:nvPr/>
          </p:nvSpPr>
          <p:spPr bwMode="auto">
            <a:xfrm>
              <a:off x="4347420" y="2225738"/>
              <a:ext cx="1058433" cy="633309"/>
            </a:xfrm>
            <a:custGeom>
              <a:avLst/>
              <a:gdLst>
                <a:gd name="T0" fmla="*/ 189 w 460"/>
                <a:gd name="T1" fmla="*/ 160 h 275"/>
                <a:gd name="T2" fmla="*/ 183 w 460"/>
                <a:gd name="T3" fmla="*/ 126 h 275"/>
                <a:gd name="T4" fmla="*/ 223 w 460"/>
                <a:gd name="T5" fmla="*/ 160 h 275"/>
                <a:gd name="T6" fmla="*/ 155 w 460"/>
                <a:gd name="T7" fmla="*/ 168 h 275"/>
                <a:gd name="T8" fmla="*/ 166 w 460"/>
                <a:gd name="T9" fmla="*/ 103 h 275"/>
                <a:gd name="T10" fmla="*/ 212 w 460"/>
                <a:gd name="T11" fmla="*/ 80 h 275"/>
                <a:gd name="T12" fmla="*/ 242 w 460"/>
                <a:gd name="T13" fmla="*/ 110 h 275"/>
                <a:gd name="T14" fmla="*/ 214 w 460"/>
                <a:gd name="T15" fmla="*/ 76 h 275"/>
                <a:gd name="T16" fmla="*/ 230 w 460"/>
                <a:gd name="T17" fmla="*/ 31 h 275"/>
                <a:gd name="T18" fmla="*/ 282 w 460"/>
                <a:gd name="T19" fmla="*/ 2 h 275"/>
                <a:gd name="T20" fmla="*/ 337 w 460"/>
                <a:gd name="T21" fmla="*/ 34 h 275"/>
                <a:gd name="T22" fmla="*/ 367 w 460"/>
                <a:gd name="T23" fmla="*/ 71 h 275"/>
                <a:gd name="T24" fmla="*/ 403 w 460"/>
                <a:gd name="T25" fmla="*/ 75 h 275"/>
                <a:gd name="T26" fmla="*/ 449 w 460"/>
                <a:gd name="T27" fmla="*/ 121 h 275"/>
                <a:gd name="T28" fmla="*/ 438 w 460"/>
                <a:gd name="T29" fmla="*/ 168 h 275"/>
                <a:gd name="T30" fmla="*/ 374 w 460"/>
                <a:gd name="T31" fmla="*/ 192 h 275"/>
                <a:gd name="T32" fmla="*/ 373 w 460"/>
                <a:gd name="T33" fmla="*/ 137 h 275"/>
                <a:gd name="T34" fmla="*/ 356 w 460"/>
                <a:gd name="T35" fmla="*/ 148 h 275"/>
                <a:gd name="T36" fmla="*/ 181 w 460"/>
                <a:gd name="T37" fmla="*/ 244 h 275"/>
                <a:gd name="T38" fmla="*/ 69 w 460"/>
                <a:gd name="T39" fmla="*/ 175 h 275"/>
                <a:gd name="T40" fmla="*/ 93 w 460"/>
                <a:gd name="T41" fmla="*/ 150 h 275"/>
                <a:gd name="T42" fmla="*/ 183 w 460"/>
                <a:gd name="T43" fmla="*/ 194 h 275"/>
                <a:gd name="T44" fmla="*/ 233 w 460"/>
                <a:gd name="T45" fmla="*/ 136 h 275"/>
                <a:gd name="T46" fmla="*/ 232 w 460"/>
                <a:gd name="T47" fmla="*/ 132 h 275"/>
                <a:gd name="T48" fmla="*/ 181 w 460"/>
                <a:gd name="T49" fmla="*/ 212 h 275"/>
                <a:gd name="T50" fmla="*/ 107 w 460"/>
                <a:gd name="T51" fmla="*/ 172 h 275"/>
                <a:gd name="T52" fmla="*/ 74 w 460"/>
                <a:gd name="T53" fmla="*/ 165 h 275"/>
                <a:gd name="T54" fmla="*/ 150 w 460"/>
                <a:gd name="T55" fmla="*/ 211 h 275"/>
                <a:gd name="T56" fmla="*/ 327 w 460"/>
                <a:gd name="T57" fmla="*/ 178 h 275"/>
                <a:gd name="T58" fmla="*/ 393 w 460"/>
                <a:gd name="T59" fmla="*/ 133 h 275"/>
                <a:gd name="T60" fmla="*/ 400 w 460"/>
                <a:gd name="T61" fmla="*/ 168 h 275"/>
                <a:gd name="T62" fmla="*/ 388 w 460"/>
                <a:gd name="T63" fmla="*/ 145 h 275"/>
                <a:gd name="T64" fmla="*/ 380 w 460"/>
                <a:gd name="T65" fmla="*/ 177 h 275"/>
                <a:gd name="T66" fmla="*/ 424 w 460"/>
                <a:gd name="T67" fmla="*/ 138 h 275"/>
                <a:gd name="T68" fmla="*/ 428 w 460"/>
                <a:gd name="T69" fmla="*/ 97 h 275"/>
                <a:gd name="T70" fmla="*/ 350 w 460"/>
                <a:gd name="T71" fmla="*/ 101 h 275"/>
                <a:gd name="T72" fmla="*/ 273 w 460"/>
                <a:gd name="T73" fmla="*/ 85 h 275"/>
                <a:gd name="T74" fmla="*/ 323 w 460"/>
                <a:gd name="T75" fmla="*/ 58 h 275"/>
                <a:gd name="T76" fmla="*/ 312 w 460"/>
                <a:gd name="T77" fmla="*/ 94 h 275"/>
                <a:gd name="T78" fmla="*/ 299 w 460"/>
                <a:gd name="T79" fmla="*/ 69 h 275"/>
                <a:gd name="T80" fmla="*/ 304 w 460"/>
                <a:gd name="T81" fmla="*/ 99 h 275"/>
                <a:gd name="T82" fmla="*/ 348 w 460"/>
                <a:gd name="T83" fmla="*/ 66 h 275"/>
                <a:gd name="T84" fmla="*/ 309 w 460"/>
                <a:gd name="T85" fmla="*/ 37 h 275"/>
                <a:gd name="T86" fmla="*/ 239 w 460"/>
                <a:gd name="T87" fmla="*/ 43 h 275"/>
                <a:gd name="T88" fmla="*/ 240 w 460"/>
                <a:gd name="T89" fmla="*/ 72 h 275"/>
                <a:gd name="T90" fmla="*/ 258 w 460"/>
                <a:gd name="T91" fmla="*/ 75 h 275"/>
                <a:gd name="T92" fmla="*/ 256 w 460"/>
                <a:gd name="T93" fmla="*/ 124 h 275"/>
                <a:gd name="T94" fmla="*/ 209 w 460"/>
                <a:gd name="T95" fmla="*/ 100 h 275"/>
                <a:gd name="T96" fmla="*/ 185 w 460"/>
                <a:gd name="T97" fmla="*/ 110 h 275"/>
                <a:gd name="T98" fmla="*/ 172 w 460"/>
                <a:gd name="T99" fmla="*/ 125 h 275"/>
                <a:gd name="T100" fmla="*/ 185 w 460"/>
                <a:gd name="T101" fmla="*/ 172 h 275"/>
                <a:gd name="T102" fmla="*/ 202 w 460"/>
                <a:gd name="T103" fmla="*/ 139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60" h="275">
                  <a:moveTo>
                    <a:pt x="200" y="141"/>
                  </a:moveTo>
                  <a:cubicBezTo>
                    <a:pt x="202" y="153"/>
                    <a:pt x="199" y="159"/>
                    <a:pt x="189" y="160"/>
                  </a:cubicBezTo>
                  <a:cubicBezTo>
                    <a:pt x="181" y="162"/>
                    <a:pt x="173" y="154"/>
                    <a:pt x="174" y="144"/>
                  </a:cubicBezTo>
                  <a:cubicBezTo>
                    <a:pt x="175" y="137"/>
                    <a:pt x="178" y="130"/>
                    <a:pt x="183" y="126"/>
                  </a:cubicBezTo>
                  <a:cubicBezTo>
                    <a:pt x="190" y="120"/>
                    <a:pt x="200" y="121"/>
                    <a:pt x="208" y="126"/>
                  </a:cubicBezTo>
                  <a:cubicBezTo>
                    <a:pt x="219" y="132"/>
                    <a:pt x="226" y="147"/>
                    <a:pt x="223" y="160"/>
                  </a:cubicBezTo>
                  <a:cubicBezTo>
                    <a:pt x="220" y="173"/>
                    <a:pt x="207" y="185"/>
                    <a:pt x="192" y="186"/>
                  </a:cubicBezTo>
                  <a:cubicBezTo>
                    <a:pt x="176" y="188"/>
                    <a:pt x="163" y="181"/>
                    <a:pt x="155" y="168"/>
                  </a:cubicBezTo>
                  <a:cubicBezTo>
                    <a:pt x="148" y="153"/>
                    <a:pt x="149" y="132"/>
                    <a:pt x="160" y="120"/>
                  </a:cubicBezTo>
                  <a:cubicBezTo>
                    <a:pt x="165" y="115"/>
                    <a:pt x="167" y="110"/>
                    <a:pt x="166" y="103"/>
                  </a:cubicBezTo>
                  <a:cubicBezTo>
                    <a:pt x="166" y="92"/>
                    <a:pt x="169" y="81"/>
                    <a:pt x="181" y="76"/>
                  </a:cubicBezTo>
                  <a:cubicBezTo>
                    <a:pt x="192" y="70"/>
                    <a:pt x="203" y="73"/>
                    <a:pt x="212" y="80"/>
                  </a:cubicBezTo>
                  <a:cubicBezTo>
                    <a:pt x="218" y="85"/>
                    <a:pt x="223" y="92"/>
                    <a:pt x="227" y="99"/>
                  </a:cubicBezTo>
                  <a:cubicBezTo>
                    <a:pt x="231" y="105"/>
                    <a:pt x="232" y="113"/>
                    <a:pt x="242" y="110"/>
                  </a:cubicBezTo>
                  <a:cubicBezTo>
                    <a:pt x="251" y="107"/>
                    <a:pt x="254" y="100"/>
                    <a:pt x="251" y="92"/>
                  </a:cubicBezTo>
                  <a:cubicBezTo>
                    <a:pt x="238" y="86"/>
                    <a:pt x="225" y="82"/>
                    <a:pt x="214" y="76"/>
                  </a:cubicBezTo>
                  <a:cubicBezTo>
                    <a:pt x="203" y="69"/>
                    <a:pt x="200" y="56"/>
                    <a:pt x="203" y="47"/>
                  </a:cubicBezTo>
                  <a:cubicBezTo>
                    <a:pt x="206" y="37"/>
                    <a:pt x="216" y="31"/>
                    <a:pt x="230" y="31"/>
                  </a:cubicBezTo>
                  <a:cubicBezTo>
                    <a:pt x="232" y="31"/>
                    <a:pt x="235" y="31"/>
                    <a:pt x="238" y="31"/>
                  </a:cubicBezTo>
                  <a:cubicBezTo>
                    <a:pt x="246" y="12"/>
                    <a:pt x="260" y="0"/>
                    <a:pt x="282" y="2"/>
                  </a:cubicBezTo>
                  <a:cubicBezTo>
                    <a:pt x="296" y="4"/>
                    <a:pt x="305" y="13"/>
                    <a:pt x="316" y="22"/>
                  </a:cubicBezTo>
                  <a:cubicBezTo>
                    <a:pt x="322" y="28"/>
                    <a:pt x="330" y="33"/>
                    <a:pt x="337" y="34"/>
                  </a:cubicBezTo>
                  <a:cubicBezTo>
                    <a:pt x="355" y="36"/>
                    <a:pt x="365" y="48"/>
                    <a:pt x="366" y="65"/>
                  </a:cubicBezTo>
                  <a:cubicBezTo>
                    <a:pt x="366" y="66"/>
                    <a:pt x="366" y="68"/>
                    <a:pt x="367" y="71"/>
                  </a:cubicBezTo>
                  <a:cubicBezTo>
                    <a:pt x="378" y="64"/>
                    <a:pt x="387" y="64"/>
                    <a:pt x="395" y="75"/>
                  </a:cubicBezTo>
                  <a:cubicBezTo>
                    <a:pt x="396" y="77"/>
                    <a:pt x="400" y="76"/>
                    <a:pt x="403" y="75"/>
                  </a:cubicBezTo>
                  <a:cubicBezTo>
                    <a:pt x="411" y="75"/>
                    <a:pt x="419" y="72"/>
                    <a:pt x="427" y="73"/>
                  </a:cubicBezTo>
                  <a:cubicBezTo>
                    <a:pt x="449" y="77"/>
                    <a:pt x="460" y="102"/>
                    <a:pt x="449" y="121"/>
                  </a:cubicBezTo>
                  <a:cubicBezTo>
                    <a:pt x="446" y="126"/>
                    <a:pt x="440" y="129"/>
                    <a:pt x="435" y="134"/>
                  </a:cubicBezTo>
                  <a:cubicBezTo>
                    <a:pt x="441" y="144"/>
                    <a:pt x="444" y="156"/>
                    <a:pt x="438" y="168"/>
                  </a:cubicBezTo>
                  <a:cubicBezTo>
                    <a:pt x="434" y="177"/>
                    <a:pt x="427" y="186"/>
                    <a:pt x="419" y="192"/>
                  </a:cubicBezTo>
                  <a:cubicBezTo>
                    <a:pt x="404" y="203"/>
                    <a:pt x="385" y="202"/>
                    <a:pt x="374" y="192"/>
                  </a:cubicBezTo>
                  <a:cubicBezTo>
                    <a:pt x="363" y="182"/>
                    <a:pt x="361" y="160"/>
                    <a:pt x="369" y="145"/>
                  </a:cubicBezTo>
                  <a:cubicBezTo>
                    <a:pt x="370" y="143"/>
                    <a:pt x="372" y="140"/>
                    <a:pt x="373" y="137"/>
                  </a:cubicBezTo>
                  <a:cubicBezTo>
                    <a:pt x="373" y="137"/>
                    <a:pt x="372" y="136"/>
                    <a:pt x="371" y="135"/>
                  </a:cubicBezTo>
                  <a:cubicBezTo>
                    <a:pt x="366" y="139"/>
                    <a:pt x="360" y="143"/>
                    <a:pt x="356" y="148"/>
                  </a:cubicBezTo>
                  <a:cubicBezTo>
                    <a:pt x="350" y="158"/>
                    <a:pt x="345" y="170"/>
                    <a:pt x="341" y="181"/>
                  </a:cubicBezTo>
                  <a:cubicBezTo>
                    <a:pt x="313" y="248"/>
                    <a:pt x="248" y="275"/>
                    <a:pt x="181" y="244"/>
                  </a:cubicBezTo>
                  <a:cubicBezTo>
                    <a:pt x="165" y="237"/>
                    <a:pt x="150" y="227"/>
                    <a:pt x="134" y="217"/>
                  </a:cubicBezTo>
                  <a:cubicBezTo>
                    <a:pt x="112" y="203"/>
                    <a:pt x="91" y="188"/>
                    <a:pt x="69" y="175"/>
                  </a:cubicBezTo>
                  <a:cubicBezTo>
                    <a:pt x="48" y="162"/>
                    <a:pt x="25" y="154"/>
                    <a:pt x="0" y="153"/>
                  </a:cubicBezTo>
                  <a:cubicBezTo>
                    <a:pt x="30" y="141"/>
                    <a:pt x="62" y="137"/>
                    <a:pt x="93" y="150"/>
                  </a:cubicBezTo>
                  <a:cubicBezTo>
                    <a:pt x="112" y="158"/>
                    <a:pt x="130" y="170"/>
                    <a:pt x="149" y="180"/>
                  </a:cubicBezTo>
                  <a:cubicBezTo>
                    <a:pt x="160" y="185"/>
                    <a:pt x="172" y="191"/>
                    <a:pt x="183" y="194"/>
                  </a:cubicBezTo>
                  <a:cubicBezTo>
                    <a:pt x="200" y="199"/>
                    <a:pt x="215" y="194"/>
                    <a:pt x="227" y="181"/>
                  </a:cubicBezTo>
                  <a:cubicBezTo>
                    <a:pt x="238" y="167"/>
                    <a:pt x="240" y="152"/>
                    <a:pt x="233" y="136"/>
                  </a:cubicBezTo>
                  <a:cubicBezTo>
                    <a:pt x="232" y="135"/>
                    <a:pt x="232" y="134"/>
                    <a:pt x="232" y="132"/>
                  </a:cubicBezTo>
                  <a:cubicBezTo>
                    <a:pt x="232" y="132"/>
                    <a:pt x="232" y="132"/>
                    <a:pt x="232" y="132"/>
                  </a:cubicBezTo>
                  <a:cubicBezTo>
                    <a:pt x="258" y="142"/>
                    <a:pt x="262" y="180"/>
                    <a:pt x="239" y="200"/>
                  </a:cubicBezTo>
                  <a:cubicBezTo>
                    <a:pt x="222" y="214"/>
                    <a:pt x="202" y="217"/>
                    <a:pt x="181" y="212"/>
                  </a:cubicBezTo>
                  <a:cubicBezTo>
                    <a:pt x="169" y="209"/>
                    <a:pt x="157" y="202"/>
                    <a:pt x="146" y="196"/>
                  </a:cubicBezTo>
                  <a:cubicBezTo>
                    <a:pt x="133" y="189"/>
                    <a:pt x="120" y="180"/>
                    <a:pt x="107" y="172"/>
                  </a:cubicBezTo>
                  <a:cubicBezTo>
                    <a:pt x="84" y="158"/>
                    <a:pt x="64" y="152"/>
                    <a:pt x="37" y="151"/>
                  </a:cubicBezTo>
                  <a:cubicBezTo>
                    <a:pt x="50" y="155"/>
                    <a:pt x="62" y="159"/>
                    <a:pt x="74" y="165"/>
                  </a:cubicBezTo>
                  <a:cubicBezTo>
                    <a:pt x="86" y="170"/>
                    <a:pt x="97" y="176"/>
                    <a:pt x="109" y="183"/>
                  </a:cubicBezTo>
                  <a:cubicBezTo>
                    <a:pt x="123" y="192"/>
                    <a:pt x="136" y="202"/>
                    <a:pt x="150" y="211"/>
                  </a:cubicBezTo>
                  <a:cubicBezTo>
                    <a:pt x="182" y="231"/>
                    <a:pt x="217" y="237"/>
                    <a:pt x="254" y="232"/>
                  </a:cubicBezTo>
                  <a:cubicBezTo>
                    <a:pt x="288" y="228"/>
                    <a:pt x="312" y="208"/>
                    <a:pt x="327" y="178"/>
                  </a:cubicBezTo>
                  <a:cubicBezTo>
                    <a:pt x="332" y="169"/>
                    <a:pt x="336" y="160"/>
                    <a:pt x="342" y="152"/>
                  </a:cubicBezTo>
                  <a:cubicBezTo>
                    <a:pt x="354" y="134"/>
                    <a:pt x="372" y="129"/>
                    <a:pt x="393" y="133"/>
                  </a:cubicBezTo>
                  <a:cubicBezTo>
                    <a:pt x="405" y="135"/>
                    <a:pt x="414" y="146"/>
                    <a:pt x="411" y="156"/>
                  </a:cubicBezTo>
                  <a:cubicBezTo>
                    <a:pt x="410" y="161"/>
                    <a:pt x="405" y="167"/>
                    <a:pt x="400" y="168"/>
                  </a:cubicBezTo>
                  <a:cubicBezTo>
                    <a:pt x="396" y="169"/>
                    <a:pt x="389" y="165"/>
                    <a:pt x="387" y="162"/>
                  </a:cubicBezTo>
                  <a:cubicBezTo>
                    <a:pt x="385" y="158"/>
                    <a:pt x="388" y="152"/>
                    <a:pt x="388" y="145"/>
                  </a:cubicBezTo>
                  <a:cubicBezTo>
                    <a:pt x="385" y="146"/>
                    <a:pt x="380" y="147"/>
                    <a:pt x="377" y="149"/>
                  </a:cubicBezTo>
                  <a:cubicBezTo>
                    <a:pt x="369" y="157"/>
                    <a:pt x="370" y="170"/>
                    <a:pt x="380" y="177"/>
                  </a:cubicBezTo>
                  <a:cubicBezTo>
                    <a:pt x="390" y="184"/>
                    <a:pt x="404" y="184"/>
                    <a:pt x="413" y="177"/>
                  </a:cubicBezTo>
                  <a:cubicBezTo>
                    <a:pt x="424" y="170"/>
                    <a:pt x="429" y="150"/>
                    <a:pt x="424" y="138"/>
                  </a:cubicBezTo>
                  <a:cubicBezTo>
                    <a:pt x="423" y="135"/>
                    <a:pt x="421" y="133"/>
                    <a:pt x="420" y="130"/>
                  </a:cubicBezTo>
                  <a:cubicBezTo>
                    <a:pt x="434" y="116"/>
                    <a:pt x="436" y="105"/>
                    <a:pt x="428" y="97"/>
                  </a:cubicBezTo>
                  <a:cubicBezTo>
                    <a:pt x="422" y="89"/>
                    <a:pt x="409" y="90"/>
                    <a:pt x="397" y="99"/>
                  </a:cubicBezTo>
                  <a:cubicBezTo>
                    <a:pt x="380" y="81"/>
                    <a:pt x="366" y="81"/>
                    <a:pt x="350" y="101"/>
                  </a:cubicBezTo>
                  <a:cubicBezTo>
                    <a:pt x="336" y="117"/>
                    <a:pt x="319" y="119"/>
                    <a:pt x="300" y="115"/>
                  </a:cubicBezTo>
                  <a:cubicBezTo>
                    <a:pt x="285" y="111"/>
                    <a:pt x="276" y="100"/>
                    <a:pt x="273" y="85"/>
                  </a:cubicBezTo>
                  <a:cubicBezTo>
                    <a:pt x="270" y="72"/>
                    <a:pt x="276" y="61"/>
                    <a:pt x="288" y="54"/>
                  </a:cubicBezTo>
                  <a:cubicBezTo>
                    <a:pt x="299" y="48"/>
                    <a:pt x="315" y="50"/>
                    <a:pt x="323" y="58"/>
                  </a:cubicBezTo>
                  <a:cubicBezTo>
                    <a:pt x="330" y="65"/>
                    <a:pt x="332" y="77"/>
                    <a:pt x="327" y="85"/>
                  </a:cubicBezTo>
                  <a:cubicBezTo>
                    <a:pt x="324" y="92"/>
                    <a:pt x="319" y="95"/>
                    <a:pt x="312" y="94"/>
                  </a:cubicBezTo>
                  <a:cubicBezTo>
                    <a:pt x="303" y="93"/>
                    <a:pt x="300" y="89"/>
                    <a:pt x="302" y="80"/>
                  </a:cubicBezTo>
                  <a:cubicBezTo>
                    <a:pt x="302" y="76"/>
                    <a:pt x="300" y="73"/>
                    <a:pt x="299" y="69"/>
                  </a:cubicBezTo>
                  <a:cubicBezTo>
                    <a:pt x="296" y="72"/>
                    <a:pt x="292" y="75"/>
                    <a:pt x="291" y="79"/>
                  </a:cubicBezTo>
                  <a:cubicBezTo>
                    <a:pt x="290" y="88"/>
                    <a:pt x="295" y="95"/>
                    <a:pt x="304" y="99"/>
                  </a:cubicBezTo>
                  <a:cubicBezTo>
                    <a:pt x="315" y="104"/>
                    <a:pt x="326" y="102"/>
                    <a:pt x="336" y="95"/>
                  </a:cubicBezTo>
                  <a:cubicBezTo>
                    <a:pt x="346" y="88"/>
                    <a:pt x="349" y="78"/>
                    <a:pt x="348" y="66"/>
                  </a:cubicBezTo>
                  <a:cubicBezTo>
                    <a:pt x="346" y="53"/>
                    <a:pt x="337" y="46"/>
                    <a:pt x="321" y="45"/>
                  </a:cubicBezTo>
                  <a:cubicBezTo>
                    <a:pt x="315" y="44"/>
                    <a:pt x="312" y="42"/>
                    <a:pt x="309" y="37"/>
                  </a:cubicBezTo>
                  <a:cubicBezTo>
                    <a:pt x="295" y="17"/>
                    <a:pt x="266" y="17"/>
                    <a:pt x="251" y="37"/>
                  </a:cubicBezTo>
                  <a:cubicBezTo>
                    <a:pt x="247" y="41"/>
                    <a:pt x="245" y="44"/>
                    <a:pt x="239" y="43"/>
                  </a:cubicBezTo>
                  <a:cubicBezTo>
                    <a:pt x="230" y="43"/>
                    <a:pt x="223" y="51"/>
                    <a:pt x="224" y="60"/>
                  </a:cubicBezTo>
                  <a:cubicBezTo>
                    <a:pt x="224" y="68"/>
                    <a:pt x="230" y="72"/>
                    <a:pt x="240" y="72"/>
                  </a:cubicBezTo>
                  <a:cubicBezTo>
                    <a:pt x="243" y="72"/>
                    <a:pt x="247" y="71"/>
                    <a:pt x="250" y="71"/>
                  </a:cubicBezTo>
                  <a:cubicBezTo>
                    <a:pt x="253" y="72"/>
                    <a:pt x="257" y="73"/>
                    <a:pt x="258" y="75"/>
                  </a:cubicBezTo>
                  <a:cubicBezTo>
                    <a:pt x="262" y="82"/>
                    <a:pt x="266" y="89"/>
                    <a:pt x="268" y="97"/>
                  </a:cubicBezTo>
                  <a:cubicBezTo>
                    <a:pt x="270" y="108"/>
                    <a:pt x="267" y="118"/>
                    <a:pt x="256" y="124"/>
                  </a:cubicBezTo>
                  <a:cubicBezTo>
                    <a:pt x="246" y="130"/>
                    <a:pt x="235" y="130"/>
                    <a:pt x="226" y="122"/>
                  </a:cubicBezTo>
                  <a:cubicBezTo>
                    <a:pt x="219" y="116"/>
                    <a:pt x="214" y="108"/>
                    <a:pt x="209" y="100"/>
                  </a:cubicBezTo>
                  <a:cubicBezTo>
                    <a:pt x="204" y="89"/>
                    <a:pt x="200" y="86"/>
                    <a:pt x="192" y="89"/>
                  </a:cubicBezTo>
                  <a:cubicBezTo>
                    <a:pt x="184" y="91"/>
                    <a:pt x="182" y="98"/>
                    <a:pt x="185" y="110"/>
                  </a:cubicBezTo>
                  <a:cubicBezTo>
                    <a:pt x="185" y="111"/>
                    <a:pt x="186" y="113"/>
                    <a:pt x="186" y="114"/>
                  </a:cubicBezTo>
                  <a:cubicBezTo>
                    <a:pt x="182" y="118"/>
                    <a:pt x="176" y="121"/>
                    <a:pt x="172" y="125"/>
                  </a:cubicBezTo>
                  <a:cubicBezTo>
                    <a:pt x="164" y="134"/>
                    <a:pt x="162" y="144"/>
                    <a:pt x="165" y="155"/>
                  </a:cubicBezTo>
                  <a:cubicBezTo>
                    <a:pt x="168" y="165"/>
                    <a:pt x="175" y="171"/>
                    <a:pt x="185" y="172"/>
                  </a:cubicBezTo>
                  <a:cubicBezTo>
                    <a:pt x="199" y="174"/>
                    <a:pt x="212" y="160"/>
                    <a:pt x="208" y="147"/>
                  </a:cubicBezTo>
                  <a:cubicBezTo>
                    <a:pt x="207" y="144"/>
                    <a:pt x="204" y="142"/>
                    <a:pt x="202" y="139"/>
                  </a:cubicBezTo>
                  <a:cubicBezTo>
                    <a:pt x="201" y="140"/>
                    <a:pt x="200" y="140"/>
                    <a:pt x="200" y="141"/>
                  </a:cubicBezTo>
                  <a:close/>
                </a:path>
              </a:pathLst>
            </a:custGeom>
            <a:grpFill/>
            <a:ln w="3175">
              <a:solidFill>
                <a:srgbClr val="FFFF00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n>
                  <a:solidFill>
                    <a:srgbClr val="FFFF00"/>
                  </a:solidFill>
                </a:ln>
              </a:endParaRPr>
            </a:p>
          </p:txBody>
        </p:sp>
        <p:sp>
          <p:nvSpPr>
            <p:cNvPr id="3308" name="Freeform 435"/>
            <p:cNvSpPr>
              <a:spLocks/>
            </p:cNvSpPr>
            <p:nvPr/>
          </p:nvSpPr>
          <p:spPr bwMode="auto">
            <a:xfrm>
              <a:off x="4884606" y="2512297"/>
              <a:ext cx="191015" cy="211853"/>
            </a:xfrm>
            <a:custGeom>
              <a:avLst/>
              <a:gdLst>
                <a:gd name="T0" fmla="*/ 53 w 90"/>
                <a:gd name="T1" fmla="*/ 22 h 100"/>
                <a:gd name="T2" fmla="*/ 53 w 90"/>
                <a:gd name="T3" fmla="*/ 25 h 100"/>
                <a:gd name="T4" fmla="*/ 48 w 90"/>
                <a:gd name="T5" fmla="*/ 42 h 100"/>
                <a:gd name="T6" fmla="*/ 35 w 90"/>
                <a:gd name="T7" fmla="*/ 42 h 100"/>
                <a:gd name="T8" fmla="*/ 27 w 90"/>
                <a:gd name="T9" fmla="*/ 25 h 100"/>
                <a:gd name="T10" fmla="*/ 43 w 90"/>
                <a:gd name="T11" fmla="*/ 4 h 100"/>
                <a:gd name="T12" fmla="*/ 74 w 90"/>
                <a:gd name="T13" fmla="*/ 12 h 100"/>
                <a:gd name="T14" fmla="*/ 69 w 90"/>
                <a:gd name="T15" fmla="*/ 75 h 100"/>
                <a:gd name="T16" fmla="*/ 15 w 90"/>
                <a:gd name="T17" fmla="*/ 99 h 100"/>
                <a:gd name="T18" fmla="*/ 0 w 90"/>
                <a:gd name="T19" fmla="*/ 99 h 100"/>
                <a:gd name="T20" fmla="*/ 17 w 90"/>
                <a:gd name="T21" fmla="*/ 92 h 100"/>
                <a:gd name="T22" fmla="*/ 51 w 90"/>
                <a:gd name="T23" fmla="*/ 72 h 100"/>
                <a:gd name="T24" fmla="*/ 66 w 90"/>
                <a:gd name="T25" fmla="*/ 43 h 100"/>
                <a:gd name="T26" fmla="*/ 53 w 90"/>
                <a:gd name="T27" fmla="*/ 2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" h="100">
                  <a:moveTo>
                    <a:pt x="53" y="22"/>
                  </a:moveTo>
                  <a:cubicBezTo>
                    <a:pt x="53" y="24"/>
                    <a:pt x="53" y="25"/>
                    <a:pt x="53" y="25"/>
                  </a:cubicBezTo>
                  <a:cubicBezTo>
                    <a:pt x="54" y="32"/>
                    <a:pt x="55" y="39"/>
                    <a:pt x="48" y="42"/>
                  </a:cubicBezTo>
                  <a:cubicBezTo>
                    <a:pt x="45" y="44"/>
                    <a:pt x="39" y="44"/>
                    <a:pt x="35" y="42"/>
                  </a:cubicBezTo>
                  <a:cubicBezTo>
                    <a:pt x="28" y="40"/>
                    <a:pt x="26" y="33"/>
                    <a:pt x="27" y="25"/>
                  </a:cubicBezTo>
                  <a:cubicBezTo>
                    <a:pt x="27" y="16"/>
                    <a:pt x="34" y="7"/>
                    <a:pt x="43" y="4"/>
                  </a:cubicBezTo>
                  <a:cubicBezTo>
                    <a:pt x="54" y="0"/>
                    <a:pt x="66" y="3"/>
                    <a:pt x="74" y="12"/>
                  </a:cubicBezTo>
                  <a:cubicBezTo>
                    <a:pt x="90" y="29"/>
                    <a:pt x="88" y="57"/>
                    <a:pt x="69" y="75"/>
                  </a:cubicBezTo>
                  <a:cubicBezTo>
                    <a:pt x="54" y="89"/>
                    <a:pt x="35" y="96"/>
                    <a:pt x="15" y="99"/>
                  </a:cubicBezTo>
                  <a:cubicBezTo>
                    <a:pt x="10" y="100"/>
                    <a:pt x="5" y="100"/>
                    <a:pt x="0" y="99"/>
                  </a:cubicBezTo>
                  <a:cubicBezTo>
                    <a:pt x="6" y="97"/>
                    <a:pt x="12" y="95"/>
                    <a:pt x="17" y="92"/>
                  </a:cubicBezTo>
                  <a:cubicBezTo>
                    <a:pt x="29" y="86"/>
                    <a:pt x="41" y="80"/>
                    <a:pt x="51" y="72"/>
                  </a:cubicBezTo>
                  <a:cubicBezTo>
                    <a:pt x="60" y="65"/>
                    <a:pt x="66" y="55"/>
                    <a:pt x="66" y="43"/>
                  </a:cubicBezTo>
                  <a:cubicBezTo>
                    <a:pt x="66" y="34"/>
                    <a:pt x="63" y="27"/>
                    <a:pt x="53" y="22"/>
                  </a:cubicBezTo>
                  <a:close/>
                </a:path>
              </a:pathLst>
            </a:custGeom>
            <a:grpFill/>
            <a:ln w="3175">
              <a:solidFill>
                <a:srgbClr val="FFFF00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n>
                  <a:solidFill>
                    <a:srgbClr val="FFFF00"/>
                  </a:solidFill>
                </a:ln>
              </a:endParaRPr>
            </a:p>
          </p:txBody>
        </p:sp>
      </p:grpSp>
      <p:sp>
        <p:nvSpPr>
          <p:cNvPr id="3311" name="文本框 3310"/>
          <p:cNvSpPr txBox="1"/>
          <p:nvPr/>
        </p:nvSpPr>
        <p:spPr>
          <a:xfrm>
            <a:off x="2758505" y="2819032"/>
            <a:ext cx="2957798" cy="52322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n w="6350">
                  <a:solidFill>
                    <a:srgbClr val="FFFF00"/>
                  </a:solidFill>
                </a:ln>
                <a:solidFill>
                  <a:srgbClr val="F6AB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HAPPY</a:t>
            </a:r>
            <a:r>
              <a:rPr lang="en-US" altLang="zh-CN" sz="1600" dirty="0" smtClean="0">
                <a:solidFill>
                  <a:srgbClr val="F6AB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r>
              <a:rPr lang="en-US" altLang="zh-CN" sz="2800" b="1" dirty="0" smtClean="0">
                <a:ln w="3175">
                  <a:solidFill>
                    <a:srgbClr val="FFFF00"/>
                  </a:solidFill>
                </a:ln>
                <a:solidFill>
                  <a:srgbClr val="F6AB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NEW</a:t>
            </a:r>
            <a:r>
              <a:rPr lang="en-US" altLang="zh-CN" sz="1600" dirty="0" smtClean="0">
                <a:solidFill>
                  <a:srgbClr val="F6AB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r>
              <a:rPr lang="en-US" altLang="zh-CN" sz="1600" dirty="0" smtClean="0">
                <a:ln w="6350">
                  <a:solidFill>
                    <a:srgbClr val="FFFF00"/>
                  </a:solidFill>
                </a:ln>
                <a:solidFill>
                  <a:srgbClr val="F6AB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YEAR</a:t>
            </a:r>
            <a:endParaRPr lang="zh-CN" altLang="en-US" sz="1600" dirty="0">
              <a:ln w="6350">
                <a:solidFill>
                  <a:srgbClr val="FFFF00"/>
                </a:solidFill>
              </a:ln>
              <a:solidFill>
                <a:srgbClr val="F6AB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13" name="文本框 3312"/>
          <p:cNvSpPr txBox="1"/>
          <p:nvPr/>
        </p:nvSpPr>
        <p:spPr>
          <a:xfrm>
            <a:off x="3139980" y="2579048"/>
            <a:ext cx="1370363" cy="338554"/>
          </a:xfrm>
          <a:prstGeom prst="rect">
            <a:avLst/>
          </a:prstGeom>
          <a:noFill/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n w="6350">
                  <a:solidFill>
                    <a:srgbClr val="FFFF00"/>
                  </a:solidFill>
                </a:ln>
                <a:solidFill>
                  <a:srgbClr val="F6AB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乙未年吉祥</a:t>
            </a:r>
            <a:endParaRPr lang="zh-CN" altLang="en-US" sz="1600" dirty="0">
              <a:ln w="6350">
                <a:solidFill>
                  <a:srgbClr val="FFFF00"/>
                </a:solidFill>
              </a:ln>
              <a:solidFill>
                <a:srgbClr val="F6AB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499441" y="1124653"/>
            <a:ext cx="742142" cy="1978610"/>
            <a:chOff x="2499441" y="1124653"/>
            <a:chExt cx="742142" cy="1978610"/>
          </a:xfrm>
        </p:grpSpPr>
        <p:sp>
          <p:nvSpPr>
            <p:cNvPr id="3092" name="Freeform 423"/>
            <p:cNvSpPr>
              <a:spLocks noEditPoints="1"/>
            </p:cNvSpPr>
            <p:nvPr/>
          </p:nvSpPr>
          <p:spPr bwMode="auto">
            <a:xfrm>
              <a:off x="2504360" y="1124653"/>
              <a:ext cx="713081" cy="994227"/>
            </a:xfrm>
            <a:custGeom>
              <a:avLst/>
              <a:gdLst>
                <a:gd name="T0" fmla="*/ 188 w 310"/>
                <a:gd name="T1" fmla="*/ 196 h 432"/>
                <a:gd name="T2" fmla="*/ 226 w 310"/>
                <a:gd name="T3" fmla="*/ 175 h 432"/>
                <a:gd name="T4" fmla="*/ 187 w 310"/>
                <a:gd name="T5" fmla="*/ 149 h 432"/>
                <a:gd name="T6" fmla="*/ 224 w 310"/>
                <a:gd name="T7" fmla="*/ 110 h 432"/>
                <a:gd name="T8" fmla="*/ 200 w 310"/>
                <a:gd name="T9" fmla="*/ 79 h 432"/>
                <a:gd name="T10" fmla="*/ 219 w 310"/>
                <a:gd name="T11" fmla="*/ 10 h 432"/>
                <a:gd name="T12" fmla="*/ 192 w 310"/>
                <a:gd name="T13" fmla="*/ 15 h 432"/>
                <a:gd name="T14" fmla="*/ 140 w 310"/>
                <a:gd name="T15" fmla="*/ 90 h 432"/>
                <a:gd name="T16" fmla="*/ 76 w 310"/>
                <a:gd name="T17" fmla="*/ 114 h 432"/>
                <a:gd name="T18" fmla="*/ 65 w 310"/>
                <a:gd name="T19" fmla="*/ 115 h 432"/>
                <a:gd name="T20" fmla="*/ 80 w 310"/>
                <a:gd name="T21" fmla="*/ 142 h 432"/>
                <a:gd name="T22" fmla="*/ 143 w 310"/>
                <a:gd name="T23" fmla="*/ 142 h 432"/>
                <a:gd name="T24" fmla="*/ 76 w 310"/>
                <a:gd name="T25" fmla="*/ 188 h 432"/>
                <a:gd name="T26" fmla="*/ 66 w 310"/>
                <a:gd name="T27" fmla="*/ 193 h 432"/>
                <a:gd name="T28" fmla="*/ 102 w 310"/>
                <a:gd name="T29" fmla="*/ 223 h 432"/>
                <a:gd name="T30" fmla="*/ 6 w 310"/>
                <a:gd name="T31" fmla="*/ 263 h 432"/>
                <a:gd name="T32" fmla="*/ 4 w 310"/>
                <a:gd name="T33" fmla="*/ 288 h 432"/>
                <a:gd name="T34" fmla="*/ 44 w 310"/>
                <a:gd name="T35" fmla="*/ 299 h 432"/>
                <a:gd name="T36" fmla="*/ 151 w 310"/>
                <a:gd name="T37" fmla="*/ 258 h 432"/>
                <a:gd name="T38" fmla="*/ 160 w 310"/>
                <a:gd name="T39" fmla="*/ 416 h 432"/>
                <a:gd name="T40" fmla="*/ 181 w 310"/>
                <a:gd name="T41" fmla="*/ 387 h 432"/>
                <a:gd name="T42" fmla="*/ 216 w 310"/>
                <a:gd name="T43" fmla="*/ 253 h 432"/>
                <a:gd name="T44" fmla="*/ 273 w 310"/>
                <a:gd name="T45" fmla="*/ 263 h 432"/>
                <a:gd name="T46" fmla="*/ 303 w 310"/>
                <a:gd name="T47" fmla="*/ 268 h 432"/>
                <a:gd name="T48" fmla="*/ 310 w 310"/>
                <a:gd name="T49" fmla="*/ 253 h 432"/>
                <a:gd name="T50" fmla="*/ 279 w 310"/>
                <a:gd name="T51" fmla="*/ 220 h 432"/>
                <a:gd name="T52" fmla="*/ 187 w 310"/>
                <a:gd name="T53" fmla="*/ 224 h 432"/>
                <a:gd name="T54" fmla="*/ 149 w 310"/>
                <a:gd name="T55" fmla="*/ 228 h 432"/>
                <a:gd name="T56" fmla="*/ 149 w 310"/>
                <a:gd name="T57" fmla="*/ 217 h 432"/>
                <a:gd name="T58" fmla="*/ 149 w 310"/>
                <a:gd name="T59" fmla="*/ 228 h 432"/>
                <a:gd name="T60" fmla="*/ 142 w 310"/>
                <a:gd name="T61" fmla="*/ 26 h 432"/>
                <a:gd name="T62" fmla="*/ 93 w 310"/>
                <a:gd name="T63" fmla="*/ 29 h 432"/>
                <a:gd name="T64" fmla="*/ 86 w 310"/>
                <a:gd name="T65" fmla="*/ 26 h 432"/>
                <a:gd name="T66" fmla="*/ 111 w 310"/>
                <a:gd name="T67" fmla="*/ 92 h 432"/>
                <a:gd name="T68" fmla="*/ 132 w 310"/>
                <a:gd name="T69" fmla="*/ 83 h 432"/>
                <a:gd name="T70" fmla="*/ 153 w 310"/>
                <a:gd name="T71" fmla="*/ 30 h 432"/>
                <a:gd name="T72" fmla="*/ 148 w 310"/>
                <a:gd name="T73" fmla="*/ 22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10" h="432">
                  <a:moveTo>
                    <a:pt x="186" y="213"/>
                  </a:moveTo>
                  <a:cubicBezTo>
                    <a:pt x="186" y="208"/>
                    <a:pt x="187" y="202"/>
                    <a:pt x="188" y="196"/>
                  </a:cubicBezTo>
                  <a:cubicBezTo>
                    <a:pt x="199" y="193"/>
                    <a:pt x="209" y="191"/>
                    <a:pt x="218" y="189"/>
                  </a:cubicBezTo>
                  <a:cubicBezTo>
                    <a:pt x="223" y="188"/>
                    <a:pt x="226" y="183"/>
                    <a:pt x="226" y="175"/>
                  </a:cubicBezTo>
                  <a:cubicBezTo>
                    <a:pt x="226" y="167"/>
                    <a:pt x="222" y="161"/>
                    <a:pt x="215" y="156"/>
                  </a:cubicBezTo>
                  <a:cubicBezTo>
                    <a:pt x="208" y="151"/>
                    <a:pt x="198" y="149"/>
                    <a:pt x="187" y="149"/>
                  </a:cubicBezTo>
                  <a:cubicBezTo>
                    <a:pt x="187" y="145"/>
                    <a:pt x="187" y="142"/>
                    <a:pt x="187" y="139"/>
                  </a:cubicBezTo>
                  <a:cubicBezTo>
                    <a:pt x="198" y="129"/>
                    <a:pt x="210" y="119"/>
                    <a:pt x="224" y="110"/>
                  </a:cubicBezTo>
                  <a:cubicBezTo>
                    <a:pt x="228" y="108"/>
                    <a:pt x="229" y="105"/>
                    <a:pt x="229" y="101"/>
                  </a:cubicBezTo>
                  <a:cubicBezTo>
                    <a:pt x="229" y="92"/>
                    <a:pt x="220" y="85"/>
                    <a:pt x="200" y="79"/>
                  </a:cubicBezTo>
                  <a:cubicBezTo>
                    <a:pt x="222" y="59"/>
                    <a:pt x="233" y="44"/>
                    <a:pt x="233" y="33"/>
                  </a:cubicBezTo>
                  <a:cubicBezTo>
                    <a:pt x="233" y="25"/>
                    <a:pt x="229" y="17"/>
                    <a:pt x="219" y="10"/>
                  </a:cubicBezTo>
                  <a:cubicBezTo>
                    <a:pt x="210" y="3"/>
                    <a:pt x="203" y="0"/>
                    <a:pt x="199" y="0"/>
                  </a:cubicBezTo>
                  <a:cubicBezTo>
                    <a:pt x="194" y="0"/>
                    <a:pt x="192" y="5"/>
                    <a:pt x="192" y="15"/>
                  </a:cubicBezTo>
                  <a:cubicBezTo>
                    <a:pt x="192" y="20"/>
                    <a:pt x="187" y="30"/>
                    <a:pt x="177" y="45"/>
                  </a:cubicBezTo>
                  <a:cubicBezTo>
                    <a:pt x="167" y="60"/>
                    <a:pt x="155" y="75"/>
                    <a:pt x="140" y="90"/>
                  </a:cubicBezTo>
                  <a:cubicBezTo>
                    <a:pt x="113" y="102"/>
                    <a:pt x="96" y="109"/>
                    <a:pt x="91" y="111"/>
                  </a:cubicBezTo>
                  <a:cubicBezTo>
                    <a:pt x="86" y="113"/>
                    <a:pt x="81" y="114"/>
                    <a:pt x="76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68" y="114"/>
                    <a:pt x="66" y="114"/>
                    <a:pt x="65" y="115"/>
                  </a:cubicBezTo>
                  <a:cubicBezTo>
                    <a:pt x="64" y="116"/>
                    <a:pt x="63" y="118"/>
                    <a:pt x="63" y="120"/>
                  </a:cubicBezTo>
                  <a:cubicBezTo>
                    <a:pt x="63" y="126"/>
                    <a:pt x="69" y="133"/>
                    <a:pt x="80" y="142"/>
                  </a:cubicBezTo>
                  <a:cubicBezTo>
                    <a:pt x="91" y="151"/>
                    <a:pt x="99" y="156"/>
                    <a:pt x="105" y="156"/>
                  </a:cubicBezTo>
                  <a:cubicBezTo>
                    <a:pt x="112" y="156"/>
                    <a:pt x="124" y="151"/>
                    <a:pt x="143" y="142"/>
                  </a:cubicBezTo>
                  <a:cubicBezTo>
                    <a:pt x="134" y="153"/>
                    <a:pt x="122" y="163"/>
                    <a:pt x="106" y="173"/>
                  </a:cubicBezTo>
                  <a:cubicBezTo>
                    <a:pt x="91" y="183"/>
                    <a:pt x="80" y="188"/>
                    <a:pt x="76" y="188"/>
                  </a:cubicBezTo>
                  <a:cubicBezTo>
                    <a:pt x="71" y="188"/>
                    <a:pt x="69" y="188"/>
                    <a:pt x="67" y="188"/>
                  </a:cubicBezTo>
                  <a:cubicBezTo>
                    <a:pt x="66" y="189"/>
                    <a:pt x="66" y="191"/>
                    <a:pt x="66" y="193"/>
                  </a:cubicBezTo>
                  <a:cubicBezTo>
                    <a:pt x="66" y="196"/>
                    <a:pt x="67" y="200"/>
                    <a:pt x="70" y="205"/>
                  </a:cubicBezTo>
                  <a:cubicBezTo>
                    <a:pt x="73" y="210"/>
                    <a:pt x="84" y="216"/>
                    <a:pt x="102" y="223"/>
                  </a:cubicBezTo>
                  <a:cubicBezTo>
                    <a:pt x="85" y="236"/>
                    <a:pt x="59" y="249"/>
                    <a:pt x="24" y="262"/>
                  </a:cubicBezTo>
                  <a:cubicBezTo>
                    <a:pt x="15" y="262"/>
                    <a:pt x="9" y="262"/>
                    <a:pt x="6" y="263"/>
                  </a:cubicBezTo>
                  <a:cubicBezTo>
                    <a:pt x="2" y="264"/>
                    <a:pt x="0" y="265"/>
                    <a:pt x="0" y="268"/>
                  </a:cubicBezTo>
                  <a:cubicBezTo>
                    <a:pt x="0" y="270"/>
                    <a:pt x="2" y="277"/>
                    <a:pt x="4" y="288"/>
                  </a:cubicBezTo>
                  <a:cubicBezTo>
                    <a:pt x="7" y="299"/>
                    <a:pt x="12" y="305"/>
                    <a:pt x="19" y="305"/>
                  </a:cubicBezTo>
                  <a:cubicBezTo>
                    <a:pt x="23" y="305"/>
                    <a:pt x="32" y="303"/>
                    <a:pt x="44" y="299"/>
                  </a:cubicBezTo>
                  <a:cubicBezTo>
                    <a:pt x="57" y="295"/>
                    <a:pt x="73" y="288"/>
                    <a:pt x="95" y="277"/>
                  </a:cubicBezTo>
                  <a:cubicBezTo>
                    <a:pt x="116" y="267"/>
                    <a:pt x="135" y="260"/>
                    <a:pt x="151" y="258"/>
                  </a:cubicBezTo>
                  <a:cubicBezTo>
                    <a:pt x="151" y="277"/>
                    <a:pt x="151" y="306"/>
                    <a:pt x="153" y="343"/>
                  </a:cubicBezTo>
                  <a:cubicBezTo>
                    <a:pt x="155" y="381"/>
                    <a:pt x="157" y="405"/>
                    <a:pt x="160" y="416"/>
                  </a:cubicBezTo>
                  <a:cubicBezTo>
                    <a:pt x="163" y="426"/>
                    <a:pt x="166" y="432"/>
                    <a:pt x="168" y="432"/>
                  </a:cubicBezTo>
                  <a:cubicBezTo>
                    <a:pt x="171" y="432"/>
                    <a:pt x="175" y="417"/>
                    <a:pt x="181" y="387"/>
                  </a:cubicBezTo>
                  <a:cubicBezTo>
                    <a:pt x="186" y="357"/>
                    <a:pt x="188" y="313"/>
                    <a:pt x="187" y="254"/>
                  </a:cubicBezTo>
                  <a:cubicBezTo>
                    <a:pt x="198" y="253"/>
                    <a:pt x="208" y="253"/>
                    <a:pt x="216" y="253"/>
                  </a:cubicBezTo>
                  <a:cubicBezTo>
                    <a:pt x="224" y="253"/>
                    <a:pt x="232" y="254"/>
                    <a:pt x="241" y="255"/>
                  </a:cubicBezTo>
                  <a:cubicBezTo>
                    <a:pt x="250" y="257"/>
                    <a:pt x="261" y="260"/>
                    <a:pt x="273" y="263"/>
                  </a:cubicBezTo>
                  <a:cubicBezTo>
                    <a:pt x="285" y="267"/>
                    <a:pt x="292" y="269"/>
                    <a:pt x="295" y="269"/>
                  </a:cubicBezTo>
                  <a:cubicBezTo>
                    <a:pt x="299" y="269"/>
                    <a:pt x="301" y="268"/>
                    <a:pt x="303" y="268"/>
                  </a:cubicBezTo>
                  <a:cubicBezTo>
                    <a:pt x="304" y="267"/>
                    <a:pt x="306" y="265"/>
                    <a:pt x="307" y="262"/>
                  </a:cubicBezTo>
                  <a:cubicBezTo>
                    <a:pt x="309" y="259"/>
                    <a:pt x="310" y="256"/>
                    <a:pt x="310" y="253"/>
                  </a:cubicBezTo>
                  <a:cubicBezTo>
                    <a:pt x="310" y="246"/>
                    <a:pt x="306" y="240"/>
                    <a:pt x="298" y="233"/>
                  </a:cubicBezTo>
                  <a:cubicBezTo>
                    <a:pt x="290" y="226"/>
                    <a:pt x="283" y="222"/>
                    <a:pt x="279" y="220"/>
                  </a:cubicBezTo>
                  <a:cubicBezTo>
                    <a:pt x="274" y="219"/>
                    <a:pt x="268" y="218"/>
                    <a:pt x="259" y="218"/>
                  </a:cubicBezTo>
                  <a:cubicBezTo>
                    <a:pt x="250" y="218"/>
                    <a:pt x="226" y="220"/>
                    <a:pt x="187" y="224"/>
                  </a:cubicBezTo>
                  <a:cubicBezTo>
                    <a:pt x="186" y="221"/>
                    <a:pt x="186" y="217"/>
                    <a:pt x="186" y="213"/>
                  </a:cubicBezTo>
                  <a:close/>
                  <a:moveTo>
                    <a:pt x="149" y="228"/>
                  </a:moveTo>
                  <a:cubicBezTo>
                    <a:pt x="141" y="229"/>
                    <a:pt x="130" y="232"/>
                    <a:pt x="113" y="237"/>
                  </a:cubicBezTo>
                  <a:cubicBezTo>
                    <a:pt x="126" y="230"/>
                    <a:pt x="138" y="224"/>
                    <a:pt x="149" y="217"/>
                  </a:cubicBezTo>
                  <a:cubicBezTo>
                    <a:pt x="149" y="221"/>
                    <a:pt x="149" y="225"/>
                    <a:pt x="149" y="228"/>
                  </a:cubicBezTo>
                  <a:cubicBezTo>
                    <a:pt x="149" y="228"/>
                    <a:pt x="149" y="228"/>
                    <a:pt x="149" y="228"/>
                  </a:cubicBezTo>
                  <a:close/>
                  <a:moveTo>
                    <a:pt x="148" y="22"/>
                  </a:moveTo>
                  <a:cubicBezTo>
                    <a:pt x="146" y="22"/>
                    <a:pt x="144" y="23"/>
                    <a:pt x="142" y="26"/>
                  </a:cubicBezTo>
                  <a:cubicBezTo>
                    <a:pt x="135" y="33"/>
                    <a:pt x="126" y="37"/>
                    <a:pt x="115" y="37"/>
                  </a:cubicBezTo>
                  <a:cubicBezTo>
                    <a:pt x="106" y="37"/>
                    <a:pt x="98" y="34"/>
                    <a:pt x="93" y="29"/>
                  </a:cubicBezTo>
                  <a:cubicBezTo>
                    <a:pt x="90" y="26"/>
                    <a:pt x="88" y="25"/>
                    <a:pt x="87" y="25"/>
                  </a:cubicBezTo>
                  <a:cubicBezTo>
                    <a:pt x="86" y="25"/>
                    <a:pt x="86" y="25"/>
                    <a:pt x="86" y="26"/>
                  </a:cubicBezTo>
                  <a:cubicBezTo>
                    <a:pt x="86" y="28"/>
                    <a:pt x="89" y="38"/>
                    <a:pt x="95" y="58"/>
                  </a:cubicBezTo>
                  <a:cubicBezTo>
                    <a:pt x="102" y="77"/>
                    <a:pt x="107" y="88"/>
                    <a:pt x="111" y="92"/>
                  </a:cubicBezTo>
                  <a:cubicBezTo>
                    <a:pt x="115" y="95"/>
                    <a:pt x="118" y="96"/>
                    <a:pt x="121" y="96"/>
                  </a:cubicBezTo>
                  <a:cubicBezTo>
                    <a:pt x="125" y="96"/>
                    <a:pt x="129" y="92"/>
                    <a:pt x="132" y="83"/>
                  </a:cubicBezTo>
                  <a:cubicBezTo>
                    <a:pt x="133" y="79"/>
                    <a:pt x="140" y="62"/>
                    <a:pt x="152" y="34"/>
                  </a:cubicBezTo>
                  <a:cubicBezTo>
                    <a:pt x="153" y="33"/>
                    <a:pt x="153" y="31"/>
                    <a:pt x="153" y="30"/>
                  </a:cubicBezTo>
                  <a:cubicBezTo>
                    <a:pt x="153" y="24"/>
                    <a:pt x="151" y="22"/>
                    <a:pt x="148" y="22"/>
                  </a:cubicBezTo>
                  <a:cubicBezTo>
                    <a:pt x="148" y="22"/>
                    <a:pt x="148" y="22"/>
                    <a:pt x="148" y="22"/>
                  </a:cubicBezTo>
                  <a:close/>
                </a:path>
              </a:pathLst>
            </a:custGeom>
            <a:solidFill>
              <a:srgbClr val="F6AB00"/>
            </a:solidFill>
            <a:ln w="9525" cap="flat">
              <a:solidFill>
                <a:srgbClr val="FFFF00"/>
              </a:solidFill>
              <a:prstDash val="solid"/>
              <a:miter lim="800000"/>
              <a:headEnd/>
              <a:tailEnd/>
            </a:ln>
            <a:effectLst>
              <a:outerShdw blurRad="38100" dist="127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2499441" y="2202322"/>
              <a:ext cx="742142" cy="90094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128695" y="1442976"/>
            <a:ext cx="690705" cy="1841767"/>
            <a:chOff x="3128695" y="1442976"/>
            <a:chExt cx="690705" cy="1841767"/>
          </a:xfrm>
        </p:grpSpPr>
        <p:sp>
          <p:nvSpPr>
            <p:cNvPr id="3095" name="Freeform 183"/>
            <p:cNvSpPr>
              <a:spLocks noEditPoints="1"/>
            </p:cNvSpPr>
            <p:nvPr/>
          </p:nvSpPr>
          <p:spPr bwMode="auto">
            <a:xfrm>
              <a:off x="3128695" y="1442976"/>
              <a:ext cx="690705" cy="878461"/>
            </a:xfrm>
            <a:custGeom>
              <a:avLst/>
              <a:gdLst>
                <a:gd name="T0" fmla="*/ 76 w 300"/>
                <a:gd name="T1" fmla="*/ 144 h 382"/>
                <a:gd name="T2" fmla="*/ 83 w 300"/>
                <a:gd name="T3" fmla="*/ 126 h 382"/>
                <a:gd name="T4" fmla="*/ 158 w 300"/>
                <a:gd name="T5" fmla="*/ 93 h 382"/>
                <a:gd name="T6" fmla="*/ 116 w 300"/>
                <a:gd name="T7" fmla="*/ 107 h 382"/>
                <a:gd name="T8" fmla="*/ 99 w 300"/>
                <a:gd name="T9" fmla="*/ 88 h 382"/>
                <a:gd name="T10" fmla="*/ 95 w 300"/>
                <a:gd name="T11" fmla="*/ 34 h 382"/>
                <a:gd name="T12" fmla="*/ 127 w 300"/>
                <a:gd name="T13" fmla="*/ 6 h 382"/>
                <a:gd name="T14" fmla="*/ 146 w 300"/>
                <a:gd name="T15" fmla="*/ 47 h 382"/>
                <a:gd name="T16" fmla="*/ 218 w 300"/>
                <a:gd name="T17" fmla="*/ 33 h 382"/>
                <a:gd name="T18" fmla="*/ 193 w 300"/>
                <a:gd name="T19" fmla="*/ 78 h 382"/>
                <a:gd name="T20" fmla="*/ 200 w 300"/>
                <a:gd name="T21" fmla="*/ 92 h 382"/>
                <a:gd name="T22" fmla="*/ 231 w 300"/>
                <a:gd name="T23" fmla="*/ 112 h 382"/>
                <a:gd name="T24" fmla="*/ 200 w 300"/>
                <a:gd name="T25" fmla="*/ 127 h 382"/>
                <a:gd name="T26" fmla="*/ 210 w 300"/>
                <a:gd name="T27" fmla="*/ 174 h 382"/>
                <a:gd name="T28" fmla="*/ 300 w 300"/>
                <a:gd name="T29" fmla="*/ 220 h 382"/>
                <a:gd name="T30" fmla="*/ 226 w 300"/>
                <a:gd name="T31" fmla="*/ 216 h 382"/>
                <a:gd name="T32" fmla="*/ 194 w 300"/>
                <a:gd name="T33" fmla="*/ 242 h 382"/>
                <a:gd name="T34" fmla="*/ 184 w 300"/>
                <a:gd name="T35" fmla="*/ 382 h 382"/>
                <a:gd name="T36" fmla="*/ 172 w 300"/>
                <a:gd name="T37" fmla="*/ 352 h 382"/>
                <a:gd name="T38" fmla="*/ 162 w 300"/>
                <a:gd name="T39" fmla="*/ 224 h 382"/>
                <a:gd name="T40" fmla="*/ 39 w 300"/>
                <a:gd name="T41" fmla="*/ 280 h 382"/>
                <a:gd name="T42" fmla="*/ 15 w 300"/>
                <a:gd name="T43" fmla="*/ 285 h 382"/>
                <a:gd name="T44" fmla="*/ 10 w 300"/>
                <a:gd name="T45" fmla="*/ 249 h 382"/>
                <a:gd name="T46" fmla="*/ 94 w 300"/>
                <a:gd name="T47" fmla="*/ 217 h 382"/>
                <a:gd name="T48" fmla="*/ 106 w 300"/>
                <a:gd name="T49" fmla="*/ 185 h 382"/>
                <a:gd name="T50" fmla="*/ 120 w 300"/>
                <a:gd name="T51" fmla="*/ 154 h 382"/>
                <a:gd name="T52" fmla="*/ 154 w 300"/>
                <a:gd name="T53" fmla="*/ 173 h 382"/>
                <a:gd name="T54" fmla="*/ 138 w 300"/>
                <a:gd name="T55" fmla="*/ 197 h 382"/>
                <a:gd name="T56" fmla="*/ 158 w 300"/>
                <a:gd name="T57" fmla="*/ 202 h 382"/>
                <a:gd name="T58" fmla="*/ 162 w 300"/>
                <a:gd name="T59" fmla="*/ 137 h 382"/>
                <a:gd name="T60" fmla="*/ 120 w 300"/>
                <a:gd name="T61" fmla="*/ 154 h 382"/>
                <a:gd name="T62" fmla="*/ 195 w 300"/>
                <a:gd name="T63" fmla="*/ 168 h 382"/>
                <a:gd name="T64" fmla="*/ 218 w 300"/>
                <a:gd name="T65" fmla="*/ 193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00" h="382">
                  <a:moveTo>
                    <a:pt x="92" y="155"/>
                  </a:moveTo>
                  <a:cubicBezTo>
                    <a:pt x="86" y="151"/>
                    <a:pt x="80" y="148"/>
                    <a:pt x="76" y="144"/>
                  </a:cubicBezTo>
                  <a:cubicBezTo>
                    <a:pt x="73" y="141"/>
                    <a:pt x="71" y="135"/>
                    <a:pt x="72" y="132"/>
                  </a:cubicBezTo>
                  <a:cubicBezTo>
                    <a:pt x="72" y="129"/>
                    <a:pt x="79" y="126"/>
                    <a:pt x="83" y="126"/>
                  </a:cubicBezTo>
                  <a:cubicBezTo>
                    <a:pt x="106" y="124"/>
                    <a:pt x="128" y="118"/>
                    <a:pt x="150" y="110"/>
                  </a:cubicBezTo>
                  <a:cubicBezTo>
                    <a:pt x="157" y="107"/>
                    <a:pt x="160" y="103"/>
                    <a:pt x="158" y="93"/>
                  </a:cubicBezTo>
                  <a:cubicBezTo>
                    <a:pt x="144" y="99"/>
                    <a:pt x="131" y="104"/>
                    <a:pt x="117" y="109"/>
                  </a:cubicBezTo>
                  <a:cubicBezTo>
                    <a:pt x="117" y="108"/>
                    <a:pt x="116" y="108"/>
                    <a:pt x="116" y="107"/>
                  </a:cubicBezTo>
                  <a:cubicBezTo>
                    <a:pt x="123" y="101"/>
                    <a:pt x="131" y="95"/>
                    <a:pt x="140" y="88"/>
                  </a:cubicBezTo>
                  <a:cubicBezTo>
                    <a:pt x="126" y="88"/>
                    <a:pt x="112" y="89"/>
                    <a:pt x="99" y="88"/>
                  </a:cubicBezTo>
                  <a:cubicBezTo>
                    <a:pt x="87" y="88"/>
                    <a:pt x="84" y="85"/>
                    <a:pt x="82" y="73"/>
                  </a:cubicBezTo>
                  <a:cubicBezTo>
                    <a:pt x="81" y="58"/>
                    <a:pt x="82" y="45"/>
                    <a:pt x="95" y="34"/>
                  </a:cubicBezTo>
                  <a:cubicBezTo>
                    <a:pt x="104" y="27"/>
                    <a:pt x="111" y="16"/>
                    <a:pt x="118" y="6"/>
                  </a:cubicBezTo>
                  <a:cubicBezTo>
                    <a:pt x="122" y="0"/>
                    <a:pt x="124" y="0"/>
                    <a:pt x="127" y="6"/>
                  </a:cubicBezTo>
                  <a:cubicBezTo>
                    <a:pt x="132" y="16"/>
                    <a:pt x="137" y="26"/>
                    <a:pt x="142" y="36"/>
                  </a:cubicBezTo>
                  <a:cubicBezTo>
                    <a:pt x="143" y="39"/>
                    <a:pt x="144" y="42"/>
                    <a:pt x="146" y="47"/>
                  </a:cubicBezTo>
                  <a:cubicBezTo>
                    <a:pt x="162" y="41"/>
                    <a:pt x="179" y="36"/>
                    <a:pt x="194" y="29"/>
                  </a:cubicBezTo>
                  <a:cubicBezTo>
                    <a:pt x="204" y="24"/>
                    <a:pt x="210" y="25"/>
                    <a:pt x="218" y="33"/>
                  </a:cubicBezTo>
                  <a:cubicBezTo>
                    <a:pt x="236" y="52"/>
                    <a:pt x="236" y="53"/>
                    <a:pt x="213" y="66"/>
                  </a:cubicBezTo>
                  <a:cubicBezTo>
                    <a:pt x="206" y="70"/>
                    <a:pt x="200" y="74"/>
                    <a:pt x="193" y="78"/>
                  </a:cubicBezTo>
                  <a:cubicBezTo>
                    <a:pt x="194" y="83"/>
                    <a:pt x="194" y="88"/>
                    <a:pt x="195" y="93"/>
                  </a:cubicBezTo>
                  <a:cubicBezTo>
                    <a:pt x="197" y="93"/>
                    <a:pt x="198" y="92"/>
                    <a:pt x="200" y="92"/>
                  </a:cubicBezTo>
                  <a:cubicBezTo>
                    <a:pt x="205" y="90"/>
                    <a:pt x="212" y="87"/>
                    <a:pt x="216" y="89"/>
                  </a:cubicBezTo>
                  <a:cubicBezTo>
                    <a:pt x="224" y="93"/>
                    <a:pt x="230" y="102"/>
                    <a:pt x="231" y="112"/>
                  </a:cubicBezTo>
                  <a:cubicBezTo>
                    <a:pt x="231" y="115"/>
                    <a:pt x="227" y="119"/>
                    <a:pt x="223" y="120"/>
                  </a:cubicBezTo>
                  <a:cubicBezTo>
                    <a:pt x="216" y="123"/>
                    <a:pt x="208" y="124"/>
                    <a:pt x="200" y="127"/>
                  </a:cubicBezTo>
                  <a:cubicBezTo>
                    <a:pt x="198" y="128"/>
                    <a:pt x="195" y="132"/>
                    <a:pt x="194" y="134"/>
                  </a:cubicBezTo>
                  <a:cubicBezTo>
                    <a:pt x="191" y="151"/>
                    <a:pt x="199" y="162"/>
                    <a:pt x="210" y="174"/>
                  </a:cubicBezTo>
                  <a:cubicBezTo>
                    <a:pt x="228" y="194"/>
                    <a:pt x="249" y="193"/>
                    <a:pt x="271" y="192"/>
                  </a:cubicBezTo>
                  <a:cubicBezTo>
                    <a:pt x="282" y="191"/>
                    <a:pt x="300" y="208"/>
                    <a:pt x="300" y="220"/>
                  </a:cubicBezTo>
                  <a:cubicBezTo>
                    <a:pt x="299" y="227"/>
                    <a:pt x="291" y="231"/>
                    <a:pt x="281" y="228"/>
                  </a:cubicBezTo>
                  <a:cubicBezTo>
                    <a:pt x="263" y="224"/>
                    <a:pt x="244" y="220"/>
                    <a:pt x="226" y="216"/>
                  </a:cubicBezTo>
                  <a:cubicBezTo>
                    <a:pt x="226" y="216"/>
                    <a:pt x="225" y="216"/>
                    <a:pt x="225" y="216"/>
                  </a:cubicBezTo>
                  <a:cubicBezTo>
                    <a:pt x="196" y="212"/>
                    <a:pt x="195" y="214"/>
                    <a:pt x="194" y="242"/>
                  </a:cubicBezTo>
                  <a:cubicBezTo>
                    <a:pt x="193" y="282"/>
                    <a:pt x="191" y="322"/>
                    <a:pt x="188" y="362"/>
                  </a:cubicBezTo>
                  <a:cubicBezTo>
                    <a:pt x="188" y="369"/>
                    <a:pt x="185" y="375"/>
                    <a:pt x="184" y="382"/>
                  </a:cubicBezTo>
                  <a:cubicBezTo>
                    <a:pt x="182" y="382"/>
                    <a:pt x="181" y="382"/>
                    <a:pt x="179" y="382"/>
                  </a:cubicBezTo>
                  <a:cubicBezTo>
                    <a:pt x="177" y="372"/>
                    <a:pt x="173" y="362"/>
                    <a:pt x="172" y="352"/>
                  </a:cubicBezTo>
                  <a:cubicBezTo>
                    <a:pt x="168" y="313"/>
                    <a:pt x="166" y="275"/>
                    <a:pt x="163" y="236"/>
                  </a:cubicBezTo>
                  <a:cubicBezTo>
                    <a:pt x="162" y="233"/>
                    <a:pt x="162" y="229"/>
                    <a:pt x="162" y="224"/>
                  </a:cubicBezTo>
                  <a:cubicBezTo>
                    <a:pt x="146" y="230"/>
                    <a:pt x="131" y="234"/>
                    <a:pt x="117" y="241"/>
                  </a:cubicBezTo>
                  <a:cubicBezTo>
                    <a:pt x="91" y="253"/>
                    <a:pt x="65" y="267"/>
                    <a:pt x="39" y="280"/>
                  </a:cubicBezTo>
                  <a:cubicBezTo>
                    <a:pt x="35" y="283"/>
                    <a:pt x="30" y="285"/>
                    <a:pt x="25" y="286"/>
                  </a:cubicBezTo>
                  <a:cubicBezTo>
                    <a:pt x="22" y="287"/>
                    <a:pt x="16" y="287"/>
                    <a:pt x="15" y="285"/>
                  </a:cubicBezTo>
                  <a:cubicBezTo>
                    <a:pt x="9" y="276"/>
                    <a:pt x="4" y="267"/>
                    <a:pt x="1" y="257"/>
                  </a:cubicBezTo>
                  <a:cubicBezTo>
                    <a:pt x="0" y="256"/>
                    <a:pt x="6" y="250"/>
                    <a:pt x="10" y="249"/>
                  </a:cubicBezTo>
                  <a:cubicBezTo>
                    <a:pt x="19" y="246"/>
                    <a:pt x="29" y="245"/>
                    <a:pt x="38" y="242"/>
                  </a:cubicBezTo>
                  <a:cubicBezTo>
                    <a:pt x="57" y="234"/>
                    <a:pt x="76" y="226"/>
                    <a:pt x="94" y="217"/>
                  </a:cubicBezTo>
                  <a:cubicBezTo>
                    <a:pt x="101" y="213"/>
                    <a:pt x="107" y="206"/>
                    <a:pt x="112" y="199"/>
                  </a:cubicBezTo>
                  <a:cubicBezTo>
                    <a:pt x="117" y="193"/>
                    <a:pt x="114" y="188"/>
                    <a:pt x="106" y="185"/>
                  </a:cubicBezTo>
                  <a:cubicBezTo>
                    <a:pt x="90" y="179"/>
                    <a:pt x="87" y="172"/>
                    <a:pt x="92" y="155"/>
                  </a:cubicBezTo>
                  <a:close/>
                  <a:moveTo>
                    <a:pt x="120" y="154"/>
                  </a:moveTo>
                  <a:cubicBezTo>
                    <a:pt x="125" y="156"/>
                    <a:pt x="129" y="157"/>
                    <a:pt x="133" y="159"/>
                  </a:cubicBezTo>
                  <a:cubicBezTo>
                    <a:pt x="140" y="164"/>
                    <a:pt x="148" y="168"/>
                    <a:pt x="154" y="173"/>
                  </a:cubicBezTo>
                  <a:cubicBezTo>
                    <a:pt x="159" y="178"/>
                    <a:pt x="158" y="184"/>
                    <a:pt x="152" y="188"/>
                  </a:cubicBezTo>
                  <a:cubicBezTo>
                    <a:pt x="147" y="191"/>
                    <a:pt x="142" y="194"/>
                    <a:pt x="138" y="197"/>
                  </a:cubicBezTo>
                  <a:cubicBezTo>
                    <a:pt x="131" y="202"/>
                    <a:pt x="125" y="208"/>
                    <a:pt x="118" y="213"/>
                  </a:cubicBezTo>
                  <a:cubicBezTo>
                    <a:pt x="133" y="210"/>
                    <a:pt x="146" y="206"/>
                    <a:pt x="158" y="202"/>
                  </a:cubicBezTo>
                  <a:cubicBezTo>
                    <a:pt x="160" y="201"/>
                    <a:pt x="162" y="199"/>
                    <a:pt x="162" y="197"/>
                  </a:cubicBezTo>
                  <a:cubicBezTo>
                    <a:pt x="162" y="178"/>
                    <a:pt x="162" y="158"/>
                    <a:pt x="162" y="137"/>
                  </a:cubicBezTo>
                  <a:cubicBezTo>
                    <a:pt x="158" y="138"/>
                    <a:pt x="156" y="138"/>
                    <a:pt x="154" y="139"/>
                  </a:cubicBezTo>
                  <a:cubicBezTo>
                    <a:pt x="143" y="144"/>
                    <a:pt x="132" y="149"/>
                    <a:pt x="120" y="154"/>
                  </a:cubicBezTo>
                  <a:close/>
                  <a:moveTo>
                    <a:pt x="218" y="193"/>
                  </a:moveTo>
                  <a:cubicBezTo>
                    <a:pt x="209" y="184"/>
                    <a:pt x="203" y="177"/>
                    <a:pt x="195" y="168"/>
                  </a:cubicBezTo>
                  <a:cubicBezTo>
                    <a:pt x="195" y="179"/>
                    <a:pt x="195" y="187"/>
                    <a:pt x="195" y="195"/>
                  </a:cubicBezTo>
                  <a:cubicBezTo>
                    <a:pt x="202" y="195"/>
                    <a:pt x="208" y="194"/>
                    <a:pt x="218" y="193"/>
                  </a:cubicBezTo>
                  <a:close/>
                </a:path>
              </a:pathLst>
            </a:custGeom>
            <a:solidFill>
              <a:srgbClr val="F6AB00"/>
            </a:solidFill>
            <a:ln w="9525">
              <a:solidFill>
                <a:srgbClr val="FFFF00"/>
              </a:solidFill>
            </a:ln>
            <a:effectLst>
              <a:outerShdw blurRad="38100" dist="127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矩形 251"/>
            <p:cNvSpPr/>
            <p:nvPr/>
          </p:nvSpPr>
          <p:spPr>
            <a:xfrm>
              <a:off x="3140680" y="2348362"/>
              <a:ext cx="655692" cy="93638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722002" y="1635027"/>
            <a:ext cx="585144" cy="1251771"/>
            <a:chOff x="3722002" y="1635027"/>
            <a:chExt cx="585144" cy="1251771"/>
          </a:xfrm>
        </p:grpSpPr>
        <p:grpSp>
          <p:nvGrpSpPr>
            <p:cNvPr id="3304" name="组合 3303"/>
            <p:cNvGrpSpPr/>
            <p:nvPr/>
          </p:nvGrpSpPr>
          <p:grpSpPr>
            <a:xfrm>
              <a:off x="3808598" y="1635027"/>
              <a:ext cx="397886" cy="448473"/>
              <a:chOff x="4065495" y="1768999"/>
              <a:chExt cx="397886" cy="448473"/>
            </a:xfrm>
            <a:solidFill>
              <a:srgbClr val="F6AB00"/>
            </a:solidFill>
            <a:effectLst>
              <a:outerShdw blurRad="38100" dist="127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3106" name="Freeform 194"/>
              <p:cNvSpPr>
                <a:spLocks/>
              </p:cNvSpPr>
              <p:nvPr/>
            </p:nvSpPr>
            <p:spPr bwMode="auto">
              <a:xfrm>
                <a:off x="4065495" y="1768999"/>
                <a:ext cx="349244" cy="443608"/>
              </a:xfrm>
              <a:custGeom>
                <a:avLst/>
                <a:gdLst>
                  <a:gd name="T0" fmla="*/ 16 w 152"/>
                  <a:gd name="T1" fmla="*/ 164 h 193"/>
                  <a:gd name="T2" fmla="*/ 15 w 152"/>
                  <a:gd name="T3" fmla="*/ 171 h 193"/>
                  <a:gd name="T4" fmla="*/ 55 w 152"/>
                  <a:gd name="T5" fmla="*/ 121 h 193"/>
                  <a:gd name="T6" fmla="*/ 17 w 152"/>
                  <a:gd name="T7" fmla="*/ 98 h 193"/>
                  <a:gd name="T8" fmla="*/ 27 w 152"/>
                  <a:gd name="T9" fmla="*/ 96 h 193"/>
                  <a:gd name="T10" fmla="*/ 44 w 152"/>
                  <a:gd name="T11" fmla="*/ 92 h 193"/>
                  <a:gd name="T12" fmla="*/ 73 w 152"/>
                  <a:gd name="T13" fmla="*/ 61 h 193"/>
                  <a:gd name="T14" fmla="*/ 78 w 152"/>
                  <a:gd name="T15" fmla="*/ 30 h 193"/>
                  <a:gd name="T16" fmla="*/ 78 w 152"/>
                  <a:gd name="T17" fmla="*/ 18 h 193"/>
                  <a:gd name="T18" fmla="*/ 75 w 152"/>
                  <a:gd name="T19" fmla="*/ 16 h 193"/>
                  <a:gd name="T20" fmla="*/ 70 w 152"/>
                  <a:gd name="T21" fmla="*/ 23 h 193"/>
                  <a:gd name="T22" fmla="*/ 67 w 152"/>
                  <a:gd name="T23" fmla="*/ 10 h 193"/>
                  <a:gd name="T24" fmla="*/ 74 w 152"/>
                  <a:gd name="T25" fmla="*/ 3 h 193"/>
                  <a:gd name="T26" fmla="*/ 103 w 152"/>
                  <a:gd name="T27" fmla="*/ 31 h 193"/>
                  <a:gd name="T28" fmla="*/ 103 w 152"/>
                  <a:gd name="T29" fmla="*/ 35 h 193"/>
                  <a:gd name="T30" fmla="*/ 116 w 152"/>
                  <a:gd name="T31" fmla="*/ 51 h 193"/>
                  <a:gd name="T32" fmla="*/ 132 w 152"/>
                  <a:gd name="T33" fmla="*/ 51 h 193"/>
                  <a:gd name="T34" fmla="*/ 145 w 152"/>
                  <a:gd name="T35" fmla="*/ 58 h 193"/>
                  <a:gd name="T36" fmla="*/ 141 w 152"/>
                  <a:gd name="T37" fmla="*/ 75 h 193"/>
                  <a:gd name="T38" fmla="*/ 98 w 152"/>
                  <a:gd name="T39" fmla="*/ 102 h 193"/>
                  <a:gd name="T40" fmla="*/ 70 w 152"/>
                  <a:gd name="T41" fmla="*/ 151 h 193"/>
                  <a:gd name="T42" fmla="*/ 7 w 152"/>
                  <a:gd name="T43" fmla="*/ 183 h 193"/>
                  <a:gd name="T44" fmla="*/ 3 w 152"/>
                  <a:gd name="T45" fmla="*/ 174 h 193"/>
                  <a:gd name="T46" fmla="*/ 14 w 152"/>
                  <a:gd name="T47" fmla="*/ 163 h 193"/>
                  <a:gd name="T48" fmla="*/ 16 w 152"/>
                  <a:gd name="T49" fmla="*/ 164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52" h="193">
                    <a:moveTo>
                      <a:pt x="16" y="164"/>
                    </a:moveTo>
                    <a:cubicBezTo>
                      <a:pt x="16" y="166"/>
                      <a:pt x="16" y="169"/>
                      <a:pt x="15" y="171"/>
                    </a:cubicBezTo>
                    <a:cubicBezTo>
                      <a:pt x="36" y="173"/>
                      <a:pt x="54" y="144"/>
                      <a:pt x="55" y="121"/>
                    </a:cubicBezTo>
                    <a:cubicBezTo>
                      <a:pt x="39" y="121"/>
                      <a:pt x="23" y="118"/>
                      <a:pt x="17" y="98"/>
                    </a:cubicBezTo>
                    <a:cubicBezTo>
                      <a:pt x="20" y="97"/>
                      <a:pt x="23" y="96"/>
                      <a:pt x="27" y="96"/>
                    </a:cubicBezTo>
                    <a:cubicBezTo>
                      <a:pt x="32" y="95"/>
                      <a:pt x="38" y="94"/>
                      <a:pt x="44" y="92"/>
                    </a:cubicBezTo>
                    <a:cubicBezTo>
                      <a:pt x="60" y="88"/>
                      <a:pt x="72" y="80"/>
                      <a:pt x="73" y="61"/>
                    </a:cubicBezTo>
                    <a:cubicBezTo>
                      <a:pt x="73" y="50"/>
                      <a:pt x="76" y="40"/>
                      <a:pt x="78" y="30"/>
                    </a:cubicBezTo>
                    <a:cubicBezTo>
                      <a:pt x="79" y="26"/>
                      <a:pt x="78" y="22"/>
                      <a:pt x="78" y="18"/>
                    </a:cubicBezTo>
                    <a:cubicBezTo>
                      <a:pt x="77" y="17"/>
                      <a:pt x="76" y="17"/>
                      <a:pt x="75" y="16"/>
                    </a:cubicBezTo>
                    <a:cubicBezTo>
                      <a:pt x="74" y="18"/>
                      <a:pt x="72" y="20"/>
                      <a:pt x="70" y="23"/>
                    </a:cubicBezTo>
                    <a:cubicBezTo>
                      <a:pt x="69" y="18"/>
                      <a:pt x="67" y="14"/>
                      <a:pt x="67" y="10"/>
                    </a:cubicBezTo>
                    <a:cubicBezTo>
                      <a:pt x="67" y="8"/>
                      <a:pt x="71" y="4"/>
                      <a:pt x="74" y="3"/>
                    </a:cubicBezTo>
                    <a:cubicBezTo>
                      <a:pt x="91" y="0"/>
                      <a:pt x="106" y="15"/>
                      <a:pt x="103" y="31"/>
                    </a:cubicBezTo>
                    <a:cubicBezTo>
                      <a:pt x="103" y="32"/>
                      <a:pt x="103" y="34"/>
                      <a:pt x="103" y="35"/>
                    </a:cubicBezTo>
                    <a:cubicBezTo>
                      <a:pt x="100" y="49"/>
                      <a:pt x="102" y="51"/>
                      <a:pt x="116" y="51"/>
                    </a:cubicBezTo>
                    <a:cubicBezTo>
                      <a:pt x="122" y="51"/>
                      <a:pt x="127" y="50"/>
                      <a:pt x="132" y="51"/>
                    </a:cubicBezTo>
                    <a:cubicBezTo>
                      <a:pt x="137" y="52"/>
                      <a:pt x="142" y="54"/>
                      <a:pt x="145" y="58"/>
                    </a:cubicBezTo>
                    <a:cubicBezTo>
                      <a:pt x="152" y="65"/>
                      <a:pt x="150" y="69"/>
                      <a:pt x="141" y="75"/>
                    </a:cubicBezTo>
                    <a:cubicBezTo>
                      <a:pt x="126" y="83"/>
                      <a:pt x="111" y="92"/>
                      <a:pt x="98" y="102"/>
                    </a:cubicBezTo>
                    <a:cubicBezTo>
                      <a:pt x="82" y="114"/>
                      <a:pt x="75" y="133"/>
                      <a:pt x="70" y="151"/>
                    </a:cubicBezTo>
                    <a:cubicBezTo>
                      <a:pt x="63" y="177"/>
                      <a:pt x="32" y="193"/>
                      <a:pt x="7" y="183"/>
                    </a:cubicBezTo>
                    <a:cubicBezTo>
                      <a:pt x="2" y="182"/>
                      <a:pt x="0" y="178"/>
                      <a:pt x="3" y="174"/>
                    </a:cubicBezTo>
                    <a:cubicBezTo>
                      <a:pt x="6" y="170"/>
                      <a:pt x="10" y="166"/>
                      <a:pt x="14" y="163"/>
                    </a:cubicBezTo>
                    <a:cubicBezTo>
                      <a:pt x="15" y="163"/>
                      <a:pt x="15" y="164"/>
                      <a:pt x="16" y="164"/>
                    </a:cubicBezTo>
                    <a:close/>
                  </a:path>
                </a:pathLst>
              </a:custGeom>
              <a:grpFill/>
              <a:ln w="9525">
                <a:solidFill>
                  <a:srgbClr val="FFFF00"/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2" name="Freeform 200"/>
              <p:cNvSpPr>
                <a:spLocks/>
              </p:cNvSpPr>
              <p:nvPr/>
            </p:nvSpPr>
            <p:spPr bwMode="auto">
              <a:xfrm>
                <a:off x="4254223" y="2074466"/>
                <a:ext cx="209158" cy="143006"/>
              </a:xfrm>
              <a:custGeom>
                <a:avLst/>
                <a:gdLst>
                  <a:gd name="T0" fmla="*/ 0 w 91"/>
                  <a:gd name="T1" fmla="*/ 7 h 62"/>
                  <a:gd name="T2" fmla="*/ 77 w 91"/>
                  <a:gd name="T3" fmla="*/ 22 h 62"/>
                  <a:gd name="T4" fmla="*/ 90 w 91"/>
                  <a:gd name="T5" fmla="*/ 50 h 62"/>
                  <a:gd name="T6" fmla="*/ 79 w 91"/>
                  <a:gd name="T7" fmla="*/ 57 h 62"/>
                  <a:gd name="T8" fmla="*/ 50 w 91"/>
                  <a:gd name="T9" fmla="*/ 39 h 62"/>
                  <a:gd name="T10" fmla="*/ 23 w 91"/>
                  <a:gd name="T11" fmla="*/ 17 h 62"/>
                  <a:gd name="T12" fmla="*/ 0 w 91"/>
                  <a:gd name="T13" fmla="*/ 7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" h="62">
                    <a:moveTo>
                      <a:pt x="0" y="7"/>
                    </a:moveTo>
                    <a:cubicBezTo>
                      <a:pt x="27" y="0"/>
                      <a:pt x="53" y="6"/>
                      <a:pt x="77" y="22"/>
                    </a:cubicBezTo>
                    <a:cubicBezTo>
                      <a:pt x="86" y="29"/>
                      <a:pt x="91" y="38"/>
                      <a:pt x="90" y="50"/>
                    </a:cubicBezTo>
                    <a:cubicBezTo>
                      <a:pt x="90" y="58"/>
                      <a:pt x="86" y="62"/>
                      <a:pt x="79" y="57"/>
                    </a:cubicBezTo>
                    <a:cubicBezTo>
                      <a:pt x="69" y="52"/>
                      <a:pt x="59" y="45"/>
                      <a:pt x="50" y="39"/>
                    </a:cubicBezTo>
                    <a:cubicBezTo>
                      <a:pt x="40" y="32"/>
                      <a:pt x="32" y="24"/>
                      <a:pt x="23" y="17"/>
                    </a:cubicBezTo>
                    <a:cubicBezTo>
                      <a:pt x="16" y="13"/>
                      <a:pt x="7" y="10"/>
                      <a:pt x="0" y="7"/>
                    </a:cubicBezTo>
                    <a:close/>
                  </a:path>
                </a:pathLst>
              </a:custGeom>
              <a:grpFill/>
              <a:ln w="9525">
                <a:solidFill>
                  <a:srgbClr val="FFFF00"/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54" name="矩形 253"/>
            <p:cNvSpPr/>
            <p:nvPr/>
          </p:nvSpPr>
          <p:spPr>
            <a:xfrm>
              <a:off x="3722002" y="2251458"/>
              <a:ext cx="585144" cy="63534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083330" y="1516605"/>
            <a:ext cx="613287" cy="1498102"/>
            <a:chOff x="4083330" y="1516605"/>
            <a:chExt cx="613287" cy="1498102"/>
          </a:xfrm>
        </p:grpSpPr>
        <p:grpSp>
          <p:nvGrpSpPr>
            <p:cNvPr id="3303" name="组合 3302"/>
            <p:cNvGrpSpPr/>
            <p:nvPr/>
          </p:nvGrpSpPr>
          <p:grpSpPr>
            <a:xfrm>
              <a:off x="4156197" y="1516605"/>
              <a:ext cx="494195" cy="600233"/>
              <a:chOff x="4484590" y="1601614"/>
              <a:chExt cx="494195" cy="600233"/>
            </a:xfrm>
            <a:solidFill>
              <a:srgbClr val="F6AB00"/>
            </a:solidFill>
            <a:effectLst>
              <a:outerShdw blurRad="38100" dist="127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3101" name="Freeform 189"/>
              <p:cNvSpPr>
                <a:spLocks/>
              </p:cNvSpPr>
              <p:nvPr/>
            </p:nvSpPr>
            <p:spPr bwMode="auto">
              <a:xfrm>
                <a:off x="4484590" y="1601614"/>
                <a:ext cx="494195" cy="384266"/>
              </a:xfrm>
              <a:custGeom>
                <a:avLst/>
                <a:gdLst>
                  <a:gd name="T0" fmla="*/ 128 w 215"/>
                  <a:gd name="T1" fmla="*/ 119 h 167"/>
                  <a:gd name="T2" fmla="*/ 136 w 215"/>
                  <a:gd name="T3" fmla="*/ 118 h 167"/>
                  <a:gd name="T4" fmla="*/ 158 w 215"/>
                  <a:gd name="T5" fmla="*/ 127 h 167"/>
                  <a:gd name="T6" fmla="*/ 162 w 215"/>
                  <a:gd name="T7" fmla="*/ 141 h 167"/>
                  <a:gd name="T8" fmla="*/ 149 w 215"/>
                  <a:gd name="T9" fmla="*/ 147 h 167"/>
                  <a:gd name="T10" fmla="*/ 85 w 215"/>
                  <a:gd name="T11" fmla="*/ 162 h 167"/>
                  <a:gd name="T12" fmla="*/ 48 w 215"/>
                  <a:gd name="T13" fmla="*/ 141 h 167"/>
                  <a:gd name="T14" fmla="*/ 67 w 215"/>
                  <a:gd name="T15" fmla="*/ 136 h 167"/>
                  <a:gd name="T16" fmla="*/ 82 w 215"/>
                  <a:gd name="T17" fmla="*/ 132 h 167"/>
                  <a:gd name="T18" fmla="*/ 100 w 215"/>
                  <a:gd name="T19" fmla="*/ 101 h 167"/>
                  <a:gd name="T20" fmla="*/ 53 w 215"/>
                  <a:gd name="T21" fmla="*/ 118 h 167"/>
                  <a:gd name="T22" fmla="*/ 19 w 215"/>
                  <a:gd name="T23" fmla="*/ 115 h 167"/>
                  <a:gd name="T24" fmla="*/ 0 w 215"/>
                  <a:gd name="T25" fmla="*/ 95 h 167"/>
                  <a:gd name="T26" fmla="*/ 1 w 215"/>
                  <a:gd name="T27" fmla="*/ 91 h 167"/>
                  <a:gd name="T28" fmla="*/ 37 w 215"/>
                  <a:gd name="T29" fmla="*/ 84 h 167"/>
                  <a:gd name="T30" fmla="*/ 94 w 215"/>
                  <a:gd name="T31" fmla="*/ 75 h 167"/>
                  <a:gd name="T32" fmla="*/ 104 w 215"/>
                  <a:gd name="T33" fmla="*/ 63 h 167"/>
                  <a:gd name="T34" fmla="*/ 104 w 215"/>
                  <a:gd name="T35" fmla="*/ 37 h 167"/>
                  <a:gd name="T36" fmla="*/ 98 w 215"/>
                  <a:gd name="T37" fmla="*/ 18 h 167"/>
                  <a:gd name="T38" fmla="*/ 96 w 215"/>
                  <a:gd name="T39" fmla="*/ 7 h 167"/>
                  <a:gd name="T40" fmla="*/ 106 w 215"/>
                  <a:gd name="T41" fmla="*/ 0 h 167"/>
                  <a:gd name="T42" fmla="*/ 134 w 215"/>
                  <a:gd name="T43" fmla="*/ 34 h 167"/>
                  <a:gd name="T44" fmla="*/ 131 w 215"/>
                  <a:gd name="T45" fmla="*/ 68 h 167"/>
                  <a:gd name="T46" fmla="*/ 172 w 215"/>
                  <a:gd name="T47" fmla="*/ 62 h 167"/>
                  <a:gd name="T48" fmla="*/ 209 w 215"/>
                  <a:gd name="T49" fmla="*/ 78 h 167"/>
                  <a:gd name="T50" fmla="*/ 199 w 215"/>
                  <a:gd name="T51" fmla="*/ 95 h 167"/>
                  <a:gd name="T52" fmla="*/ 186 w 215"/>
                  <a:gd name="T53" fmla="*/ 93 h 167"/>
                  <a:gd name="T54" fmla="*/ 139 w 215"/>
                  <a:gd name="T55" fmla="*/ 93 h 167"/>
                  <a:gd name="T56" fmla="*/ 130 w 215"/>
                  <a:gd name="T57" fmla="*/ 102 h 167"/>
                  <a:gd name="T58" fmla="*/ 128 w 215"/>
                  <a:gd name="T59" fmla="*/ 119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15" h="167">
                    <a:moveTo>
                      <a:pt x="128" y="119"/>
                    </a:moveTo>
                    <a:cubicBezTo>
                      <a:pt x="132" y="118"/>
                      <a:pt x="134" y="118"/>
                      <a:pt x="136" y="118"/>
                    </a:cubicBezTo>
                    <a:cubicBezTo>
                      <a:pt x="145" y="117"/>
                      <a:pt x="153" y="119"/>
                      <a:pt x="158" y="127"/>
                    </a:cubicBezTo>
                    <a:cubicBezTo>
                      <a:pt x="161" y="131"/>
                      <a:pt x="164" y="137"/>
                      <a:pt x="162" y="141"/>
                    </a:cubicBezTo>
                    <a:cubicBezTo>
                      <a:pt x="161" y="144"/>
                      <a:pt x="154" y="145"/>
                      <a:pt x="149" y="147"/>
                    </a:cubicBezTo>
                    <a:cubicBezTo>
                      <a:pt x="128" y="152"/>
                      <a:pt x="106" y="155"/>
                      <a:pt x="85" y="162"/>
                    </a:cubicBezTo>
                    <a:cubicBezTo>
                      <a:pt x="69" y="167"/>
                      <a:pt x="54" y="161"/>
                      <a:pt x="48" y="141"/>
                    </a:cubicBezTo>
                    <a:cubicBezTo>
                      <a:pt x="54" y="140"/>
                      <a:pt x="60" y="138"/>
                      <a:pt x="67" y="136"/>
                    </a:cubicBezTo>
                    <a:cubicBezTo>
                      <a:pt x="72" y="135"/>
                      <a:pt x="77" y="134"/>
                      <a:pt x="82" y="132"/>
                    </a:cubicBezTo>
                    <a:cubicBezTo>
                      <a:pt x="102" y="127"/>
                      <a:pt x="103" y="125"/>
                      <a:pt x="100" y="101"/>
                    </a:cubicBezTo>
                    <a:cubicBezTo>
                      <a:pt x="84" y="107"/>
                      <a:pt x="68" y="112"/>
                      <a:pt x="53" y="118"/>
                    </a:cubicBezTo>
                    <a:cubicBezTo>
                      <a:pt x="39" y="125"/>
                      <a:pt x="30" y="125"/>
                      <a:pt x="19" y="115"/>
                    </a:cubicBezTo>
                    <a:cubicBezTo>
                      <a:pt x="12" y="109"/>
                      <a:pt x="6" y="102"/>
                      <a:pt x="0" y="95"/>
                    </a:cubicBezTo>
                    <a:cubicBezTo>
                      <a:pt x="1" y="94"/>
                      <a:pt x="1" y="93"/>
                      <a:pt x="1" y="91"/>
                    </a:cubicBezTo>
                    <a:cubicBezTo>
                      <a:pt x="13" y="89"/>
                      <a:pt x="25" y="86"/>
                      <a:pt x="37" y="84"/>
                    </a:cubicBezTo>
                    <a:cubicBezTo>
                      <a:pt x="56" y="81"/>
                      <a:pt x="75" y="77"/>
                      <a:pt x="94" y="75"/>
                    </a:cubicBezTo>
                    <a:cubicBezTo>
                      <a:pt x="101" y="74"/>
                      <a:pt x="104" y="70"/>
                      <a:pt x="104" y="63"/>
                    </a:cubicBezTo>
                    <a:cubicBezTo>
                      <a:pt x="103" y="54"/>
                      <a:pt x="105" y="45"/>
                      <a:pt x="104" y="37"/>
                    </a:cubicBezTo>
                    <a:cubicBezTo>
                      <a:pt x="104" y="30"/>
                      <a:pt x="104" y="23"/>
                      <a:pt x="98" y="18"/>
                    </a:cubicBezTo>
                    <a:cubicBezTo>
                      <a:pt x="95" y="16"/>
                      <a:pt x="94" y="10"/>
                      <a:pt x="96" y="7"/>
                    </a:cubicBezTo>
                    <a:cubicBezTo>
                      <a:pt x="97" y="4"/>
                      <a:pt x="102" y="0"/>
                      <a:pt x="106" y="0"/>
                    </a:cubicBezTo>
                    <a:cubicBezTo>
                      <a:pt x="122" y="0"/>
                      <a:pt x="136" y="18"/>
                      <a:pt x="134" y="34"/>
                    </a:cubicBezTo>
                    <a:cubicBezTo>
                      <a:pt x="132" y="45"/>
                      <a:pt x="132" y="55"/>
                      <a:pt x="131" y="68"/>
                    </a:cubicBezTo>
                    <a:cubicBezTo>
                      <a:pt x="146" y="66"/>
                      <a:pt x="159" y="64"/>
                      <a:pt x="172" y="62"/>
                    </a:cubicBezTo>
                    <a:cubicBezTo>
                      <a:pt x="189" y="58"/>
                      <a:pt x="200" y="63"/>
                      <a:pt x="209" y="78"/>
                    </a:cubicBezTo>
                    <a:cubicBezTo>
                      <a:pt x="215" y="88"/>
                      <a:pt x="211" y="95"/>
                      <a:pt x="199" y="95"/>
                    </a:cubicBezTo>
                    <a:cubicBezTo>
                      <a:pt x="195" y="95"/>
                      <a:pt x="190" y="95"/>
                      <a:pt x="186" y="93"/>
                    </a:cubicBezTo>
                    <a:cubicBezTo>
                      <a:pt x="170" y="89"/>
                      <a:pt x="155" y="91"/>
                      <a:pt x="139" y="93"/>
                    </a:cubicBezTo>
                    <a:cubicBezTo>
                      <a:pt x="133" y="94"/>
                      <a:pt x="131" y="96"/>
                      <a:pt x="130" y="102"/>
                    </a:cubicBezTo>
                    <a:cubicBezTo>
                      <a:pt x="130" y="107"/>
                      <a:pt x="129" y="113"/>
                      <a:pt x="128" y="119"/>
                    </a:cubicBezTo>
                    <a:close/>
                  </a:path>
                </a:pathLst>
              </a:custGeom>
              <a:grpFill/>
              <a:ln w="9525">
                <a:solidFill>
                  <a:srgbClr val="FFFF00"/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8" name="Freeform 196"/>
              <p:cNvSpPr>
                <a:spLocks noEditPoints="1"/>
              </p:cNvSpPr>
              <p:nvPr/>
            </p:nvSpPr>
            <p:spPr bwMode="auto">
              <a:xfrm>
                <a:off x="4614949" y="1977124"/>
                <a:ext cx="264608" cy="224723"/>
              </a:xfrm>
              <a:custGeom>
                <a:avLst/>
                <a:gdLst>
                  <a:gd name="T0" fmla="*/ 4 w 115"/>
                  <a:gd name="T1" fmla="*/ 8 h 98"/>
                  <a:gd name="T2" fmla="*/ 15 w 115"/>
                  <a:gd name="T3" fmla="*/ 24 h 98"/>
                  <a:gd name="T4" fmla="*/ 76 w 115"/>
                  <a:gd name="T5" fmla="*/ 4 h 98"/>
                  <a:gd name="T6" fmla="*/ 115 w 115"/>
                  <a:gd name="T7" fmla="*/ 27 h 98"/>
                  <a:gd name="T8" fmla="*/ 112 w 115"/>
                  <a:gd name="T9" fmla="*/ 37 h 98"/>
                  <a:gd name="T10" fmla="*/ 100 w 115"/>
                  <a:gd name="T11" fmla="*/ 54 h 98"/>
                  <a:gd name="T12" fmla="*/ 99 w 115"/>
                  <a:gd name="T13" fmla="*/ 73 h 98"/>
                  <a:gd name="T14" fmla="*/ 98 w 115"/>
                  <a:gd name="T15" fmla="*/ 82 h 98"/>
                  <a:gd name="T16" fmla="*/ 87 w 115"/>
                  <a:gd name="T17" fmla="*/ 84 h 98"/>
                  <a:gd name="T18" fmla="*/ 42 w 115"/>
                  <a:gd name="T19" fmla="*/ 83 h 98"/>
                  <a:gd name="T20" fmla="*/ 32 w 115"/>
                  <a:gd name="T21" fmla="*/ 91 h 98"/>
                  <a:gd name="T22" fmla="*/ 21 w 115"/>
                  <a:gd name="T23" fmla="*/ 90 h 98"/>
                  <a:gd name="T24" fmla="*/ 0 w 115"/>
                  <a:gd name="T25" fmla="*/ 33 h 98"/>
                  <a:gd name="T26" fmla="*/ 2 w 115"/>
                  <a:gd name="T27" fmla="*/ 8 h 98"/>
                  <a:gd name="T28" fmla="*/ 4 w 115"/>
                  <a:gd name="T29" fmla="*/ 8 h 98"/>
                  <a:gd name="T30" fmla="*/ 77 w 115"/>
                  <a:gd name="T31" fmla="*/ 33 h 98"/>
                  <a:gd name="T32" fmla="*/ 25 w 115"/>
                  <a:gd name="T33" fmla="*/ 44 h 98"/>
                  <a:gd name="T34" fmla="*/ 50 w 115"/>
                  <a:gd name="T35" fmla="*/ 62 h 98"/>
                  <a:gd name="T36" fmla="*/ 59 w 115"/>
                  <a:gd name="T37" fmla="*/ 59 h 98"/>
                  <a:gd name="T38" fmla="*/ 77 w 115"/>
                  <a:gd name="T39" fmla="*/ 33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5" h="98">
                    <a:moveTo>
                      <a:pt x="4" y="8"/>
                    </a:moveTo>
                    <a:cubicBezTo>
                      <a:pt x="8" y="14"/>
                      <a:pt x="13" y="20"/>
                      <a:pt x="15" y="24"/>
                    </a:cubicBezTo>
                    <a:cubicBezTo>
                      <a:pt x="37" y="17"/>
                      <a:pt x="57" y="10"/>
                      <a:pt x="76" y="4"/>
                    </a:cubicBezTo>
                    <a:cubicBezTo>
                      <a:pt x="89" y="0"/>
                      <a:pt x="113" y="15"/>
                      <a:pt x="115" y="27"/>
                    </a:cubicBezTo>
                    <a:cubicBezTo>
                      <a:pt x="115" y="30"/>
                      <a:pt x="113" y="34"/>
                      <a:pt x="112" y="37"/>
                    </a:cubicBezTo>
                    <a:cubicBezTo>
                      <a:pt x="108" y="43"/>
                      <a:pt x="104" y="48"/>
                      <a:pt x="100" y="54"/>
                    </a:cubicBezTo>
                    <a:cubicBezTo>
                      <a:pt x="96" y="60"/>
                      <a:pt x="93" y="66"/>
                      <a:pt x="99" y="73"/>
                    </a:cubicBezTo>
                    <a:cubicBezTo>
                      <a:pt x="100" y="75"/>
                      <a:pt x="100" y="81"/>
                      <a:pt x="98" y="82"/>
                    </a:cubicBezTo>
                    <a:cubicBezTo>
                      <a:pt x="95" y="84"/>
                      <a:pt x="91" y="85"/>
                      <a:pt x="87" y="84"/>
                    </a:cubicBezTo>
                    <a:cubicBezTo>
                      <a:pt x="72" y="79"/>
                      <a:pt x="57" y="78"/>
                      <a:pt x="42" y="83"/>
                    </a:cubicBezTo>
                    <a:cubicBezTo>
                      <a:pt x="38" y="84"/>
                      <a:pt x="34" y="88"/>
                      <a:pt x="32" y="91"/>
                    </a:cubicBezTo>
                    <a:cubicBezTo>
                      <a:pt x="27" y="98"/>
                      <a:pt x="24" y="93"/>
                      <a:pt x="21" y="90"/>
                    </a:cubicBezTo>
                    <a:cubicBezTo>
                      <a:pt x="7" y="73"/>
                      <a:pt x="1" y="54"/>
                      <a:pt x="0" y="33"/>
                    </a:cubicBezTo>
                    <a:cubicBezTo>
                      <a:pt x="0" y="25"/>
                      <a:pt x="1" y="16"/>
                      <a:pt x="2" y="8"/>
                    </a:cubicBezTo>
                    <a:cubicBezTo>
                      <a:pt x="2" y="8"/>
                      <a:pt x="3" y="8"/>
                      <a:pt x="4" y="8"/>
                    </a:cubicBezTo>
                    <a:close/>
                    <a:moveTo>
                      <a:pt x="77" y="33"/>
                    </a:moveTo>
                    <a:cubicBezTo>
                      <a:pt x="59" y="37"/>
                      <a:pt x="42" y="40"/>
                      <a:pt x="25" y="44"/>
                    </a:cubicBezTo>
                    <a:cubicBezTo>
                      <a:pt x="27" y="64"/>
                      <a:pt x="30" y="67"/>
                      <a:pt x="50" y="62"/>
                    </a:cubicBezTo>
                    <a:cubicBezTo>
                      <a:pt x="53" y="61"/>
                      <a:pt x="56" y="60"/>
                      <a:pt x="59" y="59"/>
                    </a:cubicBezTo>
                    <a:cubicBezTo>
                      <a:pt x="70" y="58"/>
                      <a:pt x="77" y="44"/>
                      <a:pt x="77" y="33"/>
                    </a:cubicBezTo>
                    <a:close/>
                  </a:path>
                </a:pathLst>
              </a:custGeom>
              <a:grpFill/>
              <a:ln w="9525">
                <a:solidFill>
                  <a:srgbClr val="FFFF00"/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56" name="矩形 255"/>
            <p:cNvSpPr/>
            <p:nvPr/>
          </p:nvSpPr>
          <p:spPr>
            <a:xfrm>
              <a:off x="4083330" y="2272096"/>
              <a:ext cx="613287" cy="7426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32" name="Freeform 1989"/>
          <p:cNvSpPr>
            <a:spLocks/>
          </p:cNvSpPr>
          <p:nvPr/>
        </p:nvSpPr>
        <p:spPr bwMode="auto">
          <a:xfrm rot="1930928">
            <a:off x="-532823" y="-488023"/>
            <a:ext cx="1975100" cy="1452271"/>
          </a:xfrm>
          <a:custGeom>
            <a:avLst/>
            <a:gdLst>
              <a:gd name="T0" fmla="*/ 256 w 437"/>
              <a:gd name="T1" fmla="*/ 33 h 321"/>
              <a:gd name="T2" fmla="*/ 301 w 437"/>
              <a:gd name="T3" fmla="*/ 51 h 321"/>
              <a:gd name="T4" fmla="*/ 330 w 437"/>
              <a:gd name="T5" fmla="*/ 61 h 321"/>
              <a:gd name="T6" fmla="*/ 362 w 437"/>
              <a:gd name="T7" fmla="*/ 125 h 321"/>
              <a:gd name="T8" fmla="*/ 299 w 437"/>
              <a:gd name="T9" fmla="*/ 136 h 321"/>
              <a:gd name="T10" fmla="*/ 246 w 437"/>
              <a:gd name="T11" fmla="*/ 159 h 321"/>
              <a:gd name="T12" fmla="*/ 225 w 437"/>
              <a:gd name="T13" fmla="*/ 111 h 321"/>
              <a:gd name="T14" fmla="*/ 248 w 437"/>
              <a:gd name="T15" fmla="*/ 112 h 321"/>
              <a:gd name="T16" fmla="*/ 253 w 437"/>
              <a:gd name="T17" fmla="*/ 115 h 321"/>
              <a:gd name="T18" fmla="*/ 242 w 437"/>
              <a:gd name="T19" fmla="*/ 98 h 321"/>
              <a:gd name="T20" fmla="*/ 213 w 437"/>
              <a:gd name="T21" fmla="*/ 131 h 321"/>
              <a:gd name="T22" fmla="*/ 242 w 437"/>
              <a:gd name="T23" fmla="*/ 165 h 321"/>
              <a:gd name="T24" fmla="*/ 287 w 437"/>
              <a:gd name="T25" fmla="*/ 159 h 321"/>
              <a:gd name="T26" fmla="*/ 339 w 437"/>
              <a:gd name="T27" fmla="*/ 205 h 321"/>
              <a:gd name="T28" fmla="*/ 427 w 437"/>
              <a:gd name="T29" fmla="*/ 218 h 321"/>
              <a:gd name="T30" fmla="*/ 401 w 437"/>
              <a:gd name="T31" fmla="*/ 296 h 321"/>
              <a:gd name="T32" fmla="*/ 347 w 437"/>
              <a:gd name="T33" fmla="*/ 287 h 321"/>
              <a:gd name="T34" fmla="*/ 286 w 437"/>
              <a:gd name="T35" fmla="*/ 313 h 321"/>
              <a:gd name="T36" fmla="*/ 226 w 437"/>
              <a:gd name="T37" fmla="*/ 277 h 321"/>
              <a:gd name="T38" fmla="*/ 262 w 437"/>
              <a:gd name="T39" fmla="*/ 245 h 321"/>
              <a:gd name="T40" fmla="*/ 262 w 437"/>
              <a:gd name="T41" fmla="*/ 266 h 321"/>
              <a:gd name="T42" fmla="*/ 240 w 437"/>
              <a:gd name="T43" fmla="*/ 271 h 321"/>
              <a:gd name="T44" fmla="*/ 272 w 437"/>
              <a:gd name="T45" fmla="*/ 264 h 321"/>
              <a:gd name="T46" fmla="*/ 252 w 437"/>
              <a:gd name="T47" fmla="*/ 235 h 321"/>
              <a:gd name="T48" fmla="*/ 182 w 437"/>
              <a:gd name="T49" fmla="*/ 223 h 321"/>
              <a:gd name="T50" fmla="*/ 153 w 437"/>
              <a:gd name="T51" fmla="*/ 256 h 321"/>
              <a:gd name="T52" fmla="*/ 169 w 437"/>
              <a:gd name="T53" fmla="*/ 281 h 321"/>
              <a:gd name="T54" fmla="*/ 170 w 437"/>
              <a:gd name="T55" fmla="*/ 273 h 321"/>
              <a:gd name="T56" fmla="*/ 159 w 437"/>
              <a:gd name="T57" fmla="*/ 257 h 321"/>
              <a:gd name="T58" fmla="*/ 205 w 437"/>
              <a:gd name="T59" fmla="*/ 272 h 321"/>
              <a:gd name="T60" fmla="*/ 192 w 437"/>
              <a:gd name="T61" fmla="*/ 303 h 321"/>
              <a:gd name="T62" fmla="*/ 173 w 437"/>
              <a:gd name="T63" fmla="*/ 309 h 321"/>
              <a:gd name="T64" fmla="*/ 135 w 437"/>
              <a:gd name="T65" fmla="*/ 321 h 321"/>
              <a:gd name="T66" fmla="*/ 88 w 437"/>
              <a:gd name="T67" fmla="*/ 295 h 321"/>
              <a:gd name="T68" fmla="*/ 19 w 437"/>
              <a:gd name="T69" fmla="*/ 299 h 321"/>
              <a:gd name="T70" fmla="*/ 7 w 437"/>
              <a:gd name="T71" fmla="*/ 232 h 321"/>
              <a:gd name="T72" fmla="*/ 90 w 437"/>
              <a:gd name="T73" fmla="*/ 212 h 321"/>
              <a:gd name="T74" fmla="*/ 118 w 437"/>
              <a:gd name="T75" fmla="*/ 173 h 321"/>
              <a:gd name="T76" fmla="*/ 179 w 437"/>
              <a:gd name="T77" fmla="*/ 167 h 321"/>
              <a:gd name="T78" fmla="*/ 192 w 437"/>
              <a:gd name="T79" fmla="*/ 97 h 321"/>
              <a:gd name="T80" fmla="*/ 158 w 437"/>
              <a:gd name="T81" fmla="*/ 116 h 321"/>
              <a:gd name="T82" fmla="*/ 177 w 437"/>
              <a:gd name="T83" fmla="*/ 131 h 321"/>
              <a:gd name="T84" fmla="*/ 167 w 437"/>
              <a:gd name="T85" fmla="*/ 122 h 321"/>
              <a:gd name="T86" fmla="*/ 176 w 437"/>
              <a:gd name="T87" fmla="*/ 102 h 321"/>
              <a:gd name="T88" fmla="*/ 201 w 437"/>
              <a:gd name="T89" fmla="*/ 122 h 321"/>
              <a:gd name="T90" fmla="*/ 134 w 437"/>
              <a:gd name="T91" fmla="*/ 158 h 321"/>
              <a:gd name="T92" fmla="*/ 87 w 437"/>
              <a:gd name="T93" fmla="*/ 147 h 321"/>
              <a:gd name="T94" fmla="*/ 52 w 437"/>
              <a:gd name="T95" fmla="*/ 87 h 321"/>
              <a:gd name="T96" fmla="*/ 113 w 437"/>
              <a:gd name="T97" fmla="*/ 71 h 321"/>
              <a:gd name="T98" fmla="*/ 168 w 437"/>
              <a:gd name="T99" fmla="*/ 39 h 321"/>
              <a:gd name="T100" fmla="*/ 212 w 437"/>
              <a:gd name="T101" fmla="*/ 0 h 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37" h="321">
                <a:moveTo>
                  <a:pt x="250" y="21"/>
                </a:moveTo>
                <a:cubicBezTo>
                  <a:pt x="252" y="25"/>
                  <a:pt x="251" y="31"/>
                  <a:pt x="256" y="33"/>
                </a:cubicBezTo>
                <a:cubicBezTo>
                  <a:pt x="262" y="28"/>
                  <a:pt x="271" y="27"/>
                  <a:pt x="278" y="29"/>
                </a:cubicBezTo>
                <a:cubicBezTo>
                  <a:pt x="290" y="30"/>
                  <a:pt x="297" y="41"/>
                  <a:pt x="301" y="51"/>
                </a:cubicBezTo>
                <a:cubicBezTo>
                  <a:pt x="304" y="57"/>
                  <a:pt x="296" y="65"/>
                  <a:pt x="304" y="68"/>
                </a:cubicBezTo>
                <a:cubicBezTo>
                  <a:pt x="311" y="62"/>
                  <a:pt x="321" y="63"/>
                  <a:pt x="330" y="61"/>
                </a:cubicBezTo>
                <a:cubicBezTo>
                  <a:pt x="345" y="65"/>
                  <a:pt x="364" y="72"/>
                  <a:pt x="369" y="91"/>
                </a:cubicBezTo>
                <a:cubicBezTo>
                  <a:pt x="371" y="103"/>
                  <a:pt x="369" y="116"/>
                  <a:pt x="362" y="125"/>
                </a:cubicBezTo>
                <a:cubicBezTo>
                  <a:pt x="354" y="136"/>
                  <a:pt x="342" y="138"/>
                  <a:pt x="331" y="141"/>
                </a:cubicBezTo>
                <a:cubicBezTo>
                  <a:pt x="319" y="144"/>
                  <a:pt x="309" y="139"/>
                  <a:pt x="299" y="136"/>
                </a:cubicBezTo>
                <a:cubicBezTo>
                  <a:pt x="290" y="144"/>
                  <a:pt x="283" y="155"/>
                  <a:pt x="273" y="159"/>
                </a:cubicBezTo>
                <a:cubicBezTo>
                  <a:pt x="263" y="158"/>
                  <a:pt x="255" y="163"/>
                  <a:pt x="246" y="159"/>
                </a:cubicBezTo>
                <a:cubicBezTo>
                  <a:pt x="234" y="158"/>
                  <a:pt x="223" y="148"/>
                  <a:pt x="220" y="135"/>
                </a:cubicBezTo>
                <a:cubicBezTo>
                  <a:pt x="221" y="127"/>
                  <a:pt x="220" y="117"/>
                  <a:pt x="225" y="111"/>
                </a:cubicBezTo>
                <a:cubicBezTo>
                  <a:pt x="229" y="106"/>
                  <a:pt x="236" y="105"/>
                  <a:pt x="242" y="106"/>
                </a:cubicBezTo>
                <a:cubicBezTo>
                  <a:pt x="244" y="106"/>
                  <a:pt x="248" y="109"/>
                  <a:pt x="248" y="112"/>
                </a:cubicBezTo>
                <a:cubicBezTo>
                  <a:pt x="247" y="117"/>
                  <a:pt x="236" y="117"/>
                  <a:pt x="243" y="123"/>
                </a:cubicBezTo>
                <a:cubicBezTo>
                  <a:pt x="248" y="124"/>
                  <a:pt x="252" y="119"/>
                  <a:pt x="253" y="115"/>
                </a:cubicBezTo>
                <a:cubicBezTo>
                  <a:pt x="254" y="112"/>
                  <a:pt x="254" y="108"/>
                  <a:pt x="252" y="105"/>
                </a:cubicBezTo>
                <a:cubicBezTo>
                  <a:pt x="250" y="101"/>
                  <a:pt x="246" y="98"/>
                  <a:pt x="242" y="98"/>
                </a:cubicBezTo>
                <a:cubicBezTo>
                  <a:pt x="233" y="97"/>
                  <a:pt x="225" y="100"/>
                  <a:pt x="220" y="107"/>
                </a:cubicBezTo>
                <a:cubicBezTo>
                  <a:pt x="214" y="113"/>
                  <a:pt x="216" y="123"/>
                  <a:pt x="213" y="131"/>
                </a:cubicBezTo>
                <a:cubicBezTo>
                  <a:pt x="215" y="134"/>
                  <a:pt x="213" y="137"/>
                  <a:pt x="214" y="140"/>
                </a:cubicBezTo>
                <a:cubicBezTo>
                  <a:pt x="220" y="152"/>
                  <a:pt x="229" y="164"/>
                  <a:pt x="242" y="165"/>
                </a:cubicBezTo>
                <a:cubicBezTo>
                  <a:pt x="247" y="168"/>
                  <a:pt x="254" y="167"/>
                  <a:pt x="259" y="168"/>
                </a:cubicBezTo>
                <a:cubicBezTo>
                  <a:pt x="269" y="167"/>
                  <a:pt x="279" y="166"/>
                  <a:pt x="287" y="159"/>
                </a:cubicBezTo>
                <a:cubicBezTo>
                  <a:pt x="306" y="159"/>
                  <a:pt x="325" y="168"/>
                  <a:pt x="333" y="188"/>
                </a:cubicBezTo>
                <a:cubicBezTo>
                  <a:pt x="339" y="205"/>
                  <a:pt x="339" y="205"/>
                  <a:pt x="339" y="205"/>
                </a:cubicBezTo>
                <a:cubicBezTo>
                  <a:pt x="345" y="209"/>
                  <a:pt x="347" y="202"/>
                  <a:pt x="352" y="200"/>
                </a:cubicBezTo>
                <a:cubicBezTo>
                  <a:pt x="377" y="193"/>
                  <a:pt x="408" y="198"/>
                  <a:pt x="427" y="218"/>
                </a:cubicBezTo>
                <a:cubicBezTo>
                  <a:pt x="435" y="233"/>
                  <a:pt x="437" y="253"/>
                  <a:pt x="432" y="270"/>
                </a:cubicBezTo>
                <a:cubicBezTo>
                  <a:pt x="424" y="281"/>
                  <a:pt x="415" y="295"/>
                  <a:pt x="401" y="296"/>
                </a:cubicBezTo>
                <a:cubicBezTo>
                  <a:pt x="395" y="298"/>
                  <a:pt x="389" y="293"/>
                  <a:pt x="383" y="292"/>
                </a:cubicBezTo>
                <a:cubicBezTo>
                  <a:pt x="371" y="292"/>
                  <a:pt x="358" y="293"/>
                  <a:pt x="347" y="287"/>
                </a:cubicBezTo>
                <a:cubicBezTo>
                  <a:pt x="342" y="290"/>
                  <a:pt x="343" y="280"/>
                  <a:pt x="338" y="284"/>
                </a:cubicBezTo>
                <a:cubicBezTo>
                  <a:pt x="329" y="306"/>
                  <a:pt x="306" y="314"/>
                  <a:pt x="286" y="313"/>
                </a:cubicBezTo>
                <a:cubicBezTo>
                  <a:pt x="270" y="314"/>
                  <a:pt x="255" y="310"/>
                  <a:pt x="242" y="305"/>
                </a:cubicBezTo>
                <a:cubicBezTo>
                  <a:pt x="232" y="300"/>
                  <a:pt x="226" y="289"/>
                  <a:pt x="226" y="277"/>
                </a:cubicBezTo>
                <a:cubicBezTo>
                  <a:pt x="227" y="267"/>
                  <a:pt x="229" y="259"/>
                  <a:pt x="235" y="251"/>
                </a:cubicBezTo>
                <a:cubicBezTo>
                  <a:pt x="241" y="243"/>
                  <a:pt x="252" y="240"/>
                  <a:pt x="262" y="245"/>
                </a:cubicBezTo>
                <a:cubicBezTo>
                  <a:pt x="267" y="247"/>
                  <a:pt x="267" y="254"/>
                  <a:pt x="267" y="259"/>
                </a:cubicBezTo>
                <a:cubicBezTo>
                  <a:pt x="266" y="262"/>
                  <a:pt x="265" y="265"/>
                  <a:pt x="262" y="266"/>
                </a:cubicBezTo>
                <a:cubicBezTo>
                  <a:pt x="256" y="268"/>
                  <a:pt x="248" y="270"/>
                  <a:pt x="242" y="267"/>
                </a:cubicBezTo>
                <a:cubicBezTo>
                  <a:pt x="241" y="267"/>
                  <a:pt x="239" y="269"/>
                  <a:pt x="240" y="271"/>
                </a:cubicBezTo>
                <a:cubicBezTo>
                  <a:pt x="241" y="275"/>
                  <a:pt x="246" y="275"/>
                  <a:pt x="250" y="275"/>
                </a:cubicBezTo>
                <a:cubicBezTo>
                  <a:pt x="258" y="274"/>
                  <a:pt x="267" y="273"/>
                  <a:pt x="272" y="264"/>
                </a:cubicBezTo>
                <a:cubicBezTo>
                  <a:pt x="273" y="259"/>
                  <a:pt x="274" y="252"/>
                  <a:pt x="272" y="246"/>
                </a:cubicBezTo>
                <a:cubicBezTo>
                  <a:pt x="267" y="239"/>
                  <a:pt x="260" y="236"/>
                  <a:pt x="252" y="235"/>
                </a:cubicBezTo>
                <a:cubicBezTo>
                  <a:pt x="252" y="221"/>
                  <a:pt x="243" y="209"/>
                  <a:pt x="231" y="205"/>
                </a:cubicBezTo>
                <a:cubicBezTo>
                  <a:pt x="212" y="198"/>
                  <a:pt x="195" y="209"/>
                  <a:pt x="182" y="223"/>
                </a:cubicBezTo>
                <a:cubicBezTo>
                  <a:pt x="179" y="228"/>
                  <a:pt x="174" y="233"/>
                  <a:pt x="174" y="240"/>
                </a:cubicBezTo>
                <a:cubicBezTo>
                  <a:pt x="167" y="243"/>
                  <a:pt x="157" y="246"/>
                  <a:pt x="153" y="256"/>
                </a:cubicBezTo>
                <a:cubicBezTo>
                  <a:pt x="154" y="263"/>
                  <a:pt x="152" y="271"/>
                  <a:pt x="158" y="275"/>
                </a:cubicBezTo>
                <a:cubicBezTo>
                  <a:pt x="161" y="278"/>
                  <a:pt x="165" y="280"/>
                  <a:pt x="169" y="281"/>
                </a:cubicBezTo>
                <a:cubicBezTo>
                  <a:pt x="175" y="280"/>
                  <a:pt x="180" y="276"/>
                  <a:pt x="182" y="270"/>
                </a:cubicBezTo>
                <a:cubicBezTo>
                  <a:pt x="178" y="263"/>
                  <a:pt x="175" y="274"/>
                  <a:pt x="170" y="273"/>
                </a:cubicBezTo>
                <a:cubicBezTo>
                  <a:pt x="167" y="275"/>
                  <a:pt x="163" y="270"/>
                  <a:pt x="161" y="268"/>
                </a:cubicBezTo>
                <a:cubicBezTo>
                  <a:pt x="158" y="265"/>
                  <a:pt x="158" y="260"/>
                  <a:pt x="159" y="257"/>
                </a:cubicBezTo>
                <a:cubicBezTo>
                  <a:pt x="166" y="250"/>
                  <a:pt x="176" y="245"/>
                  <a:pt x="186" y="248"/>
                </a:cubicBezTo>
                <a:cubicBezTo>
                  <a:pt x="196" y="250"/>
                  <a:pt x="201" y="263"/>
                  <a:pt x="205" y="272"/>
                </a:cubicBezTo>
                <a:cubicBezTo>
                  <a:pt x="206" y="278"/>
                  <a:pt x="205" y="285"/>
                  <a:pt x="203" y="292"/>
                </a:cubicBezTo>
                <a:cubicBezTo>
                  <a:pt x="192" y="303"/>
                  <a:pt x="192" y="303"/>
                  <a:pt x="192" y="303"/>
                </a:cubicBezTo>
                <a:cubicBezTo>
                  <a:pt x="187" y="305"/>
                  <a:pt x="183" y="309"/>
                  <a:pt x="177" y="309"/>
                </a:cubicBezTo>
                <a:cubicBezTo>
                  <a:pt x="176" y="311"/>
                  <a:pt x="175" y="309"/>
                  <a:pt x="173" y="309"/>
                </a:cubicBezTo>
                <a:cubicBezTo>
                  <a:pt x="171" y="316"/>
                  <a:pt x="164" y="313"/>
                  <a:pt x="159" y="317"/>
                </a:cubicBezTo>
                <a:cubicBezTo>
                  <a:pt x="151" y="318"/>
                  <a:pt x="143" y="320"/>
                  <a:pt x="135" y="321"/>
                </a:cubicBezTo>
                <a:cubicBezTo>
                  <a:pt x="122" y="319"/>
                  <a:pt x="111" y="314"/>
                  <a:pt x="100" y="306"/>
                </a:cubicBezTo>
                <a:cubicBezTo>
                  <a:pt x="88" y="295"/>
                  <a:pt x="88" y="295"/>
                  <a:pt x="88" y="295"/>
                </a:cubicBezTo>
                <a:cubicBezTo>
                  <a:pt x="83" y="296"/>
                  <a:pt x="79" y="301"/>
                  <a:pt x="74" y="303"/>
                </a:cubicBezTo>
                <a:cubicBezTo>
                  <a:pt x="57" y="312"/>
                  <a:pt x="36" y="305"/>
                  <a:pt x="19" y="299"/>
                </a:cubicBezTo>
                <a:cubicBezTo>
                  <a:pt x="12" y="295"/>
                  <a:pt x="2" y="288"/>
                  <a:pt x="2" y="278"/>
                </a:cubicBezTo>
                <a:cubicBezTo>
                  <a:pt x="0" y="263"/>
                  <a:pt x="0" y="245"/>
                  <a:pt x="7" y="232"/>
                </a:cubicBezTo>
                <a:cubicBezTo>
                  <a:pt x="19" y="217"/>
                  <a:pt x="37" y="214"/>
                  <a:pt x="54" y="209"/>
                </a:cubicBezTo>
                <a:cubicBezTo>
                  <a:pt x="66" y="208"/>
                  <a:pt x="80" y="207"/>
                  <a:pt x="90" y="212"/>
                </a:cubicBezTo>
                <a:cubicBezTo>
                  <a:pt x="97" y="209"/>
                  <a:pt x="96" y="200"/>
                  <a:pt x="100" y="195"/>
                </a:cubicBezTo>
                <a:cubicBezTo>
                  <a:pt x="104" y="185"/>
                  <a:pt x="111" y="179"/>
                  <a:pt x="118" y="173"/>
                </a:cubicBezTo>
                <a:cubicBezTo>
                  <a:pt x="134" y="167"/>
                  <a:pt x="134" y="167"/>
                  <a:pt x="134" y="167"/>
                </a:cubicBezTo>
                <a:cubicBezTo>
                  <a:pt x="149" y="171"/>
                  <a:pt x="164" y="169"/>
                  <a:pt x="179" y="167"/>
                </a:cubicBezTo>
                <a:cubicBezTo>
                  <a:pt x="194" y="158"/>
                  <a:pt x="208" y="142"/>
                  <a:pt x="207" y="123"/>
                </a:cubicBezTo>
                <a:cubicBezTo>
                  <a:pt x="206" y="113"/>
                  <a:pt x="200" y="103"/>
                  <a:pt x="192" y="97"/>
                </a:cubicBezTo>
                <a:cubicBezTo>
                  <a:pt x="187" y="94"/>
                  <a:pt x="179" y="93"/>
                  <a:pt x="173" y="95"/>
                </a:cubicBezTo>
                <a:cubicBezTo>
                  <a:pt x="166" y="100"/>
                  <a:pt x="159" y="106"/>
                  <a:pt x="158" y="116"/>
                </a:cubicBezTo>
                <a:cubicBezTo>
                  <a:pt x="158" y="122"/>
                  <a:pt x="161" y="127"/>
                  <a:pt x="165" y="130"/>
                </a:cubicBezTo>
                <a:cubicBezTo>
                  <a:pt x="169" y="132"/>
                  <a:pt x="174" y="134"/>
                  <a:pt x="177" y="131"/>
                </a:cubicBezTo>
                <a:cubicBezTo>
                  <a:pt x="179" y="130"/>
                  <a:pt x="179" y="126"/>
                  <a:pt x="178" y="124"/>
                </a:cubicBezTo>
                <a:cubicBezTo>
                  <a:pt x="175" y="120"/>
                  <a:pt x="170" y="128"/>
                  <a:pt x="167" y="122"/>
                </a:cubicBezTo>
                <a:cubicBezTo>
                  <a:pt x="165" y="120"/>
                  <a:pt x="165" y="116"/>
                  <a:pt x="166" y="112"/>
                </a:cubicBezTo>
                <a:cubicBezTo>
                  <a:pt x="169" y="108"/>
                  <a:pt x="172" y="104"/>
                  <a:pt x="176" y="102"/>
                </a:cubicBezTo>
                <a:cubicBezTo>
                  <a:pt x="180" y="100"/>
                  <a:pt x="184" y="103"/>
                  <a:pt x="189" y="103"/>
                </a:cubicBezTo>
                <a:cubicBezTo>
                  <a:pt x="195" y="108"/>
                  <a:pt x="199" y="114"/>
                  <a:pt x="201" y="122"/>
                </a:cubicBezTo>
                <a:cubicBezTo>
                  <a:pt x="200" y="132"/>
                  <a:pt x="198" y="142"/>
                  <a:pt x="191" y="149"/>
                </a:cubicBezTo>
                <a:cubicBezTo>
                  <a:pt x="176" y="167"/>
                  <a:pt x="151" y="163"/>
                  <a:pt x="134" y="158"/>
                </a:cubicBezTo>
                <a:cubicBezTo>
                  <a:pt x="125" y="155"/>
                  <a:pt x="124" y="144"/>
                  <a:pt x="117" y="139"/>
                </a:cubicBezTo>
                <a:cubicBezTo>
                  <a:pt x="107" y="142"/>
                  <a:pt x="98" y="147"/>
                  <a:pt x="87" y="147"/>
                </a:cubicBezTo>
                <a:cubicBezTo>
                  <a:pt x="72" y="144"/>
                  <a:pt x="56" y="140"/>
                  <a:pt x="46" y="125"/>
                </a:cubicBezTo>
                <a:cubicBezTo>
                  <a:pt x="41" y="112"/>
                  <a:pt x="46" y="98"/>
                  <a:pt x="52" y="87"/>
                </a:cubicBezTo>
                <a:cubicBezTo>
                  <a:pt x="60" y="77"/>
                  <a:pt x="71" y="68"/>
                  <a:pt x="84" y="71"/>
                </a:cubicBezTo>
                <a:cubicBezTo>
                  <a:pt x="94" y="68"/>
                  <a:pt x="103" y="69"/>
                  <a:pt x="113" y="71"/>
                </a:cubicBezTo>
                <a:cubicBezTo>
                  <a:pt x="121" y="74"/>
                  <a:pt x="120" y="62"/>
                  <a:pt x="125" y="58"/>
                </a:cubicBezTo>
                <a:cubicBezTo>
                  <a:pt x="135" y="43"/>
                  <a:pt x="151" y="35"/>
                  <a:pt x="168" y="39"/>
                </a:cubicBezTo>
                <a:cubicBezTo>
                  <a:pt x="172" y="37"/>
                  <a:pt x="172" y="31"/>
                  <a:pt x="174" y="27"/>
                </a:cubicBezTo>
                <a:cubicBezTo>
                  <a:pt x="183" y="13"/>
                  <a:pt x="197" y="4"/>
                  <a:pt x="212" y="0"/>
                </a:cubicBezTo>
                <a:cubicBezTo>
                  <a:pt x="227" y="3"/>
                  <a:pt x="243" y="4"/>
                  <a:pt x="250" y="21"/>
                </a:cubicBezTo>
                <a:close/>
              </a:path>
            </a:pathLst>
          </a:custGeom>
          <a:solidFill>
            <a:srgbClr val="FE1627"/>
          </a:solidFill>
          <a:ln>
            <a:noFill/>
          </a:ln>
          <a:effectLst>
            <a:outerShdw blurRad="76200" dist="889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3" name="Freeform 2679"/>
          <p:cNvSpPr>
            <a:spLocks/>
          </p:cNvSpPr>
          <p:nvPr/>
        </p:nvSpPr>
        <p:spPr bwMode="auto">
          <a:xfrm rot="1237196">
            <a:off x="6296299" y="-283906"/>
            <a:ext cx="1339604" cy="984997"/>
          </a:xfrm>
          <a:custGeom>
            <a:avLst/>
            <a:gdLst>
              <a:gd name="T0" fmla="*/ 256 w 437"/>
              <a:gd name="T1" fmla="*/ 33 h 321"/>
              <a:gd name="T2" fmla="*/ 302 w 437"/>
              <a:gd name="T3" fmla="*/ 51 h 321"/>
              <a:gd name="T4" fmla="*/ 331 w 437"/>
              <a:gd name="T5" fmla="*/ 61 h 321"/>
              <a:gd name="T6" fmla="*/ 363 w 437"/>
              <a:gd name="T7" fmla="*/ 125 h 321"/>
              <a:gd name="T8" fmla="*/ 299 w 437"/>
              <a:gd name="T9" fmla="*/ 136 h 321"/>
              <a:gd name="T10" fmla="*/ 247 w 437"/>
              <a:gd name="T11" fmla="*/ 159 h 321"/>
              <a:gd name="T12" fmla="*/ 225 w 437"/>
              <a:gd name="T13" fmla="*/ 111 h 321"/>
              <a:gd name="T14" fmla="*/ 248 w 437"/>
              <a:gd name="T15" fmla="*/ 112 h 321"/>
              <a:gd name="T16" fmla="*/ 254 w 437"/>
              <a:gd name="T17" fmla="*/ 115 h 321"/>
              <a:gd name="T18" fmla="*/ 243 w 437"/>
              <a:gd name="T19" fmla="*/ 98 h 321"/>
              <a:gd name="T20" fmla="*/ 214 w 437"/>
              <a:gd name="T21" fmla="*/ 131 h 321"/>
              <a:gd name="T22" fmla="*/ 243 w 437"/>
              <a:gd name="T23" fmla="*/ 165 h 321"/>
              <a:gd name="T24" fmla="*/ 288 w 437"/>
              <a:gd name="T25" fmla="*/ 159 h 321"/>
              <a:gd name="T26" fmla="*/ 340 w 437"/>
              <a:gd name="T27" fmla="*/ 205 h 321"/>
              <a:gd name="T28" fmla="*/ 427 w 437"/>
              <a:gd name="T29" fmla="*/ 218 h 321"/>
              <a:gd name="T30" fmla="*/ 402 w 437"/>
              <a:gd name="T31" fmla="*/ 296 h 321"/>
              <a:gd name="T32" fmla="*/ 348 w 437"/>
              <a:gd name="T33" fmla="*/ 287 h 321"/>
              <a:gd name="T34" fmla="*/ 286 w 437"/>
              <a:gd name="T35" fmla="*/ 313 h 321"/>
              <a:gd name="T36" fmla="*/ 226 w 437"/>
              <a:gd name="T37" fmla="*/ 277 h 321"/>
              <a:gd name="T38" fmla="*/ 263 w 437"/>
              <a:gd name="T39" fmla="*/ 245 h 321"/>
              <a:gd name="T40" fmla="*/ 263 w 437"/>
              <a:gd name="T41" fmla="*/ 266 h 321"/>
              <a:gd name="T42" fmla="*/ 240 w 437"/>
              <a:gd name="T43" fmla="*/ 271 h 321"/>
              <a:gd name="T44" fmla="*/ 272 w 437"/>
              <a:gd name="T45" fmla="*/ 264 h 321"/>
              <a:gd name="T46" fmla="*/ 253 w 437"/>
              <a:gd name="T47" fmla="*/ 235 h 321"/>
              <a:gd name="T48" fmla="*/ 183 w 437"/>
              <a:gd name="T49" fmla="*/ 223 h 321"/>
              <a:gd name="T50" fmla="*/ 154 w 437"/>
              <a:gd name="T51" fmla="*/ 256 h 321"/>
              <a:gd name="T52" fmla="*/ 170 w 437"/>
              <a:gd name="T53" fmla="*/ 281 h 321"/>
              <a:gd name="T54" fmla="*/ 171 w 437"/>
              <a:gd name="T55" fmla="*/ 273 h 321"/>
              <a:gd name="T56" fmla="*/ 159 w 437"/>
              <a:gd name="T57" fmla="*/ 257 h 321"/>
              <a:gd name="T58" fmla="*/ 205 w 437"/>
              <a:gd name="T59" fmla="*/ 272 h 321"/>
              <a:gd name="T60" fmla="*/ 193 w 437"/>
              <a:gd name="T61" fmla="*/ 303 h 321"/>
              <a:gd name="T62" fmla="*/ 174 w 437"/>
              <a:gd name="T63" fmla="*/ 309 h 321"/>
              <a:gd name="T64" fmla="*/ 135 w 437"/>
              <a:gd name="T65" fmla="*/ 321 h 321"/>
              <a:gd name="T66" fmla="*/ 88 w 437"/>
              <a:gd name="T67" fmla="*/ 295 h 321"/>
              <a:gd name="T68" fmla="*/ 20 w 437"/>
              <a:gd name="T69" fmla="*/ 299 h 321"/>
              <a:gd name="T70" fmla="*/ 8 w 437"/>
              <a:gd name="T71" fmla="*/ 232 h 321"/>
              <a:gd name="T72" fmla="*/ 91 w 437"/>
              <a:gd name="T73" fmla="*/ 212 h 321"/>
              <a:gd name="T74" fmla="*/ 119 w 437"/>
              <a:gd name="T75" fmla="*/ 173 h 321"/>
              <a:gd name="T76" fmla="*/ 180 w 437"/>
              <a:gd name="T77" fmla="*/ 167 h 321"/>
              <a:gd name="T78" fmla="*/ 192 w 437"/>
              <a:gd name="T79" fmla="*/ 97 h 321"/>
              <a:gd name="T80" fmla="*/ 159 w 437"/>
              <a:gd name="T81" fmla="*/ 116 h 321"/>
              <a:gd name="T82" fmla="*/ 178 w 437"/>
              <a:gd name="T83" fmla="*/ 131 h 321"/>
              <a:gd name="T84" fmla="*/ 168 w 437"/>
              <a:gd name="T85" fmla="*/ 122 h 321"/>
              <a:gd name="T86" fmla="*/ 176 w 437"/>
              <a:gd name="T87" fmla="*/ 102 h 321"/>
              <a:gd name="T88" fmla="*/ 201 w 437"/>
              <a:gd name="T89" fmla="*/ 122 h 321"/>
              <a:gd name="T90" fmla="*/ 134 w 437"/>
              <a:gd name="T91" fmla="*/ 158 h 321"/>
              <a:gd name="T92" fmla="*/ 87 w 437"/>
              <a:gd name="T93" fmla="*/ 147 h 321"/>
              <a:gd name="T94" fmla="*/ 52 w 437"/>
              <a:gd name="T95" fmla="*/ 87 h 321"/>
              <a:gd name="T96" fmla="*/ 113 w 437"/>
              <a:gd name="T97" fmla="*/ 71 h 321"/>
              <a:gd name="T98" fmla="*/ 169 w 437"/>
              <a:gd name="T99" fmla="*/ 39 h 321"/>
              <a:gd name="T100" fmla="*/ 213 w 437"/>
              <a:gd name="T101" fmla="*/ 0 h 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37" h="321">
                <a:moveTo>
                  <a:pt x="250" y="21"/>
                </a:moveTo>
                <a:cubicBezTo>
                  <a:pt x="253" y="25"/>
                  <a:pt x="252" y="31"/>
                  <a:pt x="256" y="33"/>
                </a:cubicBezTo>
                <a:cubicBezTo>
                  <a:pt x="263" y="28"/>
                  <a:pt x="271" y="27"/>
                  <a:pt x="279" y="29"/>
                </a:cubicBezTo>
                <a:cubicBezTo>
                  <a:pt x="290" y="30"/>
                  <a:pt x="298" y="41"/>
                  <a:pt x="302" y="51"/>
                </a:cubicBezTo>
                <a:cubicBezTo>
                  <a:pt x="305" y="57"/>
                  <a:pt x="297" y="65"/>
                  <a:pt x="304" y="68"/>
                </a:cubicBezTo>
                <a:cubicBezTo>
                  <a:pt x="311" y="62"/>
                  <a:pt x="322" y="63"/>
                  <a:pt x="331" y="61"/>
                </a:cubicBezTo>
                <a:cubicBezTo>
                  <a:pt x="346" y="65"/>
                  <a:pt x="365" y="72"/>
                  <a:pt x="369" y="91"/>
                </a:cubicBezTo>
                <a:cubicBezTo>
                  <a:pt x="371" y="103"/>
                  <a:pt x="369" y="116"/>
                  <a:pt x="363" y="125"/>
                </a:cubicBezTo>
                <a:cubicBezTo>
                  <a:pt x="354" y="136"/>
                  <a:pt x="342" y="138"/>
                  <a:pt x="331" y="141"/>
                </a:cubicBezTo>
                <a:cubicBezTo>
                  <a:pt x="320" y="144"/>
                  <a:pt x="309" y="139"/>
                  <a:pt x="299" y="136"/>
                </a:cubicBezTo>
                <a:cubicBezTo>
                  <a:pt x="291" y="144"/>
                  <a:pt x="284" y="155"/>
                  <a:pt x="273" y="159"/>
                </a:cubicBezTo>
                <a:cubicBezTo>
                  <a:pt x="264" y="158"/>
                  <a:pt x="256" y="163"/>
                  <a:pt x="247" y="159"/>
                </a:cubicBezTo>
                <a:cubicBezTo>
                  <a:pt x="235" y="158"/>
                  <a:pt x="224" y="148"/>
                  <a:pt x="220" y="135"/>
                </a:cubicBezTo>
                <a:cubicBezTo>
                  <a:pt x="222" y="127"/>
                  <a:pt x="220" y="117"/>
                  <a:pt x="225" y="111"/>
                </a:cubicBezTo>
                <a:cubicBezTo>
                  <a:pt x="230" y="106"/>
                  <a:pt x="236" y="105"/>
                  <a:pt x="242" y="106"/>
                </a:cubicBezTo>
                <a:cubicBezTo>
                  <a:pt x="245" y="106"/>
                  <a:pt x="248" y="109"/>
                  <a:pt x="248" y="112"/>
                </a:cubicBezTo>
                <a:cubicBezTo>
                  <a:pt x="248" y="117"/>
                  <a:pt x="237" y="117"/>
                  <a:pt x="244" y="123"/>
                </a:cubicBezTo>
                <a:cubicBezTo>
                  <a:pt x="248" y="124"/>
                  <a:pt x="252" y="119"/>
                  <a:pt x="254" y="115"/>
                </a:cubicBezTo>
                <a:cubicBezTo>
                  <a:pt x="255" y="112"/>
                  <a:pt x="255" y="108"/>
                  <a:pt x="253" y="105"/>
                </a:cubicBezTo>
                <a:cubicBezTo>
                  <a:pt x="250" y="101"/>
                  <a:pt x="247" y="98"/>
                  <a:pt x="243" y="98"/>
                </a:cubicBezTo>
                <a:cubicBezTo>
                  <a:pt x="234" y="97"/>
                  <a:pt x="226" y="100"/>
                  <a:pt x="221" y="107"/>
                </a:cubicBezTo>
                <a:cubicBezTo>
                  <a:pt x="215" y="113"/>
                  <a:pt x="216" y="123"/>
                  <a:pt x="214" y="131"/>
                </a:cubicBezTo>
                <a:cubicBezTo>
                  <a:pt x="216" y="134"/>
                  <a:pt x="214" y="137"/>
                  <a:pt x="215" y="140"/>
                </a:cubicBezTo>
                <a:cubicBezTo>
                  <a:pt x="220" y="152"/>
                  <a:pt x="230" y="164"/>
                  <a:pt x="243" y="165"/>
                </a:cubicBezTo>
                <a:cubicBezTo>
                  <a:pt x="248" y="168"/>
                  <a:pt x="254" y="167"/>
                  <a:pt x="260" y="168"/>
                </a:cubicBezTo>
                <a:cubicBezTo>
                  <a:pt x="270" y="167"/>
                  <a:pt x="280" y="166"/>
                  <a:pt x="288" y="159"/>
                </a:cubicBezTo>
                <a:cubicBezTo>
                  <a:pt x="307" y="159"/>
                  <a:pt x="326" y="168"/>
                  <a:pt x="333" y="188"/>
                </a:cubicBezTo>
                <a:cubicBezTo>
                  <a:pt x="340" y="205"/>
                  <a:pt x="340" y="205"/>
                  <a:pt x="340" y="205"/>
                </a:cubicBezTo>
                <a:cubicBezTo>
                  <a:pt x="346" y="209"/>
                  <a:pt x="348" y="202"/>
                  <a:pt x="352" y="200"/>
                </a:cubicBezTo>
                <a:cubicBezTo>
                  <a:pt x="377" y="193"/>
                  <a:pt x="408" y="198"/>
                  <a:pt x="427" y="218"/>
                </a:cubicBezTo>
                <a:cubicBezTo>
                  <a:pt x="435" y="233"/>
                  <a:pt x="437" y="253"/>
                  <a:pt x="433" y="270"/>
                </a:cubicBezTo>
                <a:cubicBezTo>
                  <a:pt x="425" y="281"/>
                  <a:pt x="416" y="295"/>
                  <a:pt x="402" y="296"/>
                </a:cubicBezTo>
                <a:cubicBezTo>
                  <a:pt x="395" y="298"/>
                  <a:pt x="390" y="293"/>
                  <a:pt x="384" y="292"/>
                </a:cubicBezTo>
                <a:cubicBezTo>
                  <a:pt x="372" y="292"/>
                  <a:pt x="358" y="293"/>
                  <a:pt x="348" y="287"/>
                </a:cubicBezTo>
                <a:cubicBezTo>
                  <a:pt x="343" y="290"/>
                  <a:pt x="344" y="280"/>
                  <a:pt x="339" y="284"/>
                </a:cubicBezTo>
                <a:cubicBezTo>
                  <a:pt x="329" y="306"/>
                  <a:pt x="307" y="314"/>
                  <a:pt x="286" y="313"/>
                </a:cubicBezTo>
                <a:cubicBezTo>
                  <a:pt x="271" y="314"/>
                  <a:pt x="256" y="310"/>
                  <a:pt x="242" y="305"/>
                </a:cubicBezTo>
                <a:cubicBezTo>
                  <a:pt x="233" y="300"/>
                  <a:pt x="226" y="289"/>
                  <a:pt x="226" y="277"/>
                </a:cubicBezTo>
                <a:cubicBezTo>
                  <a:pt x="227" y="267"/>
                  <a:pt x="230" y="259"/>
                  <a:pt x="235" y="251"/>
                </a:cubicBezTo>
                <a:cubicBezTo>
                  <a:pt x="242" y="243"/>
                  <a:pt x="253" y="240"/>
                  <a:pt x="263" y="245"/>
                </a:cubicBezTo>
                <a:cubicBezTo>
                  <a:pt x="267" y="247"/>
                  <a:pt x="267" y="254"/>
                  <a:pt x="267" y="259"/>
                </a:cubicBezTo>
                <a:cubicBezTo>
                  <a:pt x="267" y="262"/>
                  <a:pt x="265" y="265"/>
                  <a:pt x="263" y="266"/>
                </a:cubicBezTo>
                <a:cubicBezTo>
                  <a:pt x="256" y="268"/>
                  <a:pt x="249" y="270"/>
                  <a:pt x="243" y="267"/>
                </a:cubicBezTo>
                <a:cubicBezTo>
                  <a:pt x="241" y="267"/>
                  <a:pt x="240" y="269"/>
                  <a:pt x="240" y="271"/>
                </a:cubicBezTo>
                <a:cubicBezTo>
                  <a:pt x="242" y="275"/>
                  <a:pt x="247" y="275"/>
                  <a:pt x="251" y="275"/>
                </a:cubicBezTo>
                <a:cubicBezTo>
                  <a:pt x="259" y="274"/>
                  <a:pt x="268" y="273"/>
                  <a:pt x="272" y="264"/>
                </a:cubicBezTo>
                <a:cubicBezTo>
                  <a:pt x="274" y="259"/>
                  <a:pt x="274" y="252"/>
                  <a:pt x="272" y="246"/>
                </a:cubicBezTo>
                <a:cubicBezTo>
                  <a:pt x="267" y="239"/>
                  <a:pt x="260" y="236"/>
                  <a:pt x="253" y="235"/>
                </a:cubicBezTo>
                <a:cubicBezTo>
                  <a:pt x="253" y="221"/>
                  <a:pt x="243" y="209"/>
                  <a:pt x="231" y="205"/>
                </a:cubicBezTo>
                <a:cubicBezTo>
                  <a:pt x="212" y="198"/>
                  <a:pt x="196" y="209"/>
                  <a:pt x="183" y="223"/>
                </a:cubicBezTo>
                <a:cubicBezTo>
                  <a:pt x="180" y="228"/>
                  <a:pt x="175" y="233"/>
                  <a:pt x="174" y="240"/>
                </a:cubicBezTo>
                <a:cubicBezTo>
                  <a:pt x="167" y="243"/>
                  <a:pt x="157" y="246"/>
                  <a:pt x="154" y="256"/>
                </a:cubicBezTo>
                <a:cubicBezTo>
                  <a:pt x="154" y="263"/>
                  <a:pt x="153" y="271"/>
                  <a:pt x="158" y="275"/>
                </a:cubicBezTo>
                <a:cubicBezTo>
                  <a:pt x="161" y="278"/>
                  <a:pt x="165" y="280"/>
                  <a:pt x="170" y="281"/>
                </a:cubicBezTo>
                <a:cubicBezTo>
                  <a:pt x="175" y="280"/>
                  <a:pt x="180" y="276"/>
                  <a:pt x="183" y="270"/>
                </a:cubicBezTo>
                <a:cubicBezTo>
                  <a:pt x="179" y="263"/>
                  <a:pt x="175" y="274"/>
                  <a:pt x="171" y="273"/>
                </a:cubicBezTo>
                <a:cubicBezTo>
                  <a:pt x="167" y="275"/>
                  <a:pt x="164" y="270"/>
                  <a:pt x="161" y="268"/>
                </a:cubicBezTo>
                <a:cubicBezTo>
                  <a:pt x="159" y="265"/>
                  <a:pt x="158" y="260"/>
                  <a:pt x="159" y="257"/>
                </a:cubicBezTo>
                <a:cubicBezTo>
                  <a:pt x="166" y="250"/>
                  <a:pt x="177" y="245"/>
                  <a:pt x="187" y="248"/>
                </a:cubicBezTo>
                <a:cubicBezTo>
                  <a:pt x="197" y="250"/>
                  <a:pt x="202" y="263"/>
                  <a:pt x="205" y="272"/>
                </a:cubicBezTo>
                <a:cubicBezTo>
                  <a:pt x="206" y="278"/>
                  <a:pt x="206" y="285"/>
                  <a:pt x="204" y="292"/>
                </a:cubicBezTo>
                <a:cubicBezTo>
                  <a:pt x="193" y="303"/>
                  <a:pt x="193" y="303"/>
                  <a:pt x="193" y="303"/>
                </a:cubicBezTo>
                <a:cubicBezTo>
                  <a:pt x="188" y="305"/>
                  <a:pt x="184" y="309"/>
                  <a:pt x="178" y="309"/>
                </a:cubicBezTo>
                <a:cubicBezTo>
                  <a:pt x="177" y="311"/>
                  <a:pt x="175" y="309"/>
                  <a:pt x="174" y="309"/>
                </a:cubicBezTo>
                <a:cubicBezTo>
                  <a:pt x="171" y="316"/>
                  <a:pt x="164" y="313"/>
                  <a:pt x="160" y="317"/>
                </a:cubicBezTo>
                <a:cubicBezTo>
                  <a:pt x="152" y="318"/>
                  <a:pt x="143" y="320"/>
                  <a:pt x="135" y="321"/>
                </a:cubicBezTo>
                <a:cubicBezTo>
                  <a:pt x="122" y="319"/>
                  <a:pt x="111" y="314"/>
                  <a:pt x="101" y="306"/>
                </a:cubicBezTo>
                <a:cubicBezTo>
                  <a:pt x="88" y="295"/>
                  <a:pt x="88" y="295"/>
                  <a:pt x="88" y="295"/>
                </a:cubicBezTo>
                <a:cubicBezTo>
                  <a:pt x="83" y="296"/>
                  <a:pt x="80" y="301"/>
                  <a:pt x="75" y="303"/>
                </a:cubicBezTo>
                <a:cubicBezTo>
                  <a:pt x="58" y="312"/>
                  <a:pt x="37" y="305"/>
                  <a:pt x="20" y="299"/>
                </a:cubicBezTo>
                <a:cubicBezTo>
                  <a:pt x="13" y="295"/>
                  <a:pt x="2" y="288"/>
                  <a:pt x="3" y="278"/>
                </a:cubicBezTo>
                <a:cubicBezTo>
                  <a:pt x="0" y="263"/>
                  <a:pt x="1" y="245"/>
                  <a:pt x="8" y="232"/>
                </a:cubicBezTo>
                <a:cubicBezTo>
                  <a:pt x="19" y="217"/>
                  <a:pt x="38" y="214"/>
                  <a:pt x="54" y="209"/>
                </a:cubicBezTo>
                <a:cubicBezTo>
                  <a:pt x="67" y="208"/>
                  <a:pt x="80" y="207"/>
                  <a:pt x="91" y="212"/>
                </a:cubicBezTo>
                <a:cubicBezTo>
                  <a:pt x="97" y="209"/>
                  <a:pt x="96" y="200"/>
                  <a:pt x="101" y="195"/>
                </a:cubicBezTo>
                <a:cubicBezTo>
                  <a:pt x="104" y="185"/>
                  <a:pt x="112" y="179"/>
                  <a:pt x="119" y="173"/>
                </a:cubicBezTo>
                <a:cubicBezTo>
                  <a:pt x="134" y="167"/>
                  <a:pt x="134" y="167"/>
                  <a:pt x="134" y="167"/>
                </a:cubicBezTo>
                <a:cubicBezTo>
                  <a:pt x="149" y="171"/>
                  <a:pt x="165" y="169"/>
                  <a:pt x="180" y="167"/>
                </a:cubicBezTo>
                <a:cubicBezTo>
                  <a:pt x="195" y="158"/>
                  <a:pt x="208" y="142"/>
                  <a:pt x="207" y="123"/>
                </a:cubicBezTo>
                <a:cubicBezTo>
                  <a:pt x="207" y="113"/>
                  <a:pt x="201" y="103"/>
                  <a:pt x="192" y="97"/>
                </a:cubicBezTo>
                <a:cubicBezTo>
                  <a:pt x="187" y="94"/>
                  <a:pt x="180" y="93"/>
                  <a:pt x="174" y="95"/>
                </a:cubicBezTo>
                <a:cubicBezTo>
                  <a:pt x="167" y="100"/>
                  <a:pt x="159" y="106"/>
                  <a:pt x="159" y="116"/>
                </a:cubicBezTo>
                <a:cubicBezTo>
                  <a:pt x="159" y="122"/>
                  <a:pt x="162" y="127"/>
                  <a:pt x="166" y="130"/>
                </a:cubicBezTo>
                <a:cubicBezTo>
                  <a:pt x="169" y="132"/>
                  <a:pt x="175" y="134"/>
                  <a:pt x="178" y="131"/>
                </a:cubicBezTo>
                <a:cubicBezTo>
                  <a:pt x="180" y="130"/>
                  <a:pt x="180" y="126"/>
                  <a:pt x="179" y="124"/>
                </a:cubicBezTo>
                <a:cubicBezTo>
                  <a:pt x="175" y="120"/>
                  <a:pt x="171" y="128"/>
                  <a:pt x="168" y="122"/>
                </a:cubicBezTo>
                <a:cubicBezTo>
                  <a:pt x="165" y="120"/>
                  <a:pt x="166" y="116"/>
                  <a:pt x="167" y="112"/>
                </a:cubicBezTo>
                <a:cubicBezTo>
                  <a:pt x="169" y="108"/>
                  <a:pt x="172" y="104"/>
                  <a:pt x="176" y="102"/>
                </a:cubicBezTo>
                <a:cubicBezTo>
                  <a:pt x="181" y="100"/>
                  <a:pt x="185" y="103"/>
                  <a:pt x="189" y="103"/>
                </a:cubicBezTo>
                <a:cubicBezTo>
                  <a:pt x="195" y="108"/>
                  <a:pt x="199" y="114"/>
                  <a:pt x="201" y="122"/>
                </a:cubicBezTo>
                <a:cubicBezTo>
                  <a:pt x="200" y="132"/>
                  <a:pt x="199" y="142"/>
                  <a:pt x="191" y="149"/>
                </a:cubicBezTo>
                <a:cubicBezTo>
                  <a:pt x="177" y="167"/>
                  <a:pt x="151" y="163"/>
                  <a:pt x="134" y="158"/>
                </a:cubicBezTo>
                <a:cubicBezTo>
                  <a:pt x="125" y="155"/>
                  <a:pt x="125" y="144"/>
                  <a:pt x="118" y="139"/>
                </a:cubicBezTo>
                <a:cubicBezTo>
                  <a:pt x="108" y="142"/>
                  <a:pt x="98" y="147"/>
                  <a:pt x="87" y="147"/>
                </a:cubicBezTo>
                <a:cubicBezTo>
                  <a:pt x="72" y="144"/>
                  <a:pt x="56" y="140"/>
                  <a:pt x="47" y="125"/>
                </a:cubicBezTo>
                <a:cubicBezTo>
                  <a:pt x="42" y="112"/>
                  <a:pt x="47" y="98"/>
                  <a:pt x="52" y="87"/>
                </a:cubicBezTo>
                <a:cubicBezTo>
                  <a:pt x="60" y="77"/>
                  <a:pt x="72" y="68"/>
                  <a:pt x="85" y="71"/>
                </a:cubicBezTo>
                <a:cubicBezTo>
                  <a:pt x="94" y="68"/>
                  <a:pt x="104" y="69"/>
                  <a:pt x="113" y="71"/>
                </a:cubicBezTo>
                <a:cubicBezTo>
                  <a:pt x="122" y="74"/>
                  <a:pt x="120" y="62"/>
                  <a:pt x="126" y="58"/>
                </a:cubicBezTo>
                <a:cubicBezTo>
                  <a:pt x="136" y="43"/>
                  <a:pt x="152" y="35"/>
                  <a:pt x="169" y="39"/>
                </a:cubicBezTo>
                <a:cubicBezTo>
                  <a:pt x="172" y="37"/>
                  <a:pt x="172" y="31"/>
                  <a:pt x="174" y="27"/>
                </a:cubicBezTo>
                <a:cubicBezTo>
                  <a:pt x="184" y="13"/>
                  <a:pt x="198" y="4"/>
                  <a:pt x="213" y="0"/>
                </a:cubicBezTo>
                <a:cubicBezTo>
                  <a:pt x="227" y="3"/>
                  <a:pt x="244" y="4"/>
                  <a:pt x="250" y="21"/>
                </a:cubicBezTo>
                <a:close/>
              </a:path>
            </a:pathLst>
          </a:custGeom>
          <a:solidFill>
            <a:srgbClr val="FE162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4" name="Freeform 2611"/>
          <p:cNvSpPr>
            <a:spLocks/>
          </p:cNvSpPr>
          <p:nvPr/>
        </p:nvSpPr>
        <p:spPr bwMode="auto">
          <a:xfrm rot="21010090" flipH="1">
            <a:off x="-1588200" y="1706052"/>
            <a:ext cx="2712319" cy="1459316"/>
          </a:xfrm>
          <a:custGeom>
            <a:avLst/>
            <a:gdLst>
              <a:gd name="T0" fmla="*/ 236 w 580"/>
              <a:gd name="T1" fmla="*/ 51 h 312"/>
              <a:gd name="T2" fmla="*/ 197 w 580"/>
              <a:gd name="T3" fmla="*/ 101 h 312"/>
              <a:gd name="T4" fmla="*/ 282 w 580"/>
              <a:gd name="T5" fmla="*/ 131 h 312"/>
              <a:gd name="T6" fmla="*/ 260 w 580"/>
              <a:gd name="T7" fmla="*/ 158 h 312"/>
              <a:gd name="T8" fmla="*/ 273 w 580"/>
              <a:gd name="T9" fmla="*/ 143 h 312"/>
              <a:gd name="T10" fmla="*/ 248 w 580"/>
              <a:gd name="T11" fmla="*/ 157 h 312"/>
              <a:gd name="T12" fmla="*/ 307 w 580"/>
              <a:gd name="T13" fmla="*/ 138 h 312"/>
              <a:gd name="T14" fmla="*/ 338 w 580"/>
              <a:gd name="T15" fmla="*/ 176 h 312"/>
              <a:gd name="T16" fmla="*/ 336 w 580"/>
              <a:gd name="T17" fmla="*/ 164 h 312"/>
              <a:gd name="T18" fmla="*/ 305 w 580"/>
              <a:gd name="T19" fmla="*/ 169 h 312"/>
              <a:gd name="T20" fmla="*/ 373 w 580"/>
              <a:gd name="T21" fmla="*/ 199 h 312"/>
              <a:gd name="T22" fmla="*/ 551 w 580"/>
              <a:gd name="T23" fmla="*/ 126 h 312"/>
              <a:gd name="T24" fmla="*/ 522 w 580"/>
              <a:gd name="T25" fmla="*/ 157 h 312"/>
              <a:gd name="T26" fmla="*/ 410 w 580"/>
              <a:gd name="T27" fmla="*/ 235 h 312"/>
              <a:gd name="T28" fmla="*/ 360 w 580"/>
              <a:gd name="T29" fmla="*/ 215 h 312"/>
              <a:gd name="T30" fmla="*/ 371 w 580"/>
              <a:gd name="T31" fmla="*/ 248 h 312"/>
              <a:gd name="T32" fmla="*/ 359 w 580"/>
              <a:gd name="T33" fmla="*/ 244 h 312"/>
              <a:gd name="T34" fmla="*/ 381 w 580"/>
              <a:gd name="T35" fmla="*/ 229 h 312"/>
              <a:gd name="T36" fmla="*/ 309 w 580"/>
              <a:gd name="T37" fmla="*/ 246 h 312"/>
              <a:gd name="T38" fmla="*/ 241 w 580"/>
              <a:gd name="T39" fmla="*/ 227 h 312"/>
              <a:gd name="T40" fmla="*/ 267 w 580"/>
              <a:gd name="T41" fmla="*/ 251 h 312"/>
              <a:gd name="T42" fmla="*/ 250 w 580"/>
              <a:gd name="T43" fmla="*/ 248 h 312"/>
              <a:gd name="T44" fmla="*/ 279 w 580"/>
              <a:gd name="T45" fmla="*/ 239 h 312"/>
              <a:gd name="T46" fmla="*/ 221 w 580"/>
              <a:gd name="T47" fmla="*/ 265 h 312"/>
              <a:gd name="T48" fmla="*/ 109 w 580"/>
              <a:gd name="T49" fmla="*/ 293 h 312"/>
              <a:gd name="T50" fmla="*/ 158 w 580"/>
              <a:gd name="T51" fmla="*/ 242 h 312"/>
              <a:gd name="T52" fmla="*/ 205 w 580"/>
              <a:gd name="T53" fmla="*/ 229 h 312"/>
              <a:gd name="T54" fmla="*/ 178 w 580"/>
              <a:gd name="T55" fmla="*/ 226 h 312"/>
              <a:gd name="T56" fmla="*/ 210 w 580"/>
              <a:gd name="T57" fmla="*/ 239 h 312"/>
              <a:gd name="T58" fmla="*/ 222 w 580"/>
              <a:gd name="T59" fmla="*/ 171 h 312"/>
              <a:gd name="T60" fmla="*/ 157 w 580"/>
              <a:gd name="T61" fmla="*/ 153 h 312"/>
              <a:gd name="T62" fmla="*/ 110 w 580"/>
              <a:gd name="T63" fmla="*/ 129 h 312"/>
              <a:gd name="T64" fmla="*/ 121 w 580"/>
              <a:gd name="T65" fmla="*/ 139 h 312"/>
              <a:gd name="T66" fmla="*/ 146 w 580"/>
              <a:gd name="T67" fmla="*/ 136 h 312"/>
              <a:gd name="T68" fmla="*/ 71 w 580"/>
              <a:gd name="T69" fmla="*/ 154 h 312"/>
              <a:gd name="T70" fmla="*/ 4 w 580"/>
              <a:gd name="T71" fmla="*/ 109 h 312"/>
              <a:gd name="T72" fmla="*/ 69 w 580"/>
              <a:gd name="T73" fmla="*/ 52 h 312"/>
              <a:gd name="T74" fmla="*/ 85 w 580"/>
              <a:gd name="T75" fmla="*/ 94 h 312"/>
              <a:gd name="T76" fmla="*/ 84 w 580"/>
              <a:gd name="T77" fmla="*/ 71 h 312"/>
              <a:gd name="T78" fmla="*/ 103 w 580"/>
              <a:gd name="T79" fmla="*/ 106 h 312"/>
              <a:gd name="T80" fmla="*/ 141 w 580"/>
              <a:gd name="T81" fmla="*/ 56 h 312"/>
              <a:gd name="T82" fmla="*/ 141 w 580"/>
              <a:gd name="T83" fmla="*/ 81 h 312"/>
              <a:gd name="T84" fmla="*/ 135 w 580"/>
              <a:gd name="T85" fmla="*/ 89 h 312"/>
              <a:gd name="T86" fmla="*/ 168 w 580"/>
              <a:gd name="T87" fmla="*/ 62 h 312"/>
              <a:gd name="T88" fmla="*/ 180 w 580"/>
              <a:gd name="T89" fmla="*/ 36 h 312"/>
              <a:gd name="T90" fmla="*/ 157 w 580"/>
              <a:gd name="T91" fmla="*/ 37 h 312"/>
              <a:gd name="T92" fmla="*/ 223 w 580"/>
              <a:gd name="T93" fmla="*/ 0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580" h="312">
                <a:moveTo>
                  <a:pt x="249" y="8"/>
                </a:moveTo>
                <a:cubicBezTo>
                  <a:pt x="253" y="13"/>
                  <a:pt x="258" y="20"/>
                  <a:pt x="257" y="26"/>
                </a:cubicBezTo>
                <a:cubicBezTo>
                  <a:pt x="256" y="39"/>
                  <a:pt x="243" y="42"/>
                  <a:pt x="236" y="51"/>
                </a:cubicBezTo>
                <a:cubicBezTo>
                  <a:pt x="238" y="59"/>
                  <a:pt x="251" y="54"/>
                  <a:pt x="251" y="64"/>
                </a:cubicBezTo>
                <a:cubicBezTo>
                  <a:pt x="248" y="71"/>
                  <a:pt x="250" y="82"/>
                  <a:pt x="238" y="85"/>
                </a:cubicBezTo>
                <a:cubicBezTo>
                  <a:pt x="223" y="90"/>
                  <a:pt x="208" y="89"/>
                  <a:pt x="197" y="101"/>
                </a:cubicBezTo>
                <a:cubicBezTo>
                  <a:pt x="194" y="109"/>
                  <a:pt x="190" y="116"/>
                  <a:pt x="193" y="123"/>
                </a:cubicBezTo>
                <a:cubicBezTo>
                  <a:pt x="196" y="129"/>
                  <a:pt x="201" y="134"/>
                  <a:pt x="207" y="135"/>
                </a:cubicBezTo>
                <a:cubicBezTo>
                  <a:pt x="233" y="134"/>
                  <a:pt x="261" y="110"/>
                  <a:pt x="282" y="131"/>
                </a:cubicBezTo>
                <a:cubicBezTo>
                  <a:pt x="288" y="135"/>
                  <a:pt x="289" y="142"/>
                  <a:pt x="290" y="148"/>
                </a:cubicBezTo>
                <a:cubicBezTo>
                  <a:pt x="286" y="153"/>
                  <a:pt x="281" y="161"/>
                  <a:pt x="271" y="160"/>
                </a:cubicBezTo>
                <a:cubicBezTo>
                  <a:pt x="267" y="162"/>
                  <a:pt x="263" y="160"/>
                  <a:pt x="260" y="158"/>
                </a:cubicBezTo>
                <a:cubicBezTo>
                  <a:pt x="255" y="156"/>
                  <a:pt x="257" y="151"/>
                  <a:pt x="259" y="148"/>
                </a:cubicBezTo>
                <a:cubicBezTo>
                  <a:pt x="260" y="145"/>
                  <a:pt x="263" y="143"/>
                  <a:pt x="266" y="143"/>
                </a:cubicBezTo>
                <a:cubicBezTo>
                  <a:pt x="268" y="145"/>
                  <a:pt x="272" y="145"/>
                  <a:pt x="273" y="143"/>
                </a:cubicBezTo>
                <a:cubicBezTo>
                  <a:pt x="276" y="140"/>
                  <a:pt x="274" y="138"/>
                  <a:pt x="273" y="136"/>
                </a:cubicBezTo>
                <a:cubicBezTo>
                  <a:pt x="267" y="132"/>
                  <a:pt x="258" y="134"/>
                  <a:pt x="254" y="139"/>
                </a:cubicBezTo>
                <a:cubicBezTo>
                  <a:pt x="250" y="143"/>
                  <a:pt x="248" y="150"/>
                  <a:pt x="248" y="157"/>
                </a:cubicBezTo>
                <a:cubicBezTo>
                  <a:pt x="253" y="164"/>
                  <a:pt x="260" y="171"/>
                  <a:pt x="271" y="170"/>
                </a:cubicBezTo>
                <a:cubicBezTo>
                  <a:pt x="284" y="168"/>
                  <a:pt x="292" y="161"/>
                  <a:pt x="298" y="152"/>
                </a:cubicBezTo>
                <a:cubicBezTo>
                  <a:pt x="298" y="146"/>
                  <a:pt x="299" y="140"/>
                  <a:pt x="307" y="138"/>
                </a:cubicBezTo>
                <a:cubicBezTo>
                  <a:pt x="320" y="134"/>
                  <a:pt x="339" y="136"/>
                  <a:pt x="348" y="146"/>
                </a:cubicBezTo>
                <a:cubicBezTo>
                  <a:pt x="353" y="150"/>
                  <a:pt x="354" y="156"/>
                  <a:pt x="352" y="162"/>
                </a:cubicBezTo>
                <a:cubicBezTo>
                  <a:pt x="351" y="169"/>
                  <a:pt x="342" y="171"/>
                  <a:pt x="338" y="176"/>
                </a:cubicBezTo>
                <a:cubicBezTo>
                  <a:pt x="330" y="176"/>
                  <a:pt x="322" y="179"/>
                  <a:pt x="317" y="173"/>
                </a:cubicBezTo>
                <a:cubicBezTo>
                  <a:pt x="314" y="169"/>
                  <a:pt x="314" y="165"/>
                  <a:pt x="318" y="161"/>
                </a:cubicBezTo>
                <a:cubicBezTo>
                  <a:pt x="328" y="154"/>
                  <a:pt x="327" y="171"/>
                  <a:pt x="336" y="164"/>
                </a:cubicBezTo>
                <a:cubicBezTo>
                  <a:pt x="339" y="159"/>
                  <a:pt x="335" y="155"/>
                  <a:pt x="332" y="152"/>
                </a:cubicBezTo>
                <a:cubicBezTo>
                  <a:pt x="326" y="149"/>
                  <a:pt x="320" y="151"/>
                  <a:pt x="315" y="153"/>
                </a:cubicBezTo>
                <a:cubicBezTo>
                  <a:pt x="308" y="156"/>
                  <a:pt x="305" y="163"/>
                  <a:pt x="305" y="169"/>
                </a:cubicBezTo>
                <a:cubicBezTo>
                  <a:pt x="307" y="176"/>
                  <a:pt x="311" y="180"/>
                  <a:pt x="317" y="184"/>
                </a:cubicBezTo>
                <a:cubicBezTo>
                  <a:pt x="325" y="187"/>
                  <a:pt x="333" y="184"/>
                  <a:pt x="340" y="185"/>
                </a:cubicBezTo>
                <a:cubicBezTo>
                  <a:pt x="348" y="193"/>
                  <a:pt x="360" y="199"/>
                  <a:pt x="373" y="199"/>
                </a:cubicBezTo>
                <a:cubicBezTo>
                  <a:pt x="399" y="196"/>
                  <a:pt x="399" y="162"/>
                  <a:pt x="427" y="163"/>
                </a:cubicBezTo>
                <a:cubicBezTo>
                  <a:pt x="442" y="172"/>
                  <a:pt x="460" y="182"/>
                  <a:pt x="479" y="174"/>
                </a:cubicBezTo>
                <a:cubicBezTo>
                  <a:pt x="510" y="165"/>
                  <a:pt x="514" y="126"/>
                  <a:pt x="551" y="126"/>
                </a:cubicBezTo>
                <a:cubicBezTo>
                  <a:pt x="562" y="129"/>
                  <a:pt x="570" y="135"/>
                  <a:pt x="580" y="135"/>
                </a:cubicBezTo>
                <a:cubicBezTo>
                  <a:pt x="576" y="141"/>
                  <a:pt x="565" y="139"/>
                  <a:pt x="558" y="142"/>
                </a:cubicBezTo>
                <a:cubicBezTo>
                  <a:pt x="546" y="145"/>
                  <a:pt x="531" y="147"/>
                  <a:pt x="522" y="157"/>
                </a:cubicBezTo>
                <a:cubicBezTo>
                  <a:pt x="514" y="174"/>
                  <a:pt x="511" y="197"/>
                  <a:pt x="487" y="201"/>
                </a:cubicBezTo>
                <a:cubicBezTo>
                  <a:pt x="469" y="206"/>
                  <a:pt x="454" y="190"/>
                  <a:pt x="437" y="195"/>
                </a:cubicBezTo>
                <a:cubicBezTo>
                  <a:pt x="416" y="201"/>
                  <a:pt x="417" y="223"/>
                  <a:pt x="410" y="235"/>
                </a:cubicBezTo>
                <a:cubicBezTo>
                  <a:pt x="405" y="240"/>
                  <a:pt x="401" y="245"/>
                  <a:pt x="395" y="246"/>
                </a:cubicBezTo>
                <a:cubicBezTo>
                  <a:pt x="394" y="237"/>
                  <a:pt x="392" y="228"/>
                  <a:pt x="384" y="221"/>
                </a:cubicBezTo>
                <a:cubicBezTo>
                  <a:pt x="378" y="216"/>
                  <a:pt x="368" y="212"/>
                  <a:pt x="360" y="215"/>
                </a:cubicBezTo>
                <a:cubicBezTo>
                  <a:pt x="348" y="216"/>
                  <a:pt x="346" y="228"/>
                  <a:pt x="343" y="237"/>
                </a:cubicBezTo>
                <a:cubicBezTo>
                  <a:pt x="341" y="243"/>
                  <a:pt x="347" y="248"/>
                  <a:pt x="351" y="251"/>
                </a:cubicBezTo>
                <a:cubicBezTo>
                  <a:pt x="358" y="255"/>
                  <a:pt x="367" y="255"/>
                  <a:pt x="371" y="248"/>
                </a:cubicBezTo>
                <a:cubicBezTo>
                  <a:pt x="373" y="245"/>
                  <a:pt x="374" y="241"/>
                  <a:pt x="371" y="238"/>
                </a:cubicBezTo>
                <a:cubicBezTo>
                  <a:pt x="368" y="235"/>
                  <a:pt x="362" y="237"/>
                  <a:pt x="363" y="241"/>
                </a:cubicBezTo>
                <a:cubicBezTo>
                  <a:pt x="363" y="244"/>
                  <a:pt x="362" y="245"/>
                  <a:pt x="359" y="244"/>
                </a:cubicBezTo>
                <a:cubicBezTo>
                  <a:pt x="354" y="244"/>
                  <a:pt x="352" y="239"/>
                  <a:pt x="352" y="236"/>
                </a:cubicBezTo>
                <a:cubicBezTo>
                  <a:pt x="354" y="231"/>
                  <a:pt x="357" y="224"/>
                  <a:pt x="363" y="224"/>
                </a:cubicBezTo>
                <a:cubicBezTo>
                  <a:pt x="370" y="220"/>
                  <a:pt x="376" y="227"/>
                  <a:pt x="381" y="229"/>
                </a:cubicBezTo>
                <a:cubicBezTo>
                  <a:pt x="388" y="235"/>
                  <a:pt x="381" y="242"/>
                  <a:pt x="385" y="248"/>
                </a:cubicBezTo>
                <a:cubicBezTo>
                  <a:pt x="382" y="257"/>
                  <a:pt x="376" y="262"/>
                  <a:pt x="367" y="265"/>
                </a:cubicBezTo>
                <a:cubicBezTo>
                  <a:pt x="343" y="274"/>
                  <a:pt x="330" y="250"/>
                  <a:pt x="309" y="246"/>
                </a:cubicBezTo>
                <a:cubicBezTo>
                  <a:pt x="304" y="240"/>
                  <a:pt x="296" y="242"/>
                  <a:pt x="289" y="241"/>
                </a:cubicBezTo>
                <a:cubicBezTo>
                  <a:pt x="287" y="231"/>
                  <a:pt x="277" y="227"/>
                  <a:pt x="268" y="222"/>
                </a:cubicBezTo>
                <a:cubicBezTo>
                  <a:pt x="258" y="218"/>
                  <a:pt x="249" y="222"/>
                  <a:pt x="241" y="227"/>
                </a:cubicBezTo>
                <a:cubicBezTo>
                  <a:pt x="235" y="229"/>
                  <a:pt x="235" y="236"/>
                  <a:pt x="234" y="241"/>
                </a:cubicBezTo>
                <a:cubicBezTo>
                  <a:pt x="237" y="248"/>
                  <a:pt x="240" y="257"/>
                  <a:pt x="250" y="258"/>
                </a:cubicBezTo>
                <a:cubicBezTo>
                  <a:pt x="256" y="258"/>
                  <a:pt x="264" y="257"/>
                  <a:pt x="267" y="251"/>
                </a:cubicBezTo>
                <a:cubicBezTo>
                  <a:pt x="269" y="248"/>
                  <a:pt x="269" y="245"/>
                  <a:pt x="267" y="242"/>
                </a:cubicBezTo>
                <a:cubicBezTo>
                  <a:pt x="264" y="240"/>
                  <a:pt x="262" y="241"/>
                  <a:pt x="260" y="242"/>
                </a:cubicBezTo>
                <a:cubicBezTo>
                  <a:pt x="260" y="247"/>
                  <a:pt x="255" y="250"/>
                  <a:pt x="250" y="248"/>
                </a:cubicBezTo>
                <a:cubicBezTo>
                  <a:pt x="245" y="247"/>
                  <a:pt x="244" y="243"/>
                  <a:pt x="244" y="239"/>
                </a:cubicBezTo>
                <a:cubicBezTo>
                  <a:pt x="246" y="233"/>
                  <a:pt x="253" y="230"/>
                  <a:pt x="259" y="229"/>
                </a:cubicBezTo>
                <a:cubicBezTo>
                  <a:pt x="267" y="229"/>
                  <a:pt x="273" y="236"/>
                  <a:pt x="279" y="239"/>
                </a:cubicBezTo>
                <a:cubicBezTo>
                  <a:pt x="282" y="250"/>
                  <a:pt x="278" y="263"/>
                  <a:pt x="267" y="269"/>
                </a:cubicBezTo>
                <a:cubicBezTo>
                  <a:pt x="254" y="274"/>
                  <a:pt x="238" y="276"/>
                  <a:pt x="226" y="270"/>
                </a:cubicBezTo>
                <a:cubicBezTo>
                  <a:pt x="225" y="267"/>
                  <a:pt x="225" y="265"/>
                  <a:pt x="221" y="265"/>
                </a:cubicBezTo>
                <a:cubicBezTo>
                  <a:pt x="213" y="271"/>
                  <a:pt x="212" y="280"/>
                  <a:pt x="205" y="286"/>
                </a:cubicBezTo>
                <a:cubicBezTo>
                  <a:pt x="193" y="300"/>
                  <a:pt x="172" y="306"/>
                  <a:pt x="152" y="312"/>
                </a:cubicBezTo>
                <a:cubicBezTo>
                  <a:pt x="136" y="312"/>
                  <a:pt x="118" y="306"/>
                  <a:pt x="109" y="293"/>
                </a:cubicBezTo>
                <a:cubicBezTo>
                  <a:pt x="103" y="286"/>
                  <a:pt x="104" y="275"/>
                  <a:pt x="106" y="267"/>
                </a:cubicBezTo>
                <a:cubicBezTo>
                  <a:pt x="112" y="254"/>
                  <a:pt x="125" y="248"/>
                  <a:pt x="141" y="245"/>
                </a:cubicBezTo>
                <a:cubicBezTo>
                  <a:pt x="146" y="242"/>
                  <a:pt x="154" y="246"/>
                  <a:pt x="158" y="242"/>
                </a:cubicBezTo>
                <a:cubicBezTo>
                  <a:pt x="157" y="234"/>
                  <a:pt x="159" y="223"/>
                  <a:pt x="168" y="218"/>
                </a:cubicBezTo>
                <a:cubicBezTo>
                  <a:pt x="175" y="212"/>
                  <a:pt x="187" y="208"/>
                  <a:pt x="197" y="210"/>
                </a:cubicBezTo>
                <a:cubicBezTo>
                  <a:pt x="202" y="215"/>
                  <a:pt x="207" y="222"/>
                  <a:pt x="205" y="229"/>
                </a:cubicBezTo>
                <a:cubicBezTo>
                  <a:pt x="204" y="233"/>
                  <a:pt x="199" y="236"/>
                  <a:pt x="195" y="234"/>
                </a:cubicBezTo>
                <a:cubicBezTo>
                  <a:pt x="191" y="235"/>
                  <a:pt x="186" y="234"/>
                  <a:pt x="183" y="230"/>
                </a:cubicBezTo>
                <a:cubicBezTo>
                  <a:pt x="183" y="228"/>
                  <a:pt x="181" y="225"/>
                  <a:pt x="178" y="226"/>
                </a:cubicBezTo>
                <a:cubicBezTo>
                  <a:pt x="175" y="227"/>
                  <a:pt x="174" y="229"/>
                  <a:pt x="174" y="231"/>
                </a:cubicBezTo>
                <a:cubicBezTo>
                  <a:pt x="177" y="237"/>
                  <a:pt x="182" y="244"/>
                  <a:pt x="192" y="243"/>
                </a:cubicBezTo>
                <a:cubicBezTo>
                  <a:pt x="198" y="244"/>
                  <a:pt x="205" y="244"/>
                  <a:pt x="210" y="239"/>
                </a:cubicBezTo>
                <a:cubicBezTo>
                  <a:pt x="214" y="232"/>
                  <a:pt x="216" y="223"/>
                  <a:pt x="212" y="216"/>
                </a:cubicBezTo>
                <a:cubicBezTo>
                  <a:pt x="208" y="210"/>
                  <a:pt x="207" y="204"/>
                  <a:pt x="201" y="201"/>
                </a:cubicBezTo>
                <a:cubicBezTo>
                  <a:pt x="213" y="195"/>
                  <a:pt x="222" y="183"/>
                  <a:pt x="222" y="171"/>
                </a:cubicBezTo>
                <a:cubicBezTo>
                  <a:pt x="222" y="162"/>
                  <a:pt x="216" y="157"/>
                  <a:pt x="209" y="151"/>
                </a:cubicBezTo>
                <a:cubicBezTo>
                  <a:pt x="196" y="145"/>
                  <a:pt x="182" y="148"/>
                  <a:pt x="170" y="155"/>
                </a:cubicBezTo>
                <a:cubicBezTo>
                  <a:pt x="165" y="155"/>
                  <a:pt x="160" y="154"/>
                  <a:pt x="157" y="153"/>
                </a:cubicBezTo>
                <a:cubicBezTo>
                  <a:pt x="158" y="143"/>
                  <a:pt x="156" y="134"/>
                  <a:pt x="151" y="128"/>
                </a:cubicBezTo>
                <a:cubicBezTo>
                  <a:pt x="145" y="124"/>
                  <a:pt x="138" y="118"/>
                  <a:pt x="130" y="117"/>
                </a:cubicBezTo>
                <a:cubicBezTo>
                  <a:pt x="122" y="119"/>
                  <a:pt x="114" y="123"/>
                  <a:pt x="110" y="129"/>
                </a:cubicBezTo>
                <a:cubicBezTo>
                  <a:pt x="106" y="136"/>
                  <a:pt x="105" y="143"/>
                  <a:pt x="111" y="148"/>
                </a:cubicBezTo>
                <a:cubicBezTo>
                  <a:pt x="114" y="151"/>
                  <a:pt x="119" y="150"/>
                  <a:pt x="123" y="148"/>
                </a:cubicBezTo>
                <a:cubicBezTo>
                  <a:pt x="125" y="145"/>
                  <a:pt x="125" y="141"/>
                  <a:pt x="121" y="139"/>
                </a:cubicBezTo>
                <a:cubicBezTo>
                  <a:pt x="119" y="139"/>
                  <a:pt x="116" y="137"/>
                  <a:pt x="117" y="135"/>
                </a:cubicBezTo>
                <a:cubicBezTo>
                  <a:pt x="120" y="130"/>
                  <a:pt x="125" y="128"/>
                  <a:pt x="131" y="127"/>
                </a:cubicBezTo>
                <a:cubicBezTo>
                  <a:pt x="138" y="129"/>
                  <a:pt x="142" y="132"/>
                  <a:pt x="146" y="136"/>
                </a:cubicBezTo>
                <a:cubicBezTo>
                  <a:pt x="149" y="147"/>
                  <a:pt x="146" y="159"/>
                  <a:pt x="136" y="166"/>
                </a:cubicBezTo>
                <a:cubicBezTo>
                  <a:pt x="119" y="174"/>
                  <a:pt x="98" y="173"/>
                  <a:pt x="83" y="162"/>
                </a:cubicBezTo>
                <a:cubicBezTo>
                  <a:pt x="71" y="154"/>
                  <a:pt x="71" y="154"/>
                  <a:pt x="71" y="154"/>
                </a:cubicBezTo>
                <a:cubicBezTo>
                  <a:pt x="57" y="159"/>
                  <a:pt x="41" y="165"/>
                  <a:pt x="26" y="159"/>
                </a:cubicBezTo>
                <a:cubicBezTo>
                  <a:pt x="17" y="156"/>
                  <a:pt x="13" y="150"/>
                  <a:pt x="7" y="144"/>
                </a:cubicBezTo>
                <a:cubicBezTo>
                  <a:pt x="2" y="131"/>
                  <a:pt x="0" y="122"/>
                  <a:pt x="4" y="109"/>
                </a:cubicBezTo>
                <a:cubicBezTo>
                  <a:pt x="12" y="99"/>
                  <a:pt x="21" y="86"/>
                  <a:pt x="38" y="88"/>
                </a:cubicBezTo>
                <a:cubicBezTo>
                  <a:pt x="44" y="86"/>
                  <a:pt x="40" y="80"/>
                  <a:pt x="41" y="75"/>
                </a:cubicBezTo>
                <a:cubicBezTo>
                  <a:pt x="43" y="63"/>
                  <a:pt x="56" y="56"/>
                  <a:pt x="69" y="52"/>
                </a:cubicBezTo>
                <a:cubicBezTo>
                  <a:pt x="83" y="54"/>
                  <a:pt x="101" y="52"/>
                  <a:pt x="110" y="63"/>
                </a:cubicBezTo>
                <a:cubicBezTo>
                  <a:pt x="114" y="74"/>
                  <a:pt x="114" y="87"/>
                  <a:pt x="104" y="96"/>
                </a:cubicBezTo>
                <a:cubicBezTo>
                  <a:pt x="98" y="98"/>
                  <a:pt x="90" y="99"/>
                  <a:pt x="85" y="94"/>
                </a:cubicBezTo>
                <a:cubicBezTo>
                  <a:pt x="83" y="91"/>
                  <a:pt x="81" y="88"/>
                  <a:pt x="83" y="85"/>
                </a:cubicBezTo>
                <a:cubicBezTo>
                  <a:pt x="85" y="81"/>
                  <a:pt x="93" y="82"/>
                  <a:pt x="93" y="76"/>
                </a:cubicBezTo>
                <a:cubicBezTo>
                  <a:pt x="92" y="72"/>
                  <a:pt x="88" y="70"/>
                  <a:pt x="84" y="71"/>
                </a:cubicBezTo>
                <a:cubicBezTo>
                  <a:pt x="75" y="72"/>
                  <a:pt x="74" y="81"/>
                  <a:pt x="72" y="87"/>
                </a:cubicBezTo>
                <a:cubicBezTo>
                  <a:pt x="71" y="94"/>
                  <a:pt x="75" y="101"/>
                  <a:pt x="82" y="104"/>
                </a:cubicBezTo>
                <a:cubicBezTo>
                  <a:pt x="89" y="108"/>
                  <a:pt x="96" y="108"/>
                  <a:pt x="103" y="106"/>
                </a:cubicBezTo>
                <a:cubicBezTo>
                  <a:pt x="118" y="101"/>
                  <a:pt x="123" y="88"/>
                  <a:pt x="123" y="76"/>
                </a:cubicBezTo>
                <a:cubicBezTo>
                  <a:pt x="121" y="65"/>
                  <a:pt x="121" y="65"/>
                  <a:pt x="121" y="65"/>
                </a:cubicBezTo>
                <a:cubicBezTo>
                  <a:pt x="126" y="60"/>
                  <a:pt x="133" y="54"/>
                  <a:pt x="141" y="56"/>
                </a:cubicBezTo>
                <a:cubicBezTo>
                  <a:pt x="150" y="58"/>
                  <a:pt x="156" y="63"/>
                  <a:pt x="159" y="68"/>
                </a:cubicBezTo>
                <a:cubicBezTo>
                  <a:pt x="159" y="74"/>
                  <a:pt x="155" y="79"/>
                  <a:pt x="148" y="82"/>
                </a:cubicBezTo>
                <a:cubicBezTo>
                  <a:pt x="146" y="82"/>
                  <a:pt x="144" y="83"/>
                  <a:pt x="141" y="81"/>
                </a:cubicBezTo>
                <a:cubicBezTo>
                  <a:pt x="139" y="76"/>
                  <a:pt x="149" y="72"/>
                  <a:pt x="143" y="68"/>
                </a:cubicBezTo>
                <a:cubicBezTo>
                  <a:pt x="137" y="65"/>
                  <a:pt x="134" y="71"/>
                  <a:pt x="131" y="74"/>
                </a:cubicBezTo>
                <a:cubicBezTo>
                  <a:pt x="128" y="79"/>
                  <a:pt x="131" y="85"/>
                  <a:pt x="135" y="89"/>
                </a:cubicBezTo>
                <a:cubicBezTo>
                  <a:pt x="140" y="93"/>
                  <a:pt x="148" y="92"/>
                  <a:pt x="154" y="89"/>
                </a:cubicBezTo>
                <a:cubicBezTo>
                  <a:pt x="162" y="85"/>
                  <a:pt x="171" y="78"/>
                  <a:pt x="169" y="68"/>
                </a:cubicBezTo>
                <a:cubicBezTo>
                  <a:pt x="168" y="62"/>
                  <a:pt x="168" y="62"/>
                  <a:pt x="168" y="62"/>
                </a:cubicBezTo>
                <a:cubicBezTo>
                  <a:pt x="177" y="60"/>
                  <a:pt x="187" y="59"/>
                  <a:pt x="191" y="51"/>
                </a:cubicBezTo>
                <a:cubicBezTo>
                  <a:pt x="193" y="45"/>
                  <a:pt x="197" y="40"/>
                  <a:pt x="192" y="35"/>
                </a:cubicBezTo>
                <a:cubicBezTo>
                  <a:pt x="188" y="32"/>
                  <a:pt x="183" y="34"/>
                  <a:pt x="180" y="36"/>
                </a:cubicBezTo>
                <a:cubicBezTo>
                  <a:pt x="176" y="42"/>
                  <a:pt x="189" y="45"/>
                  <a:pt x="180" y="50"/>
                </a:cubicBezTo>
                <a:cubicBezTo>
                  <a:pt x="174" y="52"/>
                  <a:pt x="169" y="53"/>
                  <a:pt x="165" y="51"/>
                </a:cubicBezTo>
                <a:cubicBezTo>
                  <a:pt x="159" y="47"/>
                  <a:pt x="158" y="42"/>
                  <a:pt x="157" y="37"/>
                </a:cubicBezTo>
                <a:cubicBezTo>
                  <a:pt x="159" y="29"/>
                  <a:pt x="161" y="19"/>
                  <a:pt x="172" y="18"/>
                </a:cubicBezTo>
                <a:cubicBezTo>
                  <a:pt x="178" y="15"/>
                  <a:pt x="183" y="22"/>
                  <a:pt x="188" y="17"/>
                </a:cubicBezTo>
                <a:cubicBezTo>
                  <a:pt x="194" y="6"/>
                  <a:pt x="210" y="2"/>
                  <a:pt x="223" y="0"/>
                </a:cubicBezTo>
                <a:cubicBezTo>
                  <a:pt x="231" y="0"/>
                  <a:pt x="243" y="1"/>
                  <a:pt x="249" y="8"/>
                </a:cubicBezTo>
                <a:close/>
              </a:path>
            </a:pathLst>
          </a:custGeom>
          <a:solidFill>
            <a:srgbClr val="FE1627"/>
          </a:solidFill>
          <a:ln>
            <a:noFill/>
          </a:ln>
          <a:effectLst>
            <a:outerShdw blurRad="76200" dist="889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6" name="Freeform 2697"/>
          <p:cNvSpPr>
            <a:spLocks noEditPoints="1"/>
          </p:cNvSpPr>
          <p:nvPr/>
        </p:nvSpPr>
        <p:spPr bwMode="auto">
          <a:xfrm>
            <a:off x="-47907" y="1375037"/>
            <a:ext cx="1801447" cy="762263"/>
          </a:xfrm>
          <a:custGeom>
            <a:avLst/>
            <a:gdLst>
              <a:gd name="T0" fmla="*/ 391 w 522"/>
              <a:gd name="T1" fmla="*/ 158 h 221"/>
              <a:gd name="T2" fmla="*/ 411 w 522"/>
              <a:gd name="T3" fmla="*/ 134 h 221"/>
              <a:gd name="T4" fmla="*/ 402 w 522"/>
              <a:gd name="T5" fmla="*/ 108 h 221"/>
              <a:gd name="T6" fmla="*/ 398 w 522"/>
              <a:gd name="T7" fmla="*/ 126 h 221"/>
              <a:gd name="T8" fmla="*/ 379 w 522"/>
              <a:gd name="T9" fmla="*/ 106 h 221"/>
              <a:gd name="T10" fmla="*/ 424 w 522"/>
              <a:gd name="T11" fmla="*/ 120 h 221"/>
              <a:gd name="T12" fmla="*/ 391 w 522"/>
              <a:gd name="T13" fmla="*/ 158 h 221"/>
              <a:gd name="T14" fmla="*/ 391 w 522"/>
              <a:gd name="T15" fmla="*/ 158 h 221"/>
              <a:gd name="T16" fmla="*/ 512 w 522"/>
              <a:gd name="T17" fmla="*/ 103 h 221"/>
              <a:gd name="T18" fmla="*/ 489 w 522"/>
              <a:gd name="T19" fmla="*/ 74 h 221"/>
              <a:gd name="T20" fmla="*/ 438 w 522"/>
              <a:gd name="T21" fmla="*/ 83 h 221"/>
              <a:gd name="T22" fmla="*/ 387 w 522"/>
              <a:gd name="T23" fmla="*/ 73 h 221"/>
              <a:gd name="T24" fmla="*/ 413 w 522"/>
              <a:gd name="T25" fmla="*/ 39 h 221"/>
              <a:gd name="T26" fmla="*/ 416 w 522"/>
              <a:gd name="T27" fmla="*/ 70 h 221"/>
              <a:gd name="T28" fmla="*/ 403 w 522"/>
              <a:gd name="T29" fmla="*/ 62 h 221"/>
              <a:gd name="T30" fmla="*/ 413 w 522"/>
              <a:gd name="T31" fmla="*/ 58 h 221"/>
              <a:gd name="T32" fmla="*/ 399 w 522"/>
              <a:gd name="T33" fmla="*/ 56 h 221"/>
              <a:gd name="T34" fmla="*/ 403 w 522"/>
              <a:gd name="T35" fmla="*/ 76 h 221"/>
              <a:gd name="T36" fmla="*/ 444 w 522"/>
              <a:gd name="T37" fmla="*/ 60 h 221"/>
              <a:gd name="T38" fmla="*/ 420 w 522"/>
              <a:gd name="T39" fmla="*/ 24 h 221"/>
              <a:gd name="T40" fmla="*/ 402 w 522"/>
              <a:gd name="T41" fmla="*/ 8 h 221"/>
              <a:gd name="T42" fmla="*/ 362 w 522"/>
              <a:gd name="T43" fmla="*/ 33 h 221"/>
              <a:gd name="T44" fmla="*/ 326 w 522"/>
              <a:gd name="T45" fmla="*/ 51 h 221"/>
              <a:gd name="T46" fmla="*/ 362 w 522"/>
              <a:gd name="T47" fmla="*/ 70 h 221"/>
              <a:gd name="T48" fmla="*/ 378 w 522"/>
              <a:gd name="T49" fmla="*/ 85 h 221"/>
              <a:gd name="T50" fmla="*/ 360 w 522"/>
              <a:gd name="T51" fmla="*/ 94 h 221"/>
              <a:gd name="T52" fmla="*/ 320 w 522"/>
              <a:gd name="T53" fmla="*/ 75 h 221"/>
              <a:gd name="T54" fmla="*/ 317 w 522"/>
              <a:gd name="T55" fmla="*/ 54 h 221"/>
              <a:gd name="T56" fmla="*/ 270 w 522"/>
              <a:gd name="T57" fmla="*/ 38 h 221"/>
              <a:gd name="T58" fmla="*/ 276 w 522"/>
              <a:gd name="T59" fmla="*/ 73 h 221"/>
              <a:gd name="T60" fmla="*/ 301 w 522"/>
              <a:gd name="T61" fmla="*/ 57 h 221"/>
              <a:gd name="T62" fmla="*/ 296 w 522"/>
              <a:gd name="T63" fmla="*/ 84 h 221"/>
              <a:gd name="T64" fmla="*/ 228 w 522"/>
              <a:gd name="T65" fmla="*/ 77 h 221"/>
              <a:gd name="T66" fmla="*/ 165 w 522"/>
              <a:gd name="T67" fmla="*/ 66 h 221"/>
              <a:gd name="T68" fmla="*/ 235 w 522"/>
              <a:gd name="T69" fmla="*/ 91 h 221"/>
              <a:gd name="T70" fmla="*/ 286 w 522"/>
              <a:gd name="T71" fmla="*/ 107 h 221"/>
              <a:gd name="T72" fmla="*/ 320 w 522"/>
              <a:gd name="T73" fmla="*/ 146 h 221"/>
              <a:gd name="T74" fmla="*/ 339 w 522"/>
              <a:gd name="T75" fmla="*/ 112 h 221"/>
              <a:gd name="T76" fmla="*/ 327 w 522"/>
              <a:gd name="T77" fmla="*/ 125 h 221"/>
              <a:gd name="T78" fmla="*/ 319 w 522"/>
              <a:gd name="T79" fmla="*/ 100 h 221"/>
              <a:gd name="T80" fmla="*/ 349 w 522"/>
              <a:gd name="T81" fmla="*/ 105 h 221"/>
              <a:gd name="T82" fmla="*/ 351 w 522"/>
              <a:gd name="T83" fmla="*/ 157 h 221"/>
              <a:gd name="T84" fmla="*/ 274 w 522"/>
              <a:gd name="T85" fmla="*/ 144 h 221"/>
              <a:gd name="T86" fmla="*/ 126 w 522"/>
              <a:gd name="T87" fmla="*/ 75 h 221"/>
              <a:gd name="T88" fmla="*/ 2 w 522"/>
              <a:gd name="T89" fmla="*/ 150 h 221"/>
              <a:gd name="T90" fmla="*/ 115 w 522"/>
              <a:gd name="T91" fmla="*/ 85 h 221"/>
              <a:gd name="T92" fmla="*/ 246 w 522"/>
              <a:gd name="T93" fmla="*/ 148 h 221"/>
              <a:gd name="T94" fmla="*/ 329 w 522"/>
              <a:gd name="T95" fmla="*/ 203 h 221"/>
              <a:gd name="T96" fmla="*/ 428 w 522"/>
              <a:gd name="T97" fmla="*/ 158 h 221"/>
              <a:gd name="T98" fmla="*/ 460 w 522"/>
              <a:gd name="T99" fmla="*/ 105 h 221"/>
              <a:gd name="T100" fmla="*/ 498 w 522"/>
              <a:gd name="T101" fmla="*/ 114 h 221"/>
              <a:gd name="T102" fmla="*/ 478 w 522"/>
              <a:gd name="T103" fmla="*/ 125 h 221"/>
              <a:gd name="T104" fmla="*/ 484 w 522"/>
              <a:gd name="T105" fmla="*/ 111 h 221"/>
              <a:gd name="T106" fmla="*/ 467 w 522"/>
              <a:gd name="T107" fmla="*/ 115 h 221"/>
              <a:gd name="T108" fmla="*/ 490 w 522"/>
              <a:gd name="T109" fmla="*/ 146 h 221"/>
              <a:gd name="T110" fmla="*/ 509 w 522"/>
              <a:gd name="T111" fmla="*/ 107 h 221"/>
              <a:gd name="T112" fmla="*/ 512 w 522"/>
              <a:gd name="T113" fmla="*/ 103 h 221"/>
              <a:gd name="T114" fmla="*/ 509 w 522"/>
              <a:gd name="T115" fmla="*/ 107 h 221"/>
              <a:gd name="T116" fmla="*/ 512 w 522"/>
              <a:gd name="T117" fmla="*/ 103 h 221"/>
              <a:gd name="T118" fmla="*/ 509 w 522"/>
              <a:gd name="T119" fmla="*/ 107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22" h="221">
                <a:moveTo>
                  <a:pt x="391" y="158"/>
                </a:moveTo>
                <a:cubicBezTo>
                  <a:pt x="389" y="158"/>
                  <a:pt x="403" y="153"/>
                  <a:pt x="411" y="134"/>
                </a:cubicBezTo>
                <a:cubicBezTo>
                  <a:pt x="416" y="118"/>
                  <a:pt x="402" y="108"/>
                  <a:pt x="402" y="108"/>
                </a:cubicBezTo>
                <a:cubicBezTo>
                  <a:pt x="403" y="110"/>
                  <a:pt x="402" y="121"/>
                  <a:pt x="398" y="126"/>
                </a:cubicBezTo>
                <a:cubicBezTo>
                  <a:pt x="393" y="131"/>
                  <a:pt x="373" y="126"/>
                  <a:pt x="379" y="106"/>
                </a:cubicBezTo>
                <a:cubicBezTo>
                  <a:pt x="388" y="88"/>
                  <a:pt x="424" y="94"/>
                  <a:pt x="424" y="120"/>
                </a:cubicBezTo>
                <a:cubicBezTo>
                  <a:pt x="424" y="146"/>
                  <a:pt x="393" y="158"/>
                  <a:pt x="391" y="158"/>
                </a:cubicBezTo>
                <a:cubicBezTo>
                  <a:pt x="391" y="158"/>
                  <a:pt x="391" y="158"/>
                  <a:pt x="391" y="158"/>
                </a:cubicBezTo>
                <a:close/>
                <a:moveTo>
                  <a:pt x="512" y="103"/>
                </a:moveTo>
                <a:cubicBezTo>
                  <a:pt x="522" y="71"/>
                  <a:pt x="489" y="74"/>
                  <a:pt x="489" y="74"/>
                </a:cubicBezTo>
                <a:cubicBezTo>
                  <a:pt x="472" y="45"/>
                  <a:pt x="446" y="74"/>
                  <a:pt x="438" y="83"/>
                </a:cubicBezTo>
                <a:cubicBezTo>
                  <a:pt x="429" y="92"/>
                  <a:pt x="394" y="96"/>
                  <a:pt x="387" y="73"/>
                </a:cubicBezTo>
                <a:cubicBezTo>
                  <a:pt x="379" y="50"/>
                  <a:pt x="398" y="32"/>
                  <a:pt x="413" y="39"/>
                </a:cubicBezTo>
                <a:cubicBezTo>
                  <a:pt x="428" y="45"/>
                  <a:pt x="431" y="65"/>
                  <a:pt x="416" y="70"/>
                </a:cubicBezTo>
                <a:cubicBezTo>
                  <a:pt x="400" y="75"/>
                  <a:pt x="403" y="62"/>
                  <a:pt x="403" y="62"/>
                </a:cubicBezTo>
                <a:cubicBezTo>
                  <a:pt x="408" y="68"/>
                  <a:pt x="412" y="62"/>
                  <a:pt x="413" y="58"/>
                </a:cubicBezTo>
                <a:cubicBezTo>
                  <a:pt x="414" y="54"/>
                  <a:pt x="405" y="47"/>
                  <a:pt x="399" y="56"/>
                </a:cubicBezTo>
                <a:cubicBezTo>
                  <a:pt x="394" y="68"/>
                  <a:pt x="403" y="76"/>
                  <a:pt x="403" y="76"/>
                </a:cubicBezTo>
                <a:cubicBezTo>
                  <a:pt x="403" y="76"/>
                  <a:pt x="436" y="91"/>
                  <a:pt x="444" y="60"/>
                </a:cubicBezTo>
                <a:cubicBezTo>
                  <a:pt x="450" y="21"/>
                  <a:pt x="420" y="24"/>
                  <a:pt x="420" y="24"/>
                </a:cubicBezTo>
                <a:cubicBezTo>
                  <a:pt x="420" y="24"/>
                  <a:pt x="418" y="14"/>
                  <a:pt x="402" y="8"/>
                </a:cubicBezTo>
                <a:cubicBezTo>
                  <a:pt x="371" y="0"/>
                  <a:pt x="362" y="31"/>
                  <a:pt x="362" y="33"/>
                </a:cubicBezTo>
                <a:cubicBezTo>
                  <a:pt x="356" y="29"/>
                  <a:pt x="326" y="27"/>
                  <a:pt x="326" y="51"/>
                </a:cubicBezTo>
                <a:cubicBezTo>
                  <a:pt x="326" y="75"/>
                  <a:pt x="355" y="70"/>
                  <a:pt x="362" y="70"/>
                </a:cubicBezTo>
                <a:cubicBezTo>
                  <a:pt x="368" y="70"/>
                  <a:pt x="378" y="72"/>
                  <a:pt x="378" y="85"/>
                </a:cubicBezTo>
                <a:cubicBezTo>
                  <a:pt x="378" y="98"/>
                  <a:pt x="360" y="94"/>
                  <a:pt x="360" y="94"/>
                </a:cubicBezTo>
                <a:cubicBezTo>
                  <a:pt x="351" y="79"/>
                  <a:pt x="320" y="75"/>
                  <a:pt x="320" y="75"/>
                </a:cubicBezTo>
                <a:cubicBezTo>
                  <a:pt x="321" y="66"/>
                  <a:pt x="317" y="54"/>
                  <a:pt x="317" y="54"/>
                </a:cubicBezTo>
                <a:cubicBezTo>
                  <a:pt x="309" y="27"/>
                  <a:pt x="277" y="31"/>
                  <a:pt x="270" y="38"/>
                </a:cubicBezTo>
                <a:cubicBezTo>
                  <a:pt x="262" y="45"/>
                  <a:pt x="259" y="65"/>
                  <a:pt x="276" y="73"/>
                </a:cubicBezTo>
                <a:cubicBezTo>
                  <a:pt x="293" y="82"/>
                  <a:pt x="301" y="57"/>
                  <a:pt x="301" y="57"/>
                </a:cubicBezTo>
                <a:cubicBezTo>
                  <a:pt x="301" y="57"/>
                  <a:pt x="305" y="75"/>
                  <a:pt x="296" y="84"/>
                </a:cubicBezTo>
                <a:cubicBezTo>
                  <a:pt x="280" y="100"/>
                  <a:pt x="260" y="93"/>
                  <a:pt x="228" y="77"/>
                </a:cubicBezTo>
                <a:cubicBezTo>
                  <a:pt x="196" y="61"/>
                  <a:pt x="165" y="66"/>
                  <a:pt x="165" y="66"/>
                </a:cubicBezTo>
                <a:cubicBezTo>
                  <a:pt x="165" y="66"/>
                  <a:pt x="202" y="65"/>
                  <a:pt x="235" y="91"/>
                </a:cubicBezTo>
                <a:cubicBezTo>
                  <a:pt x="252" y="109"/>
                  <a:pt x="286" y="107"/>
                  <a:pt x="286" y="107"/>
                </a:cubicBezTo>
                <a:cubicBezTo>
                  <a:pt x="284" y="125"/>
                  <a:pt x="296" y="149"/>
                  <a:pt x="320" y="146"/>
                </a:cubicBezTo>
                <a:cubicBezTo>
                  <a:pt x="346" y="143"/>
                  <a:pt x="339" y="112"/>
                  <a:pt x="339" y="112"/>
                </a:cubicBezTo>
                <a:cubicBezTo>
                  <a:pt x="339" y="112"/>
                  <a:pt x="337" y="124"/>
                  <a:pt x="327" y="125"/>
                </a:cubicBezTo>
                <a:cubicBezTo>
                  <a:pt x="316" y="126"/>
                  <a:pt x="309" y="110"/>
                  <a:pt x="319" y="100"/>
                </a:cubicBezTo>
                <a:cubicBezTo>
                  <a:pt x="333" y="94"/>
                  <a:pt x="349" y="105"/>
                  <a:pt x="349" y="105"/>
                </a:cubicBezTo>
                <a:cubicBezTo>
                  <a:pt x="349" y="105"/>
                  <a:pt x="374" y="124"/>
                  <a:pt x="351" y="157"/>
                </a:cubicBezTo>
                <a:cubicBezTo>
                  <a:pt x="319" y="189"/>
                  <a:pt x="274" y="144"/>
                  <a:pt x="274" y="144"/>
                </a:cubicBezTo>
                <a:cubicBezTo>
                  <a:pt x="274" y="144"/>
                  <a:pt x="196" y="70"/>
                  <a:pt x="126" y="75"/>
                </a:cubicBezTo>
                <a:cubicBezTo>
                  <a:pt x="76" y="75"/>
                  <a:pt x="0" y="152"/>
                  <a:pt x="2" y="150"/>
                </a:cubicBezTo>
                <a:cubicBezTo>
                  <a:pt x="45" y="115"/>
                  <a:pt x="76" y="94"/>
                  <a:pt x="115" y="85"/>
                </a:cubicBezTo>
                <a:cubicBezTo>
                  <a:pt x="194" y="76"/>
                  <a:pt x="246" y="148"/>
                  <a:pt x="246" y="148"/>
                </a:cubicBezTo>
                <a:cubicBezTo>
                  <a:pt x="290" y="196"/>
                  <a:pt x="329" y="203"/>
                  <a:pt x="329" y="203"/>
                </a:cubicBezTo>
                <a:cubicBezTo>
                  <a:pt x="391" y="221"/>
                  <a:pt x="428" y="158"/>
                  <a:pt x="428" y="158"/>
                </a:cubicBezTo>
                <a:cubicBezTo>
                  <a:pt x="428" y="158"/>
                  <a:pt x="448" y="118"/>
                  <a:pt x="460" y="105"/>
                </a:cubicBezTo>
                <a:cubicBezTo>
                  <a:pt x="467" y="98"/>
                  <a:pt x="496" y="94"/>
                  <a:pt x="498" y="114"/>
                </a:cubicBezTo>
                <a:cubicBezTo>
                  <a:pt x="500" y="133"/>
                  <a:pt x="480" y="137"/>
                  <a:pt x="478" y="125"/>
                </a:cubicBezTo>
                <a:cubicBezTo>
                  <a:pt x="477" y="113"/>
                  <a:pt x="484" y="111"/>
                  <a:pt x="484" y="111"/>
                </a:cubicBezTo>
                <a:cubicBezTo>
                  <a:pt x="484" y="111"/>
                  <a:pt x="471" y="105"/>
                  <a:pt x="467" y="115"/>
                </a:cubicBezTo>
                <a:cubicBezTo>
                  <a:pt x="466" y="125"/>
                  <a:pt x="465" y="148"/>
                  <a:pt x="490" y="146"/>
                </a:cubicBezTo>
                <a:cubicBezTo>
                  <a:pt x="518" y="144"/>
                  <a:pt x="509" y="107"/>
                  <a:pt x="509" y="107"/>
                </a:cubicBezTo>
                <a:cubicBezTo>
                  <a:pt x="512" y="103"/>
                  <a:pt x="512" y="103"/>
                  <a:pt x="512" y="103"/>
                </a:cubicBezTo>
                <a:close/>
                <a:moveTo>
                  <a:pt x="509" y="107"/>
                </a:moveTo>
                <a:cubicBezTo>
                  <a:pt x="512" y="103"/>
                  <a:pt x="512" y="103"/>
                  <a:pt x="512" y="103"/>
                </a:cubicBezTo>
                <a:lnTo>
                  <a:pt x="509" y="107"/>
                </a:lnTo>
                <a:close/>
              </a:path>
            </a:pathLst>
          </a:custGeom>
          <a:solidFill>
            <a:srgbClr val="FE1627"/>
          </a:solidFill>
          <a:ln>
            <a:noFill/>
          </a:ln>
          <a:effectLst>
            <a:outerShdw blurRad="76200" dist="889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2" name="Freeform 2703"/>
          <p:cNvSpPr>
            <a:spLocks/>
          </p:cNvSpPr>
          <p:nvPr/>
        </p:nvSpPr>
        <p:spPr bwMode="auto">
          <a:xfrm rot="20479185">
            <a:off x="5490368" y="331267"/>
            <a:ext cx="684213" cy="504825"/>
          </a:xfrm>
          <a:custGeom>
            <a:avLst/>
            <a:gdLst>
              <a:gd name="T0" fmla="*/ 60 w 182"/>
              <a:gd name="T1" fmla="*/ 0 h 134"/>
              <a:gd name="T2" fmla="*/ 76 w 182"/>
              <a:gd name="T3" fmla="*/ 7 h 134"/>
              <a:gd name="T4" fmla="*/ 93 w 182"/>
              <a:gd name="T5" fmla="*/ 5 h 134"/>
              <a:gd name="T6" fmla="*/ 109 w 182"/>
              <a:gd name="T7" fmla="*/ 36 h 134"/>
              <a:gd name="T8" fmla="*/ 103 w 182"/>
              <a:gd name="T9" fmla="*/ 44 h 134"/>
              <a:gd name="T10" fmla="*/ 94 w 182"/>
              <a:gd name="T11" fmla="*/ 48 h 134"/>
              <a:gd name="T12" fmla="*/ 77 w 182"/>
              <a:gd name="T13" fmla="*/ 46 h 134"/>
              <a:gd name="T14" fmla="*/ 85 w 182"/>
              <a:gd name="T15" fmla="*/ 31 h 134"/>
              <a:gd name="T16" fmla="*/ 71 w 182"/>
              <a:gd name="T17" fmla="*/ 26 h 134"/>
              <a:gd name="T18" fmla="*/ 52 w 182"/>
              <a:gd name="T19" fmla="*/ 41 h 134"/>
              <a:gd name="T20" fmla="*/ 49 w 182"/>
              <a:gd name="T21" fmla="*/ 73 h 134"/>
              <a:gd name="T22" fmla="*/ 56 w 182"/>
              <a:gd name="T23" fmla="*/ 84 h 134"/>
              <a:gd name="T24" fmla="*/ 69 w 182"/>
              <a:gd name="T25" fmla="*/ 41 h 134"/>
              <a:gd name="T26" fmla="*/ 84 w 182"/>
              <a:gd name="T27" fmla="*/ 52 h 134"/>
              <a:gd name="T28" fmla="*/ 77 w 182"/>
              <a:gd name="T29" fmla="*/ 58 h 134"/>
              <a:gd name="T30" fmla="*/ 98 w 182"/>
              <a:gd name="T31" fmla="*/ 53 h 134"/>
              <a:gd name="T32" fmla="*/ 81 w 182"/>
              <a:gd name="T33" fmla="*/ 97 h 134"/>
              <a:gd name="T34" fmla="*/ 73 w 182"/>
              <a:gd name="T35" fmla="*/ 68 h 134"/>
              <a:gd name="T36" fmla="*/ 85 w 182"/>
              <a:gd name="T37" fmla="*/ 74 h 134"/>
              <a:gd name="T38" fmla="*/ 81 w 182"/>
              <a:gd name="T39" fmla="*/ 64 h 134"/>
              <a:gd name="T40" fmla="*/ 68 w 182"/>
              <a:gd name="T41" fmla="*/ 89 h 134"/>
              <a:gd name="T42" fmla="*/ 117 w 182"/>
              <a:gd name="T43" fmla="*/ 101 h 134"/>
              <a:gd name="T44" fmla="*/ 142 w 182"/>
              <a:gd name="T45" fmla="*/ 119 h 134"/>
              <a:gd name="T46" fmla="*/ 182 w 182"/>
              <a:gd name="T47" fmla="*/ 115 h 134"/>
              <a:gd name="T48" fmla="*/ 121 w 182"/>
              <a:gd name="T49" fmla="*/ 124 h 134"/>
              <a:gd name="T50" fmla="*/ 80 w 182"/>
              <a:gd name="T51" fmla="*/ 112 h 134"/>
              <a:gd name="T52" fmla="*/ 42 w 182"/>
              <a:gd name="T53" fmla="*/ 95 h 134"/>
              <a:gd name="T54" fmla="*/ 31 w 182"/>
              <a:gd name="T55" fmla="*/ 10 h 134"/>
              <a:gd name="T56" fmla="*/ 49 w 182"/>
              <a:gd name="T57" fmla="*/ 9 h 134"/>
              <a:gd name="T58" fmla="*/ 60 w 182"/>
              <a:gd name="T59" fmla="*/ 0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82" h="134">
                <a:moveTo>
                  <a:pt x="60" y="0"/>
                </a:moveTo>
                <a:cubicBezTo>
                  <a:pt x="69" y="0"/>
                  <a:pt x="71" y="6"/>
                  <a:pt x="76" y="7"/>
                </a:cubicBezTo>
                <a:cubicBezTo>
                  <a:pt x="80" y="8"/>
                  <a:pt x="87" y="4"/>
                  <a:pt x="93" y="5"/>
                </a:cubicBezTo>
                <a:cubicBezTo>
                  <a:pt x="104" y="7"/>
                  <a:pt x="115" y="24"/>
                  <a:pt x="109" y="36"/>
                </a:cubicBezTo>
                <a:cubicBezTo>
                  <a:pt x="109" y="38"/>
                  <a:pt x="104" y="43"/>
                  <a:pt x="103" y="44"/>
                </a:cubicBezTo>
                <a:cubicBezTo>
                  <a:pt x="101" y="45"/>
                  <a:pt x="96" y="48"/>
                  <a:pt x="94" y="48"/>
                </a:cubicBezTo>
                <a:cubicBezTo>
                  <a:pt x="88" y="49"/>
                  <a:pt x="80" y="48"/>
                  <a:pt x="77" y="46"/>
                </a:cubicBezTo>
                <a:cubicBezTo>
                  <a:pt x="67" y="39"/>
                  <a:pt x="71" y="22"/>
                  <a:pt x="85" y="31"/>
                </a:cubicBezTo>
                <a:cubicBezTo>
                  <a:pt x="82" y="26"/>
                  <a:pt x="75" y="25"/>
                  <a:pt x="71" y="26"/>
                </a:cubicBezTo>
                <a:cubicBezTo>
                  <a:pt x="63" y="29"/>
                  <a:pt x="55" y="34"/>
                  <a:pt x="52" y="41"/>
                </a:cubicBezTo>
                <a:cubicBezTo>
                  <a:pt x="48" y="49"/>
                  <a:pt x="45" y="62"/>
                  <a:pt x="49" y="73"/>
                </a:cubicBezTo>
                <a:cubicBezTo>
                  <a:pt x="50" y="77"/>
                  <a:pt x="52" y="80"/>
                  <a:pt x="56" y="84"/>
                </a:cubicBezTo>
                <a:cubicBezTo>
                  <a:pt x="49" y="74"/>
                  <a:pt x="59" y="44"/>
                  <a:pt x="69" y="41"/>
                </a:cubicBezTo>
                <a:cubicBezTo>
                  <a:pt x="70" y="47"/>
                  <a:pt x="78" y="51"/>
                  <a:pt x="84" y="52"/>
                </a:cubicBezTo>
                <a:cubicBezTo>
                  <a:pt x="79" y="53"/>
                  <a:pt x="76" y="55"/>
                  <a:pt x="77" y="58"/>
                </a:cubicBezTo>
                <a:cubicBezTo>
                  <a:pt x="82" y="54"/>
                  <a:pt x="92" y="51"/>
                  <a:pt x="98" y="53"/>
                </a:cubicBezTo>
                <a:cubicBezTo>
                  <a:pt x="120" y="59"/>
                  <a:pt x="115" y="101"/>
                  <a:pt x="81" y="97"/>
                </a:cubicBezTo>
                <a:cubicBezTo>
                  <a:pt x="75" y="96"/>
                  <a:pt x="63" y="73"/>
                  <a:pt x="73" y="68"/>
                </a:cubicBezTo>
                <a:cubicBezTo>
                  <a:pt x="79" y="65"/>
                  <a:pt x="84" y="67"/>
                  <a:pt x="85" y="74"/>
                </a:cubicBezTo>
                <a:cubicBezTo>
                  <a:pt x="87" y="72"/>
                  <a:pt x="85" y="65"/>
                  <a:pt x="81" y="64"/>
                </a:cubicBezTo>
                <a:cubicBezTo>
                  <a:pt x="70" y="61"/>
                  <a:pt x="58" y="73"/>
                  <a:pt x="68" y="89"/>
                </a:cubicBezTo>
                <a:cubicBezTo>
                  <a:pt x="86" y="118"/>
                  <a:pt x="95" y="87"/>
                  <a:pt x="117" y="101"/>
                </a:cubicBezTo>
                <a:cubicBezTo>
                  <a:pt x="126" y="107"/>
                  <a:pt x="132" y="115"/>
                  <a:pt x="142" y="119"/>
                </a:cubicBezTo>
                <a:cubicBezTo>
                  <a:pt x="152" y="124"/>
                  <a:pt x="170" y="121"/>
                  <a:pt x="182" y="115"/>
                </a:cubicBezTo>
                <a:cubicBezTo>
                  <a:pt x="167" y="132"/>
                  <a:pt x="132" y="134"/>
                  <a:pt x="121" y="124"/>
                </a:cubicBezTo>
                <a:cubicBezTo>
                  <a:pt x="114" y="116"/>
                  <a:pt x="94" y="115"/>
                  <a:pt x="80" y="112"/>
                </a:cubicBezTo>
                <a:cubicBezTo>
                  <a:pt x="68" y="110"/>
                  <a:pt x="51" y="100"/>
                  <a:pt x="42" y="95"/>
                </a:cubicBezTo>
                <a:cubicBezTo>
                  <a:pt x="22" y="82"/>
                  <a:pt x="0" y="23"/>
                  <a:pt x="31" y="10"/>
                </a:cubicBezTo>
                <a:cubicBezTo>
                  <a:pt x="36" y="7"/>
                  <a:pt x="45" y="11"/>
                  <a:pt x="49" y="9"/>
                </a:cubicBezTo>
                <a:cubicBezTo>
                  <a:pt x="53" y="8"/>
                  <a:pt x="54" y="1"/>
                  <a:pt x="60" y="0"/>
                </a:cubicBezTo>
                <a:close/>
              </a:path>
            </a:pathLst>
          </a:custGeom>
          <a:solidFill>
            <a:srgbClr val="FE1627"/>
          </a:solidFill>
          <a:ln>
            <a:noFill/>
          </a:ln>
          <a:effectLst>
            <a:outerShdw blurRad="76200" dist="889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3" name="Freeform 2709"/>
          <p:cNvSpPr>
            <a:spLocks/>
          </p:cNvSpPr>
          <p:nvPr/>
        </p:nvSpPr>
        <p:spPr bwMode="auto">
          <a:xfrm flipH="1">
            <a:off x="3494762" y="218971"/>
            <a:ext cx="804337" cy="511384"/>
          </a:xfrm>
          <a:custGeom>
            <a:avLst/>
            <a:gdLst>
              <a:gd name="T0" fmla="*/ 103 w 264"/>
              <a:gd name="T1" fmla="*/ 1 h 168"/>
              <a:gd name="T2" fmla="*/ 131 w 264"/>
              <a:gd name="T3" fmla="*/ 11 h 168"/>
              <a:gd name="T4" fmla="*/ 161 w 264"/>
              <a:gd name="T5" fmla="*/ 17 h 168"/>
              <a:gd name="T6" fmla="*/ 147 w 264"/>
              <a:gd name="T7" fmla="*/ 59 h 168"/>
              <a:gd name="T8" fmla="*/ 126 w 264"/>
              <a:gd name="T9" fmla="*/ 49 h 168"/>
              <a:gd name="T10" fmla="*/ 140 w 264"/>
              <a:gd name="T11" fmla="*/ 47 h 168"/>
              <a:gd name="T12" fmla="*/ 140 w 264"/>
              <a:gd name="T13" fmla="*/ 48 h 168"/>
              <a:gd name="T14" fmla="*/ 143 w 264"/>
              <a:gd name="T15" fmla="*/ 43 h 168"/>
              <a:gd name="T16" fmla="*/ 137 w 264"/>
              <a:gd name="T17" fmla="*/ 35 h 168"/>
              <a:gd name="T18" fmla="*/ 129 w 264"/>
              <a:gd name="T19" fmla="*/ 60 h 168"/>
              <a:gd name="T20" fmla="*/ 193 w 264"/>
              <a:gd name="T21" fmla="*/ 44 h 168"/>
              <a:gd name="T22" fmla="*/ 209 w 264"/>
              <a:gd name="T23" fmla="*/ 61 h 168"/>
              <a:gd name="T24" fmla="*/ 226 w 264"/>
              <a:gd name="T25" fmla="*/ 67 h 168"/>
              <a:gd name="T26" fmla="*/ 229 w 264"/>
              <a:gd name="T27" fmla="*/ 96 h 168"/>
              <a:gd name="T28" fmla="*/ 237 w 264"/>
              <a:gd name="T29" fmla="*/ 107 h 168"/>
              <a:gd name="T30" fmla="*/ 237 w 264"/>
              <a:gd name="T31" fmla="*/ 118 h 168"/>
              <a:gd name="T32" fmla="*/ 199 w 264"/>
              <a:gd name="T33" fmla="*/ 115 h 168"/>
              <a:gd name="T34" fmla="*/ 204 w 264"/>
              <a:gd name="T35" fmla="*/ 114 h 168"/>
              <a:gd name="T36" fmla="*/ 209 w 264"/>
              <a:gd name="T37" fmla="*/ 118 h 168"/>
              <a:gd name="T38" fmla="*/ 208 w 264"/>
              <a:gd name="T39" fmla="*/ 128 h 168"/>
              <a:gd name="T40" fmla="*/ 182 w 264"/>
              <a:gd name="T41" fmla="*/ 120 h 168"/>
              <a:gd name="T42" fmla="*/ 180 w 264"/>
              <a:gd name="T43" fmla="*/ 139 h 168"/>
              <a:gd name="T44" fmla="*/ 196 w 264"/>
              <a:gd name="T45" fmla="*/ 155 h 168"/>
              <a:gd name="T46" fmla="*/ 243 w 264"/>
              <a:gd name="T47" fmla="*/ 147 h 168"/>
              <a:gd name="T48" fmla="*/ 264 w 264"/>
              <a:gd name="T49" fmla="*/ 133 h 168"/>
              <a:gd name="T50" fmla="*/ 196 w 264"/>
              <a:gd name="T51" fmla="*/ 162 h 168"/>
              <a:gd name="T52" fmla="*/ 161 w 264"/>
              <a:gd name="T53" fmla="*/ 145 h 168"/>
              <a:gd name="T54" fmla="*/ 143 w 264"/>
              <a:gd name="T55" fmla="*/ 128 h 168"/>
              <a:gd name="T56" fmla="*/ 141 w 264"/>
              <a:gd name="T57" fmla="*/ 120 h 168"/>
              <a:gd name="T58" fmla="*/ 174 w 264"/>
              <a:gd name="T59" fmla="*/ 96 h 168"/>
              <a:gd name="T60" fmla="*/ 172 w 264"/>
              <a:gd name="T61" fmla="*/ 86 h 168"/>
              <a:gd name="T62" fmla="*/ 149 w 264"/>
              <a:gd name="T63" fmla="*/ 73 h 168"/>
              <a:gd name="T64" fmla="*/ 120 w 264"/>
              <a:gd name="T65" fmla="*/ 66 h 168"/>
              <a:gd name="T66" fmla="*/ 95 w 264"/>
              <a:gd name="T67" fmla="*/ 57 h 168"/>
              <a:gd name="T68" fmla="*/ 65 w 264"/>
              <a:gd name="T69" fmla="*/ 80 h 168"/>
              <a:gd name="T70" fmla="*/ 72 w 264"/>
              <a:gd name="T71" fmla="*/ 110 h 168"/>
              <a:gd name="T72" fmla="*/ 53 w 264"/>
              <a:gd name="T73" fmla="*/ 89 h 168"/>
              <a:gd name="T74" fmla="*/ 41 w 264"/>
              <a:gd name="T75" fmla="*/ 101 h 168"/>
              <a:gd name="T76" fmla="*/ 44 w 264"/>
              <a:gd name="T77" fmla="*/ 107 h 168"/>
              <a:gd name="T78" fmla="*/ 49 w 264"/>
              <a:gd name="T79" fmla="*/ 109 h 168"/>
              <a:gd name="T80" fmla="*/ 57 w 264"/>
              <a:gd name="T81" fmla="*/ 94 h 168"/>
              <a:gd name="T82" fmla="*/ 58 w 264"/>
              <a:gd name="T83" fmla="*/ 121 h 168"/>
              <a:gd name="T84" fmla="*/ 29 w 264"/>
              <a:gd name="T85" fmla="*/ 125 h 168"/>
              <a:gd name="T86" fmla="*/ 3 w 264"/>
              <a:gd name="T87" fmla="*/ 105 h 168"/>
              <a:gd name="T88" fmla="*/ 2 w 264"/>
              <a:gd name="T89" fmla="*/ 87 h 168"/>
              <a:gd name="T90" fmla="*/ 5 w 264"/>
              <a:gd name="T91" fmla="*/ 80 h 168"/>
              <a:gd name="T92" fmla="*/ 6 w 264"/>
              <a:gd name="T93" fmla="*/ 73 h 168"/>
              <a:gd name="T94" fmla="*/ 22 w 264"/>
              <a:gd name="T95" fmla="*/ 50 h 168"/>
              <a:gd name="T96" fmla="*/ 58 w 264"/>
              <a:gd name="T97" fmla="*/ 65 h 168"/>
              <a:gd name="T98" fmla="*/ 67 w 264"/>
              <a:gd name="T99" fmla="*/ 57 h 168"/>
              <a:gd name="T100" fmla="*/ 60 w 264"/>
              <a:gd name="T101" fmla="*/ 37 h 168"/>
              <a:gd name="T102" fmla="*/ 48 w 264"/>
              <a:gd name="T103" fmla="*/ 39 h 168"/>
              <a:gd name="T104" fmla="*/ 49 w 264"/>
              <a:gd name="T105" fmla="*/ 48 h 168"/>
              <a:gd name="T106" fmla="*/ 64 w 264"/>
              <a:gd name="T107" fmla="*/ 50 h 168"/>
              <a:gd name="T108" fmla="*/ 39 w 264"/>
              <a:gd name="T109" fmla="*/ 20 h 168"/>
              <a:gd name="T110" fmla="*/ 87 w 264"/>
              <a:gd name="T111" fmla="*/ 12 h 168"/>
              <a:gd name="T112" fmla="*/ 103 w 264"/>
              <a:gd name="T113" fmla="*/ 1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64" h="168">
                <a:moveTo>
                  <a:pt x="103" y="1"/>
                </a:moveTo>
                <a:cubicBezTo>
                  <a:pt x="118" y="0"/>
                  <a:pt x="124" y="4"/>
                  <a:pt x="131" y="11"/>
                </a:cubicBezTo>
                <a:cubicBezTo>
                  <a:pt x="137" y="8"/>
                  <a:pt x="154" y="10"/>
                  <a:pt x="161" y="17"/>
                </a:cubicBezTo>
                <a:cubicBezTo>
                  <a:pt x="177" y="34"/>
                  <a:pt x="164" y="50"/>
                  <a:pt x="147" y="59"/>
                </a:cubicBezTo>
                <a:cubicBezTo>
                  <a:pt x="139" y="63"/>
                  <a:pt x="125" y="58"/>
                  <a:pt x="126" y="49"/>
                </a:cubicBezTo>
                <a:cubicBezTo>
                  <a:pt x="128" y="37"/>
                  <a:pt x="143" y="34"/>
                  <a:pt x="140" y="47"/>
                </a:cubicBezTo>
                <a:cubicBezTo>
                  <a:pt x="137" y="47"/>
                  <a:pt x="139" y="49"/>
                  <a:pt x="140" y="48"/>
                </a:cubicBezTo>
                <a:cubicBezTo>
                  <a:pt x="140" y="48"/>
                  <a:pt x="142" y="47"/>
                  <a:pt x="143" y="43"/>
                </a:cubicBezTo>
                <a:cubicBezTo>
                  <a:pt x="144" y="38"/>
                  <a:pt x="140" y="35"/>
                  <a:pt x="137" y="35"/>
                </a:cubicBezTo>
                <a:cubicBezTo>
                  <a:pt x="123" y="33"/>
                  <a:pt x="114" y="52"/>
                  <a:pt x="129" y="60"/>
                </a:cubicBezTo>
                <a:cubicBezTo>
                  <a:pt x="160" y="76"/>
                  <a:pt x="163" y="38"/>
                  <a:pt x="193" y="44"/>
                </a:cubicBezTo>
                <a:cubicBezTo>
                  <a:pt x="203" y="47"/>
                  <a:pt x="204" y="57"/>
                  <a:pt x="209" y="61"/>
                </a:cubicBezTo>
                <a:cubicBezTo>
                  <a:pt x="216" y="65"/>
                  <a:pt x="222" y="62"/>
                  <a:pt x="226" y="67"/>
                </a:cubicBezTo>
                <a:cubicBezTo>
                  <a:pt x="231" y="76"/>
                  <a:pt x="231" y="86"/>
                  <a:pt x="229" y="96"/>
                </a:cubicBezTo>
                <a:cubicBezTo>
                  <a:pt x="231" y="100"/>
                  <a:pt x="236" y="105"/>
                  <a:pt x="237" y="107"/>
                </a:cubicBezTo>
                <a:cubicBezTo>
                  <a:pt x="239" y="110"/>
                  <a:pt x="237" y="118"/>
                  <a:pt x="237" y="118"/>
                </a:cubicBezTo>
                <a:cubicBezTo>
                  <a:pt x="231" y="161"/>
                  <a:pt x="180" y="140"/>
                  <a:pt x="199" y="115"/>
                </a:cubicBezTo>
                <a:cubicBezTo>
                  <a:pt x="199" y="115"/>
                  <a:pt x="203" y="114"/>
                  <a:pt x="204" y="114"/>
                </a:cubicBezTo>
                <a:cubicBezTo>
                  <a:pt x="206" y="114"/>
                  <a:pt x="208" y="117"/>
                  <a:pt x="209" y="118"/>
                </a:cubicBezTo>
                <a:cubicBezTo>
                  <a:pt x="209" y="122"/>
                  <a:pt x="206" y="125"/>
                  <a:pt x="208" y="128"/>
                </a:cubicBezTo>
                <a:cubicBezTo>
                  <a:pt x="222" y="104"/>
                  <a:pt x="190" y="105"/>
                  <a:pt x="182" y="120"/>
                </a:cubicBezTo>
                <a:cubicBezTo>
                  <a:pt x="180" y="124"/>
                  <a:pt x="178" y="132"/>
                  <a:pt x="180" y="139"/>
                </a:cubicBezTo>
                <a:cubicBezTo>
                  <a:pt x="182" y="147"/>
                  <a:pt x="190" y="152"/>
                  <a:pt x="196" y="155"/>
                </a:cubicBezTo>
                <a:cubicBezTo>
                  <a:pt x="215" y="163"/>
                  <a:pt x="231" y="157"/>
                  <a:pt x="243" y="147"/>
                </a:cubicBezTo>
                <a:cubicBezTo>
                  <a:pt x="245" y="146"/>
                  <a:pt x="258" y="136"/>
                  <a:pt x="264" y="133"/>
                </a:cubicBezTo>
                <a:cubicBezTo>
                  <a:pt x="249" y="147"/>
                  <a:pt x="228" y="168"/>
                  <a:pt x="196" y="162"/>
                </a:cubicBezTo>
                <a:cubicBezTo>
                  <a:pt x="183" y="159"/>
                  <a:pt x="170" y="153"/>
                  <a:pt x="161" y="145"/>
                </a:cubicBezTo>
                <a:cubicBezTo>
                  <a:pt x="156" y="142"/>
                  <a:pt x="145" y="133"/>
                  <a:pt x="143" y="128"/>
                </a:cubicBezTo>
                <a:cubicBezTo>
                  <a:pt x="141" y="125"/>
                  <a:pt x="142" y="124"/>
                  <a:pt x="141" y="120"/>
                </a:cubicBezTo>
                <a:cubicBezTo>
                  <a:pt x="154" y="138"/>
                  <a:pt x="176" y="115"/>
                  <a:pt x="174" y="96"/>
                </a:cubicBezTo>
                <a:cubicBezTo>
                  <a:pt x="174" y="92"/>
                  <a:pt x="173" y="89"/>
                  <a:pt x="172" y="86"/>
                </a:cubicBezTo>
                <a:cubicBezTo>
                  <a:pt x="166" y="74"/>
                  <a:pt x="159" y="73"/>
                  <a:pt x="149" y="73"/>
                </a:cubicBezTo>
                <a:cubicBezTo>
                  <a:pt x="146" y="69"/>
                  <a:pt x="134" y="60"/>
                  <a:pt x="120" y="66"/>
                </a:cubicBezTo>
                <a:cubicBezTo>
                  <a:pt x="112" y="61"/>
                  <a:pt x="101" y="57"/>
                  <a:pt x="95" y="57"/>
                </a:cubicBezTo>
                <a:cubicBezTo>
                  <a:pt x="77" y="58"/>
                  <a:pt x="68" y="63"/>
                  <a:pt x="65" y="80"/>
                </a:cubicBezTo>
                <a:cubicBezTo>
                  <a:pt x="62" y="93"/>
                  <a:pt x="70" y="101"/>
                  <a:pt x="72" y="110"/>
                </a:cubicBezTo>
                <a:cubicBezTo>
                  <a:pt x="67" y="98"/>
                  <a:pt x="61" y="89"/>
                  <a:pt x="53" y="89"/>
                </a:cubicBezTo>
                <a:cubicBezTo>
                  <a:pt x="45" y="89"/>
                  <a:pt x="41" y="95"/>
                  <a:pt x="41" y="101"/>
                </a:cubicBezTo>
                <a:cubicBezTo>
                  <a:pt x="41" y="102"/>
                  <a:pt x="42" y="105"/>
                  <a:pt x="44" y="107"/>
                </a:cubicBezTo>
                <a:cubicBezTo>
                  <a:pt x="44" y="107"/>
                  <a:pt x="48" y="108"/>
                  <a:pt x="49" y="109"/>
                </a:cubicBezTo>
                <a:cubicBezTo>
                  <a:pt x="41" y="101"/>
                  <a:pt x="46" y="91"/>
                  <a:pt x="57" y="94"/>
                </a:cubicBezTo>
                <a:cubicBezTo>
                  <a:pt x="66" y="96"/>
                  <a:pt x="67" y="113"/>
                  <a:pt x="58" y="121"/>
                </a:cubicBezTo>
                <a:cubicBezTo>
                  <a:pt x="53" y="124"/>
                  <a:pt x="36" y="126"/>
                  <a:pt x="29" y="125"/>
                </a:cubicBezTo>
                <a:cubicBezTo>
                  <a:pt x="16" y="125"/>
                  <a:pt x="5" y="117"/>
                  <a:pt x="3" y="105"/>
                </a:cubicBezTo>
                <a:cubicBezTo>
                  <a:pt x="1" y="100"/>
                  <a:pt x="0" y="93"/>
                  <a:pt x="2" y="87"/>
                </a:cubicBezTo>
                <a:cubicBezTo>
                  <a:pt x="2" y="86"/>
                  <a:pt x="4" y="82"/>
                  <a:pt x="5" y="80"/>
                </a:cubicBezTo>
                <a:cubicBezTo>
                  <a:pt x="5" y="80"/>
                  <a:pt x="7" y="75"/>
                  <a:pt x="6" y="73"/>
                </a:cubicBezTo>
                <a:cubicBezTo>
                  <a:pt x="5" y="64"/>
                  <a:pt x="9" y="51"/>
                  <a:pt x="22" y="50"/>
                </a:cubicBezTo>
                <a:cubicBezTo>
                  <a:pt x="33" y="49"/>
                  <a:pt x="29" y="67"/>
                  <a:pt x="58" y="65"/>
                </a:cubicBezTo>
                <a:cubicBezTo>
                  <a:pt x="61" y="64"/>
                  <a:pt x="66" y="60"/>
                  <a:pt x="67" y="57"/>
                </a:cubicBezTo>
                <a:cubicBezTo>
                  <a:pt x="71" y="51"/>
                  <a:pt x="69" y="40"/>
                  <a:pt x="60" y="37"/>
                </a:cubicBezTo>
                <a:cubicBezTo>
                  <a:pt x="56" y="35"/>
                  <a:pt x="50" y="35"/>
                  <a:pt x="48" y="39"/>
                </a:cubicBezTo>
                <a:cubicBezTo>
                  <a:pt x="48" y="39"/>
                  <a:pt x="48" y="45"/>
                  <a:pt x="49" y="48"/>
                </a:cubicBezTo>
                <a:cubicBezTo>
                  <a:pt x="48" y="38"/>
                  <a:pt x="64" y="35"/>
                  <a:pt x="64" y="50"/>
                </a:cubicBezTo>
                <a:cubicBezTo>
                  <a:pt x="64" y="77"/>
                  <a:pt x="5" y="54"/>
                  <a:pt x="39" y="20"/>
                </a:cubicBezTo>
                <a:cubicBezTo>
                  <a:pt x="51" y="9"/>
                  <a:pt x="68" y="7"/>
                  <a:pt x="87" y="12"/>
                </a:cubicBezTo>
                <a:cubicBezTo>
                  <a:pt x="90" y="6"/>
                  <a:pt x="94" y="1"/>
                  <a:pt x="103" y="1"/>
                </a:cubicBezTo>
                <a:close/>
              </a:path>
            </a:pathLst>
          </a:custGeom>
          <a:solidFill>
            <a:srgbClr val="FE1627"/>
          </a:solidFill>
          <a:ln>
            <a:noFill/>
          </a:ln>
          <a:effectLst>
            <a:outerShdw blurRad="76200" dist="889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4" name="Freeform 2713"/>
          <p:cNvSpPr>
            <a:spLocks noEditPoints="1"/>
          </p:cNvSpPr>
          <p:nvPr/>
        </p:nvSpPr>
        <p:spPr bwMode="auto">
          <a:xfrm>
            <a:off x="7864507" y="1713464"/>
            <a:ext cx="2120456" cy="1218281"/>
          </a:xfrm>
          <a:custGeom>
            <a:avLst/>
            <a:gdLst>
              <a:gd name="T0" fmla="*/ 123 w 388"/>
              <a:gd name="T1" fmla="*/ 85 h 223"/>
              <a:gd name="T2" fmla="*/ 147 w 388"/>
              <a:gd name="T3" fmla="*/ 149 h 223"/>
              <a:gd name="T4" fmla="*/ 127 w 388"/>
              <a:gd name="T5" fmla="*/ 131 h 223"/>
              <a:gd name="T6" fmla="*/ 127 w 388"/>
              <a:gd name="T7" fmla="*/ 134 h 223"/>
              <a:gd name="T8" fmla="*/ 136 w 388"/>
              <a:gd name="T9" fmla="*/ 150 h 223"/>
              <a:gd name="T10" fmla="*/ 138 w 388"/>
              <a:gd name="T11" fmla="*/ 115 h 223"/>
              <a:gd name="T12" fmla="*/ 101 w 388"/>
              <a:gd name="T13" fmla="*/ 64 h 223"/>
              <a:gd name="T14" fmla="*/ 66 w 388"/>
              <a:gd name="T15" fmla="*/ 96 h 223"/>
              <a:gd name="T16" fmla="*/ 85 w 388"/>
              <a:gd name="T17" fmla="*/ 92 h 223"/>
              <a:gd name="T18" fmla="*/ 80 w 388"/>
              <a:gd name="T19" fmla="*/ 139 h 223"/>
              <a:gd name="T20" fmla="*/ 77 w 388"/>
              <a:gd name="T21" fmla="*/ 135 h 223"/>
              <a:gd name="T22" fmla="*/ 70 w 388"/>
              <a:gd name="T23" fmla="*/ 106 h 223"/>
              <a:gd name="T24" fmla="*/ 68 w 388"/>
              <a:gd name="T25" fmla="*/ 100 h 223"/>
              <a:gd name="T26" fmla="*/ 118 w 388"/>
              <a:gd name="T27" fmla="*/ 70 h 223"/>
              <a:gd name="T28" fmla="*/ 150 w 388"/>
              <a:gd name="T29" fmla="*/ 96 h 223"/>
              <a:gd name="T30" fmla="*/ 161 w 388"/>
              <a:gd name="T31" fmla="*/ 84 h 223"/>
              <a:gd name="T32" fmla="*/ 151 w 388"/>
              <a:gd name="T33" fmla="*/ 73 h 223"/>
              <a:gd name="T34" fmla="*/ 174 w 388"/>
              <a:gd name="T35" fmla="*/ 51 h 223"/>
              <a:gd name="T36" fmla="*/ 131 w 388"/>
              <a:gd name="T37" fmla="*/ 25 h 223"/>
              <a:gd name="T38" fmla="*/ 106 w 388"/>
              <a:gd name="T39" fmla="*/ 7 h 223"/>
              <a:gd name="T40" fmla="*/ 77 w 388"/>
              <a:gd name="T41" fmla="*/ 7 h 223"/>
              <a:gd name="T42" fmla="*/ 87 w 388"/>
              <a:gd name="T43" fmla="*/ 16 h 223"/>
              <a:gd name="T44" fmla="*/ 70 w 388"/>
              <a:gd name="T45" fmla="*/ 23 h 223"/>
              <a:gd name="T46" fmla="*/ 46 w 388"/>
              <a:gd name="T47" fmla="*/ 3 h 223"/>
              <a:gd name="T48" fmla="*/ 11 w 388"/>
              <a:gd name="T49" fmla="*/ 32 h 223"/>
              <a:gd name="T50" fmla="*/ 8 w 388"/>
              <a:gd name="T51" fmla="*/ 77 h 223"/>
              <a:gd name="T52" fmla="*/ 28 w 388"/>
              <a:gd name="T53" fmla="*/ 70 h 223"/>
              <a:gd name="T54" fmla="*/ 42 w 388"/>
              <a:gd name="T55" fmla="*/ 108 h 223"/>
              <a:gd name="T56" fmla="*/ 150 w 388"/>
              <a:gd name="T57" fmla="*/ 220 h 223"/>
              <a:gd name="T58" fmla="*/ 264 w 388"/>
              <a:gd name="T59" fmla="*/ 205 h 223"/>
              <a:gd name="T60" fmla="*/ 388 w 388"/>
              <a:gd name="T61" fmla="*/ 213 h 223"/>
              <a:gd name="T62" fmla="*/ 258 w 388"/>
              <a:gd name="T63" fmla="*/ 191 h 223"/>
              <a:gd name="T64" fmla="*/ 103 w 388"/>
              <a:gd name="T65" fmla="*/ 145 h 223"/>
              <a:gd name="T66" fmla="*/ 192 w 388"/>
              <a:gd name="T67" fmla="*/ 204 h 223"/>
              <a:gd name="T68" fmla="*/ 310 w 388"/>
              <a:gd name="T69" fmla="*/ 190 h 223"/>
              <a:gd name="T70" fmla="*/ 167 w 388"/>
              <a:gd name="T71" fmla="*/ 184 h 223"/>
              <a:gd name="T72" fmla="*/ 175 w 388"/>
              <a:gd name="T73" fmla="*/ 142 h 223"/>
              <a:gd name="T74" fmla="*/ 187 w 388"/>
              <a:gd name="T75" fmla="*/ 169 h 223"/>
              <a:gd name="T76" fmla="*/ 226 w 388"/>
              <a:gd name="T77" fmla="*/ 130 h 223"/>
              <a:gd name="T78" fmla="*/ 209 w 388"/>
              <a:gd name="T79" fmla="*/ 106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88" h="223">
                <a:moveTo>
                  <a:pt x="118" y="70"/>
                </a:moveTo>
                <a:cubicBezTo>
                  <a:pt x="121" y="73"/>
                  <a:pt x="122" y="79"/>
                  <a:pt x="123" y="85"/>
                </a:cubicBezTo>
                <a:cubicBezTo>
                  <a:pt x="141" y="87"/>
                  <a:pt x="146" y="102"/>
                  <a:pt x="142" y="113"/>
                </a:cubicBezTo>
                <a:cubicBezTo>
                  <a:pt x="163" y="129"/>
                  <a:pt x="154" y="143"/>
                  <a:pt x="147" y="149"/>
                </a:cubicBezTo>
                <a:cubicBezTo>
                  <a:pt x="143" y="153"/>
                  <a:pt x="133" y="156"/>
                  <a:pt x="125" y="155"/>
                </a:cubicBezTo>
                <a:cubicBezTo>
                  <a:pt x="99" y="152"/>
                  <a:pt x="113" y="116"/>
                  <a:pt x="127" y="131"/>
                </a:cubicBezTo>
                <a:cubicBezTo>
                  <a:pt x="133" y="138"/>
                  <a:pt x="126" y="140"/>
                  <a:pt x="126" y="140"/>
                </a:cubicBezTo>
                <a:cubicBezTo>
                  <a:pt x="127" y="139"/>
                  <a:pt x="128" y="136"/>
                  <a:pt x="127" y="134"/>
                </a:cubicBezTo>
                <a:cubicBezTo>
                  <a:pt x="127" y="134"/>
                  <a:pt x="125" y="132"/>
                  <a:pt x="125" y="132"/>
                </a:cubicBezTo>
                <a:cubicBezTo>
                  <a:pt x="116" y="122"/>
                  <a:pt x="106" y="159"/>
                  <a:pt x="136" y="150"/>
                </a:cubicBezTo>
                <a:cubicBezTo>
                  <a:pt x="142" y="148"/>
                  <a:pt x="148" y="145"/>
                  <a:pt x="150" y="140"/>
                </a:cubicBezTo>
                <a:cubicBezTo>
                  <a:pt x="155" y="127"/>
                  <a:pt x="146" y="119"/>
                  <a:pt x="138" y="115"/>
                </a:cubicBezTo>
                <a:cubicBezTo>
                  <a:pt x="145" y="98"/>
                  <a:pt x="131" y="92"/>
                  <a:pt x="120" y="89"/>
                </a:cubicBezTo>
                <a:cubicBezTo>
                  <a:pt x="117" y="77"/>
                  <a:pt x="117" y="68"/>
                  <a:pt x="101" y="64"/>
                </a:cubicBezTo>
                <a:cubicBezTo>
                  <a:pt x="83" y="59"/>
                  <a:pt x="46" y="58"/>
                  <a:pt x="57" y="90"/>
                </a:cubicBezTo>
                <a:cubicBezTo>
                  <a:pt x="58" y="92"/>
                  <a:pt x="63" y="96"/>
                  <a:pt x="66" y="96"/>
                </a:cubicBezTo>
                <a:cubicBezTo>
                  <a:pt x="93" y="99"/>
                  <a:pt x="73" y="77"/>
                  <a:pt x="78" y="80"/>
                </a:cubicBezTo>
                <a:cubicBezTo>
                  <a:pt x="81" y="83"/>
                  <a:pt x="84" y="87"/>
                  <a:pt x="85" y="92"/>
                </a:cubicBezTo>
                <a:cubicBezTo>
                  <a:pt x="85" y="97"/>
                  <a:pt x="84" y="105"/>
                  <a:pt x="84" y="105"/>
                </a:cubicBezTo>
                <a:cubicBezTo>
                  <a:pt x="83" y="112"/>
                  <a:pt x="80" y="125"/>
                  <a:pt x="80" y="139"/>
                </a:cubicBezTo>
                <a:cubicBezTo>
                  <a:pt x="83" y="182"/>
                  <a:pt x="124" y="195"/>
                  <a:pt x="149" y="212"/>
                </a:cubicBezTo>
                <a:cubicBezTo>
                  <a:pt x="121" y="198"/>
                  <a:pt x="77" y="182"/>
                  <a:pt x="77" y="135"/>
                </a:cubicBezTo>
                <a:cubicBezTo>
                  <a:pt x="76" y="122"/>
                  <a:pt x="77" y="109"/>
                  <a:pt x="81" y="97"/>
                </a:cubicBezTo>
                <a:cubicBezTo>
                  <a:pt x="74" y="99"/>
                  <a:pt x="72" y="99"/>
                  <a:pt x="70" y="106"/>
                </a:cubicBezTo>
                <a:cubicBezTo>
                  <a:pt x="60" y="148"/>
                  <a:pt x="85" y="182"/>
                  <a:pt x="110" y="198"/>
                </a:cubicBezTo>
                <a:cubicBezTo>
                  <a:pt x="76" y="180"/>
                  <a:pt x="55" y="142"/>
                  <a:pt x="68" y="100"/>
                </a:cubicBezTo>
                <a:cubicBezTo>
                  <a:pt x="44" y="97"/>
                  <a:pt x="43" y="62"/>
                  <a:pt x="73" y="57"/>
                </a:cubicBezTo>
                <a:cubicBezTo>
                  <a:pt x="82" y="56"/>
                  <a:pt x="105" y="54"/>
                  <a:pt x="118" y="70"/>
                </a:cubicBezTo>
                <a:close/>
                <a:moveTo>
                  <a:pt x="176" y="95"/>
                </a:moveTo>
                <a:cubicBezTo>
                  <a:pt x="166" y="99"/>
                  <a:pt x="155" y="99"/>
                  <a:pt x="150" y="96"/>
                </a:cubicBezTo>
                <a:cubicBezTo>
                  <a:pt x="139" y="90"/>
                  <a:pt x="139" y="75"/>
                  <a:pt x="149" y="71"/>
                </a:cubicBezTo>
                <a:cubicBezTo>
                  <a:pt x="162" y="65"/>
                  <a:pt x="163" y="79"/>
                  <a:pt x="161" y="84"/>
                </a:cubicBezTo>
                <a:cubicBezTo>
                  <a:pt x="158" y="83"/>
                  <a:pt x="158" y="81"/>
                  <a:pt x="158" y="78"/>
                </a:cubicBezTo>
                <a:cubicBezTo>
                  <a:pt x="159" y="73"/>
                  <a:pt x="153" y="71"/>
                  <a:pt x="151" y="73"/>
                </a:cubicBezTo>
                <a:cubicBezTo>
                  <a:pt x="136" y="86"/>
                  <a:pt x="157" y="103"/>
                  <a:pt x="177" y="86"/>
                </a:cubicBezTo>
                <a:cubicBezTo>
                  <a:pt x="191" y="74"/>
                  <a:pt x="185" y="57"/>
                  <a:pt x="174" y="51"/>
                </a:cubicBezTo>
                <a:cubicBezTo>
                  <a:pt x="168" y="48"/>
                  <a:pt x="165" y="46"/>
                  <a:pt x="161" y="42"/>
                </a:cubicBezTo>
                <a:cubicBezTo>
                  <a:pt x="150" y="32"/>
                  <a:pt x="154" y="22"/>
                  <a:pt x="131" y="25"/>
                </a:cubicBezTo>
                <a:cubicBezTo>
                  <a:pt x="129" y="20"/>
                  <a:pt x="128" y="14"/>
                  <a:pt x="125" y="10"/>
                </a:cubicBezTo>
                <a:cubicBezTo>
                  <a:pt x="118" y="4"/>
                  <a:pt x="112" y="5"/>
                  <a:pt x="106" y="7"/>
                </a:cubicBezTo>
                <a:cubicBezTo>
                  <a:pt x="105" y="7"/>
                  <a:pt x="99" y="0"/>
                  <a:pt x="93" y="1"/>
                </a:cubicBezTo>
                <a:cubicBezTo>
                  <a:pt x="86" y="1"/>
                  <a:pt x="79" y="4"/>
                  <a:pt x="77" y="7"/>
                </a:cubicBezTo>
                <a:cubicBezTo>
                  <a:pt x="72" y="14"/>
                  <a:pt x="72" y="39"/>
                  <a:pt x="87" y="33"/>
                </a:cubicBezTo>
                <a:cubicBezTo>
                  <a:pt x="100" y="28"/>
                  <a:pt x="89" y="19"/>
                  <a:pt x="87" y="16"/>
                </a:cubicBezTo>
                <a:cubicBezTo>
                  <a:pt x="95" y="16"/>
                  <a:pt x="99" y="25"/>
                  <a:pt x="97" y="30"/>
                </a:cubicBezTo>
                <a:cubicBezTo>
                  <a:pt x="90" y="44"/>
                  <a:pt x="71" y="40"/>
                  <a:pt x="70" y="23"/>
                </a:cubicBezTo>
                <a:cubicBezTo>
                  <a:pt x="70" y="23"/>
                  <a:pt x="71" y="18"/>
                  <a:pt x="70" y="17"/>
                </a:cubicBezTo>
                <a:cubicBezTo>
                  <a:pt x="68" y="10"/>
                  <a:pt x="56" y="1"/>
                  <a:pt x="46" y="3"/>
                </a:cubicBezTo>
                <a:cubicBezTo>
                  <a:pt x="41" y="4"/>
                  <a:pt x="39" y="9"/>
                  <a:pt x="37" y="12"/>
                </a:cubicBezTo>
                <a:cubicBezTo>
                  <a:pt x="25" y="10"/>
                  <a:pt x="12" y="21"/>
                  <a:pt x="11" y="32"/>
                </a:cubicBezTo>
                <a:cubicBezTo>
                  <a:pt x="10" y="36"/>
                  <a:pt x="13" y="39"/>
                  <a:pt x="13" y="42"/>
                </a:cubicBezTo>
                <a:cubicBezTo>
                  <a:pt x="12" y="50"/>
                  <a:pt x="0" y="61"/>
                  <a:pt x="8" y="77"/>
                </a:cubicBezTo>
                <a:cubicBezTo>
                  <a:pt x="10" y="80"/>
                  <a:pt x="15" y="83"/>
                  <a:pt x="18" y="85"/>
                </a:cubicBezTo>
                <a:cubicBezTo>
                  <a:pt x="45" y="100"/>
                  <a:pt x="45" y="52"/>
                  <a:pt x="28" y="70"/>
                </a:cubicBezTo>
                <a:cubicBezTo>
                  <a:pt x="30" y="61"/>
                  <a:pt x="39" y="58"/>
                  <a:pt x="43" y="67"/>
                </a:cubicBezTo>
                <a:cubicBezTo>
                  <a:pt x="48" y="79"/>
                  <a:pt x="42" y="96"/>
                  <a:pt x="42" y="108"/>
                </a:cubicBezTo>
                <a:cubicBezTo>
                  <a:pt x="43" y="130"/>
                  <a:pt x="53" y="150"/>
                  <a:pt x="62" y="164"/>
                </a:cubicBezTo>
                <a:cubicBezTo>
                  <a:pt x="77" y="190"/>
                  <a:pt x="110" y="215"/>
                  <a:pt x="150" y="220"/>
                </a:cubicBezTo>
                <a:cubicBezTo>
                  <a:pt x="170" y="223"/>
                  <a:pt x="196" y="221"/>
                  <a:pt x="213" y="214"/>
                </a:cubicBezTo>
                <a:cubicBezTo>
                  <a:pt x="227" y="208"/>
                  <a:pt x="241" y="206"/>
                  <a:pt x="264" y="205"/>
                </a:cubicBezTo>
                <a:cubicBezTo>
                  <a:pt x="289" y="204"/>
                  <a:pt x="311" y="206"/>
                  <a:pt x="335" y="211"/>
                </a:cubicBezTo>
                <a:cubicBezTo>
                  <a:pt x="354" y="215"/>
                  <a:pt x="388" y="213"/>
                  <a:pt x="388" y="213"/>
                </a:cubicBezTo>
                <a:cubicBezTo>
                  <a:pt x="369" y="211"/>
                  <a:pt x="325" y="198"/>
                  <a:pt x="308" y="195"/>
                </a:cubicBezTo>
                <a:cubicBezTo>
                  <a:pt x="292" y="192"/>
                  <a:pt x="278" y="190"/>
                  <a:pt x="258" y="191"/>
                </a:cubicBezTo>
                <a:cubicBezTo>
                  <a:pt x="236" y="192"/>
                  <a:pt x="218" y="201"/>
                  <a:pt x="201" y="205"/>
                </a:cubicBezTo>
                <a:cubicBezTo>
                  <a:pt x="156" y="217"/>
                  <a:pt x="110" y="198"/>
                  <a:pt x="103" y="145"/>
                </a:cubicBezTo>
                <a:cubicBezTo>
                  <a:pt x="107" y="156"/>
                  <a:pt x="113" y="169"/>
                  <a:pt x="119" y="177"/>
                </a:cubicBezTo>
                <a:cubicBezTo>
                  <a:pt x="131" y="195"/>
                  <a:pt x="165" y="211"/>
                  <a:pt x="192" y="204"/>
                </a:cubicBezTo>
                <a:cubicBezTo>
                  <a:pt x="207" y="200"/>
                  <a:pt x="223" y="192"/>
                  <a:pt x="240" y="189"/>
                </a:cubicBezTo>
                <a:cubicBezTo>
                  <a:pt x="269" y="183"/>
                  <a:pt x="288" y="189"/>
                  <a:pt x="310" y="190"/>
                </a:cubicBezTo>
                <a:cubicBezTo>
                  <a:pt x="298" y="183"/>
                  <a:pt x="275" y="175"/>
                  <a:pt x="256" y="177"/>
                </a:cubicBezTo>
                <a:cubicBezTo>
                  <a:pt x="222" y="181"/>
                  <a:pt x="181" y="200"/>
                  <a:pt x="167" y="184"/>
                </a:cubicBezTo>
                <a:cubicBezTo>
                  <a:pt x="137" y="151"/>
                  <a:pt x="186" y="116"/>
                  <a:pt x="189" y="152"/>
                </a:cubicBezTo>
                <a:cubicBezTo>
                  <a:pt x="185" y="145"/>
                  <a:pt x="180" y="142"/>
                  <a:pt x="175" y="142"/>
                </a:cubicBezTo>
                <a:cubicBezTo>
                  <a:pt x="170" y="145"/>
                  <a:pt x="167" y="148"/>
                  <a:pt x="168" y="154"/>
                </a:cubicBezTo>
                <a:cubicBezTo>
                  <a:pt x="168" y="161"/>
                  <a:pt x="178" y="169"/>
                  <a:pt x="187" y="169"/>
                </a:cubicBezTo>
                <a:cubicBezTo>
                  <a:pt x="200" y="169"/>
                  <a:pt x="212" y="162"/>
                  <a:pt x="213" y="145"/>
                </a:cubicBezTo>
                <a:cubicBezTo>
                  <a:pt x="216" y="143"/>
                  <a:pt x="227" y="143"/>
                  <a:pt x="226" y="130"/>
                </a:cubicBezTo>
                <a:cubicBezTo>
                  <a:pt x="226" y="119"/>
                  <a:pt x="217" y="107"/>
                  <a:pt x="202" y="114"/>
                </a:cubicBezTo>
                <a:cubicBezTo>
                  <a:pt x="204" y="110"/>
                  <a:pt x="204" y="109"/>
                  <a:pt x="209" y="106"/>
                </a:cubicBezTo>
                <a:cubicBezTo>
                  <a:pt x="202" y="93"/>
                  <a:pt x="185" y="91"/>
                  <a:pt x="176" y="95"/>
                </a:cubicBezTo>
                <a:close/>
              </a:path>
            </a:pathLst>
          </a:custGeom>
          <a:solidFill>
            <a:srgbClr val="F61A2A"/>
          </a:solidFill>
          <a:ln>
            <a:noFill/>
          </a:ln>
          <a:effectLst>
            <a:outerShdw blurRad="76200" dist="889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5" name="Freeform 2721"/>
          <p:cNvSpPr>
            <a:spLocks/>
          </p:cNvSpPr>
          <p:nvPr/>
        </p:nvSpPr>
        <p:spPr bwMode="auto">
          <a:xfrm flipH="1">
            <a:off x="1547438" y="1959917"/>
            <a:ext cx="485775" cy="260350"/>
          </a:xfrm>
          <a:custGeom>
            <a:avLst/>
            <a:gdLst>
              <a:gd name="T0" fmla="*/ 23 w 129"/>
              <a:gd name="T1" fmla="*/ 48 h 69"/>
              <a:gd name="T2" fmla="*/ 15 w 129"/>
              <a:gd name="T3" fmla="*/ 27 h 69"/>
              <a:gd name="T4" fmla="*/ 7 w 129"/>
              <a:gd name="T5" fmla="*/ 59 h 69"/>
              <a:gd name="T6" fmla="*/ 44 w 129"/>
              <a:gd name="T7" fmla="*/ 63 h 69"/>
              <a:gd name="T8" fmla="*/ 129 w 129"/>
              <a:gd name="T9" fmla="*/ 49 h 69"/>
              <a:gd name="T10" fmla="*/ 65 w 129"/>
              <a:gd name="T11" fmla="*/ 38 h 69"/>
              <a:gd name="T12" fmla="*/ 38 w 129"/>
              <a:gd name="T13" fmla="*/ 36 h 69"/>
              <a:gd name="T14" fmla="*/ 41 w 129"/>
              <a:gd name="T15" fmla="*/ 17 h 69"/>
              <a:gd name="T16" fmla="*/ 59 w 129"/>
              <a:gd name="T17" fmla="*/ 21 h 69"/>
              <a:gd name="T18" fmla="*/ 46 w 129"/>
              <a:gd name="T19" fmla="*/ 19 h 69"/>
              <a:gd name="T20" fmla="*/ 47 w 129"/>
              <a:gd name="T21" fmla="*/ 36 h 69"/>
              <a:gd name="T22" fmla="*/ 71 w 129"/>
              <a:gd name="T23" fmla="*/ 25 h 69"/>
              <a:gd name="T24" fmla="*/ 63 w 129"/>
              <a:gd name="T25" fmla="*/ 5 h 69"/>
              <a:gd name="T26" fmla="*/ 30 w 129"/>
              <a:gd name="T27" fmla="*/ 9 h 69"/>
              <a:gd name="T28" fmla="*/ 23 w 129"/>
              <a:gd name="T29" fmla="*/ 48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9" h="69">
                <a:moveTo>
                  <a:pt x="23" y="48"/>
                </a:moveTo>
                <a:cubicBezTo>
                  <a:pt x="11" y="46"/>
                  <a:pt x="12" y="35"/>
                  <a:pt x="15" y="27"/>
                </a:cubicBezTo>
                <a:cubicBezTo>
                  <a:pt x="1" y="29"/>
                  <a:pt x="0" y="51"/>
                  <a:pt x="7" y="59"/>
                </a:cubicBezTo>
                <a:cubicBezTo>
                  <a:pt x="14" y="67"/>
                  <a:pt x="33" y="69"/>
                  <a:pt x="44" y="63"/>
                </a:cubicBezTo>
                <a:cubicBezTo>
                  <a:pt x="58" y="54"/>
                  <a:pt x="91" y="42"/>
                  <a:pt x="129" y="49"/>
                </a:cubicBezTo>
                <a:cubicBezTo>
                  <a:pt x="113" y="39"/>
                  <a:pt x="80" y="29"/>
                  <a:pt x="65" y="38"/>
                </a:cubicBezTo>
                <a:cubicBezTo>
                  <a:pt x="53" y="44"/>
                  <a:pt x="44" y="43"/>
                  <a:pt x="38" y="36"/>
                </a:cubicBezTo>
                <a:cubicBezTo>
                  <a:pt x="34" y="32"/>
                  <a:pt x="36" y="20"/>
                  <a:pt x="41" y="17"/>
                </a:cubicBezTo>
                <a:cubicBezTo>
                  <a:pt x="48" y="12"/>
                  <a:pt x="58" y="14"/>
                  <a:pt x="59" y="21"/>
                </a:cubicBezTo>
                <a:cubicBezTo>
                  <a:pt x="54" y="18"/>
                  <a:pt x="50" y="16"/>
                  <a:pt x="46" y="19"/>
                </a:cubicBezTo>
                <a:cubicBezTo>
                  <a:pt x="40" y="24"/>
                  <a:pt x="39" y="32"/>
                  <a:pt x="47" y="36"/>
                </a:cubicBezTo>
                <a:cubicBezTo>
                  <a:pt x="55" y="40"/>
                  <a:pt x="67" y="32"/>
                  <a:pt x="71" y="25"/>
                </a:cubicBezTo>
                <a:cubicBezTo>
                  <a:pt x="74" y="18"/>
                  <a:pt x="70" y="11"/>
                  <a:pt x="63" y="5"/>
                </a:cubicBezTo>
                <a:cubicBezTo>
                  <a:pt x="56" y="0"/>
                  <a:pt x="42" y="0"/>
                  <a:pt x="30" y="9"/>
                </a:cubicBezTo>
                <a:cubicBezTo>
                  <a:pt x="17" y="19"/>
                  <a:pt x="13" y="40"/>
                  <a:pt x="23" y="48"/>
                </a:cubicBezTo>
                <a:close/>
              </a:path>
            </a:pathLst>
          </a:custGeom>
          <a:solidFill>
            <a:srgbClr val="FE1627"/>
          </a:solidFill>
          <a:ln>
            <a:noFill/>
          </a:ln>
          <a:effectLst>
            <a:outerShdw blurRad="76200" dist="889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7" name="Freeform 2722"/>
          <p:cNvSpPr>
            <a:spLocks/>
          </p:cNvSpPr>
          <p:nvPr/>
        </p:nvSpPr>
        <p:spPr bwMode="auto">
          <a:xfrm rot="1109084">
            <a:off x="6447980" y="1032707"/>
            <a:ext cx="712610" cy="384018"/>
          </a:xfrm>
          <a:custGeom>
            <a:avLst/>
            <a:gdLst>
              <a:gd name="T0" fmla="*/ 32 w 152"/>
              <a:gd name="T1" fmla="*/ 63 h 82"/>
              <a:gd name="T2" fmla="*/ 10 w 152"/>
              <a:gd name="T3" fmla="*/ 55 h 82"/>
              <a:gd name="T4" fmla="*/ 28 w 152"/>
              <a:gd name="T5" fmla="*/ 81 h 82"/>
              <a:gd name="T6" fmla="*/ 66 w 152"/>
              <a:gd name="T7" fmla="*/ 62 h 82"/>
              <a:gd name="T8" fmla="*/ 152 w 152"/>
              <a:gd name="T9" fmla="*/ 3 h 82"/>
              <a:gd name="T10" fmla="*/ 57 w 152"/>
              <a:gd name="T11" fmla="*/ 30 h 82"/>
              <a:gd name="T12" fmla="*/ 35 w 152"/>
              <a:gd name="T13" fmla="*/ 46 h 82"/>
              <a:gd name="T14" fmla="*/ 23 w 152"/>
              <a:gd name="T15" fmla="*/ 31 h 82"/>
              <a:gd name="T16" fmla="*/ 40 w 152"/>
              <a:gd name="T17" fmla="*/ 23 h 82"/>
              <a:gd name="T18" fmla="*/ 29 w 152"/>
              <a:gd name="T19" fmla="*/ 30 h 82"/>
              <a:gd name="T20" fmla="*/ 42 w 152"/>
              <a:gd name="T21" fmla="*/ 40 h 82"/>
              <a:gd name="T22" fmla="*/ 52 w 152"/>
              <a:gd name="T23" fmla="*/ 18 h 82"/>
              <a:gd name="T24" fmla="*/ 32 w 152"/>
              <a:gd name="T25" fmla="*/ 10 h 82"/>
              <a:gd name="T26" fmla="*/ 9 w 152"/>
              <a:gd name="T27" fmla="*/ 33 h 82"/>
              <a:gd name="T28" fmla="*/ 32 w 152"/>
              <a:gd name="T29" fmla="*/ 63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52" h="82">
                <a:moveTo>
                  <a:pt x="32" y="63"/>
                </a:moveTo>
                <a:cubicBezTo>
                  <a:pt x="21" y="69"/>
                  <a:pt x="13" y="61"/>
                  <a:pt x="10" y="55"/>
                </a:cubicBezTo>
                <a:cubicBezTo>
                  <a:pt x="0" y="64"/>
                  <a:pt x="15" y="80"/>
                  <a:pt x="28" y="81"/>
                </a:cubicBezTo>
                <a:cubicBezTo>
                  <a:pt x="39" y="82"/>
                  <a:pt x="66" y="74"/>
                  <a:pt x="66" y="62"/>
                </a:cubicBezTo>
                <a:cubicBezTo>
                  <a:pt x="69" y="30"/>
                  <a:pt x="113" y="14"/>
                  <a:pt x="152" y="3"/>
                </a:cubicBezTo>
                <a:cubicBezTo>
                  <a:pt x="119" y="0"/>
                  <a:pt x="65" y="1"/>
                  <a:pt x="57" y="30"/>
                </a:cubicBezTo>
                <a:cubicBezTo>
                  <a:pt x="54" y="42"/>
                  <a:pt x="44" y="47"/>
                  <a:pt x="35" y="46"/>
                </a:cubicBezTo>
                <a:cubicBezTo>
                  <a:pt x="28" y="46"/>
                  <a:pt x="21" y="37"/>
                  <a:pt x="23" y="31"/>
                </a:cubicBezTo>
                <a:cubicBezTo>
                  <a:pt x="24" y="24"/>
                  <a:pt x="34" y="18"/>
                  <a:pt x="40" y="23"/>
                </a:cubicBezTo>
                <a:cubicBezTo>
                  <a:pt x="34" y="24"/>
                  <a:pt x="30" y="25"/>
                  <a:pt x="29" y="30"/>
                </a:cubicBezTo>
                <a:cubicBezTo>
                  <a:pt x="27" y="37"/>
                  <a:pt x="33" y="42"/>
                  <a:pt x="42" y="40"/>
                </a:cubicBezTo>
                <a:cubicBezTo>
                  <a:pt x="51" y="38"/>
                  <a:pt x="55" y="25"/>
                  <a:pt x="52" y="18"/>
                </a:cubicBezTo>
                <a:cubicBezTo>
                  <a:pt x="50" y="12"/>
                  <a:pt x="41" y="9"/>
                  <a:pt x="32" y="10"/>
                </a:cubicBezTo>
                <a:cubicBezTo>
                  <a:pt x="22" y="10"/>
                  <a:pt x="12" y="19"/>
                  <a:pt x="9" y="33"/>
                </a:cubicBezTo>
                <a:cubicBezTo>
                  <a:pt x="5" y="48"/>
                  <a:pt x="19" y="64"/>
                  <a:pt x="32" y="63"/>
                </a:cubicBezTo>
                <a:close/>
              </a:path>
            </a:pathLst>
          </a:custGeom>
          <a:solidFill>
            <a:srgbClr val="F61A2A"/>
          </a:solidFill>
          <a:ln>
            <a:noFill/>
          </a:ln>
          <a:effectLst>
            <a:outerShdw blurRad="76200" dist="889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9" name="Freeform 2611"/>
          <p:cNvSpPr>
            <a:spLocks/>
          </p:cNvSpPr>
          <p:nvPr/>
        </p:nvSpPr>
        <p:spPr bwMode="auto">
          <a:xfrm>
            <a:off x="6830401" y="234991"/>
            <a:ext cx="2984333" cy="1494069"/>
          </a:xfrm>
          <a:custGeom>
            <a:avLst/>
            <a:gdLst>
              <a:gd name="T0" fmla="*/ 236 w 580"/>
              <a:gd name="T1" fmla="*/ 51 h 312"/>
              <a:gd name="T2" fmla="*/ 197 w 580"/>
              <a:gd name="T3" fmla="*/ 101 h 312"/>
              <a:gd name="T4" fmla="*/ 282 w 580"/>
              <a:gd name="T5" fmla="*/ 131 h 312"/>
              <a:gd name="T6" fmla="*/ 260 w 580"/>
              <a:gd name="T7" fmla="*/ 158 h 312"/>
              <a:gd name="T8" fmla="*/ 273 w 580"/>
              <a:gd name="T9" fmla="*/ 143 h 312"/>
              <a:gd name="T10" fmla="*/ 248 w 580"/>
              <a:gd name="T11" fmla="*/ 157 h 312"/>
              <a:gd name="T12" fmla="*/ 307 w 580"/>
              <a:gd name="T13" fmla="*/ 138 h 312"/>
              <a:gd name="T14" fmla="*/ 338 w 580"/>
              <a:gd name="T15" fmla="*/ 176 h 312"/>
              <a:gd name="T16" fmla="*/ 336 w 580"/>
              <a:gd name="T17" fmla="*/ 164 h 312"/>
              <a:gd name="T18" fmla="*/ 305 w 580"/>
              <a:gd name="T19" fmla="*/ 169 h 312"/>
              <a:gd name="T20" fmla="*/ 373 w 580"/>
              <a:gd name="T21" fmla="*/ 199 h 312"/>
              <a:gd name="T22" fmla="*/ 551 w 580"/>
              <a:gd name="T23" fmla="*/ 126 h 312"/>
              <a:gd name="T24" fmla="*/ 522 w 580"/>
              <a:gd name="T25" fmla="*/ 157 h 312"/>
              <a:gd name="T26" fmla="*/ 410 w 580"/>
              <a:gd name="T27" fmla="*/ 235 h 312"/>
              <a:gd name="T28" fmla="*/ 360 w 580"/>
              <a:gd name="T29" fmla="*/ 215 h 312"/>
              <a:gd name="T30" fmla="*/ 371 w 580"/>
              <a:gd name="T31" fmla="*/ 248 h 312"/>
              <a:gd name="T32" fmla="*/ 359 w 580"/>
              <a:gd name="T33" fmla="*/ 244 h 312"/>
              <a:gd name="T34" fmla="*/ 381 w 580"/>
              <a:gd name="T35" fmla="*/ 229 h 312"/>
              <a:gd name="T36" fmla="*/ 309 w 580"/>
              <a:gd name="T37" fmla="*/ 246 h 312"/>
              <a:gd name="T38" fmla="*/ 241 w 580"/>
              <a:gd name="T39" fmla="*/ 227 h 312"/>
              <a:gd name="T40" fmla="*/ 267 w 580"/>
              <a:gd name="T41" fmla="*/ 251 h 312"/>
              <a:gd name="T42" fmla="*/ 250 w 580"/>
              <a:gd name="T43" fmla="*/ 248 h 312"/>
              <a:gd name="T44" fmla="*/ 279 w 580"/>
              <a:gd name="T45" fmla="*/ 239 h 312"/>
              <a:gd name="T46" fmla="*/ 221 w 580"/>
              <a:gd name="T47" fmla="*/ 265 h 312"/>
              <a:gd name="T48" fmla="*/ 109 w 580"/>
              <a:gd name="T49" fmla="*/ 293 h 312"/>
              <a:gd name="T50" fmla="*/ 158 w 580"/>
              <a:gd name="T51" fmla="*/ 242 h 312"/>
              <a:gd name="T52" fmla="*/ 205 w 580"/>
              <a:gd name="T53" fmla="*/ 229 h 312"/>
              <a:gd name="T54" fmla="*/ 178 w 580"/>
              <a:gd name="T55" fmla="*/ 226 h 312"/>
              <a:gd name="T56" fmla="*/ 210 w 580"/>
              <a:gd name="T57" fmla="*/ 239 h 312"/>
              <a:gd name="T58" fmla="*/ 222 w 580"/>
              <a:gd name="T59" fmla="*/ 171 h 312"/>
              <a:gd name="T60" fmla="*/ 157 w 580"/>
              <a:gd name="T61" fmla="*/ 153 h 312"/>
              <a:gd name="T62" fmla="*/ 110 w 580"/>
              <a:gd name="T63" fmla="*/ 129 h 312"/>
              <a:gd name="T64" fmla="*/ 121 w 580"/>
              <a:gd name="T65" fmla="*/ 139 h 312"/>
              <a:gd name="T66" fmla="*/ 146 w 580"/>
              <a:gd name="T67" fmla="*/ 136 h 312"/>
              <a:gd name="T68" fmla="*/ 71 w 580"/>
              <a:gd name="T69" fmla="*/ 154 h 312"/>
              <a:gd name="T70" fmla="*/ 4 w 580"/>
              <a:gd name="T71" fmla="*/ 109 h 312"/>
              <a:gd name="T72" fmla="*/ 69 w 580"/>
              <a:gd name="T73" fmla="*/ 52 h 312"/>
              <a:gd name="T74" fmla="*/ 85 w 580"/>
              <a:gd name="T75" fmla="*/ 94 h 312"/>
              <a:gd name="T76" fmla="*/ 84 w 580"/>
              <a:gd name="T77" fmla="*/ 71 h 312"/>
              <a:gd name="T78" fmla="*/ 103 w 580"/>
              <a:gd name="T79" fmla="*/ 106 h 312"/>
              <a:gd name="T80" fmla="*/ 141 w 580"/>
              <a:gd name="T81" fmla="*/ 56 h 312"/>
              <a:gd name="T82" fmla="*/ 141 w 580"/>
              <a:gd name="T83" fmla="*/ 81 h 312"/>
              <a:gd name="T84" fmla="*/ 135 w 580"/>
              <a:gd name="T85" fmla="*/ 89 h 312"/>
              <a:gd name="T86" fmla="*/ 168 w 580"/>
              <a:gd name="T87" fmla="*/ 62 h 312"/>
              <a:gd name="T88" fmla="*/ 180 w 580"/>
              <a:gd name="T89" fmla="*/ 36 h 312"/>
              <a:gd name="T90" fmla="*/ 157 w 580"/>
              <a:gd name="T91" fmla="*/ 37 h 312"/>
              <a:gd name="T92" fmla="*/ 223 w 580"/>
              <a:gd name="T93" fmla="*/ 0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580" h="312">
                <a:moveTo>
                  <a:pt x="249" y="8"/>
                </a:moveTo>
                <a:cubicBezTo>
                  <a:pt x="253" y="13"/>
                  <a:pt x="258" y="20"/>
                  <a:pt x="257" y="26"/>
                </a:cubicBezTo>
                <a:cubicBezTo>
                  <a:pt x="256" y="39"/>
                  <a:pt x="243" y="42"/>
                  <a:pt x="236" y="51"/>
                </a:cubicBezTo>
                <a:cubicBezTo>
                  <a:pt x="238" y="59"/>
                  <a:pt x="251" y="54"/>
                  <a:pt x="251" y="64"/>
                </a:cubicBezTo>
                <a:cubicBezTo>
                  <a:pt x="248" y="71"/>
                  <a:pt x="250" y="82"/>
                  <a:pt x="238" y="85"/>
                </a:cubicBezTo>
                <a:cubicBezTo>
                  <a:pt x="223" y="90"/>
                  <a:pt x="208" y="89"/>
                  <a:pt x="197" y="101"/>
                </a:cubicBezTo>
                <a:cubicBezTo>
                  <a:pt x="194" y="109"/>
                  <a:pt x="190" y="116"/>
                  <a:pt x="193" y="123"/>
                </a:cubicBezTo>
                <a:cubicBezTo>
                  <a:pt x="196" y="129"/>
                  <a:pt x="201" y="134"/>
                  <a:pt x="207" y="135"/>
                </a:cubicBezTo>
                <a:cubicBezTo>
                  <a:pt x="233" y="134"/>
                  <a:pt x="261" y="110"/>
                  <a:pt x="282" y="131"/>
                </a:cubicBezTo>
                <a:cubicBezTo>
                  <a:pt x="288" y="135"/>
                  <a:pt x="289" y="142"/>
                  <a:pt x="290" y="148"/>
                </a:cubicBezTo>
                <a:cubicBezTo>
                  <a:pt x="286" y="153"/>
                  <a:pt x="281" y="161"/>
                  <a:pt x="271" y="160"/>
                </a:cubicBezTo>
                <a:cubicBezTo>
                  <a:pt x="267" y="162"/>
                  <a:pt x="263" y="160"/>
                  <a:pt x="260" y="158"/>
                </a:cubicBezTo>
                <a:cubicBezTo>
                  <a:pt x="255" y="156"/>
                  <a:pt x="257" y="151"/>
                  <a:pt x="259" y="148"/>
                </a:cubicBezTo>
                <a:cubicBezTo>
                  <a:pt x="260" y="145"/>
                  <a:pt x="263" y="143"/>
                  <a:pt x="266" y="143"/>
                </a:cubicBezTo>
                <a:cubicBezTo>
                  <a:pt x="268" y="145"/>
                  <a:pt x="272" y="145"/>
                  <a:pt x="273" y="143"/>
                </a:cubicBezTo>
                <a:cubicBezTo>
                  <a:pt x="276" y="140"/>
                  <a:pt x="274" y="138"/>
                  <a:pt x="273" y="136"/>
                </a:cubicBezTo>
                <a:cubicBezTo>
                  <a:pt x="267" y="132"/>
                  <a:pt x="258" y="134"/>
                  <a:pt x="254" y="139"/>
                </a:cubicBezTo>
                <a:cubicBezTo>
                  <a:pt x="250" y="143"/>
                  <a:pt x="248" y="150"/>
                  <a:pt x="248" y="157"/>
                </a:cubicBezTo>
                <a:cubicBezTo>
                  <a:pt x="253" y="164"/>
                  <a:pt x="260" y="171"/>
                  <a:pt x="271" y="170"/>
                </a:cubicBezTo>
                <a:cubicBezTo>
                  <a:pt x="284" y="168"/>
                  <a:pt x="292" y="161"/>
                  <a:pt x="298" y="152"/>
                </a:cubicBezTo>
                <a:cubicBezTo>
                  <a:pt x="298" y="146"/>
                  <a:pt x="299" y="140"/>
                  <a:pt x="307" y="138"/>
                </a:cubicBezTo>
                <a:cubicBezTo>
                  <a:pt x="320" y="134"/>
                  <a:pt x="339" y="136"/>
                  <a:pt x="348" y="146"/>
                </a:cubicBezTo>
                <a:cubicBezTo>
                  <a:pt x="353" y="150"/>
                  <a:pt x="354" y="156"/>
                  <a:pt x="352" y="162"/>
                </a:cubicBezTo>
                <a:cubicBezTo>
                  <a:pt x="351" y="169"/>
                  <a:pt x="342" y="171"/>
                  <a:pt x="338" y="176"/>
                </a:cubicBezTo>
                <a:cubicBezTo>
                  <a:pt x="330" y="176"/>
                  <a:pt x="322" y="179"/>
                  <a:pt x="317" y="173"/>
                </a:cubicBezTo>
                <a:cubicBezTo>
                  <a:pt x="314" y="169"/>
                  <a:pt x="314" y="165"/>
                  <a:pt x="318" y="161"/>
                </a:cubicBezTo>
                <a:cubicBezTo>
                  <a:pt x="328" y="154"/>
                  <a:pt x="327" y="171"/>
                  <a:pt x="336" y="164"/>
                </a:cubicBezTo>
                <a:cubicBezTo>
                  <a:pt x="339" y="159"/>
                  <a:pt x="335" y="155"/>
                  <a:pt x="332" y="152"/>
                </a:cubicBezTo>
                <a:cubicBezTo>
                  <a:pt x="326" y="149"/>
                  <a:pt x="320" y="151"/>
                  <a:pt x="315" y="153"/>
                </a:cubicBezTo>
                <a:cubicBezTo>
                  <a:pt x="308" y="156"/>
                  <a:pt x="305" y="163"/>
                  <a:pt x="305" y="169"/>
                </a:cubicBezTo>
                <a:cubicBezTo>
                  <a:pt x="307" y="176"/>
                  <a:pt x="311" y="180"/>
                  <a:pt x="317" y="184"/>
                </a:cubicBezTo>
                <a:cubicBezTo>
                  <a:pt x="325" y="187"/>
                  <a:pt x="333" y="184"/>
                  <a:pt x="340" y="185"/>
                </a:cubicBezTo>
                <a:cubicBezTo>
                  <a:pt x="348" y="193"/>
                  <a:pt x="360" y="199"/>
                  <a:pt x="373" y="199"/>
                </a:cubicBezTo>
                <a:cubicBezTo>
                  <a:pt x="399" y="196"/>
                  <a:pt x="399" y="162"/>
                  <a:pt x="427" y="163"/>
                </a:cubicBezTo>
                <a:cubicBezTo>
                  <a:pt x="442" y="172"/>
                  <a:pt x="460" y="182"/>
                  <a:pt x="479" y="174"/>
                </a:cubicBezTo>
                <a:cubicBezTo>
                  <a:pt x="510" y="165"/>
                  <a:pt x="514" y="126"/>
                  <a:pt x="551" y="126"/>
                </a:cubicBezTo>
                <a:cubicBezTo>
                  <a:pt x="562" y="129"/>
                  <a:pt x="570" y="135"/>
                  <a:pt x="580" y="135"/>
                </a:cubicBezTo>
                <a:cubicBezTo>
                  <a:pt x="576" y="141"/>
                  <a:pt x="565" y="139"/>
                  <a:pt x="558" y="142"/>
                </a:cubicBezTo>
                <a:cubicBezTo>
                  <a:pt x="546" y="145"/>
                  <a:pt x="531" y="147"/>
                  <a:pt x="522" y="157"/>
                </a:cubicBezTo>
                <a:cubicBezTo>
                  <a:pt x="514" y="174"/>
                  <a:pt x="511" y="197"/>
                  <a:pt x="487" y="201"/>
                </a:cubicBezTo>
                <a:cubicBezTo>
                  <a:pt x="469" y="206"/>
                  <a:pt x="454" y="190"/>
                  <a:pt x="437" y="195"/>
                </a:cubicBezTo>
                <a:cubicBezTo>
                  <a:pt x="416" y="201"/>
                  <a:pt x="417" y="223"/>
                  <a:pt x="410" y="235"/>
                </a:cubicBezTo>
                <a:cubicBezTo>
                  <a:pt x="405" y="240"/>
                  <a:pt x="401" y="245"/>
                  <a:pt x="395" y="246"/>
                </a:cubicBezTo>
                <a:cubicBezTo>
                  <a:pt x="394" y="237"/>
                  <a:pt x="392" y="228"/>
                  <a:pt x="384" y="221"/>
                </a:cubicBezTo>
                <a:cubicBezTo>
                  <a:pt x="378" y="216"/>
                  <a:pt x="368" y="212"/>
                  <a:pt x="360" y="215"/>
                </a:cubicBezTo>
                <a:cubicBezTo>
                  <a:pt x="348" y="216"/>
                  <a:pt x="346" y="228"/>
                  <a:pt x="343" y="237"/>
                </a:cubicBezTo>
                <a:cubicBezTo>
                  <a:pt x="341" y="243"/>
                  <a:pt x="347" y="248"/>
                  <a:pt x="351" y="251"/>
                </a:cubicBezTo>
                <a:cubicBezTo>
                  <a:pt x="358" y="255"/>
                  <a:pt x="367" y="255"/>
                  <a:pt x="371" y="248"/>
                </a:cubicBezTo>
                <a:cubicBezTo>
                  <a:pt x="373" y="245"/>
                  <a:pt x="374" y="241"/>
                  <a:pt x="371" y="238"/>
                </a:cubicBezTo>
                <a:cubicBezTo>
                  <a:pt x="368" y="235"/>
                  <a:pt x="362" y="237"/>
                  <a:pt x="363" y="241"/>
                </a:cubicBezTo>
                <a:cubicBezTo>
                  <a:pt x="363" y="244"/>
                  <a:pt x="362" y="245"/>
                  <a:pt x="359" y="244"/>
                </a:cubicBezTo>
                <a:cubicBezTo>
                  <a:pt x="354" y="244"/>
                  <a:pt x="352" y="239"/>
                  <a:pt x="352" y="236"/>
                </a:cubicBezTo>
                <a:cubicBezTo>
                  <a:pt x="354" y="231"/>
                  <a:pt x="357" y="224"/>
                  <a:pt x="363" y="224"/>
                </a:cubicBezTo>
                <a:cubicBezTo>
                  <a:pt x="370" y="220"/>
                  <a:pt x="376" y="227"/>
                  <a:pt x="381" y="229"/>
                </a:cubicBezTo>
                <a:cubicBezTo>
                  <a:pt x="388" y="235"/>
                  <a:pt x="381" y="242"/>
                  <a:pt x="385" y="248"/>
                </a:cubicBezTo>
                <a:cubicBezTo>
                  <a:pt x="382" y="257"/>
                  <a:pt x="376" y="262"/>
                  <a:pt x="367" y="265"/>
                </a:cubicBezTo>
                <a:cubicBezTo>
                  <a:pt x="343" y="274"/>
                  <a:pt x="330" y="250"/>
                  <a:pt x="309" y="246"/>
                </a:cubicBezTo>
                <a:cubicBezTo>
                  <a:pt x="304" y="240"/>
                  <a:pt x="296" y="242"/>
                  <a:pt x="289" y="241"/>
                </a:cubicBezTo>
                <a:cubicBezTo>
                  <a:pt x="287" y="231"/>
                  <a:pt x="277" y="227"/>
                  <a:pt x="268" y="222"/>
                </a:cubicBezTo>
                <a:cubicBezTo>
                  <a:pt x="258" y="218"/>
                  <a:pt x="249" y="222"/>
                  <a:pt x="241" y="227"/>
                </a:cubicBezTo>
                <a:cubicBezTo>
                  <a:pt x="235" y="229"/>
                  <a:pt x="235" y="236"/>
                  <a:pt x="234" y="241"/>
                </a:cubicBezTo>
                <a:cubicBezTo>
                  <a:pt x="237" y="248"/>
                  <a:pt x="240" y="257"/>
                  <a:pt x="250" y="258"/>
                </a:cubicBezTo>
                <a:cubicBezTo>
                  <a:pt x="256" y="258"/>
                  <a:pt x="264" y="257"/>
                  <a:pt x="267" y="251"/>
                </a:cubicBezTo>
                <a:cubicBezTo>
                  <a:pt x="269" y="248"/>
                  <a:pt x="269" y="245"/>
                  <a:pt x="267" y="242"/>
                </a:cubicBezTo>
                <a:cubicBezTo>
                  <a:pt x="264" y="240"/>
                  <a:pt x="262" y="241"/>
                  <a:pt x="260" y="242"/>
                </a:cubicBezTo>
                <a:cubicBezTo>
                  <a:pt x="260" y="247"/>
                  <a:pt x="255" y="250"/>
                  <a:pt x="250" y="248"/>
                </a:cubicBezTo>
                <a:cubicBezTo>
                  <a:pt x="245" y="247"/>
                  <a:pt x="244" y="243"/>
                  <a:pt x="244" y="239"/>
                </a:cubicBezTo>
                <a:cubicBezTo>
                  <a:pt x="246" y="233"/>
                  <a:pt x="253" y="230"/>
                  <a:pt x="259" y="229"/>
                </a:cubicBezTo>
                <a:cubicBezTo>
                  <a:pt x="267" y="229"/>
                  <a:pt x="273" y="236"/>
                  <a:pt x="279" y="239"/>
                </a:cubicBezTo>
                <a:cubicBezTo>
                  <a:pt x="282" y="250"/>
                  <a:pt x="278" y="263"/>
                  <a:pt x="267" y="269"/>
                </a:cubicBezTo>
                <a:cubicBezTo>
                  <a:pt x="254" y="274"/>
                  <a:pt x="238" y="276"/>
                  <a:pt x="226" y="270"/>
                </a:cubicBezTo>
                <a:cubicBezTo>
                  <a:pt x="225" y="267"/>
                  <a:pt x="225" y="265"/>
                  <a:pt x="221" y="265"/>
                </a:cubicBezTo>
                <a:cubicBezTo>
                  <a:pt x="213" y="271"/>
                  <a:pt x="212" y="280"/>
                  <a:pt x="205" y="286"/>
                </a:cubicBezTo>
                <a:cubicBezTo>
                  <a:pt x="193" y="300"/>
                  <a:pt x="172" y="306"/>
                  <a:pt x="152" y="312"/>
                </a:cubicBezTo>
                <a:cubicBezTo>
                  <a:pt x="136" y="312"/>
                  <a:pt x="118" y="306"/>
                  <a:pt x="109" y="293"/>
                </a:cubicBezTo>
                <a:cubicBezTo>
                  <a:pt x="103" y="286"/>
                  <a:pt x="104" y="275"/>
                  <a:pt x="106" y="267"/>
                </a:cubicBezTo>
                <a:cubicBezTo>
                  <a:pt x="112" y="254"/>
                  <a:pt x="125" y="248"/>
                  <a:pt x="141" y="245"/>
                </a:cubicBezTo>
                <a:cubicBezTo>
                  <a:pt x="146" y="242"/>
                  <a:pt x="154" y="246"/>
                  <a:pt x="158" y="242"/>
                </a:cubicBezTo>
                <a:cubicBezTo>
                  <a:pt x="157" y="234"/>
                  <a:pt x="159" y="223"/>
                  <a:pt x="168" y="218"/>
                </a:cubicBezTo>
                <a:cubicBezTo>
                  <a:pt x="175" y="212"/>
                  <a:pt x="187" y="208"/>
                  <a:pt x="197" y="210"/>
                </a:cubicBezTo>
                <a:cubicBezTo>
                  <a:pt x="202" y="215"/>
                  <a:pt x="207" y="222"/>
                  <a:pt x="205" y="229"/>
                </a:cubicBezTo>
                <a:cubicBezTo>
                  <a:pt x="204" y="233"/>
                  <a:pt x="199" y="236"/>
                  <a:pt x="195" y="234"/>
                </a:cubicBezTo>
                <a:cubicBezTo>
                  <a:pt x="191" y="235"/>
                  <a:pt x="186" y="234"/>
                  <a:pt x="183" y="230"/>
                </a:cubicBezTo>
                <a:cubicBezTo>
                  <a:pt x="183" y="228"/>
                  <a:pt x="181" y="225"/>
                  <a:pt x="178" y="226"/>
                </a:cubicBezTo>
                <a:cubicBezTo>
                  <a:pt x="175" y="227"/>
                  <a:pt x="174" y="229"/>
                  <a:pt x="174" y="231"/>
                </a:cubicBezTo>
                <a:cubicBezTo>
                  <a:pt x="177" y="237"/>
                  <a:pt x="182" y="244"/>
                  <a:pt x="192" y="243"/>
                </a:cubicBezTo>
                <a:cubicBezTo>
                  <a:pt x="198" y="244"/>
                  <a:pt x="205" y="244"/>
                  <a:pt x="210" y="239"/>
                </a:cubicBezTo>
                <a:cubicBezTo>
                  <a:pt x="214" y="232"/>
                  <a:pt x="216" y="223"/>
                  <a:pt x="212" y="216"/>
                </a:cubicBezTo>
                <a:cubicBezTo>
                  <a:pt x="208" y="210"/>
                  <a:pt x="207" y="204"/>
                  <a:pt x="201" y="201"/>
                </a:cubicBezTo>
                <a:cubicBezTo>
                  <a:pt x="213" y="195"/>
                  <a:pt x="222" y="183"/>
                  <a:pt x="222" y="171"/>
                </a:cubicBezTo>
                <a:cubicBezTo>
                  <a:pt x="222" y="162"/>
                  <a:pt x="216" y="157"/>
                  <a:pt x="209" y="151"/>
                </a:cubicBezTo>
                <a:cubicBezTo>
                  <a:pt x="196" y="145"/>
                  <a:pt x="182" y="148"/>
                  <a:pt x="170" y="155"/>
                </a:cubicBezTo>
                <a:cubicBezTo>
                  <a:pt x="165" y="155"/>
                  <a:pt x="160" y="154"/>
                  <a:pt x="157" y="153"/>
                </a:cubicBezTo>
                <a:cubicBezTo>
                  <a:pt x="158" y="143"/>
                  <a:pt x="156" y="134"/>
                  <a:pt x="151" y="128"/>
                </a:cubicBezTo>
                <a:cubicBezTo>
                  <a:pt x="145" y="124"/>
                  <a:pt x="138" y="118"/>
                  <a:pt x="130" y="117"/>
                </a:cubicBezTo>
                <a:cubicBezTo>
                  <a:pt x="122" y="119"/>
                  <a:pt x="114" y="123"/>
                  <a:pt x="110" y="129"/>
                </a:cubicBezTo>
                <a:cubicBezTo>
                  <a:pt x="106" y="136"/>
                  <a:pt x="105" y="143"/>
                  <a:pt x="111" y="148"/>
                </a:cubicBezTo>
                <a:cubicBezTo>
                  <a:pt x="114" y="151"/>
                  <a:pt x="119" y="150"/>
                  <a:pt x="123" y="148"/>
                </a:cubicBezTo>
                <a:cubicBezTo>
                  <a:pt x="125" y="145"/>
                  <a:pt x="125" y="141"/>
                  <a:pt x="121" y="139"/>
                </a:cubicBezTo>
                <a:cubicBezTo>
                  <a:pt x="119" y="139"/>
                  <a:pt x="116" y="137"/>
                  <a:pt x="117" y="135"/>
                </a:cubicBezTo>
                <a:cubicBezTo>
                  <a:pt x="120" y="130"/>
                  <a:pt x="125" y="128"/>
                  <a:pt x="131" y="127"/>
                </a:cubicBezTo>
                <a:cubicBezTo>
                  <a:pt x="138" y="129"/>
                  <a:pt x="142" y="132"/>
                  <a:pt x="146" y="136"/>
                </a:cubicBezTo>
                <a:cubicBezTo>
                  <a:pt x="149" y="147"/>
                  <a:pt x="146" y="159"/>
                  <a:pt x="136" y="166"/>
                </a:cubicBezTo>
                <a:cubicBezTo>
                  <a:pt x="119" y="174"/>
                  <a:pt x="98" y="173"/>
                  <a:pt x="83" y="162"/>
                </a:cubicBezTo>
                <a:cubicBezTo>
                  <a:pt x="71" y="154"/>
                  <a:pt x="71" y="154"/>
                  <a:pt x="71" y="154"/>
                </a:cubicBezTo>
                <a:cubicBezTo>
                  <a:pt x="57" y="159"/>
                  <a:pt x="41" y="165"/>
                  <a:pt x="26" y="159"/>
                </a:cubicBezTo>
                <a:cubicBezTo>
                  <a:pt x="17" y="156"/>
                  <a:pt x="13" y="150"/>
                  <a:pt x="7" y="144"/>
                </a:cubicBezTo>
                <a:cubicBezTo>
                  <a:pt x="2" y="131"/>
                  <a:pt x="0" y="122"/>
                  <a:pt x="4" y="109"/>
                </a:cubicBezTo>
                <a:cubicBezTo>
                  <a:pt x="12" y="99"/>
                  <a:pt x="21" y="86"/>
                  <a:pt x="38" y="88"/>
                </a:cubicBezTo>
                <a:cubicBezTo>
                  <a:pt x="44" y="86"/>
                  <a:pt x="40" y="80"/>
                  <a:pt x="41" y="75"/>
                </a:cubicBezTo>
                <a:cubicBezTo>
                  <a:pt x="43" y="63"/>
                  <a:pt x="56" y="56"/>
                  <a:pt x="69" y="52"/>
                </a:cubicBezTo>
                <a:cubicBezTo>
                  <a:pt x="83" y="54"/>
                  <a:pt x="101" y="52"/>
                  <a:pt x="110" y="63"/>
                </a:cubicBezTo>
                <a:cubicBezTo>
                  <a:pt x="114" y="74"/>
                  <a:pt x="114" y="87"/>
                  <a:pt x="104" y="96"/>
                </a:cubicBezTo>
                <a:cubicBezTo>
                  <a:pt x="98" y="98"/>
                  <a:pt x="90" y="99"/>
                  <a:pt x="85" y="94"/>
                </a:cubicBezTo>
                <a:cubicBezTo>
                  <a:pt x="83" y="91"/>
                  <a:pt x="81" y="88"/>
                  <a:pt x="83" y="85"/>
                </a:cubicBezTo>
                <a:cubicBezTo>
                  <a:pt x="85" y="81"/>
                  <a:pt x="93" y="82"/>
                  <a:pt x="93" y="76"/>
                </a:cubicBezTo>
                <a:cubicBezTo>
                  <a:pt x="92" y="72"/>
                  <a:pt x="88" y="70"/>
                  <a:pt x="84" y="71"/>
                </a:cubicBezTo>
                <a:cubicBezTo>
                  <a:pt x="75" y="72"/>
                  <a:pt x="74" y="81"/>
                  <a:pt x="72" y="87"/>
                </a:cubicBezTo>
                <a:cubicBezTo>
                  <a:pt x="71" y="94"/>
                  <a:pt x="75" y="101"/>
                  <a:pt x="82" y="104"/>
                </a:cubicBezTo>
                <a:cubicBezTo>
                  <a:pt x="89" y="108"/>
                  <a:pt x="96" y="108"/>
                  <a:pt x="103" y="106"/>
                </a:cubicBezTo>
                <a:cubicBezTo>
                  <a:pt x="118" y="101"/>
                  <a:pt x="123" y="88"/>
                  <a:pt x="123" y="76"/>
                </a:cubicBezTo>
                <a:cubicBezTo>
                  <a:pt x="121" y="65"/>
                  <a:pt x="121" y="65"/>
                  <a:pt x="121" y="65"/>
                </a:cubicBezTo>
                <a:cubicBezTo>
                  <a:pt x="126" y="60"/>
                  <a:pt x="133" y="54"/>
                  <a:pt x="141" y="56"/>
                </a:cubicBezTo>
                <a:cubicBezTo>
                  <a:pt x="150" y="58"/>
                  <a:pt x="156" y="63"/>
                  <a:pt x="159" y="68"/>
                </a:cubicBezTo>
                <a:cubicBezTo>
                  <a:pt x="159" y="74"/>
                  <a:pt x="155" y="79"/>
                  <a:pt x="148" y="82"/>
                </a:cubicBezTo>
                <a:cubicBezTo>
                  <a:pt x="146" y="82"/>
                  <a:pt x="144" y="83"/>
                  <a:pt x="141" y="81"/>
                </a:cubicBezTo>
                <a:cubicBezTo>
                  <a:pt x="139" y="76"/>
                  <a:pt x="149" y="72"/>
                  <a:pt x="143" y="68"/>
                </a:cubicBezTo>
                <a:cubicBezTo>
                  <a:pt x="137" y="65"/>
                  <a:pt x="134" y="71"/>
                  <a:pt x="131" y="74"/>
                </a:cubicBezTo>
                <a:cubicBezTo>
                  <a:pt x="128" y="79"/>
                  <a:pt x="131" y="85"/>
                  <a:pt x="135" y="89"/>
                </a:cubicBezTo>
                <a:cubicBezTo>
                  <a:pt x="140" y="93"/>
                  <a:pt x="148" y="92"/>
                  <a:pt x="154" y="89"/>
                </a:cubicBezTo>
                <a:cubicBezTo>
                  <a:pt x="162" y="85"/>
                  <a:pt x="171" y="78"/>
                  <a:pt x="169" y="68"/>
                </a:cubicBezTo>
                <a:cubicBezTo>
                  <a:pt x="168" y="62"/>
                  <a:pt x="168" y="62"/>
                  <a:pt x="168" y="62"/>
                </a:cubicBezTo>
                <a:cubicBezTo>
                  <a:pt x="177" y="60"/>
                  <a:pt x="187" y="59"/>
                  <a:pt x="191" y="51"/>
                </a:cubicBezTo>
                <a:cubicBezTo>
                  <a:pt x="193" y="45"/>
                  <a:pt x="197" y="40"/>
                  <a:pt x="192" y="35"/>
                </a:cubicBezTo>
                <a:cubicBezTo>
                  <a:pt x="188" y="32"/>
                  <a:pt x="183" y="34"/>
                  <a:pt x="180" y="36"/>
                </a:cubicBezTo>
                <a:cubicBezTo>
                  <a:pt x="176" y="42"/>
                  <a:pt x="189" y="45"/>
                  <a:pt x="180" y="50"/>
                </a:cubicBezTo>
                <a:cubicBezTo>
                  <a:pt x="174" y="52"/>
                  <a:pt x="169" y="53"/>
                  <a:pt x="165" y="51"/>
                </a:cubicBezTo>
                <a:cubicBezTo>
                  <a:pt x="159" y="47"/>
                  <a:pt x="158" y="42"/>
                  <a:pt x="157" y="37"/>
                </a:cubicBezTo>
                <a:cubicBezTo>
                  <a:pt x="159" y="29"/>
                  <a:pt x="161" y="19"/>
                  <a:pt x="172" y="18"/>
                </a:cubicBezTo>
                <a:cubicBezTo>
                  <a:pt x="178" y="15"/>
                  <a:pt x="183" y="22"/>
                  <a:pt x="188" y="17"/>
                </a:cubicBezTo>
                <a:cubicBezTo>
                  <a:pt x="194" y="6"/>
                  <a:pt x="210" y="2"/>
                  <a:pt x="223" y="0"/>
                </a:cubicBezTo>
                <a:cubicBezTo>
                  <a:pt x="231" y="0"/>
                  <a:pt x="243" y="1"/>
                  <a:pt x="249" y="8"/>
                </a:cubicBezTo>
                <a:close/>
              </a:path>
            </a:pathLst>
          </a:custGeom>
          <a:solidFill>
            <a:srgbClr val="F61A2A"/>
          </a:solidFill>
          <a:ln>
            <a:noFill/>
          </a:ln>
          <a:effectLst>
            <a:outerShdw blurRad="76200" dist="889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2" name="Freeform 2611"/>
          <p:cNvSpPr>
            <a:spLocks/>
          </p:cNvSpPr>
          <p:nvPr/>
        </p:nvSpPr>
        <p:spPr bwMode="auto">
          <a:xfrm rot="21010090" flipH="1">
            <a:off x="1050536" y="-220714"/>
            <a:ext cx="2712319" cy="1459316"/>
          </a:xfrm>
          <a:custGeom>
            <a:avLst/>
            <a:gdLst>
              <a:gd name="T0" fmla="*/ 236 w 580"/>
              <a:gd name="T1" fmla="*/ 51 h 312"/>
              <a:gd name="T2" fmla="*/ 197 w 580"/>
              <a:gd name="T3" fmla="*/ 101 h 312"/>
              <a:gd name="T4" fmla="*/ 282 w 580"/>
              <a:gd name="T5" fmla="*/ 131 h 312"/>
              <a:gd name="T6" fmla="*/ 260 w 580"/>
              <a:gd name="T7" fmla="*/ 158 h 312"/>
              <a:gd name="T8" fmla="*/ 273 w 580"/>
              <a:gd name="T9" fmla="*/ 143 h 312"/>
              <a:gd name="T10" fmla="*/ 248 w 580"/>
              <a:gd name="T11" fmla="*/ 157 h 312"/>
              <a:gd name="T12" fmla="*/ 307 w 580"/>
              <a:gd name="T13" fmla="*/ 138 h 312"/>
              <a:gd name="T14" fmla="*/ 338 w 580"/>
              <a:gd name="T15" fmla="*/ 176 h 312"/>
              <a:gd name="T16" fmla="*/ 336 w 580"/>
              <a:gd name="T17" fmla="*/ 164 h 312"/>
              <a:gd name="T18" fmla="*/ 305 w 580"/>
              <a:gd name="T19" fmla="*/ 169 h 312"/>
              <a:gd name="T20" fmla="*/ 373 w 580"/>
              <a:gd name="T21" fmla="*/ 199 h 312"/>
              <a:gd name="T22" fmla="*/ 551 w 580"/>
              <a:gd name="T23" fmla="*/ 126 h 312"/>
              <a:gd name="T24" fmla="*/ 522 w 580"/>
              <a:gd name="T25" fmla="*/ 157 h 312"/>
              <a:gd name="T26" fmla="*/ 410 w 580"/>
              <a:gd name="T27" fmla="*/ 235 h 312"/>
              <a:gd name="T28" fmla="*/ 360 w 580"/>
              <a:gd name="T29" fmla="*/ 215 h 312"/>
              <a:gd name="T30" fmla="*/ 371 w 580"/>
              <a:gd name="T31" fmla="*/ 248 h 312"/>
              <a:gd name="T32" fmla="*/ 359 w 580"/>
              <a:gd name="T33" fmla="*/ 244 h 312"/>
              <a:gd name="T34" fmla="*/ 381 w 580"/>
              <a:gd name="T35" fmla="*/ 229 h 312"/>
              <a:gd name="T36" fmla="*/ 309 w 580"/>
              <a:gd name="T37" fmla="*/ 246 h 312"/>
              <a:gd name="T38" fmla="*/ 241 w 580"/>
              <a:gd name="T39" fmla="*/ 227 h 312"/>
              <a:gd name="T40" fmla="*/ 267 w 580"/>
              <a:gd name="T41" fmla="*/ 251 h 312"/>
              <a:gd name="T42" fmla="*/ 250 w 580"/>
              <a:gd name="T43" fmla="*/ 248 h 312"/>
              <a:gd name="T44" fmla="*/ 279 w 580"/>
              <a:gd name="T45" fmla="*/ 239 h 312"/>
              <a:gd name="T46" fmla="*/ 221 w 580"/>
              <a:gd name="T47" fmla="*/ 265 h 312"/>
              <a:gd name="T48" fmla="*/ 109 w 580"/>
              <a:gd name="T49" fmla="*/ 293 h 312"/>
              <a:gd name="T50" fmla="*/ 158 w 580"/>
              <a:gd name="T51" fmla="*/ 242 h 312"/>
              <a:gd name="T52" fmla="*/ 205 w 580"/>
              <a:gd name="T53" fmla="*/ 229 h 312"/>
              <a:gd name="T54" fmla="*/ 178 w 580"/>
              <a:gd name="T55" fmla="*/ 226 h 312"/>
              <a:gd name="T56" fmla="*/ 210 w 580"/>
              <a:gd name="T57" fmla="*/ 239 h 312"/>
              <a:gd name="T58" fmla="*/ 222 w 580"/>
              <a:gd name="T59" fmla="*/ 171 h 312"/>
              <a:gd name="T60" fmla="*/ 157 w 580"/>
              <a:gd name="T61" fmla="*/ 153 h 312"/>
              <a:gd name="T62" fmla="*/ 110 w 580"/>
              <a:gd name="T63" fmla="*/ 129 h 312"/>
              <a:gd name="T64" fmla="*/ 121 w 580"/>
              <a:gd name="T65" fmla="*/ 139 h 312"/>
              <a:gd name="T66" fmla="*/ 146 w 580"/>
              <a:gd name="T67" fmla="*/ 136 h 312"/>
              <a:gd name="T68" fmla="*/ 71 w 580"/>
              <a:gd name="T69" fmla="*/ 154 h 312"/>
              <a:gd name="T70" fmla="*/ 4 w 580"/>
              <a:gd name="T71" fmla="*/ 109 h 312"/>
              <a:gd name="T72" fmla="*/ 69 w 580"/>
              <a:gd name="T73" fmla="*/ 52 h 312"/>
              <a:gd name="T74" fmla="*/ 85 w 580"/>
              <a:gd name="T75" fmla="*/ 94 h 312"/>
              <a:gd name="T76" fmla="*/ 84 w 580"/>
              <a:gd name="T77" fmla="*/ 71 h 312"/>
              <a:gd name="T78" fmla="*/ 103 w 580"/>
              <a:gd name="T79" fmla="*/ 106 h 312"/>
              <a:gd name="T80" fmla="*/ 141 w 580"/>
              <a:gd name="T81" fmla="*/ 56 h 312"/>
              <a:gd name="T82" fmla="*/ 141 w 580"/>
              <a:gd name="T83" fmla="*/ 81 h 312"/>
              <a:gd name="T84" fmla="*/ 135 w 580"/>
              <a:gd name="T85" fmla="*/ 89 h 312"/>
              <a:gd name="T86" fmla="*/ 168 w 580"/>
              <a:gd name="T87" fmla="*/ 62 h 312"/>
              <a:gd name="T88" fmla="*/ 180 w 580"/>
              <a:gd name="T89" fmla="*/ 36 h 312"/>
              <a:gd name="T90" fmla="*/ 157 w 580"/>
              <a:gd name="T91" fmla="*/ 37 h 312"/>
              <a:gd name="T92" fmla="*/ 223 w 580"/>
              <a:gd name="T93" fmla="*/ 0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580" h="312">
                <a:moveTo>
                  <a:pt x="249" y="8"/>
                </a:moveTo>
                <a:cubicBezTo>
                  <a:pt x="253" y="13"/>
                  <a:pt x="258" y="20"/>
                  <a:pt x="257" y="26"/>
                </a:cubicBezTo>
                <a:cubicBezTo>
                  <a:pt x="256" y="39"/>
                  <a:pt x="243" y="42"/>
                  <a:pt x="236" y="51"/>
                </a:cubicBezTo>
                <a:cubicBezTo>
                  <a:pt x="238" y="59"/>
                  <a:pt x="251" y="54"/>
                  <a:pt x="251" y="64"/>
                </a:cubicBezTo>
                <a:cubicBezTo>
                  <a:pt x="248" y="71"/>
                  <a:pt x="250" y="82"/>
                  <a:pt x="238" y="85"/>
                </a:cubicBezTo>
                <a:cubicBezTo>
                  <a:pt x="223" y="90"/>
                  <a:pt x="208" y="89"/>
                  <a:pt x="197" y="101"/>
                </a:cubicBezTo>
                <a:cubicBezTo>
                  <a:pt x="194" y="109"/>
                  <a:pt x="190" y="116"/>
                  <a:pt x="193" y="123"/>
                </a:cubicBezTo>
                <a:cubicBezTo>
                  <a:pt x="196" y="129"/>
                  <a:pt x="201" y="134"/>
                  <a:pt x="207" y="135"/>
                </a:cubicBezTo>
                <a:cubicBezTo>
                  <a:pt x="233" y="134"/>
                  <a:pt x="261" y="110"/>
                  <a:pt x="282" y="131"/>
                </a:cubicBezTo>
                <a:cubicBezTo>
                  <a:pt x="288" y="135"/>
                  <a:pt x="289" y="142"/>
                  <a:pt x="290" y="148"/>
                </a:cubicBezTo>
                <a:cubicBezTo>
                  <a:pt x="286" y="153"/>
                  <a:pt x="281" y="161"/>
                  <a:pt x="271" y="160"/>
                </a:cubicBezTo>
                <a:cubicBezTo>
                  <a:pt x="267" y="162"/>
                  <a:pt x="263" y="160"/>
                  <a:pt x="260" y="158"/>
                </a:cubicBezTo>
                <a:cubicBezTo>
                  <a:pt x="255" y="156"/>
                  <a:pt x="257" y="151"/>
                  <a:pt x="259" y="148"/>
                </a:cubicBezTo>
                <a:cubicBezTo>
                  <a:pt x="260" y="145"/>
                  <a:pt x="263" y="143"/>
                  <a:pt x="266" y="143"/>
                </a:cubicBezTo>
                <a:cubicBezTo>
                  <a:pt x="268" y="145"/>
                  <a:pt x="272" y="145"/>
                  <a:pt x="273" y="143"/>
                </a:cubicBezTo>
                <a:cubicBezTo>
                  <a:pt x="276" y="140"/>
                  <a:pt x="274" y="138"/>
                  <a:pt x="273" y="136"/>
                </a:cubicBezTo>
                <a:cubicBezTo>
                  <a:pt x="267" y="132"/>
                  <a:pt x="258" y="134"/>
                  <a:pt x="254" y="139"/>
                </a:cubicBezTo>
                <a:cubicBezTo>
                  <a:pt x="250" y="143"/>
                  <a:pt x="248" y="150"/>
                  <a:pt x="248" y="157"/>
                </a:cubicBezTo>
                <a:cubicBezTo>
                  <a:pt x="253" y="164"/>
                  <a:pt x="260" y="171"/>
                  <a:pt x="271" y="170"/>
                </a:cubicBezTo>
                <a:cubicBezTo>
                  <a:pt x="284" y="168"/>
                  <a:pt x="292" y="161"/>
                  <a:pt x="298" y="152"/>
                </a:cubicBezTo>
                <a:cubicBezTo>
                  <a:pt x="298" y="146"/>
                  <a:pt x="299" y="140"/>
                  <a:pt x="307" y="138"/>
                </a:cubicBezTo>
                <a:cubicBezTo>
                  <a:pt x="320" y="134"/>
                  <a:pt x="339" y="136"/>
                  <a:pt x="348" y="146"/>
                </a:cubicBezTo>
                <a:cubicBezTo>
                  <a:pt x="353" y="150"/>
                  <a:pt x="354" y="156"/>
                  <a:pt x="352" y="162"/>
                </a:cubicBezTo>
                <a:cubicBezTo>
                  <a:pt x="351" y="169"/>
                  <a:pt x="342" y="171"/>
                  <a:pt x="338" y="176"/>
                </a:cubicBezTo>
                <a:cubicBezTo>
                  <a:pt x="330" y="176"/>
                  <a:pt x="322" y="179"/>
                  <a:pt x="317" y="173"/>
                </a:cubicBezTo>
                <a:cubicBezTo>
                  <a:pt x="314" y="169"/>
                  <a:pt x="314" y="165"/>
                  <a:pt x="318" y="161"/>
                </a:cubicBezTo>
                <a:cubicBezTo>
                  <a:pt x="328" y="154"/>
                  <a:pt x="327" y="171"/>
                  <a:pt x="336" y="164"/>
                </a:cubicBezTo>
                <a:cubicBezTo>
                  <a:pt x="339" y="159"/>
                  <a:pt x="335" y="155"/>
                  <a:pt x="332" y="152"/>
                </a:cubicBezTo>
                <a:cubicBezTo>
                  <a:pt x="326" y="149"/>
                  <a:pt x="320" y="151"/>
                  <a:pt x="315" y="153"/>
                </a:cubicBezTo>
                <a:cubicBezTo>
                  <a:pt x="308" y="156"/>
                  <a:pt x="305" y="163"/>
                  <a:pt x="305" y="169"/>
                </a:cubicBezTo>
                <a:cubicBezTo>
                  <a:pt x="307" y="176"/>
                  <a:pt x="311" y="180"/>
                  <a:pt x="317" y="184"/>
                </a:cubicBezTo>
                <a:cubicBezTo>
                  <a:pt x="325" y="187"/>
                  <a:pt x="333" y="184"/>
                  <a:pt x="340" y="185"/>
                </a:cubicBezTo>
                <a:cubicBezTo>
                  <a:pt x="348" y="193"/>
                  <a:pt x="360" y="199"/>
                  <a:pt x="373" y="199"/>
                </a:cubicBezTo>
                <a:cubicBezTo>
                  <a:pt x="399" y="196"/>
                  <a:pt x="399" y="162"/>
                  <a:pt x="427" y="163"/>
                </a:cubicBezTo>
                <a:cubicBezTo>
                  <a:pt x="442" y="172"/>
                  <a:pt x="460" y="182"/>
                  <a:pt x="479" y="174"/>
                </a:cubicBezTo>
                <a:cubicBezTo>
                  <a:pt x="510" y="165"/>
                  <a:pt x="514" y="126"/>
                  <a:pt x="551" y="126"/>
                </a:cubicBezTo>
                <a:cubicBezTo>
                  <a:pt x="562" y="129"/>
                  <a:pt x="570" y="135"/>
                  <a:pt x="580" y="135"/>
                </a:cubicBezTo>
                <a:cubicBezTo>
                  <a:pt x="576" y="141"/>
                  <a:pt x="565" y="139"/>
                  <a:pt x="558" y="142"/>
                </a:cubicBezTo>
                <a:cubicBezTo>
                  <a:pt x="546" y="145"/>
                  <a:pt x="531" y="147"/>
                  <a:pt x="522" y="157"/>
                </a:cubicBezTo>
                <a:cubicBezTo>
                  <a:pt x="514" y="174"/>
                  <a:pt x="511" y="197"/>
                  <a:pt x="487" y="201"/>
                </a:cubicBezTo>
                <a:cubicBezTo>
                  <a:pt x="469" y="206"/>
                  <a:pt x="454" y="190"/>
                  <a:pt x="437" y="195"/>
                </a:cubicBezTo>
                <a:cubicBezTo>
                  <a:pt x="416" y="201"/>
                  <a:pt x="417" y="223"/>
                  <a:pt x="410" y="235"/>
                </a:cubicBezTo>
                <a:cubicBezTo>
                  <a:pt x="405" y="240"/>
                  <a:pt x="401" y="245"/>
                  <a:pt x="395" y="246"/>
                </a:cubicBezTo>
                <a:cubicBezTo>
                  <a:pt x="394" y="237"/>
                  <a:pt x="392" y="228"/>
                  <a:pt x="384" y="221"/>
                </a:cubicBezTo>
                <a:cubicBezTo>
                  <a:pt x="378" y="216"/>
                  <a:pt x="368" y="212"/>
                  <a:pt x="360" y="215"/>
                </a:cubicBezTo>
                <a:cubicBezTo>
                  <a:pt x="348" y="216"/>
                  <a:pt x="346" y="228"/>
                  <a:pt x="343" y="237"/>
                </a:cubicBezTo>
                <a:cubicBezTo>
                  <a:pt x="341" y="243"/>
                  <a:pt x="347" y="248"/>
                  <a:pt x="351" y="251"/>
                </a:cubicBezTo>
                <a:cubicBezTo>
                  <a:pt x="358" y="255"/>
                  <a:pt x="367" y="255"/>
                  <a:pt x="371" y="248"/>
                </a:cubicBezTo>
                <a:cubicBezTo>
                  <a:pt x="373" y="245"/>
                  <a:pt x="374" y="241"/>
                  <a:pt x="371" y="238"/>
                </a:cubicBezTo>
                <a:cubicBezTo>
                  <a:pt x="368" y="235"/>
                  <a:pt x="362" y="237"/>
                  <a:pt x="363" y="241"/>
                </a:cubicBezTo>
                <a:cubicBezTo>
                  <a:pt x="363" y="244"/>
                  <a:pt x="362" y="245"/>
                  <a:pt x="359" y="244"/>
                </a:cubicBezTo>
                <a:cubicBezTo>
                  <a:pt x="354" y="244"/>
                  <a:pt x="352" y="239"/>
                  <a:pt x="352" y="236"/>
                </a:cubicBezTo>
                <a:cubicBezTo>
                  <a:pt x="354" y="231"/>
                  <a:pt x="357" y="224"/>
                  <a:pt x="363" y="224"/>
                </a:cubicBezTo>
                <a:cubicBezTo>
                  <a:pt x="370" y="220"/>
                  <a:pt x="376" y="227"/>
                  <a:pt x="381" y="229"/>
                </a:cubicBezTo>
                <a:cubicBezTo>
                  <a:pt x="388" y="235"/>
                  <a:pt x="381" y="242"/>
                  <a:pt x="385" y="248"/>
                </a:cubicBezTo>
                <a:cubicBezTo>
                  <a:pt x="382" y="257"/>
                  <a:pt x="376" y="262"/>
                  <a:pt x="367" y="265"/>
                </a:cubicBezTo>
                <a:cubicBezTo>
                  <a:pt x="343" y="274"/>
                  <a:pt x="330" y="250"/>
                  <a:pt x="309" y="246"/>
                </a:cubicBezTo>
                <a:cubicBezTo>
                  <a:pt x="304" y="240"/>
                  <a:pt x="296" y="242"/>
                  <a:pt x="289" y="241"/>
                </a:cubicBezTo>
                <a:cubicBezTo>
                  <a:pt x="287" y="231"/>
                  <a:pt x="277" y="227"/>
                  <a:pt x="268" y="222"/>
                </a:cubicBezTo>
                <a:cubicBezTo>
                  <a:pt x="258" y="218"/>
                  <a:pt x="249" y="222"/>
                  <a:pt x="241" y="227"/>
                </a:cubicBezTo>
                <a:cubicBezTo>
                  <a:pt x="235" y="229"/>
                  <a:pt x="235" y="236"/>
                  <a:pt x="234" y="241"/>
                </a:cubicBezTo>
                <a:cubicBezTo>
                  <a:pt x="237" y="248"/>
                  <a:pt x="240" y="257"/>
                  <a:pt x="250" y="258"/>
                </a:cubicBezTo>
                <a:cubicBezTo>
                  <a:pt x="256" y="258"/>
                  <a:pt x="264" y="257"/>
                  <a:pt x="267" y="251"/>
                </a:cubicBezTo>
                <a:cubicBezTo>
                  <a:pt x="269" y="248"/>
                  <a:pt x="269" y="245"/>
                  <a:pt x="267" y="242"/>
                </a:cubicBezTo>
                <a:cubicBezTo>
                  <a:pt x="264" y="240"/>
                  <a:pt x="262" y="241"/>
                  <a:pt x="260" y="242"/>
                </a:cubicBezTo>
                <a:cubicBezTo>
                  <a:pt x="260" y="247"/>
                  <a:pt x="255" y="250"/>
                  <a:pt x="250" y="248"/>
                </a:cubicBezTo>
                <a:cubicBezTo>
                  <a:pt x="245" y="247"/>
                  <a:pt x="244" y="243"/>
                  <a:pt x="244" y="239"/>
                </a:cubicBezTo>
                <a:cubicBezTo>
                  <a:pt x="246" y="233"/>
                  <a:pt x="253" y="230"/>
                  <a:pt x="259" y="229"/>
                </a:cubicBezTo>
                <a:cubicBezTo>
                  <a:pt x="267" y="229"/>
                  <a:pt x="273" y="236"/>
                  <a:pt x="279" y="239"/>
                </a:cubicBezTo>
                <a:cubicBezTo>
                  <a:pt x="282" y="250"/>
                  <a:pt x="278" y="263"/>
                  <a:pt x="267" y="269"/>
                </a:cubicBezTo>
                <a:cubicBezTo>
                  <a:pt x="254" y="274"/>
                  <a:pt x="238" y="276"/>
                  <a:pt x="226" y="270"/>
                </a:cubicBezTo>
                <a:cubicBezTo>
                  <a:pt x="225" y="267"/>
                  <a:pt x="225" y="265"/>
                  <a:pt x="221" y="265"/>
                </a:cubicBezTo>
                <a:cubicBezTo>
                  <a:pt x="213" y="271"/>
                  <a:pt x="212" y="280"/>
                  <a:pt x="205" y="286"/>
                </a:cubicBezTo>
                <a:cubicBezTo>
                  <a:pt x="193" y="300"/>
                  <a:pt x="172" y="306"/>
                  <a:pt x="152" y="312"/>
                </a:cubicBezTo>
                <a:cubicBezTo>
                  <a:pt x="136" y="312"/>
                  <a:pt x="118" y="306"/>
                  <a:pt x="109" y="293"/>
                </a:cubicBezTo>
                <a:cubicBezTo>
                  <a:pt x="103" y="286"/>
                  <a:pt x="104" y="275"/>
                  <a:pt x="106" y="267"/>
                </a:cubicBezTo>
                <a:cubicBezTo>
                  <a:pt x="112" y="254"/>
                  <a:pt x="125" y="248"/>
                  <a:pt x="141" y="245"/>
                </a:cubicBezTo>
                <a:cubicBezTo>
                  <a:pt x="146" y="242"/>
                  <a:pt x="154" y="246"/>
                  <a:pt x="158" y="242"/>
                </a:cubicBezTo>
                <a:cubicBezTo>
                  <a:pt x="157" y="234"/>
                  <a:pt x="159" y="223"/>
                  <a:pt x="168" y="218"/>
                </a:cubicBezTo>
                <a:cubicBezTo>
                  <a:pt x="175" y="212"/>
                  <a:pt x="187" y="208"/>
                  <a:pt x="197" y="210"/>
                </a:cubicBezTo>
                <a:cubicBezTo>
                  <a:pt x="202" y="215"/>
                  <a:pt x="207" y="222"/>
                  <a:pt x="205" y="229"/>
                </a:cubicBezTo>
                <a:cubicBezTo>
                  <a:pt x="204" y="233"/>
                  <a:pt x="199" y="236"/>
                  <a:pt x="195" y="234"/>
                </a:cubicBezTo>
                <a:cubicBezTo>
                  <a:pt x="191" y="235"/>
                  <a:pt x="186" y="234"/>
                  <a:pt x="183" y="230"/>
                </a:cubicBezTo>
                <a:cubicBezTo>
                  <a:pt x="183" y="228"/>
                  <a:pt x="181" y="225"/>
                  <a:pt x="178" y="226"/>
                </a:cubicBezTo>
                <a:cubicBezTo>
                  <a:pt x="175" y="227"/>
                  <a:pt x="174" y="229"/>
                  <a:pt x="174" y="231"/>
                </a:cubicBezTo>
                <a:cubicBezTo>
                  <a:pt x="177" y="237"/>
                  <a:pt x="182" y="244"/>
                  <a:pt x="192" y="243"/>
                </a:cubicBezTo>
                <a:cubicBezTo>
                  <a:pt x="198" y="244"/>
                  <a:pt x="205" y="244"/>
                  <a:pt x="210" y="239"/>
                </a:cubicBezTo>
                <a:cubicBezTo>
                  <a:pt x="214" y="232"/>
                  <a:pt x="216" y="223"/>
                  <a:pt x="212" y="216"/>
                </a:cubicBezTo>
                <a:cubicBezTo>
                  <a:pt x="208" y="210"/>
                  <a:pt x="207" y="204"/>
                  <a:pt x="201" y="201"/>
                </a:cubicBezTo>
                <a:cubicBezTo>
                  <a:pt x="213" y="195"/>
                  <a:pt x="222" y="183"/>
                  <a:pt x="222" y="171"/>
                </a:cubicBezTo>
                <a:cubicBezTo>
                  <a:pt x="222" y="162"/>
                  <a:pt x="216" y="157"/>
                  <a:pt x="209" y="151"/>
                </a:cubicBezTo>
                <a:cubicBezTo>
                  <a:pt x="196" y="145"/>
                  <a:pt x="182" y="148"/>
                  <a:pt x="170" y="155"/>
                </a:cubicBezTo>
                <a:cubicBezTo>
                  <a:pt x="165" y="155"/>
                  <a:pt x="160" y="154"/>
                  <a:pt x="157" y="153"/>
                </a:cubicBezTo>
                <a:cubicBezTo>
                  <a:pt x="158" y="143"/>
                  <a:pt x="156" y="134"/>
                  <a:pt x="151" y="128"/>
                </a:cubicBezTo>
                <a:cubicBezTo>
                  <a:pt x="145" y="124"/>
                  <a:pt x="138" y="118"/>
                  <a:pt x="130" y="117"/>
                </a:cubicBezTo>
                <a:cubicBezTo>
                  <a:pt x="122" y="119"/>
                  <a:pt x="114" y="123"/>
                  <a:pt x="110" y="129"/>
                </a:cubicBezTo>
                <a:cubicBezTo>
                  <a:pt x="106" y="136"/>
                  <a:pt x="105" y="143"/>
                  <a:pt x="111" y="148"/>
                </a:cubicBezTo>
                <a:cubicBezTo>
                  <a:pt x="114" y="151"/>
                  <a:pt x="119" y="150"/>
                  <a:pt x="123" y="148"/>
                </a:cubicBezTo>
                <a:cubicBezTo>
                  <a:pt x="125" y="145"/>
                  <a:pt x="125" y="141"/>
                  <a:pt x="121" y="139"/>
                </a:cubicBezTo>
                <a:cubicBezTo>
                  <a:pt x="119" y="139"/>
                  <a:pt x="116" y="137"/>
                  <a:pt x="117" y="135"/>
                </a:cubicBezTo>
                <a:cubicBezTo>
                  <a:pt x="120" y="130"/>
                  <a:pt x="125" y="128"/>
                  <a:pt x="131" y="127"/>
                </a:cubicBezTo>
                <a:cubicBezTo>
                  <a:pt x="138" y="129"/>
                  <a:pt x="142" y="132"/>
                  <a:pt x="146" y="136"/>
                </a:cubicBezTo>
                <a:cubicBezTo>
                  <a:pt x="149" y="147"/>
                  <a:pt x="146" y="159"/>
                  <a:pt x="136" y="166"/>
                </a:cubicBezTo>
                <a:cubicBezTo>
                  <a:pt x="119" y="174"/>
                  <a:pt x="98" y="173"/>
                  <a:pt x="83" y="162"/>
                </a:cubicBezTo>
                <a:cubicBezTo>
                  <a:pt x="71" y="154"/>
                  <a:pt x="71" y="154"/>
                  <a:pt x="71" y="154"/>
                </a:cubicBezTo>
                <a:cubicBezTo>
                  <a:pt x="57" y="159"/>
                  <a:pt x="41" y="165"/>
                  <a:pt x="26" y="159"/>
                </a:cubicBezTo>
                <a:cubicBezTo>
                  <a:pt x="17" y="156"/>
                  <a:pt x="13" y="150"/>
                  <a:pt x="7" y="144"/>
                </a:cubicBezTo>
                <a:cubicBezTo>
                  <a:pt x="2" y="131"/>
                  <a:pt x="0" y="122"/>
                  <a:pt x="4" y="109"/>
                </a:cubicBezTo>
                <a:cubicBezTo>
                  <a:pt x="12" y="99"/>
                  <a:pt x="21" y="86"/>
                  <a:pt x="38" y="88"/>
                </a:cubicBezTo>
                <a:cubicBezTo>
                  <a:pt x="44" y="86"/>
                  <a:pt x="40" y="80"/>
                  <a:pt x="41" y="75"/>
                </a:cubicBezTo>
                <a:cubicBezTo>
                  <a:pt x="43" y="63"/>
                  <a:pt x="56" y="56"/>
                  <a:pt x="69" y="52"/>
                </a:cubicBezTo>
                <a:cubicBezTo>
                  <a:pt x="83" y="54"/>
                  <a:pt x="101" y="52"/>
                  <a:pt x="110" y="63"/>
                </a:cubicBezTo>
                <a:cubicBezTo>
                  <a:pt x="114" y="74"/>
                  <a:pt x="114" y="87"/>
                  <a:pt x="104" y="96"/>
                </a:cubicBezTo>
                <a:cubicBezTo>
                  <a:pt x="98" y="98"/>
                  <a:pt x="90" y="99"/>
                  <a:pt x="85" y="94"/>
                </a:cubicBezTo>
                <a:cubicBezTo>
                  <a:pt x="83" y="91"/>
                  <a:pt x="81" y="88"/>
                  <a:pt x="83" y="85"/>
                </a:cubicBezTo>
                <a:cubicBezTo>
                  <a:pt x="85" y="81"/>
                  <a:pt x="93" y="82"/>
                  <a:pt x="93" y="76"/>
                </a:cubicBezTo>
                <a:cubicBezTo>
                  <a:pt x="92" y="72"/>
                  <a:pt x="88" y="70"/>
                  <a:pt x="84" y="71"/>
                </a:cubicBezTo>
                <a:cubicBezTo>
                  <a:pt x="75" y="72"/>
                  <a:pt x="74" y="81"/>
                  <a:pt x="72" y="87"/>
                </a:cubicBezTo>
                <a:cubicBezTo>
                  <a:pt x="71" y="94"/>
                  <a:pt x="75" y="101"/>
                  <a:pt x="82" y="104"/>
                </a:cubicBezTo>
                <a:cubicBezTo>
                  <a:pt x="89" y="108"/>
                  <a:pt x="96" y="108"/>
                  <a:pt x="103" y="106"/>
                </a:cubicBezTo>
                <a:cubicBezTo>
                  <a:pt x="118" y="101"/>
                  <a:pt x="123" y="88"/>
                  <a:pt x="123" y="76"/>
                </a:cubicBezTo>
                <a:cubicBezTo>
                  <a:pt x="121" y="65"/>
                  <a:pt x="121" y="65"/>
                  <a:pt x="121" y="65"/>
                </a:cubicBezTo>
                <a:cubicBezTo>
                  <a:pt x="126" y="60"/>
                  <a:pt x="133" y="54"/>
                  <a:pt x="141" y="56"/>
                </a:cubicBezTo>
                <a:cubicBezTo>
                  <a:pt x="150" y="58"/>
                  <a:pt x="156" y="63"/>
                  <a:pt x="159" y="68"/>
                </a:cubicBezTo>
                <a:cubicBezTo>
                  <a:pt x="159" y="74"/>
                  <a:pt x="155" y="79"/>
                  <a:pt x="148" y="82"/>
                </a:cubicBezTo>
                <a:cubicBezTo>
                  <a:pt x="146" y="82"/>
                  <a:pt x="144" y="83"/>
                  <a:pt x="141" y="81"/>
                </a:cubicBezTo>
                <a:cubicBezTo>
                  <a:pt x="139" y="76"/>
                  <a:pt x="149" y="72"/>
                  <a:pt x="143" y="68"/>
                </a:cubicBezTo>
                <a:cubicBezTo>
                  <a:pt x="137" y="65"/>
                  <a:pt x="134" y="71"/>
                  <a:pt x="131" y="74"/>
                </a:cubicBezTo>
                <a:cubicBezTo>
                  <a:pt x="128" y="79"/>
                  <a:pt x="131" y="85"/>
                  <a:pt x="135" y="89"/>
                </a:cubicBezTo>
                <a:cubicBezTo>
                  <a:pt x="140" y="93"/>
                  <a:pt x="148" y="92"/>
                  <a:pt x="154" y="89"/>
                </a:cubicBezTo>
                <a:cubicBezTo>
                  <a:pt x="162" y="85"/>
                  <a:pt x="171" y="78"/>
                  <a:pt x="169" y="68"/>
                </a:cubicBezTo>
                <a:cubicBezTo>
                  <a:pt x="168" y="62"/>
                  <a:pt x="168" y="62"/>
                  <a:pt x="168" y="62"/>
                </a:cubicBezTo>
                <a:cubicBezTo>
                  <a:pt x="177" y="60"/>
                  <a:pt x="187" y="59"/>
                  <a:pt x="191" y="51"/>
                </a:cubicBezTo>
                <a:cubicBezTo>
                  <a:pt x="193" y="45"/>
                  <a:pt x="197" y="40"/>
                  <a:pt x="192" y="35"/>
                </a:cubicBezTo>
                <a:cubicBezTo>
                  <a:pt x="188" y="32"/>
                  <a:pt x="183" y="34"/>
                  <a:pt x="180" y="36"/>
                </a:cubicBezTo>
                <a:cubicBezTo>
                  <a:pt x="176" y="42"/>
                  <a:pt x="189" y="45"/>
                  <a:pt x="180" y="50"/>
                </a:cubicBezTo>
                <a:cubicBezTo>
                  <a:pt x="174" y="52"/>
                  <a:pt x="169" y="53"/>
                  <a:pt x="165" y="51"/>
                </a:cubicBezTo>
                <a:cubicBezTo>
                  <a:pt x="159" y="47"/>
                  <a:pt x="158" y="42"/>
                  <a:pt x="157" y="37"/>
                </a:cubicBezTo>
                <a:cubicBezTo>
                  <a:pt x="159" y="29"/>
                  <a:pt x="161" y="19"/>
                  <a:pt x="172" y="18"/>
                </a:cubicBezTo>
                <a:cubicBezTo>
                  <a:pt x="178" y="15"/>
                  <a:pt x="183" y="22"/>
                  <a:pt x="188" y="17"/>
                </a:cubicBezTo>
                <a:cubicBezTo>
                  <a:pt x="194" y="6"/>
                  <a:pt x="210" y="2"/>
                  <a:pt x="223" y="0"/>
                </a:cubicBezTo>
                <a:cubicBezTo>
                  <a:pt x="231" y="0"/>
                  <a:pt x="243" y="1"/>
                  <a:pt x="249" y="8"/>
                </a:cubicBezTo>
                <a:close/>
              </a:path>
            </a:pathLst>
          </a:custGeom>
          <a:solidFill>
            <a:srgbClr val="FE162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4" name="Freeform 2699"/>
          <p:cNvSpPr>
            <a:spLocks/>
          </p:cNvSpPr>
          <p:nvPr/>
        </p:nvSpPr>
        <p:spPr bwMode="auto">
          <a:xfrm>
            <a:off x="6597362" y="1893990"/>
            <a:ext cx="1740336" cy="829122"/>
          </a:xfrm>
          <a:custGeom>
            <a:avLst/>
            <a:gdLst>
              <a:gd name="T0" fmla="*/ 86 w 179"/>
              <a:gd name="T1" fmla="*/ 9 h 85"/>
              <a:gd name="T2" fmla="*/ 100 w 179"/>
              <a:gd name="T3" fmla="*/ 24 h 85"/>
              <a:gd name="T4" fmla="*/ 125 w 179"/>
              <a:gd name="T5" fmla="*/ 42 h 85"/>
              <a:gd name="T6" fmla="*/ 100 w 179"/>
              <a:gd name="T7" fmla="*/ 57 h 85"/>
              <a:gd name="T8" fmla="*/ 98 w 179"/>
              <a:gd name="T9" fmla="*/ 45 h 85"/>
              <a:gd name="T10" fmla="*/ 109 w 179"/>
              <a:gd name="T11" fmla="*/ 44 h 85"/>
              <a:gd name="T12" fmla="*/ 96 w 179"/>
              <a:gd name="T13" fmla="*/ 57 h 85"/>
              <a:gd name="T14" fmla="*/ 179 w 179"/>
              <a:gd name="T15" fmla="*/ 42 h 85"/>
              <a:gd name="T16" fmla="*/ 154 w 179"/>
              <a:gd name="T17" fmla="*/ 58 h 85"/>
              <a:gd name="T18" fmla="*/ 130 w 179"/>
              <a:gd name="T19" fmla="*/ 74 h 85"/>
              <a:gd name="T20" fmla="*/ 85 w 179"/>
              <a:gd name="T21" fmla="*/ 85 h 85"/>
              <a:gd name="T22" fmla="*/ 40 w 179"/>
              <a:gd name="T23" fmla="*/ 65 h 85"/>
              <a:gd name="T24" fmla="*/ 37 w 179"/>
              <a:gd name="T25" fmla="*/ 48 h 85"/>
              <a:gd name="T26" fmla="*/ 100 w 179"/>
              <a:gd name="T27" fmla="*/ 74 h 85"/>
              <a:gd name="T28" fmla="*/ 130 w 179"/>
              <a:gd name="T29" fmla="*/ 67 h 85"/>
              <a:gd name="T30" fmla="*/ 80 w 179"/>
              <a:gd name="T31" fmla="*/ 43 h 85"/>
              <a:gd name="T32" fmla="*/ 63 w 179"/>
              <a:gd name="T33" fmla="*/ 30 h 85"/>
              <a:gd name="T34" fmla="*/ 47 w 179"/>
              <a:gd name="T35" fmla="*/ 33 h 85"/>
              <a:gd name="T36" fmla="*/ 37 w 179"/>
              <a:gd name="T37" fmla="*/ 45 h 85"/>
              <a:gd name="T38" fmla="*/ 33 w 179"/>
              <a:gd name="T39" fmla="*/ 34 h 85"/>
              <a:gd name="T40" fmla="*/ 18 w 179"/>
              <a:gd name="T41" fmla="*/ 34 h 85"/>
              <a:gd name="T42" fmla="*/ 33 w 179"/>
              <a:gd name="T43" fmla="*/ 46 h 85"/>
              <a:gd name="T44" fmla="*/ 15 w 179"/>
              <a:gd name="T45" fmla="*/ 55 h 85"/>
              <a:gd name="T46" fmla="*/ 2 w 179"/>
              <a:gd name="T47" fmla="*/ 38 h 85"/>
              <a:gd name="T48" fmla="*/ 27 w 179"/>
              <a:gd name="T49" fmla="*/ 17 h 85"/>
              <a:gd name="T50" fmla="*/ 70 w 179"/>
              <a:gd name="T51" fmla="*/ 15 h 85"/>
              <a:gd name="T52" fmla="*/ 86 w 179"/>
              <a:gd name="T53" fmla="*/ 9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79" h="85">
                <a:moveTo>
                  <a:pt x="86" y="9"/>
                </a:moveTo>
                <a:cubicBezTo>
                  <a:pt x="95" y="10"/>
                  <a:pt x="98" y="18"/>
                  <a:pt x="100" y="24"/>
                </a:cubicBezTo>
                <a:cubicBezTo>
                  <a:pt x="114" y="24"/>
                  <a:pt x="125" y="34"/>
                  <a:pt x="125" y="42"/>
                </a:cubicBezTo>
                <a:cubicBezTo>
                  <a:pt x="124" y="61"/>
                  <a:pt x="108" y="63"/>
                  <a:pt x="100" y="57"/>
                </a:cubicBezTo>
                <a:cubicBezTo>
                  <a:pt x="96" y="53"/>
                  <a:pt x="95" y="50"/>
                  <a:pt x="98" y="45"/>
                </a:cubicBezTo>
                <a:cubicBezTo>
                  <a:pt x="100" y="42"/>
                  <a:pt x="106" y="44"/>
                  <a:pt x="109" y="44"/>
                </a:cubicBezTo>
                <a:cubicBezTo>
                  <a:pt x="99" y="34"/>
                  <a:pt x="87" y="48"/>
                  <a:pt x="96" y="57"/>
                </a:cubicBezTo>
                <a:cubicBezTo>
                  <a:pt x="112" y="75"/>
                  <a:pt x="152" y="45"/>
                  <a:pt x="179" y="42"/>
                </a:cubicBezTo>
                <a:cubicBezTo>
                  <a:pt x="172" y="46"/>
                  <a:pt x="159" y="56"/>
                  <a:pt x="154" y="58"/>
                </a:cubicBezTo>
                <a:cubicBezTo>
                  <a:pt x="148" y="61"/>
                  <a:pt x="137" y="70"/>
                  <a:pt x="130" y="74"/>
                </a:cubicBezTo>
                <a:cubicBezTo>
                  <a:pt x="118" y="80"/>
                  <a:pt x="100" y="85"/>
                  <a:pt x="85" y="85"/>
                </a:cubicBezTo>
                <a:cubicBezTo>
                  <a:pt x="73" y="85"/>
                  <a:pt x="54" y="80"/>
                  <a:pt x="40" y="65"/>
                </a:cubicBezTo>
                <a:cubicBezTo>
                  <a:pt x="35" y="59"/>
                  <a:pt x="33" y="57"/>
                  <a:pt x="37" y="48"/>
                </a:cubicBezTo>
                <a:cubicBezTo>
                  <a:pt x="48" y="73"/>
                  <a:pt x="75" y="75"/>
                  <a:pt x="100" y="74"/>
                </a:cubicBezTo>
                <a:cubicBezTo>
                  <a:pt x="110" y="74"/>
                  <a:pt x="123" y="69"/>
                  <a:pt x="130" y="67"/>
                </a:cubicBezTo>
                <a:cubicBezTo>
                  <a:pt x="109" y="73"/>
                  <a:pt x="77" y="64"/>
                  <a:pt x="80" y="43"/>
                </a:cubicBezTo>
                <a:cubicBezTo>
                  <a:pt x="80" y="37"/>
                  <a:pt x="74" y="24"/>
                  <a:pt x="63" y="30"/>
                </a:cubicBezTo>
                <a:cubicBezTo>
                  <a:pt x="57" y="28"/>
                  <a:pt x="50" y="29"/>
                  <a:pt x="47" y="33"/>
                </a:cubicBezTo>
                <a:cubicBezTo>
                  <a:pt x="42" y="32"/>
                  <a:pt x="38" y="39"/>
                  <a:pt x="37" y="45"/>
                </a:cubicBezTo>
                <a:cubicBezTo>
                  <a:pt x="36" y="42"/>
                  <a:pt x="35" y="36"/>
                  <a:pt x="33" y="34"/>
                </a:cubicBezTo>
                <a:cubicBezTo>
                  <a:pt x="30" y="31"/>
                  <a:pt x="23" y="29"/>
                  <a:pt x="18" y="34"/>
                </a:cubicBezTo>
                <a:cubicBezTo>
                  <a:pt x="23" y="33"/>
                  <a:pt x="34" y="34"/>
                  <a:pt x="33" y="46"/>
                </a:cubicBezTo>
                <a:cubicBezTo>
                  <a:pt x="33" y="56"/>
                  <a:pt x="25" y="60"/>
                  <a:pt x="15" y="55"/>
                </a:cubicBezTo>
                <a:cubicBezTo>
                  <a:pt x="8" y="51"/>
                  <a:pt x="3" y="45"/>
                  <a:pt x="2" y="38"/>
                </a:cubicBezTo>
                <a:cubicBezTo>
                  <a:pt x="0" y="20"/>
                  <a:pt x="12" y="14"/>
                  <a:pt x="27" y="17"/>
                </a:cubicBezTo>
                <a:cubicBezTo>
                  <a:pt x="39" y="0"/>
                  <a:pt x="53" y="4"/>
                  <a:pt x="70" y="15"/>
                </a:cubicBezTo>
                <a:cubicBezTo>
                  <a:pt x="74" y="13"/>
                  <a:pt x="80" y="8"/>
                  <a:pt x="86" y="9"/>
                </a:cubicBezTo>
                <a:close/>
              </a:path>
            </a:pathLst>
          </a:custGeom>
          <a:solidFill>
            <a:srgbClr val="FE1627"/>
          </a:solidFill>
          <a:ln>
            <a:noFill/>
          </a:ln>
          <a:effectLst>
            <a:outerShdw blurRad="76200" dist="889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5" name="Freeform 2611"/>
          <p:cNvSpPr>
            <a:spLocks/>
          </p:cNvSpPr>
          <p:nvPr/>
        </p:nvSpPr>
        <p:spPr bwMode="auto">
          <a:xfrm rot="20267998" flipH="1">
            <a:off x="-1037456" y="-24470"/>
            <a:ext cx="3217373" cy="1731051"/>
          </a:xfrm>
          <a:custGeom>
            <a:avLst/>
            <a:gdLst>
              <a:gd name="T0" fmla="*/ 236 w 580"/>
              <a:gd name="T1" fmla="*/ 51 h 312"/>
              <a:gd name="T2" fmla="*/ 197 w 580"/>
              <a:gd name="T3" fmla="*/ 101 h 312"/>
              <a:gd name="T4" fmla="*/ 282 w 580"/>
              <a:gd name="T5" fmla="*/ 131 h 312"/>
              <a:gd name="T6" fmla="*/ 260 w 580"/>
              <a:gd name="T7" fmla="*/ 158 h 312"/>
              <a:gd name="T8" fmla="*/ 273 w 580"/>
              <a:gd name="T9" fmla="*/ 143 h 312"/>
              <a:gd name="T10" fmla="*/ 248 w 580"/>
              <a:gd name="T11" fmla="*/ 157 h 312"/>
              <a:gd name="T12" fmla="*/ 307 w 580"/>
              <a:gd name="T13" fmla="*/ 138 h 312"/>
              <a:gd name="T14" fmla="*/ 338 w 580"/>
              <a:gd name="T15" fmla="*/ 176 h 312"/>
              <a:gd name="T16" fmla="*/ 336 w 580"/>
              <a:gd name="T17" fmla="*/ 164 h 312"/>
              <a:gd name="T18" fmla="*/ 305 w 580"/>
              <a:gd name="T19" fmla="*/ 169 h 312"/>
              <a:gd name="T20" fmla="*/ 373 w 580"/>
              <a:gd name="T21" fmla="*/ 199 h 312"/>
              <a:gd name="T22" fmla="*/ 551 w 580"/>
              <a:gd name="T23" fmla="*/ 126 h 312"/>
              <a:gd name="T24" fmla="*/ 522 w 580"/>
              <a:gd name="T25" fmla="*/ 157 h 312"/>
              <a:gd name="T26" fmla="*/ 410 w 580"/>
              <a:gd name="T27" fmla="*/ 235 h 312"/>
              <a:gd name="T28" fmla="*/ 360 w 580"/>
              <a:gd name="T29" fmla="*/ 215 h 312"/>
              <a:gd name="T30" fmla="*/ 371 w 580"/>
              <a:gd name="T31" fmla="*/ 248 h 312"/>
              <a:gd name="T32" fmla="*/ 359 w 580"/>
              <a:gd name="T33" fmla="*/ 244 h 312"/>
              <a:gd name="T34" fmla="*/ 381 w 580"/>
              <a:gd name="T35" fmla="*/ 229 h 312"/>
              <a:gd name="T36" fmla="*/ 309 w 580"/>
              <a:gd name="T37" fmla="*/ 246 h 312"/>
              <a:gd name="T38" fmla="*/ 241 w 580"/>
              <a:gd name="T39" fmla="*/ 227 h 312"/>
              <a:gd name="T40" fmla="*/ 267 w 580"/>
              <a:gd name="T41" fmla="*/ 251 h 312"/>
              <a:gd name="T42" fmla="*/ 250 w 580"/>
              <a:gd name="T43" fmla="*/ 248 h 312"/>
              <a:gd name="T44" fmla="*/ 279 w 580"/>
              <a:gd name="T45" fmla="*/ 239 h 312"/>
              <a:gd name="T46" fmla="*/ 221 w 580"/>
              <a:gd name="T47" fmla="*/ 265 h 312"/>
              <a:gd name="T48" fmla="*/ 109 w 580"/>
              <a:gd name="T49" fmla="*/ 293 h 312"/>
              <a:gd name="T50" fmla="*/ 158 w 580"/>
              <a:gd name="T51" fmla="*/ 242 h 312"/>
              <a:gd name="T52" fmla="*/ 205 w 580"/>
              <a:gd name="T53" fmla="*/ 229 h 312"/>
              <a:gd name="T54" fmla="*/ 178 w 580"/>
              <a:gd name="T55" fmla="*/ 226 h 312"/>
              <a:gd name="T56" fmla="*/ 210 w 580"/>
              <a:gd name="T57" fmla="*/ 239 h 312"/>
              <a:gd name="T58" fmla="*/ 222 w 580"/>
              <a:gd name="T59" fmla="*/ 171 h 312"/>
              <a:gd name="T60" fmla="*/ 157 w 580"/>
              <a:gd name="T61" fmla="*/ 153 h 312"/>
              <a:gd name="T62" fmla="*/ 110 w 580"/>
              <a:gd name="T63" fmla="*/ 129 h 312"/>
              <a:gd name="T64" fmla="*/ 121 w 580"/>
              <a:gd name="T65" fmla="*/ 139 h 312"/>
              <a:gd name="T66" fmla="*/ 146 w 580"/>
              <a:gd name="T67" fmla="*/ 136 h 312"/>
              <a:gd name="T68" fmla="*/ 71 w 580"/>
              <a:gd name="T69" fmla="*/ 154 h 312"/>
              <a:gd name="T70" fmla="*/ 4 w 580"/>
              <a:gd name="T71" fmla="*/ 109 h 312"/>
              <a:gd name="T72" fmla="*/ 69 w 580"/>
              <a:gd name="T73" fmla="*/ 52 h 312"/>
              <a:gd name="T74" fmla="*/ 85 w 580"/>
              <a:gd name="T75" fmla="*/ 94 h 312"/>
              <a:gd name="T76" fmla="*/ 84 w 580"/>
              <a:gd name="T77" fmla="*/ 71 h 312"/>
              <a:gd name="T78" fmla="*/ 103 w 580"/>
              <a:gd name="T79" fmla="*/ 106 h 312"/>
              <a:gd name="T80" fmla="*/ 141 w 580"/>
              <a:gd name="T81" fmla="*/ 56 h 312"/>
              <a:gd name="T82" fmla="*/ 141 w 580"/>
              <a:gd name="T83" fmla="*/ 81 h 312"/>
              <a:gd name="T84" fmla="*/ 135 w 580"/>
              <a:gd name="T85" fmla="*/ 89 h 312"/>
              <a:gd name="T86" fmla="*/ 168 w 580"/>
              <a:gd name="T87" fmla="*/ 62 h 312"/>
              <a:gd name="T88" fmla="*/ 180 w 580"/>
              <a:gd name="T89" fmla="*/ 36 h 312"/>
              <a:gd name="T90" fmla="*/ 157 w 580"/>
              <a:gd name="T91" fmla="*/ 37 h 312"/>
              <a:gd name="T92" fmla="*/ 223 w 580"/>
              <a:gd name="T93" fmla="*/ 0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580" h="312">
                <a:moveTo>
                  <a:pt x="249" y="8"/>
                </a:moveTo>
                <a:cubicBezTo>
                  <a:pt x="253" y="13"/>
                  <a:pt x="258" y="20"/>
                  <a:pt x="257" y="26"/>
                </a:cubicBezTo>
                <a:cubicBezTo>
                  <a:pt x="256" y="39"/>
                  <a:pt x="243" y="42"/>
                  <a:pt x="236" y="51"/>
                </a:cubicBezTo>
                <a:cubicBezTo>
                  <a:pt x="238" y="59"/>
                  <a:pt x="251" y="54"/>
                  <a:pt x="251" y="64"/>
                </a:cubicBezTo>
                <a:cubicBezTo>
                  <a:pt x="248" y="71"/>
                  <a:pt x="250" y="82"/>
                  <a:pt x="238" y="85"/>
                </a:cubicBezTo>
                <a:cubicBezTo>
                  <a:pt x="223" y="90"/>
                  <a:pt x="208" y="89"/>
                  <a:pt x="197" y="101"/>
                </a:cubicBezTo>
                <a:cubicBezTo>
                  <a:pt x="194" y="109"/>
                  <a:pt x="190" y="116"/>
                  <a:pt x="193" y="123"/>
                </a:cubicBezTo>
                <a:cubicBezTo>
                  <a:pt x="196" y="129"/>
                  <a:pt x="201" y="134"/>
                  <a:pt x="207" y="135"/>
                </a:cubicBezTo>
                <a:cubicBezTo>
                  <a:pt x="233" y="134"/>
                  <a:pt x="261" y="110"/>
                  <a:pt x="282" y="131"/>
                </a:cubicBezTo>
                <a:cubicBezTo>
                  <a:pt x="288" y="135"/>
                  <a:pt x="289" y="142"/>
                  <a:pt x="290" y="148"/>
                </a:cubicBezTo>
                <a:cubicBezTo>
                  <a:pt x="286" y="153"/>
                  <a:pt x="281" y="161"/>
                  <a:pt x="271" y="160"/>
                </a:cubicBezTo>
                <a:cubicBezTo>
                  <a:pt x="267" y="162"/>
                  <a:pt x="263" y="160"/>
                  <a:pt x="260" y="158"/>
                </a:cubicBezTo>
                <a:cubicBezTo>
                  <a:pt x="255" y="156"/>
                  <a:pt x="257" y="151"/>
                  <a:pt x="259" y="148"/>
                </a:cubicBezTo>
                <a:cubicBezTo>
                  <a:pt x="260" y="145"/>
                  <a:pt x="263" y="143"/>
                  <a:pt x="266" y="143"/>
                </a:cubicBezTo>
                <a:cubicBezTo>
                  <a:pt x="268" y="145"/>
                  <a:pt x="272" y="145"/>
                  <a:pt x="273" y="143"/>
                </a:cubicBezTo>
                <a:cubicBezTo>
                  <a:pt x="276" y="140"/>
                  <a:pt x="274" y="138"/>
                  <a:pt x="273" y="136"/>
                </a:cubicBezTo>
                <a:cubicBezTo>
                  <a:pt x="267" y="132"/>
                  <a:pt x="258" y="134"/>
                  <a:pt x="254" y="139"/>
                </a:cubicBezTo>
                <a:cubicBezTo>
                  <a:pt x="250" y="143"/>
                  <a:pt x="248" y="150"/>
                  <a:pt x="248" y="157"/>
                </a:cubicBezTo>
                <a:cubicBezTo>
                  <a:pt x="253" y="164"/>
                  <a:pt x="260" y="171"/>
                  <a:pt x="271" y="170"/>
                </a:cubicBezTo>
                <a:cubicBezTo>
                  <a:pt x="284" y="168"/>
                  <a:pt x="292" y="161"/>
                  <a:pt x="298" y="152"/>
                </a:cubicBezTo>
                <a:cubicBezTo>
                  <a:pt x="298" y="146"/>
                  <a:pt x="299" y="140"/>
                  <a:pt x="307" y="138"/>
                </a:cubicBezTo>
                <a:cubicBezTo>
                  <a:pt x="320" y="134"/>
                  <a:pt x="339" y="136"/>
                  <a:pt x="348" y="146"/>
                </a:cubicBezTo>
                <a:cubicBezTo>
                  <a:pt x="353" y="150"/>
                  <a:pt x="354" y="156"/>
                  <a:pt x="352" y="162"/>
                </a:cubicBezTo>
                <a:cubicBezTo>
                  <a:pt x="351" y="169"/>
                  <a:pt x="342" y="171"/>
                  <a:pt x="338" y="176"/>
                </a:cubicBezTo>
                <a:cubicBezTo>
                  <a:pt x="330" y="176"/>
                  <a:pt x="322" y="179"/>
                  <a:pt x="317" y="173"/>
                </a:cubicBezTo>
                <a:cubicBezTo>
                  <a:pt x="314" y="169"/>
                  <a:pt x="314" y="165"/>
                  <a:pt x="318" y="161"/>
                </a:cubicBezTo>
                <a:cubicBezTo>
                  <a:pt x="328" y="154"/>
                  <a:pt x="327" y="171"/>
                  <a:pt x="336" y="164"/>
                </a:cubicBezTo>
                <a:cubicBezTo>
                  <a:pt x="339" y="159"/>
                  <a:pt x="335" y="155"/>
                  <a:pt x="332" y="152"/>
                </a:cubicBezTo>
                <a:cubicBezTo>
                  <a:pt x="326" y="149"/>
                  <a:pt x="320" y="151"/>
                  <a:pt x="315" y="153"/>
                </a:cubicBezTo>
                <a:cubicBezTo>
                  <a:pt x="308" y="156"/>
                  <a:pt x="305" y="163"/>
                  <a:pt x="305" y="169"/>
                </a:cubicBezTo>
                <a:cubicBezTo>
                  <a:pt x="307" y="176"/>
                  <a:pt x="311" y="180"/>
                  <a:pt x="317" y="184"/>
                </a:cubicBezTo>
                <a:cubicBezTo>
                  <a:pt x="325" y="187"/>
                  <a:pt x="333" y="184"/>
                  <a:pt x="340" y="185"/>
                </a:cubicBezTo>
                <a:cubicBezTo>
                  <a:pt x="348" y="193"/>
                  <a:pt x="360" y="199"/>
                  <a:pt x="373" y="199"/>
                </a:cubicBezTo>
                <a:cubicBezTo>
                  <a:pt x="399" y="196"/>
                  <a:pt x="399" y="162"/>
                  <a:pt x="427" y="163"/>
                </a:cubicBezTo>
                <a:cubicBezTo>
                  <a:pt x="442" y="172"/>
                  <a:pt x="460" y="182"/>
                  <a:pt x="479" y="174"/>
                </a:cubicBezTo>
                <a:cubicBezTo>
                  <a:pt x="510" y="165"/>
                  <a:pt x="514" y="126"/>
                  <a:pt x="551" y="126"/>
                </a:cubicBezTo>
                <a:cubicBezTo>
                  <a:pt x="562" y="129"/>
                  <a:pt x="570" y="135"/>
                  <a:pt x="580" y="135"/>
                </a:cubicBezTo>
                <a:cubicBezTo>
                  <a:pt x="576" y="141"/>
                  <a:pt x="565" y="139"/>
                  <a:pt x="558" y="142"/>
                </a:cubicBezTo>
                <a:cubicBezTo>
                  <a:pt x="546" y="145"/>
                  <a:pt x="531" y="147"/>
                  <a:pt x="522" y="157"/>
                </a:cubicBezTo>
                <a:cubicBezTo>
                  <a:pt x="514" y="174"/>
                  <a:pt x="511" y="197"/>
                  <a:pt x="487" y="201"/>
                </a:cubicBezTo>
                <a:cubicBezTo>
                  <a:pt x="469" y="206"/>
                  <a:pt x="454" y="190"/>
                  <a:pt x="437" y="195"/>
                </a:cubicBezTo>
                <a:cubicBezTo>
                  <a:pt x="416" y="201"/>
                  <a:pt x="417" y="223"/>
                  <a:pt x="410" y="235"/>
                </a:cubicBezTo>
                <a:cubicBezTo>
                  <a:pt x="405" y="240"/>
                  <a:pt x="401" y="245"/>
                  <a:pt x="395" y="246"/>
                </a:cubicBezTo>
                <a:cubicBezTo>
                  <a:pt x="394" y="237"/>
                  <a:pt x="392" y="228"/>
                  <a:pt x="384" y="221"/>
                </a:cubicBezTo>
                <a:cubicBezTo>
                  <a:pt x="378" y="216"/>
                  <a:pt x="368" y="212"/>
                  <a:pt x="360" y="215"/>
                </a:cubicBezTo>
                <a:cubicBezTo>
                  <a:pt x="348" y="216"/>
                  <a:pt x="346" y="228"/>
                  <a:pt x="343" y="237"/>
                </a:cubicBezTo>
                <a:cubicBezTo>
                  <a:pt x="341" y="243"/>
                  <a:pt x="347" y="248"/>
                  <a:pt x="351" y="251"/>
                </a:cubicBezTo>
                <a:cubicBezTo>
                  <a:pt x="358" y="255"/>
                  <a:pt x="367" y="255"/>
                  <a:pt x="371" y="248"/>
                </a:cubicBezTo>
                <a:cubicBezTo>
                  <a:pt x="373" y="245"/>
                  <a:pt x="374" y="241"/>
                  <a:pt x="371" y="238"/>
                </a:cubicBezTo>
                <a:cubicBezTo>
                  <a:pt x="368" y="235"/>
                  <a:pt x="362" y="237"/>
                  <a:pt x="363" y="241"/>
                </a:cubicBezTo>
                <a:cubicBezTo>
                  <a:pt x="363" y="244"/>
                  <a:pt x="362" y="245"/>
                  <a:pt x="359" y="244"/>
                </a:cubicBezTo>
                <a:cubicBezTo>
                  <a:pt x="354" y="244"/>
                  <a:pt x="352" y="239"/>
                  <a:pt x="352" y="236"/>
                </a:cubicBezTo>
                <a:cubicBezTo>
                  <a:pt x="354" y="231"/>
                  <a:pt x="357" y="224"/>
                  <a:pt x="363" y="224"/>
                </a:cubicBezTo>
                <a:cubicBezTo>
                  <a:pt x="370" y="220"/>
                  <a:pt x="376" y="227"/>
                  <a:pt x="381" y="229"/>
                </a:cubicBezTo>
                <a:cubicBezTo>
                  <a:pt x="388" y="235"/>
                  <a:pt x="381" y="242"/>
                  <a:pt x="385" y="248"/>
                </a:cubicBezTo>
                <a:cubicBezTo>
                  <a:pt x="382" y="257"/>
                  <a:pt x="376" y="262"/>
                  <a:pt x="367" y="265"/>
                </a:cubicBezTo>
                <a:cubicBezTo>
                  <a:pt x="343" y="274"/>
                  <a:pt x="330" y="250"/>
                  <a:pt x="309" y="246"/>
                </a:cubicBezTo>
                <a:cubicBezTo>
                  <a:pt x="304" y="240"/>
                  <a:pt x="296" y="242"/>
                  <a:pt x="289" y="241"/>
                </a:cubicBezTo>
                <a:cubicBezTo>
                  <a:pt x="287" y="231"/>
                  <a:pt x="277" y="227"/>
                  <a:pt x="268" y="222"/>
                </a:cubicBezTo>
                <a:cubicBezTo>
                  <a:pt x="258" y="218"/>
                  <a:pt x="249" y="222"/>
                  <a:pt x="241" y="227"/>
                </a:cubicBezTo>
                <a:cubicBezTo>
                  <a:pt x="235" y="229"/>
                  <a:pt x="235" y="236"/>
                  <a:pt x="234" y="241"/>
                </a:cubicBezTo>
                <a:cubicBezTo>
                  <a:pt x="237" y="248"/>
                  <a:pt x="240" y="257"/>
                  <a:pt x="250" y="258"/>
                </a:cubicBezTo>
                <a:cubicBezTo>
                  <a:pt x="256" y="258"/>
                  <a:pt x="264" y="257"/>
                  <a:pt x="267" y="251"/>
                </a:cubicBezTo>
                <a:cubicBezTo>
                  <a:pt x="269" y="248"/>
                  <a:pt x="269" y="245"/>
                  <a:pt x="267" y="242"/>
                </a:cubicBezTo>
                <a:cubicBezTo>
                  <a:pt x="264" y="240"/>
                  <a:pt x="262" y="241"/>
                  <a:pt x="260" y="242"/>
                </a:cubicBezTo>
                <a:cubicBezTo>
                  <a:pt x="260" y="247"/>
                  <a:pt x="255" y="250"/>
                  <a:pt x="250" y="248"/>
                </a:cubicBezTo>
                <a:cubicBezTo>
                  <a:pt x="245" y="247"/>
                  <a:pt x="244" y="243"/>
                  <a:pt x="244" y="239"/>
                </a:cubicBezTo>
                <a:cubicBezTo>
                  <a:pt x="246" y="233"/>
                  <a:pt x="253" y="230"/>
                  <a:pt x="259" y="229"/>
                </a:cubicBezTo>
                <a:cubicBezTo>
                  <a:pt x="267" y="229"/>
                  <a:pt x="273" y="236"/>
                  <a:pt x="279" y="239"/>
                </a:cubicBezTo>
                <a:cubicBezTo>
                  <a:pt x="282" y="250"/>
                  <a:pt x="278" y="263"/>
                  <a:pt x="267" y="269"/>
                </a:cubicBezTo>
                <a:cubicBezTo>
                  <a:pt x="254" y="274"/>
                  <a:pt x="238" y="276"/>
                  <a:pt x="226" y="270"/>
                </a:cubicBezTo>
                <a:cubicBezTo>
                  <a:pt x="225" y="267"/>
                  <a:pt x="225" y="265"/>
                  <a:pt x="221" y="265"/>
                </a:cubicBezTo>
                <a:cubicBezTo>
                  <a:pt x="213" y="271"/>
                  <a:pt x="212" y="280"/>
                  <a:pt x="205" y="286"/>
                </a:cubicBezTo>
                <a:cubicBezTo>
                  <a:pt x="193" y="300"/>
                  <a:pt x="172" y="306"/>
                  <a:pt x="152" y="312"/>
                </a:cubicBezTo>
                <a:cubicBezTo>
                  <a:pt x="136" y="312"/>
                  <a:pt x="118" y="306"/>
                  <a:pt x="109" y="293"/>
                </a:cubicBezTo>
                <a:cubicBezTo>
                  <a:pt x="103" y="286"/>
                  <a:pt x="104" y="275"/>
                  <a:pt x="106" y="267"/>
                </a:cubicBezTo>
                <a:cubicBezTo>
                  <a:pt x="112" y="254"/>
                  <a:pt x="125" y="248"/>
                  <a:pt x="141" y="245"/>
                </a:cubicBezTo>
                <a:cubicBezTo>
                  <a:pt x="146" y="242"/>
                  <a:pt x="154" y="246"/>
                  <a:pt x="158" y="242"/>
                </a:cubicBezTo>
                <a:cubicBezTo>
                  <a:pt x="157" y="234"/>
                  <a:pt x="159" y="223"/>
                  <a:pt x="168" y="218"/>
                </a:cubicBezTo>
                <a:cubicBezTo>
                  <a:pt x="175" y="212"/>
                  <a:pt x="187" y="208"/>
                  <a:pt x="197" y="210"/>
                </a:cubicBezTo>
                <a:cubicBezTo>
                  <a:pt x="202" y="215"/>
                  <a:pt x="207" y="222"/>
                  <a:pt x="205" y="229"/>
                </a:cubicBezTo>
                <a:cubicBezTo>
                  <a:pt x="204" y="233"/>
                  <a:pt x="199" y="236"/>
                  <a:pt x="195" y="234"/>
                </a:cubicBezTo>
                <a:cubicBezTo>
                  <a:pt x="191" y="235"/>
                  <a:pt x="186" y="234"/>
                  <a:pt x="183" y="230"/>
                </a:cubicBezTo>
                <a:cubicBezTo>
                  <a:pt x="183" y="228"/>
                  <a:pt x="181" y="225"/>
                  <a:pt x="178" y="226"/>
                </a:cubicBezTo>
                <a:cubicBezTo>
                  <a:pt x="175" y="227"/>
                  <a:pt x="174" y="229"/>
                  <a:pt x="174" y="231"/>
                </a:cubicBezTo>
                <a:cubicBezTo>
                  <a:pt x="177" y="237"/>
                  <a:pt x="182" y="244"/>
                  <a:pt x="192" y="243"/>
                </a:cubicBezTo>
                <a:cubicBezTo>
                  <a:pt x="198" y="244"/>
                  <a:pt x="205" y="244"/>
                  <a:pt x="210" y="239"/>
                </a:cubicBezTo>
                <a:cubicBezTo>
                  <a:pt x="214" y="232"/>
                  <a:pt x="216" y="223"/>
                  <a:pt x="212" y="216"/>
                </a:cubicBezTo>
                <a:cubicBezTo>
                  <a:pt x="208" y="210"/>
                  <a:pt x="207" y="204"/>
                  <a:pt x="201" y="201"/>
                </a:cubicBezTo>
                <a:cubicBezTo>
                  <a:pt x="213" y="195"/>
                  <a:pt x="222" y="183"/>
                  <a:pt x="222" y="171"/>
                </a:cubicBezTo>
                <a:cubicBezTo>
                  <a:pt x="222" y="162"/>
                  <a:pt x="216" y="157"/>
                  <a:pt x="209" y="151"/>
                </a:cubicBezTo>
                <a:cubicBezTo>
                  <a:pt x="196" y="145"/>
                  <a:pt x="182" y="148"/>
                  <a:pt x="170" y="155"/>
                </a:cubicBezTo>
                <a:cubicBezTo>
                  <a:pt x="165" y="155"/>
                  <a:pt x="160" y="154"/>
                  <a:pt x="157" y="153"/>
                </a:cubicBezTo>
                <a:cubicBezTo>
                  <a:pt x="158" y="143"/>
                  <a:pt x="156" y="134"/>
                  <a:pt x="151" y="128"/>
                </a:cubicBezTo>
                <a:cubicBezTo>
                  <a:pt x="145" y="124"/>
                  <a:pt x="138" y="118"/>
                  <a:pt x="130" y="117"/>
                </a:cubicBezTo>
                <a:cubicBezTo>
                  <a:pt x="122" y="119"/>
                  <a:pt x="114" y="123"/>
                  <a:pt x="110" y="129"/>
                </a:cubicBezTo>
                <a:cubicBezTo>
                  <a:pt x="106" y="136"/>
                  <a:pt x="105" y="143"/>
                  <a:pt x="111" y="148"/>
                </a:cubicBezTo>
                <a:cubicBezTo>
                  <a:pt x="114" y="151"/>
                  <a:pt x="119" y="150"/>
                  <a:pt x="123" y="148"/>
                </a:cubicBezTo>
                <a:cubicBezTo>
                  <a:pt x="125" y="145"/>
                  <a:pt x="125" y="141"/>
                  <a:pt x="121" y="139"/>
                </a:cubicBezTo>
                <a:cubicBezTo>
                  <a:pt x="119" y="139"/>
                  <a:pt x="116" y="137"/>
                  <a:pt x="117" y="135"/>
                </a:cubicBezTo>
                <a:cubicBezTo>
                  <a:pt x="120" y="130"/>
                  <a:pt x="125" y="128"/>
                  <a:pt x="131" y="127"/>
                </a:cubicBezTo>
                <a:cubicBezTo>
                  <a:pt x="138" y="129"/>
                  <a:pt x="142" y="132"/>
                  <a:pt x="146" y="136"/>
                </a:cubicBezTo>
                <a:cubicBezTo>
                  <a:pt x="149" y="147"/>
                  <a:pt x="146" y="159"/>
                  <a:pt x="136" y="166"/>
                </a:cubicBezTo>
                <a:cubicBezTo>
                  <a:pt x="119" y="174"/>
                  <a:pt x="98" y="173"/>
                  <a:pt x="83" y="162"/>
                </a:cubicBezTo>
                <a:cubicBezTo>
                  <a:pt x="71" y="154"/>
                  <a:pt x="71" y="154"/>
                  <a:pt x="71" y="154"/>
                </a:cubicBezTo>
                <a:cubicBezTo>
                  <a:pt x="57" y="159"/>
                  <a:pt x="41" y="165"/>
                  <a:pt x="26" y="159"/>
                </a:cubicBezTo>
                <a:cubicBezTo>
                  <a:pt x="17" y="156"/>
                  <a:pt x="13" y="150"/>
                  <a:pt x="7" y="144"/>
                </a:cubicBezTo>
                <a:cubicBezTo>
                  <a:pt x="2" y="131"/>
                  <a:pt x="0" y="122"/>
                  <a:pt x="4" y="109"/>
                </a:cubicBezTo>
                <a:cubicBezTo>
                  <a:pt x="12" y="99"/>
                  <a:pt x="21" y="86"/>
                  <a:pt x="38" y="88"/>
                </a:cubicBezTo>
                <a:cubicBezTo>
                  <a:pt x="44" y="86"/>
                  <a:pt x="40" y="80"/>
                  <a:pt x="41" y="75"/>
                </a:cubicBezTo>
                <a:cubicBezTo>
                  <a:pt x="43" y="63"/>
                  <a:pt x="56" y="56"/>
                  <a:pt x="69" y="52"/>
                </a:cubicBezTo>
                <a:cubicBezTo>
                  <a:pt x="83" y="54"/>
                  <a:pt x="101" y="52"/>
                  <a:pt x="110" y="63"/>
                </a:cubicBezTo>
                <a:cubicBezTo>
                  <a:pt x="114" y="74"/>
                  <a:pt x="114" y="87"/>
                  <a:pt x="104" y="96"/>
                </a:cubicBezTo>
                <a:cubicBezTo>
                  <a:pt x="98" y="98"/>
                  <a:pt x="90" y="99"/>
                  <a:pt x="85" y="94"/>
                </a:cubicBezTo>
                <a:cubicBezTo>
                  <a:pt x="83" y="91"/>
                  <a:pt x="81" y="88"/>
                  <a:pt x="83" y="85"/>
                </a:cubicBezTo>
                <a:cubicBezTo>
                  <a:pt x="85" y="81"/>
                  <a:pt x="93" y="82"/>
                  <a:pt x="93" y="76"/>
                </a:cubicBezTo>
                <a:cubicBezTo>
                  <a:pt x="92" y="72"/>
                  <a:pt x="88" y="70"/>
                  <a:pt x="84" y="71"/>
                </a:cubicBezTo>
                <a:cubicBezTo>
                  <a:pt x="75" y="72"/>
                  <a:pt x="74" y="81"/>
                  <a:pt x="72" y="87"/>
                </a:cubicBezTo>
                <a:cubicBezTo>
                  <a:pt x="71" y="94"/>
                  <a:pt x="75" y="101"/>
                  <a:pt x="82" y="104"/>
                </a:cubicBezTo>
                <a:cubicBezTo>
                  <a:pt x="89" y="108"/>
                  <a:pt x="96" y="108"/>
                  <a:pt x="103" y="106"/>
                </a:cubicBezTo>
                <a:cubicBezTo>
                  <a:pt x="118" y="101"/>
                  <a:pt x="123" y="88"/>
                  <a:pt x="123" y="76"/>
                </a:cubicBezTo>
                <a:cubicBezTo>
                  <a:pt x="121" y="65"/>
                  <a:pt x="121" y="65"/>
                  <a:pt x="121" y="65"/>
                </a:cubicBezTo>
                <a:cubicBezTo>
                  <a:pt x="126" y="60"/>
                  <a:pt x="133" y="54"/>
                  <a:pt x="141" y="56"/>
                </a:cubicBezTo>
                <a:cubicBezTo>
                  <a:pt x="150" y="58"/>
                  <a:pt x="156" y="63"/>
                  <a:pt x="159" y="68"/>
                </a:cubicBezTo>
                <a:cubicBezTo>
                  <a:pt x="159" y="74"/>
                  <a:pt x="155" y="79"/>
                  <a:pt x="148" y="82"/>
                </a:cubicBezTo>
                <a:cubicBezTo>
                  <a:pt x="146" y="82"/>
                  <a:pt x="144" y="83"/>
                  <a:pt x="141" y="81"/>
                </a:cubicBezTo>
                <a:cubicBezTo>
                  <a:pt x="139" y="76"/>
                  <a:pt x="149" y="72"/>
                  <a:pt x="143" y="68"/>
                </a:cubicBezTo>
                <a:cubicBezTo>
                  <a:pt x="137" y="65"/>
                  <a:pt x="134" y="71"/>
                  <a:pt x="131" y="74"/>
                </a:cubicBezTo>
                <a:cubicBezTo>
                  <a:pt x="128" y="79"/>
                  <a:pt x="131" y="85"/>
                  <a:pt x="135" y="89"/>
                </a:cubicBezTo>
                <a:cubicBezTo>
                  <a:pt x="140" y="93"/>
                  <a:pt x="148" y="92"/>
                  <a:pt x="154" y="89"/>
                </a:cubicBezTo>
                <a:cubicBezTo>
                  <a:pt x="162" y="85"/>
                  <a:pt x="171" y="78"/>
                  <a:pt x="169" y="68"/>
                </a:cubicBezTo>
                <a:cubicBezTo>
                  <a:pt x="168" y="62"/>
                  <a:pt x="168" y="62"/>
                  <a:pt x="168" y="62"/>
                </a:cubicBezTo>
                <a:cubicBezTo>
                  <a:pt x="177" y="60"/>
                  <a:pt x="187" y="59"/>
                  <a:pt x="191" y="51"/>
                </a:cubicBezTo>
                <a:cubicBezTo>
                  <a:pt x="193" y="45"/>
                  <a:pt x="197" y="40"/>
                  <a:pt x="192" y="35"/>
                </a:cubicBezTo>
                <a:cubicBezTo>
                  <a:pt x="188" y="32"/>
                  <a:pt x="183" y="34"/>
                  <a:pt x="180" y="36"/>
                </a:cubicBezTo>
                <a:cubicBezTo>
                  <a:pt x="176" y="42"/>
                  <a:pt x="189" y="45"/>
                  <a:pt x="180" y="50"/>
                </a:cubicBezTo>
                <a:cubicBezTo>
                  <a:pt x="174" y="52"/>
                  <a:pt x="169" y="53"/>
                  <a:pt x="165" y="51"/>
                </a:cubicBezTo>
                <a:cubicBezTo>
                  <a:pt x="159" y="47"/>
                  <a:pt x="158" y="42"/>
                  <a:pt x="157" y="37"/>
                </a:cubicBezTo>
                <a:cubicBezTo>
                  <a:pt x="159" y="29"/>
                  <a:pt x="161" y="19"/>
                  <a:pt x="172" y="18"/>
                </a:cubicBezTo>
                <a:cubicBezTo>
                  <a:pt x="178" y="15"/>
                  <a:pt x="183" y="22"/>
                  <a:pt x="188" y="17"/>
                </a:cubicBezTo>
                <a:cubicBezTo>
                  <a:pt x="194" y="6"/>
                  <a:pt x="210" y="2"/>
                  <a:pt x="223" y="0"/>
                </a:cubicBezTo>
                <a:cubicBezTo>
                  <a:pt x="231" y="0"/>
                  <a:pt x="243" y="1"/>
                  <a:pt x="249" y="8"/>
                </a:cubicBezTo>
                <a:close/>
              </a:path>
            </a:pathLst>
          </a:custGeom>
          <a:solidFill>
            <a:srgbClr val="FE1627"/>
          </a:solidFill>
          <a:ln>
            <a:noFill/>
          </a:ln>
          <a:effectLst>
            <a:outerShdw blurRad="76200" dist="889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267" name="组合 1266"/>
          <p:cNvGrpSpPr/>
          <p:nvPr/>
        </p:nvGrpSpPr>
        <p:grpSpPr>
          <a:xfrm>
            <a:off x="-10294638" y="3207533"/>
            <a:ext cx="21355118" cy="1825123"/>
            <a:chOff x="-10304163" y="3758603"/>
            <a:chExt cx="21355118" cy="1825123"/>
          </a:xfrm>
        </p:grpSpPr>
        <p:grpSp>
          <p:nvGrpSpPr>
            <p:cNvPr id="1268" name="组合 1267"/>
            <p:cNvGrpSpPr/>
            <p:nvPr/>
          </p:nvGrpSpPr>
          <p:grpSpPr>
            <a:xfrm>
              <a:off x="-361141" y="3867829"/>
              <a:ext cx="11412096" cy="1715897"/>
              <a:chOff x="4441" y="6208466"/>
              <a:chExt cx="11412096" cy="1715897"/>
            </a:xfrm>
          </p:grpSpPr>
          <p:sp>
            <p:nvSpPr>
              <p:cNvPr id="1286" name="Freeform 1315"/>
              <p:cNvSpPr>
                <a:spLocks noEditPoints="1"/>
              </p:cNvSpPr>
              <p:nvPr/>
            </p:nvSpPr>
            <p:spPr bwMode="auto">
              <a:xfrm>
                <a:off x="5225855" y="6844288"/>
                <a:ext cx="998052" cy="790867"/>
              </a:xfrm>
              <a:custGeom>
                <a:avLst/>
                <a:gdLst>
                  <a:gd name="T0" fmla="*/ 292 w 403"/>
                  <a:gd name="T1" fmla="*/ 92 h 318"/>
                  <a:gd name="T2" fmla="*/ 306 w 403"/>
                  <a:gd name="T3" fmla="*/ 66 h 318"/>
                  <a:gd name="T4" fmla="*/ 290 w 403"/>
                  <a:gd name="T5" fmla="*/ 20 h 318"/>
                  <a:gd name="T6" fmla="*/ 271 w 403"/>
                  <a:gd name="T7" fmla="*/ 17 h 318"/>
                  <a:gd name="T8" fmla="*/ 251 w 403"/>
                  <a:gd name="T9" fmla="*/ 26 h 318"/>
                  <a:gd name="T10" fmla="*/ 267 w 403"/>
                  <a:gd name="T11" fmla="*/ 61 h 318"/>
                  <a:gd name="T12" fmla="*/ 249 w 403"/>
                  <a:gd name="T13" fmla="*/ 69 h 318"/>
                  <a:gd name="T14" fmla="*/ 218 w 403"/>
                  <a:gd name="T15" fmla="*/ 43 h 318"/>
                  <a:gd name="T16" fmla="*/ 184 w 403"/>
                  <a:gd name="T17" fmla="*/ 7 h 318"/>
                  <a:gd name="T18" fmla="*/ 150 w 403"/>
                  <a:gd name="T19" fmla="*/ 6 h 318"/>
                  <a:gd name="T20" fmla="*/ 131 w 403"/>
                  <a:gd name="T21" fmla="*/ 30 h 318"/>
                  <a:gd name="T22" fmla="*/ 140 w 403"/>
                  <a:gd name="T23" fmla="*/ 41 h 318"/>
                  <a:gd name="T24" fmla="*/ 149 w 403"/>
                  <a:gd name="T25" fmla="*/ 20 h 318"/>
                  <a:gd name="T26" fmla="*/ 194 w 403"/>
                  <a:gd name="T27" fmla="*/ 37 h 318"/>
                  <a:gd name="T28" fmla="*/ 225 w 403"/>
                  <a:gd name="T29" fmla="*/ 89 h 318"/>
                  <a:gd name="T30" fmla="*/ 195 w 403"/>
                  <a:gd name="T31" fmla="*/ 131 h 318"/>
                  <a:gd name="T32" fmla="*/ 156 w 403"/>
                  <a:gd name="T33" fmla="*/ 129 h 318"/>
                  <a:gd name="T34" fmla="*/ 108 w 403"/>
                  <a:gd name="T35" fmla="*/ 76 h 318"/>
                  <a:gd name="T36" fmla="*/ 83 w 403"/>
                  <a:gd name="T37" fmla="*/ 88 h 318"/>
                  <a:gd name="T38" fmla="*/ 82 w 403"/>
                  <a:gd name="T39" fmla="*/ 101 h 318"/>
                  <a:gd name="T40" fmla="*/ 103 w 403"/>
                  <a:gd name="T41" fmla="*/ 116 h 318"/>
                  <a:gd name="T42" fmla="*/ 104 w 403"/>
                  <a:gd name="T43" fmla="*/ 136 h 318"/>
                  <a:gd name="T44" fmla="*/ 85 w 403"/>
                  <a:gd name="T45" fmla="*/ 154 h 318"/>
                  <a:gd name="T46" fmla="*/ 62 w 403"/>
                  <a:gd name="T47" fmla="*/ 153 h 318"/>
                  <a:gd name="T48" fmla="*/ 60 w 403"/>
                  <a:gd name="T49" fmla="*/ 127 h 318"/>
                  <a:gd name="T50" fmla="*/ 31 w 403"/>
                  <a:gd name="T51" fmla="*/ 112 h 318"/>
                  <a:gd name="T52" fmla="*/ 17 w 403"/>
                  <a:gd name="T53" fmla="*/ 123 h 318"/>
                  <a:gd name="T54" fmla="*/ 45 w 403"/>
                  <a:gd name="T55" fmla="*/ 147 h 318"/>
                  <a:gd name="T56" fmla="*/ 38 w 403"/>
                  <a:gd name="T57" fmla="*/ 178 h 318"/>
                  <a:gd name="T58" fmla="*/ 6 w 403"/>
                  <a:gd name="T59" fmla="*/ 195 h 318"/>
                  <a:gd name="T60" fmla="*/ 0 w 403"/>
                  <a:gd name="T61" fmla="*/ 196 h 318"/>
                  <a:gd name="T62" fmla="*/ 0 w 403"/>
                  <a:gd name="T63" fmla="*/ 240 h 318"/>
                  <a:gd name="T64" fmla="*/ 24 w 403"/>
                  <a:gd name="T65" fmla="*/ 262 h 318"/>
                  <a:gd name="T66" fmla="*/ 113 w 403"/>
                  <a:gd name="T67" fmla="*/ 276 h 318"/>
                  <a:gd name="T68" fmla="*/ 137 w 403"/>
                  <a:gd name="T69" fmla="*/ 264 h 318"/>
                  <a:gd name="T70" fmla="*/ 125 w 403"/>
                  <a:gd name="T71" fmla="*/ 242 h 318"/>
                  <a:gd name="T72" fmla="*/ 92 w 403"/>
                  <a:gd name="T73" fmla="*/ 253 h 318"/>
                  <a:gd name="T74" fmla="*/ 55 w 403"/>
                  <a:gd name="T75" fmla="*/ 234 h 318"/>
                  <a:gd name="T76" fmla="*/ 49 w 403"/>
                  <a:gd name="T77" fmla="*/ 187 h 318"/>
                  <a:gd name="T78" fmla="*/ 92 w 403"/>
                  <a:gd name="T79" fmla="*/ 169 h 318"/>
                  <a:gd name="T80" fmla="*/ 186 w 403"/>
                  <a:gd name="T81" fmla="*/ 185 h 318"/>
                  <a:gd name="T82" fmla="*/ 209 w 403"/>
                  <a:gd name="T83" fmla="*/ 175 h 318"/>
                  <a:gd name="T84" fmla="*/ 209 w 403"/>
                  <a:gd name="T85" fmla="*/ 151 h 318"/>
                  <a:gd name="T86" fmla="*/ 248 w 403"/>
                  <a:gd name="T87" fmla="*/ 146 h 318"/>
                  <a:gd name="T88" fmla="*/ 317 w 403"/>
                  <a:gd name="T89" fmla="*/ 124 h 318"/>
                  <a:gd name="T90" fmla="*/ 388 w 403"/>
                  <a:gd name="T91" fmla="*/ 132 h 318"/>
                  <a:gd name="T92" fmla="*/ 393 w 403"/>
                  <a:gd name="T93" fmla="*/ 87 h 318"/>
                  <a:gd name="T94" fmla="*/ 394 w 403"/>
                  <a:gd name="T95" fmla="*/ 54 h 318"/>
                  <a:gd name="T96" fmla="*/ 367 w 403"/>
                  <a:gd name="T97" fmla="*/ 39 h 318"/>
                  <a:gd name="T98" fmla="*/ 352 w 403"/>
                  <a:gd name="T99" fmla="*/ 49 h 318"/>
                  <a:gd name="T100" fmla="*/ 356 w 403"/>
                  <a:gd name="T101" fmla="*/ 59 h 318"/>
                  <a:gd name="T102" fmla="*/ 374 w 403"/>
                  <a:gd name="T103" fmla="*/ 85 h 318"/>
                  <a:gd name="T104" fmla="*/ 350 w 403"/>
                  <a:gd name="T105" fmla="*/ 108 h 318"/>
                  <a:gd name="T106" fmla="*/ 320 w 403"/>
                  <a:gd name="T107" fmla="*/ 109 h 318"/>
                  <a:gd name="T108" fmla="*/ 292 w 403"/>
                  <a:gd name="T109" fmla="*/ 92 h 318"/>
                  <a:gd name="T110" fmla="*/ 0 w 403"/>
                  <a:gd name="T111" fmla="*/ 318 h 318"/>
                  <a:gd name="T112" fmla="*/ 6 w 403"/>
                  <a:gd name="T113" fmla="*/ 315 h 318"/>
                  <a:gd name="T114" fmla="*/ 11 w 403"/>
                  <a:gd name="T115" fmla="*/ 268 h 318"/>
                  <a:gd name="T116" fmla="*/ 0 w 403"/>
                  <a:gd name="T117" fmla="*/ 254 h 318"/>
                  <a:gd name="T118" fmla="*/ 0 w 403"/>
                  <a:gd name="T119" fmla="*/ 318 h 318"/>
                  <a:gd name="T120" fmla="*/ 306 w 403"/>
                  <a:gd name="T121" fmla="*/ 66 h 318"/>
                  <a:gd name="T122" fmla="*/ 292 w 403"/>
                  <a:gd name="T123" fmla="*/ 92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03" h="318">
                    <a:moveTo>
                      <a:pt x="292" y="92"/>
                    </a:moveTo>
                    <a:cubicBezTo>
                      <a:pt x="306" y="66"/>
                      <a:pt x="306" y="66"/>
                      <a:pt x="306" y="66"/>
                    </a:cubicBezTo>
                    <a:cubicBezTo>
                      <a:pt x="308" y="49"/>
                      <a:pt x="304" y="32"/>
                      <a:pt x="290" y="20"/>
                    </a:cubicBezTo>
                    <a:cubicBezTo>
                      <a:pt x="284" y="18"/>
                      <a:pt x="276" y="14"/>
                      <a:pt x="271" y="17"/>
                    </a:cubicBezTo>
                    <a:cubicBezTo>
                      <a:pt x="269" y="30"/>
                      <a:pt x="254" y="19"/>
                      <a:pt x="251" y="26"/>
                    </a:cubicBezTo>
                    <a:cubicBezTo>
                      <a:pt x="260" y="36"/>
                      <a:pt x="273" y="46"/>
                      <a:pt x="267" y="61"/>
                    </a:cubicBezTo>
                    <a:cubicBezTo>
                      <a:pt x="264" y="67"/>
                      <a:pt x="256" y="71"/>
                      <a:pt x="249" y="69"/>
                    </a:cubicBezTo>
                    <a:cubicBezTo>
                      <a:pt x="233" y="65"/>
                      <a:pt x="227" y="53"/>
                      <a:pt x="218" y="43"/>
                    </a:cubicBezTo>
                    <a:cubicBezTo>
                      <a:pt x="213" y="27"/>
                      <a:pt x="204" y="11"/>
                      <a:pt x="184" y="7"/>
                    </a:cubicBezTo>
                    <a:cubicBezTo>
                      <a:pt x="173" y="5"/>
                      <a:pt x="161" y="0"/>
                      <a:pt x="150" y="6"/>
                    </a:cubicBezTo>
                    <a:cubicBezTo>
                      <a:pt x="140" y="12"/>
                      <a:pt x="131" y="20"/>
                      <a:pt x="131" y="30"/>
                    </a:cubicBezTo>
                    <a:cubicBezTo>
                      <a:pt x="133" y="35"/>
                      <a:pt x="135" y="39"/>
                      <a:pt x="140" y="41"/>
                    </a:cubicBezTo>
                    <a:cubicBezTo>
                      <a:pt x="153" y="37"/>
                      <a:pt x="142" y="27"/>
                      <a:pt x="149" y="20"/>
                    </a:cubicBezTo>
                    <a:cubicBezTo>
                      <a:pt x="166" y="20"/>
                      <a:pt x="183" y="25"/>
                      <a:pt x="194" y="37"/>
                    </a:cubicBezTo>
                    <a:cubicBezTo>
                      <a:pt x="208" y="51"/>
                      <a:pt x="230" y="66"/>
                      <a:pt x="225" y="89"/>
                    </a:cubicBezTo>
                    <a:cubicBezTo>
                      <a:pt x="222" y="104"/>
                      <a:pt x="217" y="126"/>
                      <a:pt x="195" y="131"/>
                    </a:cubicBezTo>
                    <a:cubicBezTo>
                      <a:pt x="182" y="135"/>
                      <a:pt x="168" y="135"/>
                      <a:pt x="156" y="129"/>
                    </a:cubicBezTo>
                    <a:cubicBezTo>
                      <a:pt x="122" y="120"/>
                      <a:pt x="146" y="78"/>
                      <a:pt x="108" y="76"/>
                    </a:cubicBezTo>
                    <a:cubicBezTo>
                      <a:pt x="97" y="77"/>
                      <a:pt x="89" y="80"/>
                      <a:pt x="83" y="88"/>
                    </a:cubicBezTo>
                    <a:cubicBezTo>
                      <a:pt x="78" y="91"/>
                      <a:pt x="78" y="98"/>
                      <a:pt x="82" y="101"/>
                    </a:cubicBezTo>
                    <a:cubicBezTo>
                      <a:pt x="91" y="102"/>
                      <a:pt x="97" y="110"/>
                      <a:pt x="103" y="116"/>
                    </a:cubicBezTo>
                    <a:cubicBezTo>
                      <a:pt x="104" y="136"/>
                      <a:pt x="104" y="136"/>
                      <a:pt x="104" y="136"/>
                    </a:cubicBezTo>
                    <a:cubicBezTo>
                      <a:pt x="102" y="143"/>
                      <a:pt x="94" y="151"/>
                      <a:pt x="85" y="154"/>
                    </a:cubicBezTo>
                    <a:cubicBezTo>
                      <a:pt x="80" y="157"/>
                      <a:pt x="66" y="161"/>
                      <a:pt x="62" y="153"/>
                    </a:cubicBezTo>
                    <a:cubicBezTo>
                      <a:pt x="65" y="144"/>
                      <a:pt x="64" y="134"/>
                      <a:pt x="60" y="127"/>
                    </a:cubicBezTo>
                    <a:cubicBezTo>
                      <a:pt x="54" y="117"/>
                      <a:pt x="45" y="111"/>
                      <a:pt x="31" y="112"/>
                    </a:cubicBezTo>
                    <a:cubicBezTo>
                      <a:pt x="25" y="113"/>
                      <a:pt x="19" y="116"/>
                      <a:pt x="17" y="123"/>
                    </a:cubicBezTo>
                    <a:cubicBezTo>
                      <a:pt x="27" y="127"/>
                      <a:pt x="40" y="136"/>
                      <a:pt x="45" y="147"/>
                    </a:cubicBezTo>
                    <a:cubicBezTo>
                      <a:pt x="45" y="158"/>
                      <a:pt x="44" y="169"/>
                      <a:pt x="38" y="178"/>
                    </a:cubicBezTo>
                    <a:cubicBezTo>
                      <a:pt x="31" y="189"/>
                      <a:pt x="18" y="192"/>
                      <a:pt x="6" y="195"/>
                    </a:cubicBezTo>
                    <a:cubicBezTo>
                      <a:pt x="4" y="196"/>
                      <a:pt x="2" y="196"/>
                      <a:pt x="0" y="196"/>
                    </a:cubicBezTo>
                    <a:cubicBezTo>
                      <a:pt x="0" y="240"/>
                      <a:pt x="0" y="240"/>
                      <a:pt x="0" y="240"/>
                    </a:cubicBezTo>
                    <a:cubicBezTo>
                      <a:pt x="10" y="246"/>
                      <a:pt x="19" y="253"/>
                      <a:pt x="24" y="262"/>
                    </a:cubicBezTo>
                    <a:cubicBezTo>
                      <a:pt x="52" y="262"/>
                      <a:pt x="84" y="269"/>
                      <a:pt x="113" y="276"/>
                    </a:cubicBezTo>
                    <a:cubicBezTo>
                      <a:pt x="121" y="275"/>
                      <a:pt x="134" y="274"/>
                      <a:pt x="137" y="264"/>
                    </a:cubicBezTo>
                    <a:cubicBezTo>
                      <a:pt x="138" y="256"/>
                      <a:pt x="135" y="245"/>
                      <a:pt x="125" y="242"/>
                    </a:cubicBezTo>
                    <a:cubicBezTo>
                      <a:pt x="109" y="234"/>
                      <a:pt x="107" y="254"/>
                      <a:pt x="92" y="253"/>
                    </a:cubicBezTo>
                    <a:cubicBezTo>
                      <a:pt x="78" y="250"/>
                      <a:pt x="63" y="245"/>
                      <a:pt x="55" y="234"/>
                    </a:cubicBezTo>
                    <a:cubicBezTo>
                      <a:pt x="45" y="220"/>
                      <a:pt x="40" y="202"/>
                      <a:pt x="49" y="187"/>
                    </a:cubicBezTo>
                    <a:cubicBezTo>
                      <a:pt x="59" y="174"/>
                      <a:pt x="77" y="173"/>
                      <a:pt x="92" y="169"/>
                    </a:cubicBezTo>
                    <a:cubicBezTo>
                      <a:pt x="125" y="166"/>
                      <a:pt x="156" y="174"/>
                      <a:pt x="186" y="185"/>
                    </a:cubicBezTo>
                    <a:cubicBezTo>
                      <a:pt x="196" y="183"/>
                      <a:pt x="203" y="183"/>
                      <a:pt x="209" y="175"/>
                    </a:cubicBezTo>
                    <a:cubicBezTo>
                      <a:pt x="218" y="168"/>
                      <a:pt x="210" y="158"/>
                      <a:pt x="209" y="151"/>
                    </a:cubicBezTo>
                    <a:cubicBezTo>
                      <a:pt x="218" y="137"/>
                      <a:pt x="235" y="157"/>
                      <a:pt x="248" y="146"/>
                    </a:cubicBezTo>
                    <a:cubicBezTo>
                      <a:pt x="266" y="130"/>
                      <a:pt x="290" y="118"/>
                      <a:pt x="317" y="124"/>
                    </a:cubicBezTo>
                    <a:cubicBezTo>
                      <a:pt x="341" y="124"/>
                      <a:pt x="364" y="147"/>
                      <a:pt x="388" y="132"/>
                    </a:cubicBezTo>
                    <a:cubicBezTo>
                      <a:pt x="396" y="119"/>
                      <a:pt x="401" y="101"/>
                      <a:pt x="393" y="87"/>
                    </a:cubicBezTo>
                    <a:cubicBezTo>
                      <a:pt x="403" y="77"/>
                      <a:pt x="398" y="63"/>
                      <a:pt x="394" y="54"/>
                    </a:cubicBezTo>
                    <a:cubicBezTo>
                      <a:pt x="389" y="43"/>
                      <a:pt x="376" y="42"/>
                      <a:pt x="367" y="39"/>
                    </a:cubicBezTo>
                    <a:cubicBezTo>
                      <a:pt x="358" y="37"/>
                      <a:pt x="356" y="45"/>
                      <a:pt x="352" y="49"/>
                    </a:cubicBezTo>
                    <a:cubicBezTo>
                      <a:pt x="351" y="53"/>
                      <a:pt x="349" y="60"/>
                      <a:pt x="356" y="59"/>
                    </a:cubicBezTo>
                    <a:cubicBezTo>
                      <a:pt x="359" y="69"/>
                      <a:pt x="378" y="73"/>
                      <a:pt x="374" y="85"/>
                    </a:cubicBezTo>
                    <a:cubicBezTo>
                      <a:pt x="368" y="95"/>
                      <a:pt x="360" y="102"/>
                      <a:pt x="350" y="108"/>
                    </a:cubicBezTo>
                    <a:cubicBezTo>
                      <a:pt x="341" y="111"/>
                      <a:pt x="328" y="113"/>
                      <a:pt x="320" y="109"/>
                    </a:cubicBezTo>
                    <a:cubicBezTo>
                      <a:pt x="310" y="104"/>
                      <a:pt x="296" y="102"/>
                      <a:pt x="292" y="92"/>
                    </a:cubicBezTo>
                    <a:close/>
                    <a:moveTo>
                      <a:pt x="0" y="318"/>
                    </a:moveTo>
                    <a:cubicBezTo>
                      <a:pt x="2" y="317"/>
                      <a:pt x="4" y="316"/>
                      <a:pt x="6" y="315"/>
                    </a:cubicBezTo>
                    <a:cubicBezTo>
                      <a:pt x="25" y="300"/>
                      <a:pt x="12" y="285"/>
                      <a:pt x="11" y="268"/>
                    </a:cubicBezTo>
                    <a:cubicBezTo>
                      <a:pt x="9" y="263"/>
                      <a:pt x="5" y="258"/>
                      <a:pt x="0" y="254"/>
                    </a:cubicBezTo>
                    <a:cubicBezTo>
                      <a:pt x="0" y="318"/>
                      <a:pt x="0" y="318"/>
                      <a:pt x="0" y="318"/>
                    </a:cubicBezTo>
                    <a:close/>
                    <a:moveTo>
                      <a:pt x="306" y="66"/>
                    </a:moveTo>
                    <a:cubicBezTo>
                      <a:pt x="292" y="92"/>
                      <a:pt x="292" y="92"/>
                      <a:pt x="292" y="92"/>
                    </a:cubicBezTo>
                  </a:path>
                </a:pathLst>
              </a:custGeom>
              <a:solidFill>
                <a:srgbClr val="00A6CE"/>
              </a:solidFill>
              <a:ln w="17463" cap="rnd">
                <a:solidFill>
                  <a:srgbClr val="F6AB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7" name="Freeform 1332"/>
              <p:cNvSpPr>
                <a:spLocks noEditPoints="1"/>
              </p:cNvSpPr>
              <p:nvPr/>
            </p:nvSpPr>
            <p:spPr bwMode="auto">
              <a:xfrm>
                <a:off x="1676534" y="6832335"/>
                <a:ext cx="1304838" cy="940275"/>
              </a:xfrm>
              <a:custGeom>
                <a:avLst/>
                <a:gdLst>
                  <a:gd name="T0" fmla="*/ 428 w 526"/>
                  <a:gd name="T1" fmla="*/ 44 h 378"/>
                  <a:gd name="T2" fmla="*/ 424 w 526"/>
                  <a:gd name="T3" fmla="*/ 59 h 378"/>
                  <a:gd name="T4" fmla="*/ 424 w 526"/>
                  <a:gd name="T5" fmla="*/ 77 h 378"/>
                  <a:gd name="T6" fmla="*/ 480 w 526"/>
                  <a:gd name="T7" fmla="*/ 77 h 378"/>
                  <a:gd name="T8" fmla="*/ 475 w 526"/>
                  <a:gd name="T9" fmla="*/ 27 h 378"/>
                  <a:gd name="T10" fmla="*/ 482 w 526"/>
                  <a:gd name="T11" fmla="*/ 5 h 378"/>
                  <a:gd name="T12" fmla="*/ 518 w 526"/>
                  <a:gd name="T13" fmla="*/ 47 h 378"/>
                  <a:gd name="T14" fmla="*/ 526 w 526"/>
                  <a:gd name="T15" fmla="*/ 71 h 378"/>
                  <a:gd name="T16" fmla="*/ 451 w 526"/>
                  <a:gd name="T17" fmla="*/ 99 h 378"/>
                  <a:gd name="T18" fmla="*/ 428 w 526"/>
                  <a:gd name="T19" fmla="*/ 44 h 378"/>
                  <a:gd name="T20" fmla="*/ 428 w 526"/>
                  <a:gd name="T21" fmla="*/ 44 h 378"/>
                  <a:gd name="T22" fmla="*/ 424 w 526"/>
                  <a:gd name="T23" fmla="*/ 59 h 378"/>
                  <a:gd name="T24" fmla="*/ 402 w 526"/>
                  <a:gd name="T25" fmla="*/ 4 h 378"/>
                  <a:gd name="T26" fmla="*/ 366 w 526"/>
                  <a:gd name="T27" fmla="*/ 17 h 378"/>
                  <a:gd name="T28" fmla="*/ 373 w 526"/>
                  <a:gd name="T29" fmla="*/ 59 h 378"/>
                  <a:gd name="T30" fmla="*/ 296 w 526"/>
                  <a:gd name="T31" fmla="*/ 12 h 378"/>
                  <a:gd name="T32" fmla="*/ 250 w 526"/>
                  <a:gd name="T33" fmla="*/ 46 h 378"/>
                  <a:gd name="T34" fmla="*/ 265 w 526"/>
                  <a:gd name="T35" fmla="*/ 32 h 378"/>
                  <a:gd name="T36" fmla="*/ 353 w 526"/>
                  <a:gd name="T37" fmla="*/ 84 h 378"/>
                  <a:gd name="T38" fmla="*/ 295 w 526"/>
                  <a:gd name="T39" fmla="*/ 137 h 378"/>
                  <a:gd name="T40" fmla="*/ 214 w 526"/>
                  <a:gd name="T41" fmla="*/ 113 h 378"/>
                  <a:gd name="T42" fmla="*/ 240 w 526"/>
                  <a:gd name="T43" fmla="*/ 135 h 378"/>
                  <a:gd name="T44" fmla="*/ 231 w 526"/>
                  <a:gd name="T45" fmla="*/ 177 h 378"/>
                  <a:gd name="T46" fmla="*/ 200 w 526"/>
                  <a:gd name="T47" fmla="*/ 155 h 378"/>
                  <a:gd name="T48" fmla="*/ 157 w 526"/>
                  <a:gd name="T49" fmla="*/ 161 h 378"/>
                  <a:gd name="T50" fmla="*/ 189 w 526"/>
                  <a:gd name="T51" fmla="*/ 210 h 378"/>
                  <a:gd name="T52" fmla="*/ 96 w 526"/>
                  <a:gd name="T53" fmla="*/ 224 h 378"/>
                  <a:gd name="T54" fmla="*/ 78 w 526"/>
                  <a:gd name="T55" fmla="*/ 136 h 378"/>
                  <a:gd name="T56" fmla="*/ 71 w 526"/>
                  <a:gd name="T57" fmla="*/ 80 h 378"/>
                  <a:gd name="T58" fmla="*/ 33 w 526"/>
                  <a:gd name="T59" fmla="*/ 81 h 378"/>
                  <a:gd name="T60" fmla="*/ 71 w 526"/>
                  <a:gd name="T61" fmla="*/ 103 h 378"/>
                  <a:gd name="T62" fmla="*/ 0 w 526"/>
                  <a:gd name="T63" fmla="*/ 130 h 378"/>
                  <a:gd name="T64" fmla="*/ 55 w 526"/>
                  <a:gd name="T65" fmla="*/ 212 h 378"/>
                  <a:gd name="T66" fmla="*/ 58 w 526"/>
                  <a:gd name="T67" fmla="*/ 320 h 378"/>
                  <a:gd name="T68" fmla="*/ 83 w 526"/>
                  <a:gd name="T69" fmla="*/ 339 h 378"/>
                  <a:gd name="T70" fmla="*/ 130 w 526"/>
                  <a:gd name="T71" fmla="*/ 376 h 378"/>
                  <a:gd name="T72" fmla="*/ 165 w 526"/>
                  <a:gd name="T73" fmla="*/ 351 h 378"/>
                  <a:gd name="T74" fmla="*/ 175 w 526"/>
                  <a:gd name="T75" fmla="*/ 325 h 378"/>
                  <a:gd name="T76" fmla="*/ 182 w 526"/>
                  <a:gd name="T77" fmla="*/ 304 h 378"/>
                  <a:gd name="T78" fmla="*/ 124 w 526"/>
                  <a:gd name="T79" fmla="*/ 294 h 378"/>
                  <a:gd name="T80" fmla="*/ 136 w 526"/>
                  <a:gd name="T81" fmla="*/ 348 h 378"/>
                  <a:gd name="T82" fmla="*/ 113 w 526"/>
                  <a:gd name="T83" fmla="*/ 317 h 378"/>
                  <a:gd name="T84" fmla="*/ 147 w 526"/>
                  <a:gd name="T85" fmla="*/ 272 h 378"/>
                  <a:gd name="T86" fmla="*/ 283 w 526"/>
                  <a:gd name="T87" fmla="*/ 290 h 378"/>
                  <a:gd name="T88" fmla="*/ 287 w 526"/>
                  <a:gd name="T89" fmla="*/ 254 h 378"/>
                  <a:gd name="T90" fmla="*/ 217 w 526"/>
                  <a:gd name="T91" fmla="*/ 262 h 378"/>
                  <a:gd name="T92" fmla="*/ 240 w 526"/>
                  <a:gd name="T93" fmla="*/ 190 h 378"/>
                  <a:gd name="T94" fmla="*/ 356 w 526"/>
                  <a:gd name="T95" fmla="*/ 172 h 378"/>
                  <a:gd name="T96" fmla="*/ 388 w 526"/>
                  <a:gd name="T97" fmla="*/ 135 h 378"/>
                  <a:gd name="T98" fmla="*/ 424 w 526"/>
                  <a:gd name="T99" fmla="*/ 77 h 378"/>
                  <a:gd name="T100" fmla="*/ 424 w 526"/>
                  <a:gd name="T101" fmla="*/ 59 h 378"/>
                  <a:gd name="T102" fmla="*/ 424 w 526"/>
                  <a:gd name="T103" fmla="*/ 59 h 3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526" h="378">
                    <a:moveTo>
                      <a:pt x="424" y="59"/>
                    </a:moveTo>
                    <a:cubicBezTo>
                      <a:pt x="428" y="44"/>
                      <a:pt x="428" y="44"/>
                      <a:pt x="428" y="44"/>
                    </a:cubicBezTo>
                    <a:cubicBezTo>
                      <a:pt x="427" y="38"/>
                      <a:pt x="426" y="32"/>
                      <a:pt x="424" y="26"/>
                    </a:cubicBezTo>
                    <a:cubicBezTo>
                      <a:pt x="424" y="59"/>
                      <a:pt x="424" y="59"/>
                      <a:pt x="424" y="59"/>
                    </a:cubicBezTo>
                    <a:close/>
                    <a:moveTo>
                      <a:pt x="424" y="105"/>
                    </a:moveTo>
                    <a:cubicBezTo>
                      <a:pt x="424" y="77"/>
                      <a:pt x="424" y="77"/>
                      <a:pt x="424" y="77"/>
                    </a:cubicBezTo>
                    <a:cubicBezTo>
                      <a:pt x="431" y="82"/>
                      <a:pt x="442" y="82"/>
                      <a:pt x="451" y="84"/>
                    </a:cubicBezTo>
                    <a:cubicBezTo>
                      <a:pt x="459" y="86"/>
                      <a:pt x="472" y="81"/>
                      <a:pt x="480" y="77"/>
                    </a:cubicBezTo>
                    <a:cubicBezTo>
                      <a:pt x="489" y="69"/>
                      <a:pt x="494" y="61"/>
                      <a:pt x="498" y="50"/>
                    </a:cubicBezTo>
                    <a:cubicBezTo>
                      <a:pt x="500" y="36"/>
                      <a:pt x="481" y="37"/>
                      <a:pt x="475" y="27"/>
                    </a:cubicBezTo>
                    <a:cubicBezTo>
                      <a:pt x="468" y="30"/>
                      <a:pt x="469" y="22"/>
                      <a:pt x="469" y="18"/>
                    </a:cubicBezTo>
                    <a:cubicBezTo>
                      <a:pt x="473" y="14"/>
                      <a:pt x="473" y="6"/>
                      <a:pt x="482" y="5"/>
                    </a:cubicBezTo>
                    <a:cubicBezTo>
                      <a:pt x="491" y="6"/>
                      <a:pt x="505" y="5"/>
                      <a:pt x="512" y="14"/>
                    </a:cubicBezTo>
                    <a:cubicBezTo>
                      <a:pt x="518" y="22"/>
                      <a:pt x="525" y="35"/>
                      <a:pt x="518" y="47"/>
                    </a:cubicBezTo>
                    <a:cubicBezTo>
                      <a:pt x="524" y="53"/>
                      <a:pt x="526" y="62"/>
                      <a:pt x="526" y="70"/>
                    </a:cubicBezTo>
                    <a:cubicBezTo>
                      <a:pt x="526" y="71"/>
                      <a:pt x="526" y="71"/>
                      <a:pt x="526" y="71"/>
                    </a:cubicBezTo>
                    <a:cubicBezTo>
                      <a:pt x="526" y="78"/>
                      <a:pt x="524" y="85"/>
                      <a:pt x="522" y="92"/>
                    </a:cubicBezTo>
                    <a:cubicBezTo>
                      <a:pt x="501" y="112"/>
                      <a:pt x="474" y="94"/>
                      <a:pt x="451" y="99"/>
                    </a:cubicBezTo>
                    <a:cubicBezTo>
                      <a:pt x="441" y="99"/>
                      <a:pt x="432" y="101"/>
                      <a:pt x="424" y="105"/>
                    </a:cubicBezTo>
                    <a:close/>
                    <a:moveTo>
                      <a:pt x="428" y="44"/>
                    </a:moveTo>
                    <a:cubicBezTo>
                      <a:pt x="424" y="59"/>
                      <a:pt x="424" y="59"/>
                      <a:pt x="424" y="59"/>
                    </a:cubicBezTo>
                    <a:lnTo>
                      <a:pt x="428" y="44"/>
                    </a:lnTo>
                    <a:close/>
                    <a:moveTo>
                      <a:pt x="419" y="73"/>
                    </a:moveTo>
                    <a:cubicBezTo>
                      <a:pt x="424" y="59"/>
                      <a:pt x="424" y="59"/>
                      <a:pt x="424" y="59"/>
                    </a:cubicBezTo>
                    <a:cubicBezTo>
                      <a:pt x="424" y="26"/>
                      <a:pt x="424" y="26"/>
                      <a:pt x="424" y="26"/>
                    </a:cubicBezTo>
                    <a:cubicBezTo>
                      <a:pt x="420" y="16"/>
                      <a:pt x="413" y="8"/>
                      <a:pt x="402" y="4"/>
                    </a:cubicBezTo>
                    <a:cubicBezTo>
                      <a:pt x="396" y="2"/>
                      <a:pt x="387" y="0"/>
                      <a:pt x="383" y="4"/>
                    </a:cubicBezTo>
                    <a:cubicBezTo>
                      <a:pt x="384" y="18"/>
                      <a:pt x="367" y="10"/>
                      <a:pt x="366" y="17"/>
                    </a:cubicBezTo>
                    <a:cubicBezTo>
                      <a:pt x="376" y="25"/>
                      <a:pt x="391" y="32"/>
                      <a:pt x="389" y="48"/>
                    </a:cubicBezTo>
                    <a:cubicBezTo>
                      <a:pt x="387" y="54"/>
                      <a:pt x="380" y="59"/>
                      <a:pt x="373" y="59"/>
                    </a:cubicBezTo>
                    <a:cubicBezTo>
                      <a:pt x="357" y="59"/>
                      <a:pt x="348" y="48"/>
                      <a:pt x="337" y="40"/>
                    </a:cubicBezTo>
                    <a:cubicBezTo>
                      <a:pt x="329" y="26"/>
                      <a:pt x="316" y="12"/>
                      <a:pt x="296" y="12"/>
                    </a:cubicBezTo>
                    <a:cubicBezTo>
                      <a:pt x="285" y="13"/>
                      <a:pt x="272" y="10"/>
                      <a:pt x="264" y="18"/>
                    </a:cubicBezTo>
                    <a:cubicBezTo>
                      <a:pt x="254" y="26"/>
                      <a:pt x="247" y="36"/>
                      <a:pt x="250" y="46"/>
                    </a:cubicBezTo>
                    <a:cubicBezTo>
                      <a:pt x="252" y="50"/>
                      <a:pt x="255" y="54"/>
                      <a:pt x="260" y="55"/>
                    </a:cubicBezTo>
                    <a:cubicBezTo>
                      <a:pt x="272" y="48"/>
                      <a:pt x="259" y="40"/>
                      <a:pt x="265" y="32"/>
                    </a:cubicBezTo>
                    <a:cubicBezTo>
                      <a:pt x="281" y="29"/>
                      <a:pt x="299" y="30"/>
                      <a:pt x="312" y="40"/>
                    </a:cubicBezTo>
                    <a:cubicBezTo>
                      <a:pt x="329" y="50"/>
                      <a:pt x="353" y="60"/>
                      <a:pt x="353" y="84"/>
                    </a:cubicBezTo>
                    <a:cubicBezTo>
                      <a:pt x="353" y="100"/>
                      <a:pt x="353" y="121"/>
                      <a:pt x="333" y="131"/>
                    </a:cubicBezTo>
                    <a:cubicBezTo>
                      <a:pt x="321" y="138"/>
                      <a:pt x="307" y="141"/>
                      <a:pt x="295" y="137"/>
                    </a:cubicBezTo>
                    <a:cubicBezTo>
                      <a:pt x="260" y="136"/>
                      <a:pt x="274" y="89"/>
                      <a:pt x="236" y="95"/>
                    </a:cubicBezTo>
                    <a:cubicBezTo>
                      <a:pt x="226" y="98"/>
                      <a:pt x="218" y="103"/>
                      <a:pt x="214" y="113"/>
                    </a:cubicBezTo>
                    <a:cubicBezTo>
                      <a:pt x="210" y="117"/>
                      <a:pt x="211" y="123"/>
                      <a:pt x="216" y="126"/>
                    </a:cubicBezTo>
                    <a:cubicBezTo>
                      <a:pt x="225" y="124"/>
                      <a:pt x="232" y="131"/>
                      <a:pt x="240" y="135"/>
                    </a:cubicBezTo>
                    <a:cubicBezTo>
                      <a:pt x="245" y="155"/>
                      <a:pt x="245" y="155"/>
                      <a:pt x="245" y="155"/>
                    </a:cubicBezTo>
                    <a:cubicBezTo>
                      <a:pt x="245" y="163"/>
                      <a:pt x="238" y="172"/>
                      <a:pt x="231" y="177"/>
                    </a:cubicBezTo>
                    <a:cubicBezTo>
                      <a:pt x="226" y="181"/>
                      <a:pt x="213" y="188"/>
                      <a:pt x="208" y="181"/>
                    </a:cubicBezTo>
                    <a:cubicBezTo>
                      <a:pt x="208" y="171"/>
                      <a:pt x="206" y="161"/>
                      <a:pt x="200" y="155"/>
                    </a:cubicBezTo>
                    <a:cubicBezTo>
                      <a:pt x="192" y="147"/>
                      <a:pt x="182" y="143"/>
                      <a:pt x="169" y="146"/>
                    </a:cubicBezTo>
                    <a:cubicBezTo>
                      <a:pt x="163" y="149"/>
                      <a:pt x="158" y="154"/>
                      <a:pt x="157" y="161"/>
                    </a:cubicBezTo>
                    <a:cubicBezTo>
                      <a:pt x="168" y="162"/>
                      <a:pt x="182" y="168"/>
                      <a:pt x="189" y="178"/>
                    </a:cubicBezTo>
                    <a:cubicBezTo>
                      <a:pt x="192" y="189"/>
                      <a:pt x="193" y="200"/>
                      <a:pt x="189" y="210"/>
                    </a:cubicBezTo>
                    <a:cubicBezTo>
                      <a:pt x="184" y="222"/>
                      <a:pt x="172" y="228"/>
                      <a:pt x="161" y="234"/>
                    </a:cubicBezTo>
                    <a:cubicBezTo>
                      <a:pt x="139" y="241"/>
                      <a:pt x="115" y="236"/>
                      <a:pt x="96" y="224"/>
                    </a:cubicBezTo>
                    <a:cubicBezTo>
                      <a:pt x="83" y="210"/>
                      <a:pt x="72" y="190"/>
                      <a:pt x="77" y="170"/>
                    </a:cubicBezTo>
                    <a:cubicBezTo>
                      <a:pt x="79" y="159"/>
                      <a:pt x="72" y="150"/>
                      <a:pt x="78" y="136"/>
                    </a:cubicBezTo>
                    <a:cubicBezTo>
                      <a:pt x="94" y="126"/>
                      <a:pt x="123" y="82"/>
                      <a:pt x="103" y="75"/>
                    </a:cubicBezTo>
                    <a:cubicBezTo>
                      <a:pt x="85" y="69"/>
                      <a:pt x="77" y="101"/>
                      <a:pt x="71" y="80"/>
                    </a:cubicBezTo>
                    <a:cubicBezTo>
                      <a:pt x="61" y="44"/>
                      <a:pt x="46" y="52"/>
                      <a:pt x="38" y="59"/>
                    </a:cubicBezTo>
                    <a:cubicBezTo>
                      <a:pt x="22" y="71"/>
                      <a:pt x="29" y="77"/>
                      <a:pt x="33" y="81"/>
                    </a:cubicBezTo>
                    <a:cubicBezTo>
                      <a:pt x="48" y="93"/>
                      <a:pt x="43" y="78"/>
                      <a:pt x="53" y="82"/>
                    </a:cubicBezTo>
                    <a:cubicBezTo>
                      <a:pt x="64" y="85"/>
                      <a:pt x="72" y="96"/>
                      <a:pt x="71" y="103"/>
                    </a:cubicBezTo>
                    <a:cubicBezTo>
                      <a:pt x="69" y="111"/>
                      <a:pt x="65" y="119"/>
                      <a:pt x="48" y="128"/>
                    </a:cubicBezTo>
                    <a:cubicBezTo>
                      <a:pt x="31" y="136"/>
                      <a:pt x="16" y="130"/>
                      <a:pt x="0" y="130"/>
                    </a:cubicBezTo>
                    <a:cubicBezTo>
                      <a:pt x="9" y="141"/>
                      <a:pt x="25" y="149"/>
                      <a:pt x="30" y="163"/>
                    </a:cubicBezTo>
                    <a:cubicBezTo>
                      <a:pt x="41" y="179"/>
                      <a:pt x="47" y="196"/>
                      <a:pt x="55" y="212"/>
                    </a:cubicBezTo>
                    <a:cubicBezTo>
                      <a:pt x="58" y="243"/>
                      <a:pt x="74" y="275"/>
                      <a:pt x="59" y="306"/>
                    </a:cubicBezTo>
                    <a:cubicBezTo>
                      <a:pt x="60" y="314"/>
                      <a:pt x="57" y="314"/>
                      <a:pt x="58" y="320"/>
                    </a:cubicBezTo>
                    <a:cubicBezTo>
                      <a:pt x="58" y="322"/>
                      <a:pt x="69" y="321"/>
                      <a:pt x="69" y="328"/>
                    </a:cubicBezTo>
                    <a:cubicBezTo>
                      <a:pt x="70" y="332"/>
                      <a:pt x="79" y="335"/>
                      <a:pt x="83" y="339"/>
                    </a:cubicBezTo>
                    <a:cubicBezTo>
                      <a:pt x="88" y="342"/>
                      <a:pt x="95" y="346"/>
                      <a:pt x="96" y="354"/>
                    </a:cubicBezTo>
                    <a:cubicBezTo>
                      <a:pt x="100" y="375"/>
                      <a:pt x="111" y="378"/>
                      <a:pt x="130" y="376"/>
                    </a:cubicBezTo>
                    <a:cubicBezTo>
                      <a:pt x="142" y="374"/>
                      <a:pt x="163" y="370"/>
                      <a:pt x="162" y="358"/>
                    </a:cubicBezTo>
                    <a:cubicBezTo>
                      <a:pt x="160" y="347"/>
                      <a:pt x="166" y="357"/>
                      <a:pt x="165" y="351"/>
                    </a:cubicBezTo>
                    <a:cubicBezTo>
                      <a:pt x="164" y="336"/>
                      <a:pt x="156" y="363"/>
                      <a:pt x="164" y="341"/>
                    </a:cubicBezTo>
                    <a:cubicBezTo>
                      <a:pt x="166" y="336"/>
                      <a:pt x="171" y="329"/>
                      <a:pt x="175" y="325"/>
                    </a:cubicBezTo>
                    <a:cubicBezTo>
                      <a:pt x="177" y="322"/>
                      <a:pt x="183" y="315"/>
                      <a:pt x="182" y="313"/>
                    </a:cubicBezTo>
                    <a:cubicBezTo>
                      <a:pt x="185" y="304"/>
                      <a:pt x="186" y="307"/>
                      <a:pt x="182" y="304"/>
                    </a:cubicBezTo>
                    <a:cubicBezTo>
                      <a:pt x="174" y="293"/>
                      <a:pt x="158" y="287"/>
                      <a:pt x="145" y="284"/>
                    </a:cubicBezTo>
                    <a:cubicBezTo>
                      <a:pt x="138" y="286"/>
                      <a:pt x="128" y="287"/>
                      <a:pt x="124" y="294"/>
                    </a:cubicBezTo>
                    <a:cubicBezTo>
                      <a:pt x="113" y="310"/>
                      <a:pt x="136" y="314"/>
                      <a:pt x="142" y="325"/>
                    </a:cubicBezTo>
                    <a:cubicBezTo>
                      <a:pt x="141" y="333"/>
                      <a:pt x="149" y="344"/>
                      <a:pt x="136" y="348"/>
                    </a:cubicBezTo>
                    <a:cubicBezTo>
                      <a:pt x="134" y="349"/>
                      <a:pt x="131" y="347"/>
                      <a:pt x="130" y="344"/>
                    </a:cubicBezTo>
                    <a:cubicBezTo>
                      <a:pt x="136" y="330"/>
                      <a:pt x="122" y="325"/>
                      <a:pt x="113" y="317"/>
                    </a:cubicBezTo>
                    <a:cubicBezTo>
                      <a:pt x="100" y="306"/>
                      <a:pt x="111" y="294"/>
                      <a:pt x="116" y="283"/>
                    </a:cubicBezTo>
                    <a:cubicBezTo>
                      <a:pt x="123" y="274"/>
                      <a:pt x="137" y="275"/>
                      <a:pt x="147" y="272"/>
                    </a:cubicBezTo>
                    <a:cubicBezTo>
                      <a:pt x="163" y="279"/>
                      <a:pt x="182" y="283"/>
                      <a:pt x="193" y="295"/>
                    </a:cubicBezTo>
                    <a:cubicBezTo>
                      <a:pt x="221" y="289"/>
                      <a:pt x="253" y="289"/>
                      <a:pt x="283" y="290"/>
                    </a:cubicBezTo>
                    <a:cubicBezTo>
                      <a:pt x="290" y="287"/>
                      <a:pt x="303" y="284"/>
                      <a:pt x="304" y="274"/>
                    </a:cubicBezTo>
                    <a:cubicBezTo>
                      <a:pt x="303" y="265"/>
                      <a:pt x="298" y="256"/>
                      <a:pt x="287" y="254"/>
                    </a:cubicBezTo>
                    <a:cubicBezTo>
                      <a:pt x="270" y="250"/>
                      <a:pt x="273" y="270"/>
                      <a:pt x="257" y="272"/>
                    </a:cubicBezTo>
                    <a:cubicBezTo>
                      <a:pt x="243" y="272"/>
                      <a:pt x="228" y="270"/>
                      <a:pt x="217" y="262"/>
                    </a:cubicBezTo>
                    <a:cubicBezTo>
                      <a:pt x="205" y="249"/>
                      <a:pt x="197" y="233"/>
                      <a:pt x="202" y="217"/>
                    </a:cubicBezTo>
                    <a:cubicBezTo>
                      <a:pt x="209" y="202"/>
                      <a:pt x="226" y="197"/>
                      <a:pt x="240" y="190"/>
                    </a:cubicBezTo>
                    <a:cubicBezTo>
                      <a:pt x="272" y="181"/>
                      <a:pt x="304" y="181"/>
                      <a:pt x="335" y="186"/>
                    </a:cubicBezTo>
                    <a:cubicBezTo>
                      <a:pt x="344" y="182"/>
                      <a:pt x="352" y="180"/>
                      <a:pt x="356" y="172"/>
                    </a:cubicBezTo>
                    <a:cubicBezTo>
                      <a:pt x="363" y="163"/>
                      <a:pt x="354" y="155"/>
                      <a:pt x="350" y="148"/>
                    </a:cubicBezTo>
                    <a:cubicBezTo>
                      <a:pt x="356" y="132"/>
                      <a:pt x="377" y="148"/>
                      <a:pt x="388" y="135"/>
                    </a:cubicBezTo>
                    <a:cubicBezTo>
                      <a:pt x="397" y="123"/>
                      <a:pt x="409" y="112"/>
                      <a:pt x="424" y="105"/>
                    </a:cubicBezTo>
                    <a:cubicBezTo>
                      <a:pt x="424" y="77"/>
                      <a:pt x="424" y="77"/>
                      <a:pt x="424" y="77"/>
                    </a:cubicBezTo>
                    <a:cubicBezTo>
                      <a:pt x="422" y="76"/>
                      <a:pt x="420" y="75"/>
                      <a:pt x="419" y="73"/>
                    </a:cubicBezTo>
                    <a:close/>
                    <a:moveTo>
                      <a:pt x="424" y="59"/>
                    </a:moveTo>
                    <a:cubicBezTo>
                      <a:pt x="419" y="73"/>
                      <a:pt x="419" y="73"/>
                      <a:pt x="419" y="73"/>
                    </a:cubicBezTo>
                    <a:lnTo>
                      <a:pt x="424" y="59"/>
                    </a:lnTo>
                    <a:close/>
                  </a:path>
                </a:pathLst>
              </a:custGeom>
              <a:solidFill>
                <a:srgbClr val="00A6CE"/>
              </a:solidFill>
              <a:ln>
                <a:solidFill>
                  <a:srgbClr val="F6AB00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8" name="Freeform 1422"/>
              <p:cNvSpPr>
                <a:spLocks noEditPoints="1"/>
              </p:cNvSpPr>
              <p:nvPr/>
            </p:nvSpPr>
            <p:spPr bwMode="auto">
              <a:xfrm>
                <a:off x="905583" y="6838312"/>
                <a:ext cx="874540" cy="836685"/>
              </a:xfrm>
              <a:custGeom>
                <a:avLst/>
                <a:gdLst>
                  <a:gd name="T0" fmla="*/ 177 w 352"/>
                  <a:gd name="T1" fmla="*/ 262 h 337"/>
                  <a:gd name="T2" fmla="*/ 193 w 352"/>
                  <a:gd name="T3" fmla="*/ 241 h 337"/>
                  <a:gd name="T4" fmla="*/ 155 w 352"/>
                  <a:gd name="T5" fmla="*/ 245 h 337"/>
                  <a:gd name="T6" fmla="*/ 150 w 352"/>
                  <a:gd name="T7" fmla="*/ 275 h 337"/>
                  <a:gd name="T8" fmla="*/ 166 w 352"/>
                  <a:gd name="T9" fmla="*/ 292 h 337"/>
                  <a:gd name="T10" fmla="*/ 177 w 352"/>
                  <a:gd name="T11" fmla="*/ 262 h 337"/>
                  <a:gd name="T12" fmla="*/ 116 w 352"/>
                  <a:gd name="T13" fmla="*/ 178 h 337"/>
                  <a:gd name="T14" fmla="*/ 168 w 352"/>
                  <a:gd name="T15" fmla="*/ 224 h 337"/>
                  <a:gd name="T16" fmla="*/ 193 w 352"/>
                  <a:gd name="T17" fmla="*/ 161 h 337"/>
                  <a:gd name="T18" fmla="*/ 166 w 352"/>
                  <a:gd name="T19" fmla="*/ 137 h 337"/>
                  <a:gd name="T20" fmla="*/ 193 w 352"/>
                  <a:gd name="T21" fmla="*/ 103 h 337"/>
                  <a:gd name="T22" fmla="*/ 137 w 352"/>
                  <a:gd name="T23" fmla="*/ 59 h 337"/>
                  <a:gd name="T24" fmla="*/ 215 w 352"/>
                  <a:gd name="T25" fmla="*/ 66 h 337"/>
                  <a:gd name="T26" fmla="*/ 258 w 352"/>
                  <a:gd name="T27" fmla="*/ 126 h 337"/>
                  <a:gd name="T28" fmla="*/ 256 w 352"/>
                  <a:gd name="T29" fmla="*/ 146 h 337"/>
                  <a:gd name="T30" fmla="*/ 259 w 352"/>
                  <a:gd name="T31" fmla="*/ 152 h 337"/>
                  <a:gd name="T32" fmla="*/ 260 w 352"/>
                  <a:gd name="T33" fmla="*/ 154 h 337"/>
                  <a:gd name="T34" fmla="*/ 264 w 352"/>
                  <a:gd name="T35" fmla="*/ 196 h 337"/>
                  <a:gd name="T36" fmla="*/ 305 w 352"/>
                  <a:gd name="T37" fmla="*/ 194 h 337"/>
                  <a:gd name="T38" fmla="*/ 328 w 352"/>
                  <a:gd name="T39" fmla="*/ 225 h 337"/>
                  <a:gd name="T40" fmla="*/ 347 w 352"/>
                  <a:gd name="T41" fmla="*/ 226 h 337"/>
                  <a:gd name="T42" fmla="*/ 347 w 352"/>
                  <a:gd name="T43" fmla="*/ 245 h 337"/>
                  <a:gd name="T44" fmla="*/ 305 w 352"/>
                  <a:gd name="T45" fmla="*/ 245 h 337"/>
                  <a:gd name="T46" fmla="*/ 155 w 352"/>
                  <a:gd name="T47" fmla="*/ 323 h 337"/>
                  <a:gd name="T48" fmla="*/ 127 w 352"/>
                  <a:gd name="T49" fmla="*/ 333 h 337"/>
                  <a:gd name="T50" fmla="*/ 106 w 352"/>
                  <a:gd name="T51" fmla="*/ 337 h 337"/>
                  <a:gd name="T52" fmla="*/ 56 w 352"/>
                  <a:gd name="T53" fmla="*/ 326 h 337"/>
                  <a:gd name="T54" fmla="*/ 23 w 352"/>
                  <a:gd name="T55" fmla="*/ 296 h 337"/>
                  <a:gd name="T56" fmla="*/ 58 w 352"/>
                  <a:gd name="T57" fmla="*/ 228 h 337"/>
                  <a:gd name="T58" fmla="*/ 116 w 352"/>
                  <a:gd name="T59" fmla="*/ 178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52" h="337">
                    <a:moveTo>
                      <a:pt x="177" y="262"/>
                    </a:moveTo>
                    <a:cubicBezTo>
                      <a:pt x="180" y="254"/>
                      <a:pt x="196" y="251"/>
                      <a:pt x="193" y="241"/>
                    </a:cubicBezTo>
                    <a:cubicBezTo>
                      <a:pt x="190" y="232"/>
                      <a:pt x="174" y="226"/>
                      <a:pt x="155" y="245"/>
                    </a:cubicBezTo>
                    <a:cubicBezTo>
                      <a:pt x="137" y="264"/>
                      <a:pt x="150" y="275"/>
                      <a:pt x="150" y="275"/>
                    </a:cubicBezTo>
                    <a:cubicBezTo>
                      <a:pt x="150" y="275"/>
                      <a:pt x="129" y="296"/>
                      <a:pt x="166" y="292"/>
                    </a:cubicBezTo>
                    <a:cubicBezTo>
                      <a:pt x="186" y="288"/>
                      <a:pt x="175" y="268"/>
                      <a:pt x="177" y="262"/>
                    </a:cubicBezTo>
                    <a:close/>
                    <a:moveTo>
                      <a:pt x="116" y="178"/>
                    </a:moveTo>
                    <a:cubicBezTo>
                      <a:pt x="127" y="190"/>
                      <a:pt x="137" y="224"/>
                      <a:pt x="168" y="224"/>
                    </a:cubicBezTo>
                    <a:cubicBezTo>
                      <a:pt x="198" y="224"/>
                      <a:pt x="193" y="161"/>
                      <a:pt x="193" y="161"/>
                    </a:cubicBezTo>
                    <a:cubicBezTo>
                      <a:pt x="161" y="164"/>
                      <a:pt x="166" y="137"/>
                      <a:pt x="166" y="137"/>
                    </a:cubicBezTo>
                    <a:cubicBezTo>
                      <a:pt x="166" y="124"/>
                      <a:pt x="202" y="112"/>
                      <a:pt x="193" y="103"/>
                    </a:cubicBezTo>
                    <a:cubicBezTo>
                      <a:pt x="183" y="94"/>
                      <a:pt x="137" y="125"/>
                      <a:pt x="137" y="59"/>
                    </a:cubicBezTo>
                    <a:cubicBezTo>
                      <a:pt x="163" y="0"/>
                      <a:pt x="215" y="66"/>
                      <a:pt x="215" y="66"/>
                    </a:cubicBezTo>
                    <a:cubicBezTo>
                      <a:pt x="260" y="76"/>
                      <a:pt x="266" y="97"/>
                      <a:pt x="258" y="126"/>
                    </a:cubicBezTo>
                    <a:cubicBezTo>
                      <a:pt x="256" y="132"/>
                      <a:pt x="247" y="131"/>
                      <a:pt x="256" y="146"/>
                    </a:cubicBezTo>
                    <a:cubicBezTo>
                      <a:pt x="259" y="152"/>
                      <a:pt x="259" y="152"/>
                      <a:pt x="259" y="152"/>
                    </a:cubicBezTo>
                    <a:cubicBezTo>
                      <a:pt x="260" y="154"/>
                      <a:pt x="260" y="154"/>
                      <a:pt x="260" y="154"/>
                    </a:cubicBezTo>
                    <a:cubicBezTo>
                      <a:pt x="263" y="158"/>
                      <a:pt x="264" y="196"/>
                      <a:pt x="264" y="196"/>
                    </a:cubicBezTo>
                    <a:cubicBezTo>
                      <a:pt x="283" y="222"/>
                      <a:pt x="305" y="194"/>
                      <a:pt x="305" y="194"/>
                    </a:cubicBezTo>
                    <a:cubicBezTo>
                      <a:pt x="330" y="194"/>
                      <a:pt x="328" y="225"/>
                      <a:pt x="328" y="225"/>
                    </a:cubicBezTo>
                    <a:cubicBezTo>
                      <a:pt x="328" y="225"/>
                      <a:pt x="342" y="220"/>
                      <a:pt x="347" y="226"/>
                    </a:cubicBezTo>
                    <a:cubicBezTo>
                      <a:pt x="352" y="231"/>
                      <a:pt x="347" y="245"/>
                      <a:pt x="347" y="245"/>
                    </a:cubicBezTo>
                    <a:cubicBezTo>
                      <a:pt x="305" y="245"/>
                      <a:pt x="305" y="245"/>
                      <a:pt x="305" y="245"/>
                    </a:cubicBezTo>
                    <a:cubicBezTo>
                      <a:pt x="198" y="282"/>
                      <a:pt x="155" y="323"/>
                      <a:pt x="155" y="323"/>
                    </a:cubicBezTo>
                    <a:cubicBezTo>
                      <a:pt x="142" y="332"/>
                      <a:pt x="136" y="332"/>
                      <a:pt x="127" y="333"/>
                    </a:cubicBezTo>
                    <a:cubicBezTo>
                      <a:pt x="116" y="335"/>
                      <a:pt x="106" y="337"/>
                      <a:pt x="106" y="337"/>
                    </a:cubicBezTo>
                    <a:cubicBezTo>
                      <a:pt x="56" y="326"/>
                      <a:pt x="56" y="326"/>
                      <a:pt x="56" y="326"/>
                    </a:cubicBezTo>
                    <a:cubicBezTo>
                      <a:pt x="49" y="310"/>
                      <a:pt x="23" y="296"/>
                      <a:pt x="23" y="296"/>
                    </a:cubicBezTo>
                    <a:cubicBezTo>
                      <a:pt x="0" y="213"/>
                      <a:pt x="99" y="282"/>
                      <a:pt x="58" y="228"/>
                    </a:cubicBezTo>
                    <a:cubicBezTo>
                      <a:pt x="38" y="194"/>
                      <a:pt x="94" y="157"/>
                      <a:pt x="116" y="178"/>
                    </a:cubicBezTo>
                    <a:close/>
                  </a:path>
                </a:pathLst>
              </a:custGeom>
              <a:solidFill>
                <a:srgbClr val="00A6CE"/>
              </a:solidFill>
              <a:ln w="17463" cap="rnd">
                <a:solidFill>
                  <a:srgbClr val="F6AB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0" name="Freeform 1424"/>
              <p:cNvSpPr>
                <a:spLocks/>
              </p:cNvSpPr>
              <p:nvPr/>
            </p:nvSpPr>
            <p:spPr bwMode="auto">
              <a:xfrm>
                <a:off x="3998709" y="6280522"/>
                <a:ext cx="1163398" cy="962188"/>
              </a:xfrm>
              <a:custGeom>
                <a:avLst/>
                <a:gdLst>
                  <a:gd name="T0" fmla="*/ 145 w 469"/>
                  <a:gd name="T1" fmla="*/ 36 h 387"/>
                  <a:gd name="T2" fmla="*/ 231 w 469"/>
                  <a:gd name="T3" fmla="*/ 80 h 387"/>
                  <a:gd name="T4" fmla="*/ 247 w 469"/>
                  <a:gd name="T5" fmla="*/ 105 h 387"/>
                  <a:gd name="T6" fmla="*/ 289 w 469"/>
                  <a:gd name="T7" fmla="*/ 144 h 387"/>
                  <a:gd name="T8" fmla="*/ 278 w 469"/>
                  <a:gd name="T9" fmla="*/ 174 h 387"/>
                  <a:gd name="T10" fmla="*/ 235 w 469"/>
                  <a:gd name="T11" fmla="*/ 159 h 387"/>
                  <a:gd name="T12" fmla="*/ 248 w 469"/>
                  <a:gd name="T13" fmla="*/ 168 h 387"/>
                  <a:gd name="T14" fmla="*/ 262 w 469"/>
                  <a:gd name="T15" fmla="*/ 224 h 387"/>
                  <a:gd name="T16" fmla="*/ 274 w 469"/>
                  <a:gd name="T17" fmla="*/ 224 h 387"/>
                  <a:gd name="T18" fmla="*/ 313 w 469"/>
                  <a:gd name="T19" fmla="*/ 234 h 387"/>
                  <a:gd name="T20" fmla="*/ 311 w 469"/>
                  <a:gd name="T21" fmla="*/ 271 h 387"/>
                  <a:gd name="T22" fmla="*/ 324 w 469"/>
                  <a:gd name="T23" fmla="*/ 246 h 387"/>
                  <a:gd name="T24" fmla="*/ 280 w 469"/>
                  <a:gd name="T25" fmla="*/ 221 h 387"/>
                  <a:gd name="T26" fmla="*/ 330 w 469"/>
                  <a:gd name="T27" fmla="*/ 164 h 387"/>
                  <a:gd name="T28" fmla="*/ 359 w 469"/>
                  <a:gd name="T29" fmla="*/ 203 h 387"/>
                  <a:gd name="T30" fmla="*/ 396 w 469"/>
                  <a:gd name="T31" fmla="*/ 186 h 387"/>
                  <a:gd name="T32" fmla="*/ 389 w 469"/>
                  <a:gd name="T33" fmla="*/ 162 h 387"/>
                  <a:gd name="T34" fmla="*/ 373 w 469"/>
                  <a:gd name="T35" fmla="*/ 141 h 387"/>
                  <a:gd name="T36" fmla="*/ 410 w 469"/>
                  <a:gd name="T37" fmla="*/ 113 h 387"/>
                  <a:gd name="T38" fmla="*/ 464 w 469"/>
                  <a:gd name="T39" fmla="*/ 174 h 387"/>
                  <a:gd name="T40" fmla="*/ 435 w 469"/>
                  <a:gd name="T41" fmla="*/ 215 h 387"/>
                  <a:gd name="T42" fmla="*/ 456 w 469"/>
                  <a:gd name="T43" fmla="*/ 220 h 387"/>
                  <a:gd name="T44" fmla="*/ 451 w 469"/>
                  <a:gd name="T45" fmla="*/ 277 h 387"/>
                  <a:gd name="T46" fmla="*/ 392 w 469"/>
                  <a:gd name="T47" fmla="*/ 312 h 387"/>
                  <a:gd name="T48" fmla="*/ 385 w 469"/>
                  <a:gd name="T49" fmla="*/ 320 h 387"/>
                  <a:gd name="T50" fmla="*/ 333 w 469"/>
                  <a:gd name="T51" fmla="*/ 353 h 387"/>
                  <a:gd name="T52" fmla="*/ 329 w 469"/>
                  <a:gd name="T53" fmla="*/ 385 h 387"/>
                  <a:gd name="T54" fmla="*/ 303 w 469"/>
                  <a:gd name="T55" fmla="*/ 319 h 387"/>
                  <a:gd name="T56" fmla="*/ 246 w 469"/>
                  <a:gd name="T57" fmla="*/ 328 h 387"/>
                  <a:gd name="T58" fmla="*/ 237 w 469"/>
                  <a:gd name="T59" fmla="*/ 300 h 387"/>
                  <a:gd name="T60" fmla="*/ 177 w 469"/>
                  <a:gd name="T61" fmla="*/ 234 h 387"/>
                  <a:gd name="T62" fmla="*/ 136 w 469"/>
                  <a:gd name="T63" fmla="*/ 252 h 387"/>
                  <a:gd name="T64" fmla="*/ 135 w 469"/>
                  <a:gd name="T65" fmla="*/ 194 h 387"/>
                  <a:gd name="T66" fmla="*/ 170 w 469"/>
                  <a:gd name="T67" fmla="*/ 172 h 387"/>
                  <a:gd name="T68" fmla="*/ 137 w 469"/>
                  <a:gd name="T69" fmla="*/ 182 h 387"/>
                  <a:gd name="T70" fmla="*/ 173 w 469"/>
                  <a:gd name="T71" fmla="*/ 126 h 387"/>
                  <a:gd name="T72" fmla="*/ 180 w 469"/>
                  <a:gd name="T73" fmla="*/ 120 h 387"/>
                  <a:gd name="T74" fmla="*/ 129 w 469"/>
                  <a:gd name="T75" fmla="*/ 88 h 387"/>
                  <a:gd name="T76" fmla="*/ 70 w 469"/>
                  <a:gd name="T77" fmla="*/ 98 h 387"/>
                  <a:gd name="T78" fmla="*/ 21 w 469"/>
                  <a:gd name="T79" fmla="*/ 120 h 387"/>
                  <a:gd name="T80" fmla="*/ 9 w 469"/>
                  <a:gd name="T81" fmla="*/ 67 h 387"/>
                  <a:gd name="T82" fmla="*/ 30 w 469"/>
                  <a:gd name="T83" fmla="*/ 27 h 387"/>
                  <a:gd name="T84" fmla="*/ 65 w 469"/>
                  <a:gd name="T85" fmla="*/ 11 h 387"/>
                  <a:gd name="T86" fmla="*/ 133 w 469"/>
                  <a:gd name="T87" fmla="*/ 12 h 3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69" h="387">
                    <a:moveTo>
                      <a:pt x="133" y="12"/>
                    </a:moveTo>
                    <a:cubicBezTo>
                      <a:pt x="140" y="18"/>
                      <a:pt x="137" y="31"/>
                      <a:pt x="145" y="36"/>
                    </a:cubicBezTo>
                    <a:cubicBezTo>
                      <a:pt x="163" y="34"/>
                      <a:pt x="184" y="29"/>
                      <a:pt x="201" y="40"/>
                    </a:cubicBezTo>
                    <a:cubicBezTo>
                      <a:pt x="217" y="46"/>
                      <a:pt x="227" y="63"/>
                      <a:pt x="231" y="80"/>
                    </a:cubicBezTo>
                    <a:cubicBezTo>
                      <a:pt x="231" y="89"/>
                      <a:pt x="232" y="99"/>
                      <a:pt x="232" y="108"/>
                    </a:cubicBezTo>
                    <a:cubicBezTo>
                      <a:pt x="238" y="115"/>
                      <a:pt x="242" y="105"/>
                      <a:pt x="247" y="105"/>
                    </a:cubicBezTo>
                    <a:cubicBezTo>
                      <a:pt x="259" y="104"/>
                      <a:pt x="274" y="104"/>
                      <a:pt x="282" y="116"/>
                    </a:cubicBezTo>
                    <a:cubicBezTo>
                      <a:pt x="288" y="124"/>
                      <a:pt x="287" y="135"/>
                      <a:pt x="289" y="144"/>
                    </a:cubicBezTo>
                    <a:cubicBezTo>
                      <a:pt x="287" y="152"/>
                      <a:pt x="284" y="161"/>
                      <a:pt x="278" y="166"/>
                    </a:cubicBezTo>
                    <a:cubicBezTo>
                      <a:pt x="278" y="174"/>
                      <a:pt x="278" y="174"/>
                      <a:pt x="278" y="174"/>
                    </a:cubicBezTo>
                    <a:cubicBezTo>
                      <a:pt x="275" y="177"/>
                      <a:pt x="273" y="183"/>
                      <a:pt x="269" y="181"/>
                    </a:cubicBezTo>
                    <a:cubicBezTo>
                      <a:pt x="264" y="165"/>
                      <a:pt x="248" y="160"/>
                      <a:pt x="235" y="159"/>
                    </a:cubicBezTo>
                    <a:cubicBezTo>
                      <a:pt x="233" y="160"/>
                      <a:pt x="230" y="159"/>
                      <a:pt x="230" y="162"/>
                    </a:cubicBezTo>
                    <a:cubicBezTo>
                      <a:pt x="234" y="168"/>
                      <a:pt x="242" y="165"/>
                      <a:pt x="248" y="168"/>
                    </a:cubicBezTo>
                    <a:cubicBezTo>
                      <a:pt x="260" y="171"/>
                      <a:pt x="263" y="184"/>
                      <a:pt x="266" y="195"/>
                    </a:cubicBezTo>
                    <a:cubicBezTo>
                      <a:pt x="267" y="205"/>
                      <a:pt x="269" y="216"/>
                      <a:pt x="262" y="224"/>
                    </a:cubicBezTo>
                    <a:cubicBezTo>
                      <a:pt x="261" y="227"/>
                      <a:pt x="262" y="231"/>
                      <a:pt x="265" y="231"/>
                    </a:cubicBezTo>
                    <a:cubicBezTo>
                      <a:pt x="269" y="231"/>
                      <a:pt x="269" y="220"/>
                      <a:pt x="274" y="224"/>
                    </a:cubicBezTo>
                    <a:cubicBezTo>
                      <a:pt x="276" y="230"/>
                      <a:pt x="282" y="234"/>
                      <a:pt x="287" y="236"/>
                    </a:cubicBezTo>
                    <a:cubicBezTo>
                      <a:pt x="296" y="235"/>
                      <a:pt x="305" y="227"/>
                      <a:pt x="313" y="234"/>
                    </a:cubicBezTo>
                    <a:cubicBezTo>
                      <a:pt x="318" y="240"/>
                      <a:pt x="320" y="247"/>
                      <a:pt x="319" y="255"/>
                    </a:cubicBezTo>
                    <a:cubicBezTo>
                      <a:pt x="316" y="260"/>
                      <a:pt x="315" y="266"/>
                      <a:pt x="311" y="271"/>
                    </a:cubicBezTo>
                    <a:cubicBezTo>
                      <a:pt x="311" y="273"/>
                      <a:pt x="315" y="274"/>
                      <a:pt x="316" y="273"/>
                    </a:cubicBezTo>
                    <a:cubicBezTo>
                      <a:pt x="321" y="265"/>
                      <a:pt x="326" y="256"/>
                      <a:pt x="324" y="246"/>
                    </a:cubicBezTo>
                    <a:cubicBezTo>
                      <a:pt x="324" y="238"/>
                      <a:pt x="319" y="229"/>
                      <a:pt x="312" y="226"/>
                    </a:cubicBezTo>
                    <a:cubicBezTo>
                      <a:pt x="301" y="218"/>
                      <a:pt x="287" y="239"/>
                      <a:pt x="280" y="221"/>
                    </a:cubicBezTo>
                    <a:cubicBezTo>
                      <a:pt x="275" y="210"/>
                      <a:pt x="269" y="193"/>
                      <a:pt x="280" y="182"/>
                    </a:cubicBezTo>
                    <a:cubicBezTo>
                      <a:pt x="295" y="171"/>
                      <a:pt x="311" y="159"/>
                      <a:pt x="330" y="164"/>
                    </a:cubicBezTo>
                    <a:cubicBezTo>
                      <a:pt x="337" y="166"/>
                      <a:pt x="344" y="169"/>
                      <a:pt x="350" y="175"/>
                    </a:cubicBezTo>
                    <a:cubicBezTo>
                      <a:pt x="356" y="183"/>
                      <a:pt x="358" y="193"/>
                      <a:pt x="359" y="203"/>
                    </a:cubicBezTo>
                    <a:cubicBezTo>
                      <a:pt x="360" y="205"/>
                      <a:pt x="360" y="208"/>
                      <a:pt x="363" y="209"/>
                    </a:cubicBezTo>
                    <a:cubicBezTo>
                      <a:pt x="376" y="207"/>
                      <a:pt x="391" y="201"/>
                      <a:pt x="396" y="186"/>
                    </a:cubicBezTo>
                    <a:cubicBezTo>
                      <a:pt x="398" y="179"/>
                      <a:pt x="400" y="172"/>
                      <a:pt x="396" y="166"/>
                    </a:cubicBezTo>
                    <a:cubicBezTo>
                      <a:pt x="394" y="163"/>
                      <a:pt x="391" y="162"/>
                      <a:pt x="389" y="162"/>
                    </a:cubicBezTo>
                    <a:cubicBezTo>
                      <a:pt x="383" y="161"/>
                      <a:pt x="380" y="167"/>
                      <a:pt x="375" y="168"/>
                    </a:cubicBezTo>
                    <a:cubicBezTo>
                      <a:pt x="370" y="160"/>
                      <a:pt x="370" y="149"/>
                      <a:pt x="373" y="141"/>
                    </a:cubicBezTo>
                    <a:cubicBezTo>
                      <a:pt x="376" y="127"/>
                      <a:pt x="388" y="123"/>
                      <a:pt x="397" y="116"/>
                    </a:cubicBezTo>
                    <a:cubicBezTo>
                      <a:pt x="410" y="113"/>
                      <a:pt x="410" y="113"/>
                      <a:pt x="410" y="113"/>
                    </a:cubicBezTo>
                    <a:cubicBezTo>
                      <a:pt x="424" y="115"/>
                      <a:pt x="439" y="115"/>
                      <a:pt x="450" y="126"/>
                    </a:cubicBezTo>
                    <a:cubicBezTo>
                      <a:pt x="461" y="139"/>
                      <a:pt x="467" y="157"/>
                      <a:pt x="464" y="174"/>
                    </a:cubicBezTo>
                    <a:cubicBezTo>
                      <a:pt x="464" y="183"/>
                      <a:pt x="458" y="191"/>
                      <a:pt x="455" y="199"/>
                    </a:cubicBezTo>
                    <a:cubicBezTo>
                      <a:pt x="448" y="205"/>
                      <a:pt x="442" y="212"/>
                      <a:pt x="435" y="215"/>
                    </a:cubicBezTo>
                    <a:cubicBezTo>
                      <a:pt x="434" y="218"/>
                      <a:pt x="434" y="218"/>
                      <a:pt x="434" y="218"/>
                    </a:cubicBezTo>
                    <a:cubicBezTo>
                      <a:pt x="440" y="224"/>
                      <a:pt x="448" y="215"/>
                      <a:pt x="456" y="220"/>
                    </a:cubicBezTo>
                    <a:cubicBezTo>
                      <a:pt x="462" y="227"/>
                      <a:pt x="467" y="235"/>
                      <a:pt x="467" y="246"/>
                    </a:cubicBezTo>
                    <a:cubicBezTo>
                      <a:pt x="469" y="259"/>
                      <a:pt x="456" y="267"/>
                      <a:pt x="451" y="277"/>
                    </a:cubicBezTo>
                    <a:cubicBezTo>
                      <a:pt x="435" y="282"/>
                      <a:pt x="415" y="281"/>
                      <a:pt x="401" y="293"/>
                    </a:cubicBezTo>
                    <a:cubicBezTo>
                      <a:pt x="395" y="297"/>
                      <a:pt x="392" y="304"/>
                      <a:pt x="392" y="312"/>
                    </a:cubicBezTo>
                    <a:cubicBezTo>
                      <a:pt x="394" y="325"/>
                      <a:pt x="394" y="325"/>
                      <a:pt x="394" y="325"/>
                    </a:cubicBezTo>
                    <a:cubicBezTo>
                      <a:pt x="391" y="325"/>
                      <a:pt x="389" y="321"/>
                      <a:pt x="385" y="320"/>
                    </a:cubicBezTo>
                    <a:cubicBezTo>
                      <a:pt x="373" y="314"/>
                      <a:pt x="359" y="319"/>
                      <a:pt x="348" y="325"/>
                    </a:cubicBezTo>
                    <a:cubicBezTo>
                      <a:pt x="339" y="331"/>
                      <a:pt x="331" y="341"/>
                      <a:pt x="333" y="353"/>
                    </a:cubicBezTo>
                    <a:cubicBezTo>
                      <a:pt x="335" y="365"/>
                      <a:pt x="353" y="365"/>
                      <a:pt x="349" y="380"/>
                    </a:cubicBezTo>
                    <a:cubicBezTo>
                      <a:pt x="344" y="386"/>
                      <a:pt x="336" y="387"/>
                      <a:pt x="329" y="385"/>
                    </a:cubicBezTo>
                    <a:cubicBezTo>
                      <a:pt x="328" y="378"/>
                      <a:pt x="331" y="371"/>
                      <a:pt x="330" y="363"/>
                    </a:cubicBezTo>
                    <a:cubicBezTo>
                      <a:pt x="326" y="344"/>
                      <a:pt x="320" y="325"/>
                      <a:pt x="303" y="319"/>
                    </a:cubicBezTo>
                    <a:cubicBezTo>
                      <a:pt x="291" y="312"/>
                      <a:pt x="278" y="316"/>
                      <a:pt x="265" y="317"/>
                    </a:cubicBezTo>
                    <a:cubicBezTo>
                      <a:pt x="258" y="319"/>
                      <a:pt x="252" y="322"/>
                      <a:pt x="246" y="328"/>
                    </a:cubicBezTo>
                    <a:cubicBezTo>
                      <a:pt x="242" y="325"/>
                      <a:pt x="244" y="318"/>
                      <a:pt x="241" y="314"/>
                    </a:cubicBezTo>
                    <a:cubicBezTo>
                      <a:pt x="238" y="310"/>
                      <a:pt x="235" y="305"/>
                      <a:pt x="237" y="300"/>
                    </a:cubicBezTo>
                    <a:cubicBezTo>
                      <a:pt x="243" y="283"/>
                      <a:pt x="240" y="262"/>
                      <a:pt x="230" y="247"/>
                    </a:cubicBezTo>
                    <a:cubicBezTo>
                      <a:pt x="218" y="229"/>
                      <a:pt x="194" y="229"/>
                      <a:pt x="177" y="234"/>
                    </a:cubicBezTo>
                    <a:cubicBezTo>
                      <a:pt x="168" y="238"/>
                      <a:pt x="161" y="255"/>
                      <a:pt x="152" y="257"/>
                    </a:cubicBezTo>
                    <a:cubicBezTo>
                      <a:pt x="147" y="257"/>
                      <a:pt x="143" y="256"/>
                      <a:pt x="136" y="252"/>
                    </a:cubicBezTo>
                    <a:cubicBezTo>
                      <a:pt x="131" y="249"/>
                      <a:pt x="129" y="244"/>
                      <a:pt x="127" y="235"/>
                    </a:cubicBezTo>
                    <a:cubicBezTo>
                      <a:pt x="125" y="225"/>
                      <a:pt x="128" y="206"/>
                      <a:pt x="135" y="194"/>
                    </a:cubicBezTo>
                    <a:cubicBezTo>
                      <a:pt x="141" y="187"/>
                      <a:pt x="149" y="180"/>
                      <a:pt x="158" y="178"/>
                    </a:cubicBezTo>
                    <a:cubicBezTo>
                      <a:pt x="162" y="175"/>
                      <a:pt x="170" y="180"/>
                      <a:pt x="170" y="172"/>
                    </a:cubicBezTo>
                    <a:cubicBezTo>
                      <a:pt x="163" y="168"/>
                      <a:pt x="155" y="172"/>
                      <a:pt x="149" y="175"/>
                    </a:cubicBezTo>
                    <a:cubicBezTo>
                      <a:pt x="144" y="175"/>
                      <a:pt x="141" y="182"/>
                      <a:pt x="137" y="182"/>
                    </a:cubicBezTo>
                    <a:cubicBezTo>
                      <a:pt x="128" y="173"/>
                      <a:pt x="129" y="158"/>
                      <a:pt x="131" y="146"/>
                    </a:cubicBezTo>
                    <a:cubicBezTo>
                      <a:pt x="140" y="130"/>
                      <a:pt x="157" y="125"/>
                      <a:pt x="173" y="126"/>
                    </a:cubicBezTo>
                    <a:cubicBezTo>
                      <a:pt x="180" y="125"/>
                      <a:pt x="186" y="139"/>
                      <a:pt x="191" y="130"/>
                    </a:cubicBezTo>
                    <a:cubicBezTo>
                      <a:pt x="191" y="124"/>
                      <a:pt x="184" y="123"/>
                      <a:pt x="180" y="120"/>
                    </a:cubicBezTo>
                    <a:cubicBezTo>
                      <a:pt x="169" y="116"/>
                      <a:pt x="159" y="119"/>
                      <a:pt x="149" y="123"/>
                    </a:cubicBezTo>
                    <a:cubicBezTo>
                      <a:pt x="143" y="111"/>
                      <a:pt x="140" y="96"/>
                      <a:pt x="129" y="88"/>
                    </a:cubicBezTo>
                    <a:cubicBezTo>
                      <a:pt x="115" y="72"/>
                      <a:pt x="91" y="76"/>
                      <a:pt x="74" y="81"/>
                    </a:cubicBezTo>
                    <a:cubicBezTo>
                      <a:pt x="69" y="84"/>
                      <a:pt x="73" y="93"/>
                      <a:pt x="70" y="98"/>
                    </a:cubicBezTo>
                    <a:cubicBezTo>
                      <a:pt x="61" y="111"/>
                      <a:pt x="50" y="124"/>
                      <a:pt x="34" y="123"/>
                    </a:cubicBezTo>
                    <a:cubicBezTo>
                      <a:pt x="21" y="120"/>
                      <a:pt x="21" y="120"/>
                      <a:pt x="21" y="120"/>
                    </a:cubicBezTo>
                    <a:cubicBezTo>
                      <a:pt x="12" y="116"/>
                      <a:pt x="3" y="108"/>
                      <a:pt x="1" y="97"/>
                    </a:cubicBezTo>
                    <a:cubicBezTo>
                      <a:pt x="0" y="86"/>
                      <a:pt x="2" y="74"/>
                      <a:pt x="9" y="67"/>
                    </a:cubicBezTo>
                    <a:cubicBezTo>
                      <a:pt x="11" y="63"/>
                      <a:pt x="16" y="63"/>
                      <a:pt x="17" y="58"/>
                    </a:cubicBezTo>
                    <a:cubicBezTo>
                      <a:pt x="17" y="46"/>
                      <a:pt x="22" y="36"/>
                      <a:pt x="30" y="27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65" y="11"/>
                      <a:pt x="65" y="11"/>
                      <a:pt x="65" y="11"/>
                    </a:cubicBezTo>
                    <a:cubicBezTo>
                      <a:pt x="76" y="3"/>
                      <a:pt x="91" y="0"/>
                      <a:pt x="106" y="0"/>
                    </a:cubicBezTo>
                    <a:cubicBezTo>
                      <a:pt x="116" y="1"/>
                      <a:pt x="124" y="7"/>
                      <a:pt x="133" y="12"/>
                    </a:cubicBezTo>
                    <a:close/>
                  </a:path>
                </a:pathLst>
              </a:custGeom>
              <a:solidFill>
                <a:srgbClr val="00A6CE"/>
              </a:solidFill>
              <a:ln w="17463" cap="rnd">
                <a:solidFill>
                  <a:srgbClr val="F6AB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1" name="Freeform 1427"/>
              <p:cNvSpPr>
                <a:spLocks/>
              </p:cNvSpPr>
              <p:nvPr/>
            </p:nvSpPr>
            <p:spPr bwMode="auto">
              <a:xfrm>
                <a:off x="3853284" y="6914012"/>
                <a:ext cx="1559830" cy="739072"/>
              </a:xfrm>
              <a:custGeom>
                <a:avLst/>
                <a:gdLst>
                  <a:gd name="T0" fmla="*/ 134 w 629"/>
                  <a:gd name="T1" fmla="*/ 6 h 297"/>
                  <a:gd name="T2" fmla="*/ 179 w 629"/>
                  <a:gd name="T3" fmla="*/ 53 h 297"/>
                  <a:gd name="T4" fmla="*/ 226 w 629"/>
                  <a:gd name="T5" fmla="*/ 63 h 297"/>
                  <a:gd name="T6" fmla="*/ 296 w 629"/>
                  <a:gd name="T7" fmla="*/ 79 h 297"/>
                  <a:gd name="T8" fmla="*/ 312 w 629"/>
                  <a:gd name="T9" fmla="*/ 157 h 297"/>
                  <a:gd name="T10" fmla="*/ 302 w 629"/>
                  <a:gd name="T11" fmla="*/ 115 h 297"/>
                  <a:gd name="T12" fmla="*/ 359 w 629"/>
                  <a:gd name="T13" fmla="*/ 72 h 297"/>
                  <a:gd name="T14" fmla="*/ 377 w 629"/>
                  <a:gd name="T15" fmla="*/ 141 h 297"/>
                  <a:gd name="T16" fmla="*/ 395 w 629"/>
                  <a:gd name="T17" fmla="*/ 100 h 297"/>
                  <a:gd name="T18" fmla="*/ 452 w 629"/>
                  <a:gd name="T19" fmla="*/ 88 h 297"/>
                  <a:gd name="T20" fmla="*/ 457 w 629"/>
                  <a:gd name="T21" fmla="*/ 115 h 297"/>
                  <a:gd name="T22" fmla="*/ 485 w 629"/>
                  <a:gd name="T23" fmla="*/ 79 h 297"/>
                  <a:gd name="T24" fmla="*/ 468 w 629"/>
                  <a:gd name="T25" fmla="*/ 39 h 297"/>
                  <a:gd name="T26" fmla="*/ 539 w 629"/>
                  <a:gd name="T27" fmla="*/ 92 h 297"/>
                  <a:gd name="T28" fmla="*/ 550 w 629"/>
                  <a:gd name="T29" fmla="*/ 40 h 297"/>
                  <a:gd name="T30" fmla="*/ 629 w 629"/>
                  <a:gd name="T31" fmla="*/ 63 h 297"/>
                  <a:gd name="T32" fmla="*/ 531 w 629"/>
                  <a:gd name="T33" fmla="*/ 152 h 297"/>
                  <a:gd name="T34" fmla="*/ 512 w 629"/>
                  <a:gd name="T35" fmla="*/ 250 h 297"/>
                  <a:gd name="T36" fmla="*/ 432 w 629"/>
                  <a:gd name="T37" fmla="*/ 290 h 297"/>
                  <a:gd name="T38" fmla="*/ 483 w 629"/>
                  <a:gd name="T39" fmla="*/ 165 h 297"/>
                  <a:gd name="T40" fmla="*/ 464 w 629"/>
                  <a:gd name="T41" fmla="*/ 223 h 297"/>
                  <a:gd name="T42" fmla="*/ 399 w 629"/>
                  <a:gd name="T43" fmla="*/ 290 h 297"/>
                  <a:gd name="T44" fmla="*/ 449 w 629"/>
                  <a:gd name="T45" fmla="*/ 170 h 297"/>
                  <a:gd name="T46" fmla="*/ 390 w 629"/>
                  <a:gd name="T47" fmla="*/ 290 h 297"/>
                  <a:gd name="T48" fmla="*/ 416 w 629"/>
                  <a:gd name="T49" fmla="*/ 182 h 297"/>
                  <a:gd name="T50" fmla="*/ 359 w 629"/>
                  <a:gd name="T51" fmla="*/ 291 h 297"/>
                  <a:gd name="T52" fmla="*/ 385 w 629"/>
                  <a:gd name="T53" fmla="*/ 180 h 297"/>
                  <a:gd name="T54" fmla="*/ 327 w 629"/>
                  <a:gd name="T55" fmla="*/ 291 h 297"/>
                  <a:gd name="T56" fmla="*/ 347 w 629"/>
                  <a:gd name="T57" fmla="*/ 191 h 297"/>
                  <a:gd name="T58" fmla="*/ 336 w 629"/>
                  <a:gd name="T59" fmla="*/ 227 h 297"/>
                  <a:gd name="T60" fmla="*/ 278 w 629"/>
                  <a:gd name="T61" fmla="*/ 291 h 297"/>
                  <a:gd name="T62" fmla="*/ 311 w 629"/>
                  <a:gd name="T63" fmla="*/ 204 h 297"/>
                  <a:gd name="T64" fmla="*/ 250 w 629"/>
                  <a:gd name="T65" fmla="*/ 291 h 297"/>
                  <a:gd name="T66" fmla="*/ 279 w 629"/>
                  <a:gd name="T67" fmla="*/ 199 h 297"/>
                  <a:gd name="T68" fmla="*/ 241 w 629"/>
                  <a:gd name="T69" fmla="*/ 291 h 297"/>
                  <a:gd name="T70" fmla="*/ 254 w 629"/>
                  <a:gd name="T71" fmla="*/ 200 h 297"/>
                  <a:gd name="T72" fmla="*/ 212 w 629"/>
                  <a:gd name="T73" fmla="*/ 286 h 297"/>
                  <a:gd name="T74" fmla="*/ 207 w 629"/>
                  <a:gd name="T75" fmla="*/ 257 h 297"/>
                  <a:gd name="T76" fmla="*/ 156 w 629"/>
                  <a:gd name="T77" fmla="*/ 200 h 297"/>
                  <a:gd name="T78" fmla="*/ 203 w 629"/>
                  <a:gd name="T79" fmla="*/ 206 h 297"/>
                  <a:gd name="T80" fmla="*/ 157 w 629"/>
                  <a:gd name="T81" fmla="*/ 157 h 297"/>
                  <a:gd name="T82" fmla="*/ 187 w 629"/>
                  <a:gd name="T83" fmla="*/ 150 h 297"/>
                  <a:gd name="T84" fmla="*/ 77 w 629"/>
                  <a:gd name="T85" fmla="*/ 127 h 297"/>
                  <a:gd name="T86" fmla="*/ 124 w 629"/>
                  <a:gd name="T87" fmla="*/ 77 h 297"/>
                  <a:gd name="T88" fmla="*/ 45 w 629"/>
                  <a:gd name="T89" fmla="*/ 89 h 297"/>
                  <a:gd name="T90" fmla="*/ 23 w 629"/>
                  <a:gd name="T91" fmla="*/ 15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629" h="297">
                    <a:moveTo>
                      <a:pt x="88" y="17"/>
                    </a:moveTo>
                    <a:cubicBezTo>
                      <a:pt x="93" y="25"/>
                      <a:pt x="95" y="13"/>
                      <a:pt x="99" y="12"/>
                    </a:cubicBezTo>
                    <a:cubicBezTo>
                      <a:pt x="109" y="3"/>
                      <a:pt x="122" y="3"/>
                      <a:pt x="134" y="6"/>
                    </a:cubicBezTo>
                    <a:cubicBezTo>
                      <a:pt x="145" y="11"/>
                      <a:pt x="159" y="18"/>
                      <a:pt x="163" y="33"/>
                    </a:cubicBezTo>
                    <a:cubicBezTo>
                      <a:pt x="166" y="42"/>
                      <a:pt x="168" y="51"/>
                      <a:pt x="165" y="60"/>
                    </a:cubicBezTo>
                    <a:cubicBezTo>
                      <a:pt x="169" y="66"/>
                      <a:pt x="173" y="54"/>
                      <a:pt x="179" y="53"/>
                    </a:cubicBezTo>
                    <a:cubicBezTo>
                      <a:pt x="190" y="48"/>
                      <a:pt x="204" y="49"/>
                      <a:pt x="213" y="59"/>
                    </a:cubicBezTo>
                    <a:cubicBezTo>
                      <a:pt x="216" y="63"/>
                      <a:pt x="216" y="70"/>
                      <a:pt x="222" y="70"/>
                    </a:cubicBezTo>
                    <a:cubicBezTo>
                      <a:pt x="225" y="70"/>
                      <a:pt x="225" y="66"/>
                      <a:pt x="226" y="63"/>
                    </a:cubicBezTo>
                    <a:cubicBezTo>
                      <a:pt x="237" y="49"/>
                      <a:pt x="254" y="39"/>
                      <a:pt x="271" y="43"/>
                    </a:cubicBezTo>
                    <a:cubicBezTo>
                      <a:pt x="280" y="44"/>
                      <a:pt x="286" y="54"/>
                      <a:pt x="291" y="62"/>
                    </a:cubicBezTo>
                    <a:cubicBezTo>
                      <a:pt x="293" y="67"/>
                      <a:pt x="293" y="74"/>
                      <a:pt x="296" y="79"/>
                    </a:cubicBezTo>
                    <a:cubicBezTo>
                      <a:pt x="291" y="87"/>
                      <a:pt x="287" y="97"/>
                      <a:pt x="288" y="108"/>
                    </a:cubicBezTo>
                    <a:cubicBezTo>
                      <a:pt x="292" y="127"/>
                      <a:pt x="326" y="118"/>
                      <a:pt x="318" y="145"/>
                    </a:cubicBezTo>
                    <a:cubicBezTo>
                      <a:pt x="318" y="151"/>
                      <a:pt x="307" y="150"/>
                      <a:pt x="312" y="157"/>
                    </a:cubicBezTo>
                    <a:cubicBezTo>
                      <a:pt x="318" y="160"/>
                      <a:pt x="320" y="151"/>
                      <a:pt x="323" y="148"/>
                    </a:cubicBezTo>
                    <a:cubicBezTo>
                      <a:pt x="327" y="143"/>
                      <a:pt x="325" y="136"/>
                      <a:pt x="324" y="130"/>
                    </a:cubicBezTo>
                    <a:cubicBezTo>
                      <a:pt x="319" y="121"/>
                      <a:pt x="311" y="116"/>
                      <a:pt x="302" y="115"/>
                    </a:cubicBezTo>
                    <a:cubicBezTo>
                      <a:pt x="293" y="108"/>
                      <a:pt x="293" y="108"/>
                      <a:pt x="293" y="108"/>
                    </a:cubicBezTo>
                    <a:cubicBezTo>
                      <a:pt x="291" y="94"/>
                      <a:pt x="301" y="82"/>
                      <a:pt x="310" y="74"/>
                    </a:cubicBezTo>
                    <a:cubicBezTo>
                      <a:pt x="324" y="66"/>
                      <a:pt x="345" y="62"/>
                      <a:pt x="359" y="72"/>
                    </a:cubicBezTo>
                    <a:cubicBezTo>
                      <a:pt x="373" y="78"/>
                      <a:pt x="377" y="95"/>
                      <a:pt x="380" y="109"/>
                    </a:cubicBezTo>
                    <a:cubicBezTo>
                      <a:pt x="380" y="119"/>
                      <a:pt x="380" y="129"/>
                      <a:pt x="375" y="137"/>
                    </a:cubicBezTo>
                    <a:cubicBezTo>
                      <a:pt x="374" y="140"/>
                      <a:pt x="376" y="141"/>
                      <a:pt x="377" y="141"/>
                    </a:cubicBezTo>
                    <a:cubicBezTo>
                      <a:pt x="385" y="134"/>
                      <a:pt x="398" y="142"/>
                      <a:pt x="406" y="134"/>
                    </a:cubicBezTo>
                    <a:cubicBezTo>
                      <a:pt x="410" y="130"/>
                      <a:pt x="411" y="124"/>
                      <a:pt x="411" y="119"/>
                    </a:cubicBezTo>
                    <a:cubicBezTo>
                      <a:pt x="409" y="110"/>
                      <a:pt x="402" y="105"/>
                      <a:pt x="395" y="100"/>
                    </a:cubicBezTo>
                    <a:cubicBezTo>
                      <a:pt x="393" y="96"/>
                      <a:pt x="395" y="91"/>
                      <a:pt x="396" y="87"/>
                    </a:cubicBezTo>
                    <a:cubicBezTo>
                      <a:pt x="406" y="74"/>
                      <a:pt x="421" y="67"/>
                      <a:pt x="435" y="71"/>
                    </a:cubicBezTo>
                    <a:cubicBezTo>
                      <a:pt x="442" y="73"/>
                      <a:pt x="451" y="79"/>
                      <a:pt x="452" y="88"/>
                    </a:cubicBezTo>
                    <a:cubicBezTo>
                      <a:pt x="453" y="95"/>
                      <a:pt x="455" y="103"/>
                      <a:pt x="451" y="109"/>
                    </a:cubicBezTo>
                    <a:cubicBezTo>
                      <a:pt x="450" y="112"/>
                      <a:pt x="443" y="116"/>
                      <a:pt x="449" y="118"/>
                    </a:cubicBezTo>
                    <a:cubicBezTo>
                      <a:pt x="452" y="121"/>
                      <a:pt x="454" y="115"/>
                      <a:pt x="457" y="115"/>
                    </a:cubicBezTo>
                    <a:cubicBezTo>
                      <a:pt x="466" y="117"/>
                      <a:pt x="477" y="117"/>
                      <a:pt x="485" y="111"/>
                    </a:cubicBezTo>
                    <a:cubicBezTo>
                      <a:pt x="490" y="106"/>
                      <a:pt x="493" y="100"/>
                      <a:pt x="493" y="92"/>
                    </a:cubicBezTo>
                    <a:cubicBezTo>
                      <a:pt x="493" y="86"/>
                      <a:pt x="489" y="82"/>
                      <a:pt x="485" y="79"/>
                    </a:cubicBezTo>
                    <a:cubicBezTo>
                      <a:pt x="477" y="72"/>
                      <a:pt x="464" y="78"/>
                      <a:pt x="457" y="69"/>
                    </a:cubicBezTo>
                    <a:cubicBezTo>
                      <a:pt x="454" y="64"/>
                      <a:pt x="453" y="57"/>
                      <a:pt x="455" y="51"/>
                    </a:cubicBezTo>
                    <a:cubicBezTo>
                      <a:pt x="455" y="44"/>
                      <a:pt x="463" y="43"/>
                      <a:pt x="468" y="39"/>
                    </a:cubicBezTo>
                    <a:cubicBezTo>
                      <a:pt x="484" y="32"/>
                      <a:pt x="506" y="29"/>
                      <a:pt x="521" y="40"/>
                    </a:cubicBezTo>
                    <a:cubicBezTo>
                      <a:pt x="527" y="53"/>
                      <a:pt x="535" y="66"/>
                      <a:pt x="534" y="81"/>
                    </a:cubicBezTo>
                    <a:cubicBezTo>
                      <a:pt x="537" y="84"/>
                      <a:pt x="532" y="92"/>
                      <a:pt x="539" y="92"/>
                    </a:cubicBezTo>
                    <a:cubicBezTo>
                      <a:pt x="550" y="89"/>
                      <a:pt x="563" y="87"/>
                      <a:pt x="568" y="74"/>
                    </a:cubicBezTo>
                    <a:cubicBezTo>
                      <a:pt x="572" y="66"/>
                      <a:pt x="575" y="55"/>
                      <a:pt x="570" y="46"/>
                    </a:cubicBezTo>
                    <a:cubicBezTo>
                      <a:pt x="565" y="40"/>
                      <a:pt x="557" y="41"/>
                      <a:pt x="550" y="40"/>
                    </a:cubicBezTo>
                    <a:cubicBezTo>
                      <a:pt x="550" y="34"/>
                      <a:pt x="555" y="27"/>
                      <a:pt x="559" y="22"/>
                    </a:cubicBezTo>
                    <a:cubicBezTo>
                      <a:pt x="568" y="9"/>
                      <a:pt x="582" y="9"/>
                      <a:pt x="595" y="9"/>
                    </a:cubicBezTo>
                    <a:cubicBezTo>
                      <a:pt x="615" y="17"/>
                      <a:pt x="627" y="41"/>
                      <a:pt x="629" y="63"/>
                    </a:cubicBezTo>
                    <a:cubicBezTo>
                      <a:pt x="627" y="79"/>
                      <a:pt x="627" y="97"/>
                      <a:pt x="616" y="109"/>
                    </a:cubicBezTo>
                    <a:cubicBezTo>
                      <a:pt x="610" y="116"/>
                      <a:pt x="604" y="123"/>
                      <a:pt x="598" y="129"/>
                    </a:cubicBezTo>
                    <a:cubicBezTo>
                      <a:pt x="578" y="142"/>
                      <a:pt x="554" y="145"/>
                      <a:pt x="531" y="152"/>
                    </a:cubicBezTo>
                    <a:cubicBezTo>
                      <a:pt x="529" y="153"/>
                      <a:pt x="529" y="155"/>
                      <a:pt x="530" y="157"/>
                    </a:cubicBezTo>
                    <a:cubicBezTo>
                      <a:pt x="543" y="162"/>
                      <a:pt x="540" y="179"/>
                      <a:pt x="544" y="191"/>
                    </a:cubicBezTo>
                    <a:cubicBezTo>
                      <a:pt x="545" y="216"/>
                      <a:pt x="533" y="241"/>
                      <a:pt x="512" y="250"/>
                    </a:cubicBezTo>
                    <a:cubicBezTo>
                      <a:pt x="493" y="260"/>
                      <a:pt x="468" y="261"/>
                      <a:pt x="454" y="284"/>
                    </a:cubicBezTo>
                    <a:cubicBezTo>
                      <a:pt x="453" y="290"/>
                      <a:pt x="453" y="290"/>
                      <a:pt x="453" y="290"/>
                    </a:cubicBezTo>
                    <a:cubicBezTo>
                      <a:pt x="447" y="291"/>
                      <a:pt x="439" y="291"/>
                      <a:pt x="432" y="290"/>
                    </a:cubicBezTo>
                    <a:cubicBezTo>
                      <a:pt x="434" y="284"/>
                      <a:pt x="441" y="280"/>
                      <a:pt x="443" y="273"/>
                    </a:cubicBezTo>
                    <a:cubicBezTo>
                      <a:pt x="466" y="242"/>
                      <a:pt x="476" y="206"/>
                      <a:pt x="484" y="168"/>
                    </a:cubicBezTo>
                    <a:cubicBezTo>
                      <a:pt x="484" y="167"/>
                      <a:pt x="484" y="165"/>
                      <a:pt x="483" y="165"/>
                    </a:cubicBezTo>
                    <a:cubicBezTo>
                      <a:pt x="481" y="164"/>
                      <a:pt x="481" y="166"/>
                      <a:pt x="480" y="168"/>
                    </a:cubicBezTo>
                    <a:cubicBezTo>
                      <a:pt x="481" y="169"/>
                      <a:pt x="481" y="169"/>
                      <a:pt x="481" y="169"/>
                    </a:cubicBezTo>
                    <a:cubicBezTo>
                      <a:pt x="476" y="187"/>
                      <a:pt x="472" y="206"/>
                      <a:pt x="464" y="223"/>
                    </a:cubicBezTo>
                    <a:cubicBezTo>
                      <a:pt x="457" y="242"/>
                      <a:pt x="447" y="260"/>
                      <a:pt x="436" y="277"/>
                    </a:cubicBezTo>
                    <a:cubicBezTo>
                      <a:pt x="428" y="285"/>
                      <a:pt x="421" y="294"/>
                      <a:pt x="409" y="291"/>
                    </a:cubicBezTo>
                    <a:cubicBezTo>
                      <a:pt x="406" y="290"/>
                      <a:pt x="402" y="292"/>
                      <a:pt x="399" y="290"/>
                    </a:cubicBezTo>
                    <a:cubicBezTo>
                      <a:pt x="406" y="278"/>
                      <a:pt x="416" y="267"/>
                      <a:pt x="423" y="254"/>
                    </a:cubicBezTo>
                    <a:cubicBezTo>
                      <a:pt x="434" y="230"/>
                      <a:pt x="446" y="203"/>
                      <a:pt x="451" y="175"/>
                    </a:cubicBezTo>
                    <a:cubicBezTo>
                      <a:pt x="451" y="174"/>
                      <a:pt x="450" y="172"/>
                      <a:pt x="449" y="170"/>
                    </a:cubicBezTo>
                    <a:cubicBezTo>
                      <a:pt x="445" y="172"/>
                      <a:pt x="449" y="176"/>
                      <a:pt x="447" y="179"/>
                    </a:cubicBezTo>
                    <a:cubicBezTo>
                      <a:pt x="439" y="208"/>
                      <a:pt x="430" y="236"/>
                      <a:pt x="415" y="261"/>
                    </a:cubicBezTo>
                    <a:cubicBezTo>
                      <a:pt x="407" y="270"/>
                      <a:pt x="399" y="282"/>
                      <a:pt x="390" y="290"/>
                    </a:cubicBezTo>
                    <a:cubicBezTo>
                      <a:pt x="383" y="291"/>
                      <a:pt x="374" y="292"/>
                      <a:pt x="367" y="291"/>
                    </a:cubicBezTo>
                    <a:cubicBezTo>
                      <a:pt x="366" y="285"/>
                      <a:pt x="373" y="281"/>
                      <a:pt x="377" y="277"/>
                    </a:cubicBezTo>
                    <a:cubicBezTo>
                      <a:pt x="397" y="249"/>
                      <a:pt x="409" y="217"/>
                      <a:pt x="416" y="182"/>
                    </a:cubicBezTo>
                    <a:cubicBezTo>
                      <a:pt x="417" y="180"/>
                      <a:pt x="416" y="179"/>
                      <a:pt x="415" y="177"/>
                    </a:cubicBezTo>
                    <a:cubicBezTo>
                      <a:pt x="414" y="178"/>
                      <a:pt x="414" y="178"/>
                      <a:pt x="414" y="178"/>
                    </a:cubicBezTo>
                    <a:cubicBezTo>
                      <a:pt x="405" y="220"/>
                      <a:pt x="389" y="261"/>
                      <a:pt x="359" y="291"/>
                    </a:cubicBezTo>
                    <a:cubicBezTo>
                      <a:pt x="352" y="291"/>
                      <a:pt x="345" y="292"/>
                      <a:pt x="337" y="291"/>
                    </a:cubicBezTo>
                    <a:cubicBezTo>
                      <a:pt x="347" y="275"/>
                      <a:pt x="359" y="259"/>
                      <a:pt x="367" y="244"/>
                    </a:cubicBezTo>
                    <a:cubicBezTo>
                      <a:pt x="376" y="224"/>
                      <a:pt x="380" y="201"/>
                      <a:pt x="385" y="180"/>
                    </a:cubicBezTo>
                    <a:cubicBezTo>
                      <a:pt x="384" y="179"/>
                      <a:pt x="383" y="179"/>
                      <a:pt x="383" y="179"/>
                    </a:cubicBezTo>
                    <a:cubicBezTo>
                      <a:pt x="375" y="197"/>
                      <a:pt x="375" y="217"/>
                      <a:pt x="366" y="233"/>
                    </a:cubicBezTo>
                    <a:cubicBezTo>
                      <a:pt x="357" y="254"/>
                      <a:pt x="346" y="278"/>
                      <a:pt x="327" y="291"/>
                    </a:cubicBezTo>
                    <a:cubicBezTo>
                      <a:pt x="309" y="291"/>
                      <a:pt x="309" y="291"/>
                      <a:pt x="309" y="291"/>
                    </a:cubicBezTo>
                    <a:cubicBezTo>
                      <a:pt x="309" y="286"/>
                      <a:pt x="309" y="286"/>
                      <a:pt x="309" y="286"/>
                    </a:cubicBezTo>
                    <a:cubicBezTo>
                      <a:pt x="332" y="259"/>
                      <a:pt x="343" y="225"/>
                      <a:pt x="347" y="191"/>
                    </a:cubicBezTo>
                    <a:cubicBezTo>
                      <a:pt x="347" y="190"/>
                      <a:pt x="347" y="188"/>
                      <a:pt x="346" y="188"/>
                    </a:cubicBezTo>
                    <a:cubicBezTo>
                      <a:pt x="342" y="190"/>
                      <a:pt x="344" y="194"/>
                      <a:pt x="343" y="197"/>
                    </a:cubicBezTo>
                    <a:cubicBezTo>
                      <a:pt x="339" y="206"/>
                      <a:pt x="341" y="218"/>
                      <a:pt x="336" y="227"/>
                    </a:cubicBezTo>
                    <a:cubicBezTo>
                      <a:pt x="330" y="249"/>
                      <a:pt x="320" y="268"/>
                      <a:pt x="305" y="285"/>
                    </a:cubicBezTo>
                    <a:cubicBezTo>
                      <a:pt x="302" y="296"/>
                      <a:pt x="288" y="290"/>
                      <a:pt x="279" y="291"/>
                    </a:cubicBezTo>
                    <a:cubicBezTo>
                      <a:pt x="278" y="291"/>
                      <a:pt x="278" y="291"/>
                      <a:pt x="278" y="291"/>
                    </a:cubicBezTo>
                    <a:cubicBezTo>
                      <a:pt x="297" y="266"/>
                      <a:pt x="307" y="236"/>
                      <a:pt x="314" y="206"/>
                    </a:cubicBezTo>
                    <a:cubicBezTo>
                      <a:pt x="314" y="199"/>
                      <a:pt x="317" y="193"/>
                      <a:pt x="314" y="187"/>
                    </a:cubicBezTo>
                    <a:cubicBezTo>
                      <a:pt x="309" y="190"/>
                      <a:pt x="313" y="199"/>
                      <a:pt x="311" y="204"/>
                    </a:cubicBezTo>
                    <a:cubicBezTo>
                      <a:pt x="306" y="219"/>
                      <a:pt x="303" y="234"/>
                      <a:pt x="298" y="249"/>
                    </a:cubicBezTo>
                    <a:cubicBezTo>
                      <a:pt x="292" y="265"/>
                      <a:pt x="283" y="278"/>
                      <a:pt x="270" y="291"/>
                    </a:cubicBezTo>
                    <a:cubicBezTo>
                      <a:pt x="264" y="292"/>
                      <a:pt x="256" y="292"/>
                      <a:pt x="250" y="291"/>
                    </a:cubicBezTo>
                    <a:cubicBezTo>
                      <a:pt x="259" y="274"/>
                      <a:pt x="271" y="259"/>
                      <a:pt x="275" y="239"/>
                    </a:cubicBezTo>
                    <a:cubicBezTo>
                      <a:pt x="279" y="223"/>
                      <a:pt x="286" y="205"/>
                      <a:pt x="281" y="186"/>
                    </a:cubicBezTo>
                    <a:cubicBezTo>
                      <a:pt x="278" y="189"/>
                      <a:pt x="280" y="195"/>
                      <a:pt x="279" y="199"/>
                    </a:cubicBezTo>
                    <a:cubicBezTo>
                      <a:pt x="279" y="216"/>
                      <a:pt x="271" y="232"/>
                      <a:pt x="267" y="248"/>
                    </a:cubicBezTo>
                    <a:cubicBezTo>
                      <a:pt x="265" y="264"/>
                      <a:pt x="254" y="274"/>
                      <a:pt x="245" y="287"/>
                    </a:cubicBezTo>
                    <a:cubicBezTo>
                      <a:pt x="241" y="291"/>
                      <a:pt x="241" y="291"/>
                      <a:pt x="241" y="291"/>
                    </a:cubicBezTo>
                    <a:cubicBezTo>
                      <a:pt x="232" y="291"/>
                      <a:pt x="223" y="292"/>
                      <a:pt x="216" y="291"/>
                    </a:cubicBezTo>
                    <a:cubicBezTo>
                      <a:pt x="222" y="280"/>
                      <a:pt x="232" y="273"/>
                      <a:pt x="238" y="262"/>
                    </a:cubicBezTo>
                    <a:cubicBezTo>
                      <a:pt x="248" y="244"/>
                      <a:pt x="253" y="222"/>
                      <a:pt x="254" y="200"/>
                    </a:cubicBezTo>
                    <a:cubicBezTo>
                      <a:pt x="254" y="197"/>
                      <a:pt x="252" y="194"/>
                      <a:pt x="250" y="193"/>
                    </a:cubicBezTo>
                    <a:cubicBezTo>
                      <a:pt x="248" y="196"/>
                      <a:pt x="251" y="199"/>
                      <a:pt x="251" y="201"/>
                    </a:cubicBezTo>
                    <a:cubicBezTo>
                      <a:pt x="247" y="234"/>
                      <a:pt x="237" y="266"/>
                      <a:pt x="212" y="286"/>
                    </a:cubicBezTo>
                    <a:cubicBezTo>
                      <a:pt x="209" y="297"/>
                      <a:pt x="197" y="291"/>
                      <a:pt x="190" y="291"/>
                    </a:cubicBezTo>
                    <a:cubicBezTo>
                      <a:pt x="190" y="289"/>
                      <a:pt x="190" y="289"/>
                      <a:pt x="190" y="289"/>
                    </a:cubicBezTo>
                    <a:cubicBezTo>
                      <a:pt x="199" y="281"/>
                      <a:pt x="212" y="273"/>
                      <a:pt x="207" y="257"/>
                    </a:cubicBezTo>
                    <a:cubicBezTo>
                      <a:pt x="205" y="244"/>
                      <a:pt x="191" y="237"/>
                      <a:pt x="179" y="235"/>
                    </a:cubicBezTo>
                    <a:cubicBezTo>
                      <a:pt x="168" y="231"/>
                      <a:pt x="150" y="244"/>
                      <a:pt x="147" y="227"/>
                    </a:cubicBezTo>
                    <a:cubicBezTo>
                      <a:pt x="148" y="217"/>
                      <a:pt x="149" y="207"/>
                      <a:pt x="156" y="200"/>
                    </a:cubicBezTo>
                    <a:cubicBezTo>
                      <a:pt x="166" y="191"/>
                      <a:pt x="177" y="201"/>
                      <a:pt x="187" y="202"/>
                    </a:cubicBezTo>
                    <a:cubicBezTo>
                      <a:pt x="191" y="206"/>
                      <a:pt x="197" y="208"/>
                      <a:pt x="202" y="210"/>
                    </a:cubicBezTo>
                    <a:cubicBezTo>
                      <a:pt x="204" y="210"/>
                      <a:pt x="204" y="207"/>
                      <a:pt x="203" y="206"/>
                    </a:cubicBezTo>
                    <a:cubicBezTo>
                      <a:pt x="191" y="194"/>
                      <a:pt x="175" y="190"/>
                      <a:pt x="159" y="191"/>
                    </a:cubicBezTo>
                    <a:cubicBezTo>
                      <a:pt x="155" y="184"/>
                      <a:pt x="147" y="184"/>
                      <a:pt x="144" y="176"/>
                    </a:cubicBezTo>
                    <a:cubicBezTo>
                      <a:pt x="145" y="168"/>
                      <a:pt x="151" y="161"/>
                      <a:pt x="157" y="157"/>
                    </a:cubicBezTo>
                    <a:cubicBezTo>
                      <a:pt x="164" y="153"/>
                      <a:pt x="173" y="151"/>
                      <a:pt x="181" y="155"/>
                    </a:cubicBezTo>
                    <a:cubicBezTo>
                      <a:pt x="186" y="157"/>
                      <a:pt x="189" y="163"/>
                      <a:pt x="193" y="161"/>
                    </a:cubicBezTo>
                    <a:cubicBezTo>
                      <a:pt x="196" y="155"/>
                      <a:pt x="189" y="153"/>
                      <a:pt x="187" y="150"/>
                    </a:cubicBezTo>
                    <a:cubicBezTo>
                      <a:pt x="180" y="136"/>
                      <a:pt x="171" y="124"/>
                      <a:pt x="157" y="120"/>
                    </a:cubicBezTo>
                    <a:cubicBezTo>
                      <a:pt x="144" y="116"/>
                      <a:pt x="127" y="112"/>
                      <a:pt x="113" y="119"/>
                    </a:cubicBezTo>
                    <a:cubicBezTo>
                      <a:pt x="101" y="120"/>
                      <a:pt x="90" y="130"/>
                      <a:pt x="77" y="127"/>
                    </a:cubicBezTo>
                    <a:cubicBezTo>
                      <a:pt x="70" y="123"/>
                      <a:pt x="68" y="123"/>
                      <a:pt x="68" y="106"/>
                    </a:cubicBezTo>
                    <a:cubicBezTo>
                      <a:pt x="68" y="90"/>
                      <a:pt x="82" y="76"/>
                      <a:pt x="91" y="74"/>
                    </a:cubicBezTo>
                    <a:cubicBezTo>
                      <a:pt x="101" y="68"/>
                      <a:pt x="116" y="68"/>
                      <a:pt x="124" y="77"/>
                    </a:cubicBezTo>
                    <a:cubicBezTo>
                      <a:pt x="125" y="77"/>
                      <a:pt x="127" y="76"/>
                      <a:pt x="127" y="74"/>
                    </a:cubicBezTo>
                    <a:cubicBezTo>
                      <a:pt x="123" y="62"/>
                      <a:pt x="111" y="66"/>
                      <a:pt x="104" y="64"/>
                    </a:cubicBezTo>
                    <a:cubicBezTo>
                      <a:pt x="51" y="35"/>
                      <a:pt x="57" y="77"/>
                      <a:pt x="45" y="89"/>
                    </a:cubicBezTo>
                    <a:cubicBezTo>
                      <a:pt x="29" y="100"/>
                      <a:pt x="19" y="94"/>
                      <a:pt x="12" y="87"/>
                    </a:cubicBezTo>
                    <a:cubicBezTo>
                      <a:pt x="4" y="78"/>
                      <a:pt x="2" y="68"/>
                      <a:pt x="0" y="59"/>
                    </a:cubicBezTo>
                    <a:cubicBezTo>
                      <a:pt x="1" y="41"/>
                      <a:pt x="13" y="23"/>
                      <a:pt x="23" y="15"/>
                    </a:cubicBezTo>
                    <a:cubicBezTo>
                      <a:pt x="34" y="7"/>
                      <a:pt x="58" y="0"/>
                      <a:pt x="77" y="4"/>
                    </a:cubicBezTo>
                    <a:cubicBezTo>
                      <a:pt x="82" y="5"/>
                      <a:pt x="85" y="12"/>
                      <a:pt x="88" y="17"/>
                    </a:cubicBezTo>
                    <a:close/>
                  </a:path>
                </a:pathLst>
              </a:custGeom>
              <a:solidFill>
                <a:srgbClr val="00A6CE"/>
              </a:solidFill>
              <a:ln w="17463" cap="rnd">
                <a:solidFill>
                  <a:srgbClr val="F6AB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2" name="Freeform 1428"/>
              <p:cNvSpPr>
                <a:spLocks/>
              </p:cNvSpPr>
              <p:nvPr/>
            </p:nvSpPr>
            <p:spPr bwMode="auto">
              <a:xfrm>
                <a:off x="4441" y="6208466"/>
                <a:ext cx="1810838" cy="1177335"/>
              </a:xfrm>
              <a:custGeom>
                <a:avLst/>
                <a:gdLst>
                  <a:gd name="T0" fmla="*/ 166 w 730"/>
                  <a:gd name="T1" fmla="*/ 58 h 473"/>
                  <a:gd name="T2" fmla="*/ 186 w 730"/>
                  <a:gd name="T3" fmla="*/ 128 h 473"/>
                  <a:gd name="T4" fmla="*/ 168 w 730"/>
                  <a:gd name="T5" fmla="*/ 219 h 473"/>
                  <a:gd name="T6" fmla="*/ 222 w 730"/>
                  <a:gd name="T7" fmla="*/ 187 h 473"/>
                  <a:gd name="T8" fmla="*/ 220 w 730"/>
                  <a:gd name="T9" fmla="*/ 248 h 473"/>
                  <a:gd name="T10" fmla="*/ 210 w 730"/>
                  <a:gd name="T11" fmla="*/ 294 h 473"/>
                  <a:gd name="T12" fmla="*/ 225 w 730"/>
                  <a:gd name="T13" fmla="*/ 282 h 473"/>
                  <a:gd name="T14" fmla="*/ 222 w 730"/>
                  <a:gd name="T15" fmla="*/ 256 h 473"/>
                  <a:gd name="T16" fmla="*/ 301 w 730"/>
                  <a:gd name="T17" fmla="*/ 266 h 473"/>
                  <a:gd name="T18" fmla="*/ 365 w 730"/>
                  <a:gd name="T19" fmla="*/ 244 h 473"/>
                  <a:gd name="T20" fmla="*/ 385 w 730"/>
                  <a:gd name="T21" fmla="*/ 233 h 473"/>
                  <a:gd name="T22" fmla="*/ 420 w 730"/>
                  <a:gd name="T23" fmla="*/ 290 h 473"/>
                  <a:gd name="T24" fmla="*/ 504 w 730"/>
                  <a:gd name="T25" fmla="*/ 243 h 473"/>
                  <a:gd name="T26" fmla="*/ 519 w 730"/>
                  <a:gd name="T27" fmla="*/ 219 h 473"/>
                  <a:gd name="T28" fmla="*/ 562 w 730"/>
                  <a:gd name="T29" fmla="*/ 294 h 473"/>
                  <a:gd name="T30" fmla="*/ 586 w 730"/>
                  <a:gd name="T31" fmla="*/ 318 h 473"/>
                  <a:gd name="T32" fmla="*/ 568 w 730"/>
                  <a:gd name="T33" fmla="*/ 405 h 473"/>
                  <a:gd name="T34" fmla="*/ 708 w 730"/>
                  <a:gd name="T35" fmla="*/ 473 h 473"/>
                  <a:gd name="T36" fmla="*/ 684 w 730"/>
                  <a:gd name="T37" fmla="*/ 424 h 473"/>
                  <a:gd name="T38" fmla="*/ 545 w 730"/>
                  <a:gd name="T39" fmla="*/ 403 h 473"/>
                  <a:gd name="T40" fmla="*/ 547 w 730"/>
                  <a:gd name="T41" fmla="*/ 317 h 473"/>
                  <a:gd name="T42" fmla="*/ 424 w 730"/>
                  <a:gd name="T43" fmla="*/ 340 h 473"/>
                  <a:gd name="T44" fmla="*/ 467 w 730"/>
                  <a:gd name="T45" fmla="*/ 333 h 473"/>
                  <a:gd name="T46" fmla="*/ 477 w 730"/>
                  <a:gd name="T47" fmla="*/ 371 h 473"/>
                  <a:gd name="T48" fmla="*/ 390 w 730"/>
                  <a:gd name="T49" fmla="*/ 362 h 473"/>
                  <a:gd name="T50" fmla="*/ 389 w 730"/>
                  <a:gd name="T51" fmla="*/ 328 h 473"/>
                  <a:gd name="T52" fmla="*/ 362 w 730"/>
                  <a:gd name="T53" fmla="*/ 284 h 473"/>
                  <a:gd name="T54" fmla="*/ 296 w 730"/>
                  <a:gd name="T55" fmla="*/ 338 h 473"/>
                  <a:gd name="T56" fmla="*/ 390 w 730"/>
                  <a:gd name="T57" fmla="*/ 312 h 473"/>
                  <a:gd name="T58" fmla="*/ 294 w 730"/>
                  <a:gd name="T59" fmla="*/ 341 h 473"/>
                  <a:gd name="T60" fmla="*/ 184 w 730"/>
                  <a:gd name="T61" fmla="*/ 318 h 473"/>
                  <a:gd name="T62" fmla="*/ 43 w 730"/>
                  <a:gd name="T63" fmla="*/ 295 h 473"/>
                  <a:gd name="T64" fmla="*/ 31 w 730"/>
                  <a:gd name="T65" fmla="*/ 251 h 473"/>
                  <a:gd name="T66" fmla="*/ 39 w 730"/>
                  <a:gd name="T67" fmla="*/ 225 h 473"/>
                  <a:gd name="T68" fmla="*/ 167 w 730"/>
                  <a:gd name="T69" fmla="*/ 245 h 473"/>
                  <a:gd name="T70" fmla="*/ 115 w 730"/>
                  <a:gd name="T71" fmla="*/ 225 h 473"/>
                  <a:gd name="T72" fmla="*/ 145 w 730"/>
                  <a:gd name="T73" fmla="*/ 205 h 473"/>
                  <a:gd name="T74" fmla="*/ 124 w 730"/>
                  <a:gd name="T75" fmla="*/ 175 h 473"/>
                  <a:gd name="T76" fmla="*/ 95 w 730"/>
                  <a:gd name="T77" fmla="*/ 165 h 473"/>
                  <a:gd name="T78" fmla="*/ 125 w 730"/>
                  <a:gd name="T79" fmla="*/ 102 h 473"/>
                  <a:gd name="T80" fmla="*/ 74 w 730"/>
                  <a:gd name="T81" fmla="*/ 141 h 473"/>
                  <a:gd name="T82" fmla="*/ 56 w 730"/>
                  <a:gd name="T83" fmla="*/ 110 h 473"/>
                  <a:gd name="T84" fmla="*/ 111 w 730"/>
                  <a:gd name="T85" fmla="*/ 74 h 473"/>
                  <a:gd name="T86" fmla="*/ 84 w 730"/>
                  <a:gd name="T87" fmla="*/ 54 h 473"/>
                  <a:gd name="T88" fmla="*/ 156 w 730"/>
                  <a:gd name="T89" fmla="*/ 53 h 473"/>
                  <a:gd name="T90" fmla="*/ 124 w 730"/>
                  <a:gd name="T91" fmla="*/ 26 h 473"/>
                  <a:gd name="T92" fmla="*/ 126 w 730"/>
                  <a:gd name="T93" fmla="*/ 1 h 4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730" h="473">
                    <a:moveTo>
                      <a:pt x="151" y="8"/>
                    </a:moveTo>
                    <a:cubicBezTo>
                      <a:pt x="163" y="7"/>
                      <a:pt x="176" y="13"/>
                      <a:pt x="184" y="20"/>
                    </a:cubicBezTo>
                    <a:cubicBezTo>
                      <a:pt x="191" y="36"/>
                      <a:pt x="170" y="44"/>
                      <a:pt x="166" y="58"/>
                    </a:cubicBezTo>
                    <a:cubicBezTo>
                      <a:pt x="157" y="72"/>
                      <a:pt x="162" y="88"/>
                      <a:pt x="171" y="100"/>
                    </a:cubicBezTo>
                    <a:cubicBezTo>
                      <a:pt x="177" y="110"/>
                      <a:pt x="159" y="116"/>
                      <a:pt x="168" y="124"/>
                    </a:cubicBezTo>
                    <a:cubicBezTo>
                      <a:pt x="174" y="124"/>
                      <a:pt x="182" y="122"/>
                      <a:pt x="186" y="128"/>
                    </a:cubicBezTo>
                    <a:cubicBezTo>
                      <a:pt x="191" y="132"/>
                      <a:pt x="190" y="137"/>
                      <a:pt x="190" y="143"/>
                    </a:cubicBezTo>
                    <a:cubicBezTo>
                      <a:pt x="176" y="157"/>
                      <a:pt x="166" y="173"/>
                      <a:pt x="162" y="192"/>
                    </a:cubicBezTo>
                    <a:cubicBezTo>
                      <a:pt x="162" y="201"/>
                      <a:pt x="160" y="211"/>
                      <a:pt x="168" y="219"/>
                    </a:cubicBezTo>
                    <a:cubicBezTo>
                      <a:pt x="178" y="227"/>
                      <a:pt x="192" y="228"/>
                      <a:pt x="205" y="225"/>
                    </a:cubicBezTo>
                    <a:cubicBezTo>
                      <a:pt x="214" y="222"/>
                      <a:pt x="220" y="215"/>
                      <a:pt x="224" y="208"/>
                    </a:cubicBezTo>
                    <a:cubicBezTo>
                      <a:pt x="228" y="200"/>
                      <a:pt x="214" y="195"/>
                      <a:pt x="222" y="187"/>
                    </a:cubicBezTo>
                    <a:cubicBezTo>
                      <a:pt x="226" y="182"/>
                      <a:pt x="235" y="183"/>
                      <a:pt x="241" y="185"/>
                    </a:cubicBezTo>
                    <a:cubicBezTo>
                      <a:pt x="248" y="189"/>
                      <a:pt x="246" y="196"/>
                      <a:pt x="245" y="200"/>
                    </a:cubicBezTo>
                    <a:cubicBezTo>
                      <a:pt x="235" y="215"/>
                      <a:pt x="225" y="232"/>
                      <a:pt x="220" y="248"/>
                    </a:cubicBezTo>
                    <a:cubicBezTo>
                      <a:pt x="208" y="249"/>
                      <a:pt x="199" y="258"/>
                      <a:pt x="189" y="263"/>
                    </a:cubicBezTo>
                    <a:cubicBezTo>
                      <a:pt x="188" y="270"/>
                      <a:pt x="183" y="277"/>
                      <a:pt x="187" y="282"/>
                    </a:cubicBezTo>
                    <a:cubicBezTo>
                      <a:pt x="193" y="289"/>
                      <a:pt x="198" y="298"/>
                      <a:pt x="210" y="294"/>
                    </a:cubicBezTo>
                    <a:cubicBezTo>
                      <a:pt x="218" y="292"/>
                      <a:pt x="226" y="287"/>
                      <a:pt x="234" y="294"/>
                    </a:cubicBezTo>
                    <a:cubicBezTo>
                      <a:pt x="236" y="294"/>
                      <a:pt x="239" y="293"/>
                      <a:pt x="239" y="292"/>
                    </a:cubicBezTo>
                    <a:cubicBezTo>
                      <a:pt x="240" y="285"/>
                      <a:pt x="230" y="285"/>
                      <a:pt x="225" y="282"/>
                    </a:cubicBezTo>
                    <a:cubicBezTo>
                      <a:pt x="215" y="282"/>
                      <a:pt x="205" y="293"/>
                      <a:pt x="197" y="282"/>
                    </a:cubicBezTo>
                    <a:cubicBezTo>
                      <a:pt x="193" y="278"/>
                      <a:pt x="196" y="273"/>
                      <a:pt x="197" y="268"/>
                    </a:cubicBezTo>
                    <a:cubicBezTo>
                      <a:pt x="203" y="262"/>
                      <a:pt x="212" y="256"/>
                      <a:pt x="222" y="256"/>
                    </a:cubicBezTo>
                    <a:cubicBezTo>
                      <a:pt x="239" y="258"/>
                      <a:pt x="258" y="266"/>
                      <a:pt x="263" y="282"/>
                    </a:cubicBezTo>
                    <a:cubicBezTo>
                      <a:pt x="264" y="285"/>
                      <a:pt x="268" y="288"/>
                      <a:pt x="271" y="286"/>
                    </a:cubicBezTo>
                    <a:cubicBezTo>
                      <a:pt x="281" y="278"/>
                      <a:pt x="288" y="269"/>
                      <a:pt x="301" y="266"/>
                    </a:cubicBezTo>
                    <a:cubicBezTo>
                      <a:pt x="316" y="265"/>
                      <a:pt x="331" y="264"/>
                      <a:pt x="347" y="268"/>
                    </a:cubicBezTo>
                    <a:cubicBezTo>
                      <a:pt x="354" y="268"/>
                      <a:pt x="361" y="264"/>
                      <a:pt x="365" y="260"/>
                    </a:cubicBezTo>
                    <a:cubicBezTo>
                      <a:pt x="370" y="255"/>
                      <a:pt x="368" y="248"/>
                      <a:pt x="365" y="244"/>
                    </a:cubicBezTo>
                    <a:cubicBezTo>
                      <a:pt x="361" y="244"/>
                      <a:pt x="349" y="243"/>
                      <a:pt x="351" y="240"/>
                    </a:cubicBezTo>
                    <a:cubicBezTo>
                      <a:pt x="353" y="235"/>
                      <a:pt x="354" y="231"/>
                      <a:pt x="362" y="230"/>
                    </a:cubicBezTo>
                    <a:cubicBezTo>
                      <a:pt x="373" y="227"/>
                      <a:pt x="378" y="229"/>
                      <a:pt x="385" y="233"/>
                    </a:cubicBezTo>
                    <a:cubicBezTo>
                      <a:pt x="392" y="239"/>
                      <a:pt x="392" y="248"/>
                      <a:pt x="391" y="256"/>
                    </a:cubicBezTo>
                    <a:cubicBezTo>
                      <a:pt x="401" y="263"/>
                      <a:pt x="420" y="267"/>
                      <a:pt x="419" y="283"/>
                    </a:cubicBezTo>
                    <a:cubicBezTo>
                      <a:pt x="419" y="284"/>
                      <a:pt x="417" y="289"/>
                      <a:pt x="420" y="290"/>
                    </a:cubicBezTo>
                    <a:cubicBezTo>
                      <a:pt x="432" y="293"/>
                      <a:pt x="432" y="280"/>
                      <a:pt x="440" y="277"/>
                    </a:cubicBezTo>
                    <a:cubicBezTo>
                      <a:pt x="461" y="260"/>
                      <a:pt x="501" y="284"/>
                      <a:pt x="512" y="255"/>
                    </a:cubicBezTo>
                    <a:cubicBezTo>
                      <a:pt x="513" y="250"/>
                      <a:pt x="509" y="245"/>
                      <a:pt x="504" y="243"/>
                    </a:cubicBezTo>
                    <a:cubicBezTo>
                      <a:pt x="498" y="239"/>
                      <a:pt x="488" y="243"/>
                      <a:pt x="484" y="237"/>
                    </a:cubicBezTo>
                    <a:cubicBezTo>
                      <a:pt x="481" y="233"/>
                      <a:pt x="482" y="228"/>
                      <a:pt x="486" y="226"/>
                    </a:cubicBezTo>
                    <a:cubicBezTo>
                      <a:pt x="494" y="219"/>
                      <a:pt x="506" y="213"/>
                      <a:pt x="519" y="219"/>
                    </a:cubicBezTo>
                    <a:cubicBezTo>
                      <a:pt x="524" y="221"/>
                      <a:pt x="530" y="225"/>
                      <a:pt x="530" y="231"/>
                    </a:cubicBezTo>
                    <a:cubicBezTo>
                      <a:pt x="523" y="251"/>
                      <a:pt x="516" y="276"/>
                      <a:pt x="538" y="290"/>
                    </a:cubicBezTo>
                    <a:cubicBezTo>
                      <a:pt x="544" y="295"/>
                      <a:pt x="554" y="293"/>
                      <a:pt x="562" y="294"/>
                    </a:cubicBezTo>
                    <a:cubicBezTo>
                      <a:pt x="568" y="292"/>
                      <a:pt x="575" y="288"/>
                      <a:pt x="580" y="283"/>
                    </a:cubicBezTo>
                    <a:cubicBezTo>
                      <a:pt x="582" y="285"/>
                      <a:pt x="583" y="288"/>
                      <a:pt x="585" y="291"/>
                    </a:cubicBezTo>
                    <a:cubicBezTo>
                      <a:pt x="584" y="299"/>
                      <a:pt x="577" y="311"/>
                      <a:pt x="586" y="318"/>
                    </a:cubicBezTo>
                    <a:cubicBezTo>
                      <a:pt x="590" y="323"/>
                      <a:pt x="599" y="327"/>
                      <a:pt x="599" y="335"/>
                    </a:cubicBezTo>
                    <a:cubicBezTo>
                      <a:pt x="591" y="359"/>
                      <a:pt x="563" y="373"/>
                      <a:pt x="560" y="399"/>
                    </a:cubicBezTo>
                    <a:cubicBezTo>
                      <a:pt x="560" y="403"/>
                      <a:pt x="565" y="404"/>
                      <a:pt x="568" y="405"/>
                    </a:cubicBezTo>
                    <a:cubicBezTo>
                      <a:pt x="601" y="393"/>
                      <a:pt x="642" y="387"/>
                      <a:pt x="678" y="405"/>
                    </a:cubicBezTo>
                    <a:cubicBezTo>
                      <a:pt x="701" y="419"/>
                      <a:pt x="726" y="439"/>
                      <a:pt x="730" y="464"/>
                    </a:cubicBezTo>
                    <a:cubicBezTo>
                      <a:pt x="723" y="469"/>
                      <a:pt x="715" y="472"/>
                      <a:pt x="708" y="473"/>
                    </a:cubicBezTo>
                    <a:cubicBezTo>
                      <a:pt x="708" y="473"/>
                      <a:pt x="707" y="470"/>
                      <a:pt x="720" y="468"/>
                    </a:cubicBezTo>
                    <a:cubicBezTo>
                      <a:pt x="725" y="457"/>
                      <a:pt x="715" y="443"/>
                      <a:pt x="705" y="435"/>
                    </a:cubicBezTo>
                    <a:cubicBezTo>
                      <a:pt x="697" y="432"/>
                      <a:pt x="690" y="428"/>
                      <a:pt x="684" y="424"/>
                    </a:cubicBezTo>
                    <a:cubicBezTo>
                      <a:pt x="657" y="413"/>
                      <a:pt x="625" y="406"/>
                      <a:pt x="596" y="410"/>
                    </a:cubicBezTo>
                    <a:cubicBezTo>
                      <a:pt x="593" y="410"/>
                      <a:pt x="590" y="412"/>
                      <a:pt x="587" y="413"/>
                    </a:cubicBezTo>
                    <a:cubicBezTo>
                      <a:pt x="574" y="407"/>
                      <a:pt x="559" y="404"/>
                      <a:pt x="545" y="403"/>
                    </a:cubicBezTo>
                    <a:cubicBezTo>
                      <a:pt x="540" y="405"/>
                      <a:pt x="536" y="404"/>
                      <a:pt x="531" y="403"/>
                    </a:cubicBezTo>
                    <a:cubicBezTo>
                      <a:pt x="539" y="385"/>
                      <a:pt x="555" y="368"/>
                      <a:pt x="553" y="345"/>
                    </a:cubicBezTo>
                    <a:cubicBezTo>
                      <a:pt x="553" y="336"/>
                      <a:pt x="554" y="326"/>
                      <a:pt x="547" y="317"/>
                    </a:cubicBezTo>
                    <a:cubicBezTo>
                      <a:pt x="531" y="297"/>
                      <a:pt x="500" y="286"/>
                      <a:pt x="472" y="287"/>
                    </a:cubicBezTo>
                    <a:cubicBezTo>
                      <a:pt x="452" y="288"/>
                      <a:pt x="426" y="297"/>
                      <a:pt x="422" y="317"/>
                    </a:cubicBezTo>
                    <a:cubicBezTo>
                      <a:pt x="422" y="325"/>
                      <a:pt x="417" y="334"/>
                      <a:pt x="424" y="340"/>
                    </a:cubicBezTo>
                    <a:cubicBezTo>
                      <a:pt x="432" y="346"/>
                      <a:pt x="443" y="350"/>
                      <a:pt x="453" y="349"/>
                    </a:cubicBezTo>
                    <a:cubicBezTo>
                      <a:pt x="459" y="347"/>
                      <a:pt x="465" y="344"/>
                      <a:pt x="467" y="339"/>
                    </a:cubicBezTo>
                    <a:cubicBezTo>
                      <a:pt x="466" y="337"/>
                      <a:pt x="466" y="335"/>
                      <a:pt x="467" y="333"/>
                    </a:cubicBezTo>
                    <a:cubicBezTo>
                      <a:pt x="473" y="331"/>
                      <a:pt x="477" y="338"/>
                      <a:pt x="483" y="340"/>
                    </a:cubicBezTo>
                    <a:cubicBezTo>
                      <a:pt x="487" y="344"/>
                      <a:pt x="488" y="349"/>
                      <a:pt x="489" y="355"/>
                    </a:cubicBezTo>
                    <a:cubicBezTo>
                      <a:pt x="487" y="361"/>
                      <a:pt x="483" y="367"/>
                      <a:pt x="477" y="371"/>
                    </a:cubicBezTo>
                    <a:cubicBezTo>
                      <a:pt x="460" y="378"/>
                      <a:pt x="437" y="371"/>
                      <a:pt x="422" y="360"/>
                    </a:cubicBezTo>
                    <a:cubicBezTo>
                      <a:pt x="416" y="359"/>
                      <a:pt x="417" y="347"/>
                      <a:pt x="408" y="349"/>
                    </a:cubicBezTo>
                    <a:cubicBezTo>
                      <a:pt x="405" y="355"/>
                      <a:pt x="400" y="361"/>
                      <a:pt x="390" y="362"/>
                    </a:cubicBezTo>
                    <a:cubicBezTo>
                      <a:pt x="383" y="362"/>
                      <a:pt x="377" y="357"/>
                      <a:pt x="372" y="353"/>
                    </a:cubicBezTo>
                    <a:cubicBezTo>
                      <a:pt x="367" y="348"/>
                      <a:pt x="363" y="341"/>
                      <a:pt x="367" y="335"/>
                    </a:cubicBezTo>
                    <a:cubicBezTo>
                      <a:pt x="373" y="330"/>
                      <a:pt x="380" y="323"/>
                      <a:pt x="389" y="328"/>
                    </a:cubicBezTo>
                    <a:cubicBezTo>
                      <a:pt x="391" y="329"/>
                      <a:pt x="393" y="330"/>
                      <a:pt x="395" y="330"/>
                    </a:cubicBezTo>
                    <a:cubicBezTo>
                      <a:pt x="403" y="322"/>
                      <a:pt x="400" y="311"/>
                      <a:pt x="397" y="302"/>
                    </a:cubicBezTo>
                    <a:cubicBezTo>
                      <a:pt x="390" y="290"/>
                      <a:pt x="377" y="285"/>
                      <a:pt x="362" y="284"/>
                    </a:cubicBezTo>
                    <a:cubicBezTo>
                      <a:pt x="341" y="282"/>
                      <a:pt x="321" y="292"/>
                      <a:pt x="307" y="305"/>
                    </a:cubicBezTo>
                    <a:cubicBezTo>
                      <a:pt x="302" y="315"/>
                      <a:pt x="291" y="323"/>
                      <a:pt x="291" y="335"/>
                    </a:cubicBezTo>
                    <a:cubicBezTo>
                      <a:pt x="292" y="337"/>
                      <a:pt x="293" y="338"/>
                      <a:pt x="296" y="338"/>
                    </a:cubicBezTo>
                    <a:cubicBezTo>
                      <a:pt x="306" y="318"/>
                      <a:pt x="322" y="292"/>
                      <a:pt x="352" y="291"/>
                    </a:cubicBezTo>
                    <a:cubicBezTo>
                      <a:pt x="364" y="292"/>
                      <a:pt x="381" y="291"/>
                      <a:pt x="388" y="304"/>
                    </a:cubicBezTo>
                    <a:cubicBezTo>
                      <a:pt x="390" y="306"/>
                      <a:pt x="389" y="309"/>
                      <a:pt x="390" y="312"/>
                    </a:cubicBezTo>
                    <a:cubicBezTo>
                      <a:pt x="370" y="310"/>
                      <a:pt x="350" y="314"/>
                      <a:pt x="331" y="322"/>
                    </a:cubicBezTo>
                    <a:cubicBezTo>
                      <a:pt x="319" y="324"/>
                      <a:pt x="309" y="335"/>
                      <a:pt x="297" y="338"/>
                    </a:cubicBezTo>
                    <a:cubicBezTo>
                      <a:pt x="294" y="341"/>
                      <a:pt x="294" y="341"/>
                      <a:pt x="294" y="341"/>
                    </a:cubicBezTo>
                    <a:cubicBezTo>
                      <a:pt x="275" y="353"/>
                      <a:pt x="256" y="359"/>
                      <a:pt x="233" y="361"/>
                    </a:cubicBezTo>
                    <a:cubicBezTo>
                      <a:pt x="225" y="362"/>
                      <a:pt x="225" y="362"/>
                      <a:pt x="225" y="362"/>
                    </a:cubicBezTo>
                    <a:cubicBezTo>
                      <a:pt x="218" y="343"/>
                      <a:pt x="201" y="330"/>
                      <a:pt x="184" y="318"/>
                    </a:cubicBezTo>
                    <a:cubicBezTo>
                      <a:pt x="168" y="302"/>
                      <a:pt x="140" y="300"/>
                      <a:pt x="118" y="292"/>
                    </a:cubicBezTo>
                    <a:cubicBezTo>
                      <a:pt x="104" y="291"/>
                      <a:pt x="91" y="289"/>
                      <a:pt x="76" y="290"/>
                    </a:cubicBezTo>
                    <a:cubicBezTo>
                      <a:pt x="65" y="288"/>
                      <a:pt x="54" y="293"/>
                      <a:pt x="43" y="295"/>
                    </a:cubicBezTo>
                    <a:cubicBezTo>
                      <a:pt x="49" y="287"/>
                      <a:pt x="56" y="280"/>
                      <a:pt x="57" y="270"/>
                    </a:cubicBezTo>
                    <a:cubicBezTo>
                      <a:pt x="55" y="263"/>
                      <a:pt x="56" y="255"/>
                      <a:pt x="47" y="251"/>
                    </a:cubicBezTo>
                    <a:cubicBezTo>
                      <a:pt x="42" y="250"/>
                      <a:pt x="35" y="249"/>
                      <a:pt x="31" y="251"/>
                    </a:cubicBezTo>
                    <a:cubicBezTo>
                      <a:pt x="31" y="256"/>
                      <a:pt x="27" y="261"/>
                      <a:pt x="21" y="261"/>
                    </a:cubicBezTo>
                    <a:cubicBezTo>
                      <a:pt x="10" y="261"/>
                      <a:pt x="4" y="252"/>
                      <a:pt x="0" y="245"/>
                    </a:cubicBezTo>
                    <a:cubicBezTo>
                      <a:pt x="7" y="231"/>
                      <a:pt x="30" y="236"/>
                      <a:pt x="39" y="225"/>
                    </a:cubicBezTo>
                    <a:cubicBezTo>
                      <a:pt x="61" y="237"/>
                      <a:pt x="75" y="256"/>
                      <a:pt x="96" y="268"/>
                    </a:cubicBezTo>
                    <a:cubicBezTo>
                      <a:pt x="108" y="277"/>
                      <a:pt x="126" y="277"/>
                      <a:pt x="140" y="274"/>
                    </a:cubicBezTo>
                    <a:cubicBezTo>
                      <a:pt x="154" y="269"/>
                      <a:pt x="165" y="258"/>
                      <a:pt x="167" y="245"/>
                    </a:cubicBezTo>
                    <a:cubicBezTo>
                      <a:pt x="167" y="238"/>
                      <a:pt x="166" y="230"/>
                      <a:pt x="159" y="224"/>
                    </a:cubicBezTo>
                    <a:cubicBezTo>
                      <a:pt x="154" y="219"/>
                      <a:pt x="146" y="216"/>
                      <a:pt x="138" y="214"/>
                    </a:cubicBezTo>
                    <a:cubicBezTo>
                      <a:pt x="128" y="215"/>
                      <a:pt x="120" y="220"/>
                      <a:pt x="115" y="225"/>
                    </a:cubicBezTo>
                    <a:cubicBezTo>
                      <a:pt x="110" y="223"/>
                      <a:pt x="109" y="218"/>
                      <a:pt x="109" y="215"/>
                    </a:cubicBezTo>
                    <a:cubicBezTo>
                      <a:pt x="110" y="207"/>
                      <a:pt x="117" y="203"/>
                      <a:pt x="125" y="201"/>
                    </a:cubicBezTo>
                    <a:cubicBezTo>
                      <a:pt x="131" y="201"/>
                      <a:pt x="139" y="202"/>
                      <a:pt x="145" y="205"/>
                    </a:cubicBezTo>
                    <a:cubicBezTo>
                      <a:pt x="152" y="205"/>
                      <a:pt x="151" y="196"/>
                      <a:pt x="150" y="193"/>
                    </a:cubicBezTo>
                    <a:cubicBezTo>
                      <a:pt x="149" y="187"/>
                      <a:pt x="145" y="181"/>
                      <a:pt x="139" y="179"/>
                    </a:cubicBezTo>
                    <a:cubicBezTo>
                      <a:pt x="124" y="175"/>
                      <a:pt x="124" y="175"/>
                      <a:pt x="124" y="175"/>
                    </a:cubicBezTo>
                    <a:cubicBezTo>
                      <a:pt x="119" y="178"/>
                      <a:pt x="112" y="179"/>
                      <a:pt x="110" y="185"/>
                    </a:cubicBezTo>
                    <a:cubicBezTo>
                      <a:pt x="106" y="186"/>
                      <a:pt x="102" y="185"/>
                      <a:pt x="100" y="181"/>
                    </a:cubicBezTo>
                    <a:cubicBezTo>
                      <a:pt x="95" y="177"/>
                      <a:pt x="94" y="171"/>
                      <a:pt x="95" y="165"/>
                    </a:cubicBezTo>
                    <a:cubicBezTo>
                      <a:pt x="103" y="144"/>
                      <a:pt x="131" y="166"/>
                      <a:pt x="143" y="148"/>
                    </a:cubicBezTo>
                    <a:cubicBezTo>
                      <a:pt x="149" y="143"/>
                      <a:pt x="152" y="135"/>
                      <a:pt x="151" y="127"/>
                    </a:cubicBezTo>
                    <a:cubicBezTo>
                      <a:pt x="150" y="114"/>
                      <a:pt x="136" y="107"/>
                      <a:pt x="125" y="102"/>
                    </a:cubicBezTo>
                    <a:cubicBezTo>
                      <a:pt x="108" y="95"/>
                      <a:pt x="93" y="105"/>
                      <a:pt x="81" y="110"/>
                    </a:cubicBezTo>
                    <a:cubicBezTo>
                      <a:pt x="69" y="114"/>
                      <a:pt x="63" y="122"/>
                      <a:pt x="60" y="131"/>
                    </a:cubicBezTo>
                    <a:cubicBezTo>
                      <a:pt x="64" y="137"/>
                      <a:pt x="74" y="133"/>
                      <a:pt x="74" y="141"/>
                    </a:cubicBezTo>
                    <a:cubicBezTo>
                      <a:pt x="72" y="143"/>
                      <a:pt x="69" y="143"/>
                      <a:pt x="65" y="143"/>
                    </a:cubicBezTo>
                    <a:cubicBezTo>
                      <a:pt x="57" y="142"/>
                      <a:pt x="53" y="135"/>
                      <a:pt x="50" y="128"/>
                    </a:cubicBezTo>
                    <a:cubicBezTo>
                      <a:pt x="47" y="121"/>
                      <a:pt x="53" y="116"/>
                      <a:pt x="56" y="110"/>
                    </a:cubicBezTo>
                    <a:cubicBezTo>
                      <a:pt x="62" y="99"/>
                      <a:pt x="76" y="97"/>
                      <a:pt x="89" y="97"/>
                    </a:cubicBezTo>
                    <a:cubicBezTo>
                      <a:pt x="98" y="94"/>
                      <a:pt x="108" y="93"/>
                      <a:pt x="114" y="85"/>
                    </a:cubicBezTo>
                    <a:cubicBezTo>
                      <a:pt x="116" y="82"/>
                      <a:pt x="115" y="76"/>
                      <a:pt x="111" y="74"/>
                    </a:cubicBezTo>
                    <a:cubicBezTo>
                      <a:pt x="101" y="68"/>
                      <a:pt x="91" y="73"/>
                      <a:pt x="82" y="76"/>
                    </a:cubicBezTo>
                    <a:cubicBezTo>
                      <a:pt x="77" y="73"/>
                      <a:pt x="74" y="70"/>
                      <a:pt x="78" y="63"/>
                    </a:cubicBezTo>
                    <a:cubicBezTo>
                      <a:pt x="77" y="60"/>
                      <a:pt x="81" y="56"/>
                      <a:pt x="84" y="54"/>
                    </a:cubicBezTo>
                    <a:cubicBezTo>
                      <a:pt x="95" y="47"/>
                      <a:pt x="109" y="49"/>
                      <a:pt x="121" y="53"/>
                    </a:cubicBezTo>
                    <a:cubicBezTo>
                      <a:pt x="138" y="66"/>
                      <a:pt x="138" y="66"/>
                      <a:pt x="138" y="66"/>
                    </a:cubicBezTo>
                    <a:cubicBezTo>
                      <a:pt x="147" y="65"/>
                      <a:pt x="150" y="58"/>
                      <a:pt x="156" y="53"/>
                    </a:cubicBezTo>
                    <a:cubicBezTo>
                      <a:pt x="159" y="50"/>
                      <a:pt x="160" y="42"/>
                      <a:pt x="160" y="37"/>
                    </a:cubicBezTo>
                    <a:cubicBezTo>
                      <a:pt x="157" y="30"/>
                      <a:pt x="153" y="24"/>
                      <a:pt x="147" y="19"/>
                    </a:cubicBezTo>
                    <a:cubicBezTo>
                      <a:pt x="138" y="14"/>
                      <a:pt x="134" y="22"/>
                      <a:pt x="124" y="26"/>
                    </a:cubicBezTo>
                    <a:cubicBezTo>
                      <a:pt x="117" y="26"/>
                      <a:pt x="116" y="26"/>
                      <a:pt x="114" y="24"/>
                    </a:cubicBezTo>
                    <a:cubicBezTo>
                      <a:pt x="111" y="21"/>
                      <a:pt x="109" y="19"/>
                      <a:pt x="111" y="14"/>
                    </a:cubicBezTo>
                    <a:cubicBezTo>
                      <a:pt x="113" y="8"/>
                      <a:pt x="118" y="1"/>
                      <a:pt x="126" y="1"/>
                    </a:cubicBezTo>
                    <a:cubicBezTo>
                      <a:pt x="134" y="0"/>
                      <a:pt x="145" y="1"/>
                      <a:pt x="151" y="8"/>
                    </a:cubicBezTo>
                    <a:close/>
                  </a:path>
                </a:pathLst>
              </a:custGeom>
              <a:solidFill>
                <a:srgbClr val="00A6CE"/>
              </a:solidFill>
              <a:ln>
                <a:solidFill>
                  <a:srgbClr val="F6AB00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3" name="Freeform 1571"/>
              <p:cNvSpPr>
                <a:spLocks/>
              </p:cNvSpPr>
              <p:nvPr/>
            </p:nvSpPr>
            <p:spPr bwMode="auto">
              <a:xfrm>
                <a:off x="2614185" y="6712809"/>
                <a:ext cx="2440347" cy="1139486"/>
              </a:xfrm>
              <a:custGeom>
                <a:avLst/>
                <a:gdLst>
                  <a:gd name="T0" fmla="*/ 177 w 983"/>
                  <a:gd name="T1" fmla="*/ 14 h 458"/>
                  <a:gd name="T2" fmla="*/ 181 w 983"/>
                  <a:gd name="T3" fmla="*/ 120 h 458"/>
                  <a:gd name="T4" fmla="*/ 207 w 983"/>
                  <a:gd name="T5" fmla="*/ 150 h 458"/>
                  <a:gd name="T6" fmla="*/ 192 w 983"/>
                  <a:gd name="T7" fmla="*/ 238 h 458"/>
                  <a:gd name="T8" fmla="*/ 255 w 983"/>
                  <a:gd name="T9" fmla="*/ 269 h 458"/>
                  <a:gd name="T10" fmla="*/ 267 w 983"/>
                  <a:gd name="T11" fmla="*/ 217 h 458"/>
                  <a:gd name="T12" fmla="*/ 300 w 983"/>
                  <a:gd name="T13" fmla="*/ 228 h 458"/>
                  <a:gd name="T14" fmla="*/ 245 w 983"/>
                  <a:gd name="T15" fmla="*/ 322 h 458"/>
                  <a:gd name="T16" fmla="*/ 279 w 983"/>
                  <a:gd name="T17" fmla="*/ 356 h 458"/>
                  <a:gd name="T18" fmla="*/ 311 w 983"/>
                  <a:gd name="T19" fmla="*/ 348 h 458"/>
                  <a:gd name="T20" fmla="*/ 260 w 983"/>
                  <a:gd name="T21" fmla="*/ 344 h 458"/>
                  <a:gd name="T22" fmla="*/ 285 w 983"/>
                  <a:gd name="T23" fmla="*/ 304 h 458"/>
                  <a:gd name="T24" fmla="*/ 355 w 983"/>
                  <a:gd name="T25" fmla="*/ 330 h 458"/>
                  <a:gd name="T26" fmla="*/ 447 w 983"/>
                  <a:gd name="T27" fmla="*/ 287 h 458"/>
                  <a:gd name="T28" fmla="*/ 456 w 983"/>
                  <a:gd name="T29" fmla="*/ 256 h 458"/>
                  <a:gd name="T30" fmla="*/ 456 w 983"/>
                  <a:gd name="T31" fmla="*/ 235 h 458"/>
                  <a:gd name="T32" fmla="*/ 499 w 983"/>
                  <a:gd name="T33" fmla="*/ 262 h 458"/>
                  <a:gd name="T34" fmla="*/ 545 w 983"/>
                  <a:gd name="T35" fmla="*/ 297 h 458"/>
                  <a:gd name="T36" fmla="*/ 653 w 983"/>
                  <a:gd name="T37" fmla="*/ 229 h 458"/>
                  <a:gd name="T38" fmla="*/ 613 w 983"/>
                  <a:gd name="T39" fmla="*/ 215 h 458"/>
                  <a:gd name="T40" fmla="*/ 652 w 983"/>
                  <a:gd name="T41" fmla="*/ 183 h 458"/>
                  <a:gd name="T42" fmla="*/ 695 w 983"/>
                  <a:gd name="T43" fmla="*/ 268 h 458"/>
                  <a:gd name="T44" fmla="*/ 746 w 983"/>
                  <a:gd name="T45" fmla="*/ 249 h 458"/>
                  <a:gd name="T46" fmla="*/ 763 w 983"/>
                  <a:gd name="T47" fmla="*/ 291 h 458"/>
                  <a:gd name="T48" fmla="*/ 750 w 983"/>
                  <a:gd name="T49" fmla="*/ 401 h 458"/>
                  <a:gd name="T50" fmla="*/ 901 w 983"/>
                  <a:gd name="T51" fmla="*/ 379 h 458"/>
                  <a:gd name="T52" fmla="*/ 957 w 983"/>
                  <a:gd name="T53" fmla="*/ 458 h 458"/>
                  <a:gd name="T54" fmla="*/ 951 w 983"/>
                  <a:gd name="T55" fmla="*/ 433 h 458"/>
                  <a:gd name="T56" fmla="*/ 970 w 983"/>
                  <a:gd name="T57" fmla="*/ 448 h 458"/>
                  <a:gd name="T58" fmla="*/ 914 w 983"/>
                  <a:gd name="T59" fmla="*/ 401 h 458"/>
                  <a:gd name="T60" fmla="*/ 789 w 983"/>
                  <a:gd name="T61" fmla="*/ 412 h 458"/>
                  <a:gd name="T62" fmla="*/ 715 w 983"/>
                  <a:gd name="T63" fmla="*/ 414 h 458"/>
                  <a:gd name="T64" fmla="*/ 713 w 983"/>
                  <a:gd name="T65" fmla="*/ 300 h 458"/>
                  <a:gd name="T66" fmla="*/ 519 w 983"/>
                  <a:gd name="T67" fmla="*/ 319 h 458"/>
                  <a:gd name="T68" fmla="*/ 405 w 983"/>
                  <a:gd name="T69" fmla="*/ 345 h 458"/>
                  <a:gd name="T70" fmla="*/ 507 w 983"/>
                  <a:gd name="T71" fmla="*/ 323 h 458"/>
                  <a:gd name="T72" fmla="*/ 440 w 983"/>
                  <a:gd name="T73" fmla="*/ 353 h 458"/>
                  <a:gd name="T74" fmla="*/ 340 w 983"/>
                  <a:gd name="T75" fmla="*/ 381 h 458"/>
                  <a:gd name="T76" fmla="*/ 62 w 983"/>
                  <a:gd name="T77" fmla="*/ 342 h 458"/>
                  <a:gd name="T78" fmla="*/ 31 w 983"/>
                  <a:gd name="T79" fmla="*/ 362 h 458"/>
                  <a:gd name="T80" fmla="*/ 45 w 983"/>
                  <a:gd name="T81" fmla="*/ 311 h 458"/>
                  <a:gd name="T82" fmla="*/ 185 w 983"/>
                  <a:gd name="T83" fmla="*/ 348 h 458"/>
                  <a:gd name="T84" fmla="*/ 197 w 983"/>
                  <a:gd name="T85" fmla="*/ 279 h 458"/>
                  <a:gd name="T86" fmla="*/ 141 w 983"/>
                  <a:gd name="T87" fmla="*/ 291 h 458"/>
                  <a:gd name="T88" fmla="*/ 148 w 983"/>
                  <a:gd name="T89" fmla="*/ 259 h 458"/>
                  <a:gd name="T90" fmla="*/ 177 w 983"/>
                  <a:gd name="T91" fmla="*/ 242 h 458"/>
                  <a:gd name="T92" fmla="*/ 140 w 983"/>
                  <a:gd name="T93" fmla="*/ 226 h 458"/>
                  <a:gd name="T94" fmla="*/ 111 w 983"/>
                  <a:gd name="T95" fmla="*/ 240 h 458"/>
                  <a:gd name="T96" fmla="*/ 157 w 983"/>
                  <a:gd name="T97" fmla="*/ 187 h 458"/>
                  <a:gd name="T98" fmla="*/ 122 w 983"/>
                  <a:gd name="T99" fmla="*/ 134 h 458"/>
                  <a:gd name="T100" fmla="*/ 48 w 983"/>
                  <a:gd name="T101" fmla="*/ 187 h 458"/>
                  <a:gd name="T102" fmla="*/ 57 w 983"/>
                  <a:gd name="T103" fmla="*/ 201 h 458"/>
                  <a:gd name="T104" fmla="*/ 37 w 983"/>
                  <a:gd name="T105" fmla="*/ 160 h 458"/>
                  <a:gd name="T106" fmla="*/ 104 w 983"/>
                  <a:gd name="T107" fmla="*/ 115 h 458"/>
                  <a:gd name="T108" fmla="*/ 62 w 983"/>
                  <a:gd name="T109" fmla="*/ 111 h 458"/>
                  <a:gd name="T110" fmla="*/ 59 w 983"/>
                  <a:gd name="T111" fmla="*/ 82 h 458"/>
                  <a:gd name="T112" fmla="*/ 131 w 983"/>
                  <a:gd name="T113" fmla="*/ 84 h 458"/>
                  <a:gd name="T114" fmla="*/ 151 w 983"/>
                  <a:gd name="T115" fmla="*/ 41 h 458"/>
                  <a:gd name="T116" fmla="*/ 103 w 983"/>
                  <a:gd name="T117" fmla="*/ 34 h 458"/>
                  <a:gd name="T118" fmla="*/ 83 w 983"/>
                  <a:gd name="T119" fmla="*/ 24 h 458"/>
                  <a:gd name="T120" fmla="*/ 133 w 983"/>
                  <a:gd name="T121" fmla="*/ 7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983" h="458">
                    <a:moveTo>
                      <a:pt x="133" y="7"/>
                    </a:moveTo>
                    <a:cubicBezTo>
                      <a:pt x="148" y="2"/>
                      <a:pt x="165" y="7"/>
                      <a:pt x="177" y="14"/>
                    </a:cubicBezTo>
                    <a:cubicBezTo>
                      <a:pt x="190" y="33"/>
                      <a:pt x="166" y="49"/>
                      <a:pt x="164" y="67"/>
                    </a:cubicBezTo>
                    <a:cubicBezTo>
                      <a:pt x="156" y="87"/>
                      <a:pt x="167" y="106"/>
                      <a:pt x="181" y="120"/>
                    </a:cubicBezTo>
                    <a:cubicBezTo>
                      <a:pt x="190" y="130"/>
                      <a:pt x="170" y="142"/>
                      <a:pt x="183" y="149"/>
                    </a:cubicBezTo>
                    <a:cubicBezTo>
                      <a:pt x="190" y="149"/>
                      <a:pt x="201" y="144"/>
                      <a:pt x="207" y="150"/>
                    </a:cubicBezTo>
                    <a:cubicBezTo>
                      <a:pt x="214" y="155"/>
                      <a:pt x="214" y="161"/>
                      <a:pt x="215" y="168"/>
                    </a:cubicBezTo>
                    <a:cubicBezTo>
                      <a:pt x="202" y="190"/>
                      <a:pt x="192" y="213"/>
                      <a:pt x="192" y="238"/>
                    </a:cubicBezTo>
                    <a:cubicBezTo>
                      <a:pt x="195" y="249"/>
                      <a:pt x="195" y="263"/>
                      <a:pt x="207" y="271"/>
                    </a:cubicBezTo>
                    <a:cubicBezTo>
                      <a:pt x="222" y="278"/>
                      <a:pt x="240" y="276"/>
                      <a:pt x="255" y="269"/>
                    </a:cubicBezTo>
                    <a:cubicBezTo>
                      <a:pt x="266" y="263"/>
                      <a:pt x="272" y="253"/>
                      <a:pt x="276" y="243"/>
                    </a:cubicBezTo>
                    <a:cubicBezTo>
                      <a:pt x="279" y="231"/>
                      <a:pt x="259" y="229"/>
                      <a:pt x="267" y="217"/>
                    </a:cubicBezTo>
                    <a:cubicBezTo>
                      <a:pt x="272" y="210"/>
                      <a:pt x="282" y="208"/>
                      <a:pt x="291" y="210"/>
                    </a:cubicBezTo>
                    <a:cubicBezTo>
                      <a:pt x="300" y="212"/>
                      <a:pt x="300" y="222"/>
                      <a:pt x="300" y="228"/>
                    </a:cubicBezTo>
                    <a:cubicBezTo>
                      <a:pt x="292" y="249"/>
                      <a:pt x="282" y="272"/>
                      <a:pt x="280" y="294"/>
                    </a:cubicBezTo>
                    <a:cubicBezTo>
                      <a:pt x="265" y="299"/>
                      <a:pt x="256" y="312"/>
                      <a:pt x="245" y="322"/>
                    </a:cubicBezTo>
                    <a:cubicBezTo>
                      <a:pt x="245" y="330"/>
                      <a:pt x="240" y="340"/>
                      <a:pt x="247" y="347"/>
                    </a:cubicBezTo>
                    <a:cubicBezTo>
                      <a:pt x="257" y="353"/>
                      <a:pt x="265" y="363"/>
                      <a:pt x="279" y="356"/>
                    </a:cubicBezTo>
                    <a:cubicBezTo>
                      <a:pt x="289" y="351"/>
                      <a:pt x="298" y="342"/>
                      <a:pt x="310" y="349"/>
                    </a:cubicBezTo>
                    <a:cubicBezTo>
                      <a:pt x="312" y="349"/>
                      <a:pt x="311" y="349"/>
                      <a:pt x="311" y="348"/>
                    </a:cubicBezTo>
                    <a:cubicBezTo>
                      <a:pt x="298" y="341"/>
                      <a:pt x="297" y="341"/>
                      <a:pt x="289" y="339"/>
                    </a:cubicBezTo>
                    <a:cubicBezTo>
                      <a:pt x="277" y="340"/>
                      <a:pt x="272" y="355"/>
                      <a:pt x="260" y="344"/>
                    </a:cubicBezTo>
                    <a:cubicBezTo>
                      <a:pt x="254" y="340"/>
                      <a:pt x="256" y="332"/>
                      <a:pt x="256" y="326"/>
                    </a:cubicBezTo>
                    <a:cubicBezTo>
                      <a:pt x="262" y="317"/>
                      <a:pt x="273" y="307"/>
                      <a:pt x="285" y="304"/>
                    </a:cubicBezTo>
                    <a:cubicBezTo>
                      <a:pt x="307" y="302"/>
                      <a:pt x="334" y="307"/>
                      <a:pt x="344" y="327"/>
                    </a:cubicBezTo>
                    <a:cubicBezTo>
                      <a:pt x="346" y="331"/>
                      <a:pt x="351" y="333"/>
                      <a:pt x="355" y="330"/>
                    </a:cubicBezTo>
                    <a:cubicBezTo>
                      <a:pt x="365" y="318"/>
                      <a:pt x="371" y="304"/>
                      <a:pt x="387" y="297"/>
                    </a:cubicBezTo>
                    <a:cubicBezTo>
                      <a:pt x="406" y="292"/>
                      <a:pt x="425" y="287"/>
                      <a:pt x="447" y="287"/>
                    </a:cubicBezTo>
                    <a:cubicBezTo>
                      <a:pt x="455" y="287"/>
                      <a:pt x="464" y="280"/>
                      <a:pt x="468" y="273"/>
                    </a:cubicBezTo>
                    <a:cubicBezTo>
                      <a:pt x="473" y="265"/>
                      <a:pt x="461" y="260"/>
                      <a:pt x="456" y="256"/>
                    </a:cubicBezTo>
                    <a:cubicBezTo>
                      <a:pt x="452" y="257"/>
                      <a:pt x="443" y="256"/>
                      <a:pt x="445" y="251"/>
                    </a:cubicBezTo>
                    <a:cubicBezTo>
                      <a:pt x="446" y="244"/>
                      <a:pt x="460" y="245"/>
                      <a:pt x="456" y="235"/>
                    </a:cubicBezTo>
                    <a:cubicBezTo>
                      <a:pt x="466" y="232"/>
                      <a:pt x="476" y="231"/>
                      <a:pt x="486" y="234"/>
                    </a:cubicBezTo>
                    <a:cubicBezTo>
                      <a:pt x="496" y="240"/>
                      <a:pt x="499" y="252"/>
                      <a:pt x="499" y="262"/>
                    </a:cubicBezTo>
                    <a:cubicBezTo>
                      <a:pt x="514" y="268"/>
                      <a:pt x="540" y="268"/>
                      <a:pt x="541" y="289"/>
                    </a:cubicBezTo>
                    <a:cubicBezTo>
                      <a:pt x="541" y="291"/>
                      <a:pt x="541" y="297"/>
                      <a:pt x="545" y="297"/>
                    </a:cubicBezTo>
                    <a:cubicBezTo>
                      <a:pt x="560" y="298"/>
                      <a:pt x="558" y="282"/>
                      <a:pt x="567" y="277"/>
                    </a:cubicBezTo>
                    <a:cubicBezTo>
                      <a:pt x="590" y="249"/>
                      <a:pt x="647" y="270"/>
                      <a:pt x="653" y="229"/>
                    </a:cubicBezTo>
                    <a:cubicBezTo>
                      <a:pt x="652" y="224"/>
                      <a:pt x="647" y="219"/>
                      <a:pt x="640" y="217"/>
                    </a:cubicBezTo>
                    <a:cubicBezTo>
                      <a:pt x="630" y="214"/>
                      <a:pt x="620" y="221"/>
                      <a:pt x="613" y="215"/>
                    </a:cubicBezTo>
                    <a:cubicBezTo>
                      <a:pt x="609" y="210"/>
                      <a:pt x="609" y="204"/>
                      <a:pt x="613" y="200"/>
                    </a:cubicBezTo>
                    <a:cubicBezTo>
                      <a:pt x="621" y="189"/>
                      <a:pt x="635" y="178"/>
                      <a:pt x="652" y="183"/>
                    </a:cubicBezTo>
                    <a:cubicBezTo>
                      <a:pt x="660" y="183"/>
                      <a:pt x="668" y="188"/>
                      <a:pt x="669" y="196"/>
                    </a:cubicBezTo>
                    <a:cubicBezTo>
                      <a:pt x="666" y="222"/>
                      <a:pt x="664" y="255"/>
                      <a:pt x="695" y="268"/>
                    </a:cubicBezTo>
                    <a:cubicBezTo>
                      <a:pt x="704" y="272"/>
                      <a:pt x="716" y="268"/>
                      <a:pt x="726" y="268"/>
                    </a:cubicBezTo>
                    <a:cubicBezTo>
                      <a:pt x="734" y="263"/>
                      <a:pt x="741" y="256"/>
                      <a:pt x="746" y="249"/>
                    </a:cubicBezTo>
                    <a:cubicBezTo>
                      <a:pt x="750" y="250"/>
                      <a:pt x="752" y="254"/>
                      <a:pt x="755" y="258"/>
                    </a:cubicBezTo>
                    <a:cubicBezTo>
                      <a:pt x="755" y="268"/>
                      <a:pt x="750" y="285"/>
                      <a:pt x="763" y="291"/>
                    </a:cubicBezTo>
                    <a:cubicBezTo>
                      <a:pt x="769" y="297"/>
                      <a:pt x="782" y="300"/>
                      <a:pt x="783" y="310"/>
                    </a:cubicBezTo>
                    <a:cubicBezTo>
                      <a:pt x="779" y="343"/>
                      <a:pt x="747" y="367"/>
                      <a:pt x="750" y="401"/>
                    </a:cubicBezTo>
                    <a:cubicBezTo>
                      <a:pt x="751" y="406"/>
                      <a:pt x="757" y="406"/>
                      <a:pt x="762" y="406"/>
                    </a:cubicBezTo>
                    <a:cubicBezTo>
                      <a:pt x="801" y="383"/>
                      <a:pt x="851" y="365"/>
                      <a:pt x="901" y="379"/>
                    </a:cubicBezTo>
                    <a:cubicBezTo>
                      <a:pt x="934" y="392"/>
                      <a:pt x="971" y="410"/>
                      <a:pt x="983" y="441"/>
                    </a:cubicBezTo>
                    <a:cubicBezTo>
                      <a:pt x="975" y="448"/>
                      <a:pt x="966" y="454"/>
                      <a:pt x="957" y="458"/>
                    </a:cubicBezTo>
                    <a:cubicBezTo>
                      <a:pt x="950" y="433"/>
                      <a:pt x="950" y="433"/>
                      <a:pt x="950" y="433"/>
                    </a:cubicBezTo>
                    <a:cubicBezTo>
                      <a:pt x="951" y="433"/>
                      <a:pt x="951" y="433"/>
                      <a:pt x="951" y="433"/>
                    </a:cubicBezTo>
                    <a:cubicBezTo>
                      <a:pt x="950" y="433"/>
                      <a:pt x="950" y="433"/>
                      <a:pt x="950" y="433"/>
                    </a:cubicBezTo>
                    <a:cubicBezTo>
                      <a:pt x="959" y="436"/>
                      <a:pt x="954" y="454"/>
                      <a:pt x="970" y="448"/>
                    </a:cubicBezTo>
                    <a:cubicBezTo>
                      <a:pt x="974" y="433"/>
                      <a:pt x="958" y="418"/>
                      <a:pt x="943" y="411"/>
                    </a:cubicBezTo>
                    <a:cubicBezTo>
                      <a:pt x="933" y="408"/>
                      <a:pt x="923" y="406"/>
                      <a:pt x="914" y="401"/>
                    </a:cubicBezTo>
                    <a:cubicBezTo>
                      <a:pt x="877" y="395"/>
                      <a:pt x="835" y="393"/>
                      <a:pt x="799" y="406"/>
                    </a:cubicBezTo>
                    <a:cubicBezTo>
                      <a:pt x="794" y="406"/>
                      <a:pt x="791" y="410"/>
                      <a:pt x="789" y="412"/>
                    </a:cubicBezTo>
                    <a:cubicBezTo>
                      <a:pt x="771" y="408"/>
                      <a:pt x="750" y="408"/>
                      <a:pt x="732" y="411"/>
                    </a:cubicBezTo>
                    <a:cubicBezTo>
                      <a:pt x="726" y="414"/>
                      <a:pt x="721" y="413"/>
                      <a:pt x="715" y="414"/>
                    </a:cubicBezTo>
                    <a:cubicBezTo>
                      <a:pt x="721" y="388"/>
                      <a:pt x="736" y="363"/>
                      <a:pt x="727" y="335"/>
                    </a:cubicBezTo>
                    <a:cubicBezTo>
                      <a:pt x="725" y="323"/>
                      <a:pt x="724" y="310"/>
                      <a:pt x="713" y="300"/>
                    </a:cubicBezTo>
                    <a:cubicBezTo>
                      <a:pt x="687" y="278"/>
                      <a:pt x="646" y="272"/>
                      <a:pt x="611" y="280"/>
                    </a:cubicBezTo>
                    <a:cubicBezTo>
                      <a:pt x="585" y="287"/>
                      <a:pt x="526" y="329"/>
                      <a:pt x="519" y="319"/>
                    </a:cubicBezTo>
                    <a:cubicBezTo>
                      <a:pt x="507" y="305"/>
                      <a:pt x="488" y="301"/>
                      <a:pt x="470" y="305"/>
                    </a:cubicBezTo>
                    <a:cubicBezTo>
                      <a:pt x="442" y="307"/>
                      <a:pt x="420" y="325"/>
                      <a:pt x="405" y="345"/>
                    </a:cubicBezTo>
                    <a:cubicBezTo>
                      <a:pt x="401" y="359"/>
                      <a:pt x="420" y="325"/>
                      <a:pt x="459" y="316"/>
                    </a:cubicBezTo>
                    <a:cubicBezTo>
                      <a:pt x="474" y="314"/>
                      <a:pt x="496" y="309"/>
                      <a:pt x="507" y="323"/>
                    </a:cubicBezTo>
                    <a:cubicBezTo>
                      <a:pt x="511" y="325"/>
                      <a:pt x="510" y="329"/>
                      <a:pt x="512" y="333"/>
                    </a:cubicBezTo>
                    <a:cubicBezTo>
                      <a:pt x="486" y="335"/>
                      <a:pt x="461" y="338"/>
                      <a:pt x="440" y="353"/>
                    </a:cubicBezTo>
                    <a:cubicBezTo>
                      <a:pt x="427" y="355"/>
                      <a:pt x="406" y="356"/>
                      <a:pt x="381" y="357"/>
                    </a:cubicBezTo>
                    <a:cubicBezTo>
                      <a:pt x="370" y="357"/>
                      <a:pt x="351" y="381"/>
                      <a:pt x="340" y="381"/>
                    </a:cubicBezTo>
                    <a:cubicBezTo>
                      <a:pt x="295" y="380"/>
                      <a:pt x="236" y="385"/>
                      <a:pt x="190" y="378"/>
                    </a:cubicBezTo>
                    <a:cubicBezTo>
                      <a:pt x="119" y="367"/>
                      <a:pt x="67" y="343"/>
                      <a:pt x="62" y="342"/>
                    </a:cubicBezTo>
                    <a:cubicBezTo>
                      <a:pt x="55" y="342"/>
                      <a:pt x="46" y="343"/>
                      <a:pt x="41" y="346"/>
                    </a:cubicBezTo>
                    <a:cubicBezTo>
                      <a:pt x="42" y="352"/>
                      <a:pt x="38" y="360"/>
                      <a:pt x="31" y="362"/>
                    </a:cubicBezTo>
                    <a:cubicBezTo>
                      <a:pt x="16" y="364"/>
                      <a:pt x="7" y="354"/>
                      <a:pt x="0" y="346"/>
                    </a:cubicBezTo>
                    <a:cubicBezTo>
                      <a:pt x="6" y="326"/>
                      <a:pt x="35" y="327"/>
                      <a:pt x="45" y="311"/>
                    </a:cubicBezTo>
                    <a:cubicBezTo>
                      <a:pt x="75" y="321"/>
                      <a:pt x="98" y="341"/>
                      <a:pt x="128" y="351"/>
                    </a:cubicBezTo>
                    <a:cubicBezTo>
                      <a:pt x="145" y="359"/>
                      <a:pt x="168" y="355"/>
                      <a:pt x="185" y="348"/>
                    </a:cubicBezTo>
                    <a:cubicBezTo>
                      <a:pt x="202" y="338"/>
                      <a:pt x="213" y="321"/>
                      <a:pt x="212" y="304"/>
                    </a:cubicBezTo>
                    <a:cubicBezTo>
                      <a:pt x="210" y="295"/>
                      <a:pt x="207" y="285"/>
                      <a:pt x="197" y="279"/>
                    </a:cubicBezTo>
                    <a:cubicBezTo>
                      <a:pt x="189" y="274"/>
                      <a:pt x="178" y="272"/>
                      <a:pt x="167" y="272"/>
                    </a:cubicBezTo>
                    <a:cubicBezTo>
                      <a:pt x="156" y="275"/>
                      <a:pt x="146" y="284"/>
                      <a:pt x="141" y="291"/>
                    </a:cubicBezTo>
                    <a:cubicBezTo>
                      <a:pt x="135" y="290"/>
                      <a:pt x="132" y="285"/>
                      <a:pt x="131" y="280"/>
                    </a:cubicBezTo>
                    <a:cubicBezTo>
                      <a:pt x="131" y="270"/>
                      <a:pt x="137" y="263"/>
                      <a:pt x="148" y="259"/>
                    </a:cubicBezTo>
                    <a:cubicBezTo>
                      <a:pt x="156" y="257"/>
                      <a:pt x="166" y="257"/>
                      <a:pt x="174" y="259"/>
                    </a:cubicBezTo>
                    <a:cubicBezTo>
                      <a:pt x="183" y="257"/>
                      <a:pt x="180" y="246"/>
                      <a:pt x="177" y="242"/>
                    </a:cubicBezTo>
                    <a:cubicBezTo>
                      <a:pt x="174" y="235"/>
                      <a:pt x="168" y="229"/>
                      <a:pt x="160" y="227"/>
                    </a:cubicBezTo>
                    <a:cubicBezTo>
                      <a:pt x="140" y="226"/>
                      <a:pt x="140" y="226"/>
                      <a:pt x="140" y="226"/>
                    </a:cubicBezTo>
                    <a:cubicBezTo>
                      <a:pt x="134" y="231"/>
                      <a:pt x="125" y="234"/>
                      <a:pt x="124" y="242"/>
                    </a:cubicBezTo>
                    <a:cubicBezTo>
                      <a:pt x="120" y="244"/>
                      <a:pt x="114" y="244"/>
                      <a:pt x="111" y="240"/>
                    </a:cubicBezTo>
                    <a:cubicBezTo>
                      <a:pt x="103" y="235"/>
                      <a:pt x="101" y="229"/>
                      <a:pt x="101" y="221"/>
                    </a:cubicBezTo>
                    <a:cubicBezTo>
                      <a:pt x="105" y="192"/>
                      <a:pt x="146" y="212"/>
                      <a:pt x="157" y="187"/>
                    </a:cubicBezTo>
                    <a:cubicBezTo>
                      <a:pt x="164" y="179"/>
                      <a:pt x="165" y="168"/>
                      <a:pt x="162" y="158"/>
                    </a:cubicBezTo>
                    <a:cubicBezTo>
                      <a:pt x="158" y="142"/>
                      <a:pt x="137" y="137"/>
                      <a:pt x="122" y="134"/>
                    </a:cubicBezTo>
                    <a:cubicBezTo>
                      <a:pt x="100" y="129"/>
                      <a:pt x="84" y="145"/>
                      <a:pt x="68" y="154"/>
                    </a:cubicBezTo>
                    <a:cubicBezTo>
                      <a:pt x="55" y="162"/>
                      <a:pt x="50" y="174"/>
                      <a:pt x="48" y="187"/>
                    </a:cubicBezTo>
                    <a:cubicBezTo>
                      <a:pt x="54" y="192"/>
                      <a:pt x="65" y="185"/>
                      <a:pt x="68" y="195"/>
                    </a:cubicBezTo>
                    <a:cubicBezTo>
                      <a:pt x="67" y="198"/>
                      <a:pt x="62" y="200"/>
                      <a:pt x="57" y="201"/>
                    </a:cubicBezTo>
                    <a:cubicBezTo>
                      <a:pt x="47" y="201"/>
                      <a:pt x="39" y="193"/>
                      <a:pt x="34" y="185"/>
                    </a:cubicBezTo>
                    <a:cubicBezTo>
                      <a:pt x="29" y="177"/>
                      <a:pt x="35" y="168"/>
                      <a:pt x="37" y="160"/>
                    </a:cubicBezTo>
                    <a:cubicBezTo>
                      <a:pt x="43" y="145"/>
                      <a:pt x="60" y="139"/>
                      <a:pt x="76" y="136"/>
                    </a:cubicBezTo>
                    <a:cubicBezTo>
                      <a:pt x="86" y="130"/>
                      <a:pt x="100" y="126"/>
                      <a:pt x="104" y="115"/>
                    </a:cubicBezTo>
                    <a:cubicBezTo>
                      <a:pt x="106" y="110"/>
                      <a:pt x="103" y="103"/>
                      <a:pt x="98" y="101"/>
                    </a:cubicBezTo>
                    <a:cubicBezTo>
                      <a:pt x="84" y="96"/>
                      <a:pt x="72" y="105"/>
                      <a:pt x="62" y="111"/>
                    </a:cubicBezTo>
                    <a:cubicBezTo>
                      <a:pt x="55" y="108"/>
                      <a:pt x="67" y="97"/>
                      <a:pt x="54" y="96"/>
                    </a:cubicBezTo>
                    <a:cubicBezTo>
                      <a:pt x="51" y="92"/>
                      <a:pt x="56" y="86"/>
                      <a:pt x="59" y="82"/>
                    </a:cubicBezTo>
                    <a:cubicBezTo>
                      <a:pt x="71" y="71"/>
                      <a:pt x="89" y="69"/>
                      <a:pt x="105" y="72"/>
                    </a:cubicBezTo>
                    <a:cubicBezTo>
                      <a:pt x="131" y="84"/>
                      <a:pt x="131" y="84"/>
                      <a:pt x="131" y="84"/>
                    </a:cubicBezTo>
                    <a:cubicBezTo>
                      <a:pt x="141" y="81"/>
                      <a:pt x="144" y="71"/>
                      <a:pt x="150" y="63"/>
                    </a:cubicBezTo>
                    <a:cubicBezTo>
                      <a:pt x="154" y="58"/>
                      <a:pt x="153" y="48"/>
                      <a:pt x="151" y="41"/>
                    </a:cubicBezTo>
                    <a:cubicBezTo>
                      <a:pt x="146" y="33"/>
                      <a:pt x="139" y="27"/>
                      <a:pt x="130" y="22"/>
                    </a:cubicBezTo>
                    <a:cubicBezTo>
                      <a:pt x="118" y="18"/>
                      <a:pt x="113" y="32"/>
                      <a:pt x="103" y="34"/>
                    </a:cubicBezTo>
                    <a:cubicBezTo>
                      <a:pt x="103" y="39"/>
                      <a:pt x="96" y="37"/>
                      <a:pt x="92" y="36"/>
                    </a:cubicBezTo>
                    <a:cubicBezTo>
                      <a:pt x="88" y="33"/>
                      <a:pt x="81" y="31"/>
                      <a:pt x="83" y="24"/>
                    </a:cubicBezTo>
                    <a:cubicBezTo>
                      <a:pt x="86" y="18"/>
                      <a:pt x="89" y="8"/>
                      <a:pt x="100" y="5"/>
                    </a:cubicBezTo>
                    <a:cubicBezTo>
                      <a:pt x="109" y="2"/>
                      <a:pt x="123" y="0"/>
                      <a:pt x="133" y="7"/>
                    </a:cubicBezTo>
                    <a:close/>
                  </a:path>
                </a:pathLst>
              </a:custGeom>
              <a:solidFill>
                <a:srgbClr val="00A6CE"/>
              </a:solidFill>
              <a:ln w="17463" cap="rnd">
                <a:solidFill>
                  <a:srgbClr val="F6AB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4" name="Freeform 1573"/>
              <p:cNvSpPr>
                <a:spLocks/>
              </p:cNvSpPr>
              <p:nvPr/>
            </p:nvSpPr>
            <p:spPr bwMode="auto">
              <a:xfrm>
                <a:off x="5349367" y="6268569"/>
                <a:ext cx="133472" cy="161361"/>
              </a:xfrm>
              <a:custGeom>
                <a:avLst/>
                <a:gdLst>
                  <a:gd name="T0" fmla="*/ 52 w 54"/>
                  <a:gd name="T1" fmla="*/ 18 h 65"/>
                  <a:gd name="T2" fmla="*/ 50 w 54"/>
                  <a:gd name="T3" fmla="*/ 49 h 65"/>
                  <a:gd name="T4" fmla="*/ 40 w 54"/>
                  <a:gd name="T5" fmla="*/ 62 h 65"/>
                  <a:gd name="T6" fmla="*/ 12 w 54"/>
                  <a:gd name="T7" fmla="*/ 58 h 65"/>
                  <a:gd name="T8" fmla="*/ 2 w 54"/>
                  <a:gd name="T9" fmla="*/ 28 h 65"/>
                  <a:gd name="T10" fmla="*/ 19 w 54"/>
                  <a:gd name="T11" fmla="*/ 4 h 65"/>
                  <a:gd name="T12" fmla="*/ 40 w 54"/>
                  <a:gd name="T13" fmla="*/ 4 h 65"/>
                  <a:gd name="T14" fmla="*/ 52 w 54"/>
                  <a:gd name="T15" fmla="*/ 18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" h="65">
                    <a:moveTo>
                      <a:pt x="52" y="18"/>
                    </a:moveTo>
                    <a:cubicBezTo>
                      <a:pt x="54" y="28"/>
                      <a:pt x="54" y="40"/>
                      <a:pt x="50" y="49"/>
                    </a:cubicBezTo>
                    <a:cubicBezTo>
                      <a:pt x="47" y="54"/>
                      <a:pt x="46" y="61"/>
                      <a:pt x="40" y="62"/>
                    </a:cubicBezTo>
                    <a:cubicBezTo>
                      <a:pt x="30" y="65"/>
                      <a:pt x="21" y="62"/>
                      <a:pt x="12" y="58"/>
                    </a:cubicBezTo>
                    <a:cubicBezTo>
                      <a:pt x="5" y="51"/>
                      <a:pt x="0" y="40"/>
                      <a:pt x="2" y="28"/>
                    </a:cubicBezTo>
                    <a:cubicBezTo>
                      <a:pt x="5" y="18"/>
                      <a:pt x="9" y="6"/>
                      <a:pt x="19" y="4"/>
                    </a:cubicBezTo>
                    <a:cubicBezTo>
                      <a:pt x="26" y="3"/>
                      <a:pt x="34" y="0"/>
                      <a:pt x="40" y="4"/>
                    </a:cubicBezTo>
                    <a:cubicBezTo>
                      <a:pt x="45" y="8"/>
                      <a:pt x="49" y="12"/>
                      <a:pt x="52" y="18"/>
                    </a:cubicBezTo>
                    <a:close/>
                  </a:path>
                </a:pathLst>
              </a:custGeom>
              <a:solidFill>
                <a:srgbClr val="00A6CE"/>
              </a:solidFill>
              <a:ln w="17463" cap="rnd">
                <a:solidFill>
                  <a:srgbClr val="F6AB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5" name="Freeform 1990"/>
              <p:cNvSpPr>
                <a:spLocks/>
              </p:cNvSpPr>
              <p:nvPr/>
            </p:nvSpPr>
            <p:spPr bwMode="auto">
              <a:xfrm>
                <a:off x="1686609" y="6639423"/>
                <a:ext cx="133472" cy="159368"/>
              </a:xfrm>
              <a:custGeom>
                <a:avLst/>
                <a:gdLst>
                  <a:gd name="T0" fmla="*/ 52 w 54"/>
                  <a:gd name="T1" fmla="*/ 18 h 64"/>
                  <a:gd name="T2" fmla="*/ 51 w 54"/>
                  <a:gd name="T3" fmla="*/ 49 h 64"/>
                  <a:gd name="T4" fmla="*/ 40 w 54"/>
                  <a:gd name="T5" fmla="*/ 61 h 64"/>
                  <a:gd name="T6" fmla="*/ 12 w 54"/>
                  <a:gd name="T7" fmla="*/ 58 h 64"/>
                  <a:gd name="T8" fmla="*/ 2 w 54"/>
                  <a:gd name="T9" fmla="*/ 27 h 64"/>
                  <a:gd name="T10" fmla="*/ 19 w 54"/>
                  <a:gd name="T11" fmla="*/ 3 h 64"/>
                  <a:gd name="T12" fmla="*/ 40 w 54"/>
                  <a:gd name="T13" fmla="*/ 4 h 64"/>
                  <a:gd name="T14" fmla="*/ 52 w 54"/>
                  <a:gd name="T15" fmla="*/ 1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" h="64">
                    <a:moveTo>
                      <a:pt x="52" y="18"/>
                    </a:moveTo>
                    <a:cubicBezTo>
                      <a:pt x="54" y="28"/>
                      <a:pt x="54" y="39"/>
                      <a:pt x="51" y="49"/>
                    </a:cubicBezTo>
                    <a:cubicBezTo>
                      <a:pt x="47" y="53"/>
                      <a:pt x="46" y="61"/>
                      <a:pt x="40" y="61"/>
                    </a:cubicBezTo>
                    <a:cubicBezTo>
                      <a:pt x="30" y="64"/>
                      <a:pt x="21" y="62"/>
                      <a:pt x="12" y="58"/>
                    </a:cubicBezTo>
                    <a:cubicBezTo>
                      <a:pt x="4" y="50"/>
                      <a:pt x="0" y="39"/>
                      <a:pt x="2" y="27"/>
                    </a:cubicBezTo>
                    <a:cubicBezTo>
                      <a:pt x="4" y="18"/>
                      <a:pt x="9" y="5"/>
                      <a:pt x="19" y="3"/>
                    </a:cubicBezTo>
                    <a:cubicBezTo>
                      <a:pt x="26" y="2"/>
                      <a:pt x="34" y="0"/>
                      <a:pt x="40" y="4"/>
                    </a:cubicBezTo>
                    <a:cubicBezTo>
                      <a:pt x="45" y="7"/>
                      <a:pt x="49" y="12"/>
                      <a:pt x="52" y="18"/>
                    </a:cubicBezTo>
                    <a:close/>
                  </a:path>
                </a:pathLst>
              </a:custGeom>
              <a:solidFill>
                <a:srgbClr val="00A6CE"/>
              </a:solidFill>
              <a:ln w="17463" cap="rnd">
                <a:solidFill>
                  <a:srgbClr val="F6AB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6" name="Freeform 2022"/>
              <p:cNvSpPr>
                <a:spLocks noEditPoints="1"/>
              </p:cNvSpPr>
              <p:nvPr/>
            </p:nvSpPr>
            <p:spPr bwMode="auto">
              <a:xfrm>
                <a:off x="7833610" y="6503423"/>
                <a:ext cx="1310815" cy="940275"/>
              </a:xfrm>
              <a:custGeom>
                <a:avLst/>
                <a:gdLst>
                  <a:gd name="T0" fmla="*/ 427 w 528"/>
                  <a:gd name="T1" fmla="*/ 44 h 378"/>
                  <a:gd name="T2" fmla="*/ 423 w 528"/>
                  <a:gd name="T3" fmla="*/ 59 h 378"/>
                  <a:gd name="T4" fmla="*/ 423 w 528"/>
                  <a:gd name="T5" fmla="*/ 77 h 378"/>
                  <a:gd name="T6" fmla="*/ 479 w 528"/>
                  <a:gd name="T7" fmla="*/ 77 h 378"/>
                  <a:gd name="T8" fmla="*/ 475 w 528"/>
                  <a:gd name="T9" fmla="*/ 27 h 378"/>
                  <a:gd name="T10" fmla="*/ 481 w 528"/>
                  <a:gd name="T11" fmla="*/ 5 h 378"/>
                  <a:gd name="T12" fmla="*/ 517 w 528"/>
                  <a:gd name="T13" fmla="*/ 47 h 378"/>
                  <a:gd name="T14" fmla="*/ 450 w 528"/>
                  <a:gd name="T15" fmla="*/ 99 h 378"/>
                  <a:gd name="T16" fmla="*/ 427 w 528"/>
                  <a:gd name="T17" fmla="*/ 44 h 378"/>
                  <a:gd name="T18" fmla="*/ 427 w 528"/>
                  <a:gd name="T19" fmla="*/ 44 h 378"/>
                  <a:gd name="T20" fmla="*/ 423 w 528"/>
                  <a:gd name="T21" fmla="*/ 59 h 378"/>
                  <a:gd name="T22" fmla="*/ 402 w 528"/>
                  <a:gd name="T23" fmla="*/ 4 h 378"/>
                  <a:gd name="T24" fmla="*/ 366 w 528"/>
                  <a:gd name="T25" fmla="*/ 17 h 378"/>
                  <a:gd name="T26" fmla="*/ 372 w 528"/>
                  <a:gd name="T27" fmla="*/ 59 h 378"/>
                  <a:gd name="T28" fmla="*/ 295 w 528"/>
                  <a:gd name="T29" fmla="*/ 12 h 378"/>
                  <a:gd name="T30" fmla="*/ 249 w 528"/>
                  <a:gd name="T31" fmla="*/ 46 h 378"/>
                  <a:gd name="T32" fmla="*/ 265 w 528"/>
                  <a:gd name="T33" fmla="*/ 32 h 378"/>
                  <a:gd name="T34" fmla="*/ 353 w 528"/>
                  <a:gd name="T35" fmla="*/ 84 h 378"/>
                  <a:gd name="T36" fmla="*/ 294 w 528"/>
                  <a:gd name="T37" fmla="*/ 137 h 378"/>
                  <a:gd name="T38" fmla="*/ 214 w 528"/>
                  <a:gd name="T39" fmla="*/ 113 h 378"/>
                  <a:gd name="T40" fmla="*/ 240 w 528"/>
                  <a:gd name="T41" fmla="*/ 135 h 378"/>
                  <a:gd name="T42" fmla="*/ 230 w 528"/>
                  <a:gd name="T43" fmla="*/ 177 h 378"/>
                  <a:gd name="T44" fmla="*/ 200 w 528"/>
                  <a:gd name="T45" fmla="*/ 155 h 378"/>
                  <a:gd name="T46" fmla="*/ 157 w 528"/>
                  <a:gd name="T47" fmla="*/ 161 h 378"/>
                  <a:gd name="T48" fmla="*/ 188 w 528"/>
                  <a:gd name="T49" fmla="*/ 210 h 378"/>
                  <a:gd name="T50" fmla="*/ 96 w 528"/>
                  <a:gd name="T51" fmla="*/ 224 h 378"/>
                  <a:gd name="T52" fmla="*/ 78 w 528"/>
                  <a:gd name="T53" fmla="*/ 136 h 378"/>
                  <a:gd name="T54" fmla="*/ 70 w 528"/>
                  <a:gd name="T55" fmla="*/ 80 h 378"/>
                  <a:gd name="T56" fmla="*/ 33 w 528"/>
                  <a:gd name="T57" fmla="*/ 81 h 378"/>
                  <a:gd name="T58" fmla="*/ 70 w 528"/>
                  <a:gd name="T59" fmla="*/ 103 h 378"/>
                  <a:gd name="T60" fmla="*/ 0 w 528"/>
                  <a:gd name="T61" fmla="*/ 130 h 378"/>
                  <a:gd name="T62" fmla="*/ 55 w 528"/>
                  <a:gd name="T63" fmla="*/ 212 h 378"/>
                  <a:gd name="T64" fmla="*/ 58 w 528"/>
                  <a:gd name="T65" fmla="*/ 320 h 378"/>
                  <a:gd name="T66" fmla="*/ 83 w 528"/>
                  <a:gd name="T67" fmla="*/ 339 h 378"/>
                  <a:gd name="T68" fmla="*/ 129 w 528"/>
                  <a:gd name="T69" fmla="*/ 376 h 378"/>
                  <a:gd name="T70" fmla="*/ 165 w 528"/>
                  <a:gd name="T71" fmla="*/ 351 h 378"/>
                  <a:gd name="T72" fmla="*/ 174 w 528"/>
                  <a:gd name="T73" fmla="*/ 325 h 378"/>
                  <a:gd name="T74" fmla="*/ 181 w 528"/>
                  <a:gd name="T75" fmla="*/ 304 h 378"/>
                  <a:gd name="T76" fmla="*/ 123 w 528"/>
                  <a:gd name="T77" fmla="*/ 294 h 378"/>
                  <a:gd name="T78" fmla="*/ 136 w 528"/>
                  <a:gd name="T79" fmla="*/ 348 h 378"/>
                  <a:gd name="T80" fmla="*/ 113 w 528"/>
                  <a:gd name="T81" fmla="*/ 317 h 378"/>
                  <a:gd name="T82" fmla="*/ 147 w 528"/>
                  <a:gd name="T83" fmla="*/ 272 h 378"/>
                  <a:gd name="T84" fmla="*/ 282 w 528"/>
                  <a:gd name="T85" fmla="*/ 290 h 378"/>
                  <a:gd name="T86" fmla="*/ 287 w 528"/>
                  <a:gd name="T87" fmla="*/ 254 h 378"/>
                  <a:gd name="T88" fmla="*/ 217 w 528"/>
                  <a:gd name="T89" fmla="*/ 262 h 378"/>
                  <a:gd name="T90" fmla="*/ 240 w 528"/>
                  <a:gd name="T91" fmla="*/ 190 h 378"/>
                  <a:gd name="T92" fmla="*/ 356 w 528"/>
                  <a:gd name="T93" fmla="*/ 172 h 378"/>
                  <a:gd name="T94" fmla="*/ 387 w 528"/>
                  <a:gd name="T95" fmla="*/ 135 h 378"/>
                  <a:gd name="T96" fmla="*/ 423 w 528"/>
                  <a:gd name="T97" fmla="*/ 77 h 378"/>
                  <a:gd name="T98" fmla="*/ 423 w 528"/>
                  <a:gd name="T99" fmla="*/ 59 h 378"/>
                  <a:gd name="T100" fmla="*/ 423 w 528"/>
                  <a:gd name="T101" fmla="*/ 59 h 3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528" h="378">
                    <a:moveTo>
                      <a:pt x="423" y="59"/>
                    </a:moveTo>
                    <a:cubicBezTo>
                      <a:pt x="427" y="44"/>
                      <a:pt x="427" y="44"/>
                      <a:pt x="427" y="44"/>
                    </a:cubicBezTo>
                    <a:cubicBezTo>
                      <a:pt x="427" y="38"/>
                      <a:pt x="426" y="32"/>
                      <a:pt x="423" y="26"/>
                    </a:cubicBezTo>
                    <a:cubicBezTo>
                      <a:pt x="423" y="59"/>
                      <a:pt x="423" y="59"/>
                      <a:pt x="423" y="59"/>
                    </a:cubicBezTo>
                    <a:close/>
                    <a:moveTo>
                      <a:pt x="423" y="105"/>
                    </a:moveTo>
                    <a:cubicBezTo>
                      <a:pt x="423" y="77"/>
                      <a:pt x="423" y="77"/>
                      <a:pt x="423" y="77"/>
                    </a:cubicBezTo>
                    <a:cubicBezTo>
                      <a:pt x="430" y="82"/>
                      <a:pt x="441" y="82"/>
                      <a:pt x="450" y="84"/>
                    </a:cubicBezTo>
                    <a:cubicBezTo>
                      <a:pt x="459" y="86"/>
                      <a:pt x="471" y="81"/>
                      <a:pt x="479" y="77"/>
                    </a:cubicBezTo>
                    <a:cubicBezTo>
                      <a:pt x="488" y="69"/>
                      <a:pt x="494" y="61"/>
                      <a:pt x="498" y="50"/>
                    </a:cubicBezTo>
                    <a:cubicBezTo>
                      <a:pt x="500" y="36"/>
                      <a:pt x="480" y="37"/>
                      <a:pt x="475" y="27"/>
                    </a:cubicBezTo>
                    <a:cubicBezTo>
                      <a:pt x="468" y="30"/>
                      <a:pt x="469" y="22"/>
                      <a:pt x="469" y="18"/>
                    </a:cubicBezTo>
                    <a:cubicBezTo>
                      <a:pt x="472" y="14"/>
                      <a:pt x="472" y="6"/>
                      <a:pt x="481" y="5"/>
                    </a:cubicBezTo>
                    <a:cubicBezTo>
                      <a:pt x="491" y="6"/>
                      <a:pt x="504" y="5"/>
                      <a:pt x="511" y="14"/>
                    </a:cubicBezTo>
                    <a:cubicBezTo>
                      <a:pt x="517" y="22"/>
                      <a:pt x="524" y="35"/>
                      <a:pt x="517" y="47"/>
                    </a:cubicBezTo>
                    <a:cubicBezTo>
                      <a:pt x="528" y="59"/>
                      <a:pt x="526" y="78"/>
                      <a:pt x="521" y="92"/>
                    </a:cubicBezTo>
                    <a:cubicBezTo>
                      <a:pt x="501" y="112"/>
                      <a:pt x="474" y="94"/>
                      <a:pt x="450" y="99"/>
                    </a:cubicBezTo>
                    <a:cubicBezTo>
                      <a:pt x="440" y="99"/>
                      <a:pt x="431" y="101"/>
                      <a:pt x="423" y="105"/>
                    </a:cubicBezTo>
                    <a:close/>
                    <a:moveTo>
                      <a:pt x="427" y="44"/>
                    </a:moveTo>
                    <a:cubicBezTo>
                      <a:pt x="423" y="59"/>
                      <a:pt x="423" y="59"/>
                      <a:pt x="423" y="59"/>
                    </a:cubicBezTo>
                    <a:lnTo>
                      <a:pt x="427" y="44"/>
                    </a:lnTo>
                    <a:close/>
                    <a:moveTo>
                      <a:pt x="419" y="73"/>
                    </a:moveTo>
                    <a:cubicBezTo>
                      <a:pt x="423" y="59"/>
                      <a:pt x="423" y="59"/>
                      <a:pt x="423" y="59"/>
                    </a:cubicBezTo>
                    <a:cubicBezTo>
                      <a:pt x="423" y="26"/>
                      <a:pt x="423" y="26"/>
                      <a:pt x="423" y="26"/>
                    </a:cubicBezTo>
                    <a:cubicBezTo>
                      <a:pt x="419" y="16"/>
                      <a:pt x="412" y="8"/>
                      <a:pt x="402" y="4"/>
                    </a:cubicBezTo>
                    <a:cubicBezTo>
                      <a:pt x="396" y="2"/>
                      <a:pt x="387" y="0"/>
                      <a:pt x="382" y="4"/>
                    </a:cubicBezTo>
                    <a:cubicBezTo>
                      <a:pt x="384" y="18"/>
                      <a:pt x="367" y="10"/>
                      <a:pt x="366" y="17"/>
                    </a:cubicBezTo>
                    <a:cubicBezTo>
                      <a:pt x="376" y="25"/>
                      <a:pt x="391" y="32"/>
                      <a:pt x="388" y="48"/>
                    </a:cubicBezTo>
                    <a:cubicBezTo>
                      <a:pt x="387" y="54"/>
                      <a:pt x="379" y="59"/>
                      <a:pt x="372" y="59"/>
                    </a:cubicBezTo>
                    <a:cubicBezTo>
                      <a:pt x="356" y="59"/>
                      <a:pt x="347" y="48"/>
                      <a:pt x="337" y="40"/>
                    </a:cubicBezTo>
                    <a:cubicBezTo>
                      <a:pt x="328" y="26"/>
                      <a:pt x="316" y="12"/>
                      <a:pt x="295" y="12"/>
                    </a:cubicBezTo>
                    <a:cubicBezTo>
                      <a:pt x="284" y="13"/>
                      <a:pt x="272" y="10"/>
                      <a:pt x="263" y="18"/>
                    </a:cubicBezTo>
                    <a:cubicBezTo>
                      <a:pt x="254" y="26"/>
                      <a:pt x="246" y="36"/>
                      <a:pt x="249" y="46"/>
                    </a:cubicBezTo>
                    <a:cubicBezTo>
                      <a:pt x="252" y="50"/>
                      <a:pt x="255" y="54"/>
                      <a:pt x="260" y="55"/>
                    </a:cubicBezTo>
                    <a:cubicBezTo>
                      <a:pt x="272" y="48"/>
                      <a:pt x="259" y="40"/>
                      <a:pt x="265" y="32"/>
                    </a:cubicBezTo>
                    <a:cubicBezTo>
                      <a:pt x="281" y="29"/>
                      <a:pt x="298" y="30"/>
                      <a:pt x="311" y="40"/>
                    </a:cubicBezTo>
                    <a:cubicBezTo>
                      <a:pt x="328" y="50"/>
                      <a:pt x="353" y="60"/>
                      <a:pt x="353" y="84"/>
                    </a:cubicBezTo>
                    <a:cubicBezTo>
                      <a:pt x="353" y="100"/>
                      <a:pt x="352" y="121"/>
                      <a:pt x="332" y="131"/>
                    </a:cubicBezTo>
                    <a:cubicBezTo>
                      <a:pt x="321" y="138"/>
                      <a:pt x="307" y="141"/>
                      <a:pt x="294" y="137"/>
                    </a:cubicBezTo>
                    <a:cubicBezTo>
                      <a:pt x="259" y="136"/>
                      <a:pt x="273" y="89"/>
                      <a:pt x="236" y="95"/>
                    </a:cubicBezTo>
                    <a:cubicBezTo>
                      <a:pt x="226" y="98"/>
                      <a:pt x="218" y="103"/>
                      <a:pt x="214" y="113"/>
                    </a:cubicBezTo>
                    <a:cubicBezTo>
                      <a:pt x="209" y="117"/>
                      <a:pt x="211" y="123"/>
                      <a:pt x="215" y="126"/>
                    </a:cubicBezTo>
                    <a:cubicBezTo>
                      <a:pt x="225" y="124"/>
                      <a:pt x="232" y="131"/>
                      <a:pt x="240" y="135"/>
                    </a:cubicBezTo>
                    <a:cubicBezTo>
                      <a:pt x="244" y="155"/>
                      <a:pt x="244" y="155"/>
                      <a:pt x="244" y="155"/>
                    </a:cubicBezTo>
                    <a:cubicBezTo>
                      <a:pt x="244" y="163"/>
                      <a:pt x="238" y="172"/>
                      <a:pt x="230" y="177"/>
                    </a:cubicBezTo>
                    <a:cubicBezTo>
                      <a:pt x="226" y="181"/>
                      <a:pt x="213" y="188"/>
                      <a:pt x="207" y="181"/>
                    </a:cubicBezTo>
                    <a:cubicBezTo>
                      <a:pt x="208" y="171"/>
                      <a:pt x="205" y="161"/>
                      <a:pt x="200" y="155"/>
                    </a:cubicBezTo>
                    <a:cubicBezTo>
                      <a:pt x="192" y="147"/>
                      <a:pt x="181" y="143"/>
                      <a:pt x="169" y="146"/>
                    </a:cubicBezTo>
                    <a:cubicBezTo>
                      <a:pt x="163" y="149"/>
                      <a:pt x="157" y="154"/>
                      <a:pt x="157" y="161"/>
                    </a:cubicBezTo>
                    <a:cubicBezTo>
                      <a:pt x="167" y="162"/>
                      <a:pt x="182" y="168"/>
                      <a:pt x="189" y="178"/>
                    </a:cubicBezTo>
                    <a:cubicBezTo>
                      <a:pt x="191" y="189"/>
                      <a:pt x="192" y="200"/>
                      <a:pt x="188" y="210"/>
                    </a:cubicBezTo>
                    <a:cubicBezTo>
                      <a:pt x="184" y="222"/>
                      <a:pt x="172" y="228"/>
                      <a:pt x="161" y="234"/>
                    </a:cubicBezTo>
                    <a:cubicBezTo>
                      <a:pt x="139" y="241"/>
                      <a:pt x="114" y="236"/>
                      <a:pt x="96" y="224"/>
                    </a:cubicBezTo>
                    <a:cubicBezTo>
                      <a:pt x="83" y="210"/>
                      <a:pt x="71" y="190"/>
                      <a:pt x="77" y="170"/>
                    </a:cubicBezTo>
                    <a:cubicBezTo>
                      <a:pt x="78" y="159"/>
                      <a:pt x="72" y="150"/>
                      <a:pt x="78" y="136"/>
                    </a:cubicBezTo>
                    <a:cubicBezTo>
                      <a:pt x="94" y="126"/>
                      <a:pt x="123" y="82"/>
                      <a:pt x="103" y="75"/>
                    </a:cubicBezTo>
                    <a:cubicBezTo>
                      <a:pt x="84" y="69"/>
                      <a:pt x="76" y="101"/>
                      <a:pt x="70" y="80"/>
                    </a:cubicBezTo>
                    <a:cubicBezTo>
                      <a:pt x="60" y="44"/>
                      <a:pt x="46" y="52"/>
                      <a:pt x="37" y="59"/>
                    </a:cubicBezTo>
                    <a:cubicBezTo>
                      <a:pt x="22" y="71"/>
                      <a:pt x="29" y="77"/>
                      <a:pt x="33" y="81"/>
                    </a:cubicBezTo>
                    <a:cubicBezTo>
                      <a:pt x="48" y="93"/>
                      <a:pt x="43" y="78"/>
                      <a:pt x="52" y="82"/>
                    </a:cubicBezTo>
                    <a:cubicBezTo>
                      <a:pt x="63" y="85"/>
                      <a:pt x="72" y="96"/>
                      <a:pt x="70" y="103"/>
                    </a:cubicBezTo>
                    <a:cubicBezTo>
                      <a:pt x="69" y="111"/>
                      <a:pt x="64" y="119"/>
                      <a:pt x="47" y="128"/>
                    </a:cubicBezTo>
                    <a:cubicBezTo>
                      <a:pt x="31" y="136"/>
                      <a:pt x="15" y="130"/>
                      <a:pt x="0" y="130"/>
                    </a:cubicBezTo>
                    <a:cubicBezTo>
                      <a:pt x="9" y="141"/>
                      <a:pt x="25" y="149"/>
                      <a:pt x="29" y="163"/>
                    </a:cubicBezTo>
                    <a:cubicBezTo>
                      <a:pt x="41" y="179"/>
                      <a:pt x="47" y="196"/>
                      <a:pt x="55" y="212"/>
                    </a:cubicBezTo>
                    <a:cubicBezTo>
                      <a:pt x="57" y="243"/>
                      <a:pt x="73" y="275"/>
                      <a:pt x="58" y="306"/>
                    </a:cubicBezTo>
                    <a:cubicBezTo>
                      <a:pt x="59" y="314"/>
                      <a:pt x="57" y="314"/>
                      <a:pt x="58" y="320"/>
                    </a:cubicBezTo>
                    <a:cubicBezTo>
                      <a:pt x="58" y="322"/>
                      <a:pt x="68" y="321"/>
                      <a:pt x="69" y="328"/>
                    </a:cubicBezTo>
                    <a:cubicBezTo>
                      <a:pt x="70" y="332"/>
                      <a:pt x="78" y="335"/>
                      <a:pt x="83" y="339"/>
                    </a:cubicBezTo>
                    <a:cubicBezTo>
                      <a:pt x="87" y="342"/>
                      <a:pt x="94" y="346"/>
                      <a:pt x="95" y="354"/>
                    </a:cubicBezTo>
                    <a:cubicBezTo>
                      <a:pt x="99" y="375"/>
                      <a:pt x="110" y="378"/>
                      <a:pt x="129" y="376"/>
                    </a:cubicBezTo>
                    <a:cubicBezTo>
                      <a:pt x="142" y="374"/>
                      <a:pt x="162" y="370"/>
                      <a:pt x="161" y="358"/>
                    </a:cubicBezTo>
                    <a:cubicBezTo>
                      <a:pt x="160" y="347"/>
                      <a:pt x="165" y="357"/>
                      <a:pt x="165" y="351"/>
                    </a:cubicBezTo>
                    <a:cubicBezTo>
                      <a:pt x="163" y="336"/>
                      <a:pt x="155" y="363"/>
                      <a:pt x="163" y="341"/>
                    </a:cubicBezTo>
                    <a:cubicBezTo>
                      <a:pt x="165" y="336"/>
                      <a:pt x="171" y="329"/>
                      <a:pt x="174" y="325"/>
                    </a:cubicBezTo>
                    <a:cubicBezTo>
                      <a:pt x="176" y="322"/>
                      <a:pt x="182" y="315"/>
                      <a:pt x="182" y="313"/>
                    </a:cubicBezTo>
                    <a:cubicBezTo>
                      <a:pt x="185" y="304"/>
                      <a:pt x="185" y="307"/>
                      <a:pt x="181" y="304"/>
                    </a:cubicBezTo>
                    <a:cubicBezTo>
                      <a:pt x="174" y="293"/>
                      <a:pt x="158" y="287"/>
                      <a:pt x="144" y="284"/>
                    </a:cubicBezTo>
                    <a:cubicBezTo>
                      <a:pt x="137" y="286"/>
                      <a:pt x="127" y="287"/>
                      <a:pt x="123" y="294"/>
                    </a:cubicBezTo>
                    <a:cubicBezTo>
                      <a:pt x="112" y="310"/>
                      <a:pt x="136" y="314"/>
                      <a:pt x="142" y="325"/>
                    </a:cubicBezTo>
                    <a:cubicBezTo>
                      <a:pt x="141" y="333"/>
                      <a:pt x="148" y="344"/>
                      <a:pt x="136" y="348"/>
                    </a:cubicBezTo>
                    <a:cubicBezTo>
                      <a:pt x="134" y="349"/>
                      <a:pt x="131" y="347"/>
                      <a:pt x="130" y="344"/>
                    </a:cubicBezTo>
                    <a:cubicBezTo>
                      <a:pt x="136" y="330"/>
                      <a:pt x="122" y="325"/>
                      <a:pt x="113" y="317"/>
                    </a:cubicBezTo>
                    <a:cubicBezTo>
                      <a:pt x="99" y="306"/>
                      <a:pt x="111" y="294"/>
                      <a:pt x="116" y="283"/>
                    </a:cubicBezTo>
                    <a:cubicBezTo>
                      <a:pt x="122" y="274"/>
                      <a:pt x="136" y="275"/>
                      <a:pt x="147" y="272"/>
                    </a:cubicBezTo>
                    <a:cubicBezTo>
                      <a:pt x="162" y="279"/>
                      <a:pt x="182" y="283"/>
                      <a:pt x="193" y="295"/>
                    </a:cubicBezTo>
                    <a:cubicBezTo>
                      <a:pt x="220" y="289"/>
                      <a:pt x="253" y="289"/>
                      <a:pt x="282" y="290"/>
                    </a:cubicBezTo>
                    <a:cubicBezTo>
                      <a:pt x="290" y="287"/>
                      <a:pt x="303" y="284"/>
                      <a:pt x="303" y="274"/>
                    </a:cubicBezTo>
                    <a:cubicBezTo>
                      <a:pt x="303" y="265"/>
                      <a:pt x="298" y="256"/>
                      <a:pt x="287" y="254"/>
                    </a:cubicBezTo>
                    <a:cubicBezTo>
                      <a:pt x="270" y="250"/>
                      <a:pt x="272" y="270"/>
                      <a:pt x="257" y="272"/>
                    </a:cubicBezTo>
                    <a:cubicBezTo>
                      <a:pt x="243" y="272"/>
                      <a:pt x="228" y="270"/>
                      <a:pt x="217" y="262"/>
                    </a:cubicBezTo>
                    <a:cubicBezTo>
                      <a:pt x="204" y="249"/>
                      <a:pt x="196" y="233"/>
                      <a:pt x="202" y="217"/>
                    </a:cubicBezTo>
                    <a:cubicBezTo>
                      <a:pt x="209" y="202"/>
                      <a:pt x="226" y="197"/>
                      <a:pt x="240" y="190"/>
                    </a:cubicBezTo>
                    <a:cubicBezTo>
                      <a:pt x="271" y="181"/>
                      <a:pt x="303" y="181"/>
                      <a:pt x="335" y="186"/>
                    </a:cubicBezTo>
                    <a:cubicBezTo>
                      <a:pt x="344" y="182"/>
                      <a:pt x="351" y="180"/>
                      <a:pt x="356" y="172"/>
                    </a:cubicBezTo>
                    <a:cubicBezTo>
                      <a:pt x="362" y="163"/>
                      <a:pt x="353" y="155"/>
                      <a:pt x="350" y="148"/>
                    </a:cubicBezTo>
                    <a:cubicBezTo>
                      <a:pt x="356" y="132"/>
                      <a:pt x="376" y="148"/>
                      <a:pt x="387" y="135"/>
                    </a:cubicBezTo>
                    <a:cubicBezTo>
                      <a:pt x="396" y="123"/>
                      <a:pt x="408" y="112"/>
                      <a:pt x="423" y="105"/>
                    </a:cubicBezTo>
                    <a:cubicBezTo>
                      <a:pt x="423" y="77"/>
                      <a:pt x="423" y="77"/>
                      <a:pt x="423" y="77"/>
                    </a:cubicBezTo>
                    <a:cubicBezTo>
                      <a:pt x="421" y="76"/>
                      <a:pt x="420" y="75"/>
                      <a:pt x="419" y="73"/>
                    </a:cubicBezTo>
                    <a:close/>
                    <a:moveTo>
                      <a:pt x="423" y="59"/>
                    </a:moveTo>
                    <a:cubicBezTo>
                      <a:pt x="419" y="73"/>
                      <a:pt x="419" y="73"/>
                      <a:pt x="419" y="73"/>
                    </a:cubicBezTo>
                    <a:lnTo>
                      <a:pt x="423" y="59"/>
                    </a:lnTo>
                    <a:close/>
                  </a:path>
                </a:pathLst>
              </a:custGeom>
              <a:solidFill>
                <a:srgbClr val="00A6CE"/>
              </a:solidFill>
              <a:ln>
                <a:solidFill>
                  <a:srgbClr val="F6AB00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7" name="Freeform 2111"/>
              <p:cNvSpPr>
                <a:spLocks noEditPoints="1"/>
              </p:cNvSpPr>
              <p:nvPr/>
            </p:nvSpPr>
            <p:spPr bwMode="auto">
              <a:xfrm>
                <a:off x="8227979" y="6921981"/>
                <a:ext cx="824738" cy="753016"/>
              </a:xfrm>
              <a:custGeom>
                <a:avLst/>
                <a:gdLst>
                  <a:gd name="T0" fmla="*/ 158 w 333"/>
                  <a:gd name="T1" fmla="*/ 228 h 303"/>
                  <a:gd name="T2" fmla="*/ 174 w 333"/>
                  <a:gd name="T3" fmla="*/ 207 h 303"/>
                  <a:gd name="T4" fmla="*/ 149 w 333"/>
                  <a:gd name="T5" fmla="*/ 201 h 303"/>
                  <a:gd name="T6" fmla="*/ 149 w 333"/>
                  <a:gd name="T7" fmla="*/ 190 h 303"/>
                  <a:gd name="T8" fmla="*/ 173 w 333"/>
                  <a:gd name="T9" fmla="*/ 127 h 303"/>
                  <a:gd name="T10" fmla="*/ 149 w 333"/>
                  <a:gd name="T11" fmla="*/ 118 h 303"/>
                  <a:gd name="T12" fmla="*/ 149 w 333"/>
                  <a:gd name="T13" fmla="*/ 97 h 303"/>
                  <a:gd name="T14" fmla="*/ 173 w 333"/>
                  <a:gd name="T15" fmla="*/ 69 h 303"/>
                  <a:gd name="T16" fmla="*/ 149 w 333"/>
                  <a:gd name="T17" fmla="*/ 68 h 303"/>
                  <a:gd name="T18" fmla="*/ 149 w 333"/>
                  <a:gd name="T19" fmla="*/ 1 h 303"/>
                  <a:gd name="T20" fmla="*/ 195 w 333"/>
                  <a:gd name="T21" fmla="*/ 32 h 303"/>
                  <a:gd name="T22" fmla="*/ 238 w 333"/>
                  <a:gd name="T23" fmla="*/ 92 h 303"/>
                  <a:gd name="T24" fmla="*/ 236 w 333"/>
                  <a:gd name="T25" fmla="*/ 112 h 303"/>
                  <a:gd name="T26" fmla="*/ 240 w 333"/>
                  <a:gd name="T27" fmla="*/ 118 h 303"/>
                  <a:gd name="T28" fmla="*/ 241 w 333"/>
                  <a:gd name="T29" fmla="*/ 120 h 303"/>
                  <a:gd name="T30" fmla="*/ 245 w 333"/>
                  <a:gd name="T31" fmla="*/ 162 h 303"/>
                  <a:gd name="T32" fmla="*/ 285 w 333"/>
                  <a:gd name="T33" fmla="*/ 160 h 303"/>
                  <a:gd name="T34" fmla="*/ 309 w 333"/>
                  <a:gd name="T35" fmla="*/ 191 h 303"/>
                  <a:gd name="T36" fmla="*/ 327 w 333"/>
                  <a:gd name="T37" fmla="*/ 192 h 303"/>
                  <a:gd name="T38" fmla="*/ 327 w 333"/>
                  <a:gd name="T39" fmla="*/ 211 h 303"/>
                  <a:gd name="T40" fmla="*/ 285 w 333"/>
                  <a:gd name="T41" fmla="*/ 211 h 303"/>
                  <a:gd name="T42" fmla="*/ 149 w 333"/>
                  <a:gd name="T43" fmla="*/ 278 h 303"/>
                  <a:gd name="T44" fmla="*/ 149 w 333"/>
                  <a:gd name="T45" fmla="*/ 257 h 303"/>
                  <a:gd name="T46" fmla="*/ 158 w 333"/>
                  <a:gd name="T47" fmla="*/ 228 h 303"/>
                  <a:gd name="T48" fmla="*/ 149 w 333"/>
                  <a:gd name="T49" fmla="*/ 201 h 303"/>
                  <a:gd name="T50" fmla="*/ 136 w 333"/>
                  <a:gd name="T51" fmla="*/ 211 h 303"/>
                  <a:gd name="T52" fmla="*/ 130 w 333"/>
                  <a:gd name="T53" fmla="*/ 241 h 303"/>
                  <a:gd name="T54" fmla="*/ 147 w 333"/>
                  <a:gd name="T55" fmla="*/ 258 h 303"/>
                  <a:gd name="T56" fmla="*/ 149 w 333"/>
                  <a:gd name="T57" fmla="*/ 257 h 303"/>
                  <a:gd name="T58" fmla="*/ 149 w 333"/>
                  <a:gd name="T59" fmla="*/ 278 h 303"/>
                  <a:gd name="T60" fmla="*/ 135 w 333"/>
                  <a:gd name="T61" fmla="*/ 289 h 303"/>
                  <a:gd name="T62" fmla="*/ 108 w 333"/>
                  <a:gd name="T63" fmla="*/ 299 h 303"/>
                  <a:gd name="T64" fmla="*/ 86 w 333"/>
                  <a:gd name="T65" fmla="*/ 303 h 303"/>
                  <a:gd name="T66" fmla="*/ 37 w 333"/>
                  <a:gd name="T67" fmla="*/ 292 h 303"/>
                  <a:gd name="T68" fmla="*/ 3 w 333"/>
                  <a:gd name="T69" fmla="*/ 262 h 303"/>
                  <a:gd name="T70" fmla="*/ 0 w 333"/>
                  <a:gd name="T71" fmla="*/ 243 h 303"/>
                  <a:gd name="T72" fmla="*/ 0 w 333"/>
                  <a:gd name="T73" fmla="*/ 238 h 303"/>
                  <a:gd name="T74" fmla="*/ 39 w 333"/>
                  <a:gd name="T75" fmla="*/ 194 h 303"/>
                  <a:gd name="T76" fmla="*/ 96 w 333"/>
                  <a:gd name="T77" fmla="*/ 144 h 303"/>
                  <a:gd name="T78" fmla="*/ 148 w 333"/>
                  <a:gd name="T79" fmla="*/ 190 h 303"/>
                  <a:gd name="T80" fmla="*/ 149 w 333"/>
                  <a:gd name="T81" fmla="*/ 190 h 303"/>
                  <a:gd name="T82" fmla="*/ 149 w 333"/>
                  <a:gd name="T83" fmla="*/ 201 h 303"/>
                  <a:gd name="T84" fmla="*/ 149 w 333"/>
                  <a:gd name="T85" fmla="*/ 1 h 303"/>
                  <a:gd name="T86" fmla="*/ 149 w 333"/>
                  <a:gd name="T87" fmla="*/ 68 h 303"/>
                  <a:gd name="T88" fmla="*/ 118 w 333"/>
                  <a:gd name="T89" fmla="*/ 25 h 303"/>
                  <a:gd name="T90" fmla="*/ 149 w 333"/>
                  <a:gd name="T91" fmla="*/ 1 h 303"/>
                  <a:gd name="T92" fmla="*/ 149 w 333"/>
                  <a:gd name="T93" fmla="*/ 97 h 303"/>
                  <a:gd name="T94" fmla="*/ 149 w 333"/>
                  <a:gd name="T95" fmla="*/ 118 h 303"/>
                  <a:gd name="T96" fmla="*/ 147 w 333"/>
                  <a:gd name="T97" fmla="*/ 103 h 303"/>
                  <a:gd name="T98" fmla="*/ 149 w 333"/>
                  <a:gd name="T99" fmla="*/ 97 h 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33" h="303">
                    <a:moveTo>
                      <a:pt x="158" y="228"/>
                    </a:moveTo>
                    <a:cubicBezTo>
                      <a:pt x="160" y="220"/>
                      <a:pt x="177" y="217"/>
                      <a:pt x="174" y="207"/>
                    </a:cubicBezTo>
                    <a:cubicBezTo>
                      <a:pt x="171" y="200"/>
                      <a:pt x="162" y="195"/>
                      <a:pt x="149" y="201"/>
                    </a:cubicBezTo>
                    <a:cubicBezTo>
                      <a:pt x="149" y="190"/>
                      <a:pt x="149" y="190"/>
                      <a:pt x="149" y="190"/>
                    </a:cubicBezTo>
                    <a:cubicBezTo>
                      <a:pt x="179" y="189"/>
                      <a:pt x="173" y="127"/>
                      <a:pt x="173" y="127"/>
                    </a:cubicBezTo>
                    <a:cubicBezTo>
                      <a:pt x="159" y="129"/>
                      <a:pt x="152" y="124"/>
                      <a:pt x="149" y="118"/>
                    </a:cubicBezTo>
                    <a:cubicBezTo>
                      <a:pt x="149" y="97"/>
                      <a:pt x="149" y="97"/>
                      <a:pt x="149" y="97"/>
                    </a:cubicBezTo>
                    <a:cubicBezTo>
                      <a:pt x="157" y="87"/>
                      <a:pt x="181" y="77"/>
                      <a:pt x="173" y="69"/>
                    </a:cubicBezTo>
                    <a:cubicBezTo>
                      <a:pt x="170" y="65"/>
                      <a:pt x="160" y="68"/>
                      <a:pt x="149" y="68"/>
                    </a:cubicBezTo>
                    <a:cubicBezTo>
                      <a:pt x="149" y="1"/>
                      <a:pt x="149" y="1"/>
                      <a:pt x="149" y="1"/>
                    </a:cubicBezTo>
                    <a:cubicBezTo>
                      <a:pt x="172" y="2"/>
                      <a:pt x="195" y="32"/>
                      <a:pt x="195" y="32"/>
                    </a:cubicBezTo>
                    <a:cubicBezTo>
                      <a:pt x="241" y="42"/>
                      <a:pt x="246" y="63"/>
                      <a:pt x="238" y="92"/>
                    </a:cubicBezTo>
                    <a:cubicBezTo>
                      <a:pt x="236" y="98"/>
                      <a:pt x="227" y="97"/>
                      <a:pt x="236" y="112"/>
                    </a:cubicBezTo>
                    <a:cubicBezTo>
                      <a:pt x="240" y="118"/>
                      <a:pt x="240" y="118"/>
                      <a:pt x="240" y="118"/>
                    </a:cubicBezTo>
                    <a:cubicBezTo>
                      <a:pt x="241" y="120"/>
                      <a:pt x="241" y="120"/>
                      <a:pt x="241" y="120"/>
                    </a:cubicBezTo>
                    <a:cubicBezTo>
                      <a:pt x="244" y="124"/>
                      <a:pt x="245" y="162"/>
                      <a:pt x="245" y="162"/>
                    </a:cubicBezTo>
                    <a:cubicBezTo>
                      <a:pt x="263" y="188"/>
                      <a:pt x="285" y="160"/>
                      <a:pt x="285" y="160"/>
                    </a:cubicBezTo>
                    <a:cubicBezTo>
                      <a:pt x="311" y="160"/>
                      <a:pt x="309" y="191"/>
                      <a:pt x="309" y="191"/>
                    </a:cubicBezTo>
                    <a:cubicBezTo>
                      <a:pt x="309" y="191"/>
                      <a:pt x="322" y="186"/>
                      <a:pt x="327" y="192"/>
                    </a:cubicBezTo>
                    <a:cubicBezTo>
                      <a:pt x="333" y="197"/>
                      <a:pt x="327" y="211"/>
                      <a:pt x="327" y="211"/>
                    </a:cubicBezTo>
                    <a:cubicBezTo>
                      <a:pt x="285" y="211"/>
                      <a:pt x="285" y="211"/>
                      <a:pt x="285" y="211"/>
                    </a:cubicBezTo>
                    <a:cubicBezTo>
                      <a:pt x="212" y="236"/>
                      <a:pt x="169" y="263"/>
                      <a:pt x="149" y="278"/>
                    </a:cubicBezTo>
                    <a:cubicBezTo>
                      <a:pt x="149" y="257"/>
                      <a:pt x="149" y="257"/>
                      <a:pt x="149" y="257"/>
                    </a:cubicBezTo>
                    <a:cubicBezTo>
                      <a:pt x="165" y="252"/>
                      <a:pt x="155" y="234"/>
                      <a:pt x="158" y="228"/>
                    </a:cubicBezTo>
                    <a:close/>
                    <a:moveTo>
                      <a:pt x="149" y="201"/>
                    </a:moveTo>
                    <a:cubicBezTo>
                      <a:pt x="145" y="203"/>
                      <a:pt x="141" y="207"/>
                      <a:pt x="136" y="211"/>
                    </a:cubicBezTo>
                    <a:cubicBezTo>
                      <a:pt x="117" y="230"/>
                      <a:pt x="130" y="241"/>
                      <a:pt x="130" y="241"/>
                    </a:cubicBezTo>
                    <a:cubicBezTo>
                      <a:pt x="130" y="241"/>
                      <a:pt x="109" y="262"/>
                      <a:pt x="147" y="258"/>
                    </a:cubicBezTo>
                    <a:cubicBezTo>
                      <a:pt x="147" y="258"/>
                      <a:pt x="148" y="257"/>
                      <a:pt x="149" y="257"/>
                    </a:cubicBezTo>
                    <a:cubicBezTo>
                      <a:pt x="149" y="278"/>
                      <a:pt x="149" y="278"/>
                      <a:pt x="149" y="278"/>
                    </a:cubicBezTo>
                    <a:cubicBezTo>
                      <a:pt x="140" y="285"/>
                      <a:pt x="135" y="289"/>
                      <a:pt x="135" y="289"/>
                    </a:cubicBezTo>
                    <a:cubicBezTo>
                      <a:pt x="122" y="298"/>
                      <a:pt x="117" y="298"/>
                      <a:pt x="108" y="299"/>
                    </a:cubicBezTo>
                    <a:cubicBezTo>
                      <a:pt x="96" y="301"/>
                      <a:pt x="86" y="303"/>
                      <a:pt x="86" y="303"/>
                    </a:cubicBezTo>
                    <a:cubicBezTo>
                      <a:pt x="37" y="292"/>
                      <a:pt x="37" y="292"/>
                      <a:pt x="37" y="292"/>
                    </a:cubicBezTo>
                    <a:cubicBezTo>
                      <a:pt x="30" y="276"/>
                      <a:pt x="3" y="262"/>
                      <a:pt x="3" y="262"/>
                    </a:cubicBezTo>
                    <a:cubicBezTo>
                      <a:pt x="1" y="254"/>
                      <a:pt x="0" y="248"/>
                      <a:pt x="0" y="243"/>
                    </a:cubicBezTo>
                    <a:cubicBezTo>
                      <a:pt x="0" y="238"/>
                      <a:pt x="0" y="238"/>
                      <a:pt x="0" y="238"/>
                    </a:cubicBezTo>
                    <a:cubicBezTo>
                      <a:pt x="3" y="194"/>
                      <a:pt x="75" y="242"/>
                      <a:pt x="39" y="194"/>
                    </a:cubicBezTo>
                    <a:cubicBezTo>
                      <a:pt x="19" y="160"/>
                      <a:pt x="75" y="123"/>
                      <a:pt x="96" y="144"/>
                    </a:cubicBezTo>
                    <a:cubicBezTo>
                      <a:pt x="108" y="156"/>
                      <a:pt x="118" y="190"/>
                      <a:pt x="148" y="190"/>
                    </a:cubicBezTo>
                    <a:cubicBezTo>
                      <a:pt x="149" y="190"/>
                      <a:pt x="149" y="190"/>
                      <a:pt x="149" y="190"/>
                    </a:cubicBezTo>
                    <a:cubicBezTo>
                      <a:pt x="149" y="201"/>
                      <a:pt x="149" y="201"/>
                      <a:pt x="149" y="201"/>
                    </a:cubicBezTo>
                    <a:close/>
                    <a:moveTo>
                      <a:pt x="149" y="1"/>
                    </a:moveTo>
                    <a:cubicBezTo>
                      <a:pt x="149" y="68"/>
                      <a:pt x="149" y="68"/>
                      <a:pt x="149" y="68"/>
                    </a:cubicBezTo>
                    <a:cubicBezTo>
                      <a:pt x="134" y="69"/>
                      <a:pt x="118" y="64"/>
                      <a:pt x="118" y="25"/>
                    </a:cubicBezTo>
                    <a:cubicBezTo>
                      <a:pt x="127" y="6"/>
                      <a:pt x="138" y="0"/>
                      <a:pt x="149" y="1"/>
                    </a:cubicBezTo>
                    <a:close/>
                    <a:moveTo>
                      <a:pt x="149" y="97"/>
                    </a:moveTo>
                    <a:cubicBezTo>
                      <a:pt x="149" y="118"/>
                      <a:pt x="149" y="118"/>
                      <a:pt x="149" y="118"/>
                    </a:cubicBezTo>
                    <a:cubicBezTo>
                      <a:pt x="145" y="111"/>
                      <a:pt x="147" y="103"/>
                      <a:pt x="147" y="103"/>
                    </a:cubicBezTo>
                    <a:cubicBezTo>
                      <a:pt x="147" y="101"/>
                      <a:pt x="148" y="99"/>
                      <a:pt x="149" y="97"/>
                    </a:cubicBezTo>
                    <a:close/>
                  </a:path>
                </a:pathLst>
              </a:custGeom>
              <a:solidFill>
                <a:srgbClr val="00A6CE"/>
              </a:solidFill>
              <a:ln>
                <a:solidFill>
                  <a:srgbClr val="F6AB00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8" name="Freeform 2116"/>
              <p:cNvSpPr>
                <a:spLocks/>
              </p:cNvSpPr>
              <p:nvPr/>
            </p:nvSpPr>
            <p:spPr bwMode="auto">
              <a:xfrm>
                <a:off x="7397704" y="6781710"/>
                <a:ext cx="129487" cy="143431"/>
              </a:xfrm>
              <a:custGeom>
                <a:avLst/>
                <a:gdLst>
                  <a:gd name="T0" fmla="*/ 48 w 52"/>
                  <a:gd name="T1" fmla="*/ 16 h 58"/>
                  <a:gd name="T2" fmla="*/ 46 w 52"/>
                  <a:gd name="T3" fmla="*/ 48 h 58"/>
                  <a:gd name="T4" fmla="*/ 13 w 52"/>
                  <a:gd name="T5" fmla="*/ 52 h 58"/>
                  <a:gd name="T6" fmla="*/ 2 w 52"/>
                  <a:gd name="T7" fmla="*/ 39 h 58"/>
                  <a:gd name="T8" fmla="*/ 8 w 52"/>
                  <a:gd name="T9" fmla="*/ 11 h 58"/>
                  <a:gd name="T10" fmla="*/ 35 w 52"/>
                  <a:gd name="T11" fmla="*/ 3 h 58"/>
                  <a:gd name="T12" fmla="*/ 48 w 52"/>
                  <a:gd name="T13" fmla="*/ 16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58">
                    <a:moveTo>
                      <a:pt x="48" y="16"/>
                    </a:moveTo>
                    <a:cubicBezTo>
                      <a:pt x="50" y="25"/>
                      <a:pt x="52" y="40"/>
                      <a:pt x="46" y="48"/>
                    </a:cubicBezTo>
                    <a:cubicBezTo>
                      <a:pt x="37" y="56"/>
                      <a:pt x="23" y="58"/>
                      <a:pt x="13" y="52"/>
                    </a:cubicBezTo>
                    <a:cubicBezTo>
                      <a:pt x="8" y="49"/>
                      <a:pt x="5" y="45"/>
                      <a:pt x="2" y="39"/>
                    </a:cubicBezTo>
                    <a:cubicBezTo>
                      <a:pt x="0" y="28"/>
                      <a:pt x="2" y="18"/>
                      <a:pt x="8" y="11"/>
                    </a:cubicBezTo>
                    <a:cubicBezTo>
                      <a:pt x="15" y="3"/>
                      <a:pt x="26" y="0"/>
                      <a:pt x="35" y="3"/>
                    </a:cubicBezTo>
                    <a:cubicBezTo>
                      <a:pt x="41" y="3"/>
                      <a:pt x="44" y="11"/>
                      <a:pt x="48" y="16"/>
                    </a:cubicBezTo>
                    <a:close/>
                  </a:path>
                </a:pathLst>
              </a:custGeom>
              <a:solidFill>
                <a:srgbClr val="00A6CE"/>
              </a:solidFill>
              <a:ln w="17463" cap="rnd">
                <a:solidFill>
                  <a:srgbClr val="F6AB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9" name="Freeform 2119"/>
              <p:cNvSpPr>
                <a:spLocks/>
              </p:cNvSpPr>
              <p:nvPr/>
            </p:nvSpPr>
            <p:spPr bwMode="auto">
              <a:xfrm>
                <a:off x="6379428" y="6552644"/>
                <a:ext cx="1810838" cy="1177335"/>
              </a:xfrm>
              <a:custGeom>
                <a:avLst/>
                <a:gdLst>
                  <a:gd name="T0" fmla="*/ 166 w 730"/>
                  <a:gd name="T1" fmla="*/ 58 h 473"/>
                  <a:gd name="T2" fmla="*/ 186 w 730"/>
                  <a:gd name="T3" fmla="*/ 128 h 473"/>
                  <a:gd name="T4" fmla="*/ 168 w 730"/>
                  <a:gd name="T5" fmla="*/ 219 h 473"/>
                  <a:gd name="T6" fmla="*/ 221 w 730"/>
                  <a:gd name="T7" fmla="*/ 187 h 473"/>
                  <a:gd name="T8" fmla="*/ 220 w 730"/>
                  <a:gd name="T9" fmla="*/ 248 h 473"/>
                  <a:gd name="T10" fmla="*/ 209 w 730"/>
                  <a:gd name="T11" fmla="*/ 294 h 473"/>
                  <a:gd name="T12" fmla="*/ 224 w 730"/>
                  <a:gd name="T13" fmla="*/ 282 h 473"/>
                  <a:gd name="T14" fmla="*/ 222 w 730"/>
                  <a:gd name="T15" fmla="*/ 256 h 473"/>
                  <a:gd name="T16" fmla="*/ 300 w 730"/>
                  <a:gd name="T17" fmla="*/ 266 h 473"/>
                  <a:gd name="T18" fmla="*/ 364 w 730"/>
                  <a:gd name="T19" fmla="*/ 244 h 473"/>
                  <a:gd name="T20" fmla="*/ 384 w 730"/>
                  <a:gd name="T21" fmla="*/ 233 h 473"/>
                  <a:gd name="T22" fmla="*/ 420 w 730"/>
                  <a:gd name="T23" fmla="*/ 290 h 473"/>
                  <a:gd name="T24" fmla="*/ 504 w 730"/>
                  <a:gd name="T25" fmla="*/ 243 h 473"/>
                  <a:gd name="T26" fmla="*/ 518 w 730"/>
                  <a:gd name="T27" fmla="*/ 219 h 473"/>
                  <a:gd name="T28" fmla="*/ 561 w 730"/>
                  <a:gd name="T29" fmla="*/ 294 h 473"/>
                  <a:gd name="T30" fmla="*/ 586 w 730"/>
                  <a:gd name="T31" fmla="*/ 318 h 473"/>
                  <a:gd name="T32" fmla="*/ 568 w 730"/>
                  <a:gd name="T33" fmla="*/ 405 h 473"/>
                  <a:gd name="T34" fmla="*/ 708 w 730"/>
                  <a:gd name="T35" fmla="*/ 473 h 473"/>
                  <a:gd name="T36" fmla="*/ 684 w 730"/>
                  <a:gd name="T37" fmla="*/ 424 h 473"/>
                  <a:gd name="T38" fmla="*/ 544 w 730"/>
                  <a:gd name="T39" fmla="*/ 403 h 473"/>
                  <a:gd name="T40" fmla="*/ 546 w 730"/>
                  <a:gd name="T41" fmla="*/ 317 h 473"/>
                  <a:gd name="T42" fmla="*/ 423 w 730"/>
                  <a:gd name="T43" fmla="*/ 340 h 473"/>
                  <a:gd name="T44" fmla="*/ 467 w 730"/>
                  <a:gd name="T45" fmla="*/ 333 h 473"/>
                  <a:gd name="T46" fmla="*/ 476 w 730"/>
                  <a:gd name="T47" fmla="*/ 371 h 473"/>
                  <a:gd name="T48" fmla="*/ 390 w 730"/>
                  <a:gd name="T49" fmla="*/ 362 h 473"/>
                  <a:gd name="T50" fmla="*/ 389 w 730"/>
                  <a:gd name="T51" fmla="*/ 328 h 473"/>
                  <a:gd name="T52" fmla="*/ 361 w 730"/>
                  <a:gd name="T53" fmla="*/ 284 h 473"/>
                  <a:gd name="T54" fmla="*/ 296 w 730"/>
                  <a:gd name="T55" fmla="*/ 338 h 473"/>
                  <a:gd name="T56" fmla="*/ 390 w 730"/>
                  <a:gd name="T57" fmla="*/ 312 h 473"/>
                  <a:gd name="T58" fmla="*/ 293 w 730"/>
                  <a:gd name="T59" fmla="*/ 341 h 473"/>
                  <a:gd name="T60" fmla="*/ 184 w 730"/>
                  <a:gd name="T61" fmla="*/ 318 h 473"/>
                  <a:gd name="T62" fmla="*/ 43 w 730"/>
                  <a:gd name="T63" fmla="*/ 295 h 473"/>
                  <a:gd name="T64" fmla="*/ 31 w 730"/>
                  <a:gd name="T65" fmla="*/ 251 h 473"/>
                  <a:gd name="T66" fmla="*/ 39 w 730"/>
                  <a:gd name="T67" fmla="*/ 225 h 473"/>
                  <a:gd name="T68" fmla="*/ 166 w 730"/>
                  <a:gd name="T69" fmla="*/ 245 h 473"/>
                  <a:gd name="T70" fmla="*/ 115 w 730"/>
                  <a:gd name="T71" fmla="*/ 225 h 473"/>
                  <a:gd name="T72" fmla="*/ 145 w 730"/>
                  <a:gd name="T73" fmla="*/ 205 h 473"/>
                  <a:gd name="T74" fmla="*/ 124 w 730"/>
                  <a:gd name="T75" fmla="*/ 175 h 473"/>
                  <a:gd name="T76" fmla="*/ 94 w 730"/>
                  <a:gd name="T77" fmla="*/ 165 h 473"/>
                  <a:gd name="T78" fmla="*/ 124 w 730"/>
                  <a:gd name="T79" fmla="*/ 102 h 473"/>
                  <a:gd name="T80" fmla="*/ 74 w 730"/>
                  <a:gd name="T81" fmla="*/ 141 h 473"/>
                  <a:gd name="T82" fmla="*/ 56 w 730"/>
                  <a:gd name="T83" fmla="*/ 110 h 473"/>
                  <a:gd name="T84" fmla="*/ 110 w 730"/>
                  <a:gd name="T85" fmla="*/ 74 h 473"/>
                  <a:gd name="T86" fmla="*/ 84 w 730"/>
                  <a:gd name="T87" fmla="*/ 54 h 473"/>
                  <a:gd name="T88" fmla="*/ 155 w 730"/>
                  <a:gd name="T89" fmla="*/ 53 h 473"/>
                  <a:gd name="T90" fmla="*/ 124 w 730"/>
                  <a:gd name="T91" fmla="*/ 26 h 473"/>
                  <a:gd name="T92" fmla="*/ 126 w 730"/>
                  <a:gd name="T93" fmla="*/ 1 h 4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730" h="473">
                    <a:moveTo>
                      <a:pt x="151" y="8"/>
                    </a:moveTo>
                    <a:cubicBezTo>
                      <a:pt x="163" y="7"/>
                      <a:pt x="175" y="13"/>
                      <a:pt x="183" y="20"/>
                    </a:cubicBezTo>
                    <a:cubicBezTo>
                      <a:pt x="191" y="36"/>
                      <a:pt x="170" y="44"/>
                      <a:pt x="166" y="58"/>
                    </a:cubicBezTo>
                    <a:cubicBezTo>
                      <a:pt x="157" y="72"/>
                      <a:pt x="162" y="88"/>
                      <a:pt x="171" y="100"/>
                    </a:cubicBezTo>
                    <a:cubicBezTo>
                      <a:pt x="176" y="110"/>
                      <a:pt x="159" y="116"/>
                      <a:pt x="168" y="124"/>
                    </a:cubicBezTo>
                    <a:cubicBezTo>
                      <a:pt x="173" y="124"/>
                      <a:pt x="182" y="122"/>
                      <a:pt x="186" y="128"/>
                    </a:cubicBezTo>
                    <a:cubicBezTo>
                      <a:pt x="190" y="132"/>
                      <a:pt x="190" y="137"/>
                      <a:pt x="189" y="143"/>
                    </a:cubicBezTo>
                    <a:cubicBezTo>
                      <a:pt x="176" y="157"/>
                      <a:pt x="165" y="173"/>
                      <a:pt x="162" y="192"/>
                    </a:cubicBezTo>
                    <a:cubicBezTo>
                      <a:pt x="162" y="201"/>
                      <a:pt x="160" y="211"/>
                      <a:pt x="168" y="219"/>
                    </a:cubicBezTo>
                    <a:cubicBezTo>
                      <a:pt x="178" y="227"/>
                      <a:pt x="192" y="228"/>
                      <a:pt x="204" y="225"/>
                    </a:cubicBezTo>
                    <a:cubicBezTo>
                      <a:pt x="213" y="222"/>
                      <a:pt x="219" y="215"/>
                      <a:pt x="224" y="208"/>
                    </a:cubicBezTo>
                    <a:cubicBezTo>
                      <a:pt x="228" y="200"/>
                      <a:pt x="213" y="195"/>
                      <a:pt x="221" y="187"/>
                    </a:cubicBezTo>
                    <a:cubicBezTo>
                      <a:pt x="226" y="182"/>
                      <a:pt x="234" y="183"/>
                      <a:pt x="240" y="185"/>
                    </a:cubicBezTo>
                    <a:cubicBezTo>
                      <a:pt x="247" y="189"/>
                      <a:pt x="246" y="196"/>
                      <a:pt x="245" y="200"/>
                    </a:cubicBezTo>
                    <a:cubicBezTo>
                      <a:pt x="235" y="215"/>
                      <a:pt x="224" y="232"/>
                      <a:pt x="220" y="248"/>
                    </a:cubicBezTo>
                    <a:cubicBezTo>
                      <a:pt x="207" y="249"/>
                      <a:pt x="198" y="258"/>
                      <a:pt x="189" y="263"/>
                    </a:cubicBezTo>
                    <a:cubicBezTo>
                      <a:pt x="188" y="270"/>
                      <a:pt x="183" y="277"/>
                      <a:pt x="187" y="282"/>
                    </a:cubicBezTo>
                    <a:cubicBezTo>
                      <a:pt x="193" y="289"/>
                      <a:pt x="198" y="298"/>
                      <a:pt x="209" y="294"/>
                    </a:cubicBezTo>
                    <a:cubicBezTo>
                      <a:pt x="218" y="292"/>
                      <a:pt x="226" y="287"/>
                      <a:pt x="234" y="294"/>
                    </a:cubicBezTo>
                    <a:cubicBezTo>
                      <a:pt x="236" y="294"/>
                      <a:pt x="238" y="293"/>
                      <a:pt x="238" y="292"/>
                    </a:cubicBezTo>
                    <a:cubicBezTo>
                      <a:pt x="239" y="285"/>
                      <a:pt x="229" y="285"/>
                      <a:pt x="224" y="282"/>
                    </a:cubicBezTo>
                    <a:cubicBezTo>
                      <a:pt x="215" y="282"/>
                      <a:pt x="204" y="293"/>
                      <a:pt x="196" y="282"/>
                    </a:cubicBezTo>
                    <a:cubicBezTo>
                      <a:pt x="193" y="278"/>
                      <a:pt x="195" y="273"/>
                      <a:pt x="196" y="268"/>
                    </a:cubicBezTo>
                    <a:cubicBezTo>
                      <a:pt x="203" y="262"/>
                      <a:pt x="212" y="256"/>
                      <a:pt x="222" y="256"/>
                    </a:cubicBezTo>
                    <a:cubicBezTo>
                      <a:pt x="238" y="258"/>
                      <a:pt x="258" y="266"/>
                      <a:pt x="263" y="282"/>
                    </a:cubicBezTo>
                    <a:cubicBezTo>
                      <a:pt x="264" y="285"/>
                      <a:pt x="268" y="288"/>
                      <a:pt x="271" y="286"/>
                    </a:cubicBezTo>
                    <a:cubicBezTo>
                      <a:pt x="281" y="278"/>
                      <a:pt x="287" y="269"/>
                      <a:pt x="300" y="266"/>
                    </a:cubicBezTo>
                    <a:cubicBezTo>
                      <a:pt x="315" y="265"/>
                      <a:pt x="330" y="264"/>
                      <a:pt x="347" y="268"/>
                    </a:cubicBezTo>
                    <a:cubicBezTo>
                      <a:pt x="353" y="268"/>
                      <a:pt x="361" y="264"/>
                      <a:pt x="365" y="260"/>
                    </a:cubicBezTo>
                    <a:cubicBezTo>
                      <a:pt x="370" y="255"/>
                      <a:pt x="368" y="248"/>
                      <a:pt x="364" y="244"/>
                    </a:cubicBezTo>
                    <a:cubicBezTo>
                      <a:pt x="361" y="244"/>
                      <a:pt x="349" y="243"/>
                      <a:pt x="351" y="240"/>
                    </a:cubicBezTo>
                    <a:cubicBezTo>
                      <a:pt x="353" y="235"/>
                      <a:pt x="353" y="231"/>
                      <a:pt x="362" y="230"/>
                    </a:cubicBezTo>
                    <a:cubicBezTo>
                      <a:pt x="372" y="227"/>
                      <a:pt x="378" y="229"/>
                      <a:pt x="384" y="233"/>
                    </a:cubicBezTo>
                    <a:cubicBezTo>
                      <a:pt x="391" y="239"/>
                      <a:pt x="392" y="248"/>
                      <a:pt x="390" y="256"/>
                    </a:cubicBezTo>
                    <a:cubicBezTo>
                      <a:pt x="401" y="263"/>
                      <a:pt x="420" y="267"/>
                      <a:pt x="418" y="283"/>
                    </a:cubicBezTo>
                    <a:cubicBezTo>
                      <a:pt x="418" y="284"/>
                      <a:pt x="416" y="289"/>
                      <a:pt x="420" y="290"/>
                    </a:cubicBezTo>
                    <a:cubicBezTo>
                      <a:pt x="431" y="293"/>
                      <a:pt x="431" y="280"/>
                      <a:pt x="440" y="277"/>
                    </a:cubicBezTo>
                    <a:cubicBezTo>
                      <a:pt x="461" y="260"/>
                      <a:pt x="501" y="284"/>
                      <a:pt x="512" y="255"/>
                    </a:cubicBezTo>
                    <a:cubicBezTo>
                      <a:pt x="512" y="250"/>
                      <a:pt x="508" y="245"/>
                      <a:pt x="504" y="243"/>
                    </a:cubicBezTo>
                    <a:cubicBezTo>
                      <a:pt x="497" y="239"/>
                      <a:pt x="488" y="243"/>
                      <a:pt x="483" y="237"/>
                    </a:cubicBezTo>
                    <a:cubicBezTo>
                      <a:pt x="481" y="233"/>
                      <a:pt x="482" y="228"/>
                      <a:pt x="486" y="226"/>
                    </a:cubicBezTo>
                    <a:cubicBezTo>
                      <a:pt x="494" y="219"/>
                      <a:pt x="506" y="213"/>
                      <a:pt x="518" y="219"/>
                    </a:cubicBezTo>
                    <a:cubicBezTo>
                      <a:pt x="524" y="221"/>
                      <a:pt x="529" y="225"/>
                      <a:pt x="529" y="231"/>
                    </a:cubicBezTo>
                    <a:cubicBezTo>
                      <a:pt x="523" y="251"/>
                      <a:pt x="516" y="276"/>
                      <a:pt x="538" y="290"/>
                    </a:cubicBezTo>
                    <a:cubicBezTo>
                      <a:pt x="544" y="295"/>
                      <a:pt x="553" y="293"/>
                      <a:pt x="561" y="294"/>
                    </a:cubicBezTo>
                    <a:cubicBezTo>
                      <a:pt x="568" y="292"/>
                      <a:pt x="575" y="288"/>
                      <a:pt x="579" y="283"/>
                    </a:cubicBezTo>
                    <a:cubicBezTo>
                      <a:pt x="582" y="285"/>
                      <a:pt x="583" y="288"/>
                      <a:pt x="584" y="291"/>
                    </a:cubicBezTo>
                    <a:cubicBezTo>
                      <a:pt x="584" y="299"/>
                      <a:pt x="577" y="311"/>
                      <a:pt x="586" y="318"/>
                    </a:cubicBezTo>
                    <a:cubicBezTo>
                      <a:pt x="589" y="323"/>
                      <a:pt x="599" y="327"/>
                      <a:pt x="598" y="335"/>
                    </a:cubicBezTo>
                    <a:cubicBezTo>
                      <a:pt x="590" y="359"/>
                      <a:pt x="562" y="373"/>
                      <a:pt x="559" y="399"/>
                    </a:cubicBezTo>
                    <a:cubicBezTo>
                      <a:pt x="559" y="403"/>
                      <a:pt x="564" y="404"/>
                      <a:pt x="568" y="405"/>
                    </a:cubicBezTo>
                    <a:cubicBezTo>
                      <a:pt x="601" y="393"/>
                      <a:pt x="641" y="387"/>
                      <a:pt x="677" y="405"/>
                    </a:cubicBezTo>
                    <a:cubicBezTo>
                      <a:pt x="700" y="419"/>
                      <a:pt x="726" y="439"/>
                      <a:pt x="730" y="464"/>
                    </a:cubicBezTo>
                    <a:cubicBezTo>
                      <a:pt x="723" y="469"/>
                      <a:pt x="715" y="472"/>
                      <a:pt x="708" y="473"/>
                    </a:cubicBezTo>
                    <a:cubicBezTo>
                      <a:pt x="708" y="473"/>
                      <a:pt x="706" y="470"/>
                      <a:pt x="719" y="468"/>
                    </a:cubicBezTo>
                    <a:cubicBezTo>
                      <a:pt x="724" y="457"/>
                      <a:pt x="715" y="443"/>
                      <a:pt x="704" y="435"/>
                    </a:cubicBezTo>
                    <a:cubicBezTo>
                      <a:pt x="697" y="432"/>
                      <a:pt x="690" y="428"/>
                      <a:pt x="684" y="424"/>
                    </a:cubicBezTo>
                    <a:cubicBezTo>
                      <a:pt x="656" y="413"/>
                      <a:pt x="625" y="406"/>
                      <a:pt x="596" y="410"/>
                    </a:cubicBezTo>
                    <a:cubicBezTo>
                      <a:pt x="592" y="410"/>
                      <a:pt x="590" y="412"/>
                      <a:pt x="587" y="413"/>
                    </a:cubicBezTo>
                    <a:cubicBezTo>
                      <a:pt x="574" y="407"/>
                      <a:pt x="558" y="404"/>
                      <a:pt x="544" y="403"/>
                    </a:cubicBezTo>
                    <a:cubicBezTo>
                      <a:pt x="539" y="405"/>
                      <a:pt x="535" y="404"/>
                      <a:pt x="531" y="403"/>
                    </a:cubicBezTo>
                    <a:cubicBezTo>
                      <a:pt x="539" y="385"/>
                      <a:pt x="554" y="368"/>
                      <a:pt x="552" y="345"/>
                    </a:cubicBezTo>
                    <a:cubicBezTo>
                      <a:pt x="552" y="336"/>
                      <a:pt x="554" y="326"/>
                      <a:pt x="546" y="317"/>
                    </a:cubicBezTo>
                    <a:cubicBezTo>
                      <a:pt x="530" y="297"/>
                      <a:pt x="500" y="286"/>
                      <a:pt x="472" y="287"/>
                    </a:cubicBezTo>
                    <a:cubicBezTo>
                      <a:pt x="452" y="288"/>
                      <a:pt x="425" y="297"/>
                      <a:pt x="421" y="317"/>
                    </a:cubicBezTo>
                    <a:cubicBezTo>
                      <a:pt x="421" y="325"/>
                      <a:pt x="416" y="334"/>
                      <a:pt x="423" y="340"/>
                    </a:cubicBezTo>
                    <a:cubicBezTo>
                      <a:pt x="432" y="346"/>
                      <a:pt x="442" y="350"/>
                      <a:pt x="453" y="349"/>
                    </a:cubicBezTo>
                    <a:cubicBezTo>
                      <a:pt x="459" y="347"/>
                      <a:pt x="464" y="344"/>
                      <a:pt x="466" y="339"/>
                    </a:cubicBezTo>
                    <a:cubicBezTo>
                      <a:pt x="466" y="337"/>
                      <a:pt x="465" y="335"/>
                      <a:pt x="467" y="333"/>
                    </a:cubicBezTo>
                    <a:cubicBezTo>
                      <a:pt x="473" y="331"/>
                      <a:pt x="477" y="338"/>
                      <a:pt x="482" y="340"/>
                    </a:cubicBezTo>
                    <a:cubicBezTo>
                      <a:pt x="487" y="344"/>
                      <a:pt x="488" y="349"/>
                      <a:pt x="488" y="355"/>
                    </a:cubicBezTo>
                    <a:cubicBezTo>
                      <a:pt x="487" y="361"/>
                      <a:pt x="483" y="367"/>
                      <a:pt x="476" y="371"/>
                    </a:cubicBezTo>
                    <a:cubicBezTo>
                      <a:pt x="459" y="378"/>
                      <a:pt x="437" y="371"/>
                      <a:pt x="422" y="360"/>
                    </a:cubicBezTo>
                    <a:cubicBezTo>
                      <a:pt x="415" y="359"/>
                      <a:pt x="417" y="347"/>
                      <a:pt x="408" y="349"/>
                    </a:cubicBezTo>
                    <a:cubicBezTo>
                      <a:pt x="404" y="355"/>
                      <a:pt x="399" y="361"/>
                      <a:pt x="390" y="362"/>
                    </a:cubicBezTo>
                    <a:cubicBezTo>
                      <a:pt x="382" y="362"/>
                      <a:pt x="377" y="357"/>
                      <a:pt x="372" y="353"/>
                    </a:cubicBezTo>
                    <a:cubicBezTo>
                      <a:pt x="367" y="348"/>
                      <a:pt x="363" y="341"/>
                      <a:pt x="367" y="335"/>
                    </a:cubicBezTo>
                    <a:cubicBezTo>
                      <a:pt x="372" y="330"/>
                      <a:pt x="379" y="323"/>
                      <a:pt x="389" y="328"/>
                    </a:cubicBezTo>
                    <a:cubicBezTo>
                      <a:pt x="391" y="329"/>
                      <a:pt x="393" y="330"/>
                      <a:pt x="395" y="330"/>
                    </a:cubicBezTo>
                    <a:cubicBezTo>
                      <a:pt x="402" y="322"/>
                      <a:pt x="400" y="311"/>
                      <a:pt x="397" y="302"/>
                    </a:cubicBezTo>
                    <a:cubicBezTo>
                      <a:pt x="389" y="290"/>
                      <a:pt x="376" y="285"/>
                      <a:pt x="361" y="284"/>
                    </a:cubicBezTo>
                    <a:cubicBezTo>
                      <a:pt x="340" y="282"/>
                      <a:pt x="320" y="292"/>
                      <a:pt x="307" y="305"/>
                    </a:cubicBezTo>
                    <a:cubicBezTo>
                      <a:pt x="302" y="315"/>
                      <a:pt x="290" y="323"/>
                      <a:pt x="290" y="335"/>
                    </a:cubicBezTo>
                    <a:cubicBezTo>
                      <a:pt x="291" y="337"/>
                      <a:pt x="293" y="338"/>
                      <a:pt x="296" y="338"/>
                    </a:cubicBezTo>
                    <a:cubicBezTo>
                      <a:pt x="306" y="318"/>
                      <a:pt x="321" y="292"/>
                      <a:pt x="352" y="291"/>
                    </a:cubicBezTo>
                    <a:cubicBezTo>
                      <a:pt x="364" y="292"/>
                      <a:pt x="381" y="291"/>
                      <a:pt x="387" y="304"/>
                    </a:cubicBezTo>
                    <a:cubicBezTo>
                      <a:pt x="390" y="306"/>
                      <a:pt x="389" y="309"/>
                      <a:pt x="390" y="312"/>
                    </a:cubicBezTo>
                    <a:cubicBezTo>
                      <a:pt x="369" y="310"/>
                      <a:pt x="349" y="314"/>
                      <a:pt x="331" y="322"/>
                    </a:cubicBezTo>
                    <a:cubicBezTo>
                      <a:pt x="319" y="324"/>
                      <a:pt x="309" y="335"/>
                      <a:pt x="296" y="338"/>
                    </a:cubicBezTo>
                    <a:cubicBezTo>
                      <a:pt x="293" y="341"/>
                      <a:pt x="293" y="341"/>
                      <a:pt x="293" y="341"/>
                    </a:cubicBezTo>
                    <a:cubicBezTo>
                      <a:pt x="274" y="353"/>
                      <a:pt x="255" y="359"/>
                      <a:pt x="233" y="361"/>
                    </a:cubicBezTo>
                    <a:cubicBezTo>
                      <a:pt x="224" y="362"/>
                      <a:pt x="224" y="362"/>
                      <a:pt x="224" y="362"/>
                    </a:cubicBezTo>
                    <a:cubicBezTo>
                      <a:pt x="218" y="343"/>
                      <a:pt x="200" y="330"/>
                      <a:pt x="184" y="318"/>
                    </a:cubicBezTo>
                    <a:cubicBezTo>
                      <a:pt x="167" y="302"/>
                      <a:pt x="140" y="300"/>
                      <a:pt x="118" y="292"/>
                    </a:cubicBezTo>
                    <a:cubicBezTo>
                      <a:pt x="104" y="291"/>
                      <a:pt x="90" y="289"/>
                      <a:pt x="76" y="290"/>
                    </a:cubicBezTo>
                    <a:cubicBezTo>
                      <a:pt x="64" y="288"/>
                      <a:pt x="54" y="293"/>
                      <a:pt x="43" y="295"/>
                    </a:cubicBezTo>
                    <a:cubicBezTo>
                      <a:pt x="48" y="287"/>
                      <a:pt x="55" y="280"/>
                      <a:pt x="56" y="270"/>
                    </a:cubicBezTo>
                    <a:cubicBezTo>
                      <a:pt x="55" y="263"/>
                      <a:pt x="55" y="255"/>
                      <a:pt x="47" y="251"/>
                    </a:cubicBezTo>
                    <a:cubicBezTo>
                      <a:pt x="42" y="250"/>
                      <a:pt x="35" y="249"/>
                      <a:pt x="31" y="251"/>
                    </a:cubicBezTo>
                    <a:cubicBezTo>
                      <a:pt x="30" y="256"/>
                      <a:pt x="26" y="261"/>
                      <a:pt x="20" y="261"/>
                    </a:cubicBezTo>
                    <a:cubicBezTo>
                      <a:pt x="9" y="261"/>
                      <a:pt x="3" y="252"/>
                      <a:pt x="0" y="245"/>
                    </a:cubicBezTo>
                    <a:cubicBezTo>
                      <a:pt x="7" y="231"/>
                      <a:pt x="29" y="236"/>
                      <a:pt x="39" y="225"/>
                    </a:cubicBezTo>
                    <a:cubicBezTo>
                      <a:pt x="60" y="237"/>
                      <a:pt x="74" y="256"/>
                      <a:pt x="96" y="268"/>
                    </a:cubicBezTo>
                    <a:cubicBezTo>
                      <a:pt x="107" y="277"/>
                      <a:pt x="125" y="277"/>
                      <a:pt x="139" y="274"/>
                    </a:cubicBezTo>
                    <a:cubicBezTo>
                      <a:pt x="154" y="269"/>
                      <a:pt x="165" y="258"/>
                      <a:pt x="166" y="245"/>
                    </a:cubicBezTo>
                    <a:cubicBezTo>
                      <a:pt x="166" y="238"/>
                      <a:pt x="166" y="230"/>
                      <a:pt x="159" y="224"/>
                    </a:cubicBezTo>
                    <a:cubicBezTo>
                      <a:pt x="153" y="219"/>
                      <a:pt x="145" y="216"/>
                      <a:pt x="137" y="214"/>
                    </a:cubicBezTo>
                    <a:cubicBezTo>
                      <a:pt x="128" y="215"/>
                      <a:pt x="120" y="220"/>
                      <a:pt x="115" y="225"/>
                    </a:cubicBezTo>
                    <a:cubicBezTo>
                      <a:pt x="110" y="223"/>
                      <a:pt x="109" y="218"/>
                      <a:pt x="109" y="215"/>
                    </a:cubicBezTo>
                    <a:cubicBezTo>
                      <a:pt x="110" y="207"/>
                      <a:pt x="116" y="203"/>
                      <a:pt x="124" y="201"/>
                    </a:cubicBezTo>
                    <a:cubicBezTo>
                      <a:pt x="131" y="201"/>
                      <a:pt x="139" y="202"/>
                      <a:pt x="145" y="205"/>
                    </a:cubicBezTo>
                    <a:cubicBezTo>
                      <a:pt x="152" y="205"/>
                      <a:pt x="151" y="196"/>
                      <a:pt x="149" y="193"/>
                    </a:cubicBezTo>
                    <a:cubicBezTo>
                      <a:pt x="148" y="187"/>
                      <a:pt x="144" y="181"/>
                      <a:pt x="139" y="179"/>
                    </a:cubicBezTo>
                    <a:cubicBezTo>
                      <a:pt x="124" y="175"/>
                      <a:pt x="124" y="175"/>
                      <a:pt x="124" y="175"/>
                    </a:cubicBezTo>
                    <a:cubicBezTo>
                      <a:pt x="118" y="178"/>
                      <a:pt x="111" y="179"/>
                      <a:pt x="109" y="185"/>
                    </a:cubicBezTo>
                    <a:cubicBezTo>
                      <a:pt x="106" y="186"/>
                      <a:pt x="101" y="185"/>
                      <a:pt x="99" y="181"/>
                    </a:cubicBezTo>
                    <a:cubicBezTo>
                      <a:pt x="94" y="177"/>
                      <a:pt x="93" y="171"/>
                      <a:pt x="94" y="165"/>
                    </a:cubicBezTo>
                    <a:cubicBezTo>
                      <a:pt x="102" y="144"/>
                      <a:pt x="130" y="166"/>
                      <a:pt x="143" y="148"/>
                    </a:cubicBezTo>
                    <a:cubicBezTo>
                      <a:pt x="149" y="143"/>
                      <a:pt x="151" y="135"/>
                      <a:pt x="150" y="127"/>
                    </a:cubicBezTo>
                    <a:cubicBezTo>
                      <a:pt x="150" y="114"/>
                      <a:pt x="135" y="107"/>
                      <a:pt x="124" y="102"/>
                    </a:cubicBezTo>
                    <a:cubicBezTo>
                      <a:pt x="107" y="95"/>
                      <a:pt x="93" y="105"/>
                      <a:pt x="80" y="110"/>
                    </a:cubicBezTo>
                    <a:cubicBezTo>
                      <a:pt x="69" y="114"/>
                      <a:pt x="63" y="122"/>
                      <a:pt x="59" y="131"/>
                    </a:cubicBezTo>
                    <a:cubicBezTo>
                      <a:pt x="64" y="137"/>
                      <a:pt x="73" y="133"/>
                      <a:pt x="74" y="141"/>
                    </a:cubicBezTo>
                    <a:cubicBezTo>
                      <a:pt x="72" y="143"/>
                      <a:pt x="68" y="143"/>
                      <a:pt x="65" y="143"/>
                    </a:cubicBezTo>
                    <a:cubicBezTo>
                      <a:pt x="57" y="142"/>
                      <a:pt x="52" y="135"/>
                      <a:pt x="50" y="128"/>
                    </a:cubicBezTo>
                    <a:cubicBezTo>
                      <a:pt x="47" y="121"/>
                      <a:pt x="53" y="116"/>
                      <a:pt x="56" y="110"/>
                    </a:cubicBezTo>
                    <a:cubicBezTo>
                      <a:pt x="62" y="99"/>
                      <a:pt x="76" y="97"/>
                      <a:pt x="88" y="97"/>
                    </a:cubicBezTo>
                    <a:cubicBezTo>
                      <a:pt x="97" y="94"/>
                      <a:pt x="108" y="93"/>
                      <a:pt x="113" y="85"/>
                    </a:cubicBezTo>
                    <a:cubicBezTo>
                      <a:pt x="116" y="82"/>
                      <a:pt x="114" y="76"/>
                      <a:pt x="110" y="74"/>
                    </a:cubicBezTo>
                    <a:cubicBezTo>
                      <a:pt x="100" y="68"/>
                      <a:pt x="90" y="73"/>
                      <a:pt x="82" y="76"/>
                    </a:cubicBezTo>
                    <a:cubicBezTo>
                      <a:pt x="77" y="73"/>
                      <a:pt x="73" y="70"/>
                      <a:pt x="78" y="63"/>
                    </a:cubicBezTo>
                    <a:cubicBezTo>
                      <a:pt x="77" y="60"/>
                      <a:pt x="81" y="56"/>
                      <a:pt x="84" y="54"/>
                    </a:cubicBezTo>
                    <a:cubicBezTo>
                      <a:pt x="95" y="47"/>
                      <a:pt x="109" y="49"/>
                      <a:pt x="120" y="53"/>
                    </a:cubicBezTo>
                    <a:cubicBezTo>
                      <a:pt x="138" y="66"/>
                      <a:pt x="138" y="66"/>
                      <a:pt x="138" y="66"/>
                    </a:cubicBezTo>
                    <a:cubicBezTo>
                      <a:pt x="146" y="65"/>
                      <a:pt x="150" y="58"/>
                      <a:pt x="155" y="53"/>
                    </a:cubicBezTo>
                    <a:cubicBezTo>
                      <a:pt x="159" y="50"/>
                      <a:pt x="160" y="42"/>
                      <a:pt x="159" y="37"/>
                    </a:cubicBezTo>
                    <a:cubicBezTo>
                      <a:pt x="157" y="30"/>
                      <a:pt x="153" y="24"/>
                      <a:pt x="147" y="19"/>
                    </a:cubicBezTo>
                    <a:cubicBezTo>
                      <a:pt x="138" y="14"/>
                      <a:pt x="133" y="22"/>
                      <a:pt x="124" y="26"/>
                    </a:cubicBezTo>
                    <a:cubicBezTo>
                      <a:pt x="116" y="26"/>
                      <a:pt x="116" y="26"/>
                      <a:pt x="113" y="24"/>
                    </a:cubicBezTo>
                    <a:cubicBezTo>
                      <a:pt x="111" y="21"/>
                      <a:pt x="109" y="19"/>
                      <a:pt x="110" y="14"/>
                    </a:cubicBezTo>
                    <a:cubicBezTo>
                      <a:pt x="112" y="8"/>
                      <a:pt x="117" y="1"/>
                      <a:pt x="126" y="1"/>
                    </a:cubicBezTo>
                    <a:cubicBezTo>
                      <a:pt x="133" y="0"/>
                      <a:pt x="145" y="1"/>
                      <a:pt x="151" y="8"/>
                    </a:cubicBezTo>
                    <a:close/>
                  </a:path>
                </a:pathLst>
              </a:custGeom>
              <a:solidFill>
                <a:srgbClr val="00A6CE"/>
              </a:solidFill>
              <a:ln>
                <a:solidFill>
                  <a:srgbClr val="F6AB00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0" name="Freeform 2261"/>
              <p:cNvSpPr>
                <a:spLocks/>
              </p:cNvSpPr>
              <p:nvPr/>
            </p:nvSpPr>
            <p:spPr bwMode="auto">
              <a:xfrm>
                <a:off x="8978181" y="6784877"/>
                <a:ext cx="2438356" cy="1139486"/>
              </a:xfrm>
              <a:custGeom>
                <a:avLst/>
                <a:gdLst>
                  <a:gd name="T0" fmla="*/ 177 w 983"/>
                  <a:gd name="T1" fmla="*/ 14 h 458"/>
                  <a:gd name="T2" fmla="*/ 181 w 983"/>
                  <a:gd name="T3" fmla="*/ 120 h 458"/>
                  <a:gd name="T4" fmla="*/ 207 w 983"/>
                  <a:gd name="T5" fmla="*/ 150 h 458"/>
                  <a:gd name="T6" fmla="*/ 192 w 983"/>
                  <a:gd name="T7" fmla="*/ 238 h 458"/>
                  <a:gd name="T8" fmla="*/ 255 w 983"/>
                  <a:gd name="T9" fmla="*/ 269 h 458"/>
                  <a:gd name="T10" fmla="*/ 267 w 983"/>
                  <a:gd name="T11" fmla="*/ 217 h 458"/>
                  <a:gd name="T12" fmla="*/ 300 w 983"/>
                  <a:gd name="T13" fmla="*/ 228 h 458"/>
                  <a:gd name="T14" fmla="*/ 245 w 983"/>
                  <a:gd name="T15" fmla="*/ 322 h 458"/>
                  <a:gd name="T16" fmla="*/ 278 w 983"/>
                  <a:gd name="T17" fmla="*/ 356 h 458"/>
                  <a:gd name="T18" fmla="*/ 311 w 983"/>
                  <a:gd name="T19" fmla="*/ 348 h 458"/>
                  <a:gd name="T20" fmla="*/ 259 w 983"/>
                  <a:gd name="T21" fmla="*/ 344 h 458"/>
                  <a:gd name="T22" fmla="*/ 285 w 983"/>
                  <a:gd name="T23" fmla="*/ 304 h 458"/>
                  <a:gd name="T24" fmla="*/ 355 w 983"/>
                  <a:gd name="T25" fmla="*/ 330 h 458"/>
                  <a:gd name="T26" fmla="*/ 447 w 983"/>
                  <a:gd name="T27" fmla="*/ 287 h 458"/>
                  <a:gd name="T28" fmla="*/ 456 w 983"/>
                  <a:gd name="T29" fmla="*/ 256 h 458"/>
                  <a:gd name="T30" fmla="*/ 456 w 983"/>
                  <a:gd name="T31" fmla="*/ 235 h 458"/>
                  <a:gd name="T32" fmla="*/ 499 w 983"/>
                  <a:gd name="T33" fmla="*/ 262 h 458"/>
                  <a:gd name="T34" fmla="*/ 545 w 983"/>
                  <a:gd name="T35" fmla="*/ 297 h 458"/>
                  <a:gd name="T36" fmla="*/ 653 w 983"/>
                  <a:gd name="T37" fmla="*/ 229 h 458"/>
                  <a:gd name="T38" fmla="*/ 612 w 983"/>
                  <a:gd name="T39" fmla="*/ 215 h 458"/>
                  <a:gd name="T40" fmla="*/ 652 w 983"/>
                  <a:gd name="T41" fmla="*/ 183 h 458"/>
                  <a:gd name="T42" fmla="*/ 695 w 983"/>
                  <a:gd name="T43" fmla="*/ 268 h 458"/>
                  <a:gd name="T44" fmla="*/ 746 w 983"/>
                  <a:gd name="T45" fmla="*/ 249 h 458"/>
                  <a:gd name="T46" fmla="*/ 763 w 983"/>
                  <a:gd name="T47" fmla="*/ 291 h 458"/>
                  <a:gd name="T48" fmla="*/ 750 w 983"/>
                  <a:gd name="T49" fmla="*/ 401 h 458"/>
                  <a:gd name="T50" fmla="*/ 901 w 983"/>
                  <a:gd name="T51" fmla="*/ 379 h 458"/>
                  <a:gd name="T52" fmla="*/ 957 w 983"/>
                  <a:gd name="T53" fmla="*/ 458 h 458"/>
                  <a:gd name="T54" fmla="*/ 951 w 983"/>
                  <a:gd name="T55" fmla="*/ 433 h 458"/>
                  <a:gd name="T56" fmla="*/ 970 w 983"/>
                  <a:gd name="T57" fmla="*/ 448 h 458"/>
                  <a:gd name="T58" fmla="*/ 914 w 983"/>
                  <a:gd name="T59" fmla="*/ 401 h 458"/>
                  <a:gd name="T60" fmla="*/ 788 w 983"/>
                  <a:gd name="T61" fmla="*/ 412 h 458"/>
                  <a:gd name="T62" fmla="*/ 715 w 983"/>
                  <a:gd name="T63" fmla="*/ 414 h 458"/>
                  <a:gd name="T64" fmla="*/ 713 w 983"/>
                  <a:gd name="T65" fmla="*/ 300 h 458"/>
                  <a:gd name="T66" fmla="*/ 519 w 983"/>
                  <a:gd name="T67" fmla="*/ 319 h 458"/>
                  <a:gd name="T68" fmla="*/ 405 w 983"/>
                  <a:gd name="T69" fmla="*/ 345 h 458"/>
                  <a:gd name="T70" fmla="*/ 507 w 983"/>
                  <a:gd name="T71" fmla="*/ 323 h 458"/>
                  <a:gd name="T72" fmla="*/ 440 w 983"/>
                  <a:gd name="T73" fmla="*/ 353 h 458"/>
                  <a:gd name="T74" fmla="*/ 340 w 983"/>
                  <a:gd name="T75" fmla="*/ 381 h 458"/>
                  <a:gd name="T76" fmla="*/ 62 w 983"/>
                  <a:gd name="T77" fmla="*/ 342 h 458"/>
                  <a:gd name="T78" fmla="*/ 30 w 983"/>
                  <a:gd name="T79" fmla="*/ 362 h 458"/>
                  <a:gd name="T80" fmla="*/ 45 w 983"/>
                  <a:gd name="T81" fmla="*/ 311 h 458"/>
                  <a:gd name="T82" fmla="*/ 185 w 983"/>
                  <a:gd name="T83" fmla="*/ 348 h 458"/>
                  <a:gd name="T84" fmla="*/ 197 w 983"/>
                  <a:gd name="T85" fmla="*/ 279 h 458"/>
                  <a:gd name="T86" fmla="*/ 141 w 983"/>
                  <a:gd name="T87" fmla="*/ 291 h 458"/>
                  <a:gd name="T88" fmla="*/ 148 w 983"/>
                  <a:gd name="T89" fmla="*/ 259 h 458"/>
                  <a:gd name="T90" fmla="*/ 177 w 983"/>
                  <a:gd name="T91" fmla="*/ 242 h 458"/>
                  <a:gd name="T92" fmla="*/ 140 w 983"/>
                  <a:gd name="T93" fmla="*/ 226 h 458"/>
                  <a:gd name="T94" fmla="*/ 111 w 983"/>
                  <a:gd name="T95" fmla="*/ 240 h 458"/>
                  <a:gd name="T96" fmla="*/ 157 w 983"/>
                  <a:gd name="T97" fmla="*/ 187 h 458"/>
                  <a:gd name="T98" fmla="*/ 122 w 983"/>
                  <a:gd name="T99" fmla="*/ 134 h 458"/>
                  <a:gd name="T100" fmla="*/ 47 w 983"/>
                  <a:gd name="T101" fmla="*/ 187 h 458"/>
                  <a:gd name="T102" fmla="*/ 57 w 983"/>
                  <a:gd name="T103" fmla="*/ 201 h 458"/>
                  <a:gd name="T104" fmla="*/ 37 w 983"/>
                  <a:gd name="T105" fmla="*/ 160 h 458"/>
                  <a:gd name="T106" fmla="*/ 104 w 983"/>
                  <a:gd name="T107" fmla="*/ 115 h 458"/>
                  <a:gd name="T108" fmla="*/ 62 w 983"/>
                  <a:gd name="T109" fmla="*/ 111 h 458"/>
                  <a:gd name="T110" fmla="*/ 59 w 983"/>
                  <a:gd name="T111" fmla="*/ 82 h 458"/>
                  <a:gd name="T112" fmla="*/ 131 w 983"/>
                  <a:gd name="T113" fmla="*/ 84 h 458"/>
                  <a:gd name="T114" fmla="*/ 151 w 983"/>
                  <a:gd name="T115" fmla="*/ 41 h 458"/>
                  <a:gd name="T116" fmla="*/ 102 w 983"/>
                  <a:gd name="T117" fmla="*/ 34 h 458"/>
                  <a:gd name="T118" fmla="*/ 83 w 983"/>
                  <a:gd name="T119" fmla="*/ 24 h 458"/>
                  <a:gd name="T120" fmla="*/ 133 w 983"/>
                  <a:gd name="T121" fmla="*/ 7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983" h="458">
                    <a:moveTo>
                      <a:pt x="133" y="7"/>
                    </a:moveTo>
                    <a:cubicBezTo>
                      <a:pt x="148" y="2"/>
                      <a:pt x="165" y="7"/>
                      <a:pt x="177" y="14"/>
                    </a:cubicBezTo>
                    <a:cubicBezTo>
                      <a:pt x="190" y="33"/>
                      <a:pt x="166" y="49"/>
                      <a:pt x="164" y="67"/>
                    </a:cubicBezTo>
                    <a:cubicBezTo>
                      <a:pt x="156" y="87"/>
                      <a:pt x="167" y="106"/>
                      <a:pt x="181" y="120"/>
                    </a:cubicBezTo>
                    <a:cubicBezTo>
                      <a:pt x="190" y="130"/>
                      <a:pt x="170" y="142"/>
                      <a:pt x="183" y="149"/>
                    </a:cubicBezTo>
                    <a:cubicBezTo>
                      <a:pt x="190" y="149"/>
                      <a:pt x="201" y="144"/>
                      <a:pt x="207" y="150"/>
                    </a:cubicBezTo>
                    <a:cubicBezTo>
                      <a:pt x="214" y="155"/>
                      <a:pt x="214" y="161"/>
                      <a:pt x="215" y="168"/>
                    </a:cubicBezTo>
                    <a:cubicBezTo>
                      <a:pt x="202" y="190"/>
                      <a:pt x="192" y="213"/>
                      <a:pt x="192" y="238"/>
                    </a:cubicBezTo>
                    <a:cubicBezTo>
                      <a:pt x="195" y="249"/>
                      <a:pt x="195" y="263"/>
                      <a:pt x="207" y="271"/>
                    </a:cubicBezTo>
                    <a:cubicBezTo>
                      <a:pt x="222" y="278"/>
                      <a:pt x="239" y="276"/>
                      <a:pt x="255" y="269"/>
                    </a:cubicBezTo>
                    <a:cubicBezTo>
                      <a:pt x="266" y="263"/>
                      <a:pt x="272" y="253"/>
                      <a:pt x="275" y="243"/>
                    </a:cubicBezTo>
                    <a:cubicBezTo>
                      <a:pt x="278" y="231"/>
                      <a:pt x="259" y="229"/>
                      <a:pt x="267" y="217"/>
                    </a:cubicBezTo>
                    <a:cubicBezTo>
                      <a:pt x="272" y="210"/>
                      <a:pt x="282" y="208"/>
                      <a:pt x="291" y="210"/>
                    </a:cubicBezTo>
                    <a:cubicBezTo>
                      <a:pt x="300" y="212"/>
                      <a:pt x="300" y="222"/>
                      <a:pt x="300" y="228"/>
                    </a:cubicBezTo>
                    <a:cubicBezTo>
                      <a:pt x="292" y="249"/>
                      <a:pt x="282" y="272"/>
                      <a:pt x="280" y="294"/>
                    </a:cubicBezTo>
                    <a:cubicBezTo>
                      <a:pt x="265" y="299"/>
                      <a:pt x="256" y="312"/>
                      <a:pt x="245" y="322"/>
                    </a:cubicBezTo>
                    <a:cubicBezTo>
                      <a:pt x="245" y="330"/>
                      <a:pt x="240" y="340"/>
                      <a:pt x="247" y="347"/>
                    </a:cubicBezTo>
                    <a:cubicBezTo>
                      <a:pt x="256" y="353"/>
                      <a:pt x="265" y="363"/>
                      <a:pt x="278" y="356"/>
                    </a:cubicBezTo>
                    <a:cubicBezTo>
                      <a:pt x="289" y="351"/>
                      <a:pt x="297" y="342"/>
                      <a:pt x="309" y="349"/>
                    </a:cubicBezTo>
                    <a:cubicBezTo>
                      <a:pt x="312" y="349"/>
                      <a:pt x="311" y="349"/>
                      <a:pt x="311" y="348"/>
                    </a:cubicBezTo>
                    <a:cubicBezTo>
                      <a:pt x="297" y="341"/>
                      <a:pt x="297" y="341"/>
                      <a:pt x="289" y="339"/>
                    </a:cubicBezTo>
                    <a:cubicBezTo>
                      <a:pt x="277" y="340"/>
                      <a:pt x="272" y="355"/>
                      <a:pt x="259" y="344"/>
                    </a:cubicBezTo>
                    <a:cubicBezTo>
                      <a:pt x="254" y="340"/>
                      <a:pt x="256" y="332"/>
                      <a:pt x="256" y="326"/>
                    </a:cubicBezTo>
                    <a:cubicBezTo>
                      <a:pt x="262" y="317"/>
                      <a:pt x="273" y="307"/>
                      <a:pt x="285" y="304"/>
                    </a:cubicBezTo>
                    <a:cubicBezTo>
                      <a:pt x="307" y="302"/>
                      <a:pt x="333" y="307"/>
                      <a:pt x="344" y="327"/>
                    </a:cubicBezTo>
                    <a:cubicBezTo>
                      <a:pt x="345" y="331"/>
                      <a:pt x="351" y="333"/>
                      <a:pt x="355" y="330"/>
                    </a:cubicBezTo>
                    <a:cubicBezTo>
                      <a:pt x="365" y="318"/>
                      <a:pt x="371" y="304"/>
                      <a:pt x="387" y="297"/>
                    </a:cubicBezTo>
                    <a:cubicBezTo>
                      <a:pt x="406" y="292"/>
                      <a:pt x="425" y="287"/>
                      <a:pt x="447" y="287"/>
                    </a:cubicBezTo>
                    <a:cubicBezTo>
                      <a:pt x="455" y="287"/>
                      <a:pt x="464" y="280"/>
                      <a:pt x="468" y="273"/>
                    </a:cubicBezTo>
                    <a:cubicBezTo>
                      <a:pt x="472" y="265"/>
                      <a:pt x="461" y="260"/>
                      <a:pt x="456" y="256"/>
                    </a:cubicBezTo>
                    <a:cubicBezTo>
                      <a:pt x="451" y="257"/>
                      <a:pt x="443" y="256"/>
                      <a:pt x="445" y="251"/>
                    </a:cubicBezTo>
                    <a:cubicBezTo>
                      <a:pt x="446" y="244"/>
                      <a:pt x="460" y="245"/>
                      <a:pt x="456" y="235"/>
                    </a:cubicBezTo>
                    <a:cubicBezTo>
                      <a:pt x="466" y="232"/>
                      <a:pt x="476" y="231"/>
                      <a:pt x="486" y="234"/>
                    </a:cubicBezTo>
                    <a:cubicBezTo>
                      <a:pt x="496" y="240"/>
                      <a:pt x="499" y="252"/>
                      <a:pt x="499" y="262"/>
                    </a:cubicBezTo>
                    <a:cubicBezTo>
                      <a:pt x="514" y="268"/>
                      <a:pt x="540" y="268"/>
                      <a:pt x="541" y="289"/>
                    </a:cubicBezTo>
                    <a:cubicBezTo>
                      <a:pt x="541" y="291"/>
                      <a:pt x="540" y="297"/>
                      <a:pt x="545" y="297"/>
                    </a:cubicBezTo>
                    <a:cubicBezTo>
                      <a:pt x="560" y="298"/>
                      <a:pt x="557" y="282"/>
                      <a:pt x="567" y="277"/>
                    </a:cubicBezTo>
                    <a:cubicBezTo>
                      <a:pt x="590" y="249"/>
                      <a:pt x="646" y="270"/>
                      <a:pt x="653" y="229"/>
                    </a:cubicBezTo>
                    <a:cubicBezTo>
                      <a:pt x="652" y="224"/>
                      <a:pt x="646" y="219"/>
                      <a:pt x="640" y="217"/>
                    </a:cubicBezTo>
                    <a:cubicBezTo>
                      <a:pt x="630" y="214"/>
                      <a:pt x="620" y="221"/>
                      <a:pt x="612" y="215"/>
                    </a:cubicBezTo>
                    <a:cubicBezTo>
                      <a:pt x="609" y="210"/>
                      <a:pt x="609" y="204"/>
                      <a:pt x="612" y="200"/>
                    </a:cubicBezTo>
                    <a:cubicBezTo>
                      <a:pt x="621" y="189"/>
                      <a:pt x="635" y="178"/>
                      <a:pt x="652" y="183"/>
                    </a:cubicBezTo>
                    <a:cubicBezTo>
                      <a:pt x="660" y="183"/>
                      <a:pt x="668" y="188"/>
                      <a:pt x="669" y="196"/>
                    </a:cubicBezTo>
                    <a:cubicBezTo>
                      <a:pt x="666" y="222"/>
                      <a:pt x="663" y="255"/>
                      <a:pt x="695" y="268"/>
                    </a:cubicBezTo>
                    <a:cubicBezTo>
                      <a:pt x="704" y="272"/>
                      <a:pt x="716" y="268"/>
                      <a:pt x="726" y="268"/>
                    </a:cubicBezTo>
                    <a:cubicBezTo>
                      <a:pt x="734" y="263"/>
                      <a:pt x="741" y="256"/>
                      <a:pt x="746" y="249"/>
                    </a:cubicBezTo>
                    <a:cubicBezTo>
                      <a:pt x="750" y="250"/>
                      <a:pt x="752" y="254"/>
                      <a:pt x="754" y="258"/>
                    </a:cubicBezTo>
                    <a:cubicBezTo>
                      <a:pt x="755" y="268"/>
                      <a:pt x="750" y="285"/>
                      <a:pt x="763" y="291"/>
                    </a:cubicBezTo>
                    <a:cubicBezTo>
                      <a:pt x="769" y="297"/>
                      <a:pt x="782" y="300"/>
                      <a:pt x="783" y="310"/>
                    </a:cubicBezTo>
                    <a:cubicBezTo>
                      <a:pt x="779" y="343"/>
                      <a:pt x="747" y="367"/>
                      <a:pt x="750" y="401"/>
                    </a:cubicBezTo>
                    <a:cubicBezTo>
                      <a:pt x="751" y="406"/>
                      <a:pt x="757" y="406"/>
                      <a:pt x="762" y="406"/>
                    </a:cubicBezTo>
                    <a:cubicBezTo>
                      <a:pt x="801" y="383"/>
                      <a:pt x="851" y="365"/>
                      <a:pt x="901" y="379"/>
                    </a:cubicBezTo>
                    <a:cubicBezTo>
                      <a:pt x="934" y="392"/>
                      <a:pt x="971" y="410"/>
                      <a:pt x="983" y="441"/>
                    </a:cubicBezTo>
                    <a:cubicBezTo>
                      <a:pt x="975" y="448"/>
                      <a:pt x="966" y="454"/>
                      <a:pt x="957" y="458"/>
                    </a:cubicBezTo>
                    <a:cubicBezTo>
                      <a:pt x="950" y="433"/>
                      <a:pt x="950" y="433"/>
                      <a:pt x="950" y="433"/>
                    </a:cubicBezTo>
                    <a:cubicBezTo>
                      <a:pt x="951" y="433"/>
                      <a:pt x="951" y="433"/>
                      <a:pt x="951" y="433"/>
                    </a:cubicBezTo>
                    <a:cubicBezTo>
                      <a:pt x="950" y="433"/>
                      <a:pt x="950" y="433"/>
                      <a:pt x="950" y="433"/>
                    </a:cubicBezTo>
                    <a:cubicBezTo>
                      <a:pt x="959" y="436"/>
                      <a:pt x="954" y="454"/>
                      <a:pt x="970" y="448"/>
                    </a:cubicBezTo>
                    <a:cubicBezTo>
                      <a:pt x="974" y="433"/>
                      <a:pt x="958" y="418"/>
                      <a:pt x="943" y="411"/>
                    </a:cubicBezTo>
                    <a:cubicBezTo>
                      <a:pt x="932" y="408"/>
                      <a:pt x="923" y="406"/>
                      <a:pt x="914" y="401"/>
                    </a:cubicBezTo>
                    <a:cubicBezTo>
                      <a:pt x="877" y="395"/>
                      <a:pt x="835" y="393"/>
                      <a:pt x="799" y="406"/>
                    </a:cubicBezTo>
                    <a:cubicBezTo>
                      <a:pt x="794" y="406"/>
                      <a:pt x="791" y="410"/>
                      <a:pt x="788" y="412"/>
                    </a:cubicBezTo>
                    <a:cubicBezTo>
                      <a:pt x="771" y="408"/>
                      <a:pt x="750" y="408"/>
                      <a:pt x="732" y="411"/>
                    </a:cubicBezTo>
                    <a:cubicBezTo>
                      <a:pt x="726" y="414"/>
                      <a:pt x="720" y="413"/>
                      <a:pt x="715" y="414"/>
                    </a:cubicBezTo>
                    <a:cubicBezTo>
                      <a:pt x="720" y="388"/>
                      <a:pt x="735" y="363"/>
                      <a:pt x="727" y="335"/>
                    </a:cubicBezTo>
                    <a:cubicBezTo>
                      <a:pt x="725" y="323"/>
                      <a:pt x="724" y="310"/>
                      <a:pt x="713" y="300"/>
                    </a:cubicBezTo>
                    <a:cubicBezTo>
                      <a:pt x="687" y="278"/>
                      <a:pt x="646" y="272"/>
                      <a:pt x="610" y="280"/>
                    </a:cubicBezTo>
                    <a:cubicBezTo>
                      <a:pt x="585" y="287"/>
                      <a:pt x="525" y="329"/>
                      <a:pt x="519" y="319"/>
                    </a:cubicBezTo>
                    <a:cubicBezTo>
                      <a:pt x="506" y="305"/>
                      <a:pt x="488" y="301"/>
                      <a:pt x="470" y="305"/>
                    </a:cubicBezTo>
                    <a:cubicBezTo>
                      <a:pt x="442" y="307"/>
                      <a:pt x="419" y="325"/>
                      <a:pt x="405" y="345"/>
                    </a:cubicBezTo>
                    <a:cubicBezTo>
                      <a:pt x="401" y="359"/>
                      <a:pt x="420" y="325"/>
                      <a:pt x="459" y="316"/>
                    </a:cubicBezTo>
                    <a:cubicBezTo>
                      <a:pt x="474" y="314"/>
                      <a:pt x="496" y="309"/>
                      <a:pt x="507" y="323"/>
                    </a:cubicBezTo>
                    <a:cubicBezTo>
                      <a:pt x="511" y="325"/>
                      <a:pt x="510" y="329"/>
                      <a:pt x="512" y="333"/>
                    </a:cubicBezTo>
                    <a:cubicBezTo>
                      <a:pt x="486" y="335"/>
                      <a:pt x="461" y="338"/>
                      <a:pt x="440" y="353"/>
                    </a:cubicBezTo>
                    <a:cubicBezTo>
                      <a:pt x="427" y="355"/>
                      <a:pt x="405" y="356"/>
                      <a:pt x="381" y="357"/>
                    </a:cubicBezTo>
                    <a:cubicBezTo>
                      <a:pt x="370" y="357"/>
                      <a:pt x="351" y="381"/>
                      <a:pt x="340" y="381"/>
                    </a:cubicBezTo>
                    <a:cubicBezTo>
                      <a:pt x="295" y="380"/>
                      <a:pt x="236" y="385"/>
                      <a:pt x="189" y="378"/>
                    </a:cubicBezTo>
                    <a:cubicBezTo>
                      <a:pt x="119" y="367"/>
                      <a:pt x="67" y="343"/>
                      <a:pt x="62" y="342"/>
                    </a:cubicBezTo>
                    <a:cubicBezTo>
                      <a:pt x="55" y="342"/>
                      <a:pt x="45" y="343"/>
                      <a:pt x="41" y="346"/>
                    </a:cubicBezTo>
                    <a:cubicBezTo>
                      <a:pt x="42" y="352"/>
                      <a:pt x="38" y="360"/>
                      <a:pt x="30" y="362"/>
                    </a:cubicBezTo>
                    <a:cubicBezTo>
                      <a:pt x="16" y="364"/>
                      <a:pt x="7" y="354"/>
                      <a:pt x="0" y="346"/>
                    </a:cubicBezTo>
                    <a:cubicBezTo>
                      <a:pt x="6" y="326"/>
                      <a:pt x="35" y="327"/>
                      <a:pt x="45" y="311"/>
                    </a:cubicBezTo>
                    <a:cubicBezTo>
                      <a:pt x="75" y="321"/>
                      <a:pt x="98" y="341"/>
                      <a:pt x="128" y="351"/>
                    </a:cubicBezTo>
                    <a:cubicBezTo>
                      <a:pt x="145" y="359"/>
                      <a:pt x="167" y="355"/>
                      <a:pt x="185" y="348"/>
                    </a:cubicBezTo>
                    <a:cubicBezTo>
                      <a:pt x="202" y="338"/>
                      <a:pt x="213" y="321"/>
                      <a:pt x="212" y="304"/>
                    </a:cubicBezTo>
                    <a:cubicBezTo>
                      <a:pt x="210" y="295"/>
                      <a:pt x="207" y="285"/>
                      <a:pt x="197" y="279"/>
                    </a:cubicBezTo>
                    <a:cubicBezTo>
                      <a:pt x="189" y="274"/>
                      <a:pt x="178" y="272"/>
                      <a:pt x="167" y="272"/>
                    </a:cubicBezTo>
                    <a:cubicBezTo>
                      <a:pt x="155" y="275"/>
                      <a:pt x="146" y="284"/>
                      <a:pt x="141" y="291"/>
                    </a:cubicBezTo>
                    <a:cubicBezTo>
                      <a:pt x="134" y="290"/>
                      <a:pt x="131" y="285"/>
                      <a:pt x="131" y="280"/>
                    </a:cubicBezTo>
                    <a:cubicBezTo>
                      <a:pt x="131" y="270"/>
                      <a:pt x="137" y="263"/>
                      <a:pt x="148" y="259"/>
                    </a:cubicBezTo>
                    <a:cubicBezTo>
                      <a:pt x="155" y="257"/>
                      <a:pt x="166" y="257"/>
                      <a:pt x="174" y="259"/>
                    </a:cubicBezTo>
                    <a:cubicBezTo>
                      <a:pt x="183" y="257"/>
                      <a:pt x="180" y="246"/>
                      <a:pt x="177" y="242"/>
                    </a:cubicBezTo>
                    <a:cubicBezTo>
                      <a:pt x="174" y="235"/>
                      <a:pt x="167" y="229"/>
                      <a:pt x="160" y="227"/>
                    </a:cubicBezTo>
                    <a:cubicBezTo>
                      <a:pt x="140" y="226"/>
                      <a:pt x="140" y="226"/>
                      <a:pt x="140" y="226"/>
                    </a:cubicBezTo>
                    <a:cubicBezTo>
                      <a:pt x="134" y="231"/>
                      <a:pt x="125" y="234"/>
                      <a:pt x="124" y="242"/>
                    </a:cubicBezTo>
                    <a:cubicBezTo>
                      <a:pt x="120" y="244"/>
                      <a:pt x="114" y="244"/>
                      <a:pt x="111" y="240"/>
                    </a:cubicBezTo>
                    <a:cubicBezTo>
                      <a:pt x="103" y="235"/>
                      <a:pt x="100" y="229"/>
                      <a:pt x="100" y="221"/>
                    </a:cubicBezTo>
                    <a:cubicBezTo>
                      <a:pt x="105" y="192"/>
                      <a:pt x="146" y="212"/>
                      <a:pt x="157" y="187"/>
                    </a:cubicBezTo>
                    <a:cubicBezTo>
                      <a:pt x="164" y="179"/>
                      <a:pt x="165" y="168"/>
                      <a:pt x="162" y="158"/>
                    </a:cubicBezTo>
                    <a:cubicBezTo>
                      <a:pt x="158" y="142"/>
                      <a:pt x="137" y="137"/>
                      <a:pt x="122" y="134"/>
                    </a:cubicBezTo>
                    <a:cubicBezTo>
                      <a:pt x="100" y="129"/>
                      <a:pt x="83" y="145"/>
                      <a:pt x="68" y="154"/>
                    </a:cubicBezTo>
                    <a:cubicBezTo>
                      <a:pt x="55" y="162"/>
                      <a:pt x="49" y="174"/>
                      <a:pt x="47" y="187"/>
                    </a:cubicBezTo>
                    <a:cubicBezTo>
                      <a:pt x="54" y="192"/>
                      <a:pt x="65" y="185"/>
                      <a:pt x="68" y="195"/>
                    </a:cubicBezTo>
                    <a:cubicBezTo>
                      <a:pt x="66" y="198"/>
                      <a:pt x="62" y="200"/>
                      <a:pt x="57" y="201"/>
                    </a:cubicBezTo>
                    <a:cubicBezTo>
                      <a:pt x="47" y="201"/>
                      <a:pt x="39" y="193"/>
                      <a:pt x="34" y="185"/>
                    </a:cubicBezTo>
                    <a:cubicBezTo>
                      <a:pt x="28" y="177"/>
                      <a:pt x="35" y="168"/>
                      <a:pt x="37" y="160"/>
                    </a:cubicBezTo>
                    <a:cubicBezTo>
                      <a:pt x="43" y="145"/>
                      <a:pt x="60" y="139"/>
                      <a:pt x="76" y="136"/>
                    </a:cubicBezTo>
                    <a:cubicBezTo>
                      <a:pt x="86" y="130"/>
                      <a:pt x="100" y="126"/>
                      <a:pt x="104" y="115"/>
                    </a:cubicBezTo>
                    <a:cubicBezTo>
                      <a:pt x="106" y="110"/>
                      <a:pt x="103" y="103"/>
                      <a:pt x="98" y="101"/>
                    </a:cubicBezTo>
                    <a:cubicBezTo>
                      <a:pt x="83" y="96"/>
                      <a:pt x="72" y="105"/>
                      <a:pt x="62" y="111"/>
                    </a:cubicBezTo>
                    <a:cubicBezTo>
                      <a:pt x="55" y="108"/>
                      <a:pt x="67" y="97"/>
                      <a:pt x="54" y="96"/>
                    </a:cubicBezTo>
                    <a:cubicBezTo>
                      <a:pt x="51" y="92"/>
                      <a:pt x="56" y="86"/>
                      <a:pt x="59" y="82"/>
                    </a:cubicBezTo>
                    <a:cubicBezTo>
                      <a:pt x="71" y="71"/>
                      <a:pt x="89" y="69"/>
                      <a:pt x="105" y="72"/>
                    </a:cubicBezTo>
                    <a:cubicBezTo>
                      <a:pt x="131" y="84"/>
                      <a:pt x="131" y="84"/>
                      <a:pt x="131" y="84"/>
                    </a:cubicBezTo>
                    <a:cubicBezTo>
                      <a:pt x="141" y="81"/>
                      <a:pt x="144" y="71"/>
                      <a:pt x="150" y="63"/>
                    </a:cubicBezTo>
                    <a:cubicBezTo>
                      <a:pt x="153" y="58"/>
                      <a:pt x="153" y="48"/>
                      <a:pt x="151" y="41"/>
                    </a:cubicBezTo>
                    <a:cubicBezTo>
                      <a:pt x="146" y="33"/>
                      <a:pt x="139" y="27"/>
                      <a:pt x="130" y="22"/>
                    </a:cubicBezTo>
                    <a:cubicBezTo>
                      <a:pt x="117" y="18"/>
                      <a:pt x="113" y="32"/>
                      <a:pt x="102" y="34"/>
                    </a:cubicBezTo>
                    <a:cubicBezTo>
                      <a:pt x="102" y="39"/>
                      <a:pt x="96" y="37"/>
                      <a:pt x="92" y="36"/>
                    </a:cubicBezTo>
                    <a:cubicBezTo>
                      <a:pt x="88" y="33"/>
                      <a:pt x="81" y="31"/>
                      <a:pt x="83" y="24"/>
                    </a:cubicBezTo>
                    <a:cubicBezTo>
                      <a:pt x="86" y="18"/>
                      <a:pt x="89" y="8"/>
                      <a:pt x="100" y="5"/>
                    </a:cubicBezTo>
                    <a:cubicBezTo>
                      <a:pt x="109" y="2"/>
                      <a:pt x="123" y="0"/>
                      <a:pt x="133" y="7"/>
                    </a:cubicBezTo>
                    <a:close/>
                  </a:path>
                </a:pathLst>
              </a:custGeom>
              <a:solidFill>
                <a:srgbClr val="00A6CE"/>
              </a:solidFill>
              <a:ln w="17463" cap="rnd">
                <a:solidFill>
                  <a:srgbClr val="F6AB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1" name="Freeform 2680"/>
              <p:cNvSpPr>
                <a:spLocks/>
              </p:cNvSpPr>
              <p:nvPr/>
            </p:nvSpPr>
            <p:spPr bwMode="auto">
              <a:xfrm>
                <a:off x="6550614" y="7174978"/>
                <a:ext cx="131480" cy="159368"/>
              </a:xfrm>
              <a:custGeom>
                <a:avLst/>
                <a:gdLst>
                  <a:gd name="T0" fmla="*/ 52 w 53"/>
                  <a:gd name="T1" fmla="*/ 18 h 64"/>
                  <a:gd name="T2" fmla="*/ 50 w 53"/>
                  <a:gd name="T3" fmla="*/ 49 h 64"/>
                  <a:gd name="T4" fmla="*/ 40 w 53"/>
                  <a:gd name="T5" fmla="*/ 61 h 64"/>
                  <a:gd name="T6" fmla="*/ 12 w 53"/>
                  <a:gd name="T7" fmla="*/ 58 h 64"/>
                  <a:gd name="T8" fmla="*/ 2 w 53"/>
                  <a:gd name="T9" fmla="*/ 27 h 64"/>
                  <a:gd name="T10" fmla="*/ 19 w 53"/>
                  <a:gd name="T11" fmla="*/ 3 h 64"/>
                  <a:gd name="T12" fmla="*/ 40 w 53"/>
                  <a:gd name="T13" fmla="*/ 4 h 64"/>
                  <a:gd name="T14" fmla="*/ 52 w 53"/>
                  <a:gd name="T15" fmla="*/ 1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3" h="64">
                    <a:moveTo>
                      <a:pt x="52" y="18"/>
                    </a:moveTo>
                    <a:cubicBezTo>
                      <a:pt x="53" y="28"/>
                      <a:pt x="53" y="39"/>
                      <a:pt x="50" y="49"/>
                    </a:cubicBezTo>
                    <a:cubicBezTo>
                      <a:pt x="47" y="53"/>
                      <a:pt x="46" y="61"/>
                      <a:pt x="40" y="61"/>
                    </a:cubicBezTo>
                    <a:cubicBezTo>
                      <a:pt x="30" y="64"/>
                      <a:pt x="20" y="62"/>
                      <a:pt x="12" y="58"/>
                    </a:cubicBezTo>
                    <a:cubicBezTo>
                      <a:pt x="4" y="50"/>
                      <a:pt x="0" y="39"/>
                      <a:pt x="2" y="27"/>
                    </a:cubicBezTo>
                    <a:cubicBezTo>
                      <a:pt x="4" y="18"/>
                      <a:pt x="8" y="5"/>
                      <a:pt x="19" y="3"/>
                    </a:cubicBezTo>
                    <a:cubicBezTo>
                      <a:pt x="26" y="2"/>
                      <a:pt x="33" y="0"/>
                      <a:pt x="40" y="4"/>
                    </a:cubicBezTo>
                    <a:cubicBezTo>
                      <a:pt x="45" y="7"/>
                      <a:pt x="49" y="12"/>
                      <a:pt x="52" y="18"/>
                    </a:cubicBezTo>
                    <a:close/>
                  </a:path>
                </a:pathLst>
              </a:custGeom>
              <a:solidFill>
                <a:srgbClr val="00A6CE"/>
              </a:solidFill>
              <a:ln w="17463" cap="rnd">
                <a:solidFill>
                  <a:srgbClr val="F6AB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269" name="组合 1268"/>
            <p:cNvGrpSpPr/>
            <p:nvPr/>
          </p:nvGrpSpPr>
          <p:grpSpPr>
            <a:xfrm>
              <a:off x="-10304163" y="3758603"/>
              <a:ext cx="11412096" cy="1825123"/>
              <a:chOff x="4441" y="6099240"/>
              <a:chExt cx="11412096" cy="1825123"/>
            </a:xfrm>
          </p:grpSpPr>
          <p:sp>
            <p:nvSpPr>
              <p:cNvPr id="1270" name="Freeform 1315"/>
              <p:cNvSpPr>
                <a:spLocks noEditPoints="1"/>
              </p:cNvSpPr>
              <p:nvPr/>
            </p:nvSpPr>
            <p:spPr bwMode="auto">
              <a:xfrm>
                <a:off x="5225855" y="6844288"/>
                <a:ext cx="998052" cy="790867"/>
              </a:xfrm>
              <a:custGeom>
                <a:avLst/>
                <a:gdLst>
                  <a:gd name="T0" fmla="*/ 292 w 403"/>
                  <a:gd name="T1" fmla="*/ 92 h 318"/>
                  <a:gd name="T2" fmla="*/ 306 w 403"/>
                  <a:gd name="T3" fmla="*/ 66 h 318"/>
                  <a:gd name="T4" fmla="*/ 290 w 403"/>
                  <a:gd name="T5" fmla="*/ 20 h 318"/>
                  <a:gd name="T6" fmla="*/ 271 w 403"/>
                  <a:gd name="T7" fmla="*/ 17 h 318"/>
                  <a:gd name="T8" fmla="*/ 251 w 403"/>
                  <a:gd name="T9" fmla="*/ 26 h 318"/>
                  <a:gd name="T10" fmla="*/ 267 w 403"/>
                  <a:gd name="T11" fmla="*/ 61 h 318"/>
                  <a:gd name="T12" fmla="*/ 249 w 403"/>
                  <a:gd name="T13" fmla="*/ 69 h 318"/>
                  <a:gd name="T14" fmla="*/ 218 w 403"/>
                  <a:gd name="T15" fmla="*/ 43 h 318"/>
                  <a:gd name="T16" fmla="*/ 184 w 403"/>
                  <a:gd name="T17" fmla="*/ 7 h 318"/>
                  <a:gd name="T18" fmla="*/ 150 w 403"/>
                  <a:gd name="T19" fmla="*/ 6 h 318"/>
                  <a:gd name="T20" fmla="*/ 131 w 403"/>
                  <a:gd name="T21" fmla="*/ 30 h 318"/>
                  <a:gd name="T22" fmla="*/ 140 w 403"/>
                  <a:gd name="T23" fmla="*/ 41 h 318"/>
                  <a:gd name="T24" fmla="*/ 149 w 403"/>
                  <a:gd name="T25" fmla="*/ 20 h 318"/>
                  <a:gd name="T26" fmla="*/ 194 w 403"/>
                  <a:gd name="T27" fmla="*/ 37 h 318"/>
                  <a:gd name="T28" fmla="*/ 225 w 403"/>
                  <a:gd name="T29" fmla="*/ 89 h 318"/>
                  <a:gd name="T30" fmla="*/ 195 w 403"/>
                  <a:gd name="T31" fmla="*/ 131 h 318"/>
                  <a:gd name="T32" fmla="*/ 156 w 403"/>
                  <a:gd name="T33" fmla="*/ 129 h 318"/>
                  <a:gd name="T34" fmla="*/ 108 w 403"/>
                  <a:gd name="T35" fmla="*/ 76 h 318"/>
                  <a:gd name="T36" fmla="*/ 83 w 403"/>
                  <a:gd name="T37" fmla="*/ 88 h 318"/>
                  <a:gd name="T38" fmla="*/ 82 w 403"/>
                  <a:gd name="T39" fmla="*/ 101 h 318"/>
                  <a:gd name="T40" fmla="*/ 103 w 403"/>
                  <a:gd name="T41" fmla="*/ 116 h 318"/>
                  <a:gd name="T42" fmla="*/ 104 w 403"/>
                  <a:gd name="T43" fmla="*/ 136 h 318"/>
                  <a:gd name="T44" fmla="*/ 85 w 403"/>
                  <a:gd name="T45" fmla="*/ 154 h 318"/>
                  <a:gd name="T46" fmla="*/ 62 w 403"/>
                  <a:gd name="T47" fmla="*/ 153 h 318"/>
                  <a:gd name="T48" fmla="*/ 60 w 403"/>
                  <a:gd name="T49" fmla="*/ 127 h 318"/>
                  <a:gd name="T50" fmla="*/ 31 w 403"/>
                  <a:gd name="T51" fmla="*/ 112 h 318"/>
                  <a:gd name="T52" fmla="*/ 17 w 403"/>
                  <a:gd name="T53" fmla="*/ 123 h 318"/>
                  <a:gd name="T54" fmla="*/ 45 w 403"/>
                  <a:gd name="T55" fmla="*/ 147 h 318"/>
                  <a:gd name="T56" fmla="*/ 38 w 403"/>
                  <a:gd name="T57" fmla="*/ 178 h 318"/>
                  <a:gd name="T58" fmla="*/ 6 w 403"/>
                  <a:gd name="T59" fmla="*/ 195 h 318"/>
                  <a:gd name="T60" fmla="*/ 0 w 403"/>
                  <a:gd name="T61" fmla="*/ 196 h 318"/>
                  <a:gd name="T62" fmla="*/ 0 w 403"/>
                  <a:gd name="T63" fmla="*/ 240 h 318"/>
                  <a:gd name="T64" fmla="*/ 24 w 403"/>
                  <a:gd name="T65" fmla="*/ 262 h 318"/>
                  <a:gd name="T66" fmla="*/ 113 w 403"/>
                  <a:gd name="T67" fmla="*/ 276 h 318"/>
                  <a:gd name="T68" fmla="*/ 137 w 403"/>
                  <a:gd name="T69" fmla="*/ 264 h 318"/>
                  <a:gd name="T70" fmla="*/ 125 w 403"/>
                  <a:gd name="T71" fmla="*/ 242 h 318"/>
                  <a:gd name="T72" fmla="*/ 92 w 403"/>
                  <a:gd name="T73" fmla="*/ 253 h 318"/>
                  <a:gd name="T74" fmla="*/ 55 w 403"/>
                  <a:gd name="T75" fmla="*/ 234 h 318"/>
                  <a:gd name="T76" fmla="*/ 49 w 403"/>
                  <a:gd name="T77" fmla="*/ 187 h 318"/>
                  <a:gd name="T78" fmla="*/ 92 w 403"/>
                  <a:gd name="T79" fmla="*/ 169 h 318"/>
                  <a:gd name="T80" fmla="*/ 186 w 403"/>
                  <a:gd name="T81" fmla="*/ 185 h 318"/>
                  <a:gd name="T82" fmla="*/ 209 w 403"/>
                  <a:gd name="T83" fmla="*/ 175 h 318"/>
                  <a:gd name="T84" fmla="*/ 209 w 403"/>
                  <a:gd name="T85" fmla="*/ 151 h 318"/>
                  <a:gd name="T86" fmla="*/ 248 w 403"/>
                  <a:gd name="T87" fmla="*/ 146 h 318"/>
                  <a:gd name="T88" fmla="*/ 317 w 403"/>
                  <a:gd name="T89" fmla="*/ 124 h 318"/>
                  <a:gd name="T90" fmla="*/ 388 w 403"/>
                  <a:gd name="T91" fmla="*/ 132 h 318"/>
                  <a:gd name="T92" fmla="*/ 393 w 403"/>
                  <a:gd name="T93" fmla="*/ 87 h 318"/>
                  <a:gd name="T94" fmla="*/ 394 w 403"/>
                  <a:gd name="T95" fmla="*/ 54 h 318"/>
                  <a:gd name="T96" fmla="*/ 367 w 403"/>
                  <a:gd name="T97" fmla="*/ 39 h 318"/>
                  <a:gd name="T98" fmla="*/ 352 w 403"/>
                  <a:gd name="T99" fmla="*/ 49 h 318"/>
                  <a:gd name="T100" fmla="*/ 356 w 403"/>
                  <a:gd name="T101" fmla="*/ 59 h 318"/>
                  <a:gd name="T102" fmla="*/ 374 w 403"/>
                  <a:gd name="T103" fmla="*/ 85 h 318"/>
                  <a:gd name="T104" fmla="*/ 350 w 403"/>
                  <a:gd name="T105" fmla="*/ 108 h 318"/>
                  <a:gd name="T106" fmla="*/ 320 w 403"/>
                  <a:gd name="T107" fmla="*/ 109 h 318"/>
                  <a:gd name="T108" fmla="*/ 292 w 403"/>
                  <a:gd name="T109" fmla="*/ 92 h 318"/>
                  <a:gd name="T110" fmla="*/ 0 w 403"/>
                  <a:gd name="T111" fmla="*/ 318 h 318"/>
                  <a:gd name="T112" fmla="*/ 6 w 403"/>
                  <a:gd name="T113" fmla="*/ 315 h 318"/>
                  <a:gd name="T114" fmla="*/ 11 w 403"/>
                  <a:gd name="T115" fmla="*/ 268 h 318"/>
                  <a:gd name="T116" fmla="*/ 0 w 403"/>
                  <a:gd name="T117" fmla="*/ 254 h 318"/>
                  <a:gd name="T118" fmla="*/ 0 w 403"/>
                  <a:gd name="T119" fmla="*/ 318 h 318"/>
                  <a:gd name="T120" fmla="*/ 306 w 403"/>
                  <a:gd name="T121" fmla="*/ 66 h 318"/>
                  <a:gd name="T122" fmla="*/ 292 w 403"/>
                  <a:gd name="T123" fmla="*/ 92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03" h="318">
                    <a:moveTo>
                      <a:pt x="292" y="92"/>
                    </a:moveTo>
                    <a:cubicBezTo>
                      <a:pt x="306" y="66"/>
                      <a:pt x="306" y="66"/>
                      <a:pt x="306" y="66"/>
                    </a:cubicBezTo>
                    <a:cubicBezTo>
                      <a:pt x="308" y="49"/>
                      <a:pt x="304" y="32"/>
                      <a:pt x="290" y="20"/>
                    </a:cubicBezTo>
                    <a:cubicBezTo>
                      <a:pt x="284" y="18"/>
                      <a:pt x="276" y="14"/>
                      <a:pt x="271" y="17"/>
                    </a:cubicBezTo>
                    <a:cubicBezTo>
                      <a:pt x="269" y="30"/>
                      <a:pt x="254" y="19"/>
                      <a:pt x="251" y="26"/>
                    </a:cubicBezTo>
                    <a:cubicBezTo>
                      <a:pt x="260" y="36"/>
                      <a:pt x="273" y="46"/>
                      <a:pt x="267" y="61"/>
                    </a:cubicBezTo>
                    <a:cubicBezTo>
                      <a:pt x="264" y="67"/>
                      <a:pt x="256" y="71"/>
                      <a:pt x="249" y="69"/>
                    </a:cubicBezTo>
                    <a:cubicBezTo>
                      <a:pt x="233" y="65"/>
                      <a:pt x="227" y="53"/>
                      <a:pt x="218" y="43"/>
                    </a:cubicBezTo>
                    <a:cubicBezTo>
                      <a:pt x="213" y="27"/>
                      <a:pt x="204" y="11"/>
                      <a:pt x="184" y="7"/>
                    </a:cubicBezTo>
                    <a:cubicBezTo>
                      <a:pt x="173" y="5"/>
                      <a:pt x="161" y="0"/>
                      <a:pt x="150" y="6"/>
                    </a:cubicBezTo>
                    <a:cubicBezTo>
                      <a:pt x="140" y="12"/>
                      <a:pt x="131" y="20"/>
                      <a:pt x="131" y="30"/>
                    </a:cubicBezTo>
                    <a:cubicBezTo>
                      <a:pt x="133" y="35"/>
                      <a:pt x="135" y="39"/>
                      <a:pt x="140" y="41"/>
                    </a:cubicBezTo>
                    <a:cubicBezTo>
                      <a:pt x="153" y="37"/>
                      <a:pt x="142" y="27"/>
                      <a:pt x="149" y="20"/>
                    </a:cubicBezTo>
                    <a:cubicBezTo>
                      <a:pt x="166" y="20"/>
                      <a:pt x="183" y="25"/>
                      <a:pt x="194" y="37"/>
                    </a:cubicBezTo>
                    <a:cubicBezTo>
                      <a:pt x="208" y="51"/>
                      <a:pt x="230" y="66"/>
                      <a:pt x="225" y="89"/>
                    </a:cubicBezTo>
                    <a:cubicBezTo>
                      <a:pt x="222" y="104"/>
                      <a:pt x="217" y="126"/>
                      <a:pt x="195" y="131"/>
                    </a:cubicBezTo>
                    <a:cubicBezTo>
                      <a:pt x="182" y="135"/>
                      <a:pt x="168" y="135"/>
                      <a:pt x="156" y="129"/>
                    </a:cubicBezTo>
                    <a:cubicBezTo>
                      <a:pt x="122" y="120"/>
                      <a:pt x="146" y="78"/>
                      <a:pt x="108" y="76"/>
                    </a:cubicBezTo>
                    <a:cubicBezTo>
                      <a:pt x="97" y="77"/>
                      <a:pt x="89" y="80"/>
                      <a:pt x="83" y="88"/>
                    </a:cubicBezTo>
                    <a:cubicBezTo>
                      <a:pt x="78" y="91"/>
                      <a:pt x="78" y="98"/>
                      <a:pt x="82" y="101"/>
                    </a:cubicBezTo>
                    <a:cubicBezTo>
                      <a:pt x="91" y="102"/>
                      <a:pt x="97" y="110"/>
                      <a:pt x="103" y="116"/>
                    </a:cubicBezTo>
                    <a:cubicBezTo>
                      <a:pt x="104" y="136"/>
                      <a:pt x="104" y="136"/>
                      <a:pt x="104" y="136"/>
                    </a:cubicBezTo>
                    <a:cubicBezTo>
                      <a:pt x="102" y="143"/>
                      <a:pt x="94" y="151"/>
                      <a:pt x="85" y="154"/>
                    </a:cubicBezTo>
                    <a:cubicBezTo>
                      <a:pt x="80" y="157"/>
                      <a:pt x="66" y="161"/>
                      <a:pt x="62" y="153"/>
                    </a:cubicBezTo>
                    <a:cubicBezTo>
                      <a:pt x="65" y="144"/>
                      <a:pt x="64" y="134"/>
                      <a:pt x="60" y="127"/>
                    </a:cubicBezTo>
                    <a:cubicBezTo>
                      <a:pt x="54" y="117"/>
                      <a:pt x="45" y="111"/>
                      <a:pt x="31" y="112"/>
                    </a:cubicBezTo>
                    <a:cubicBezTo>
                      <a:pt x="25" y="113"/>
                      <a:pt x="19" y="116"/>
                      <a:pt x="17" y="123"/>
                    </a:cubicBezTo>
                    <a:cubicBezTo>
                      <a:pt x="27" y="127"/>
                      <a:pt x="40" y="136"/>
                      <a:pt x="45" y="147"/>
                    </a:cubicBezTo>
                    <a:cubicBezTo>
                      <a:pt x="45" y="158"/>
                      <a:pt x="44" y="169"/>
                      <a:pt x="38" y="178"/>
                    </a:cubicBezTo>
                    <a:cubicBezTo>
                      <a:pt x="31" y="189"/>
                      <a:pt x="18" y="192"/>
                      <a:pt x="6" y="195"/>
                    </a:cubicBezTo>
                    <a:cubicBezTo>
                      <a:pt x="4" y="196"/>
                      <a:pt x="2" y="196"/>
                      <a:pt x="0" y="196"/>
                    </a:cubicBezTo>
                    <a:cubicBezTo>
                      <a:pt x="0" y="240"/>
                      <a:pt x="0" y="240"/>
                      <a:pt x="0" y="240"/>
                    </a:cubicBezTo>
                    <a:cubicBezTo>
                      <a:pt x="10" y="246"/>
                      <a:pt x="19" y="253"/>
                      <a:pt x="24" y="262"/>
                    </a:cubicBezTo>
                    <a:cubicBezTo>
                      <a:pt x="52" y="262"/>
                      <a:pt x="84" y="269"/>
                      <a:pt x="113" y="276"/>
                    </a:cubicBezTo>
                    <a:cubicBezTo>
                      <a:pt x="121" y="275"/>
                      <a:pt x="134" y="274"/>
                      <a:pt x="137" y="264"/>
                    </a:cubicBezTo>
                    <a:cubicBezTo>
                      <a:pt x="138" y="256"/>
                      <a:pt x="135" y="245"/>
                      <a:pt x="125" y="242"/>
                    </a:cubicBezTo>
                    <a:cubicBezTo>
                      <a:pt x="109" y="234"/>
                      <a:pt x="107" y="254"/>
                      <a:pt x="92" y="253"/>
                    </a:cubicBezTo>
                    <a:cubicBezTo>
                      <a:pt x="78" y="250"/>
                      <a:pt x="63" y="245"/>
                      <a:pt x="55" y="234"/>
                    </a:cubicBezTo>
                    <a:cubicBezTo>
                      <a:pt x="45" y="220"/>
                      <a:pt x="40" y="202"/>
                      <a:pt x="49" y="187"/>
                    </a:cubicBezTo>
                    <a:cubicBezTo>
                      <a:pt x="59" y="174"/>
                      <a:pt x="77" y="173"/>
                      <a:pt x="92" y="169"/>
                    </a:cubicBezTo>
                    <a:cubicBezTo>
                      <a:pt x="125" y="166"/>
                      <a:pt x="156" y="174"/>
                      <a:pt x="186" y="185"/>
                    </a:cubicBezTo>
                    <a:cubicBezTo>
                      <a:pt x="196" y="183"/>
                      <a:pt x="203" y="183"/>
                      <a:pt x="209" y="175"/>
                    </a:cubicBezTo>
                    <a:cubicBezTo>
                      <a:pt x="218" y="168"/>
                      <a:pt x="210" y="158"/>
                      <a:pt x="209" y="151"/>
                    </a:cubicBezTo>
                    <a:cubicBezTo>
                      <a:pt x="218" y="137"/>
                      <a:pt x="235" y="157"/>
                      <a:pt x="248" y="146"/>
                    </a:cubicBezTo>
                    <a:cubicBezTo>
                      <a:pt x="266" y="130"/>
                      <a:pt x="290" y="118"/>
                      <a:pt x="317" y="124"/>
                    </a:cubicBezTo>
                    <a:cubicBezTo>
                      <a:pt x="341" y="124"/>
                      <a:pt x="364" y="147"/>
                      <a:pt x="388" y="132"/>
                    </a:cubicBezTo>
                    <a:cubicBezTo>
                      <a:pt x="396" y="119"/>
                      <a:pt x="401" y="101"/>
                      <a:pt x="393" y="87"/>
                    </a:cubicBezTo>
                    <a:cubicBezTo>
                      <a:pt x="403" y="77"/>
                      <a:pt x="398" y="63"/>
                      <a:pt x="394" y="54"/>
                    </a:cubicBezTo>
                    <a:cubicBezTo>
                      <a:pt x="389" y="43"/>
                      <a:pt x="376" y="42"/>
                      <a:pt x="367" y="39"/>
                    </a:cubicBezTo>
                    <a:cubicBezTo>
                      <a:pt x="358" y="37"/>
                      <a:pt x="356" y="45"/>
                      <a:pt x="352" y="49"/>
                    </a:cubicBezTo>
                    <a:cubicBezTo>
                      <a:pt x="351" y="53"/>
                      <a:pt x="349" y="60"/>
                      <a:pt x="356" y="59"/>
                    </a:cubicBezTo>
                    <a:cubicBezTo>
                      <a:pt x="359" y="69"/>
                      <a:pt x="378" y="73"/>
                      <a:pt x="374" y="85"/>
                    </a:cubicBezTo>
                    <a:cubicBezTo>
                      <a:pt x="368" y="95"/>
                      <a:pt x="360" y="102"/>
                      <a:pt x="350" y="108"/>
                    </a:cubicBezTo>
                    <a:cubicBezTo>
                      <a:pt x="341" y="111"/>
                      <a:pt x="328" y="113"/>
                      <a:pt x="320" y="109"/>
                    </a:cubicBezTo>
                    <a:cubicBezTo>
                      <a:pt x="310" y="104"/>
                      <a:pt x="296" y="102"/>
                      <a:pt x="292" y="92"/>
                    </a:cubicBezTo>
                    <a:close/>
                    <a:moveTo>
                      <a:pt x="0" y="318"/>
                    </a:moveTo>
                    <a:cubicBezTo>
                      <a:pt x="2" y="317"/>
                      <a:pt x="4" y="316"/>
                      <a:pt x="6" y="315"/>
                    </a:cubicBezTo>
                    <a:cubicBezTo>
                      <a:pt x="25" y="300"/>
                      <a:pt x="12" y="285"/>
                      <a:pt x="11" y="268"/>
                    </a:cubicBezTo>
                    <a:cubicBezTo>
                      <a:pt x="9" y="263"/>
                      <a:pt x="5" y="258"/>
                      <a:pt x="0" y="254"/>
                    </a:cubicBezTo>
                    <a:cubicBezTo>
                      <a:pt x="0" y="318"/>
                      <a:pt x="0" y="318"/>
                      <a:pt x="0" y="318"/>
                    </a:cubicBezTo>
                    <a:close/>
                    <a:moveTo>
                      <a:pt x="306" y="66"/>
                    </a:moveTo>
                    <a:cubicBezTo>
                      <a:pt x="292" y="92"/>
                      <a:pt x="292" y="92"/>
                      <a:pt x="292" y="92"/>
                    </a:cubicBezTo>
                  </a:path>
                </a:pathLst>
              </a:custGeom>
              <a:solidFill>
                <a:srgbClr val="00A6CE"/>
              </a:solidFill>
              <a:ln w="17463" cap="rnd">
                <a:solidFill>
                  <a:srgbClr val="F6AB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1" name="Freeform 1332"/>
              <p:cNvSpPr>
                <a:spLocks noEditPoints="1"/>
              </p:cNvSpPr>
              <p:nvPr/>
            </p:nvSpPr>
            <p:spPr bwMode="auto">
              <a:xfrm>
                <a:off x="1676534" y="6832335"/>
                <a:ext cx="1304838" cy="940275"/>
              </a:xfrm>
              <a:custGeom>
                <a:avLst/>
                <a:gdLst>
                  <a:gd name="T0" fmla="*/ 428 w 526"/>
                  <a:gd name="T1" fmla="*/ 44 h 378"/>
                  <a:gd name="T2" fmla="*/ 424 w 526"/>
                  <a:gd name="T3" fmla="*/ 59 h 378"/>
                  <a:gd name="T4" fmla="*/ 424 w 526"/>
                  <a:gd name="T5" fmla="*/ 77 h 378"/>
                  <a:gd name="T6" fmla="*/ 480 w 526"/>
                  <a:gd name="T7" fmla="*/ 77 h 378"/>
                  <a:gd name="T8" fmla="*/ 475 w 526"/>
                  <a:gd name="T9" fmla="*/ 27 h 378"/>
                  <a:gd name="T10" fmla="*/ 482 w 526"/>
                  <a:gd name="T11" fmla="*/ 5 h 378"/>
                  <a:gd name="T12" fmla="*/ 518 w 526"/>
                  <a:gd name="T13" fmla="*/ 47 h 378"/>
                  <a:gd name="T14" fmla="*/ 526 w 526"/>
                  <a:gd name="T15" fmla="*/ 71 h 378"/>
                  <a:gd name="T16" fmla="*/ 451 w 526"/>
                  <a:gd name="T17" fmla="*/ 99 h 378"/>
                  <a:gd name="T18" fmla="*/ 428 w 526"/>
                  <a:gd name="T19" fmla="*/ 44 h 378"/>
                  <a:gd name="T20" fmla="*/ 428 w 526"/>
                  <a:gd name="T21" fmla="*/ 44 h 378"/>
                  <a:gd name="T22" fmla="*/ 424 w 526"/>
                  <a:gd name="T23" fmla="*/ 59 h 378"/>
                  <a:gd name="T24" fmla="*/ 402 w 526"/>
                  <a:gd name="T25" fmla="*/ 4 h 378"/>
                  <a:gd name="T26" fmla="*/ 366 w 526"/>
                  <a:gd name="T27" fmla="*/ 17 h 378"/>
                  <a:gd name="T28" fmla="*/ 373 w 526"/>
                  <a:gd name="T29" fmla="*/ 59 h 378"/>
                  <a:gd name="T30" fmla="*/ 296 w 526"/>
                  <a:gd name="T31" fmla="*/ 12 h 378"/>
                  <a:gd name="T32" fmla="*/ 250 w 526"/>
                  <a:gd name="T33" fmla="*/ 46 h 378"/>
                  <a:gd name="T34" fmla="*/ 265 w 526"/>
                  <a:gd name="T35" fmla="*/ 32 h 378"/>
                  <a:gd name="T36" fmla="*/ 353 w 526"/>
                  <a:gd name="T37" fmla="*/ 84 h 378"/>
                  <a:gd name="T38" fmla="*/ 295 w 526"/>
                  <a:gd name="T39" fmla="*/ 137 h 378"/>
                  <a:gd name="T40" fmla="*/ 214 w 526"/>
                  <a:gd name="T41" fmla="*/ 113 h 378"/>
                  <a:gd name="T42" fmla="*/ 240 w 526"/>
                  <a:gd name="T43" fmla="*/ 135 h 378"/>
                  <a:gd name="T44" fmla="*/ 231 w 526"/>
                  <a:gd name="T45" fmla="*/ 177 h 378"/>
                  <a:gd name="T46" fmla="*/ 200 w 526"/>
                  <a:gd name="T47" fmla="*/ 155 h 378"/>
                  <a:gd name="T48" fmla="*/ 157 w 526"/>
                  <a:gd name="T49" fmla="*/ 161 h 378"/>
                  <a:gd name="T50" fmla="*/ 189 w 526"/>
                  <a:gd name="T51" fmla="*/ 210 h 378"/>
                  <a:gd name="T52" fmla="*/ 96 w 526"/>
                  <a:gd name="T53" fmla="*/ 224 h 378"/>
                  <a:gd name="T54" fmla="*/ 78 w 526"/>
                  <a:gd name="T55" fmla="*/ 136 h 378"/>
                  <a:gd name="T56" fmla="*/ 71 w 526"/>
                  <a:gd name="T57" fmla="*/ 80 h 378"/>
                  <a:gd name="T58" fmla="*/ 33 w 526"/>
                  <a:gd name="T59" fmla="*/ 81 h 378"/>
                  <a:gd name="T60" fmla="*/ 71 w 526"/>
                  <a:gd name="T61" fmla="*/ 103 h 378"/>
                  <a:gd name="T62" fmla="*/ 0 w 526"/>
                  <a:gd name="T63" fmla="*/ 130 h 378"/>
                  <a:gd name="T64" fmla="*/ 55 w 526"/>
                  <a:gd name="T65" fmla="*/ 212 h 378"/>
                  <a:gd name="T66" fmla="*/ 58 w 526"/>
                  <a:gd name="T67" fmla="*/ 320 h 378"/>
                  <a:gd name="T68" fmla="*/ 83 w 526"/>
                  <a:gd name="T69" fmla="*/ 339 h 378"/>
                  <a:gd name="T70" fmla="*/ 130 w 526"/>
                  <a:gd name="T71" fmla="*/ 376 h 378"/>
                  <a:gd name="T72" fmla="*/ 165 w 526"/>
                  <a:gd name="T73" fmla="*/ 351 h 378"/>
                  <a:gd name="T74" fmla="*/ 175 w 526"/>
                  <a:gd name="T75" fmla="*/ 325 h 378"/>
                  <a:gd name="T76" fmla="*/ 182 w 526"/>
                  <a:gd name="T77" fmla="*/ 304 h 378"/>
                  <a:gd name="T78" fmla="*/ 124 w 526"/>
                  <a:gd name="T79" fmla="*/ 294 h 378"/>
                  <a:gd name="T80" fmla="*/ 136 w 526"/>
                  <a:gd name="T81" fmla="*/ 348 h 378"/>
                  <a:gd name="T82" fmla="*/ 113 w 526"/>
                  <a:gd name="T83" fmla="*/ 317 h 378"/>
                  <a:gd name="T84" fmla="*/ 147 w 526"/>
                  <a:gd name="T85" fmla="*/ 272 h 378"/>
                  <a:gd name="T86" fmla="*/ 283 w 526"/>
                  <a:gd name="T87" fmla="*/ 290 h 378"/>
                  <a:gd name="T88" fmla="*/ 287 w 526"/>
                  <a:gd name="T89" fmla="*/ 254 h 378"/>
                  <a:gd name="T90" fmla="*/ 217 w 526"/>
                  <a:gd name="T91" fmla="*/ 262 h 378"/>
                  <a:gd name="T92" fmla="*/ 240 w 526"/>
                  <a:gd name="T93" fmla="*/ 190 h 378"/>
                  <a:gd name="T94" fmla="*/ 356 w 526"/>
                  <a:gd name="T95" fmla="*/ 172 h 378"/>
                  <a:gd name="T96" fmla="*/ 388 w 526"/>
                  <a:gd name="T97" fmla="*/ 135 h 378"/>
                  <a:gd name="T98" fmla="*/ 424 w 526"/>
                  <a:gd name="T99" fmla="*/ 77 h 378"/>
                  <a:gd name="T100" fmla="*/ 424 w 526"/>
                  <a:gd name="T101" fmla="*/ 59 h 378"/>
                  <a:gd name="T102" fmla="*/ 424 w 526"/>
                  <a:gd name="T103" fmla="*/ 59 h 3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526" h="378">
                    <a:moveTo>
                      <a:pt x="424" y="59"/>
                    </a:moveTo>
                    <a:cubicBezTo>
                      <a:pt x="428" y="44"/>
                      <a:pt x="428" y="44"/>
                      <a:pt x="428" y="44"/>
                    </a:cubicBezTo>
                    <a:cubicBezTo>
                      <a:pt x="427" y="38"/>
                      <a:pt x="426" y="32"/>
                      <a:pt x="424" y="26"/>
                    </a:cubicBezTo>
                    <a:cubicBezTo>
                      <a:pt x="424" y="59"/>
                      <a:pt x="424" y="59"/>
                      <a:pt x="424" y="59"/>
                    </a:cubicBezTo>
                    <a:close/>
                    <a:moveTo>
                      <a:pt x="424" y="105"/>
                    </a:moveTo>
                    <a:cubicBezTo>
                      <a:pt x="424" y="77"/>
                      <a:pt x="424" y="77"/>
                      <a:pt x="424" y="77"/>
                    </a:cubicBezTo>
                    <a:cubicBezTo>
                      <a:pt x="431" y="82"/>
                      <a:pt x="442" y="82"/>
                      <a:pt x="451" y="84"/>
                    </a:cubicBezTo>
                    <a:cubicBezTo>
                      <a:pt x="459" y="86"/>
                      <a:pt x="472" y="81"/>
                      <a:pt x="480" y="77"/>
                    </a:cubicBezTo>
                    <a:cubicBezTo>
                      <a:pt x="489" y="69"/>
                      <a:pt x="494" y="61"/>
                      <a:pt x="498" y="50"/>
                    </a:cubicBezTo>
                    <a:cubicBezTo>
                      <a:pt x="500" y="36"/>
                      <a:pt x="481" y="37"/>
                      <a:pt x="475" y="27"/>
                    </a:cubicBezTo>
                    <a:cubicBezTo>
                      <a:pt x="468" y="30"/>
                      <a:pt x="469" y="22"/>
                      <a:pt x="469" y="18"/>
                    </a:cubicBezTo>
                    <a:cubicBezTo>
                      <a:pt x="473" y="14"/>
                      <a:pt x="473" y="6"/>
                      <a:pt x="482" y="5"/>
                    </a:cubicBezTo>
                    <a:cubicBezTo>
                      <a:pt x="491" y="6"/>
                      <a:pt x="505" y="5"/>
                      <a:pt x="512" y="14"/>
                    </a:cubicBezTo>
                    <a:cubicBezTo>
                      <a:pt x="518" y="22"/>
                      <a:pt x="525" y="35"/>
                      <a:pt x="518" y="47"/>
                    </a:cubicBezTo>
                    <a:cubicBezTo>
                      <a:pt x="524" y="53"/>
                      <a:pt x="526" y="62"/>
                      <a:pt x="526" y="70"/>
                    </a:cubicBezTo>
                    <a:cubicBezTo>
                      <a:pt x="526" y="71"/>
                      <a:pt x="526" y="71"/>
                      <a:pt x="526" y="71"/>
                    </a:cubicBezTo>
                    <a:cubicBezTo>
                      <a:pt x="526" y="78"/>
                      <a:pt x="524" y="85"/>
                      <a:pt x="522" y="92"/>
                    </a:cubicBezTo>
                    <a:cubicBezTo>
                      <a:pt x="501" y="112"/>
                      <a:pt x="474" y="94"/>
                      <a:pt x="451" y="99"/>
                    </a:cubicBezTo>
                    <a:cubicBezTo>
                      <a:pt x="441" y="99"/>
                      <a:pt x="432" y="101"/>
                      <a:pt x="424" y="105"/>
                    </a:cubicBezTo>
                    <a:close/>
                    <a:moveTo>
                      <a:pt x="428" y="44"/>
                    </a:moveTo>
                    <a:cubicBezTo>
                      <a:pt x="424" y="59"/>
                      <a:pt x="424" y="59"/>
                      <a:pt x="424" y="59"/>
                    </a:cubicBezTo>
                    <a:lnTo>
                      <a:pt x="428" y="44"/>
                    </a:lnTo>
                    <a:close/>
                    <a:moveTo>
                      <a:pt x="419" y="73"/>
                    </a:moveTo>
                    <a:cubicBezTo>
                      <a:pt x="424" y="59"/>
                      <a:pt x="424" y="59"/>
                      <a:pt x="424" y="59"/>
                    </a:cubicBezTo>
                    <a:cubicBezTo>
                      <a:pt x="424" y="26"/>
                      <a:pt x="424" y="26"/>
                      <a:pt x="424" y="26"/>
                    </a:cubicBezTo>
                    <a:cubicBezTo>
                      <a:pt x="420" y="16"/>
                      <a:pt x="413" y="8"/>
                      <a:pt x="402" y="4"/>
                    </a:cubicBezTo>
                    <a:cubicBezTo>
                      <a:pt x="396" y="2"/>
                      <a:pt x="387" y="0"/>
                      <a:pt x="383" y="4"/>
                    </a:cubicBezTo>
                    <a:cubicBezTo>
                      <a:pt x="384" y="18"/>
                      <a:pt x="367" y="10"/>
                      <a:pt x="366" y="17"/>
                    </a:cubicBezTo>
                    <a:cubicBezTo>
                      <a:pt x="376" y="25"/>
                      <a:pt x="391" y="32"/>
                      <a:pt x="389" y="48"/>
                    </a:cubicBezTo>
                    <a:cubicBezTo>
                      <a:pt x="387" y="54"/>
                      <a:pt x="380" y="59"/>
                      <a:pt x="373" y="59"/>
                    </a:cubicBezTo>
                    <a:cubicBezTo>
                      <a:pt x="357" y="59"/>
                      <a:pt x="348" y="48"/>
                      <a:pt x="337" y="40"/>
                    </a:cubicBezTo>
                    <a:cubicBezTo>
                      <a:pt x="329" y="26"/>
                      <a:pt x="316" y="12"/>
                      <a:pt x="296" y="12"/>
                    </a:cubicBezTo>
                    <a:cubicBezTo>
                      <a:pt x="285" y="13"/>
                      <a:pt x="272" y="10"/>
                      <a:pt x="264" y="18"/>
                    </a:cubicBezTo>
                    <a:cubicBezTo>
                      <a:pt x="254" y="26"/>
                      <a:pt x="247" y="36"/>
                      <a:pt x="250" y="46"/>
                    </a:cubicBezTo>
                    <a:cubicBezTo>
                      <a:pt x="252" y="50"/>
                      <a:pt x="255" y="54"/>
                      <a:pt x="260" y="55"/>
                    </a:cubicBezTo>
                    <a:cubicBezTo>
                      <a:pt x="272" y="48"/>
                      <a:pt x="259" y="40"/>
                      <a:pt x="265" y="32"/>
                    </a:cubicBezTo>
                    <a:cubicBezTo>
                      <a:pt x="281" y="29"/>
                      <a:pt x="299" y="30"/>
                      <a:pt x="312" y="40"/>
                    </a:cubicBezTo>
                    <a:cubicBezTo>
                      <a:pt x="329" y="50"/>
                      <a:pt x="353" y="60"/>
                      <a:pt x="353" y="84"/>
                    </a:cubicBezTo>
                    <a:cubicBezTo>
                      <a:pt x="353" y="100"/>
                      <a:pt x="353" y="121"/>
                      <a:pt x="333" y="131"/>
                    </a:cubicBezTo>
                    <a:cubicBezTo>
                      <a:pt x="321" y="138"/>
                      <a:pt x="307" y="141"/>
                      <a:pt x="295" y="137"/>
                    </a:cubicBezTo>
                    <a:cubicBezTo>
                      <a:pt x="260" y="136"/>
                      <a:pt x="274" y="89"/>
                      <a:pt x="236" y="95"/>
                    </a:cubicBezTo>
                    <a:cubicBezTo>
                      <a:pt x="226" y="98"/>
                      <a:pt x="218" y="103"/>
                      <a:pt x="214" y="113"/>
                    </a:cubicBezTo>
                    <a:cubicBezTo>
                      <a:pt x="210" y="117"/>
                      <a:pt x="211" y="123"/>
                      <a:pt x="216" y="126"/>
                    </a:cubicBezTo>
                    <a:cubicBezTo>
                      <a:pt x="225" y="124"/>
                      <a:pt x="232" y="131"/>
                      <a:pt x="240" y="135"/>
                    </a:cubicBezTo>
                    <a:cubicBezTo>
                      <a:pt x="245" y="155"/>
                      <a:pt x="245" y="155"/>
                      <a:pt x="245" y="155"/>
                    </a:cubicBezTo>
                    <a:cubicBezTo>
                      <a:pt x="245" y="163"/>
                      <a:pt x="238" y="172"/>
                      <a:pt x="231" y="177"/>
                    </a:cubicBezTo>
                    <a:cubicBezTo>
                      <a:pt x="226" y="181"/>
                      <a:pt x="213" y="188"/>
                      <a:pt x="208" y="181"/>
                    </a:cubicBezTo>
                    <a:cubicBezTo>
                      <a:pt x="208" y="171"/>
                      <a:pt x="206" y="161"/>
                      <a:pt x="200" y="155"/>
                    </a:cubicBezTo>
                    <a:cubicBezTo>
                      <a:pt x="192" y="147"/>
                      <a:pt x="182" y="143"/>
                      <a:pt x="169" y="146"/>
                    </a:cubicBezTo>
                    <a:cubicBezTo>
                      <a:pt x="163" y="149"/>
                      <a:pt x="158" y="154"/>
                      <a:pt x="157" y="161"/>
                    </a:cubicBezTo>
                    <a:cubicBezTo>
                      <a:pt x="168" y="162"/>
                      <a:pt x="182" y="168"/>
                      <a:pt x="189" y="178"/>
                    </a:cubicBezTo>
                    <a:cubicBezTo>
                      <a:pt x="192" y="189"/>
                      <a:pt x="193" y="200"/>
                      <a:pt x="189" y="210"/>
                    </a:cubicBezTo>
                    <a:cubicBezTo>
                      <a:pt x="184" y="222"/>
                      <a:pt x="172" y="228"/>
                      <a:pt x="161" y="234"/>
                    </a:cubicBezTo>
                    <a:cubicBezTo>
                      <a:pt x="139" y="241"/>
                      <a:pt x="115" y="236"/>
                      <a:pt x="96" y="224"/>
                    </a:cubicBezTo>
                    <a:cubicBezTo>
                      <a:pt x="83" y="210"/>
                      <a:pt x="72" y="190"/>
                      <a:pt x="77" y="170"/>
                    </a:cubicBezTo>
                    <a:cubicBezTo>
                      <a:pt x="79" y="159"/>
                      <a:pt x="72" y="150"/>
                      <a:pt x="78" y="136"/>
                    </a:cubicBezTo>
                    <a:cubicBezTo>
                      <a:pt x="94" y="126"/>
                      <a:pt x="123" y="82"/>
                      <a:pt x="103" y="75"/>
                    </a:cubicBezTo>
                    <a:cubicBezTo>
                      <a:pt x="85" y="69"/>
                      <a:pt x="77" y="101"/>
                      <a:pt x="71" y="80"/>
                    </a:cubicBezTo>
                    <a:cubicBezTo>
                      <a:pt x="61" y="44"/>
                      <a:pt x="46" y="52"/>
                      <a:pt x="38" y="59"/>
                    </a:cubicBezTo>
                    <a:cubicBezTo>
                      <a:pt x="22" y="71"/>
                      <a:pt x="29" y="77"/>
                      <a:pt x="33" y="81"/>
                    </a:cubicBezTo>
                    <a:cubicBezTo>
                      <a:pt x="48" y="93"/>
                      <a:pt x="43" y="78"/>
                      <a:pt x="53" y="82"/>
                    </a:cubicBezTo>
                    <a:cubicBezTo>
                      <a:pt x="64" y="85"/>
                      <a:pt x="72" y="96"/>
                      <a:pt x="71" y="103"/>
                    </a:cubicBezTo>
                    <a:cubicBezTo>
                      <a:pt x="69" y="111"/>
                      <a:pt x="65" y="119"/>
                      <a:pt x="48" y="128"/>
                    </a:cubicBezTo>
                    <a:cubicBezTo>
                      <a:pt x="31" y="136"/>
                      <a:pt x="16" y="130"/>
                      <a:pt x="0" y="130"/>
                    </a:cubicBezTo>
                    <a:cubicBezTo>
                      <a:pt x="9" y="141"/>
                      <a:pt x="25" y="149"/>
                      <a:pt x="30" y="163"/>
                    </a:cubicBezTo>
                    <a:cubicBezTo>
                      <a:pt x="41" y="179"/>
                      <a:pt x="47" y="196"/>
                      <a:pt x="55" y="212"/>
                    </a:cubicBezTo>
                    <a:cubicBezTo>
                      <a:pt x="58" y="243"/>
                      <a:pt x="74" y="275"/>
                      <a:pt x="59" y="306"/>
                    </a:cubicBezTo>
                    <a:cubicBezTo>
                      <a:pt x="60" y="314"/>
                      <a:pt x="57" y="314"/>
                      <a:pt x="58" y="320"/>
                    </a:cubicBezTo>
                    <a:cubicBezTo>
                      <a:pt x="58" y="322"/>
                      <a:pt x="69" y="321"/>
                      <a:pt x="69" y="328"/>
                    </a:cubicBezTo>
                    <a:cubicBezTo>
                      <a:pt x="70" y="332"/>
                      <a:pt x="79" y="335"/>
                      <a:pt x="83" y="339"/>
                    </a:cubicBezTo>
                    <a:cubicBezTo>
                      <a:pt x="88" y="342"/>
                      <a:pt x="95" y="346"/>
                      <a:pt x="96" y="354"/>
                    </a:cubicBezTo>
                    <a:cubicBezTo>
                      <a:pt x="100" y="375"/>
                      <a:pt x="111" y="378"/>
                      <a:pt x="130" y="376"/>
                    </a:cubicBezTo>
                    <a:cubicBezTo>
                      <a:pt x="142" y="374"/>
                      <a:pt x="163" y="370"/>
                      <a:pt x="162" y="358"/>
                    </a:cubicBezTo>
                    <a:cubicBezTo>
                      <a:pt x="160" y="347"/>
                      <a:pt x="166" y="357"/>
                      <a:pt x="165" y="351"/>
                    </a:cubicBezTo>
                    <a:cubicBezTo>
                      <a:pt x="164" y="336"/>
                      <a:pt x="156" y="363"/>
                      <a:pt x="164" y="341"/>
                    </a:cubicBezTo>
                    <a:cubicBezTo>
                      <a:pt x="166" y="336"/>
                      <a:pt x="171" y="329"/>
                      <a:pt x="175" y="325"/>
                    </a:cubicBezTo>
                    <a:cubicBezTo>
                      <a:pt x="177" y="322"/>
                      <a:pt x="183" y="315"/>
                      <a:pt x="182" y="313"/>
                    </a:cubicBezTo>
                    <a:cubicBezTo>
                      <a:pt x="185" y="304"/>
                      <a:pt x="186" y="307"/>
                      <a:pt x="182" y="304"/>
                    </a:cubicBezTo>
                    <a:cubicBezTo>
                      <a:pt x="174" y="293"/>
                      <a:pt x="158" y="287"/>
                      <a:pt x="145" y="284"/>
                    </a:cubicBezTo>
                    <a:cubicBezTo>
                      <a:pt x="138" y="286"/>
                      <a:pt x="128" y="287"/>
                      <a:pt x="124" y="294"/>
                    </a:cubicBezTo>
                    <a:cubicBezTo>
                      <a:pt x="113" y="310"/>
                      <a:pt x="136" y="314"/>
                      <a:pt x="142" y="325"/>
                    </a:cubicBezTo>
                    <a:cubicBezTo>
                      <a:pt x="141" y="333"/>
                      <a:pt x="149" y="344"/>
                      <a:pt x="136" y="348"/>
                    </a:cubicBezTo>
                    <a:cubicBezTo>
                      <a:pt x="134" y="349"/>
                      <a:pt x="131" y="347"/>
                      <a:pt x="130" y="344"/>
                    </a:cubicBezTo>
                    <a:cubicBezTo>
                      <a:pt x="136" y="330"/>
                      <a:pt x="122" y="325"/>
                      <a:pt x="113" y="317"/>
                    </a:cubicBezTo>
                    <a:cubicBezTo>
                      <a:pt x="100" y="306"/>
                      <a:pt x="111" y="294"/>
                      <a:pt x="116" y="283"/>
                    </a:cubicBezTo>
                    <a:cubicBezTo>
                      <a:pt x="123" y="274"/>
                      <a:pt x="137" y="275"/>
                      <a:pt x="147" y="272"/>
                    </a:cubicBezTo>
                    <a:cubicBezTo>
                      <a:pt x="163" y="279"/>
                      <a:pt x="182" y="283"/>
                      <a:pt x="193" y="295"/>
                    </a:cubicBezTo>
                    <a:cubicBezTo>
                      <a:pt x="221" y="289"/>
                      <a:pt x="253" y="289"/>
                      <a:pt x="283" y="290"/>
                    </a:cubicBezTo>
                    <a:cubicBezTo>
                      <a:pt x="290" y="287"/>
                      <a:pt x="303" y="284"/>
                      <a:pt x="304" y="274"/>
                    </a:cubicBezTo>
                    <a:cubicBezTo>
                      <a:pt x="303" y="265"/>
                      <a:pt x="298" y="256"/>
                      <a:pt x="287" y="254"/>
                    </a:cubicBezTo>
                    <a:cubicBezTo>
                      <a:pt x="270" y="250"/>
                      <a:pt x="273" y="270"/>
                      <a:pt x="257" y="272"/>
                    </a:cubicBezTo>
                    <a:cubicBezTo>
                      <a:pt x="243" y="272"/>
                      <a:pt x="228" y="270"/>
                      <a:pt x="217" y="262"/>
                    </a:cubicBezTo>
                    <a:cubicBezTo>
                      <a:pt x="205" y="249"/>
                      <a:pt x="197" y="233"/>
                      <a:pt x="202" y="217"/>
                    </a:cubicBezTo>
                    <a:cubicBezTo>
                      <a:pt x="209" y="202"/>
                      <a:pt x="226" y="197"/>
                      <a:pt x="240" y="190"/>
                    </a:cubicBezTo>
                    <a:cubicBezTo>
                      <a:pt x="272" y="181"/>
                      <a:pt x="304" y="181"/>
                      <a:pt x="335" y="186"/>
                    </a:cubicBezTo>
                    <a:cubicBezTo>
                      <a:pt x="344" y="182"/>
                      <a:pt x="352" y="180"/>
                      <a:pt x="356" y="172"/>
                    </a:cubicBezTo>
                    <a:cubicBezTo>
                      <a:pt x="363" y="163"/>
                      <a:pt x="354" y="155"/>
                      <a:pt x="350" y="148"/>
                    </a:cubicBezTo>
                    <a:cubicBezTo>
                      <a:pt x="356" y="132"/>
                      <a:pt x="377" y="148"/>
                      <a:pt x="388" y="135"/>
                    </a:cubicBezTo>
                    <a:cubicBezTo>
                      <a:pt x="397" y="123"/>
                      <a:pt x="409" y="112"/>
                      <a:pt x="424" y="105"/>
                    </a:cubicBezTo>
                    <a:cubicBezTo>
                      <a:pt x="424" y="77"/>
                      <a:pt x="424" y="77"/>
                      <a:pt x="424" y="77"/>
                    </a:cubicBezTo>
                    <a:cubicBezTo>
                      <a:pt x="422" y="76"/>
                      <a:pt x="420" y="75"/>
                      <a:pt x="419" y="73"/>
                    </a:cubicBezTo>
                    <a:close/>
                    <a:moveTo>
                      <a:pt x="424" y="59"/>
                    </a:moveTo>
                    <a:cubicBezTo>
                      <a:pt x="419" y="73"/>
                      <a:pt x="419" y="73"/>
                      <a:pt x="419" y="73"/>
                    </a:cubicBezTo>
                    <a:lnTo>
                      <a:pt x="424" y="59"/>
                    </a:lnTo>
                    <a:close/>
                  </a:path>
                </a:pathLst>
              </a:custGeom>
              <a:solidFill>
                <a:srgbClr val="00A6CE"/>
              </a:solidFill>
              <a:ln>
                <a:solidFill>
                  <a:srgbClr val="F6AB00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2" name="Freeform 1422"/>
              <p:cNvSpPr>
                <a:spLocks noEditPoints="1"/>
              </p:cNvSpPr>
              <p:nvPr/>
            </p:nvSpPr>
            <p:spPr bwMode="auto">
              <a:xfrm>
                <a:off x="905583" y="6838312"/>
                <a:ext cx="874540" cy="836685"/>
              </a:xfrm>
              <a:custGeom>
                <a:avLst/>
                <a:gdLst>
                  <a:gd name="T0" fmla="*/ 177 w 352"/>
                  <a:gd name="T1" fmla="*/ 262 h 337"/>
                  <a:gd name="T2" fmla="*/ 193 w 352"/>
                  <a:gd name="T3" fmla="*/ 241 h 337"/>
                  <a:gd name="T4" fmla="*/ 155 w 352"/>
                  <a:gd name="T5" fmla="*/ 245 h 337"/>
                  <a:gd name="T6" fmla="*/ 150 w 352"/>
                  <a:gd name="T7" fmla="*/ 275 h 337"/>
                  <a:gd name="T8" fmla="*/ 166 w 352"/>
                  <a:gd name="T9" fmla="*/ 292 h 337"/>
                  <a:gd name="T10" fmla="*/ 177 w 352"/>
                  <a:gd name="T11" fmla="*/ 262 h 337"/>
                  <a:gd name="T12" fmla="*/ 116 w 352"/>
                  <a:gd name="T13" fmla="*/ 178 h 337"/>
                  <a:gd name="T14" fmla="*/ 168 w 352"/>
                  <a:gd name="T15" fmla="*/ 224 h 337"/>
                  <a:gd name="T16" fmla="*/ 193 w 352"/>
                  <a:gd name="T17" fmla="*/ 161 h 337"/>
                  <a:gd name="T18" fmla="*/ 166 w 352"/>
                  <a:gd name="T19" fmla="*/ 137 h 337"/>
                  <a:gd name="T20" fmla="*/ 193 w 352"/>
                  <a:gd name="T21" fmla="*/ 103 h 337"/>
                  <a:gd name="T22" fmla="*/ 137 w 352"/>
                  <a:gd name="T23" fmla="*/ 59 h 337"/>
                  <a:gd name="T24" fmla="*/ 215 w 352"/>
                  <a:gd name="T25" fmla="*/ 66 h 337"/>
                  <a:gd name="T26" fmla="*/ 258 w 352"/>
                  <a:gd name="T27" fmla="*/ 126 h 337"/>
                  <a:gd name="T28" fmla="*/ 256 w 352"/>
                  <a:gd name="T29" fmla="*/ 146 h 337"/>
                  <a:gd name="T30" fmla="*/ 259 w 352"/>
                  <a:gd name="T31" fmla="*/ 152 h 337"/>
                  <a:gd name="T32" fmla="*/ 260 w 352"/>
                  <a:gd name="T33" fmla="*/ 154 h 337"/>
                  <a:gd name="T34" fmla="*/ 264 w 352"/>
                  <a:gd name="T35" fmla="*/ 196 h 337"/>
                  <a:gd name="T36" fmla="*/ 305 w 352"/>
                  <a:gd name="T37" fmla="*/ 194 h 337"/>
                  <a:gd name="T38" fmla="*/ 328 w 352"/>
                  <a:gd name="T39" fmla="*/ 225 h 337"/>
                  <a:gd name="T40" fmla="*/ 347 w 352"/>
                  <a:gd name="T41" fmla="*/ 226 h 337"/>
                  <a:gd name="T42" fmla="*/ 347 w 352"/>
                  <a:gd name="T43" fmla="*/ 245 h 337"/>
                  <a:gd name="T44" fmla="*/ 305 w 352"/>
                  <a:gd name="T45" fmla="*/ 245 h 337"/>
                  <a:gd name="T46" fmla="*/ 155 w 352"/>
                  <a:gd name="T47" fmla="*/ 323 h 337"/>
                  <a:gd name="T48" fmla="*/ 127 w 352"/>
                  <a:gd name="T49" fmla="*/ 333 h 337"/>
                  <a:gd name="T50" fmla="*/ 106 w 352"/>
                  <a:gd name="T51" fmla="*/ 337 h 337"/>
                  <a:gd name="T52" fmla="*/ 56 w 352"/>
                  <a:gd name="T53" fmla="*/ 326 h 337"/>
                  <a:gd name="T54" fmla="*/ 23 w 352"/>
                  <a:gd name="T55" fmla="*/ 296 h 337"/>
                  <a:gd name="T56" fmla="*/ 58 w 352"/>
                  <a:gd name="T57" fmla="*/ 228 h 337"/>
                  <a:gd name="T58" fmla="*/ 116 w 352"/>
                  <a:gd name="T59" fmla="*/ 178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52" h="337">
                    <a:moveTo>
                      <a:pt x="177" y="262"/>
                    </a:moveTo>
                    <a:cubicBezTo>
                      <a:pt x="180" y="254"/>
                      <a:pt x="196" y="251"/>
                      <a:pt x="193" y="241"/>
                    </a:cubicBezTo>
                    <a:cubicBezTo>
                      <a:pt x="190" y="232"/>
                      <a:pt x="174" y="226"/>
                      <a:pt x="155" y="245"/>
                    </a:cubicBezTo>
                    <a:cubicBezTo>
                      <a:pt x="137" y="264"/>
                      <a:pt x="150" y="275"/>
                      <a:pt x="150" y="275"/>
                    </a:cubicBezTo>
                    <a:cubicBezTo>
                      <a:pt x="150" y="275"/>
                      <a:pt x="129" y="296"/>
                      <a:pt x="166" y="292"/>
                    </a:cubicBezTo>
                    <a:cubicBezTo>
                      <a:pt x="186" y="288"/>
                      <a:pt x="175" y="268"/>
                      <a:pt x="177" y="262"/>
                    </a:cubicBezTo>
                    <a:close/>
                    <a:moveTo>
                      <a:pt x="116" y="178"/>
                    </a:moveTo>
                    <a:cubicBezTo>
                      <a:pt x="127" y="190"/>
                      <a:pt x="137" y="224"/>
                      <a:pt x="168" y="224"/>
                    </a:cubicBezTo>
                    <a:cubicBezTo>
                      <a:pt x="198" y="224"/>
                      <a:pt x="193" y="161"/>
                      <a:pt x="193" y="161"/>
                    </a:cubicBezTo>
                    <a:cubicBezTo>
                      <a:pt x="161" y="164"/>
                      <a:pt x="166" y="137"/>
                      <a:pt x="166" y="137"/>
                    </a:cubicBezTo>
                    <a:cubicBezTo>
                      <a:pt x="166" y="124"/>
                      <a:pt x="202" y="112"/>
                      <a:pt x="193" y="103"/>
                    </a:cubicBezTo>
                    <a:cubicBezTo>
                      <a:pt x="183" y="94"/>
                      <a:pt x="137" y="125"/>
                      <a:pt x="137" y="59"/>
                    </a:cubicBezTo>
                    <a:cubicBezTo>
                      <a:pt x="163" y="0"/>
                      <a:pt x="215" y="66"/>
                      <a:pt x="215" y="66"/>
                    </a:cubicBezTo>
                    <a:cubicBezTo>
                      <a:pt x="260" y="76"/>
                      <a:pt x="266" y="97"/>
                      <a:pt x="258" y="126"/>
                    </a:cubicBezTo>
                    <a:cubicBezTo>
                      <a:pt x="256" y="132"/>
                      <a:pt x="247" y="131"/>
                      <a:pt x="256" y="146"/>
                    </a:cubicBezTo>
                    <a:cubicBezTo>
                      <a:pt x="259" y="152"/>
                      <a:pt x="259" y="152"/>
                      <a:pt x="259" y="152"/>
                    </a:cubicBezTo>
                    <a:cubicBezTo>
                      <a:pt x="260" y="154"/>
                      <a:pt x="260" y="154"/>
                      <a:pt x="260" y="154"/>
                    </a:cubicBezTo>
                    <a:cubicBezTo>
                      <a:pt x="263" y="158"/>
                      <a:pt x="264" y="196"/>
                      <a:pt x="264" y="196"/>
                    </a:cubicBezTo>
                    <a:cubicBezTo>
                      <a:pt x="283" y="222"/>
                      <a:pt x="305" y="194"/>
                      <a:pt x="305" y="194"/>
                    </a:cubicBezTo>
                    <a:cubicBezTo>
                      <a:pt x="330" y="194"/>
                      <a:pt x="328" y="225"/>
                      <a:pt x="328" y="225"/>
                    </a:cubicBezTo>
                    <a:cubicBezTo>
                      <a:pt x="328" y="225"/>
                      <a:pt x="342" y="220"/>
                      <a:pt x="347" y="226"/>
                    </a:cubicBezTo>
                    <a:cubicBezTo>
                      <a:pt x="352" y="231"/>
                      <a:pt x="347" y="245"/>
                      <a:pt x="347" y="245"/>
                    </a:cubicBezTo>
                    <a:cubicBezTo>
                      <a:pt x="305" y="245"/>
                      <a:pt x="305" y="245"/>
                      <a:pt x="305" y="245"/>
                    </a:cubicBezTo>
                    <a:cubicBezTo>
                      <a:pt x="198" y="282"/>
                      <a:pt x="155" y="323"/>
                      <a:pt x="155" y="323"/>
                    </a:cubicBezTo>
                    <a:cubicBezTo>
                      <a:pt x="142" y="332"/>
                      <a:pt x="136" y="332"/>
                      <a:pt x="127" y="333"/>
                    </a:cubicBezTo>
                    <a:cubicBezTo>
                      <a:pt x="116" y="335"/>
                      <a:pt x="106" y="337"/>
                      <a:pt x="106" y="337"/>
                    </a:cubicBezTo>
                    <a:cubicBezTo>
                      <a:pt x="56" y="326"/>
                      <a:pt x="56" y="326"/>
                      <a:pt x="56" y="326"/>
                    </a:cubicBezTo>
                    <a:cubicBezTo>
                      <a:pt x="49" y="310"/>
                      <a:pt x="23" y="296"/>
                      <a:pt x="23" y="296"/>
                    </a:cubicBezTo>
                    <a:cubicBezTo>
                      <a:pt x="0" y="213"/>
                      <a:pt x="99" y="282"/>
                      <a:pt x="58" y="228"/>
                    </a:cubicBezTo>
                    <a:cubicBezTo>
                      <a:pt x="38" y="194"/>
                      <a:pt x="94" y="157"/>
                      <a:pt x="116" y="178"/>
                    </a:cubicBezTo>
                    <a:close/>
                  </a:path>
                </a:pathLst>
              </a:custGeom>
              <a:solidFill>
                <a:srgbClr val="00A6CE"/>
              </a:solidFill>
              <a:ln w="17463" cap="rnd">
                <a:solidFill>
                  <a:srgbClr val="F6AB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3" name="Freeform 1423"/>
              <p:cNvSpPr>
                <a:spLocks/>
              </p:cNvSpPr>
              <p:nvPr/>
            </p:nvSpPr>
            <p:spPr bwMode="auto">
              <a:xfrm>
                <a:off x="4387172" y="6099240"/>
                <a:ext cx="91638" cy="107574"/>
              </a:xfrm>
              <a:custGeom>
                <a:avLst/>
                <a:gdLst>
                  <a:gd name="T0" fmla="*/ 32 w 37"/>
                  <a:gd name="T1" fmla="*/ 11 h 43"/>
                  <a:gd name="T2" fmla="*/ 30 w 37"/>
                  <a:gd name="T3" fmla="*/ 39 h 43"/>
                  <a:gd name="T4" fmla="*/ 4 w 37"/>
                  <a:gd name="T5" fmla="*/ 35 h 43"/>
                  <a:gd name="T6" fmla="*/ 5 w 37"/>
                  <a:gd name="T7" fmla="*/ 10 h 43"/>
                  <a:gd name="T8" fmla="*/ 32 w 37"/>
                  <a:gd name="T9" fmla="*/ 11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43">
                    <a:moveTo>
                      <a:pt x="32" y="11"/>
                    </a:moveTo>
                    <a:cubicBezTo>
                      <a:pt x="35" y="19"/>
                      <a:pt x="37" y="31"/>
                      <a:pt x="30" y="39"/>
                    </a:cubicBezTo>
                    <a:cubicBezTo>
                      <a:pt x="22" y="40"/>
                      <a:pt x="11" y="43"/>
                      <a:pt x="4" y="35"/>
                    </a:cubicBezTo>
                    <a:cubicBezTo>
                      <a:pt x="0" y="28"/>
                      <a:pt x="2" y="17"/>
                      <a:pt x="5" y="10"/>
                    </a:cubicBezTo>
                    <a:cubicBezTo>
                      <a:pt x="13" y="3"/>
                      <a:pt x="25" y="0"/>
                      <a:pt x="32" y="11"/>
                    </a:cubicBezTo>
                    <a:close/>
                  </a:path>
                </a:pathLst>
              </a:custGeom>
              <a:solidFill>
                <a:srgbClr val="00A6CE"/>
              </a:solidFill>
              <a:ln w="17463" cap="rnd">
                <a:solidFill>
                  <a:srgbClr val="F6AB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4" name="Freeform 1424"/>
              <p:cNvSpPr>
                <a:spLocks/>
              </p:cNvSpPr>
              <p:nvPr/>
            </p:nvSpPr>
            <p:spPr bwMode="auto">
              <a:xfrm>
                <a:off x="3998709" y="6280522"/>
                <a:ext cx="1163398" cy="962188"/>
              </a:xfrm>
              <a:custGeom>
                <a:avLst/>
                <a:gdLst>
                  <a:gd name="T0" fmla="*/ 145 w 469"/>
                  <a:gd name="T1" fmla="*/ 36 h 387"/>
                  <a:gd name="T2" fmla="*/ 231 w 469"/>
                  <a:gd name="T3" fmla="*/ 80 h 387"/>
                  <a:gd name="T4" fmla="*/ 247 w 469"/>
                  <a:gd name="T5" fmla="*/ 105 h 387"/>
                  <a:gd name="T6" fmla="*/ 289 w 469"/>
                  <a:gd name="T7" fmla="*/ 144 h 387"/>
                  <a:gd name="T8" fmla="*/ 278 w 469"/>
                  <a:gd name="T9" fmla="*/ 174 h 387"/>
                  <a:gd name="T10" fmla="*/ 235 w 469"/>
                  <a:gd name="T11" fmla="*/ 159 h 387"/>
                  <a:gd name="T12" fmla="*/ 248 w 469"/>
                  <a:gd name="T13" fmla="*/ 168 h 387"/>
                  <a:gd name="T14" fmla="*/ 262 w 469"/>
                  <a:gd name="T15" fmla="*/ 224 h 387"/>
                  <a:gd name="T16" fmla="*/ 274 w 469"/>
                  <a:gd name="T17" fmla="*/ 224 h 387"/>
                  <a:gd name="T18" fmla="*/ 313 w 469"/>
                  <a:gd name="T19" fmla="*/ 234 h 387"/>
                  <a:gd name="T20" fmla="*/ 311 w 469"/>
                  <a:gd name="T21" fmla="*/ 271 h 387"/>
                  <a:gd name="T22" fmla="*/ 324 w 469"/>
                  <a:gd name="T23" fmla="*/ 246 h 387"/>
                  <a:gd name="T24" fmla="*/ 280 w 469"/>
                  <a:gd name="T25" fmla="*/ 221 h 387"/>
                  <a:gd name="T26" fmla="*/ 330 w 469"/>
                  <a:gd name="T27" fmla="*/ 164 h 387"/>
                  <a:gd name="T28" fmla="*/ 359 w 469"/>
                  <a:gd name="T29" fmla="*/ 203 h 387"/>
                  <a:gd name="T30" fmla="*/ 396 w 469"/>
                  <a:gd name="T31" fmla="*/ 186 h 387"/>
                  <a:gd name="T32" fmla="*/ 389 w 469"/>
                  <a:gd name="T33" fmla="*/ 162 h 387"/>
                  <a:gd name="T34" fmla="*/ 373 w 469"/>
                  <a:gd name="T35" fmla="*/ 141 h 387"/>
                  <a:gd name="T36" fmla="*/ 410 w 469"/>
                  <a:gd name="T37" fmla="*/ 113 h 387"/>
                  <a:gd name="T38" fmla="*/ 464 w 469"/>
                  <a:gd name="T39" fmla="*/ 174 h 387"/>
                  <a:gd name="T40" fmla="*/ 435 w 469"/>
                  <a:gd name="T41" fmla="*/ 215 h 387"/>
                  <a:gd name="T42" fmla="*/ 456 w 469"/>
                  <a:gd name="T43" fmla="*/ 220 h 387"/>
                  <a:gd name="T44" fmla="*/ 451 w 469"/>
                  <a:gd name="T45" fmla="*/ 277 h 387"/>
                  <a:gd name="T46" fmla="*/ 392 w 469"/>
                  <a:gd name="T47" fmla="*/ 312 h 387"/>
                  <a:gd name="T48" fmla="*/ 385 w 469"/>
                  <a:gd name="T49" fmla="*/ 320 h 387"/>
                  <a:gd name="T50" fmla="*/ 333 w 469"/>
                  <a:gd name="T51" fmla="*/ 353 h 387"/>
                  <a:gd name="T52" fmla="*/ 329 w 469"/>
                  <a:gd name="T53" fmla="*/ 385 h 387"/>
                  <a:gd name="T54" fmla="*/ 303 w 469"/>
                  <a:gd name="T55" fmla="*/ 319 h 387"/>
                  <a:gd name="T56" fmla="*/ 246 w 469"/>
                  <a:gd name="T57" fmla="*/ 328 h 387"/>
                  <a:gd name="T58" fmla="*/ 237 w 469"/>
                  <a:gd name="T59" fmla="*/ 300 h 387"/>
                  <a:gd name="T60" fmla="*/ 177 w 469"/>
                  <a:gd name="T61" fmla="*/ 234 h 387"/>
                  <a:gd name="T62" fmla="*/ 136 w 469"/>
                  <a:gd name="T63" fmla="*/ 252 h 387"/>
                  <a:gd name="T64" fmla="*/ 135 w 469"/>
                  <a:gd name="T65" fmla="*/ 194 h 387"/>
                  <a:gd name="T66" fmla="*/ 170 w 469"/>
                  <a:gd name="T67" fmla="*/ 172 h 387"/>
                  <a:gd name="T68" fmla="*/ 137 w 469"/>
                  <a:gd name="T69" fmla="*/ 182 h 387"/>
                  <a:gd name="T70" fmla="*/ 173 w 469"/>
                  <a:gd name="T71" fmla="*/ 126 h 387"/>
                  <a:gd name="T72" fmla="*/ 180 w 469"/>
                  <a:gd name="T73" fmla="*/ 120 h 387"/>
                  <a:gd name="T74" fmla="*/ 129 w 469"/>
                  <a:gd name="T75" fmla="*/ 88 h 387"/>
                  <a:gd name="T76" fmla="*/ 70 w 469"/>
                  <a:gd name="T77" fmla="*/ 98 h 387"/>
                  <a:gd name="T78" fmla="*/ 21 w 469"/>
                  <a:gd name="T79" fmla="*/ 120 h 387"/>
                  <a:gd name="T80" fmla="*/ 9 w 469"/>
                  <a:gd name="T81" fmla="*/ 67 h 387"/>
                  <a:gd name="T82" fmla="*/ 30 w 469"/>
                  <a:gd name="T83" fmla="*/ 27 h 387"/>
                  <a:gd name="T84" fmla="*/ 65 w 469"/>
                  <a:gd name="T85" fmla="*/ 11 h 387"/>
                  <a:gd name="T86" fmla="*/ 133 w 469"/>
                  <a:gd name="T87" fmla="*/ 12 h 3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69" h="387">
                    <a:moveTo>
                      <a:pt x="133" y="12"/>
                    </a:moveTo>
                    <a:cubicBezTo>
                      <a:pt x="140" y="18"/>
                      <a:pt x="137" y="31"/>
                      <a:pt x="145" y="36"/>
                    </a:cubicBezTo>
                    <a:cubicBezTo>
                      <a:pt x="163" y="34"/>
                      <a:pt x="184" y="29"/>
                      <a:pt x="201" y="40"/>
                    </a:cubicBezTo>
                    <a:cubicBezTo>
                      <a:pt x="217" y="46"/>
                      <a:pt x="227" y="63"/>
                      <a:pt x="231" y="80"/>
                    </a:cubicBezTo>
                    <a:cubicBezTo>
                      <a:pt x="231" y="89"/>
                      <a:pt x="232" y="99"/>
                      <a:pt x="232" y="108"/>
                    </a:cubicBezTo>
                    <a:cubicBezTo>
                      <a:pt x="238" y="115"/>
                      <a:pt x="242" y="105"/>
                      <a:pt x="247" y="105"/>
                    </a:cubicBezTo>
                    <a:cubicBezTo>
                      <a:pt x="259" y="104"/>
                      <a:pt x="274" y="104"/>
                      <a:pt x="282" y="116"/>
                    </a:cubicBezTo>
                    <a:cubicBezTo>
                      <a:pt x="288" y="124"/>
                      <a:pt x="287" y="135"/>
                      <a:pt x="289" y="144"/>
                    </a:cubicBezTo>
                    <a:cubicBezTo>
                      <a:pt x="287" y="152"/>
                      <a:pt x="284" y="161"/>
                      <a:pt x="278" y="166"/>
                    </a:cubicBezTo>
                    <a:cubicBezTo>
                      <a:pt x="278" y="174"/>
                      <a:pt x="278" y="174"/>
                      <a:pt x="278" y="174"/>
                    </a:cubicBezTo>
                    <a:cubicBezTo>
                      <a:pt x="275" y="177"/>
                      <a:pt x="273" y="183"/>
                      <a:pt x="269" y="181"/>
                    </a:cubicBezTo>
                    <a:cubicBezTo>
                      <a:pt x="264" y="165"/>
                      <a:pt x="248" y="160"/>
                      <a:pt x="235" y="159"/>
                    </a:cubicBezTo>
                    <a:cubicBezTo>
                      <a:pt x="233" y="160"/>
                      <a:pt x="230" y="159"/>
                      <a:pt x="230" y="162"/>
                    </a:cubicBezTo>
                    <a:cubicBezTo>
                      <a:pt x="234" y="168"/>
                      <a:pt x="242" y="165"/>
                      <a:pt x="248" y="168"/>
                    </a:cubicBezTo>
                    <a:cubicBezTo>
                      <a:pt x="260" y="171"/>
                      <a:pt x="263" y="184"/>
                      <a:pt x="266" y="195"/>
                    </a:cubicBezTo>
                    <a:cubicBezTo>
                      <a:pt x="267" y="205"/>
                      <a:pt x="269" y="216"/>
                      <a:pt x="262" y="224"/>
                    </a:cubicBezTo>
                    <a:cubicBezTo>
                      <a:pt x="261" y="227"/>
                      <a:pt x="262" y="231"/>
                      <a:pt x="265" y="231"/>
                    </a:cubicBezTo>
                    <a:cubicBezTo>
                      <a:pt x="269" y="231"/>
                      <a:pt x="269" y="220"/>
                      <a:pt x="274" y="224"/>
                    </a:cubicBezTo>
                    <a:cubicBezTo>
                      <a:pt x="276" y="230"/>
                      <a:pt x="282" y="234"/>
                      <a:pt x="287" y="236"/>
                    </a:cubicBezTo>
                    <a:cubicBezTo>
                      <a:pt x="296" y="235"/>
                      <a:pt x="305" y="227"/>
                      <a:pt x="313" y="234"/>
                    </a:cubicBezTo>
                    <a:cubicBezTo>
                      <a:pt x="318" y="240"/>
                      <a:pt x="320" y="247"/>
                      <a:pt x="319" y="255"/>
                    </a:cubicBezTo>
                    <a:cubicBezTo>
                      <a:pt x="316" y="260"/>
                      <a:pt x="315" y="266"/>
                      <a:pt x="311" y="271"/>
                    </a:cubicBezTo>
                    <a:cubicBezTo>
                      <a:pt x="311" y="273"/>
                      <a:pt x="315" y="274"/>
                      <a:pt x="316" y="273"/>
                    </a:cubicBezTo>
                    <a:cubicBezTo>
                      <a:pt x="321" y="265"/>
                      <a:pt x="326" y="256"/>
                      <a:pt x="324" y="246"/>
                    </a:cubicBezTo>
                    <a:cubicBezTo>
                      <a:pt x="324" y="238"/>
                      <a:pt x="319" y="229"/>
                      <a:pt x="312" y="226"/>
                    </a:cubicBezTo>
                    <a:cubicBezTo>
                      <a:pt x="301" y="218"/>
                      <a:pt x="287" y="239"/>
                      <a:pt x="280" y="221"/>
                    </a:cubicBezTo>
                    <a:cubicBezTo>
                      <a:pt x="275" y="210"/>
                      <a:pt x="269" y="193"/>
                      <a:pt x="280" y="182"/>
                    </a:cubicBezTo>
                    <a:cubicBezTo>
                      <a:pt x="295" y="171"/>
                      <a:pt x="311" y="159"/>
                      <a:pt x="330" y="164"/>
                    </a:cubicBezTo>
                    <a:cubicBezTo>
                      <a:pt x="337" y="166"/>
                      <a:pt x="344" y="169"/>
                      <a:pt x="350" y="175"/>
                    </a:cubicBezTo>
                    <a:cubicBezTo>
                      <a:pt x="356" y="183"/>
                      <a:pt x="358" y="193"/>
                      <a:pt x="359" y="203"/>
                    </a:cubicBezTo>
                    <a:cubicBezTo>
                      <a:pt x="360" y="205"/>
                      <a:pt x="360" y="208"/>
                      <a:pt x="363" y="209"/>
                    </a:cubicBezTo>
                    <a:cubicBezTo>
                      <a:pt x="376" y="207"/>
                      <a:pt x="391" y="201"/>
                      <a:pt x="396" y="186"/>
                    </a:cubicBezTo>
                    <a:cubicBezTo>
                      <a:pt x="398" y="179"/>
                      <a:pt x="400" y="172"/>
                      <a:pt x="396" y="166"/>
                    </a:cubicBezTo>
                    <a:cubicBezTo>
                      <a:pt x="394" y="163"/>
                      <a:pt x="391" y="162"/>
                      <a:pt x="389" y="162"/>
                    </a:cubicBezTo>
                    <a:cubicBezTo>
                      <a:pt x="383" y="161"/>
                      <a:pt x="380" y="167"/>
                      <a:pt x="375" y="168"/>
                    </a:cubicBezTo>
                    <a:cubicBezTo>
                      <a:pt x="370" y="160"/>
                      <a:pt x="370" y="149"/>
                      <a:pt x="373" y="141"/>
                    </a:cubicBezTo>
                    <a:cubicBezTo>
                      <a:pt x="376" y="127"/>
                      <a:pt x="388" y="123"/>
                      <a:pt x="397" y="116"/>
                    </a:cubicBezTo>
                    <a:cubicBezTo>
                      <a:pt x="410" y="113"/>
                      <a:pt x="410" y="113"/>
                      <a:pt x="410" y="113"/>
                    </a:cubicBezTo>
                    <a:cubicBezTo>
                      <a:pt x="424" y="115"/>
                      <a:pt x="439" y="115"/>
                      <a:pt x="450" y="126"/>
                    </a:cubicBezTo>
                    <a:cubicBezTo>
                      <a:pt x="461" y="139"/>
                      <a:pt x="467" y="157"/>
                      <a:pt x="464" y="174"/>
                    </a:cubicBezTo>
                    <a:cubicBezTo>
                      <a:pt x="464" y="183"/>
                      <a:pt x="458" y="191"/>
                      <a:pt x="455" y="199"/>
                    </a:cubicBezTo>
                    <a:cubicBezTo>
                      <a:pt x="448" y="205"/>
                      <a:pt x="442" y="212"/>
                      <a:pt x="435" y="215"/>
                    </a:cubicBezTo>
                    <a:cubicBezTo>
                      <a:pt x="434" y="218"/>
                      <a:pt x="434" y="218"/>
                      <a:pt x="434" y="218"/>
                    </a:cubicBezTo>
                    <a:cubicBezTo>
                      <a:pt x="440" y="224"/>
                      <a:pt x="448" y="215"/>
                      <a:pt x="456" y="220"/>
                    </a:cubicBezTo>
                    <a:cubicBezTo>
                      <a:pt x="462" y="227"/>
                      <a:pt x="467" y="235"/>
                      <a:pt x="467" y="246"/>
                    </a:cubicBezTo>
                    <a:cubicBezTo>
                      <a:pt x="469" y="259"/>
                      <a:pt x="456" y="267"/>
                      <a:pt x="451" y="277"/>
                    </a:cubicBezTo>
                    <a:cubicBezTo>
                      <a:pt x="435" y="282"/>
                      <a:pt x="415" y="281"/>
                      <a:pt x="401" y="293"/>
                    </a:cubicBezTo>
                    <a:cubicBezTo>
                      <a:pt x="395" y="297"/>
                      <a:pt x="392" y="304"/>
                      <a:pt x="392" y="312"/>
                    </a:cubicBezTo>
                    <a:cubicBezTo>
                      <a:pt x="394" y="325"/>
                      <a:pt x="394" y="325"/>
                      <a:pt x="394" y="325"/>
                    </a:cubicBezTo>
                    <a:cubicBezTo>
                      <a:pt x="391" y="325"/>
                      <a:pt x="389" y="321"/>
                      <a:pt x="385" y="320"/>
                    </a:cubicBezTo>
                    <a:cubicBezTo>
                      <a:pt x="373" y="314"/>
                      <a:pt x="359" y="319"/>
                      <a:pt x="348" y="325"/>
                    </a:cubicBezTo>
                    <a:cubicBezTo>
                      <a:pt x="339" y="331"/>
                      <a:pt x="331" y="341"/>
                      <a:pt x="333" y="353"/>
                    </a:cubicBezTo>
                    <a:cubicBezTo>
                      <a:pt x="335" y="365"/>
                      <a:pt x="353" y="365"/>
                      <a:pt x="349" y="380"/>
                    </a:cubicBezTo>
                    <a:cubicBezTo>
                      <a:pt x="344" y="386"/>
                      <a:pt x="336" y="387"/>
                      <a:pt x="329" y="385"/>
                    </a:cubicBezTo>
                    <a:cubicBezTo>
                      <a:pt x="328" y="378"/>
                      <a:pt x="331" y="371"/>
                      <a:pt x="330" y="363"/>
                    </a:cubicBezTo>
                    <a:cubicBezTo>
                      <a:pt x="326" y="344"/>
                      <a:pt x="320" y="325"/>
                      <a:pt x="303" y="319"/>
                    </a:cubicBezTo>
                    <a:cubicBezTo>
                      <a:pt x="291" y="312"/>
                      <a:pt x="278" y="316"/>
                      <a:pt x="265" y="317"/>
                    </a:cubicBezTo>
                    <a:cubicBezTo>
                      <a:pt x="258" y="319"/>
                      <a:pt x="252" y="322"/>
                      <a:pt x="246" y="328"/>
                    </a:cubicBezTo>
                    <a:cubicBezTo>
                      <a:pt x="242" y="325"/>
                      <a:pt x="244" y="318"/>
                      <a:pt x="241" y="314"/>
                    </a:cubicBezTo>
                    <a:cubicBezTo>
                      <a:pt x="238" y="310"/>
                      <a:pt x="235" y="305"/>
                      <a:pt x="237" y="300"/>
                    </a:cubicBezTo>
                    <a:cubicBezTo>
                      <a:pt x="243" y="283"/>
                      <a:pt x="240" y="262"/>
                      <a:pt x="230" y="247"/>
                    </a:cubicBezTo>
                    <a:cubicBezTo>
                      <a:pt x="218" y="229"/>
                      <a:pt x="194" y="229"/>
                      <a:pt x="177" y="234"/>
                    </a:cubicBezTo>
                    <a:cubicBezTo>
                      <a:pt x="168" y="238"/>
                      <a:pt x="161" y="255"/>
                      <a:pt x="152" y="257"/>
                    </a:cubicBezTo>
                    <a:cubicBezTo>
                      <a:pt x="147" y="257"/>
                      <a:pt x="143" y="256"/>
                      <a:pt x="136" y="252"/>
                    </a:cubicBezTo>
                    <a:cubicBezTo>
                      <a:pt x="131" y="249"/>
                      <a:pt x="129" y="244"/>
                      <a:pt x="127" y="235"/>
                    </a:cubicBezTo>
                    <a:cubicBezTo>
                      <a:pt x="125" y="225"/>
                      <a:pt x="128" y="206"/>
                      <a:pt x="135" y="194"/>
                    </a:cubicBezTo>
                    <a:cubicBezTo>
                      <a:pt x="141" y="187"/>
                      <a:pt x="149" y="180"/>
                      <a:pt x="158" y="178"/>
                    </a:cubicBezTo>
                    <a:cubicBezTo>
                      <a:pt x="162" y="175"/>
                      <a:pt x="170" y="180"/>
                      <a:pt x="170" y="172"/>
                    </a:cubicBezTo>
                    <a:cubicBezTo>
                      <a:pt x="163" y="168"/>
                      <a:pt x="155" y="172"/>
                      <a:pt x="149" y="175"/>
                    </a:cubicBezTo>
                    <a:cubicBezTo>
                      <a:pt x="144" y="175"/>
                      <a:pt x="141" y="182"/>
                      <a:pt x="137" y="182"/>
                    </a:cubicBezTo>
                    <a:cubicBezTo>
                      <a:pt x="128" y="173"/>
                      <a:pt x="129" y="158"/>
                      <a:pt x="131" y="146"/>
                    </a:cubicBezTo>
                    <a:cubicBezTo>
                      <a:pt x="140" y="130"/>
                      <a:pt x="157" y="125"/>
                      <a:pt x="173" y="126"/>
                    </a:cubicBezTo>
                    <a:cubicBezTo>
                      <a:pt x="180" y="125"/>
                      <a:pt x="186" y="139"/>
                      <a:pt x="191" y="130"/>
                    </a:cubicBezTo>
                    <a:cubicBezTo>
                      <a:pt x="191" y="124"/>
                      <a:pt x="184" y="123"/>
                      <a:pt x="180" y="120"/>
                    </a:cubicBezTo>
                    <a:cubicBezTo>
                      <a:pt x="169" y="116"/>
                      <a:pt x="159" y="119"/>
                      <a:pt x="149" y="123"/>
                    </a:cubicBezTo>
                    <a:cubicBezTo>
                      <a:pt x="143" y="111"/>
                      <a:pt x="140" y="96"/>
                      <a:pt x="129" y="88"/>
                    </a:cubicBezTo>
                    <a:cubicBezTo>
                      <a:pt x="115" y="72"/>
                      <a:pt x="91" y="76"/>
                      <a:pt x="74" y="81"/>
                    </a:cubicBezTo>
                    <a:cubicBezTo>
                      <a:pt x="69" y="84"/>
                      <a:pt x="73" y="93"/>
                      <a:pt x="70" y="98"/>
                    </a:cubicBezTo>
                    <a:cubicBezTo>
                      <a:pt x="61" y="111"/>
                      <a:pt x="50" y="124"/>
                      <a:pt x="34" y="123"/>
                    </a:cubicBezTo>
                    <a:cubicBezTo>
                      <a:pt x="21" y="120"/>
                      <a:pt x="21" y="120"/>
                      <a:pt x="21" y="120"/>
                    </a:cubicBezTo>
                    <a:cubicBezTo>
                      <a:pt x="12" y="116"/>
                      <a:pt x="3" y="108"/>
                      <a:pt x="1" y="97"/>
                    </a:cubicBezTo>
                    <a:cubicBezTo>
                      <a:pt x="0" y="86"/>
                      <a:pt x="2" y="74"/>
                      <a:pt x="9" y="67"/>
                    </a:cubicBezTo>
                    <a:cubicBezTo>
                      <a:pt x="11" y="63"/>
                      <a:pt x="16" y="63"/>
                      <a:pt x="17" y="58"/>
                    </a:cubicBezTo>
                    <a:cubicBezTo>
                      <a:pt x="17" y="46"/>
                      <a:pt x="22" y="36"/>
                      <a:pt x="30" y="27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65" y="11"/>
                      <a:pt x="65" y="11"/>
                      <a:pt x="65" y="11"/>
                    </a:cubicBezTo>
                    <a:cubicBezTo>
                      <a:pt x="76" y="3"/>
                      <a:pt x="91" y="0"/>
                      <a:pt x="106" y="0"/>
                    </a:cubicBezTo>
                    <a:cubicBezTo>
                      <a:pt x="116" y="1"/>
                      <a:pt x="124" y="7"/>
                      <a:pt x="133" y="12"/>
                    </a:cubicBezTo>
                    <a:close/>
                  </a:path>
                </a:pathLst>
              </a:custGeom>
              <a:solidFill>
                <a:srgbClr val="00A6CE"/>
              </a:solidFill>
              <a:ln w="17463" cap="rnd">
                <a:solidFill>
                  <a:srgbClr val="F6AB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5" name="Freeform 1427"/>
              <p:cNvSpPr>
                <a:spLocks/>
              </p:cNvSpPr>
              <p:nvPr/>
            </p:nvSpPr>
            <p:spPr bwMode="auto">
              <a:xfrm>
                <a:off x="3853284" y="6914012"/>
                <a:ext cx="1559830" cy="739072"/>
              </a:xfrm>
              <a:custGeom>
                <a:avLst/>
                <a:gdLst>
                  <a:gd name="T0" fmla="*/ 134 w 629"/>
                  <a:gd name="T1" fmla="*/ 6 h 297"/>
                  <a:gd name="T2" fmla="*/ 179 w 629"/>
                  <a:gd name="T3" fmla="*/ 53 h 297"/>
                  <a:gd name="T4" fmla="*/ 226 w 629"/>
                  <a:gd name="T5" fmla="*/ 63 h 297"/>
                  <a:gd name="T6" fmla="*/ 296 w 629"/>
                  <a:gd name="T7" fmla="*/ 79 h 297"/>
                  <a:gd name="T8" fmla="*/ 312 w 629"/>
                  <a:gd name="T9" fmla="*/ 157 h 297"/>
                  <a:gd name="T10" fmla="*/ 302 w 629"/>
                  <a:gd name="T11" fmla="*/ 115 h 297"/>
                  <a:gd name="T12" fmla="*/ 359 w 629"/>
                  <a:gd name="T13" fmla="*/ 72 h 297"/>
                  <a:gd name="T14" fmla="*/ 377 w 629"/>
                  <a:gd name="T15" fmla="*/ 141 h 297"/>
                  <a:gd name="T16" fmla="*/ 395 w 629"/>
                  <a:gd name="T17" fmla="*/ 100 h 297"/>
                  <a:gd name="T18" fmla="*/ 452 w 629"/>
                  <a:gd name="T19" fmla="*/ 88 h 297"/>
                  <a:gd name="T20" fmla="*/ 457 w 629"/>
                  <a:gd name="T21" fmla="*/ 115 h 297"/>
                  <a:gd name="T22" fmla="*/ 485 w 629"/>
                  <a:gd name="T23" fmla="*/ 79 h 297"/>
                  <a:gd name="T24" fmla="*/ 468 w 629"/>
                  <a:gd name="T25" fmla="*/ 39 h 297"/>
                  <a:gd name="T26" fmla="*/ 539 w 629"/>
                  <a:gd name="T27" fmla="*/ 92 h 297"/>
                  <a:gd name="T28" fmla="*/ 550 w 629"/>
                  <a:gd name="T29" fmla="*/ 40 h 297"/>
                  <a:gd name="T30" fmla="*/ 629 w 629"/>
                  <a:gd name="T31" fmla="*/ 63 h 297"/>
                  <a:gd name="T32" fmla="*/ 531 w 629"/>
                  <a:gd name="T33" fmla="*/ 152 h 297"/>
                  <a:gd name="T34" fmla="*/ 512 w 629"/>
                  <a:gd name="T35" fmla="*/ 250 h 297"/>
                  <a:gd name="T36" fmla="*/ 432 w 629"/>
                  <a:gd name="T37" fmla="*/ 290 h 297"/>
                  <a:gd name="T38" fmla="*/ 483 w 629"/>
                  <a:gd name="T39" fmla="*/ 165 h 297"/>
                  <a:gd name="T40" fmla="*/ 464 w 629"/>
                  <a:gd name="T41" fmla="*/ 223 h 297"/>
                  <a:gd name="T42" fmla="*/ 399 w 629"/>
                  <a:gd name="T43" fmla="*/ 290 h 297"/>
                  <a:gd name="T44" fmla="*/ 449 w 629"/>
                  <a:gd name="T45" fmla="*/ 170 h 297"/>
                  <a:gd name="T46" fmla="*/ 390 w 629"/>
                  <a:gd name="T47" fmla="*/ 290 h 297"/>
                  <a:gd name="T48" fmla="*/ 416 w 629"/>
                  <a:gd name="T49" fmla="*/ 182 h 297"/>
                  <a:gd name="T50" fmla="*/ 359 w 629"/>
                  <a:gd name="T51" fmla="*/ 291 h 297"/>
                  <a:gd name="T52" fmla="*/ 385 w 629"/>
                  <a:gd name="T53" fmla="*/ 180 h 297"/>
                  <a:gd name="T54" fmla="*/ 327 w 629"/>
                  <a:gd name="T55" fmla="*/ 291 h 297"/>
                  <a:gd name="T56" fmla="*/ 347 w 629"/>
                  <a:gd name="T57" fmla="*/ 191 h 297"/>
                  <a:gd name="T58" fmla="*/ 336 w 629"/>
                  <a:gd name="T59" fmla="*/ 227 h 297"/>
                  <a:gd name="T60" fmla="*/ 278 w 629"/>
                  <a:gd name="T61" fmla="*/ 291 h 297"/>
                  <a:gd name="T62" fmla="*/ 311 w 629"/>
                  <a:gd name="T63" fmla="*/ 204 h 297"/>
                  <a:gd name="T64" fmla="*/ 250 w 629"/>
                  <a:gd name="T65" fmla="*/ 291 h 297"/>
                  <a:gd name="T66" fmla="*/ 279 w 629"/>
                  <a:gd name="T67" fmla="*/ 199 h 297"/>
                  <a:gd name="T68" fmla="*/ 241 w 629"/>
                  <a:gd name="T69" fmla="*/ 291 h 297"/>
                  <a:gd name="T70" fmla="*/ 254 w 629"/>
                  <a:gd name="T71" fmla="*/ 200 h 297"/>
                  <a:gd name="T72" fmla="*/ 212 w 629"/>
                  <a:gd name="T73" fmla="*/ 286 h 297"/>
                  <a:gd name="T74" fmla="*/ 207 w 629"/>
                  <a:gd name="T75" fmla="*/ 257 h 297"/>
                  <a:gd name="T76" fmla="*/ 156 w 629"/>
                  <a:gd name="T77" fmla="*/ 200 h 297"/>
                  <a:gd name="T78" fmla="*/ 203 w 629"/>
                  <a:gd name="T79" fmla="*/ 206 h 297"/>
                  <a:gd name="T80" fmla="*/ 157 w 629"/>
                  <a:gd name="T81" fmla="*/ 157 h 297"/>
                  <a:gd name="T82" fmla="*/ 187 w 629"/>
                  <a:gd name="T83" fmla="*/ 150 h 297"/>
                  <a:gd name="T84" fmla="*/ 77 w 629"/>
                  <a:gd name="T85" fmla="*/ 127 h 297"/>
                  <a:gd name="T86" fmla="*/ 124 w 629"/>
                  <a:gd name="T87" fmla="*/ 77 h 297"/>
                  <a:gd name="T88" fmla="*/ 45 w 629"/>
                  <a:gd name="T89" fmla="*/ 89 h 297"/>
                  <a:gd name="T90" fmla="*/ 23 w 629"/>
                  <a:gd name="T91" fmla="*/ 15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629" h="297">
                    <a:moveTo>
                      <a:pt x="88" y="17"/>
                    </a:moveTo>
                    <a:cubicBezTo>
                      <a:pt x="93" y="25"/>
                      <a:pt x="95" y="13"/>
                      <a:pt x="99" y="12"/>
                    </a:cubicBezTo>
                    <a:cubicBezTo>
                      <a:pt x="109" y="3"/>
                      <a:pt x="122" y="3"/>
                      <a:pt x="134" y="6"/>
                    </a:cubicBezTo>
                    <a:cubicBezTo>
                      <a:pt x="145" y="11"/>
                      <a:pt x="159" y="18"/>
                      <a:pt x="163" y="33"/>
                    </a:cubicBezTo>
                    <a:cubicBezTo>
                      <a:pt x="166" y="42"/>
                      <a:pt x="168" y="51"/>
                      <a:pt x="165" y="60"/>
                    </a:cubicBezTo>
                    <a:cubicBezTo>
                      <a:pt x="169" y="66"/>
                      <a:pt x="173" y="54"/>
                      <a:pt x="179" y="53"/>
                    </a:cubicBezTo>
                    <a:cubicBezTo>
                      <a:pt x="190" y="48"/>
                      <a:pt x="204" y="49"/>
                      <a:pt x="213" y="59"/>
                    </a:cubicBezTo>
                    <a:cubicBezTo>
                      <a:pt x="216" y="63"/>
                      <a:pt x="216" y="70"/>
                      <a:pt x="222" y="70"/>
                    </a:cubicBezTo>
                    <a:cubicBezTo>
                      <a:pt x="225" y="70"/>
                      <a:pt x="225" y="66"/>
                      <a:pt x="226" y="63"/>
                    </a:cubicBezTo>
                    <a:cubicBezTo>
                      <a:pt x="237" y="49"/>
                      <a:pt x="254" y="39"/>
                      <a:pt x="271" y="43"/>
                    </a:cubicBezTo>
                    <a:cubicBezTo>
                      <a:pt x="280" y="44"/>
                      <a:pt x="286" y="54"/>
                      <a:pt x="291" y="62"/>
                    </a:cubicBezTo>
                    <a:cubicBezTo>
                      <a:pt x="293" y="67"/>
                      <a:pt x="293" y="74"/>
                      <a:pt x="296" y="79"/>
                    </a:cubicBezTo>
                    <a:cubicBezTo>
                      <a:pt x="291" y="87"/>
                      <a:pt x="287" y="97"/>
                      <a:pt x="288" y="108"/>
                    </a:cubicBezTo>
                    <a:cubicBezTo>
                      <a:pt x="292" y="127"/>
                      <a:pt x="326" y="118"/>
                      <a:pt x="318" y="145"/>
                    </a:cubicBezTo>
                    <a:cubicBezTo>
                      <a:pt x="318" y="151"/>
                      <a:pt x="307" y="150"/>
                      <a:pt x="312" y="157"/>
                    </a:cubicBezTo>
                    <a:cubicBezTo>
                      <a:pt x="318" y="160"/>
                      <a:pt x="320" y="151"/>
                      <a:pt x="323" y="148"/>
                    </a:cubicBezTo>
                    <a:cubicBezTo>
                      <a:pt x="327" y="143"/>
                      <a:pt x="325" y="136"/>
                      <a:pt x="324" y="130"/>
                    </a:cubicBezTo>
                    <a:cubicBezTo>
                      <a:pt x="319" y="121"/>
                      <a:pt x="311" y="116"/>
                      <a:pt x="302" y="115"/>
                    </a:cubicBezTo>
                    <a:cubicBezTo>
                      <a:pt x="293" y="108"/>
                      <a:pt x="293" y="108"/>
                      <a:pt x="293" y="108"/>
                    </a:cubicBezTo>
                    <a:cubicBezTo>
                      <a:pt x="291" y="94"/>
                      <a:pt x="301" y="82"/>
                      <a:pt x="310" y="74"/>
                    </a:cubicBezTo>
                    <a:cubicBezTo>
                      <a:pt x="324" y="66"/>
                      <a:pt x="345" y="62"/>
                      <a:pt x="359" y="72"/>
                    </a:cubicBezTo>
                    <a:cubicBezTo>
                      <a:pt x="373" y="78"/>
                      <a:pt x="377" y="95"/>
                      <a:pt x="380" y="109"/>
                    </a:cubicBezTo>
                    <a:cubicBezTo>
                      <a:pt x="380" y="119"/>
                      <a:pt x="380" y="129"/>
                      <a:pt x="375" y="137"/>
                    </a:cubicBezTo>
                    <a:cubicBezTo>
                      <a:pt x="374" y="140"/>
                      <a:pt x="376" y="141"/>
                      <a:pt x="377" y="141"/>
                    </a:cubicBezTo>
                    <a:cubicBezTo>
                      <a:pt x="385" y="134"/>
                      <a:pt x="398" y="142"/>
                      <a:pt x="406" y="134"/>
                    </a:cubicBezTo>
                    <a:cubicBezTo>
                      <a:pt x="410" y="130"/>
                      <a:pt x="411" y="124"/>
                      <a:pt x="411" y="119"/>
                    </a:cubicBezTo>
                    <a:cubicBezTo>
                      <a:pt x="409" y="110"/>
                      <a:pt x="402" y="105"/>
                      <a:pt x="395" y="100"/>
                    </a:cubicBezTo>
                    <a:cubicBezTo>
                      <a:pt x="393" y="96"/>
                      <a:pt x="395" y="91"/>
                      <a:pt x="396" y="87"/>
                    </a:cubicBezTo>
                    <a:cubicBezTo>
                      <a:pt x="406" y="74"/>
                      <a:pt x="421" y="67"/>
                      <a:pt x="435" y="71"/>
                    </a:cubicBezTo>
                    <a:cubicBezTo>
                      <a:pt x="442" y="73"/>
                      <a:pt x="451" y="79"/>
                      <a:pt x="452" y="88"/>
                    </a:cubicBezTo>
                    <a:cubicBezTo>
                      <a:pt x="453" y="95"/>
                      <a:pt x="455" y="103"/>
                      <a:pt x="451" y="109"/>
                    </a:cubicBezTo>
                    <a:cubicBezTo>
                      <a:pt x="450" y="112"/>
                      <a:pt x="443" y="116"/>
                      <a:pt x="449" y="118"/>
                    </a:cubicBezTo>
                    <a:cubicBezTo>
                      <a:pt x="452" y="121"/>
                      <a:pt x="454" y="115"/>
                      <a:pt x="457" y="115"/>
                    </a:cubicBezTo>
                    <a:cubicBezTo>
                      <a:pt x="466" y="117"/>
                      <a:pt x="477" y="117"/>
                      <a:pt x="485" y="111"/>
                    </a:cubicBezTo>
                    <a:cubicBezTo>
                      <a:pt x="490" y="106"/>
                      <a:pt x="493" y="100"/>
                      <a:pt x="493" y="92"/>
                    </a:cubicBezTo>
                    <a:cubicBezTo>
                      <a:pt x="493" y="86"/>
                      <a:pt x="489" y="82"/>
                      <a:pt x="485" y="79"/>
                    </a:cubicBezTo>
                    <a:cubicBezTo>
                      <a:pt x="477" y="72"/>
                      <a:pt x="464" y="78"/>
                      <a:pt x="457" y="69"/>
                    </a:cubicBezTo>
                    <a:cubicBezTo>
                      <a:pt x="454" y="64"/>
                      <a:pt x="453" y="57"/>
                      <a:pt x="455" y="51"/>
                    </a:cubicBezTo>
                    <a:cubicBezTo>
                      <a:pt x="455" y="44"/>
                      <a:pt x="463" y="43"/>
                      <a:pt x="468" y="39"/>
                    </a:cubicBezTo>
                    <a:cubicBezTo>
                      <a:pt x="484" y="32"/>
                      <a:pt x="506" y="29"/>
                      <a:pt x="521" y="40"/>
                    </a:cubicBezTo>
                    <a:cubicBezTo>
                      <a:pt x="527" y="53"/>
                      <a:pt x="535" y="66"/>
                      <a:pt x="534" y="81"/>
                    </a:cubicBezTo>
                    <a:cubicBezTo>
                      <a:pt x="537" y="84"/>
                      <a:pt x="532" y="92"/>
                      <a:pt x="539" y="92"/>
                    </a:cubicBezTo>
                    <a:cubicBezTo>
                      <a:pt x="550" y="89"/>
                      <a:pt x="563" y="87"/>
                      <a:pt x="568" y="74"/>
                    </a:cubicBezTo>
                    <a:cubicBezTo>
                      <a:pt x="572" y="66"/>
                      <a:pt x="575" y="55"/>
                      <a:pt x="570" y="46"/>
                    </a:cubicBezTo>
                    <a:cubicBezTo>
                      <a:pt x="565" y="40"/>
                      <a:pt x="557" y="41"/>
                      <a:pt x="550" y="40"/>
                    </a:cubicBezTo>
                    <a:cubicBezTo>
                      <a:pt x="550" y="34"/>
                      <a:pt x="555" y="27"/>
                      <a:pt x="559" y="22"/>
                    </a:cubicBezTo>
                    <a:cubicBezTo>
                      <a:pt x="568" y="9"/>
                      <a:pt x="582" y="9"/>
                      <a:pt x="595" y="9"/>
                    </a:cubicBezTo>
                    <a:cubicBezTo>
                      <a:pt x="615" y="17"/>
                      <a:pt x="627" y="41"/>
                      <a:pt x="629" y="63"/>
                    </a:cubicBezTo>
                    <a:cubicBezTo>
                      <a:pt x="627" y="79"/>
                      <a:pt x="627" y="97"/>
                      <a:pt x="616" y="109"/>
                    </a:cubicBezTo>
                    <a:cubicBezTo>
                      <a:pt x="610" y="116"/>
                      <a:pt x="604" y="123"/>
                      <a:pt x="598" y="129"/>
                    </a:cubicBezTo>
                    <a:cubicBezTo>
                      <a:pt x="578" y="142"/>
                      <a:pt x="554" y="145"/>
                      <a:pt x="531" y="152"/>
                    </a:cubicBezTo>
                    <a:cubicBezTo>
                      <a:pt x="529" y="153"/>
                      <a:pt x="529" y="155"/>
                      <a:pt x="530" y="157"/>
                    </a:cubicBezTo>
                    <a:cubicBezTo>
                      <a:pt x="543" y="162"/>
                      <a:pt x="540" y="179"/>
                      <a:pt x="544" y="191"/>
                    </a:cubicBezTo>
                    <a:cubicBezTo>
                      <a:pt x="545" y="216"/>
                      <a:pt x="533" y="241"/>
                      <a:pt x="512" y="250"/>
                    </a:cubicBezTo>
                    <a:cubicBezTo>
                      <a:pt x="493" y="260"/>
                      <a:pt x="468" y="261"/>
                      <a:pt x="454" y="284"/>
                    </a:cubicBezTo>
                    <a:cubicBezTo>
                      <a:pt x="453" y="290"/>
                      <a:pt x="453" y="290"/>
                      <a:pt x="453" y="290"/>
                    </a:cubicBezTo>
                    <a:cubicBezTo>
                      <a:pt x="447" y="291"/>
                      <a:pt x="439" y="291"/>
                      <a:pt x="432" y="290"/>
                    </a:cubicBezTo>
                    <a:cubicBezTo>
                      <a:pt x="434" y="284"/>
                      <a:pt x="441" y="280"/>
                      <a:pt x="443" y="273"/>
                    </a:cubicBezTo>
                    <a:cubicBezTo>
                      <a:pt x="466" y="242"/>
                      <a:pt x="476" y="206"/>
                      <a:pt x="484" y="168"/>
                    </a:cubicBezTo>
                    <a:cubicBezTo>
                      <a:pt x="484" y="167"/>
                      <a:pt x="484" y="165"/>
                      <a:pt x="483" y="165"/>
                    </a:cubicBezTo>
                    <a:cubicBezTo>
                      <a:pt x="481" y="164"/>
                      <a:pt x="481" y="166"/>
                      <a:pt x="480" y="168"/>
                    </a:cubicBezTo>
                    <a:cubicBezTo>
                      <a:pt x="481" y="169"/>
                      <a:pt x="481" y="169"/>
                      <a:pt x="481" y="169"/>
                    </a:cubicBezTo>
                    <a:cubicBezTo>
                      <a:pt x="476" y="187"/>
                      <a:pt x="472" y="206"/>
                      <a:pt x="464" y="223"/>
                    </a:cubicBezTo>
                    <a:cubicBezTo>
                      <a:pt x="457" y="242"/>
                      <a:pt x="447" y="260"/>
                      <a:pt x="436" y="277"/>
                    </a:cubicBezTo>
                    <a:cubicBezTo>
                      <a:pt x="428" y="285"/>
                      <a:pt x="421" y="294"/>
                      <a:pt x="409" y="291"/>
                    </a:cubicBezTo>
                    <a:cubicBezTo>
                      <a:pt x="406" y="290"/>
                      <a:pt x="402" y="292"/>
                      <a:pt x="399" y="290"/>
                    </a:cubicBezTo>
                    <a:cubicBezTo>
                      <a:pt x="406" y="278"/>
                      <a:pt x="416" y="267"/>
                      <a:pt x="423" y="254"/>
                    </a:cubicBezTo>
                    <a:cubicBezTo>
                      <a:pt x="434" y="230"/>
                      <a:pt x="446" y="203"/>
                      <a:pt x="451" y="175"/>
                    </a:cubicBezTo>
                    <a:cubicBezTo>
                      <a:pt x="451" y="174"/>
                      <a:pt x="450" y="172"/>
                      <a:pt x="449" y="170"/>
                    </a:cubicBezTo>
                    <a:cubicBezTo>
                      <a:pt x="445" y="172"/>
                      <a:pt x="449" y="176"/>
                      <a:pt x="447" y="179"/>
                    </a:cubicBezTo>
                    <a:cubicBezTo>
                      <a:pt x="439" y="208"/>
                      <a:pt x="430" y="236"/>
                      <a:pt x="415" y="261"/>
                    </a:cubicBezTo>
                    <a:cubicBezTo>
                      <a:pt x="407" y="270"/>
                      <a:pt x="399" y="282"/>
                      <a:pt x="390" y="290"/>
                    </a:cubicBezTo>
                    <a:cubicBezTo>
                      <a:pt x="383" y="291"/>
                      <a:pt x="374" y="292"/>
                      <a:pt x="367" y="291"/>
                    </a:cubicBezTo>
                    <a:cubicBezTo>
                      <a:pt x="366" y="285"/>
                      <a:pt x="373" y="281"/>
                      <a:pt x="377" y="277"/>
                    </a:cubicBezTo>
                    <a:cubicBezTo>
                      <a:pt x="397" y="249"/>
                      <a:pt x="409" y="217"/>
                      <a:pt x="416" y="182"/>
                    </a:cubicBezTo>
                    <a:cubicBezTo>
                      <a:pt x="417" y="180"/>
                      <a:pt x="416" y="179"/>
                      <a:pt x="415" y="177"/>
                    </a:cubicBezTo>
                    <a:cubicBezTo>
                      <a:pt x="414" y="178"/>
                      <a:pt x="414" y="178"/>
                      <a:pt x="414" y="178"/>
                    </a:cubicBezTo>
                    <a:cubicBezTo>
                      <a:pt x="405" y="220"/>
                      <a:pt x="389" y="261"/>
                      <a:pt x="359" y="291"/>
                    </a:cubicBezTo>
                    <a:cubicBezTo>
                      <a:pt x="352" y="291"/>
                      <a:pt x="345" y="292"/>
                      <a:pt x="337" y="291"/>
                    </a:cubicBezTo>
                    <a:cubicBezTo>
                      <a:pt x="347" y="275"/>
                      <a:pt x="359" y="259"/>
                      <a:pt x="367" y="244"/>
                    </a:cubicBezTo>
                    <a:cubicBezTo>
                      <a:pt x="376" y="224"/>
                      <a:pt x="380" y="201"/>
                      <a:pt x="385" y="180"/>
                    </a:cubicBezTo>
                    <a:cubicBezTo>
                      <a:pt x="384" y="179"/>
                      <a:pt x="383" y="179"/>
                      <a:pt x="383" y="179"/>
                    </a:cubicBezTo>
                    <a:cubicBezTo>
                      <a:pt x="375" y="197"/>
                      <a:pt x="375" y="217"/>
                      <a:pt x="366" y="233"/>
                    </a:cubicBezTo>
                    <a:cubicBezTo>
                      <a:pt x="357" y="254"/>
                      <a:pt x="346" y="278"/>
                      <a:pt x="327" y="291"/>
                    </a:cubicBezTo>
                    <a:cubicBezTo>
                      <a:pt x="309" y="291"/>
                      <a:pt x="309" y="291"/>
                      <a:pt x="309" y="291"/>
                    </a:cubicBezTo>
                    <a:cubicBezTo>
                      <a:pt x="309" y="286"/>
                      <a:pt x="309" y="286"/>
                      <a:pt x="309" y="286"/>
                    </a:cubicBezTo>
                    <a:cubicBezTo>
                      <a:pt x="332" y="259"/>
                      <a:pt x="343" y="225"/>
                      <a:pt x="347" y="191"/>
                    </a:cubicBezTo>
                    <a:cubicBezTo>
                      <a:pt x="347" y="190"/>
                      <a:pt x="347" y="188"/>
                      <a:pt x="346" y="188"/>
                    </a:cubicBezTo>
                    <a:cubicBezTo>
                      <a:pt x="342" y="190"/>
                      <a:pt x="344" y="194"/>
                      <a:pt x="343" y="197"/>
                    </a:cubicBezTo>
                    <a:cubicBezTo>
                      <a:pt x="339" y="206"/>
                      <a:pt x="341" y="218"/>
                      <a:pt x="336" y="227"/>
                    </a:cubicBezTo>
                    <a:cubicBezTo>
                      <a:pt x="330" y="249"/>
                      <a:pt x="320" y="268"/>
                      <a:pt x="305" y="285"/>
                    </a:cubicBezTo>
                    <a:cubicBezTo>
                      <a:pt x="302" y="296"/>
                      <a:pt x="288" y="290"/>
                      <a:pt x="279" y="291"/>
                    </a:cubicBezTo>
                    <a:cubicBezTo>
                      <a:pt x="278" y="291"/>
                      <a:pt x="278" y="291"/>
                      <a:pt x="278" y="291"/>
                    </a:cubicBezTo>
                    <a:cubicBezTo>
                      <a:pt x="297" y="266"/>
                      <a:pt x="307" y="236"/>
                      <a:pt x="314" y="206"/>
                    </a:cubicBezTo>
                    <a:cubicBezTo>
                      <a:pt x="314" y="199"/>
                      <a:pt x="317" y="193"/>
                      <a:pt x="314" y="187"/>
                    </a:cubicBezTo>
                    <a:cubicBezTo>
                      <a:pt x="309" y="190"/>
                      <a:pt x="313" y="199"/>
                      <a:pt x="311" y="204"/>
                    </a:cubicBezTo>
                    <a:cubicBezTo>
                      <a:pt x="306" y="219"/>
                      <a:pt x="303" y="234"/>
                      <a:pt x="298" y="249"/>
                    </a:cubicBezTo>
                    <a:cubicBezTo>
                      <a:pt x="292" y="265"/>
                      <a:pt x="283" y="278"/>
                      <a:pt x="270" y="291"/>
                    </a:cubicBezTo>
                    <a:cubicBezTo>
                      <a:pt x="264" y="292"/>
                      <a:pt x="256" y="292"/>
                      <a:pt x="250" y="291"/>
                    </a:cubicBezTo>
                    <a:cubicBezTo>
                      <a:pt x="259" y="274"/>
                      <a:pt x="271" y="259"/>
                      <a:pt x="275" y="239"/>
                    </a:cubicBezTo>
                    <a:cubicBezTo>
                      <a:pt x="279" y="223"/>
                      <a:pt x="286" y="205"/>
                      <a:pt x="281" y="186"/>
                    </a:cubicBezTo>
                    <a:cubicBezTo>
                      <a:pt x="278" y="189"/>
                      <a:pt x="280" y="195"/>
                      <a:pt x="279" y="199"/>
                    </a:cubicBezTo>
                    <a:cubicBezTo>
                      <a:pt x="279" y="216"/>
                      <a:pt x="271" y="232"/>
                      <a:pt x="267" y="248"/>
                    </a:cubicBezTo>
                    <a:cubicBezTo>
                      <a:pt x="265" y="264"/>
                      <a:pt x="254" y="274"/>
                      <a:pt x="245" y="287"/>
                    </a:cubicBezTo>
                    <a:cubicBezTo>
                      <a:pt x="241" y="291"/>
                      <a:pt x="241" y="291"/>
                      <a:pt x="241" y="291"/>
                    </a:cubicBezTo>
                    <a:cubicBezTo>
                      <a:pt x="232" y="291"/>
                      <a:pt x="223" y="292"/>
                      <a:pt x="216" y="291"/>
                    </a:cubicBezTo>
                    <a:cubicBezTo>
                      <a:pt x="222" y="280"/>
                      <a:pt x="232" y="273"/>
                      <a:pt x="238" y="262"/>
                    </a:cubicBezTo>
                    <a:cubicBezTo>
                      <a:pt x="248" y="244"/>
                      <a:pt x="253" y="222"/>
                      <a:pt x="254" y="200"/>
                    </a:cubicBezTo>
                    <a:cubicBezTo>
                      <a:pt x="254" y="197"/>
                      <a:pt x="252" y="194"/>
                      <a:pt x="250" y="193"/>
                    </a:cubicBezTo>
                    <a:cubicBezTo>
                      <a:pt x="248" y="196"/>
                      <a:pt x="251" y="199"/>
                      <a:pt x="251" y="201"/>
                    </a:cubicBezTo>
                    <a:cubicBezTo>
                      <a:pt x="247" y="234"/>
                      <a:pt x="237" y="266"/>
                      <a:pt x="212" y="286"/>
                    </a:cubicBezTo>
                    <a:cubicBezTo>
                      <a:pt x="209" y="297"/>
                      <a:pt x="197" y="291"/>
                      <a:pt x="190" y="291"/>
                    </a:cubicBezTo>
                    <a:cubicBezTo>
                      <a:pt x="190" y="289"/>
                      <a:pt x="190" y="289"/>
                      <a:pt x="190" y="289"/>
                    </a:cubicBezTo>
                    <a:cubicBezTo>
                      <a:pt x="199" y="281"/>
                      <a:pt x="212" y="273"/>
                      <a:pt x="207" y="257"/>
                    </a:cubicBezTo>
                    <a:cubicBezTo>
                      <a:pt x="205" y="244"/>
                      <a:pt x="191" y="237"/>
                      <a:pt x="179" y="235"/>
                    </a:cubicBezTo>
                    <a:cubicBezTo>
                      <a:pt x="168" y="231"/>
                      <a:pt x="150" y="244"/>
                      <a:pt x="147" y="227"/>
                    </a:cubicBezTo>
                    <a:cubicBezTo>
                      <a:pt x="148" y="217"/>
                      <a:pt x="149" y="207"/>
                      <a:pt x="156" y="200"/>
                    </a:cubicBezTo>
                    <a:cubicBezTo>
                      <a:pt x="166" y="191"/>
                      <a:pt x="177" y="201"/>
                      <a:pt x="187" y="202"/>
                    </a:cubicBezTo>
                    <a:cubicBezTo>
                      <a:pt x="191" y="206"/>
                      <a:pt x="197" y="208"/>
                      <a:pt x="202" y="210"/>
                    </a:cubicBezTo>
                    <a:cubicBezTo>
                      <a:pt x="204" y="210"/>
                      <a:pt x="204" y="207"/>
                      <a:pt x="203" y="206"/>
                    </a:cubicBezTo>
                    <a:cubicBezTo>
                      <a:pt x="191" y="194"/>
                      <a:pt x="175" y="190"/>
                      <a:pt x="159" y="191"/>
                    </a:cubicBezTo>
                    <a:cubicBezTo>
                      <a:pt x="155" y="184"/>
                      <a:pt x="147" y="184"/>
                      <a:pt x="144" y="176"/>
                    </a:cubicBezTo>
                    <a:cubicBezTo>
                      <a:pt x="145" y="168"/>
                      <a:pt x="151" y="161"/>
                      <a:pt x="157" y="157"/>
                    </a:cubicBezTo>
                    <a:cubicBezTo>
                      <a:pt x="164" y="153"/>
                      <a:pt x="173" y="151"/>
                      <a:pt x="181" y="155"/>
                    </a:cubicBezTo>
                    <a:cubicBezTo>
                      <a:pt x="186" y="157"/>
                      <a:pt x="189" y="163"/>
                      <a:pt x="193" y="161"/>
                    </a:cubicBezTo>
                    <a:cubicBezTo>
                      <a:pt x="196" y="155"/>
                      <a:pt x="189" y="153"/>
                      <a:pt x="187" y="150"/>
                    </a:cubicBezTo>
                    <a:cubicBezTo>
                      <a:pt x="180" y="136"/>
                      <a:pt x="171" y="124"/>
                      <a:pt x="157" y="120"/>
                    </a:cubicBezTo>
                    <a:cubicBezTo>
                      <a:pt x="144" y="116"/>
                      <a:pt x="127" y="112"/>
                      <a:pt x="113" y="119"/>
                    </a:cubicBezTo>
                    <a:cubicBezTo>
                      <a:pt x="101" y="120"/>
                      <a:pt x="90" y="130"/>
                      <a:pt x="77" y="127"/>
                    </a:cubicBezTo>
                    <a:cubicBezTo>
                      <a:pt x="70" y="123"/>
                      <a:pt x="68" y="123"/>
                      <a:pt x="68" y="106"/>
                    </a:cubicBezTo>
                    <a:cubicBezTo>
                      <a:pt x="68" y="90"/>
                      <a:pt x="82" y="76"/>
                      <a:pt x="91" y="74"/>
                    </a:cubicBezTo>
                    <a:cubicBezTo>
                      <a:pt x="101" y="68"/>
                      <a:pt x="116" y="68"/>
                      <a:pt x="124" y="77"/>
                    </a:cubicBezTo>
                    <a:cubicBezTo>
                      <a:pt x="125" y="77"/>
                      <a:pt x="127" y="76"/>
                      <a:pt x="127" y="74"/>
                    </a:cubicBezTo>
                    <a:cubicBezTo>
                      <a:pt x="123" y="62"/>
                      <a:pt x="111" y="66"/>
                      <a:pt x="104" y="64"/>
                    </a:cubicBezTo>
                    <a:cubicBezTo>
                      <a:pt x="51" y="35"/>
                      <a:pt x="57" y="77"/>
                      <a:pt x="45" y="89"/>
                    </a:cubicBezTo>
                    <a:cubicBezTo>
                      <a:pt x="29" y="100"/>
                      <a:pt x="19" y="94"/>
                      <a:pt x="12" y="87"/>
                    </a:cubicBezTo>
                    <a:cubicBezTo>
                      <a:pt x="4" y="78"/>
                      <a:pt x="2" y="68"/>
                      <a:pt x="0" y="59"/>
                    </a:cubicBezTo>
                    <a:cubicBezTo>
                      <a:pt x="1" y="41"/>
                      <a:pt x="13" y="23"/>
                      <a:pt x="23" y="15"/>
                    </a:cubicBezTo>
                    <a:cubicBezTo>
                      <a:pt x="34" y="7"/>
                      <a:pt x="58" y="0"/>
                      <a:pt x="77" y="4"/>
                    </a:cubicBezTo>
                    <a:cubicBezTo>
                      <a:pt x="82" y="5"/>
                      <a:pt x="85" y="12"/>
                      <a:pt x="88" y="17"/>
                    </a:cubicBezTo>
                    <a:close/>
                  </a:path>
                </a:pathLst>
              </a:custGeom>
              <a:solidFill>
                <a:srgbClr val="00A6CE"/>
              </a:solidFill>
              <a:ln w="17463" cap="rnd">
                <a:solidFill>
                  <a:srgbClr val="F6AB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6" name="Freeform 1428"/>
              <p:cNvSpPr>
                <a:spLocks/>
              </p:cNvSpPr>
              <p:nvPr/>
            </p:nvSpPr>
            <p:spPr bwMode="auto">
              <a:xfrm>
                <a:off x="4441" y="6208466"/>
                <a:ext cx="1810838" cy="1177335"/>
              </a:xfrm>
              <a:custGeom>
                <a:avLst/>
                <a:gdLst>
                  <a:gd name="T0" fmla="*/ 166 w 730"/>
                  <a:gd name="T1" fmla="*/ 58 h 473"/>
                  <a:gd name="T2" fmla="*/ 186 w 730"/>
                  <a:gd name="T3" fmla="*/ 128 h 473"/>
                  <a:gd name="T4" fmla="*/ 168 w 730"/>
                  <a:gd name="T5" fmla="*/ 219 h 473"/>
                  <a:gd name="T6" fmla="*/ 222 w 730"/>
                  <a:gd name="T7" fmla="*/ 187 h 473"/>
                  <a:gd name="T8" fmla="*/ 220 w 730"/>
                  <a:gd name="T9" fmla="*/ 248 h 473"/>
                  <a:gd name="T10" fmla="*/ 210 w 730"/>
                  <a:gd name="T11" fmla="*/ 294 h 473"/>
                  <a:gd name="T12" fmla="*/ 225 w 730"/>
                  <a:gd name="T13" fmla="*/ 282 h 473"/>
                  <a:gd name="T14" fmla="*/ 222 w 730"/>
                  <a:gd name="T15" fmla="*/ 256 h 473"/>
                  <a:gd name="T16" fmla="*/ 301 w 730"/>
                  <a:gd name="T17" fmla="*/ 266 h 473"/>
                  <a:gd name="T18" fmla="*/ 365 w 730"/>
                  <a:gd name="T19" fmla="*/ 244 h 473"/>
                  <a:gd name="T20" fmla="*/ 385 w 730"/>
                  <a:gd name="T21" fmla="*/ 233 h 473"/>
                  <a:gd name="T22" fmla="*/ 420 w 730"/>
                  <a:gd name="T23" fmla="*/ 290 h 473"/>
                  <a:gd name="T24" fmla="*/ 504 w 730"/>
                  <a:gd name="T25" fmla="*/ 243 h 473"/>
                  <a:gd name="T26" fmla="*/ 519 w 730"/>
                  <a:gd name="T27" fmla="*/ 219 h 473"/>
                  <a:gd name="T28" fmla="*/ 562 w 730"/>
                  <a:gd name="T29" fmla="*/ 294 h 473"/>
                  <a:gd name="T30" fmla="*/ 586 w 730"/>
                  <a:gd name="T31" fmla="*/ 318 h 473"/>
                  <a:gd name="T32" fmla="*/ 568 w 730"/>
                  <a:gd name="T33" fmla="*/ 405 h 473"/>
                  <a:gd name="T34" fmla="*/ 708 w 730"/>
                  <a:gd name="T35" fmla="*/ 473 h 473"/>
                  <a:gd name="T36" fmla="*/ 684 w 730"/>
                  <a:gd name="T37" fmla="*/ 424 h 473"/>
                  <a:gd name="T38" fmla="*/ 545 w 730"/>
                  <a:gd name="T39" fmla="*/ 403 h 473"/>
                  <a:gd name="T40" fmla="*/ 547 w 730"/>
                  <a:gd name="T41" fmla="*/ 317 h 473"/>
                  <a:gd name="T42" fmla="*/ 424 w 730"/>
                  <a:gd name="T43" fmla="*/ 340 h 473"/>
                  <a:gd name="T44" fmla="*/ 467 w 730"/>
                  <a:gd name="T45" fmla="*/ 333 h 473"/>
                  <a:gd name="T46" fmla="*/ 477 w 730"/>
                  <a:gd name="T47" fmla="*/ 371 h 473"/>
                  <a:gd name="T48" fmla="*/ 390 w 730"/>
                  <a:gd name="T49" fmla="*/ 362 h 473"/>
                  <a:gd name="T50" fmla="*/ 389 w 730"/>
                  <a:gd name="T51" fmla="*/ 328 h 473"/>
                  <a:gd name="T52" fmla="*/ 362 w 730"/>
                  <a:gd name="T53" fmla="*/ 284 h 473"/>
                  <a:gd name="T54" fmla="*/ 296 w 730"/>
                  <a:gd name="T55" fmla="*/ 338 h 473"/>
                  <a:gd name="T56" fmla="*/ 390 w 730"/>
                  <a:gd name="T57" fmla="*/ 312 h 473"/>
                  <a:gd name="T58" fmla="*/ 294 w 730"/>
                  <a:gd name="T59" fmla="*/ 341 h 473"/>
                  <a:gd name="T60" fmla="*/ 184 w 730"/>
                  <a:gd name="T61" fmla="*/ 318 h 473"/>
                  <a:gd name="T62" fmla="*/ 43 w 730"/>
                  <a:gd name="T63" fmla="*/ 295 h 473"/>
                  <a:gd name="T64" fmla="*/ 31 w 730"/>
                  <a:gd name="T65" fmla="*/ 251 h 473"/>
                  <a:gd name="T66" fmla="*/ 39 w 730"/>
                  <a:gd name="T67" fmla="*/ 225 h 473"/>
                  <a:gd name="T68" fmla="*/ 167 w 730"/>
                  <a:gd name="T69" fmla="*/ 245 h 473"/>
                  <a:gd name="T70" fmla="*/ 115 w 730"/>
                  <a:gd name="T71" fmla="*/ 225 h 473"/>
                  <a:gd name="T72" fmla="*/ 145 w 730"/>
                  <a:gd name="T73" fmla="*/ 205 h 473"/>
                  <a:gd name="T74" fmla="*/ 124 w 730"/>
                  <a:gd name="T75" fmla="*/ 175 h 473"/>
                  <a:gd name="T76" fmla="*/ 95 w 730"/>
                  <a:gd name="T77" fmla="*/ 165 h 473"/>
                  <a:gd name="T78" fmla="*/ 125 w 730"/>
                  <a:gd name="T79" fmla="*/ 102 h 473"/>
                  <a:gd name="T80" fmla="*/ 74 w 730"/>
                  <a:gd name="T81" fmla="*/ 141 h 473"/>
                  <a:gd name="T82" fmla="*/ 56 w 730"/>
                  <a:gd name="T83" fmla="*/ 110 h 473"/>
                  <a:gd name="T84" fmla="*/ 111 w 730"/>
                  <a:gd name="T85" fmla="*/ 74 h 473"/>
                  <a:gd name="T86" fmla="*/ 84 w 730"/>
                  <a:gd name="T87" fmla="*/ 54 h 473"/>
                  <a:gd name="T88" fmla="*/ 156 w 730"/>
                  <a:gd name="T89" fmla="*/ 53 h 473"/>
                  <a:gd name="T90" fmla="*/ 124 w 730"/>
                  <a:gd name="T91" fmla="*/ 26 h 473"/>
                  <a:gd name="T92" fmla="*/ 126 w 730"/>
                  <a:gd name="T93" fmla="*/ 1 h 4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730" h="473">
                    <a:moveTo>
                      <a:pt x="151" y="8"/>
                    </a:moveTo>
                    <a:cubicBezTo>
                      <a:pt x="163" y="7"/>
                      <a:pt x="176" y="13"/>
                      <a:pt x="184" y="20"/>
                    </a:cubicBezTo>
                    <a:cubicBezTo>
                      <a:pt x="191" y="36"/>
                      <a:pt x="170" y="44"/>
                      <a:pt x="166" y="58"/>
                    </a:cubicBezTo>
                    <a:cubicBezTo>
                      <a:pt x="157" y="72"/>
                      <a:pt x="162" y="88"/>
                      <a:pt x="171" y="100"/>
                    </a:cubicBezTo>
                    <a:cubicBezTo>
                      <a:pt x="177" y="110"/>
                      <a:pt x="159" y="116"/>
                      <a:pt x="168" y="124"/>
                    </a:cubicBezTo>
                    <a:cubicBezTo>
                      <a:pt x="174" y="124"/>
                      <a:pt x="182" y="122"/>
                      <a:pt x="186" y="128"/>
                    </a:cubicBezTo>
                    <a:cubicBezTo>
                      <a:pt x="191" y="132"/>
                      <a:pt x="190" y="137"/>
                      <a:pt x="190" y="143"/>
                    </a:cubicBezTo>
                    <a:cubicBezTo>
                      <a:pt x="176" y="157"/>
                      <a:pt x="166" y="173"/>
                      <a:pt x="162" y="192"/>
                    </a:cubicBezTo>
                    <a:cubicBezTo>
                      <a:pt x="162" y="201"/>
                      <a:pt x="160" y="211"/>
                      <a:pt x="168" y="219"/>
                    </a:cubicBezTo>
                    <a:cubicBezTo>
                      <a:pt x="178" y="227"/>
                      <a:pt x="192" y="228"/>
                      <a:pt x="205" y="225"/>
                    </a:cubicBezTo>
                    <a:cubicBezTo>
                      <a:pt x="214" y="222"/>
                      <a:pt x="220" y="215"/>
                      <a:pt x="224" y="208"/>
                    </a:cubicBezTo>
                    <a:cubicBezTo>
                      <a:pt x="228" y="200"/>
                      <a:pt x="214" y="195"/>
                      <a:pt x="222" y="187"/>
                    </a:cubicBezTo>
                    <a:cubicBezTo>
                      <a:pt x="226" y="182"/>
                      <a:pt x="235" y="183"/>
                      <a:pt x="241" y="185"/>
                    </a:cubicBezTo>
                    <a:cubicBezTo>
                      <a:pt x="248" y="189"/>
                      <a:pt x="246" y="196"/>
                      <a:pt x="245" y="200"/>
                    </a:cubicBezTo>
                    <a:cubicBezTo>
                      <a:pt x="235" y="215"/>
                      <a:pt x="225" y="232"/>
                      <a:pt x="220" y="248"/>
                    </a:cubicBezTo>
                    <a:cubicBezTo>
                      <a:pt x="208" y="249"/>
                      <a:pt x="199" y="258"/>
                      <a:pt x="189" y="263"/>
                    </a:cubicBezTo>
                    <a:cubicBezTo>
                      <a:pt x="188" y="270"/>
                      <a:pt x="183" y="277"/>
                      <a:pt x="187" y="282"/>
                    </a:cubicBezTo>
                    <a:cubicBezTo>
                      <a:pt x="193" y="289"/>
                      <a:pt x="198" y="298"/>
                      <a:pt x="210" y="294"/>
                    </a:cubicBezTo>
                    <a:cubicBezTo>
                      <a:pt x="218" y="292"/>
                      <a:pt x="226" y="287"/>
                      <a:pt x="234" y="294"/>
                    </a:cubicBezTo>
                    <a:cubicBezTo>
                      <a:pt x="236" y="294"/>
                      <a:pt x="239" y="293"/>
                      <a:pt x="239" y="292"/>
                    </a:cubicBezTo>
                    <a:cubicBezTo>
                      <a:pt x="240" y="285"/>
                      <a:pt x="230" y="285"/>
                      <a:pt x="225" y="282"/>
                    </a:cubicBezTo>
                    <a:cubicBezTo>
                      <a:pt x="215" y="282"/>
                      <a:pt x="205" y="293"/>
                      <a:pt x="197" y="282"/>
                    </a:cubicBezTo>
                    <a:cubicBezTo>
                      <a:pt x="193" y="278"/>
                      <a:pt x="196" y="273"/>
                      <a:pt x="197" y="268"/>
                    </a:cubicBezTo>
                    <a:cubicBezTo>
                      <a:pt x="203" y="262"/>
                      <a:pt x="212" y="256"/>
                      <a:pt x="222" y="256"/>
                    </a:cubicBezTo>
                    <a:cubicBezTo>
                      <a:pt x="239" y="258"/>
                      <a:pt x="258" y="266"/>
                      <a:pt x="263" y="282"/>
                    </a:cubicBezTo>
                    <a:cubicBezTo>
                      <a:pt x="264" y="285"/>
                      <a:pt x="268" y="288"/>
                      <a:pt x="271" y="286"/>
                    </a:cubicBezTo>
                    <a:cubicBezTo>
                      <a:pt x="281" y="278"/>
                      <a:pt x="288" y="269"/>
                      <a:pt x="301" y="266"/>
                    </a:cubicBezTo>
                    <a:cubicBezTo>
                      <a:pt x="316" y="265"/>
                      <a:pt x="331" y="264"/>
                      <a:pt x="347" y="268"/>
                    </a:cubicBezTo>
                    <a:cubicBezTo>
                      <a:pt x="354" y="268"/>
                      <a:pt x="361" y="264"/>
                      <a:pt x="365" y="260"/>
                    </a:cubicBezTo>
                    <a:cubicBezTo>
                      <a:pt x="370" y="255"/>
                      <a:pt x="368" y="248"/>
                      <a:pt x="365" y="244"/>
                    </a:cubicBezTo>
                    <a:cubicBezTo>
                      <a:pt x="361" y="244"/>
                      <a:pt x="349" y="243"/>
                      <a:pt x="351" y="240"/>
                    </a:cubicBezTo>
                    <a:cubicBezTo>
                      <a:pt x="353" y="235"/>
                      <a:pt x="354" y="231"/>
                      <a:pt x="362" y="230"/>
                    </a:cubicBezTo>
                    <a:cubicBezTo>
                      <a:pt x="373" y="227"/>
                      <a:pt x="378" y="229"/>
                      <a:pt x="385" y="233"/>
                    </a:cubicBezTo>
                    <a:cubicBezTo>
                      <a:pt x="392" y="239"/>
                      <a:pt x="392" y="248"/>
                      <a:pt x="391" y="256"/>
                    </a:cubicBezTo>
                    <a:cubicBezTo>
                      <a:pt x="401" y="263"/>
                      <a:pt x="420" y="267"/>
                      <a:pt x="419" y="283"/>
                    </a:cubicBezTo>
                    <a:cubicBezTo>
                      <a:pt x="419" y="284"/>
                      <a:pt x="417" y="289"/>
                      <a:pt x="420" y="290"/>
                    </a:cubicBezTo>
                    <a:cubicBezTo>
                      <a:pt x="432" y="293"/>
                      <a:pt x="432" y="280"/>
                      <a:pt x="440" y="277"/>
                    </a:cubicBezTo>
                    <a:cubicBezTo>
                      <a:pt x="461" y="260"/>
                      <a:pt x="501" y="284"/>
                      <a:pt x="512" y="255"/>
                    </a:cubicBezTo>
                    <a:cubicBezTo>
                      <a:pt x="513" y="250"/>
                      <a:pt x="509" y="245"/>
                      <a:pt x="504" y="243"/>
                    </a:cubicBezTo>
                    <a:cubicBezTo>
                      <a:pt x="498" y="239"/>
                      <a:pt x="488" y="243"/>
                      <a:pt x="484" y="237"/>
                    </a:cubicBezTo>
                    <a:cubicBezTo>
                      <a:pt x="481" y="233"/>
                      <a:pt x="482" y="228"/>
                      <a:pt x="486" y="226"/>
                    </a:cubicBezTo>
                    <a:cubicBezTo>
                      <a:pt x="494" y="219"/>
                      <a:pt x="506" y="213"/>
                      <a:pt x="519" y="219"/>
                    </a:cubicBezTo>
                    <a:cubicBezTo>
                      <a:pt x="524" y="221"/>
                      <a:pt x="530" y="225"/>
                      <a:pt x="530" y="231"/>
                    </a:cubicBezTo>
                    <a:cubicBezTo>
                      <a:pt x="523" y="251"/>
                      <a:pt x="516" y="276"/>
                      <a:pt x="538" y="290"/>
                    </a:cubicBezTo>
                    <a:cubicBezTo>
                      <a:pt x="544" y="295"/>
                      <a:pt x="554" y="293"/>
                      <a:pt x="562" y="294"/>
                    </a:cubicBezTo>
                    <a:cubicBezTo>
                      <a:pt x="568" y="292"/>
                      <a:pt x="575" y="288"/>
                      <a:pt x="580" y="283"/>
                    </a:cubicBezTo>
                    <a:cubicBezTo>
                      <a:pt x="582" y="285"/>
                      <a:pt x="583" y="288"/>
                      <a:pt x="585" y="291"/>
                    </a:cubicBezTo>
                    <a:cubicBezTo>
                      <a:pt x="584" y="299"/>
                      <a:pt x="577" y="311"/>
                      <a:pt x="586" y="318"/>
                    </a:cubicBezTo>
                    <a:cubicBezTo>
                      <a:pt x="590" y="323"/>
                      <a:pt x="599" y="327"/>
                      <a:pt x="599" y="335"/>
                    </a:cubicBezTo>
                    <a:cubicBezTo>
                      <a:pt x="591" y="359"/>
                      <a:pt x="563" y="373"/>
                      <a:pt x="560" y="399"/>
                    </a:cubicBezTo>
                    <a:cubicBezTo>
                      <a:pt x="560" y="403"/>
                      <a:pt x="565" y="404"/>
                      <a:pt x="568" y="405"/>
                    </a:cubicBezTo>
                    <a:cubicBezTo>
                      <a:pt x="601" y="393"/>
                      <a:pt x="642" y="387"/>
                      <a:pt x="678" y="405"/>
                    </a:cubicBezTo>
                    <a:cubicBezTo>
                      <a:pt x="701" y="419"/>
                      <a:pt x="726" y="439"/>
                      <a:pt x="730" y="464"/>
                    </a:cubicBezTo>
                    <a:cubicBezTo>
                      <a:pt x="723" y="469"/>
                      <a:pt x="715" y="472"/>
                      <a:pt x="708" y="473"/>
                    </a:cubicBezTo>
                    <a:cubicBezTo>
                      <a:pt x="708" y="473"/>
                      <a:pt x="707" y="470"/>
                      <a:pt x="720" y="468"/>
                    </a:cubicBezTo>
                    <a:cubicBezTo>
                      <a:pt x="725" y="457"/>
                      <a:pt x="715" y="443"/>
                      <a:pt x="705" y="435"/>
                    </a:cubicBezTo>
                    <a:cubicBezTo>
                      <a:pt x="697" y="432"/>
                      <a:pt x="690" y="428"/>
                      <a:pt x="684" y="424"/>
                    </a:cubicBezTo>
                    <a:cubicBezTo>
                      <a:pt x="657" y="413"/>
                      <a:pt x="625" y="406"/>
                      <a:pt x="596" y="410"/>
                    </a:cubicBezTo>
                    <a:cubicBezTo>
                      <a:pt x="593" y="410"/>
                      <a:pt x="590" y="412"/>
                      <a:pt x="587" y="413"/>
                    </a:cubicBezTo>
                    <a:cubicBezTo>
                      <a:pt x="574" y="407"/>
                      <a:pt x="559" y="404"/>
                      <a:pt x="545" y="403"/>
                    </a:cubicBezTo>
                    <a:cubicBezTo>
                      <a:pt x="540" y="405"/>
                      <a:pt x="536" y="404"/>
                      <a:pt x="531" y="403"/>
                    </a:cubicBezTo>
                    <a:cubicBezTo>
                      <a:pt x="539" y="385"/>
                      <a:pt x="555" y="368"/>
                      <a:pt x="553" y="345"/>
                    </a:cubicBezTo>
                    <a:cubicBezTo>
                      <a:pt x="553" y="336"/>
                      <a:pt x="554" y="326"/>
                      <a:pt x="547" y="317"/>
                    </a:cubicBezTo>
                    <a:cubicBezTo>
                      <a:pt x="531" y="297"/>
                      <a:pt x="500" y="286"/>
                      <a:pt x="472" y="287"/>
                    </a:cubicBezTo>
                    <a:cubicBezTo>
                      <a:pt x="452" y="288"/>
                      <a:pt x="426" y="297"/>
                      <a:pt x="422" y="317"/>
                    </a:cubicBezTo>
                    <a:cubicBezTo>
                      <a:pt x="422" y="325"/>
                      <a:pt x="417" y="334"/>
                      <a:pt x="424" y="340"/>
                    </a:cubicBezTo>
                    <a:cubicBezTo>
                      <a:pt x="432" y="346"/>
                      <a:pt x="443" y="350"/>
                      <a:pt x="453" y="349"/>
                    </a:cubicBezTo>
                    <a:cubicBezTo>
                      <a:pt x="459" y="347"/>
                      <a:pt x="465" y="344"/>
                      <a:pt x="467" y="339"/>
                    </a:cubicBezTo>
                    <a:cubicBezTo>
                      <a:pt x="466" y="337"/>
                      <a:pt x="466" y="335"/>
                      <a:pt x="467" y="333"/>
                    </a:cubicBezTo>
                    <a:cubicBezTo>
                      <a:pt x="473" y="331"/>
                      <a:pt x="477" y="338"/>
                      <a:pt x="483" y="340"/>
                    </a:cubicBezTo>
                    <a:cubicBezTo>
                      <a:pt x="487" y="344"/>
                      <a:pt x="488" y="349"/>
                      <a:pt x="489" y="355"/>
                    </a:cubicBezTo>
                    <a:cubicBezTo>
                      <a:pt x="487" y="361"/>
                      <a:pt x="483" y="367"/>
                      <a:pt x="477" y="371"/>
                    </a:cubicBezTo>
                    <a:cubicBezTo>
                      <a:pt x="460" y="378"/>
                      <a:pt x="437" y="371"/>
                      <a:pt x="422" y="360"/>
                    </a:cubicBezTo>
                    <a:cubicBezTo>
                      <a:pt x="416" y="359"/>
                      <a:pt x="417" y="347"/>
                      <a:pt x="408" y="349"/>
                    </a:cubicBezTo>
                    <a:cubicBezTo>
                      <a:pt x="405" y="355"/>
                      <a:pt x="400" y="361"/>
                      <a:pt x="390" y="362"/>
                    </a:cubicBezTo>
                    <a:cubicBezTo>
                      <a:pt x="383" y="362"/>
                      <a:pt x="377" y="357"/>
                      <a:pt x="372" y="353"/>
                    </a:cubicBezTo>
                    <a:cubicBezTo>
                      <a:pt x="367" y="348"/>
                      <a:pt x="363" y="341"/>
                      <a:pt x="367" y="335"/>
                    </a:cubicBezTo>
                    <a:cubicBezTo>
                      <a:pt x="373" y="330"/>
                      <a:pt x="380" y="323"/>
                      <a:pt x="389" y="328"/>
                    </a:cubicBezTo>
                    <a:cubicBezTo>
                      <a:pt x="391" y="329"/>
                      <a:pt x="393" y="330"/>
                      <a:pt x="395" y="330"/>
                    </a:cubicBezTo>
                    <a:cubicBezTo>
                      <a:pt x="403" y="322"/>
                      <a:pt x="400" y="311"/>
                      <a:pt x="397" y="302"/>
                    </a:cubicBezTo>
                    <a:cubicBezTo>
                      <a:pt x="390" y="290"/>
                      <a:pt x="377" y="285"/>
                      <a:pt x="362" y="284"/>
                    </a:cubicBezTo>
                    <a:cubicBezTo>
                      <a:pt x="341" y="282"/>
                      <a:pt x="321" y="292"/>
                      <a:pt x="307" y="305"/>
                    </a:cubicBezTo>
                    <a:cubicBezTo>
                      <a:pt x="302" y="315"/>
                      <a:pt x="291" y="323"/>
                      <a:pt x="291" y="335"/>
                    </a:cubicBezTo>
                    <a:cubicBezTo>
                      <a:pt x="292" y="337"/>
                      <a:pt x="293" y="338"/>
                      <a:pt x="296" y="338"/>
                    </a:cubicBezTo>
                    <a:cubicBezTo>
                      <a:pt x="306" y="318"/>
                      <a:pt x="322" y="292"/>
                      <a:pt x="352" y="291"/>
                    </a:cubicBezTo>
                    <a:cubicBezTo>
                      <a:pt x="364" y="292"/>
                      <a:pt x="381" y="291"/>
                      <a:pt x="388" y="304"/>
                    </a:cubicBezTo>
                    <a:cubicBezTo>
                      <a:pt x="390" y="306"/>
                      <a:pt x="389" y="309"/>
                      <a:pt x="390" y="312"/>
                    </a:cubicBezTo>
                    <a:cubicBezTo>
                      <a:pt x="370" y="310"/>
                      <a:pt x="350" y="314"/>
                      <a:pt x="331" y="322"/>
                    </a:cubicBezTo>
                    <a:cubicBezTo>
                      <a:pt x="319" y="324"/>
                      <a:pt x="309" y="335"/>
                      <a:pt x="297" y="338"/>
                    </a:cubicBezTo>
                    <a:cubicBezTo>
                      <a:pt x="294" y="341"/>
                      <a:pt x="294" y="341"/>
                      <a:pt x="294" y="341"/>
                    </a:cubicBezTo>
                    <a:cubicBezTo>
                      <a:pt x="275" y="353"/>
                      <a:pt x="256" y="359"/>
                      <a:pt x="233" y="361"/>
                    </a:cubicBezTo>
                    <a:cubicBezTo>
                      <a:pt x="225" y="362"/>
                      <a:pt x="225" y="362"/>
                      <a:pt x="225" y="362"/>
                    </a:cubicBezTo>
                    <a:cubicBezTo>
                      <a:pt x="218" y="343"/>
                      <a:pt x="201" y="330"/>
                      <a:pt x="184" y="318"/>
                    </a:cubicBezTo>
                    <a:cubicBezTo>
                      <a:pt x="168" y="302"/>
                      <a:pt x="140" y="300"/>
                      <a:pt x="118" y="292"/>
                    </a:cubicBezTo>
                    <a:cubicBezTo>
                      <a:pt x="104" y="291"/>
                      <a:pt x="91" y="289"/>
                      <a:pt x="76" y="290"/>
                    </a:cubicBezTo>
                    <a:cubicBezTo>
                      <a:pt x="65" y="288"/>
                      <a:pt x="54" y="293"/>
                      <a:pt x="43" y="295"/>
                    </a:cubicBezTo>
                    <a:cubicBezTo>
                      <a:pt x="49" y="287"/>
                      <a:pt x="56" y="280"/>
                      <a:pt x="57" y="270"/>
                    </a:cubicBezTo>
                    <a:cubicBezTo>
                      <a:pt x="55" y="263"/>
                      <a:pt x="56" y="255"/>
                      <a:pt x="47" y="251"/>
                    </a:cubicBezTo>
                    <a:cubicBezTo>
                      <a:pt x="42" y="250"/>
                      <a:pt x="35" y="249"/>
                      <a:pt x="31" y="251"/>
                    </a:cubicBezTo>
                    <a:cubicBezTo>
                      <a:pt x="31" y="256"/>
                      <a:pt x="27" y="261"/>
                      <a:pt x="21" y="261"/>
                    </a:cubicBezTo>
                    <a:cubicBezTo>
                      <a:pt x="10" y="261"/>
                      <a:pt x="4" y="252"/>
                      <a:pt x="0" y="245"/>
                    </a:cubicBezTo>
                    <a:cubicBezTo>
                      <a:pt x="7" y="231"/>
                      <a:pt x="30" y="236"/>
                      <a:pt x="39" y="225"/>
                    </a:cubicBezTo>
                    <a:cubicBezTo>
                      <a:pt x="61" y="237"/>
                      <a:pt x="75" y="256"/>
                      <a:pt x="96" y="268"/>
                    </a:cubicBezTo>
                    <a:cubicBezTo>
                      <a:pt x="108" y="277"/>
                      <a:pt x="126" y="277"/>
                      <a:pt x="140" y="274"/>
                    </a:cubicBezTo>
                    <a:cubicBezTo>
                      <a:pt x="154" y="269"/>
                      <a:pt x="165" y="258"/>
                      <a:pt x="167" y="245"/>
                    </a:cubicBezTo>
                    <a:cubicBezTo>
                      <a:pt x="167" y="238"/>
                      <a:pt x="166" y="230"/>
                      <a:pt x="159" y="224"/>
                    </a:cubicBezTo>
                    <a:cubicBezTo>
                      <a:pt x="154" y="219"/>
                      <a:pt x="146" y="216"/>
                      <a:pt x="138" y="214"/>
                    </a:cubicBezTo>
                    <a:cubicBezTo>
                      <a:pt x="128" y="215"/>
                      <a:pt x="120" y="220"/>
                      <a:pt x="115" y="225"/>
                    </a:cubicBezTo>
                    <a:cubicBezTo>
                      <a:pt x="110" y="223"/>
                      <a:pt x="109" y="218"/>
                      <a:pt x="109" y="215"/>
                    </a:cubicBezTo>
                    <a:cubicBezTo>
                      <a:pt x="110" y="207"/>
                      <a:pt x="117" y="203"/>
                      <a:pt x="125" y="201"/>
                    </a:cubicBezTo>
                    <a:cubicBezTo>
                      <a:pt x="131" y="201"/>
                      <a:pt x="139" y="202"/>
                      <a:pt x="145" y="205"/>
                    </a:cubicBezTo>
                    <a:cubicBezTo>
                      <a:pt x="152" y="205"/>
                      <a:pt x="151" y="196"/>
                      <a:pt x="150" y="193"/>
                    </a:cubicBezTo>
                    <a:cubicBezTo>
                      <a:pt x="149" y="187"/>
                      <a:pt x="145" y="181"/>
                      <a:pt x="139" y="179"/>
                    </a:cubicBezTo>
                    <a:cubicBezTo>
                      <a:pt x="124" y="175"/>
                      <a:pt x="124" y="175"/>
                      <a:pt x="124" y="175"/>
                    </a:cubicBezTo>
                    <a:cubicBezTo>
                      <a:pt x="119" y="178"/>
                      <a:pt x="112" y="179"/>
                      <a:pt x="110" y="185"/>
                    </a:cubicBezTo>
                    <a:cubicBezTo>
                      <a:pt x="106" y="186"/>
                      <a:pt x="102" y="185"/>
                      <a:pt x="100" y="181"/>
                    </a:cubicBezTo>
                    <a:cubicBezTo>
                      <a:pt x="95" y="177"/>
                      <a:pt x="94" y="171"/>
                      <a:pt x="95" y="165"/>
                    </a:cubicBezTo>
                    <a:cubicBezTo>
                      <a:pt x="103" y="144"/>
                      <a:pt x="131" y="166"/>
                      <a:pt x="143" y="148"/>
                    </a:cubicBezTo>
                    <a:cubicBezTo>
                      <a:pt x="149" y="143"/>
                      <a:pt x="152" y="135"/>
                      <a:pt x="151" y="127"/>
                    </a:cubicBezTo>
                    <a:cubicBezTo>
                      <a:pt x="150" y="114"/>
                      <a:pt x="136" y="107"/>
                      <a:pt x="125" y="102"/>
                    </a:cubicBezTo>
                    <a:cubicBezTo>
                      <a:pt x="108" y="95"/>
                      <a:pt x="93" y="105"/>
                      <a:pt x="81" y="110"/>
                    </a:cubicBezTo>
                    <a:cubicBezTo>
                      <a:pt x="69" y="114"/>
                      <a:pt x="63" y="122"/>
                      <a:pt x="60" y="131"/>
                    </a:cubicBezTo>
                    <a:cubicBezTo>
                      <a:pt x="64" y="137"/>
                      <a:pt x="74" y="133"/>
                      <a:pt x="74" y="141"/>
                    </a:cubicBezTo>
                    <a:cubicBezTo>
                      <a:pt x="72" y="143"/>
                      <a:pt x="69" y="143"/>
                      <a:pt x="65" y="143"/>
                    </a:cubicBezTo>
                    <a:cubicBezTo>
                      <a:pt x="57" y="142"/>
                      <a:pt x="53" y="135"/>
                      <a:pt x="50" y="128"/>
                    </a:cubicBezTo>
                    <a:cubicBezTo>
                      <a:pt x="47" y="121"/>
                      <a:pt x="53" y="116"/>
                      <a:pt x="56" y="110"/>
                    </a:cubicBezTo>
                    <a:cubicBezTo>
                      <a:pt x="62" y="99"/>
                      <a:pt x="76" y="97"/>
                      <a:pt x="89" y="97"/>
                    </a:cubicBezTo>
                    <a:cubicBezTo>
                      <a:pt x="98" y="94"/>
                      <a:pt x="108" y="93"/>
                      <a:pt x="114" y="85"/>
                    </a:cubicBezTo>
                    <a:cubicBezTo>
                      <a:pt x="116" y="82"/>
                      <a:pt x="115" y="76"/>
                      <a:pt x="111" y="74"/>
                    </a:cubicBezTo>
                    <a:cubicBezTo>
                      <a:pt x="101" y="68"/>
                      <a:pt x="91" y="73"/>
                      <a:pt x="82" y="76"/>
                    </a:cubicBezTo>
                    <a:cubicBezTo>
                      <a:pt x="77" y="73"/>
                      <a:pt x="74" y="70"/>
                      <a:pt x="78" y="63"/>
                    </a:cubicBezTo>
                    <a:cubicBezTo>
                      <a:pt x="77" y="60"/>
                      <a:pt x="81" y="56"/>
                      <a:pt x="84" y="54"/>
                    </a:cubicBezTo>
                    <a:cubicBezTo>
                      <a:pt x="95" y="47"/>
                      <a:pt x="109" y="49"/>
                      <a:pt x="121" y="53"/>
                    </a:cubicBezTo>
                    <a:cubicBezTo>
                      <a:pt x="138" y="66"/>
                      <a:pt x="138" y="66"/>
                      <a:pt x="138" y="66"/>
                    </a:cubicBezTo>
                    <a:cubicBezTo>
                      <a:pt x="147" y="65"/>
                      <a:pt x="150" y="58"/>
                      <a:pt x="156" y="53"/>
                    </a:cubicBezTo>
                    <a:cubicBezTo>
                      <a:pt x="159" y="50"/>
                      <a:pt x="160" y="42"/>
                      <a:pt x="160" y="37"/>
                    </a:cubicBezTo>
                    <a:cubicBezTo>
                      <a:pt x="157" y="30"/>
                      <a:pt x="153" y="24"/>
                      <a:pt x="147" y="19"/>
                    </a:cubicBezTo>
                    <a:cubicBezTo>
                      <a:pt x="138" y="14"/>
                      <a:pt x="134" y="22"/>
                      <a:pt x="124" y="26"/>
                    </a:cubicBezTo>
                    <a:cubicBezTo>
                      <a:pt x="117" y="26"/>
                      <a:pt x="116" y="26"/>
                      <a:pt x="114" y="24"/>
                    </a:cubicBezTo>
                    <a:cubicBezTo>
                      <a:pt x="111" y="21"/>
                      <a:pt x="109" y="19"/>
                      <a:pt x="111" y="14"/>
                    </a:cubicBezTo>
                    <a:cubicBezTo>
                      <a:pt x="113" y="8"/>
                      <a:pt x="118" y="1"/>
                      <a:pt x="126" y="1"/>
                    </a:cubicBezTo>
                    <a:cubicBezTo>
                      <a:pt x="134" y="0"/>
                      <a:pt x="145" y="1"/>
                      <a:pt x="151" y="8"/>
                    </a:cubicBezTo>
                    <a:close/>
                  </a:path>
                </a:pathLst>
              </a:custGeom>
              <a:solidFill>
                <a:srgbClr val="00A6CE"/>
              </a:solidFill>
              <a:ln>
                <a:solidFill>
                  <a:srgbClr val="F6AB00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7" name="Freeform 1571"/>
              <p:cNvSpPr>
                <a:spLocks/>
              </p:cNvSpPr>
              <p:nvPr/>
            </p:nvSpPr>
            <p:spPr bwMode="auto">
              <a:xfrm>
                <a:off x="2614185" y="6712809"/>
                <a:ext cx="2440347" cy="1139486"/>
              </a:xfrm>
              <a:custGeom>
                <a:avLst/>
                <a:gdLst>
                  <a:gd name="T0" fmla="*/ 177 w 983"/>
                  <a:gd name="T1" fmla="*/ 14 h 458"/>
                  <a:gd name="T2" fmla="*/ 181 w 983"/>
                  <a:gd name="T3" fmla="*/ 120 h 458"/>
                  <a:gd name="T4" fmla="*/ 207 w 983"/>
                  <a:gd name="T5" fmla="*/ 150 h 458"/>
                  <a:gd name="T6" fmla="*/ 192 w 983"/>
                  <a:gd name="T7" fmla="*/ 238 h 458"/>
                  <a:gd name="T8" fmla="*/ 255 w 983"/>
                  <a:gd name="T9" fmla="*/ 269 h 458"/>
                  <a:gd name="T10" fmla="*/ 267 w 983"/>
                  <a:gd name="T11" fmla="*/ 217 h 458"/>
                  <a:gd name="T12" fmla="*/ 300 w 983"/>
                  <a:gd name="T13" fmla="*/ 228 h 458"/>
                  <a:gd name="T14" fmla="*/ 245 w 983"/>
                  <a:gd name="T15" fmla="*/ 322 h 458"/>
                  <a:gd name="T16" fmla="*/ 279 w 983"/>
                  <a:gd name="T17" fmla="*/ 356 h 458"/>
                  <a:gd name="T18" fmla="*/ 311 w 983"/>
                  <a:gd name="T19" fmla="*/ 348 h 458"/>
                  <a:gd name="T20" fmla="*/ 260 w 983"/>
                  <a:gd name="T21" fmla="*/ 344 h 458"/>
                  <a:gd name="T22" fmla="*/ 285 w 983"/>
                  <a:gd name="T23" fmla="*/ 304 h 458"/>
                  <a:gd name="T24" fmla="*/ 355 w 983"/>
                  <a:gd name="T25" fmla="*/ 330 h 458"/>
                  <a:gd name="T26" fmla="*/ 447 w 983"/>
                  <a:gd name="T27" fmla="*/ 287 h 458"/>
                  <a:gd name="T28" fmla="*/ 456 w 983"/>
                  <a:gd name="T29" fmla="*/ 256 h 458"/>
                  <a:gd name="T30" fmla="*/ 456 w 983"/>
                  <a:gd name="T31" fmla="*/ 235 h 458"/>
                  <a:gd name="T32" fmla="*/ 499 w 983"/>
                  <a:gd name="T33" fmla="*/ 262 h 458"/>
                  <a:gd name="T34" fmla="*/ 545 w 983"/>
                  <a:gd name="T35" fmla="*/ 297 h 458"/>
                  <a:gd name="T36" fmla="*/ 653 w 983"/>
                  <a:gd name="T37" fmla="*/ 229 h 458"/>
                  <a:gd name="T38" fmla="*/ 613 w 983"/>
                  <a:gd name="T39" fmla="*/ 215 h 458"/>
                  <a:gd name="T40" fmla="*/ 652 w 983"/>
                  <a:gd name="T41" fmla="*/ 183 h 458"/>
                  <a:gd name="T42" fmla="*/ 695 w 983"/>
                  <a:gd name="T43" fmla="*/ 268 h 458"/>
                  <a:gd name="T44" fmla="*/ 746 w 983"/>
                  <a:gd name="T45" fmla="*/ 249 h 458"/>
                  <a:gd name="T46" fmla="*/ 763 w 983"/>
                  <a:gd name="T47" fmla="*/ 291 h 458"/>
                  <a:gd name="T48" fmla="*/ 750 w 983"/>
                  <a:gd name="T49" fmla="*/ 401 h 458"/>
                  <a:gd name="T50" fmla="*/ 901 w 983"/>
                  <a:gd name="T51" fmla="*/ 379 h 458"/>
                  <a:gd name="T52" fmla="*/ 957 w 983"/>
                  <a:gd name="T53" fmla="*/ 458 h 458"/>
                  <a:gd name="T54" fmla="*/ 951 w 983"/>
                  <a:gd name="T55" fmla="*/ 433 h 458"/>
                  <a:gd name="T56" fmla="*/ 970 w 983"/>
                  <a:gd name="T57" fmla="*/ 448 h 458"/>
                  <a:gd name="T58" fmla="*/ 914 w 983"/>
                  <a:gd name="T59" fmla="*/ 401 h 458"/>
                  <a:gd name="T60" fmla="*/ 789 w 983"/>
                  <a:gd name="T61" fmla="*/ 412 h 458"/>
                  <a:gd name="T62" fmla="*/ 715 w 983"/>
                  <a:gd name="T63" fmla="*/ 414 h 458"/>
                  <a:gd name="T64" fmla="*/ 713 w 983"/>
                  <a:gd name="T65" fmla="*/ 300 h 458"/>
                  <a:gd name="T66" fmla="*/ 519 w 983"/>
                  <a:gd name="T67" fmla="*/ 319 h 458"/>
                  <a:gd name="T68" fmla="*/ 405 w 983"/>
                  <a:gd name="T69" fmla="*/ 345 h 458"/>
                  <a:gd name="T70" fmla="*/ 507 w 983"/>
                  <a:gd name="T71" fmla="*/ 323 h 458"/>
                  <a:gd name="T72" fmla="*/ 440 w 983"/>
                  <a:gd name="T73" fmla="*/ 353 h 458"/>
                  <a:gd name="T74" fmla="*/ 340 w 983"/>
                  <a:gd name="T75" fmla="*/ 381 h 458"/>
                  <a:gd name="T76" fmla="*/ 62 w 983"/>
                  <a:gd name="T77" fmla="*/ 342 h 458"/>
                  <a:gd name="T78" fmla="*/ 31 w 983"/>
                  <a:gd name="T79" fmla="*/ 362 h 458"/>
                  <a:gd name="T80" fmla="*/ 45 w 983"/>
                  <a:gd name="T81" fmla="*/ 311 h 458"/>
                  <a:gd name="T82" fmla="*/ 185 w 983"/>
                  <a:gd name="T83" fmla="*/ 348 h 458"/>
                  <a:gd name="T84" fmla="*/ 197 w 983"/>
                  <a:gd name="T85" fmla="*/ 279 h 458"/>
                  <a:gd name="T86" fmla="*/ 141 w 983"/>
                  <a:gd name="T87" fmla="*/ 291 h 458"/>
                  <a:gd name="T88" fmla="*/ 148 w 983"/>
                  <a:gd name="T89" fmla="*/ 259 h 458"/>
                  <a:gd name="T90" fmla="*/ 177 w 983"/>
                  <a:gd name="T91" fmla="*/ 242 h 458"/>
                  <a:gd name="T92" fmla="*/ 140 w 983"/>
                  <a:gd name="T93" fmla="*/ 226 h 458"/>
                  <a:gd name="T94" fmla="*/ 111 w 983"/>
                  <a:gd name="T95" fmla="*/ 240 h 458"/>
                  <a:gd name="T96" fmla="*/ 157 w 983"/>
                  <a:gd name="T97" fmla="*/ 187 h 458"/>
                  <a:gd name="T98" fmla="*/ 122 w 983"/>
                  <a:gd name="T99" fmla="*/ 134 h 458"/>
                  <a:gd name="T100" fmla="*/ 48 w 983"/>
                  <a:gd name="T101" fmla="*/ 187 h 458"/>
                  <a:gd name="T102" fmla="*/ 57 w 983"/>
                  <a:gd name="T103" fmla="*/ 201 h 458"/>
                  <a:gd name="T104" fmla="*/ 37 w 983"/>
                  <a:gd name="T105" fmla="*/ 160 h 458"/>
                  <a:gd name="T106" fmla="*/ 104 w 983"/>
                  <a:gd name="T107" fmla="*/ 115 h 458"/>
                  <a:gd name="T108" fmla="*/ 62 w 983"/>
                  <a:gd name="T109" fmla="*/ 111 h 458"/>
                  <a:gd name="T110" fmla="*/ 59 w 983"/>
                  <a:gd name="T111" fmla="*/ 82 h 458"/>
                  <a:gd name="T112" fmla="*/ 131 w 983"/>
                  <a:gd name="T113" fmla="*/ 84 h 458"/>
                  <a:gd name="T114" fmla="*/ 151 w 983"/>
                  <a:gd name="T115" fmla="*/ 41 h 458"/>
                  <a:gd name="T116" fmla="*/ 103 w 983"/>
                  <a:gd name="T117" fmla="*/ 34 h 458"/>
                  <a:gd name="T118" fmla="*/ 83 w 983"/>
                  <a:gd name="T119" fmla="*/ 24 h 458"/>
                  <a:gd name="T120" fmla="*/ 133 w 983"/>
                  <a:gd name="T121" fmla="*/ 7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983" h="458">
                    <a:moveTo>
                      <a:pt x="133" y="7"/>
                    </a:moveTo>
                    <a:cubicBezTo>
                      <a:pt x="148" y="2"/>
                      <a:pt x="165" y="7"/>
                      <a:pt x="177" y="14"/>
                    </a:cubicBezTo>
                    <a:cubicBezTo>
                      <a:pt x="190" y="33"/>
                      <a:pt x="166" y="49"/>
                      <a:pt x="164" y="67"/>
                    </a:cubicBezTo>
                    <a:cubicBezTo>
                      <a:pt x="156" y="87"/>
                      <a:pt x="167" y="106"/>
                      <a:pt x="181" y="120"/>
                    </a:cubicBezTo>
                    <a:cubicBezTo>
                      <a:pt x="190" y="130"/>
                      <a:pt x="170" y="142"/>
                      <a:pt x="183" y="149"/>
                    </a:cubicBezTo>
                    <a:cubicBezTo>
                      <a:pt x="190" y="149"/>
                      <a:pt x="201" y="144"/>
                      <a:pt x="207" y="150"/>
                    </a:cubicBezTo>
                    <a:cubicBezTo>
                      <a:pt x="214" y="155"/>
                      <a:pt x="214" y="161"/>
                      <a:pt x="215" y="168"/>
                    </a:cubicBezTo>
                    <a:cubicBezTo>
                      <a:pt x="202" y="190"/>
                      <a:pt x="192" y="213"/>
                      <a:pt x="192" y="238"/>
                    </a:cubicBezTo>
                    <a:cubicBezTo>
                      <a:pt x="195" y="249"/>
                      <a:pt x="195" y="263"/>
                      <a:pt x="207" y="271"/>
                    </a:cubicBezTo>
                    <a:cubicBezTo>
                      <a:pt x="222" y="278"/>
                      <a:pt x="240" y="276"/>
                      <a:pt x="255" y="269"/>
                    </a:cubicBezTo>
                    <a:cubicBezTo>
                      <a:pt x="266" y="263"/>
                      <a:pt x="272" y="253"/>
                      <a:pt x="276" y="243"/>
                    </a:cubicBezTo>
                    <a:cubicBezTo>
                      <a:pt x="279" y="231"/>
                      <a:pt x="259" y="229"/>
                      <a:pt x="267" y="217"/>
                    </a:cubicBezTo>
                    <a:cubicBezTo>
                      <a:pt x="272" y="210"/>
                      <a:pt x="282" y="208"/>
                      <a:pt x="291" y="210"/>
                    </a:cubicBezTo>
                    <a:cubicBezTo>
                      <a:pt x="300" y="212"/>
                      <a:pt x="300" y="222"/>
                      <a:pt x="300" y="228"/>
                    </a:cubicBezTo>
                    <a:cubicBezTo>
                      <a:pt x="292" y="249"/>
                      <a:pt x="282" y="272"/>
                      <a:pt x="280" y="294"/>
                    </a:cubicBezTo>
                    <a:cubicBezTo>
                      <a:pt x="265" y="299"/>
                      <a:pt x="256" y="312"/>
                      <a:pt x="245" y="322"/>
                    </a:cubicBezTo>
                    <a:cubicBezTo>
                      <a:pt x="245" y="330"/>
                      <a:pt x="240" y="340"/>
                      <a:pt x="247" y="347"/>
                    </a:cubicBezTo>
                    <a:cubicBezTo>
                      <a:pt x="257" y="353"/>
                      <a:pt x="265" y="363"/>
                      <a:pt x="279" y="356"/>
                    </a:cubicBezTo>
                    <a:cubicBezTo>
                      <a:pt x="289" y="351"/>
                      <a:pt x="298" y="342"/>
                      <a:pt x="310" y="349"/>
                    </a:cubicBezTo>
                    <a:cubicBezTo>
                      <a:pt x="312" y="349"/>
                      <a:pt x="311" y="349"/>
                      <a:pt x="311" y="348"/>
                    </a:cubicBezTo>
                    <a:cubicBezTo>
                      <a:pt x="298" y="341"/>
                      <a:pt x="297" y="341"/>
                      <a:pt x="289" y="339"/>
                    </a:cubicBezTo>
                    <a:cubicBezTo>
                      <a:pt x="277" y="340"/>
                      <a:pt x="272" y="355"/>
                      <a:pt x="260" y="344"/>
                    </a:cubicBezTo>
                    <a:cubicBezTo>
                      <a:pt x="254" y="340"/>
                      <a:pt x="256" y="332"/>
                      <a:pt x="256" y="326"/>
                    </a:cubicBezTo>
                    <a:cubicBezTo>
                      <a:pt x="262" y="317"/>
                      <a:pt x="273" y="307"/>
                      <a:pt x="285" y="304"/>
                    </a:cubicBezTo>
                    <a:cubicBezTo>
                      <a:pt x="307" y="302"/>
                      <a:pt x="334" y="307"/>
                      <a:pt x="344" y="327"/>
                    </a:cubicBezTo>
                    <a:cubicBezTo>
                      <a:pt x="346" y="331"/>
                      <a:pt x="351" y="333"/>
                      <a:pt x="355" y="330"/>
                    </a:cubicBezTo>
                    <a:cubicBezTo>
                      <a:pt x="365" y="318"/>
                      <a:pt x="371" y="304"/>
                      <a:pt x="387" y="297"/>
                    </a:cubicBezTo>
                    <a:cubicBezTo>
                      <a:pt x="406" y="292"/>
                      <a:pt x="425" y="287"/>
                      <a:pt x="447" y="287"/>
                    </a:cubicBezTo>
                    <a:cubicBezTo>
                      <a:pt x="455" y="287"/>
                      <a:pt x="464" y="280"/>
                      <a:pt x="468" y="273"/>
                    </a:cubicBezTo>
                    <a:cubicBezTo>
                      <a:pt x="473" y="265"/>
                      <a:pt x="461" y="260"/>
                      <a:pt x="456" y="256"/>
                    </a:cubicBezTo>
                    <a:cubicBezTo>
                      <a:pt x="452" y="257"/>
                      <a:pt x="443" y="256"/>
                      <a:pt x="445" y="251"/>
                    </a:cubicBezTo>
                    <a:cubicBezTo>
                      <a:pt x="446" y="244"/>
                      <a:pt x="460" y="245"/>
                      <a:pt x="456" y="235"/>
                    </a:cubicBezTo>
                    <a:cubicBezTo>
                      <a:pt x="466" y="232"/>
                      <a:pt x="476" y="231"/>
                      <a:pt x="486" y="234"/>
                    </a:cubicBezTo>
                    <a:cubicBezTo>
                      <a:pt x="496" y="240"/>
                      <a:pt x="499" y="252"/>
                      <a:pt x="499" y="262"/>
                    </a:cubicBezTo>
                    <a:cubicBezTo>
                      <a:pt x="514" y="268"/>
                      <a:pt x="540" y="268"/>
                      <a:pt x="541" y="289"/>
                    </a:cubicBezTo>
                    <a:cubicBezTo>
                      <a:pt x="541" y="291"/>
                      <a:pt x="541" y="297"/>
                      <a:pt x="545" y="297"/>
                    </a:cubicBezTo>
                    <a:cubicBezTo>
                      <a:pt x="560" y="298"/>
                      <a:pt x="558" y="282"/>
                      <a:pt x="567" y="277"/>
                    </a:cubicBezTo>
                    <a:cubicBezTo>
                      <a:pt x="590" y="249"/>
                      <a:pt x="647" y="270"/>
                      <a:pt x="653" y="229"/>
                    </a:cubicBezTo>
                    <a:cubicBezTo>
                      <a:pt x="652" y="224"/>
                      <a:pt x="647" y="219"/>
                      <a:pt x="640" y="217"/>
                    </a:cubicBezTo>
                    <a:cubicBezTo>
                      <a:pt x="630" y="214"/>
                      <a:pt x="620" y="221"/>
                      <a:pt x="613" y="215"/>
                    </a:cubicBezTo>
                    <a:cubicBezTo>
                      <a:pt x="609" y="210"/>
                      <a:pt x="609" y="204"/>
                      <a:pt x="613" y="200"/>
                    </a:cubicBezTo>
                    <a:cubicBezTo>
                      <a:pt x="621" y="189"/>
                      <a:pt x="635" y="178"/>
                      <a:pt x="652" y="183"/>
                    </a:cubicBezTo>
                    <a:cubicBezTo>
                      <a:pt x="660" y="183"/>
                      <a:pt x="668" y="188"/>
                      <a:pt x="669" y="196"/>
                    </a:cubicBezTo>
                    <a:cubicBezTo>
                      <a:pt x="666" y="222"/>
                      <a:pt x="664" y="255"/>
                      <a:pt x="695" y="268"/>
                    </a:cubicBezTo>
                    <a:cubicBezTo>
                      <a:pt x="704" y="272"/>
                      <a:pt x="716" y="268"/>
                      <a:pt x="726" y="268"/>
                    </a:cubicBezTo>
                    <a:cubicBezTo>
                      <a:pt x="734" y="263"/>
                      <a:pt x="741" y="256"/>
                      <a:pt x="746" y="249"/>
                    </a:cubicBezTo>
                    <a:cubicBezTo>
                      <a:pt x="750" y="250"/>
                      <a:pt x="752" y="254"/>
                      <a:pt x="755" y="258"/>
                    </a:cubicBezTo>
                    <a:cubicBezTo>
                      <a:pt x="755" y="268"/>
                      <a:pt x="750" y="285"/>
                      <a:pt x="763" y="291"/>
                    </a:cubicBezTo>
                    <a:cubicBezTo>
                      <a:pt x="769" y="297"/>
                      <a:pt x="782" y="300"/>
                      <a:pt x="783" y="310"/>
                    </a:cubicBezTo>
                    <a:cubicBezTo>
                      <a:pt x="779" y="343"/>
                      <a:pt x="747" y="367"/>
                      <a:pt x="750" y="401"/>
                    </a:cubicBezTo>
                    <a:cubicBezTo>
                      <a:pt x="751" y="406"/>
                      <a:pt x="757" y="406"/>
                      <a:pt x="762" y="406"/>
                    </a:cubicBezTo>
                    <a:cubicBezTo>
                      <a:pt x="801" y="383"/>
                      <a:pt x="851" y="365"/>
                      <a:pt x="901" y="379"/>
                    </a:cubicBezTo>
                    <a:cubicBezTo>
                      <a:pt x="934" y="392"/>
                      <a:pt x="971" y="410"/>
                      <a:pt x="983" y="441"/>
                    </a:cubicBezTo>
                    <a:cubicBezTo>
                      <a:pt x="975" y="448"/>
                      <a:pt x="966" y="454"/>
                      <a:pt x="957" y="458"/>
                    </a:cubicBezTo>
                    <a:cubicBezTo>
                      <a:pt x="950" y="433"/>
                      <a:pt x="950" y="433"/>
                      <a:pt x="950" y="433"/>
                    </a:cubicBezTo>
                    <a:cubicBezTo>
                      <a:pt x="951" y="433"/>
                      <a:pt x="951" y="433"/>
                      <a:pt x="951" y="433"/>
                    </a:cubicBezTo>
                    <a:cubicBezTo>
                      <a:pt x="950" y="433"/>
                      <a:pt x="950" y="433"/>
                      <a:pt x="950" y="433"/>
                    </a:cubicBezTo>
                    <a:cubicBezTo>
                      <a:pt x="959" y="436"/>
                      <a:pt x="954" y="454"/>
                      <a:pt x="970" y="448"/>
                    </a:cubicBezTo>
                    <a:cubicBezTo>
                      <a:pt x="974" y="433"/>
                      <a:pt x="958" y="418"/>
                      <a:pt x="943" y="411"/>
                    </a:cubicBezTo>
                    <a:cubicBezTo>
                      <a:pt x="933" y="408"/>
                      <a:pt x="923" y="406"/>
                      <a:pt x="914" y="401"/>
                    </a:cubicBezTo>
                    <a:cubicBezTo>
                      <a:pt x="877" y="395"/>
                      <a:pt x="835" y="393"/>
                      <a:pt x="799" y="406"/>
                    </a:cubicBezTo>
                    <a:cubicBezTo>
                      <a:pt x="794" y="406"/>
                      <a:pt x="791" y="410"/>
                      <a:pt x="789" y="412"/>
                    </a:cubicBezTo>
                    <a:cubicBezTo>
                      <a:pt x="771" y="408"/>
                      <a:pt x="750" y="408"/>
                      <a:pt x="732" y="411"/>
                    </a:cubicBezTo>
                    <a:cubicBezTo>
                      <a:pt x="726" y="414"/>
                      <a:pt x="721" y="413"/>
                      <a:pt x="715" y="414"/>
                    </a:cubicBezTo>
                    <a:cubicBezTo>
                      <a:pt x="721" y="388"/>
                      <a:pt x="736" y="363"/>
                      <a:pt x="727" y="335"/>
                    </a:cubicBezTo>
                    <a:cubicBezTo>
                      <a:pt x="725" y="323"/>
                      <a:pt x="724" y="310"/>
                      <a:pt x="713" y="300"/>
                    </a:cubicBezTo>
                    <a:cubicBezTo>
                      <a:pt x="687" y="278"/>
                      <a:pt x="646" y="272"/>
                      <a:pt x="611" y="280"/>
                    </a:cubicBezTo>
                    <a:cubicBezTo>
                      <a:pt x="585" y="287"/>
                      <a:pt x="526" y="329"/>
                      <a:pt x="519" y="319"/>
                    </a:cubicBezTo>
                    <a:cubicBezTo>
                      <a:pt x="507" y="305"/>
                      <a:pt x="488" y="301"/>
                      <a:pt x="470" y="305"/>
                    </a:cubicBezTo>
                    <a:cubicBezTo>
                      <a:pt x="442" y="307"/>
                      <a:pt x="420" y="325"/>
                      <a:pt x="405" y="345"/>
                    </a:cubicBezTo>
                    <a:cubicBezTo>
                      <a:pt x="401" y="359"/>
                      <a:pt x="420" y="325"/>
                      <a:pt x="459" y="316"/>
                    </a:cubicBezTo>
                    <a:cubicBezTo>
                      <a:pt x="474" y="314"/>
                      <a:pt x="496" y="309"/>
                      <a:pt x="507" y="323"/>
                    </a:cubicBezTo>
                    <a:cubicBezTo>
                      <a:pt x="511" y="325"/>
                      <a:pt x="510" y="329"/>
                      <a:pt x="512" y="333"/>
                    </a:cubicBezTo>
                    <a:cubicBezTo>
                      <a:pt x="486" y="335"/>
                      <a:pt x="461" y="338"/>
                      <a:pt x="440" y="353"/>
                    </a:cubicBezTo>
                    <a:cubicBezTo>
                      <a:pt x="427" y="355"/>
                      <a:pt x="406" y="356"/>
                      <a:pt x="381" y="357"/>
                    </a:cubicBezTo>
                    <a:cubicBezTo>
                      <a:pt x="370" y="357"/>
                      <a:pt x="351" y="381"/>
                      <a:pt x="340" y="381"/>
                    </a:cubicBezTo>
                    <a:cubicBezTo>
                      <a:pt x="295" y="380"/>
                      <a:pt x="236" y="385"/>
                      <a:pt x="190" y="378"/>
                    </a:cubicBezTo>
                    <a:cubicBezTo>
                      <a:pt x="119" y="367"/>
                      <a:pt x="67" y="343"/>
                      <a:pt x="62" y="342"/>
                    </a:cubicBezTo>
                    <a:cubicBezTo>
                      <a:pt x="55" y="342"/>
                      <a:pt x="46" y="343"/>
                      <a:pt x="41" y="346"/>
                    </a:cubicBezTo>
                    <a:cubicBezTo>
                      <a:pt x="42" y="352"/>
                      <a:pt x="38" y="360"/>
                      <a:pt x="31" y="362"/>
                    </a:cubicBezTo>
                    <a:cubicBezTo>
                      <a:pt x="16" y="364"/>
                      <a:pt x="7" y="354"/>
                      <a:pt x="0" y="346"/>
                    </a:cubicBezTo>
                    <a:cubicBezTo>
                      <a:pt x="6" y="326"/>
                      <a:pt x="35" y="327"/>
                      <a:pt x="45" y="311"/>
                    </a:cubicBezTo>
                    <a:cubicBezTo>
                      <a:pt x="75" y="321"/>
                      <a:pt x="98" y="341"/>
                      <a:pt x="128" y="351"/>
                    </a:cubicBezTo>
                    <a:cubicBezTo>
                      <a:pt x="145" y="359"/>
                      <a:pt x="168" y="355"/>
                      <a:pt x="185" y="348"/>
                    </a:cubicBezTo>
                    <a:cubicBezTo>
                      <a:pt x="202" y="338"/>
                      <a:pt x="213" y="321"/>
                      <a:pt x="212" y="304"/>
                    </a:cubicBezTo>
                    <a:cubicBezTo>
                      <a:pt x="210" y="295"/>
                      <a:pt x="207" y="285"/>
                      <a:pt x="197" y="279"/>
                    </a:cubicBezTo>
                    <a:cubicBezTo>
                      <a:pt x="189" y="274"/>
                      <a:pt x="178" y="272"/>
                      <a:pt x="167" y="272"/>
                    </a:cubicBezTo>
                    <a:cubicBezTo>
                      <a:pt x="156" y="275"/>
                      <a:pt x="146" y="284"/>
                      <a:pt x="141" y="291"/>
                    </a:cubicBezTo>
                    <a:cubicBezTo>
                      <a:pt x="135" y="290"/>
                      <a:pt x="132" y="285"/>
                      <a:pt x="131" y="280"/>
                    </a:cubicBezTo>
                    <a:cubicBezTo>
                      <a:pt x="131" y="270"/>
                      <a:pt x="137" y="263"/>
                      <a:pt x="148" y="259"/>
                    </a:cubicBezTo>
                    <a:cubicBezTo>
                      <a:pt x="156" y="257"/>
                      <a:pt x="166" y="257"/>
                      <a:pt x="174" y="259"/>
                    </a:cubicBezTo>
                    <a:cubicBezTo>
                      <a:pt x="183" y="257"/>
                      <a:pt x="180" y="246"/>
                      <a:pt x="177" y="242"/>
                    </a:cubicBezTo>
                    <a:cubicBezTo>
                      <a:pt x="174" y="235"/>
                      <a:pt x="168" y="229"/>
                      <a:pt x="160" y="227"/>
                    </a:cubicBezTo>
                    <a:cubicBezTo>
                      <a:pt x="140" y="226"/>
                      <a:pt x="140" y="226"/>
                      <a:pt x="140" y="226"/>
                    </a:cubicBezTo>
                    <a:cubicBezTo>
                      <a:pt x="134" y="231"/>
                      <a:pt x="125" y="234"/>
                      <a:pt x="124" y="242"/>
                    </a:cubicBezTo>
                    <a:cubicBezTo>
                      <a:pt x="120" y="244"/>
                      <a:pt x="114" y="244"/>
                      <a:pt x="111" y="240"/>
                    </a:cubicBezTo>
                    <a:cubicBezTo>
                      <a:pt x="103" y="235"/>
                      <a:pt x="101" y="229"/>
                      <a:pt x="101" y="221"/>
                    </a:cubicBezTo>
                    <a:cubicBezTo>
                      <a:pt x="105" y="192"/>
                      <a:pt x="146" y="212"/>
                      <a:pt x="157" y="187"/>
                    </a:cubicBezTo>
                    <a:cubicBezTo>
                      <a:pt x="164" y="179"/>
                      <a:pt x="165" y="168"/>
                      <a:pt x="162" y="158"/>
                    </a:cubicBezTo>
                    <a:cubicBezTo>
                      <a:pt x="158" y="142"/>
                      <a:pt x="137" y="137"/>
                      <a:pt x="122" y="134"/>
                    </a:cubicBezTo>
                    <a:cubicBezTo>
                      <a:pt x="100" y="129"/>
                      <a:pt x="84" y="145"/>
                      <a:pt x="68" y="154"/>
                    </a:cubicBezTo>
                    <a:cubicBezTo>
                      <a:pt x="55" y="162"/>
                      <a:pt x="50" y="174"/>
                      <a:pt x="48" y="187"/>
                    </a:cubicBezTo>
                    <a:cubicBezTo>
                      <a:pt x="54" y="192"/>
                      <a:pt x="65" y="185"/>
                      <a:pt x="68" y="195"/>
                    </a:cubicBezTo>
                    <a:cubicBezTo>
                      <a:pt x="67" y="198"/>
                      <a:pt x="62" y="200"/>
                      <a:pt x="57" y="201"/>
                    </a:cubicBezTo>
                    <a:cubicBezTo>
                      <a:pt x="47" y="201"/>
                      <a:pt x="39" y="193"/>
                      <a:pt x="34" y="185"/>
                    </a:cubicBezTo>
                    <a:cubicBezTo>
                      <a:pt x="29" y="177"/>
                      <a:pt x="35" y="168"/>
                      <a:pt x="37" y="160"/>
                    </a:cubicBezTo>
                    <a:cubicBezTo>
                      <a:pt x="43" y="145"/>
                      <a:pt x="60" y="139"/>
                      <a:pt x="76" y="136"/>
                    </a:cubicBezTo>
                    <a:cubicBezTo>
                      <a:pt x="86" y="130"/>
                      <a:pt x="100" y="126"/>
                      <a:pt x="104" y="115"/>
                    </a:cubicBezTo>
                    <a:cubicBezTo>
                      <a:pt x="106" y="110"/>
                      <a:pt x="103" y="103"/>
                      <a:pt x="98" y="101"/>
                    </a:cubicBezTo>
                    <a:cubicBezTo>
                      <a:pt x="84" y="96"/>
                      <a:pt x="72" y="105"/>
                      <a:pt x="62" y="111"/>
                    </a:cubicBezTo>
                    <a:cubicBezTo>
                      <a:pt x="55" y="108"/>
                      <a:pt x="67" y="97"/>
                      <a:pt x="54" y="96"/>
                    </a:cubicBezTo>
                    <a:cubicBezTo>
                      <a:pt x="51" y="92"/>
                      <a:pt x="56" y="86"/>
                      <a:pt x="59" y="82"/>
                    </a:cubicBezTo>
                    <a:cubicBezTo>
                      <a:pt x="71" y="71"/>
                      <a:pt x="89" y="69"/>
                      <a:pt x="105" y="72"/>
                    </a:cubicBezTo>
                    <a:cubicBezTo>
                      <a:pt x="131" y="84"/>
                      <a:pt x="131" y="84"/>
                      <a:pt x="131" y="84"/>
                    </a:cubicBezTo>
                    <a:cubicBezTo>
                      <a:pt x="141" y="81"/>
                      <a:pt x="144" y="71"/>
                      <a:pt x="150" y="63"/>
                    </a:cubicBezTo>
                    <a:cubicBezTo>
                      <a:pt x="154" y="58"/>
                      <a:pt x="153" y="48"/>
                      <a:pt x="151" y="41"/>
                    </a:cubicBezTo>
                    <a:cubicBezTo>
                      <a:pt x="146" y="33"/>
                      <a:pt x="139" y="27"/>
                      <a:pt x="130" y="22"/>
                    </a:cubicBezTo>
                    <a:cubicBezTo>
                      <a:pt x="118" y="18"/>
                      <a:pt x="113" y="32"/>
                      <a:pt x="103" y="34"/>
                    </a:cubicBezTo>
                    <a:cubicBezTo>
                      <a:pt x="103" y="39"/>
                      <a:pt x="96" y="37"/>
                      <a:pt x="92" y="36"/>
                    </a:cubicBezTo>
                    <a:cubicBezTo>
                      <a:pt x="88" y="33"/>
                      <a:pt x="81" y="31"/>
                      <a:pt x="83" y="24"/>
                    </a:cubicBezTo>
                    <a:cubicBezTo>
                      <a:pt x="86" y="18"/>
                      <a:pt x="89" y="8"/>
                      <a:pt x="100" y="5"/>
                    </a:cubicBezTo>
                    <a:cubicBezTo>
                      <a:pt x="109" y="2"/>
                      <a:pt x="123" y="0"/>
                      <a:pt x="133" y="7"/>
                    </a:cubicBezTo>
                    <a:close/>
                  </a:path>
                </a:pathLst>
              </a:custGeom>
              <a:solidFill>
                <a:srgbClr val="00A6CE"/>
              </a:solidFill>
              <a:ln w="17463" cap="rnd">
                <a:solidFill>
                  <a:srgbClr val="F6AB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8" name="Freeform 1573"/>
              <p:cNvSpPr>
                <a:spLocks/>
              </p:cNvSpPr>
              <p:nvPr/>
            </p:nvSpPr>
            <p:spPr bwMode="auto">
              <a:xfrm>
                <a:off x="5349367" y="6268569"/>
                <a:ext cx="133472" cy="161361"/>
              </a:xfrm>
              <a:custGeom>
                <a:avLst/>
                <a:gdLst>
                  <a:gd name="T0" fmla="*/ 52 w 54"/>
                  <a:gd name="T1" fmla="*/ 18 h 65"/>
                  <a:gd name="T2" fmla="*/ 50 w 54"/>
                  <a:gd name="T3" fmla="*/ 49 h 65"/>
                  <a:gd name="T4" fmla="*/ 40 w 54"/>
                  <a:gd name="T5" fmla="*/ 62 h 65"/>
                  <a:gd name="T6" fmla="*/ 12 w 54"/>
                  <a:gd name="T7" fmla="*/ 58 h 65"/>
                  <a:gd name="T8" fmla="*/ 2 w 54"/>
                  <a:gd name="T9" fmla="*/ 28 h 65"/>
                  <a:gd name="T10" fmla="*/ 19 w 54"/>
                  <a:gd name="T11" fmla="*/ 4 h 65"/>
                  <a:gd name="T12" fmla="*/ 40 w 54"/>
                  <a:gd name="T13" fmla="*/ 4 h 65"/>
                  <a:gd name="T14" fmla="*/ 52 w 54"/>
                  <a:gd name="T15" fmla="*/ 18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" h="65">
                    <a:moveTo>
                      <a:pt x="52" y="18"/>
                    </a:moveTo>
                    <a:cubicBezTo>
                      <a:pt x="54" y="28"/>
                      <a:pt x="54" y="40"/>
                      <a:pt x="50" y="49"/>
                    </a:cubicBezTo>
                    <a:cubicBezTo>
                      <a:pt x="47" y="54"/>
                      <a:pt x="46" y="61"/>
                      <a:pt x="40" y="62"/>
                    </a:cubicBezTo>
                    <a:cubicBezTo>
                      <a:pt x="30" y="65"/>
                      <a:pt x="21" y="62"/>
                      <a:pt x="12" y="58"/>
                    </a:cubicBezTo>
                    <a:cubicBezTo>
                      <a:pt x="5" y="51"/>
                      <a:pt x="0" y="40"/>
                      <a:pt x="2" y="28"/>
                    </a:cubicBezTo>
                    <a:cubicBezTo>
                      <a:pt x="5" y="18"/>
                      <a:pt x="9" y="6"/>
                      <a:pt x="19" y="4"/>
                    </a:cubicBezTo>
                    <a:cubicBezTo>
                      <a:pt x="26" y="3"/>
                      <a:pt x="34" y="0"/>
                      <a:pt x="40" y="4"/>
                    </a:cubicBezTo>
                    <a:cubicBezTo>
                      <a:pt x="45" y="8"/>
                      <a:pt x="49" y="12"/>
                      <a:pt x="52" y="18"/>
                    </a:cubicBezTo>
                    <a:close/>
                  </a:path>
                </a:pathLst>
              </a:custGeom>
              <a:solidFill>
                <a:srgbClr val="00A6CE"/>
              </a:solidFill>
              <a:ln w="17463" cap="rnd">
                <a:solidFill>
                  <a:srgbClr val="F6AB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9" name="Freeform 1990"/>
              <p:cNvSpPr>
                <a:spLocks/>
              </p:cNvSpPr>
              <p:nvPr/>
            </p:nvSpPr>
            <p:spPr bwMode="auto">
              <a:xfrm>
                <a:off x="1686609" y="6639423"/>
                <a:ext cx="133472" cy="159368"/>
              </a:xfrm>
              <a:custGeom>
                <a:avLst/>
                <a:gdLst>
                  <a:gd name="T0" fmla="*/ 52 w 54"/>
                  <a:gd name="T1" fmla="*/ 18 h 64"/>
                  <a:gd name="T2" fmla="*/ 51 w 54"/>
                  <a:gd name="T3" fmla="*/ 49 h 64"/>
                  <a:gd name="T4" fmla="*/ 40 w 54"/>
                  <a:gd name="T5" fmla="*/ 61 h 64"/>
                  <a:gd name="T6" fmla="*/ 12 w 54"/>
                  <a:gd name="T7" fmla="*/ 58 h 64"/>
                  <a:gd name="T8" fmla="*/ 2 w 54"/>
                  <a:gd name="T9" fmla="*/ 27 h 64"/>
                  <a:gd name="T10" fmla="*/ 19 w 54"/>
                  <a:gd name="T11" fmla="*/ 3 h 64"/>
                  <a:gd name="T12" fmla="*/ 40 w 54"/>
                  <a:gd name="T13" fmla="*/ 4 h 64"/>
                  <a:gd name="T14" fmla="*/ 52 w 54"/>
                  <a:gd name="T15" fmla="*/ 1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" h="64">
                    <a:moveTo>
                      <a:pt x="52" y="18"/>
                    </a:moveTo>
                    <a:cubicBezTo>
                      <a:pt x="54" y="28"/>
                      <a:pt x="54" y="39"/>
                      <a:pt x="51" y="49"/>
                    </a:cubicBezTo>
                    <a:cubicBezTo>
                      <a:pt x="47" y="53"/>
                      <a:pt x="46" y="61"/>
                      <a:pt x="40" y="61"/>
                    </a:cubicBezTo>
                    <a:cubicBezTo>
                      <a:pt x="30" y="64"/>
                      <a:pt x="21" y="62"/>
                      <a:pt x="12" y="58"/>
                    </a:cubicBezTo>
                    <a:cubicBezTo>
                      <a:pt x="4" y="50"/>
                      <a:pt x="0" y="39"/>
                      <a:pt x="2" y="27"/>
                    </a:cubicBezTo>
                    <a:cubicBezTo>
                      <a:pt x="4" y="18"/>
                      <a:pt x="9" y="5"/>
                      <a:pt x="19" y="3"/>
                    </a:cubicBezTo>
                    <a:cubicBezTo>
                      <a:pt x="26" y="2"/>
                      <a:pt x="34" y="0"/>
                      <a:pt x="40" y="4"/>
                    </a:cubicBezTo>
                    <a:cubicBezTo>
                      <a:pt x="45" y="7"/>
                      <a:pt x="49" y="12"/>
                      <a:pt x="52" y="18"/>
                    </a:cubicBezTo>
                    <a:close/>
                  </a:path>
                </a:pathLst>
              </a:custGeom>
              <a:solidFill>
                <a:srgbClr val="00A6CE"/>
              </a:solidFill>
              <a:ln w="17463" cap="rnd">
                <a:solidFill>
                  <a:srgbClr val="F6AB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0" name="Freeform 2022"/>
              <p:cNvSpPr>
                <a:spLocks noEditPoints="1"/>
              </p:cNvSpPr>
              <p:nvPr/>
            </p:nvSpPr>
            <p:spPr bwMode="auto">
              <a:xfrm>
                <a:off x="7833610" y="6503423"/>
                <a:ext cx="1310815" cy="940275"/>
              </a:xfrm>
              <a:custGeom>
                <a:avLst/>
                <a:gdLst>
                  <a:gd name="T0" fmla="*/ 427 w 528"/>
                  <a:gd name="T1" fmla="*/ 44 h 378"/>
                  <a:gd name="T2" fmla="*/ 423 w 528"/>
                  <a:gd name="T3" fmla="*/ 59 h 378"/>
                  <a:gd name="T4" fmla="*/ 423 w 528"/>
                  <a:gd name="T5" fmla="*/ 77 h 378"/>
                  <a:gd name="T6" fmla="*/ 479 w 528"/>
                  <a:gd name="T7" fmla="*/ 77 h 378"/>
                  <a:gd name="T8" fmla="*/ 475 w 528"/>
                  <a:gd name="T9" fmla="*/ 27 h 378"/>
                  <a:gd name="T10" fmla="*/ 481 w 528"/>
                  <a:gd name="T11" fmla="*/ 5 h 378"/>
                  <a:gd name="T12" fmla="*/ 517 w 528"/>
                  <a:gd name="T13" fmla="*/ 47 h 378"/>
                  <a:gd name="T14" fmla="*/ 450 w 528"/>
                  <a:gd name="T15" fmla="*/ 99 h 378"/>
                  <a:gd name="T16" fmla="*/ 427 w 528"/>
                  <a:gd name="T17" fmla="*/ 44 h 378"/>
                  <a:gd name="T18" fmla="*/ 427 w 528"/>
                  <a:gd name="T19" fmla="*/ 44 h 378"/>
                  <a:gd name="T20" fmla="*/ 423 w 528"/>
                  <a:gd name="T21" fmla="*/ 59 h 378"/>
                  <a:gd name="T22" fmla="*/ 402 w 528"/>
                  <a:gd name="T23" fmla="*/ 4 h 378"/>
                  <a:gd name="T24" fmla="*/ 366 w 528"/>
                  <a:gd name="T25" fmla="*/ 17 h 378"/>
                  <a:gd name="T26" fmla="*/ 372 w 528"/>
                  <a:gd name="T27" fmla="*/ 59 h 378"/>
                  <a:gd name="T28" fmla="*/ 295 w 528"/>
                  <a:gd name="T29" fmla="*/ 12 h 378"/>
                  <a:gd name="T30" fmla="*/ 249 w 528"/>
                  <a:gd name="T31" fmla="*/ 46 h 378"/>
                  <a:gd name="T32" fmla="*/ 265 w 528"/>
                  <a:gd name="T33" fmla="*/ 32 h 378"/>
                  <a:gd name="T34" fmla="*/ 353 w 528"/>
                  <a:gd name="T35" fmla="*/ 84 h 378"/>
                  <a:gd name="T36" fmla="*/ 294 w 528"/>
                  <a:gd name="T37" fmla="*/ 137 h 378"/>
                  <a:gd name="T38" fmla="*/ 214 w 528"/>
                  <a:gd name="T39" fmla="*/ 113 h 378"/>
                  <a:gd name="T40" fmla="*/ 240 w 528"/>
                  <a:gd name="T41" fmla="*/ 135 h 378"/>
                  <a:gd name="T42" fmla="*/ 230 w 528"/>
                  <a:gd name="T43" fmla="*/ 177 h 378"/>
                  <a:gd name="T44" fmla="*/ 200 w 528"/>
                  <a:gd name="T45" fmla="*/ 155 h 378"/>
                  <a:gd name="T46" fmla="*/ 157 w 528"/>
                  <a:gd name="T47" fmla="*/ 161 h 378"/>
                  <a:gd name="T48" fmla="*/ 188 w 528"/>
                  <a:gd name="T49" fmla="*/ 210 h 378"/>
                  <a:gd name="T50" fmla="*/ 96 w 528"/>
                  <a:gd name="T51" fmla="*/ 224 h 378"/>
                  <a:gd name="T52" fmla="*/ 78 w 528"/>
                  <a:gd name="T53" fmla="*/ 136 h 378"/>
                  <a:gd name="T54" fmla="*/ 70 w 528"/>
                  <a:gd name="T55" fmla="*/ 80 h 378"/>
                  <a:gd name="T56" fmla="*/ 33 w 528"/>
                  <a:gd name="T57" fmla="*/ 81 h 378"/>
                  <a:gd name="T58" fmla="*/ 70 w 528"/>
                  <a:gd name="T59" fmla="*/ 103 h 378"/>
                  <a:gd name="T60" fmla="*/ 0 w 528"/>
                  <a:gd name="T61" fmla="*/ 130 h 378"/>
                  <a:gd name="T62" fmla="*/ 55 w 528"/>
                  <a:gd name="T63" fmla="*/ 212 h 378"/>
                  <a:gd name="T64" fmla="*/ 58 w 528"/>
                  <a:gd name="T65" fmla="*/ 320 h 378"/>
                  <a:gd name="T66" fmla="*/ 83 w 528"/>
                  <a:gd name="T67" fmla="*/ 339 h 378"/>
                  <a:gd name="T68" fmla="*/ 129 w 528"/>
                  <a:gd name="T69" fmla="*/ 376 h 378"/>
                  <a:gd name="T70" fmla="*/ 165 w 528"/>
                  <a:gd name="T71" fmla="*/ 351 h 378"/>
                  <a:gd name="T72" fmla="*/ 174 w 528"/>
                  <a:gd name="T73" fmla="*/ 325 h 378"/>
                  <a:gd name="T74" fmla="*/ 181 w 528"/>
                  <a:gd name="T75" fmla="*/ 304 h 378"/>
                  <a:gd name="T76" fmla="*/ 123 w 528"/>
                  <a:gd name="T77" fmla="*/ 294 h 378"/>
                  <a:gd name="T78" fmla="*/ 136 w 528"/>
                  <a:gd name="T79" fmla="*/ 348 h 378"/>
                  <a:gd name="T80" fmla="*/ 113 w 528"/>
                  <a:gd name="T81" fmla="*/ 317 h 378"/>
                  <a:gd name="T82" fmla="*/ 147 w 528"/>
                  <a:gd name="T83" fmla="*/ 272 h 378"/>
                  <a:gd name="T84" fmla="*/ 282 w 528"/>
                  <a:gd name="T85" fmla="*/ 290 h 378"/>
                  <a:gd name="T86" fmla="*/ 287 w 528"/>
                  <a:gd name="T87" fmla="*/ 254 h 378"/>
                  <a:gd name="T88" fmla="*/ 217 w 528"/>
                  <a:gd name="T89" fmla="*/ 262 h 378"/>
                  <a:gd name="T90" fmla="*/ 240 w 528"/>
                  <a:gd name="T91" fmla="*/ 190 h 378"/>
                  <a:gd name="T92" fmla="*/ 356 w 528"/>
                  <a:gd name="T93" fmla="*/ 172 h 378"/>
                  <a:gd name="T94" fmla="*/ 387 w 528"/>
                  <a:gd name="T95" fmla="*/ 135 h 378"/>
                  <a:gd name="T96" fmla="*/ 423 w 528"/>
                  <a:gd name="T97" fmla="*/ 77 h 378"/>
                  <a:gd name="T98" fmla="*/ 423 w 528"/>
                  <a:gd name="T99" fmla="*/ 59 h 378"/>
                  <a:gd name="T100" fmla="*/ 423 w 528"/>
                  <a:gd name="T101" fmla="*/ 59 h 3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528" h="378">
                    <a:moveTo>
                      <a:pt x="423" y="59"/>
                    </a:moveTo>
                    <a:cubicBezTo>
                      <a:pt x="427" y="44"/>
                      <a:pt x="427" y="44"/>
                      <a:pt x="427" y="44"/>
                    </a:cubicBezTo>
                    <a:cubicBezTo>
                      <a:pt x="427" y="38"/>
                      <a:pt x="426" y="32"/>
                      <a:pt x="423" y="26"/>
                    </a:cubicBezTo>
                    <a:cubicBezTo>
                      <a:pt x="423" y="59"/>
                      <a:pt x="423" y="59"/>
                      <a:pt x="423" y="59"/>
                    </a:cubicBezTo>
                    <a:close/>
                    <a:moveTo>
                      <a:pt x="423" y="105"/>
                    </a:moveTo>
                    <a:cubicBezTo>
                      <a:pt x="423" y="77"/>
                      <a:pt x="423" y="77"/>
                      <a:pt x="423" y="77"/>
                    </a:cubicBezTo>
                    <a:cubicBezTo>
                      <a:pt x="430" y="82"/>
                      <a:pt x="441" y="82"/>
                      <a:pt x="450" y="84"/>
                    </a:cubicBezTo>
                    <a:cubicBezTo>
                      <a:pt x="459" y="86"/>
                      <a:pt x="471" y="81"/>
                      <a:pt x="479" y="77"/>
                    </a:cubicBezTo>
                    <a:cubicBezTo>
                      <a:pt x="488" y="69"/>
                      <a:pt x="494" y="61"/>
                      <a:pt x="498" y="50"/>
                    </a:cubicBezTo>
                    <a:cubicBezTo>
                      <a:pt x="500" y="36"/>
                      <a:pt x="480" y="37"/>
                      <a:pt x="475" y="27"/>
                    </a:cubicBezTo>
                    <a:cubicBezTo>
                      <a:pt x="468" y="30"/>
                      <a:pt x="469" y="22"/>
                      <a:pt x="469" y="18"/>
                    </a:cubicBezTo>
                    <a:cubicBezTo>
                      <a:pt x="472" y="14"/>
                      <a:pt x="472" y="6"/>
                      <a:pt x="481" y="5"/>
                    </a:cubicBezTo>
                    <a:cubicBezTo>
                      <a:pt x="491" y="6"/>
                      <a:pt x="504" y="5"/>
                      <a:pt x="511" y="14"/>
                    </a:cubicBezTo>
                    <a:cubicBezTo>
                      <a:pt x="517" y="22"/>
                      <a:pt x="524" y="35"/>
                      <a:pt x="517" y="47"/>
                    </a:cubicBezTo>
                    <a:cubicBezTo>
                      <a:pt x="528" y="59"/>
                      <a:pt x="526" y="78"/>
                      <a:pt x="521" y="92"/>
                    </a:cubicBezTo>
                    <a:cubicBezTo>
                      <a:pt x="501" y="112"/>
                      <a:pt x="474" y="94"/>
                      <a:pt x="450" y="99"/>
                    </a:cubicBezTo>
                    <a:cubicBezTo>
                      <a:pt x="440" y="99"/>
                      <a:pt x="431" y="101"/>
                      <a:pt x="423" y="105"/>
                    </a:cubicBezTo>
                    <a:close/>
                    <a:moveTo>
                      <a:pt x="427" y="44"/>
                    </a:moveTo>
                    <a:cubicBezTo>
                      <a:pt x="423" y="59"/>
                      <a:pt x="423" y="59"/>
                      <a:pt x="423" y="59"/>
                    </a:cubicBezTo>
                    <a:lnTo>
                      <a:pt x="427" y="44"/>
                    </a:lnTo>
                    <a:close/>
                    <a:moveTo>
                      <a:pt x="419" y="73"/>
                    </a:moveTo>
                    <a:cubicBezTo>
                      <a:pt x="423" y="59"/>
                      <a:pt x="423" y="59"/>
                      <a:pt x="423" y="59"/>
                    </a:cubicBezTo>
                    <a:cubicBezTo>
                      <a:pt x="423" y="26"/>
                      <a:pt x="423" y="26"/>
                      <a:pt x="423" y="26"/>
                    </a:cubicBezTo>
                    <a:cubicBezTo>
                      <a:pt x="419" y="16"/>
                      <a:pt x="412" y="8"/>
                      <a:pt x="402" y="4"/>
                    </a:cubicBezTo>
                    <a:cubicBezTo>
                      <a:pt x="396" y="2"/>
                      <a:pt x="387" y="0"/>
                      <a:pt x="382" y="4"/>
                    </a:cubicBezTo>
                    <a:cubicBezTo>
                      <a:pt x="384" y="18"/>
                      <a:pt x="367" y="10"/>
                      <a:pt x="366" y="17"/>
                    </a:cubicBezTo>
                    <a:cubicBezTo>
                      <a:pt x="376" y="25"/>
                      <a:pt x="391" y="32"/>
                      <a:pt x="388" y="48"/>
                    </a:cubicBezTo>
                    <a:cubicBezTo>
                      <a:pt x="387" y="54"/>
                      <a:pt x="379" y="59"/>
                      <a:pt x="372" y="59"/>
                    </a:cubicBezTo>
                    <a:cubicBezTo>
                      <a:pt x="356" y="59"/>
                      <a:pt x="347" y="48"/>
                      <a:pt x="337" y="40"/>
                    </a:cubicBezTo>
                    <a:cubicBezTo>
                      <a:pt x="328" y="26"/>
                      <a:pt x="316" y="12"/>
                      <a:pt x="295" y="12"/>
                    </a:cubicBezTo>
                    <a:cubicBezTo>
                      <a:pt x="284" y="13"/>
                      <a:pt x="272" y="10"/>
                      <a:pt x="263" y="18"/>
                    </a:cubicBezTo>
                    <a:cubicBezTo>
                      <a:pt x="254" y="26"/>
                      <a:pt x="246" y="36"/>
                      <a:pt x="249" y="46"/>
                    </a:cubicBezTo>
                    <a:cubicBezTo>
                      <a:pt x="252" y="50"/>
                      <a:pt x="255" y="54"/>
                      <a:pt x="260" y="55"/>
                    </a:cubicBezTo>
                    <a:cubicBezTo>
                      <a:pt x="272" y="48"/>
                      <a:pt x="259" y="40"/>
                      <a:pt x="265" y="32"/>
                    </a:cubicBezTo>
                    <a:cubicBezTo>
                      <a:pt x="281" y="29"/>
                      <a:pt x="298" y="30"/>
                      <a:pt x="311" y="40"/>
                    </a:cubicBezTo>
                    <a:cubicBezTo>
                      <a:pt x="328" y="50"/>
                      <a:pt x="353" y="60"/>
                      <a:pt x="353" y="84"/>
                    </a:cubicBezTo>
                    <a:cubicBezTo>
                      <a:pt x="353" y="100"/>
                      <a:pt x="352" y="121"/>
                      <a:pt x="332" y="131"/>
                    </a:cubicBezTo>
                    <a:cubicBezTo>
                      <a:pt x="321" y="138"/>
                      <a:pt x="307" y="141"/>
                      <a:pt x="294" y="137"/>
                    </a:cubicBezTo>
                    <a:cubicBezTo>
                      <a:pt x="259" y="136"/>
                      <a:pt x="273" y="89"/>
                      <a:pt x="236" y="95"/>
                    </a:cubicBezTo>
                    <a:cubicBezTo>
                      <a:pt x="226" y="98"/>
                      <a:pt x="218" y="103"/>
                      <a:pt x="214" y="113"/>
                    </a:cubicBezTo>
                    <a:cubicBezTo>
                      <a:pt x="209" y="117"/>
                      <a:pt x="211" y="123"/>
                      <a:pt x="215" y="126"/>
                    </a:cubicBezTo>
                    <a:cubicBezTo>
                      <a:pt x="225" y="124"/>
                      <a:pt x="232" y="131"/>
                      <a:pt x="240" y="135"/>
                    </a:cubicBezTo>
                    <a:cubicBezTo>
                      <a:pt x="244" y="155"/>
                      <a:pt x="244" y="155"/>
                      <a:pt x="244" y="155"/>
                    </a:cubicBezTo>
                    <a:cubicBezTo>
                      <a:pt x="244" y="163"/>
                      <a:pt x="238" y="172"/>
                      <a:pt x="230" y="177"/>
                    </a:cubicBezTo>
                    <a:cubicBezTo>
                      <a:pt x="226" y="181"/>
                      <a:pt x="213" y="188"/>
                      <a:pt x="207" y="181"/>
                    </a:cubicBezTo>
                    <a:cubicBezTo>
                      <a:pt x="208" y="171"/>
                      <a:pt x="205" y="161"/>
                      <a:pt x="200" y="155"/>
                    </a:cubicBezTo>
                    <a:cubicBezTo>
                      <a:pt x="192" y="147"/>
                      <a:pt x="181" y="143"/>
                      <a:pt x="169" y="146"/>
                    </a:cubicBezTo>
                    <a:cubicBezTo>
                      <a:pt x="163" y="149"/>
                      <a:pt x="157" y="154"/>
                      <a:pt x="157" y="161"/>
                    </a:cubicBezTo>
                    <a:cubicBezTo>
                      <a:pt x="167" y="162"/>
                      <a:pt x="182" y="168"/>
                      <a:pt x="189" y="178"/>
                    </a:cubicBezTo>
                    <a:cubicBezTo>
                      <a:pt x="191" y="189"/>
                      <a:pt x="192" y="200"/>
                      <a:pt x="188" y="210"/>
                    </a:cubicBezTo>
                    <a:cubicBezTo>
                      <a:pt x="184" y="222"/>
                      <a:pt x="172" y="228"/>
                      <a:pt x="161" y="234"/>
                    </a:cubicBezTo>
                    <a:cubicBezTo>
                      <a:pt x="139" y="241"/>
                      <a:pt x="114" y="236"/>
                      <a:pt x="96" y="224"/>
                    </a:cubicBezTo>
                    <a:cubicBezTo>
                      <a:pt x="83" y="210"/>
                      <a:pt x="71" y="190"/>
                      <a:pt x="77" y="170"/>
                    </a:cubicBezTo>
                    <a:cubicBezTo>
                      <a:pt x="78" y="159"/>
                      <a:pt x="72" y="150"/>
                      <a:pt x="78" y="136"/>
                    </a:cubicBezTo>
                    <a:cubicBezTo>
                      <a:pt x="94" y="126"/>
                      <a:pt x="123" y="82"/>
                      <a:pt x="103" y="75"/>
                    </a:cubicBezTo>
                    <a:cubicBezTo>
                      <a:pt x="84" y="69"/>
                      <a:pt x="76" y="101"/>
                      <a:pt x="70" y="80"/>
                    </a:cubicBezTo>
                    <a:cubicBezTo>
                      <a:pt x="60" y="44"/>
                      <a:pt x="46" y="52"/>
                      <a:pt x="37" y="59"/>
                    </a:cubicBezTo>
                    <a:cubicBezTo>
                      <a:pt x="22" y="71"/>
                      <a:pt x="29" y="77"/>
                      <a:pt x="33" y="81"/>
                    </a:cubicBezTo>
                    <a:cubicBezTo>
                      <a:pt x="48" y="93"/>
                      <a:pt x="43" y="78"/>
                      <a:pt x="52" y="82"/>
                    </a:cubicBezTo>
                    <a:cubicBezTo>
                      <a:pt x="63" y="85"/>
                      <a:pt x="72" y="96"/>
                      <a:pt x="70" y="103"/>
                    </a:cubicBezTo>
                    <a:cubicBezTo>
                      <a:pt x="69" y="111"/>
                      <a:pt x="64" y="119"/>
                      <a:pt x="47" y="128"/>
                    </a:cubicBezTo>
                    <a:cubicBezTo>
                      <a:pt x="31" y="136"/>
                      <a:pt x="15" y="130"/>
                      <a:pt x="0" y="130"/>
                    </a:cubicBezTo>
                    <a:cubicBezTo>
                      <a:pt x="9" y="141"/>
                      <a:pt x="25" y="149"/>
                      <a:pt x="29" y="163"/>
                    </a:cubicBezTo>
                    <a:cubicBezTo>
                      <a:pt x="41" y="179"/>
                      <a:pt x="47" y="196"/>
                      <a:pt x="55" y="212"/>
                    </a:cubicBezTo>
                    <a:cubicBezTo>
                      <a:pt x="57" y="243"/>
                      <a:pt x="73" y="275"/>
                      <a:pt x="58" y="306"/>
                    </a:cubicBezTo>
                    <a:cubicBezTo>
                      <a:pt x="59" y="314"/>
                      <a:pt x="57" y="314"/>
                      <a:pt x="58" y="320"/>
                    </a:cubicBezTo>
                    <a:cubicBezTo>
                      <a:pt x="58" y="322"/>
                      <a:pt x="68" y="321"/>
                      <a:pt x="69" y="328"/>
                    </a:cubicBezTo>
                    <a:cubicBezTo>
                      <a:pt x="70" y="332"/>
                      <a:pt x="78" y="335"/>
                      <a:pt x="83" y="339"/>
                    </a:cubicBezTo>
                    <a:cubicBezTo>
                      <a:pt x="87" y="342"/>
                      <a:pt x="94" y="346"/>
                      <a:pt x="95" y="354"/>
                    </a:cubicBezTo>
                    <a:cubicBezTo>
                      <a:pt x="99" y="375"/>
                      <a:pt x="110" y="378"/>
                      <a:pt x="129" y="376"/>
                    </a:cubicBezTo>
                    <a:cubicBezTo>
                      <a:pt x="142" y="374"/>
                      <a:pt x="162" y="370"/>
                      <a:pt x="161" y="358"/>
                    </a:cubicBezTo>
                    <a:cubicBezTo>
                      <a:pt x="160" y="347"/>
                      <a:pt x="165" y="357"/>
                      <a:pt x="165" y="351"/>
                    </a:cubicBezTo>
                    <a:cubicBezTo>
                      <a:pt x="163" y="336"/>
                      <a:pt x="155" y="363"/>
                      <a:pt x="163" y="341"/>
                    </a:cubicBezTo>
                    <a:cubicBezTo>
                      <a:pt x="165" y="336"/>
                      <a:pt x="171" y="329"/>
                      <a:pt x="174" y="325"/>
                    </a:cubicBezTo>
                    <a:cubicBezTo>
                      <a:pt x="176" y="322"/>
                      <a:pt x="182" y="315"/>
                      <a:pt x="182" y="313"/>
                    </a:cubicBezTo>
                    <a:cubicBezTo>
                      <a:pt x="185" y="304"/>
                      <a:pt x="185" y="307"/>
                      <a:pt x="181" y="304"/>
                    </a:cubicBezTo>
                    <a:cubicBezTo>
                      <a:pt x="174" y="293"/>
                      <a:pt x="158" y="287"/>
                      <a:pt x="144" y="284"/>
                    </a:cubicBezTo>
                    <a:cubicBezTo>
                      <a:pt x="137" y="286"/>
                      <a:pt x="127" y="287"/>
                      <a:pt x="123" y="294"/>
                    </a:cubicBezTo>
                    <a:cubicBezTo>
                      <a:pt x="112" y="310"/>
                      <a:pt x="136" y="314"/>
                      <a:pt x="142" y="325"/>
                    </a:cubicBezTo>
                    <a:cubicBezTo>
                      <a:pt x="141" y="333"/>
                      <a:pt x="148" y="344"/>
                      <a:pt x="136" y="348"/>
                    </a:cubicBezTo>
                    <a:cubicBezTo>
                      <a:pt x="134" y="349"/>
                      <a:pt x="131" y="347"/>
                      <a:pt x="130" y="344"/>
                    </a:cubicBezTo>
                    <a:cubicBezTo>
                      <a:pt x="136" y="330"/>
                      <a:pt x="122" y="325"/>
                      <a:pt x="113" y="317"/>
                    </a:cubicBezTo>
                    <a:cubicBezTo>
                      <a:pt x="99" y="306"/>
                      <a:pt x="111" y="294"/>
                      <a:pt x="116" y="283"/>
                    </a:cubicBezTo>
                    <a:cubicBezTo>
                      <a:pt x="122" y="274"/>
                      <a:pt x="136" y="275"/>
                      <a:pt x="147" y="272"/>
                    </a:cubicBezTo>
                    <a:cubicBezTo>
                      <a:pt x="162" y="279"/>
                      <a:pt x="182" y="283"/>
                      <a:pt x="193" y="295"/>
                    </a:cubicBezTo>
                    <a:cubicBezTo>
                      <a:pt x="220" y="289"/>
                      <a:pt x="253" y="289"/>
                      <a:pt x="282" y="290"/>
                    </a:cubicBezTo>
                    <a:cubicBezTo>
                      <a:pt x="290" y="287"/>
                      <a:pt x="303" y="284"/>
                      <a:pt x="303" y="274"/>
                    </a:cubicBezTo>
                    <a:cubicBezTo>
                      <a:pt x="303" y="265"/>
                      <a:pt x="298" y="256"/>
                      <a:pt x="287" y="254"/>
                    </a:cubicBezTo>
                    <a:cubicBezTo>
                      <a:pt x="270" y="250"/>
                      <a:pt x="272" y="270"/>
                      <a:pt x="257" y="272"/>
                    </a:cubicBezTo>
                    <a:cubicBezTo>
                      <a:pt x="243" y="272"/>
                      <a:pt x="228" y="270"/>
                      <a:pt x="217" y="262"/>
                    </a:cubicBezTo>
                    <a:cubicBezTo>
                      <a:pt x="204" y="249"/>
                      <a:pt x="196" y="233"/>
                      <a:pt x="202" y="217"/>
                    </a:cubicBezTo>
                    <a:cubicBezTo>
                      <a:pt x="209" y="202"/>
                      <a:pt x="226" y="197"/>
                      <a:pt x="240" y="190"/>
                    </a:cubicBezTo>
                    <a:cubicBezTo>
                      <a:pt x="271" y="181"/>
                      <a:pt x="303" y="181"/>
                      <a:pt x="335" y="186"/>
                    </a:cubicBezTo>
                    <a:cubicBezTo>
                      <a:pt x="344" y="182"/>
                      <a:pt x="351" y="180"/>
                      <a:pt x="356" y="172"/>
                    </a:cubicBezTo>
                    <a:cubicBezTo>
                      <a:pt x="362" y="163"/>
                      <a:pt x="353" y="155"/>
                      <a:pt x="350" y="148"/>
                    </a:cubicBezTo>
                    <a:cubicBezTo>
                      <a:pt x="356" y="132"/>
                      <a:pt x="376" y="148"/>
                      <a:pt x="387" y="135"/>
                    </a:cubicBezTo>
                    <a:cubicBezTo>
                      <a:pt x="396" y="123"/>
                      <a:pt x="408" y="112"/>
                      <a:pt x="423" y="105"/>
                    </a:cubicBezTo>
                    <a:cubicBezTo>
                      <a:pt x="423" y="77"/>
                      <a:pt x="423" y="77"/>
                      <a:pt x="423" y="77"/>
                    </a:cubicBezTo>
                    <a:cubicBezTo>
                      <a:pt x="421" y="76"/>
                      <a:pt x="420" y="75"/>
                      <a:pt x="419" y="73"/>
                    </a:cubicBezTo>
                    <a:close/>
                    <a:moveTo>
                      <a:pt x="423" y="59"/>
                    </a:moveTo>
                    <a:cubicBezTo>
                      <a:pt x="419" y="73"/>
                      <a:pt x="419" y="73"/>
                      <a:pt x="419" y="73"/>
                    </a:cubicBezTo>
                    <a:lnTo>
                      <a:pt x="423" y="59"/>
                    </a:lnTo>
                    <a:close/>
                  </a:path>
                </a:pathLst>
              </a:custGeom>
              <a:solidFill>
                <a:srgbClr val="00A6CE"/>
              </a:solidFill>
              <a:ln>
                <a:solidFill>
                  <a:srgbClr val="F6AB00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1" name="Freeform 2111"/>
              <p:cNvSpPr>
                <a:spLocks noEditPoints="1"/>
              </p:cNvSpPr>
              <p:nvPr/>
            </p:nvSpPr>
            <p:spPr bwMode="auto">
              <a:xfrm>
                <a:off x="8227979" y="6921981"/>
                <a:ext cx="824738" cy="753016"/>
              </a:xfrm>
              <a:custGeom>
                <a:avLst/>
                <a:gdLst>
                  <a:gd name="T0" fmla="*/ 158 w 333"/>
                  <a:gd name="T1" fmla="*/ 228 h 303"/>
                  <a:gd name="T2" fmla="*/ 174 w 333"/>
                  <a:gd name="T3" fmla="*/ 207 h 303"/>
                  <a:gd name="T4" fmla="*/ 149 w 333"/>
                  <a:gd name="T5" fmla="*/ 201 h 303"/>
                  <a:gd name="T6" fmla="*/ 149 w 333"/>
                  <a:gd name="T7" fmla="*/ 190 h 303"/>
                  <a:gd name="T8" fmla="*/ 173 w 333"/>
                  <a:gd name="T9" fmla="*/ 127 h 303"/>
                  <a:gd name="T10" fmla="*/ 149 w 333"/>
                  <a:gd name="T11" fmla="*/ 118 h 303"/>
                  <a:gd name="T12" fmla="*/ 149 w 333"/>
                  <a:gd name="T13" fmla="*/ 97 h 303"/>
                  <a:gd name="T14" fmla="*/ 173 w 333"/>
                  <a:gd name="T15" fmla="*/ 69 h 303"/>
                  <a:gd name="T16" fmla="*/ 149 w 333"/>
                  <a:gd name="T17" fmla="*/ 68 h 303"/>
                  <a:gd name="T18" fmla="*/ 149 w 333"/>
                  <a:gd name="T19" fmla="*/ 1 h 303"/>
                  <a:gd name="T20" fmla="*/ 195 w 333"/>
                  <a:gd name="T21" fmla="*/ 32 h 303"/>
                  <a:gd name="T22" fmla="*/ 238 w 333"/>
                  <a:gd name="T23" fmla="*/ 92 h 303"/>
                  <a:gd name="T24" fmla="*/ 236 w 333"/>
                  <a:gd name="T25" fmla="*/ 112 h 303"/>
                  <a:gd name="T26" fmla="*/ 240 w 333"/>
                  <a:gd name="T27" fmla="*/ 118 h 303"/>
                  <a:gd name="T28" fmla="*/ 241 w 333"/>
                  <a:gd name="T29" fmla="*/ 120 h 303"/>
                  <a:gd name="T30" fmla="*/ 245 w 333"/>
                  <a:gd name="T31" fmla="*/ 162 h 303"/>
                  <a:gd name="T32" fmla="*/ 285 w 333"/>
                  <a:gd name="T33" fmla="*/ 160 h 303"/>
                  <a:gd name="T34" fmla="*/ 309 w 333"/>
                  <a:gd name="T35" fmla="*/ 191 h 303"/>
                  <a:gd name="T36" fmla="*/ 327 w 333"/>
                  <a:gd name="T37" fmla="*/ 192 h 303"/>
                  <a:gd name="T38" fmla="*/ 327 w 333"/>
                  <a:gd name="T39" fmla="*/ 211 h 303"/>
                  <a:gd name="T40" fmla="*/ 285 w 333"/>
                  <a:gd name="T41" fmla="*/ 211 h 303"/>
                  <a:gd name="T42" fmla="*/ 149 w 333"/>
                  <a:gd name="T43" fmla="*/ 278 h 303"/>
                  <a:gd name="T44" fmla="*/ 149 w 333"/>
                  <a:gd name="T45" fmla="*/ 257 h 303"/>
                  <a:gd name="T46" fmla="*/ 158 w 333"/>
                  <a:gd name="T47" fmla="*/ 228 h 303"/>
                  <a:gd name="T48" fmla="*/ 149 w 333"/>
                  <a:gd name="T49" fmla="*/ 201 h 303"/>
                  <a:gd name="T50" fmla="*/ 136 w 333"/>
                  <a:gd name="T51" fmla="*/ 211 h 303"/>
                  <a:gd name="T52" fmla="*/ 130 w 333"/>
                  <a:gd name="T53" fmla="*/ 241 h 303"/>
                  <a:gd name="T54" fmla="*/ 147 w 333"/>
                  <a:gd name="T55" fmla="*/ 258 h 303"/>
                  <a:gd name="T56" fmla="*/ 149 w 333"/>
                  <a:gd name="T57" fmla="*/ 257 h 303"/>
                  <a:gd name="T58" fmla="*/ 149 w 333"/>
                  <a:gd name="T59" fmla="*/ 278 h 303"/>
                  <a:gd name="T60" fmla="*/ 135 w 333"/>
                  <a:gd name="T61" fmla="*/ 289 h 303"/>
                  <a:gd name="T62" fmla="*/ 108 w 333"/>
                  <a:gd name="T63" fmla="*/ 299 h 303"/>
                  <a:gd name="T64" fmla="*/ 86 w 333"/>
                  <a:gd name="T65" fmla="*/ 303 h 303"/>
                  <a:gd name="T66" fmla="*/ 37 w 333"/>
                  <a:gd name="T67" fmla="*/ 292 h 303"/>
                  <a:gd name="T68" fmla="*/ 3 w 333"/>
                  <a:gd name="T69" fmla="*/ 262 h 303"/>
                  <a:gd name="T70" fmla="*/ 0 w 333"/>
                  <a:gd name="T71" fmla="*/ 243 h 303"/>
                  <a:gd name="T72" fmla="*/ 0 w 333"/>
                  <a:gd name="T73" fmla="*/ 238 h 303"/>
                  <a:gd name="T74" fmla="*/ 39 w 333"/>
                  <a:gd name="T75" fmla="*/ 194 h 303"/>
                  <a:gd name="T76" fmla="*/ 96 w 333"/>
                  <a:gd name="T77" fmla="*/ 144 h 303"/>
                  <a:gd name="T78" fmla="*/ 148 w 333"/>
                  <a:gd name="T79" fmla="*/ 190 h 303"/>
                  <a:gd name="T80" fmla="*/ 149 w 333"/>
                  <a:gd name="T81" fmla="*/ 190 h 303"/>
                  <a:gd name="T82" fmla="*/ 149 w 333"/>
                  <a:gd name="T83" fmla="*/ 201 h 303"/>
                  <a:gd name="T84" fmla="*/ 149 w 333"/>
                  <a:gd name="T85" fmla="*/ 1 h 303"/>
                  <a:gd name="T86" fmla="*/ 149 w 333"/>
                  <a:gd name="T87" fmla="*/ 68 h 303"/>
                  <a:gd name="T88" fmla="*/ 118 w 333"/>
                  <a:gd name="T89" fmla="*/ 25 h 303"/>
                  <a:gd name="T90" fmla="*/ 149 w 333"/>
                  <a:gd name="T91" fmla="*/ 1 h 303"/>
                  <a:gd name="T92" fmla="*/ 149 w 333"/>
                  <a:gd name="T93" fmla="*/ 97 h 303"/>
                  <a:gd name="T94" fmla="*/ 149 w 333"/>
                  <a:gd name="T95" fmla="*/ 118 h 303"/>
                  <a:gd name="T96" fmla="*/ 147 w 333"/>
                  <a:gd name="T97" fmla="*/ 103 h 303"/>
                  <a:gd name="T98" fmla="*/ 149 w 333"/>
                  <a:gd name="T99" fmla="*/ 97 h 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33" h="303">
                    <a:moveTo>
                      <a:pt x="158" y="228"/>
                    </a:moveTo>
                    <a:cubicBezTo>
                      <a:pt x="160" y="220"/>
                      <a:pt x="177" y="217"/>
                      <a:pt x="174" y="207"/>
                    </a:cubicBezTo>
                    <a:cubicBezTo>
                      <a:pt x="171" y="200"/>
                      <a:pt x="162" y="195"/>
                      <a:pt x="149" y="201"/>
                    </a:cubicBezTo>
                    <a:cubicBezTo>
                      <a:pt x="149" y="190"/>
                      <a:pt x="149" y="190"/>
                      <a:pt x="149" y="190"/>
                    </a:cubicBezTo>
                    <a:cubicBezTo>
                      <a:pt x="179" y="189"/>
                      <a:pt x="173" y="127"/>
                      <a:pt x="173" y="127"/>
                    </a:cubicBezTo>
                    <a:cubicBezTo>
                      <a:pt x="159" y="129"/>
                      <a:pt x="152" y="124"/>
                      <a:pt x="149" y="118"/>
                    </a:cubicBezTo>
                    <a:cubicBezTo>
                      <a:pt x="149" y="97"/>
                      <a:pt x="149" y="97"/>
                      <a:pt x="149" y="97"/>
                    </a:cubicBezTo>
                    <a:cubicBezTo>
                      <a:pt x="157" y="87"/>
                      <a:pt x="181" y="77"/>
                      <a:pt x="173" y="69"/>
                    </a:cubicBezTo>
                    <a:cubicBezTo>
                      <a:pt x="170" y="65"/>
                      <a:pt x="160" y="68"/>
                      <a:pt x="149" y="68"/>
                    </a:cubicBezTo>
                    <a:cubicBezTo>
                      <a:pt x="149" y="1"/>
                      <a:pt x="149" y="1"/>
                      <a:pt x="149" y="1"/>
                    </a:cubicBezTo>
                    <a:cubicBezTo>
                      <a:pt x="172" y="2"/>
                      <a:pt x="195" y="32"/>
                      <a:pt x="195" y="32"/>
                    </a:cubicBezTo>
                    <a:cubicBezTo>
                      <a:pt x="241" y="42"/>
                      <a:pt x="246" y="63"/>
                      <a:pt x="238" y="92"/>
                    </a:cubicBezTo>
                    <a:cubicBezTo>
                      <a:pt x="236" y="98"/>
                      <a:pt x="227" y="97"/>
                      <a:pt x="236" y="112"/>
                    </a:cubicBezTo>
                    <a:cubicBezTo>
                      <a:pt x="240" y="118"/>
                      <a:pt x="240" y="118"/>
                      <a:pt x="240" y="118"/>
                    </a:cubicBezTo>
                    <a:cubicBezTo>
                      <a:pt x="241" y="120"/>
                      <a:pt x="241" y="120"/>
                      <a:pt x="241" y="120"/>
                    </a:cubicBezTo>
                    <a:cubicBezTo>
                      <a:pt x="244" y="124"/>
                      <a:pt x="245" y="162"/>
                      <a:pt x="245" y="162"/>
                    </a:cubicBezTo>
                    <a:cubicBezTo>
                      <a:pt x="263" y="188"/>
                      <a:pt x="285" y="160"/>
                      <a:pt x="285" y="160"/>
                    </a:cubicBezTo>
                    <a:cubicBezTo>
                      <a:pt x="311" y="160"/>
                      <a:pt x="309" y="191"/>
                      <a:pt x="309" y="191"/>
                    </a:cubicBezTo>
                    <a:cubicBezTo>
                      <a:pt x="309" y="191"/>
                      <a:pt x="322" y="186"/>
                      <a:pt x="327" y="192"/>
                    </a:cubicBezTo>
                    <a:cubicBezTo>
                      <a:pt x="333" y="197"/>
                      <a:pt x="327" y="211"/>
                      <a:pt x="327" y="211"/>
                    </a:cubicBezTo>
                    <a:cubicBezTo>
                      <a:pt x="285" y="211"/>
                      <a:pt x="285" y="211"/>
                      <a:pt x="285" y="211"/>
                    </a:cubicBezTo>
                    <a:cubicBezTo>
                      <a:pt x="212" y="236"/>
                      <a:pt x="169" y="263"/>
                      <a:pt x="149" y="278"/>
                    </a:cubicBezTo>
                    <a:cubicBezTo>
                      <a:pt x="149" y="257"/>
                      <a:pt x="149" y="257"/>
                      <a:pt x="149" y="257"/>
                    </a:cubicBezTo>
                    <a:cubicBezTo>
                      <a:pt x="165" y="252"/>
                      <a:pt x="155" y="234"/>
                      <a:pt x="158" y="228"/>
                    </a:cubicBezTo>
                    <a:close/>
                    <a:moveTo>
                      <a:pt x="149" y="201"/>
                    </a:moveTo>
                    <a:cubicBezTo>
                      <a:pt x="145" y="203"/>
                      <a:pt x="141" y="207"/>
                      <a:pt x="136" y="211"/>
                    </a:cubicBezTo>
                    <a:cubicBezTo>
                      <a:pt x="117" y="230"/>
                      <a:pt x="130" y="241"/>
                      <a:pt x="130" y="241"/>
                    </a:cubicBezTo>
                    <a:cubicBezTo>
                      <a:pt x="130" y="241"/>
                      <a:pt x="109" y="262"/>
                      <a:pt x="147" y="258"/>
                    </a:cubicBezTo>
                    <a:cubicBezTo>
                      <a:pt x="147" y="258"/>
                      <a:pt x="148" y="257"/>
                      <a:pt x="149" y="257"/>
                    </a:cubicBezTo>
                    <a:cubicBezTo>
                      <a:pt x="149" y="278"/>
                      <a:pt x="149" y="278"/>
                      <a:pt x="149" y="278"/>
                    </a:cubicBezTo>
                    <a:cubicBezTo>
                      <a:pt x="140" y="285"/>
                      <a:pt x="135" y="289"/>
                      <a:pt x="135" y="289"/>
                    </a:cubicBezTo>
                    <a:cubicBezTo>
                      <a:pt x="122" y="298"/>
                      <a:pt x="117" y="298"/>
                      <a:pt x="108" y="299"/>
                    </a:cubicBezTo>
                    <a:cubicBezTo>
                      <a:pt x="96" y="301"/>
                      <a:pt x="86" y="303"/>
                      <a:pt x="86" y="303"/>
                    </a:cubicBezTo>
                    <a:cubicBezTo>
                      <a:pt x="37" y="292"/>
                      <a:pt x="37" y="292"/>
                      <a:pt x="37" y="292"/>
                    </a:cubicBezTo>
                    <a:cubicBezTo>
                      <a:pt x="30" y="276"/>
                      <a:pt x="3" y="262"/>
                      <a:pt x="3" y="262"/>
                    </a:cubicBezTo>
                    <a:cubicBezTo>
                      <a:pt x="1" y="254"/>
                      <a:pt x="0" y="248"/>
                      <a:pt x="0" y="243"/>
                    </a:cubicBezTo>
                    <a:cubicBezTo>
                      <a:pt x="0" y="238"/>
                      <a:pt x="0" y="238"/>
                      <a:pt x="0" y="238"/>
                    </a:cubicBezTo>
                    <a:cubicBezTo>
                      <a:pt x="3" y="194"/>
                      <a:pt x="75" y="242"/>
                      <a:pt x="39" y="194"/>
                    </a:cubicBezTo>
                    <a:cubicBezTo>
                      <a:pt x="19" y="160"/>
                      <a:pt x="75" y="123"/>
                      <a:pt x="96" y="144"/>
                    </a:cubicBezTo>
                    <a:cubicBezTo>
                      <a:pt x="108" y="156"/>
                      <a:pt x="118" y="190"/>
                      <a:pt x="148" y="190"/>
                    </a:cubicBezTo>
                    <a:cubicBezTo>
                      <a:pt x="149" y="190"/>
                      <a:pt x="149" y="190"/>
                      <a:pt x="149" y="190"/>
                    </a:cubicBezTo>
                    <a:cubicBezTo>
                      <a:pt x="149" y="201"/>
                      <a:pt x="149" y="201"/>
                      <a:pt x="149" y="201"/>
                    </a:cubicBezTo>
                    <a:close/>
                    <a:moveTo>
                      <a:pt x="149" y="1"/>
                    </a:moveTo>
                    <a:cubicBezTo>
                      <a:pt x="149" y="68"/>
                      <a:pt x="149" y="68"/>
                      <a:pt x="149" y="68"/>
                    </a:cubicBezTo>
                    <a:cubicBezTo>
                      <a:pt x="134" y="69"/>
                      <a:pt x="118" y="64"/>
                      <a:pt x="118" y="25"/>
                    </a:cubicBezTo>
                    <a:cubicBezTo>
                      <a:pt x="127" y="6"/>
                      <a:pt x="138" y="0"/>
                      <a:pt x="149" y="1"/>
                    </a:cubicBezTo>
                    <a:close/>
                    <a:moveTo>
                      <a:pt x="149" y="97"/>
                    </a:moveTo>
                    <a:cubicBezTo>
                      <a:pt x="149" y="118"/>
                      <a:pt x="149" y="118"/>
                      <a:pt x="149" y="118"/>
                    </a:cubicBezTo>
                    <a:cubicBezTo>
                      <a:pt x="145" y="111"/>
                      <a:pt x="147" y="103"/>
                      <a:pt x="147" y="103"/>
                    </a:cubicBezTo>
                    <a:cubicBezTo>
                      <a:pt x="147" y="101"/>
                      <a:pt x="148" y="99"/>
                      <a:pt x="149" y="97"/>
                    </a:cubicBezTo>
                    <a:close/>
                  </a:path>
                </a:pathLst>
              </a:custGeom>
              <a:solidFill>
                <a:srgbClr val="00A6CE"/>
              </a:solidFill>
              <a:ln>
                <a:solidFill>
                  <a:srgbClr val="F6AB00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2" name="Freeform 2116"/>
              <p:cNvSpPr>
                <a:spLocks/>
              </p:cNvSpPr>
              <p:nvPr/>
            </p:nvSpPr>
            <p:spPr bwMode="auto">
              <a:xfrm>
                <a:off x="7397704" y="6781710"/>
                <a:ext cx="129487" cy="143431"/>
              </a:xfrm>
              <a:custGeom>
                <a:avLst/>
                <a:gdLst>
                  <a:gd name="T0" fmla="*/ 48 w 52"/>
                  <a:gd name="T1" fmla="*/ 16 h 58"/>
                  <a:gd name="T2" fmla="*/ 46 w 52"/>
                  <a:gd name="T3" fmla="*/ 48 h 58"/>
                  <a:gd name="T4" fmla="*/ 13 w 52"/>
                  <a:gd name="T5" fmla="*/ 52 h 58"/>
                  <a:gd name="T6" fmla="*/ 2 w 52"/>
                  <a:gd name="T7" fmla="*/ 39 h 58"/>
                  <a:gd name="T8" fmla="*/ 8 w 52"/>
                  <a:gd name="T9" fmla="*/ 11 h 58"/>
                  <a:gd name="T10" fmla="*/ 35 w 52"/>
                  <a:gd name="T11" fmla="*/ 3 h 58"/>
                  <a:gd name="T12" fmla="*/ 48 w 52"/>
                  <a:gd name="T13" fmla="*/ 16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58">
                    <a:moveTo>
                      <a:pt x="48" y="16"/>
                    </a:moveTo>
                    <a:cubicBezTo>
                      <a:pt x="50" y="25"/>
                      <a:pt x="52" y="40"/>
                      <a:pt x="46" y="48"/>
                    </a:cubicBezTo>
                    <a:cubicBezTo>
                      <a:pt x="37" y="56"/>
                      <a:pt x="23" y="58"/>
                      <a:pt x="13" y="52"/>
                    </a:cubicBezTo>
                    <a:cubicBezTo>
                      <a:pt x="8" y="49"/>
                      <a:pt x="5" y="45"/>
                      <a:pt x="2" y="39"/>
                    </a:cubicBezTo>
                    <a:cubicBezTo>
                      <a:pt x="0" y="28"/>
                      <a:pt x="2" y="18"/>
                      <a:pt x="8" y="11"/>
                    </a:cubicBezTo>
                    <a:cubicBezTo>
                      <a:pt x="15" y="3"/>
                      <a:pt x="26" y="0"/>
                      <a:pt x="35" y="3"/>
                    </a:cubicBezTo>
                    <a:cubicBezTo>
                      <a:pt x="41" y="3"/>
                      <a:pt x="44" y="11"/>
                      <a:pt x="48" y="16"/>
                    </a:cubicBezTo>
                    <a:close/>
                  </a:path>
                </a:pathLst>
              </a:custGeom>
              <a:solidFill>
                <a:srgbClr val="00A6CE"/>
              </a:solidFill>
              <a:ln w="17463" cap="rnd">
                <a:solidFill>
                  <a:srgbClr val="F6AB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3" name="Freeform 2119"/>
              <p:cNvSpPr>
                <a:spLocks/>
              </p:cNvSpPr>
              <p:nvPr/>
            </p:nvSpPr>
            <p:spPr bwMode="auto">
              <a:xfrm>
                <a:off x="6379428" y="6552644"/>
                <a:ext cx="1810838" cy="1177335"/>
              </a:xfrm>
              <a:custGeom>
                <a:avLst/>
                <a:gdLst>
                  <a:gd name="T0" fmla="*/ 166 w 730"/>
                  <a:gd name="T1" fmla="*/ 58 h 473"/>
                  <a:gd name="T2" fmla="*/ 186 w 730"/>
                  <a:gd name="T3" fmla="*/ 128 h 473"/>
                  <a:gd name="T4" fmla="*/ 168 w 730"/>
                  <a:gd name="T5" fmla="*/ 219 h 473"/>
                  <a:gd name="T6" fmla="*/ 221 w 730"/>
                  <a:gd name="T7" fmla="*/ 187 h 473"/>
                  <a:gd name="T8" fmla="*/ 220 w 730"/>
                  <a:gd name="T9" fmla="*/ 248 h 473"/>
                  <a:gd name="T10" fmla="*/ 209 w 730"/>
                  <a:gd name="T11" fmla="*/ 294 h 473"/>
                  <a:gd name="T12" fmla="*/ 224 w 730"/>
                  <a:gd name="T13" fmla="*/ 282 h 473"/>
                  <a:gd name="T14" fmla="*/ 222 w 730"/>
                  <a:gd name="T15" fmla="*/ 256 h 473"/>
                  <a:gd name="T16" fmla="*/ 300 w 730"/>
                  <a:gd name="T17" fmla="*/ 266 h 473"/>
                  <a:gd name="T18" fmla="*/ 364 w 730"/>
                  <a:gd name="T19" fmla="*/ 244 h 473"/>
                  <a:gd name="T20" fmla="*/ 384 w 730"/>
                  <a:gd name="T21" fmla="*/ 233 h 473"/>
                  <a:gd name="T22" fmla="*/ 420 w 730"/>
                  <a:gd name="T23" fmla="*/ 290 h 473"/>
                  <a:gd name="T24" fmla="*/ 504 w 730"/>
                  <a:gd name="T25" fmla="*/ 243 h 473"/>
                  <a:gd name="T26" fmla="*/ 518 w 730"/>
                  <a:gd name="T27" fmla="*/ 219 h 473"/>
                  <a:gd name="T28" fmla="*/ 561 w 730"/>
                  <a:gd name="T29" fmla="*/ 294 h 473"/>
                  <a:gd name="T30" fmla="*/ 586 w 730"/>
                  <a:gd name="T31" fmla="*/ 318 h 473"/>
                  <a:gd name="T32" fmla="*/ 568 w 730"/>
                  <a:gd name="T33" fmla="*/ 405 h 473"/>
                  <a:gd name="T34" fmla="*/ 708 w 730"/>
                  <a:gd name="T35" fmla="*/ 473 h 473"/>
                  <a:gd name="T36" fmla="*/ 684 w 730"/>
                  <a:gd name="T37" fmla="*/ 424 h 473"/>
                  <a:gd name="T38" fmla="*/ 544 w 730"/>
                  <a:gd name="T39" fmla="*/ 403 h 473"/>
                  <a:gd name="T40" fmla="*/ 546 w 730"/>
                  <a:gd name="T41" fmla="*/ 317 h 473"/>
                  <a:gd name="T42" fmla="*/ 423 w 730"/>
                  <a:gd name="T43" fmla="*/ 340 h 473"/>
                  <a:gd name="T44" fmla="*/ 467 w 730"/>
                  <a:gd name="T45" fmla="*/ 333 h 473"/>
                  <a:gd name="T46" fmla="*/ 476 w 730"/>
                  <a:gd name="T47" fmla="*/ 371 h 473"/>
                  <a:gd name="T48" fmla="*/ 390 w 730"/>
                  <a:gd name="T49" fmla="*/ 362 h 473"/>
                  <a:gd name="T50" fmla="*/ 389 w 730"/>
                  <a:gd name="T51" fmla="*/ 328 h 473"/>
                  <a:gd name="T52" fmla="*/ 361 w 730"/>
                  <a:gd name="T53" fmla="*/ 284 h 473"/>
                  <a:gd name="T54" fmla="*/ 296 w 730"/>
                  <a:gd name="T55" fmla="*/ 338 h 473"/>
                  <a:gd name="T56" fmla="*/ 390 w 730"/>
                  <a:gd name="T57" fmla="*/ 312 h 473"/>
                  <a:gd name="T58" fmla="*/ 293 w 730"/>
                  <a:gd name="T59" fmla="*/ 341 h 473"/>
                  <a:gd name="T60" fmla="*/ 184 w 730"/>
                  <a:gd name="T61" fmla="*/ 318 h 473"/>
                  <a:gd name="T62" fmla="*/ 43 w 730"/>
                  <a:gd name="T63" fmla="*/ 295 h 473"/>
                  <a:gd name="T64" fmla="*/ 31 w 730"/>
                  <a:gd name="T65" fmla="*/ 251 h 473"/>
                  <a:gd name="T66" fmla="*/ 39 w 730"/>
                  <a:gd name="T67" fmla="*/ 225 h 473"/>
                  <a:gd name="T68" fmla="*/ 166 w 730"/>
                  <a:gd name="T69" fmla="*/ 245 h 473"/>
                  <a:gd name="T70" fmla="*/ 115 w 730"/>
                  <a:gd name="T71" fmla="*/ 225 h 473"/>
                  <a:gd name="T72" fmla="*/ 145 w 730"/>
                  <a:gd name="T73" fmla="*/ 205 h 473"/>
                  <a:gd name="T74" fmla="*/ 124 w 730"/>
                  <a:gd name="T75" fmla="*/ 175 h 473"/>
                  <a:gd name="T76" fmla="*/ 94 w 730"/>
                  <a:gd name="T77" fmla="*/ 165 h 473"/>
                  <a:gd name="T78" fmla="*/ 124 w 730"/>
                  <a:gd name="T79" fmla="*/ 102 h 473"/>
                  <a:gd name="T80" fmla="*/ 74 w 730"/>
                  <a:gd name="T81" fmla="*/ 141 h 473"/>
                  <a:gd name="T82" fmla="*/ 56 w 730"/>
                  <a:gd name="T83" fmla="*/ 110 h 473"/>
                  <a:gd name="T84" fmla="*/ 110 w 730"/>
                  <a:gd name="T85" fmla="*/ 74 h 473"/>
                  <a:gd name="T86" fmla="*/ 84 w 730"/>
                  <a:gd name="T87" fmla="*/ 54 h 473"/>
                  <a:gd name="T88" fmla="*/ 155 w 730"/>
                  <a:gd name="T89" fmla="*/ 53 h 473"/>
                  <a:gd name="T90" fmla="*/ 124 w 730"/>
                  <a:gd name="T91" fmla="*/ 26 h 473"/>
                  <a:gd name="T92" fmla="*/ 126 w 730"/>
                  <a:gd name="T93" fmla="*/ 1 h 4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730" h="473">
                    <a:moveTo>
                      <a:pt x="151" y="8"/>
                    </a:moveTo>
                    <a:cubicBezTo>
                      <a:pt x="163" y="7"/>
                      <a:pt x="175" y="13"/>
                      <a:pt x="183" y="20"/>
                    </a:cubicBezTo>
                    <a:cubicBezTo>
                      <a:pt x="191" y="36"/>
                      <a:pt x="170" y="44"/>
                      <a:pt x="166" y="58"/>
                    </a:cubicBezTo>
                    <a:cubicBezTo>
                      <a:pt x="157" y="72"/>
                      <a:pt x="162" y="88"/>
                      <a:pt x="171" y="100"/>
                    </a:cubicBezTo>
                    <a:cubicBezTo>
                      <a:pt x="176" y="110"/>
                      <a:pt x="159" y="116"/>
                      <a:pt x="168" y="124"/>
                    </a:cubicBezTo>
                    <a:cubicBezTo>
                      <a:pt x="173" y="124"/>
                      <a:pt x="182" y="122"/>
                      <a:pt x="186" y="128"/>
                    </a:cubicBezTo>
                    <a:cubicBezTo>
                      <a:pt x="190" y="132"/>
                      <a:pt x="190" y="137"/>
                      <a:pt x="189" y="143"/>
                    </a:cubicBezTo>
                    <a:cubicBezTo>
                      <a:pt x="176" y="157"/>
                      <a:pt x="165" y="173"/>
                      <a:pt x="162" y="192"/>
                    </a:cubicBezTo>
                    <a:cubicBezTo>
                      <a:pt x="162" y="201"/>
                      <a:pt x="160" y="211"/>
                      <a:pt x="168" y="219"/>
                    </a:cubicBezTo>
                    <a:cubicBezTo>
                      <a:pt x="178" y="227"/>
                      <a:pt x="192" y="228"/>
                      <a:pt x="204" y="225"/>
                    </a:cubicBezTo>
                    <a:cubicBezTo>
                      <a:pt x="213" y="222"/>
                      <a:pt x="219" y="215"/>
                      <a:pt x="224" y="208"/>
                    </a:cubicBezTo>
                    <a:cubicBezTo>
                      <a:pt x="228" y="200"/>
                      <a:pt x="213" y="195"/>
                      <a:pt x="221" y="187"/>
                    </a:cubicBezTo>
                    <a:cubicBezTo>
                      <a:pt x="226" y="182"/>
                      <a:pt x="234" y="183"/>
                      <a:pt x="240" y="185"/>
                    </a:cubicBezTo>
                    <a:cubicBezTo>
                      <a:pt x="247" y="189"/>
                      <a:pt x="246" y="196"/>
                      <a:pt x="245" y="200"/>
                    </a:cubicBezTo>
                    <a:cubicBezTo>
                      <a:pt x="235" y="215"/>
                      <a:pt x="224" y="232"/>
                      <a:pt x="220" y="248"/>
                    </a:cubicBezTo>
                    <a:cubicBezTo>
                      <a:pt x="207" y="249"/>
                      <a:pt x="198" y="258"/>
                      <a:pt x="189" y="263"/>
                    </a:cubicBezTo>
                    <a:cubicBezTo>
                      <a:pt x="188" y="270"/>
                      <a:pt x="183" y="277"/>
                      <a:pt x="187" y="282"/>
                    </a:cubicBezTo>
                    <a:cubicBezTo>
                      <a:pt x="193" y="289"/>
                      <a:pt x="198" y="298"/>
                      <a:pt x="209" y="294"/>
                    </a:cubicBezTo>
                    <a:cubicBezTo>
                      <a:pt x="218" y="292"/>
                      <a:pt x="226" y="287"/>
                      <a:pt x="234" y="294"/>
                    </a:cubicBezTo>
                    <a:cubicBezTo>
                      <a:pt x="236" y="294"/>
                      <a:pt x="238" y="293"/>
                      <a:pt x="238" y="292"/>
                    </a:cubicBezTo>
                    <a:cubicBezTo>
                      <a:pt x="239" y="285"/>
                      <a:pt x="229" y="285"/>
                      <a:pt x="224" y="282"/>
                    </a:cubicBezTo>
                    <a:cubicBezTo>
                      <a:pt x="215" y="282"/>
                      <a:pt x="204" y="293"/>
                      <a:pt x="196" y="282"/>
                    </a:cubicBezTo>
                    <a:cubicBezTo>
                      <a:pt x="193" y="278"/>
                      <a:pt x="195" y="273"/>
                      <a:pt x="196" y="268"/>
                    </a:cubicBezTo>
                    <a:cubicBezTo>
                      <a:pt x="203" y="262"/>
                      <a:pt x="212" y="256"/>
                      <a:pt x="222" y="256"/>
                    </a:cubicBezTo>
                    <a:cubicBezTo>
                      <a:pt x="238" y="258"/>
                      <a:pt x="258" y="266"/>
                      <a:pt x="263" y="282"/>
                    </a:cubicBezTo>
                    <a:cubicBezTo>
                      <a:pt x="264" y="285"/>
                      <a:pt x="268" y="288"/>
                      <a:pt x="271" y="286"/>
                    </a:cubicBezTo>
                    <a:cubicBezTo>
                      <a:pt x="281" y="278"/>
                      <a:pt x="287" y="269"/>
                      <a:pt x="300" y="266"/>
                    </a:cubicBezTo>
                    <a:cubicBezTo>
                      <a:pt x="315" y="265"/>
                      <a:pt x="330" y="264"/>
                      <a:pt x="347" y="268"/>
                    </a:cubicBezTo>
                    <a:cubicBezTo>
                      <a:pt x="353" y="268"/>
                      <a:pt x="361" y="264"/>
                      <a:pt x="365" y="260"/>
                    </a:cubicBezTo>
                    <a:cubicBezTo>
                      <a:pt x="370" y="255"/>
                      <a:pt x="368" y="248"/>
                      <a:pt x="364" y="244"/>
                    </a:cubicBezTo>
                    <a:cubicBezTo>
                      <a:pt x="361" y="244"/>
                      <a:pt x="349" y="243"/>
                      <a:pt x="351" y="240"/>
                    </a:cubicBezTo>
                    <a:cubicBezTo>
                      <a:pt x="353" y="235"/>
                      <a:pt x="353" y="231"/>
                      <a:pt x="362" y="230"/>
                    </a:cubicBezTo>
                    <a:cubicBezTo>
                      <a:pt x="372" y="227"/>
                      <a:pt x="378" y="229"/>
                      <a:pt x="384" y="233"/>
                    </a:cubicBezTo>
                    <a:cubicBezTo>
                      <a:pt x="391" y="239"/>
                      <a:pt x="392" y="248"/>
                      <a:pt x="390" y="256"/>
                    </a:cubicBezTo>
                    <a:cubicBezTo>
                      <a:pt x="401" y="263"/>
                      <a:pt x="420" y="267"/>
                      <a:pt x="418" y="283"/>
                    </a:cubicBezTo>
                    <a:cubicBezTo>
                      <a:pt x="418" y="284"/>
                      <a:pt x="416" y="289"/>
                      <a:pt x="420" y="290"/>
                    </a:cubicBezTo>
                    <a:cubicBezTo>
                      <a:pt x="431" y="293"/>
                      <a:pt x="431" y="280"/>
                      <a:pt x="440" y="277"/>
                    </a:cubicBezTo>
                    <a:cubicBezTo>
                      <a:pt x="461" y="260"/>
                      <a:pt x="501" y="284"/>
                      <a:pt x="512" y="255"/>
                    </a:cubicBezTo>
                    <a:cubicBezTo>
                      <a:pt x="512" y="250"/>
                      <a:pt x="508" y="245"/>
                      <a:pt x="504" y="243"/>
                    </a:cubicBezTo>
                    <a:cubicBezTo>
                      <a:pt x="497" y="239"/>
                      <a:pt x="488" y="243"/>
                      <a:pt x="483" y="237"/>
                    </a:cubicBezTo>
                    <a:cubicBezTo>
                      <a:pt x="481" y="233"/>
                      <a:pt x="482" y="228"/>
                      <a:pt x="486" y="226"/>
                    </a:cubicBezTo>
                    <a:cubicBezTo>
                      <a:pt x="494" y="219"/>
                      <a:pt x="506" y="213"/>
                      <a:pt x="518" y="219"/>
                    </a:cubicBezTo>
                    <a:cubicBezTo>
                      <a:pt x="524" y="221"/>
                      <a:pt x="529" y="225"/>
                      <a:pt x="529" y="231"/>
                    </a:cubicBezTo>
                    <a:cubicBezTo>
                      <a:pt x="523" y="251"/>
                      <a:pt x="516" y="276"/>
                      <a:pt x="538" y="290"/>
                    </a:cubicBezTo>
                    <a:cubicBezTo>
                      <a:pt x="544" y="295"/>
                      <a:pt x="553" y="293"/>
                      <a:pt x="561" y="294"/>
                    </a:cubicBezTo>
                    <a:cubicBezTo>
                      <a:pt x="568" y="292"/>
                      <a:pt x="575" y="288"/>
                      <a:pt x="579" y="283"/>
                    </a:cubicBezTo>
                    <a:cubicBezTo>
                      <a:pt x="582" y="285"/>
                      <a:pt x="583" y="288"/>
                      <a:pt x="584" y="291"/>
                    </a:cubicBezTo>
                    <a:cubicBezTo>
                      <a:pt x="584" y="299"/>
                      <a:pt x="577" y="311"/>
                      <a:pt x="586" y="318"/>
                    </a:cubicBezTo>
                    <a:cubicBezTo>
                      <a:pt x="589" y="323"/>
                      <a:pt x="599" y="327"/>
                      <a:pt x="598" y="335"/>
                    </a:cubicBezTo>
                    <a:cubicBezTo>
                      <a:pt x="590" y="359"/>
                      <a:pt x="562" y="373"/>
                      <a:pt x="559" y="399"/>
                    </a:cubicBezTo>
                    <a:cubicBezTo>
                      <a:pt x="559" y="403"/>
                      <a:pt x="564" y="404"/>
                      <a:pt x="568" y="405"/>
                    </a:cubicBezTo>
                    <a:cubicBezTo>
                      <a:pt x="601" y="393"/>
                      <a:pt x="641" y="387"/>
                      <a:pt x="677" y="405"/>
                    </a:cubicBezTo>
                    <a:cubicBezTo>
                      <a:pt x="700" y="419"/>
                      <a:pt x="726" y="439"/>
                      <a:pt x="730" y="464"/>
                    </a:cubicBezTo>
                    <a:cubicBezTo>
                      <a:pt x="723" y="469"/>
                      <a:pt x="715" y="472"/>
                      <a:pt x="708" y="473"/>
                    </a:cubicBezTo>
                    <a:cubicBezTo>
                      <a:pt x="708" y="473"/>
                      <a:pt x="706" y="470"/>
                      <a:pt x="719" y="468"/>
                    </a:cubicBezTo>
                    <a:cubicBezTo>
                      <a:pt x="724" y="457"/>
                      <a:pt x="715" y="443"/>
                      <a:pt x="704" y="435"/>
                    </a:cubicBezTo>
                    <a:cubicBezTo>
                      <a:pt x="697" y="432"/>
                      <a:pt x="690" y="428"/>
                      <a:pt x="684" y="424"/>
                    </a:cubicBezTo>
                    <a:cubicBezTo>
                      <a:pt x="656" y="413"/>
                      <a:pt x="625" y="406"/>
                      <a:pt x="596" y="410"/>
                    </a:cubicBezTo>
                    <a:cubicBezTo>
                      <a:pt x="592" y="410"/>
                      <a:pt x="590" y="412"/>
                      <a:pt x="587" y="413"/>
                    </a:cubicBezTo>
                    <a:cubicBezTo>
                      <a:pt x="574" y="407"/>
                      <a:pt x="558" y="404"/>
                      <a:pt x="544" y="403"/>
                    </a:cubicBezTo>
                    <a:cubicBezTo>
                      <a:pt x="539" y="405"/>
                      <a:pt x="535" y="404"/>
                      <a:pt x="531" y="403"/>
                    </a:cubicBezTo>
                    <a:cubicBezTo>
                      <a:pt x="539" y="385"/>
                      <a:pt x="554" y="368"/>
                      <a:pt x="552" y="345"/>
                    </a:cubicBezTo>
                    <a:cubicBezTo>
                      <a:pt x="552" y="336"/>
                      <a:pt x="554" y="326"/>
                      <a:pt x="546" y="317"/>
                    </a:cubicBezTo>
                    <a:cubicBezTo>
                      <a:pt x="530" y="297"/>
                      <a:pt x="500" y="286"/>
                      <a:pt x="472" y="287"/>
                    </a:cubicBezTo>
                    <a:cubicBezTo>
                      <a:pt x="452" y="288"/>
                      <a:pt x="425" y="297"/>
                      <a:pt x="421" y="317"/>
                    </a:cubicBezTo>
                    <a:cubicBezTo>
                      <a:pt x="421" y="325"/>
                      <a:pt x="416" y="334"/>
                      <a:pt x="423" y="340"/>
                    </a:cubicBezTo>
                    <a:cubicBezTo>
                      <a:pt x="432" y="346"/>
                      <a:pt x="442" y="350"/>
                      <a:pt x="453" y="349"/>
                    </a:cubicBezTo>
                    <a:cubicBezTo>
                      <a:pt x="459" y="347"/>
                      <a:pt x="464" y="344"/>
                      <a:pt x="466" y="339"/>
                    </a:cubicBezTo>
                    <a:cubicBezTo>
                      <a:pt x="466" y="337"/>
                      <a:pt x="465" y="335"/>
                      <a:pt x="467" y="333"/>
                    </a:cubicBezTo>
                    <a:cubicBezTo>
                      <a:pt x="473" y="331"/>
                      <a:pt x="477" y="338"/>
                      <a:pt x="482" y="340"/>
                    </a:cubicBezTo>
                    <a:cubicBezTo>
                      <a:pt x="487" y="344"/>
                      <a:pt x="488" y="349"/>
                      <a:pt x="488" y="355"/>
                    </a:cubicBezTo>
                    <a:cubicBezTo>
                      <a:pt x="487" y="361"/>
                      <a:pt x="483" y="367"/>
                      <a:pt x="476" y="371"/>
                    </a:cubicBezTo>
                    <a:cubicBezTo>
                      <a:pt x="459" y="378"/>
                      <a:pt x="437" y="371"/>
                      <a:pt x="422" y="360"/>
                    </a:cubicBezTo>
                    <a:cubicBezTo>
                      <a:pt x="415" y="359"/>
                      <a:pt x="417" y="347"/>
                      <a:pt x="408" y="349"/>
                    </a:cubicBezTo>
                    <a:cubicBezTo>
                      <a:pt x="404" y="355"/>
                      <a:pt x="399" y="361"/>
                      <a:pt x="390" y="362"/>
                    </a:cubicBezTo>
                    <a:cubicBezTo>
                      <a:pt x="382" y="362"/>
                      <a:pt x="377" y="357"/>
                      <a:pt x="372" y="353"/>
                    </a:cubicBezTo>
                    <a:cubicBezTo>
                      <a:pt x="367" y="348"/>
                      <a:pt x="363" y="341"/>
                      <a:pt x="367" y="335"/>
                    </a:cubicBezTo>
                    <a:cubicBezTo>
                      <a:pt x="372" y="330"/>
                      <a:pt x="379" y="323"/>
                      <a:pt x="389" y="328"/>
                    </a:cubicBezTo>
                    <a:cubicBezTo>
                      <a:pt x="391" y="329"/>
                      <a:pt x="393" y="330"/>
                      <a:pt x="395" y="330"/>
                    </a:cubicBezTo>
                    <a:cubicBezTo>
                      <a:pt x="402" y="322"/>
                      <a:pt x="400" y="311"/>
                      <a:pt x="397" y="302"/>
                    </a:cubicBezTo>
                    <a:cubicBezTo>
                      <a:pt x="389" y="290"/>
                      <a:pt x="376" y="285"/>
                      <a:pt x="361" y="284"/>
                    </a:cubicBezTo>
                    <a:cubicBezTo>
                      <a:pt x="340" y="282"/>
                      <a:pt x="320" y="292"/>
                      <a:pt x="307" y="305"/>
                    </a:cubicBezTo>
                    <a:cubicBezTo>
                      <a:pt x="302" y="315"/>
                      <a:pt x="290" y="323"/>
                      <a:pt x="290" y="335"/>
                    </a:cubicBezTo>
                    <a:cubicBezTo>
                      <a:pt x="291" y="337"/>
                      <a:pt x="293" y="338"/>
                      <a:pt x="296" y="338"/>
                    </a:cubicBezTo>
                    <a:cubicBezTo>
                      <a:pt x="306" y="318"/>
                      <a:pt x="321" y="292"/>
                      <a:pt x="352" y="291"/>
                    </a:cubicBezTo>
                    <a:cubicBezTo>
                      <a:pt x="364" y="292"/>
                      <a:pt x="381" y="291"/>
                      <a:pt x="387" y="304"/>
                    </a:cubicBezTo>
                    <a:cubicBezTo>
                      <a:pt x="390" y="306"/>
                      <a:pt x="389" y="309"/>
                      <a:pt x="390" y="312"/>
                    </a:cubicBezTo>
                    <a:cubicBezTo>
                      <a:pt x="369" y="310"/>
                      <a:pt x="349" y="314"/>
                      <a:pt x="331" y="322"/>
                    </a:cubicBezTo>
                    <a:cubicBezTo>
                      <a:pt x="319" y="324"/>
                      <a:pt x="309" y="335"/>
                      <a:pt x="296" y="338"/>
                    </a:cubicBezTo>
                    <a:cubicBezTo>
                      <a:pt x="293" y="341"/>
                      <a:pt x="293" y="341"/>
                      <a:pt x="293" y="341"/>
                    </a:cubicBezTo>
                    <a:cubicBezTo>
                      <a:pt x="274" y="353"/>
                      <a:pt x="255" y="359"/>
                      <a:pt x="233" y="361"/>
                    </a:cubicBezTo>
                    <a:cubicBezTo>
                      <a:pt x="224" y="362"/>
                      <a:pt x="224" y="362"/>
                      <a:pt x="224" y="362"/>
                    </a:cubicBezTo>
                    <a:cubicBezTo>
                      <a:pt x="218" y="343"/>
                      <a:pt x="200" y="330"/>
                      <a:pt x="184" y="318"/>
                    </a:cubicBezTo>
                    <a:cubicBezTo>
                      <a:pt x="167" y="302"/>
                      <a:pt x="140" y="300"/>
                      <a:pt x="118" y="292"/>
                    </a:cubicBezTo>
                    <a:cubicBezTo>
                      <a:pt x="104" y="291"/>
                      <a:pt x="90" y="289"/>
                      <a:pt x="76" y="290"/>
                    </a:cubicBezTo>
                    <a:cubicBezTo>
                      <a:pt x="64" y="288"/>
                      <a:pt x="54" y="293"/>
                      <a:pt x="43" y="295"/>
                    </a:cubicBezTo>
                    <a:cubicBezTo>
                      <a:pt x="48" y="287"/>
                      <a:pt x="55" y="280"/>
                      <a:pt x="56" y="270"/>
                    </a:cubicBezTo>
                    <a:cubicBezTo>
                      <a:pt x="55" y="263"/>
                      <a:pt x="55" y="255"/>
                      <a:pt x="47" y="251"/>
                    </a:cubicBezTo>
                    <a:cubicBezTo>
                      <a:pt x="42" y="250"/>
                      <a:pt x="35" y="249"/>
                      <a:pt x="31" y="251"/>
                    </a:cubicBezTo>
                    <a:cubicBezTo>
                      <a:pt x="30" y="256"/>
                      <a:pt x="26" y="261"/>
                      <a:pt x="20" y="261"/>
                    </a:cubicBezTo>
                    <a:cubicBezTo>
                      <a:pt x="9" y="261"/>
                      <a:pt x="3" y="252"/>
                      <a:pt x="0" y="245"/>
                    </a:cubicBezTo>
                    <a:cubicBezTo>
                      <a:pt x="7" y="231"/>
                      <a:pt x="29" y="236"/>
                      <a:pt x="39" y="225"/>
                    </a:cubicBezTo>
                    <a:cubicBezTo>
                      <a:pt x="60" y="237"/>
                      <a:pt x="74" y="256"/>
                      <a:pt x="96" y="268"/>
                    </a:cubicBezTo>
                    <a:cubicBezTo>
                      <a:pt x="107" y="277"/>
                      <a:pt x="125" y="277"/>
                      <a:pt x="139" y="274"/>
                    </a:cubicBezTo>
                    <a:cubicBezTo>
                      <a:pt x="154" y="269"/>
                      <a:pt x="165" y="258"/>
                      <a:pt x="166" y="245"/>
                    </a:cubicBezTo>
                    <a:cubicBezTo>
                      <a:pt x="166" y="238"/>
                      <a:pt x="166" y="230"/>
                      <a:pt x="159" y="224"/>
                    </a:cubicBezTo>
                    <a:cubicBezTo>
                      <a:pt x="153" y="219"/>
                      <a:pt x="145" y="216"/>
                      <a:pt x="137" y="214"/>
                    </a:cubicBezTo>
                    <a:cubicBezTo>
                      <a:pt x="128" y="215"/>
                      <a:pt x="120" y="220"/>
                      <a:pt x="115" y="225"/>
                    </a:cubicBezTo>
                    <a:cubicBezTo>
                      <a:pt x="110" y="223"/>
                      <a:pt x="109" y="218"/>
                      <a:pt x="109" y="215"/>
                    </a:cubicBezTo>
                    <a:cubicBezTo>
                      <a:pt x="110" y="207"/>
                      <a:pt x="116" y="203"/>
                      <a:pt x="124" y="201"/>
                    </a:cubicBezTo>
                    <a:cubicBezTo>
                      <a:pt x="131" y="201"/>
                      <a:pt x="139" y="202"/>
                      <a:pt x="145" y="205"/>
                    </a:cubicBezTo>
                    <a:cubicBezTo>
                      <a:pt x="152" y="205"/>
                      <a:pt x="151" y="196"/>
                      <a:pt x="149" y="193"/>
                    </a:cubicBezTo>
                    <a:cubicBezTo>
                      <a:pt x="148" y="187"/>
                      <a:pt x="144" y="181"/>
                      <a:pt x="139" y="179"/>
                    </a:cubicBezTo>
                    <a:cubicBezTo>
                      <a:pt x="124" y="175"/>
                      <a:pt x="124" y="175"/>
                      <a:pt x="124" y="175"/>
                    </a:cubicBezTo>
                    <a:cubicBezTo>
                      <a:pt x="118" y="178"/>
                      <a:pt x="111" y="179"/>
                      <a:pt x="109" y="185"/>
                    </a:cubicBezTo>
                    <a:cubicBezTo>
                      <a:pt x="106" y="186"/>
                      <a:pt x="101" y="185"/>
                      <a:pt x="99" y="181"/>
                    </a:cubicBezTo>
                    <a:cubicBezTo>
                      <a:pt x="94" y="177"/>
                      <a:pt x="93" y="171"/>
                      <a:pt x="94" y="165"/>
                    </a:cubicBezTo>
                    <a:cubicBezTo>
                      <a:pt x="102" y="144"/>
                      <a:pt x="130" y="166"/>
                      <a:pt x="143" y="148"/>
                    </a:cubicBezTo>
                    <a:cubicBezTo>
                      <a:pt x="149" y="143"/>
                      <a:pt x="151" y="135"/>
                      <a:pt x="150" y="127"/>
                    </a:cubicBezTo>
                    <a:cubicBezTo>
                      <a:pt x="150" y="114"/>
                      <a:pt x="135" y="107"/>
                      <a:pt x="124" y="102"/>
                    </a:cubicBezTo>
                    <a:cubicBezTo>
                      <a:pt x="107" y="95"/>
                      <a:pt x="93" y="105"/>
                      <a:pt x="80" y="110"/>
                    </a:cubicBezTo>
                    <a:cubicBezTo>
                      <a:pt x="69" y="114"/>
                      <a:pt x="63" y="122"/>
                      <a:pt x="59" y="131"/>
                    </a:cubicBezTo>
                    <a:cubicBezTo>
                      <a:pt x="64" y="137"/>
                      <a:pt x="73" y="133"/>
                      <a:pt x="74" y="141"/>
                    </a:cubicBezTo>
                    <a:cubicBezTo>
                      <a:pt x="72" y="143"/>
                      <a:pt x="68" y="143"/>
                      <a:pt x="65" y="143"/>
                    </a:cubicBezTo>
                    <a:cubicBezTo>
                      <a:pt x="57" y="142"/>
                      <a:pt x="52" y="135"/>
                      <a:pt x="50" y="128"/>
                    </a:cubicBezTo>
                    <a:cubicBezTo>
                      <a:pt x="47" y="121"/>
                      <a:pt x="53" y="116"/>
                      <a:pt x="56" y="110"/>
                    </a:cubicBezTo>
                    <a:cubicBezTo>
                      <a:pt x="62" y="99"/>
                      <a:pt x="76" y="97"/>
                      <a:pt x="88" y="97"/>
                    </a:cubicBezTo>
                    <a:cubicBezTo>
                      <a:pt x="97" y="94"/>
                      <a:pt x="108" y="93"/>
                      <a:pt x="113" y="85"/>
                    </a:cubicBezTo>
                    <a:cubicBezTo>
                      <a:pt x="116" y="82"/>
                      <a:pt x="114" y="76"/>
                      <a:pt x="110" y="74"/>
                    </a:cubicBezTo>
                    <a:cubicBezTo>
                      <a:pt x="100" y="68"/>
                      <a:pt x="90" y="73"/>
                      <a:pt x="82" y="76"/>
                    </a:cubicBezTo>
                    <a:cubicBezTo>
                      <a:pt x="77" y="73"/>
                      <a:pt x="73" y="70"/>
                      <a:pt x="78" y="63"/>
                    </a:cubicBezTo>
                    <a:cubicBezTo>
                      <a:pt x="77" y="60"/>
                      <a:pt x="81" y="56"/>
                      <a:pt x="84" y="54"/>
                    </a:cubicBezTo>
                    <a:cubicBezTo>
                      <a:pt x="95" y="47"/>
                      <a:pt x="109" y="49"/>
                      <a:pt x="120" y="53"/>
                    </a:cubicBezTo>
                    <a:cubicBezTo>
                      <a:pt x="138" y="66"/>
                      <a:pt x="138" y="66"/>
                      <a:pt x="138" y="66"/>
                    </a:cubicBezTo>
                    <a:cubicBezTo>
                      <a:pt x="146" y="65"/>
                      <a:pt x="150" y="58"/>
                      <a:pt x="155" y="53"/>
                    </a:cubicBezTo>
                    <a:cubicBezTo>
                      <a:pt x="159" y="50"/>
                      <a:pt x="160" y="42"/>
                      <a:pt x="159" y="37"/>
                    </a:cubicBezTo>
                    <a:cubicBezTo>
                      <a:pt x="157" y="30"/>
                      <a:pt x="153" y="24"/>
                      <a:pt x="147" y="19"/>
                    </a:cubicBezTo>
                    <a:cubicBezTo>
                      <a:pt x="138" y="14"/>
                      <a:pt x="133" y="22"/>
                      <a:pt x="124" y="26"/>
                    </a:cubicBezTo>
                    <a:cubicBezTo>
                      <a:pt x="116" y="26"/>
                      <a:pt x="116" y="26"/>
                      <a:pt x="113" y="24"/>
                    </a:cubicBezTo>
                    <a:cubicBezTo>
                      <a:pt x="111" y="21"/>
                      <a:pt x="109" y="19"/>
                      <a:pt x="110" y="14"/>
                    </a:cubicBezTo>
                    <a:cubicBezTo>
                      <a:pt x="112" y="8"/>
                      <a:pt x="117" y="1"/>
                      <a:pt x="126" y="1"/>
                    </a:cubicBezTo>
                    <a:cubicBezTo>
                      <a:pt x="133" y="0"/>
                      <a:pt x="145" y="1"/>
                      <a:pt x="151" y="8"/>
                    </a:cubicBezTo>
                    <a:close/>
                  </a:path>
                </a:pathLst>
              </a:custGeom>
              <a:solidFill>
                <a:srgbClr val="00A6CE"/>
              </a:solidFill>
              <a:ln>
                <a:solidFill>
                  <a:srgbClr val="F6AB00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4" name="Freeform 2261"/>
              <p:cNvSpPr>
                <a:spLocks/>
              </p:cNvSpPr>
              <p:nvPr/>
            </p:nvSpPr>
            <p:spPr bwMode="auto">
              <a:xfrm>
                <a:off x="8978181" y="6784877"/>
                <a:ext cx="2438356" cy="1139486"/>
              </a:xfrm>
              <a:custGeom>
                <a:avLst/>
                <a:gdLst>
                  <a:gd name="T0" fmla="*/ 177 w 983"/>
                  <a:gd name="T1" fmla="*/ 14 h 458"/>
                  <a:gd name="T2" fmla="*/ 181 w 983"/>
                  <a:gd name="T3" fmla="*/ 120 h 458"/>
                  <a:gd name="T4" fmla="*/ 207 w 983"/>
                  <a:gd name="T5" fmla="*/ 150 h 458"/>
                  <a:gd name="T6" fmla="*/ 192 w 983"/>
                  <a:gd name="T7" fmla="*/ 238 h 458"/>
                  <a:gd name="T8" fmla="*/ 255 w 983"/>
                  <a:gd name="T9" fmla="*/ 269 h 458"/>
                  <a:gd name="T10" fmla="*/ 267 w 983"/>
                  <a:gd name="T11" fmla="*/ 217 h 458"/>
                  <a:gd name="T12" fmla="*/ 300 w 983"/>
                  <a:gd name="T13" fmla="*/ 228 h 458"/>
                  <a:gd name="T14" fmla="*/ 245 w 983"/>
                  <a:gd name="T15" fmla="*/ 322 h 458"/>
                  <a:gd name="T16" fmla="*/ 278 w 983"/>
                  <a:gd name="T17" fmla="*/ 356 h 458"/>
                  <a:gd name="T18" fmla="*/ 311 w 983"/>
                  <a:gd name="T19" fmla="*/ 348 h 458"/>
                  <a:gd name="T20" fmla="*/ 259 w 983"/>
                  <a:gd name="T21" fmla="*/ 344 h 458"/>
                  <a:gd name="T22" fmla="*/ 285 w 983"/>
                  <a:gd name="T23" fmla="*/ 304 h 458"/>
                  <a:gd name="T24" fmla="*/ 355 w 983"/>
                  <a:gd name="T25" fmla="*/ 330 h 458"/>
                  <a:gd name="T26" fmla="*/ 447 w 983"/>
                  <a:gd name="T27" fmla="*/ 287 h 458"/>
                  <a:gd name="T28" fmla="*/ 456 w 983"/>
                  <a:gd name="T29" fmla="*/ 256 h 458"/>
                  <a:gd name="T30" fmla="*/ 456 w 983"/>
                  <a:gd name="T31" fmla="*/ 235 h 458"/>
                  <a:gd name="T32" fmla="*/ 499 w 983"/>
                  <a:gd name="T33" fmla="*/ 262 h 458"/>
                  <a:gd name="T34" fmla="*/ 545 w 983"/>
                  <a:gd name="T35" fmla="*/ 297 h 458"/>
                  <a:gd name="T36" fmla="*/ 653 w 983"/>
                  <a:gd name="T37" fmla="*/ 229 h 458"/>
                  <a:gd name="T38" fmla="*/ 612 w 983"/>
                  <a:gd name="T39" fmla="*/ 215 h 458"/>
                  <a:gd name="T40" fmla="*/ 652 w 983"/>
                  <a:gd name="T41" fmla="*/ 183 h 458"/>
                  <a:gd name="T42" fmla="*/ 695 w 983"/>
                  <a:gd name="T43" fmla="*/ 268 h 458"/>
                  <a:gd name="T44" fmla="*/ 746 w 983"/>
                  <a:gd name="T45" fmla="*/ 249 h 458"/>
                  <a:gd name="T46" fmla="*/ 763 w 983"/>
                  <a:gd name="T47" fmla="*/ 291 h 458"/>
                  <a:gd name="T48" fmla="*/ 750 w 983"/>
                  <a:gd name="T49" fmla="*/ 401 h 458"/>
                  <a:gd name="T50" fmla="*/ 901 w 983"/>
                  <a:gd name="T51" fmla="*/ 379 h 458"/>
                  <a:gd name="T52" fmla="*/ 957 w 983"/>
                  <a:gd name="T53" fmla="*/ 458 h 458"/>
                  <a:gd name="T54" fmla="*/ 951 w 983"/>
                  <a:gd name="T55" fmla="*/ 433 h 458"/>
                  <a:gd name="T56" fmla="*/ 970 w 983"/>
                  <a:gd name="T57" fmla="*/ 448 h 458"/>
                  <a:gd name="T58" fmla="*/ 914 w 983"/>
                  <a:gd name="T59" fmla="*/ 401 h 458"/>
                  <a:gd name="T60" fmla="*/ 788 w 983"/>
                  <a:gd name="T61" fmla="*/ 412 h 458"/>
                  <a:gd name="T62" fmla="*/ 715 w 983"/>
                  <a:gd name="T63" fmla="*/ 414 h 458"/>
                  <a:gd name="T64" fmla="*/ 713 w 983"/>
                  <a:gd name="T65" fmla="*/ 300 h 458"/>
                  <a:gd name="T66" fmla="*/ 519 w 983"/>
                  <a:gd name="T67" fmla="*/ 319 h 458"/>
                  <a:gd name="T68" fmla="*/ 405 w 983"/>
                  <a:gd name="T69" fmla="*/ 345 h 458"/>
                  <a:gd name="T70" fmla="*/ 507 w 983"/>
                  <a:gd name="T71" fmla="*/ 323 h 458"/>
                  <a:gd name="T72" fmla="*/ 440 w 983"/>
                  <a:gd name="T73" fmla="*/ 353 h 458"/>
                  <a:gd name="T74" fmla="*/ 340 w 983"/>
                  <a:gd name="T75" fmla="*/ 381 h 458"/>
                  <a:gd name="T76" fmla="*/ 62 w 983"/>
                  <a:gd name="T77" fmla="*/ 342 h 458"/>
                  <a:gd name="T78" fmla="*/ 30 w 983"/>
                  <a:gd name="T79" fmla="*/ 362 h 458"/>
                  <a:gd name="T80" fmla="*/ 45 w 983"/>
                  <a:gd name="T81" fmla="*/ 311 h 458"/>
                  <a:gd name="T82" fmla="*/ 185 w 983"/>
                  <a:gd name="T83" fmla="*/ 348 h 458"/>
                  <a:gd name="T84" fmla="*/ 197 w 983"/>
                  <a:gd name="T85" fmla="*/ 279 h 458"/>
                  <a:gd name="T86" fmla="*/ 141 w 983"/>
                  <a:gd name="T87" fmla="*/ 291 h 458"/>
                  <a:gd name="T88" fmla="*/ 148 w 983"/>
                  <a:gd name="T89" fmla="*/ 259 h 458"/>
                  <a:gd name="T90" fmla="*/ 177 w 983"/>
                  <a:gd name="T91" fmla="*/ 242 h 458"/>
                  <a:gd name="T92" fmla="*/ 140 w 983"/>
                  <a:gd name="T93" fmla="*/ 226 h 458"/>
                  <a:gd name="T94" fmla="*/ 111 w 983"/>
                  <a:gd name="T95" fmla="*/ 240 h 458"/>
                  <a:gd name="T96" fmla="*/ 157 w 983"/>
                  <a:gd name="T97" fmla="*/ 187 h 458"/>
                  <a:gd name="T98" fmla="*/ 122 w 983"/>
                  <a:gd name="T99" fmla="*/ 134 h 458"/>
                  <a:gd name="T100" fmla="*/ 47 w 983"/>
                  <a:gd name="T101" fmla="*/ 187 h 458"/>
                  <a:gd name="T102" fmla="*/ 57 w 983"/>
                  <a:gd name="T103" fmla="*/ 201 h 458"/>
                  <a:gd name="T104" fmla="*/ 37 w 983"/>
                  <a:gd name="T105" fmla="*/ 160 h 458"/>
                  <a:gd name="T106" fmla="*/ 104 w 983"/>
                  <a:gd name="T107" fmla="*/ 115 h 458"/>
                  <a:gd name="T108" fmla="*/ 62 w 983"/>
                  <a:gd name="T109" fmla="*/ 111 h 458"/>
                  <a:gd name="T110" fmla="*/ 59 w 983"/>
                  <a:gd name="T111" fmla="*/ 82 h 458"/>
                  <a:gd name="T112" fmla="*/ 131 w 983"/>
                  <a:gd name="T113" fmla="*/ 84 h 458"/>
                  <a:gd name="T114" fmla="*/ 151 w 983"/>
                  <a:gd name="T115" fmla="*/ 41 h 458"/>
                  <a:gd name="T116" fmla="*/ 102 w 983"/>
                  <a:gd name="T117" fmla="*/ 34 h 458"/>
                  <a:gd name="T118" fmla="*/ 83 w 983"/>
                  <a:gd name="T119" fmla="*/ 24 h 458"/>
                  <a:gd name="T120" fmla="*/ 133 w 983"/>
                  <a:gd name="T121" fmla="*/ 7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983" h="458">
                    <a:moveTo>
                      <a:pt x="133" y="7"/>
                    </a:moveTo>
                    <a:cubicBezTo>
                      <a:pt x="148" y="2"/>
                      <a:pt x="165" y="7"/>
                      <a:pt x="177" y="14"/>
                    </a:cubicBezTo>
                    <a:cubicBezTo>
                      <a:pt x="190" y="33"/>
                      <a:pt x="166" y="49"/>
                      <a:pt x="164" y="67"/>
                    </a:cubicBezTo>
                    <a:cubicBezTo>
                      <a:pt x="156" y="87"/>
                      <a:pt x="167" y="106"/>
                      <a:pt x="181" y="120"/>
                    </a:cubicBezTo>
                    <a:cubicBezTo>
                      <a:pt x="190" y="130"/>
                      <a:pt x="170" y="142"/>
                      <a:pt x="183" y="149"/>
                    </a:cubicBezTo>
                    <a:cubicBezTo>
                      <a:pt x="190" y="149"/>
                      <a:pt x="201" y="144"/>
                      <a:pt x="207" y="150"/>
                    </a:cubicBezTo>
                    <a:cubicBezTo>
                      <a:pt x="214" y="155"/>
                      <a:pt x="214" y="161"/>
                      <a:pt x="215" y="168"/>
                    </a:cubicBezTo>
                    <a:cubicBezTo>
                      <a:pt x="202" y="190"/>
                      <a:pt x="192" y="213"/>
                      <a:pt x="192" y="238"/>
                    </a:cubicBezTo>
                    <a:cubicBezTo>
                      <a:pt x="195" y="249"/>
                      <a:pt x="195" y="263"/>
                      <a:pt x="207" y="271"/>
                    </a:cubicBezTo>
                    <a:cubicBezTo>
                      <a:pt x="222" y="278"/>
                      <a:pt x="239" y="276"/>
                      <a:pt x="255" y="269"/>
                    </a:cubicBezTo>
                    <a:cubicBezTo>
                      <a:pt x="266" y="263"/>
                      <a:pt x="272" y="253"/>
                      <a:pt x="275" y="243"/>
                    </a:cubicBezTo>
                    <a:cubicBezTo>
                      <a:pt x="278" y="231"/>
                      <a:pt x="259" y="229"/>
                      <a:pt x="267" y="217"/>
                    </a:cubicBezTo>
                    <a:cubicBezTo>
                      <a:pt x="272" y="210"/>
                      <a:pt x="282" y="208"/>
                      <a:pt x="291" y="210"/>
                    </a:cubicBezTo>
                    <a:cubicBezTo>
                      <a:pt x="300" y="212"/>
                      <a:pt x="300" y="222"/>
                      <a:pt x="300" y="228"/>
                    </a:cubicBezTo>
                    <a:cubicBezTo>
                      <a:pt x="292" y="249"/>
                      <a:pt x="282" y="272"/>
                      <a:pt x="280" y="294"/>
                    </a:cubicBezTo>
                    <a:cubicBezTo>
                      <a:pt x="265" y="299"/>
                      <a:pt x="256" y="312"/>
                      <a:pt x="245" y="322"/>
                    </a:cubicBezTo>
                    <a:cubicBezTo>
                      <a:pt x="245" y="330"/>
                      <a:pt x="240" y="340"/>
                      <a:pt x="247" y="347"/>
                    </a:cubicBezTo>
                    <a:cubicBezTo>
                      <a:pt x="256" y="353"/>
                      <a:pt x="265" y="363"/>
                      <a:pt x="278" y="356"/>
                    </a:cubicBezTo>
                    <a:cubicBezTo>
                      <a:pt x="289" y="351"/>
                      <a:pt x="297" y="342"/>
                      <a:pt x="309" y="349"/>
                    </a:cubicBezTo>
                    <a:cubicBezTo>
                      <a:pt x="312" y="349"/>
                      <a:pt x="311" y="349"/>
                      <a:pt x="311" y="348"/>
                    </a:cubicBezTo>
                    <a:cubicBezTo>
                      <a:pt x="297" y="341"/>
                      <a:pt x="297" y="341"/>
                      <a:pt x="289" y="339"/>
                    </a:cubicBezTo>
                    <a:cubicBezTo>
                      <a:pt x="277" y="340"/>
                      <a:pt x="272" y="355"/>
                      <a:pt x="259" y="344"/>
                    </a:cubicBezTo>
                    <a:cubicBezTo>
                      <a:pt x="254" y="340"/>
                      <a:pt x="256" y="332"/>
                      <a:pt x="256" y="326"/>
                    </a:cubicBezTo>
                    <a:cubicBezTo>
                      <a:pt x="262" y="317"/>
                      <a:pt x="273" y="307"/>
                      <a:pt x="285" y="304"/>
                    </a:cubicBezTo>
                    <a:cubicBezTo>
                      <a:pt x="307" y="302"/>
                      <a:pt x="333" y="307"/>
                      <a:pt x="344" y="327"/>
                    </a:cubicBezTo>
                    <a:cubicBezTo>
                      <a:pt x="345" y="331"/>
                      <a:pt x="351" y="333"/>
                      <a:pt x="355" y="330"/>
                    </a:cubicBezTo>
                    <a:cubicBezTo>
                      <a:pt x="365" y="318"/>
                      <a:pt x="371" y="304"/>
                      <a:pt x="387" y="297"/>
                    </a:cubicBezTo>
                    <a:cubicBezTo>
                      <a:pt x="406" y="292"/>
                      <a:pt x="425" y="287"/>
                      <a:pt x="447" y="287"/>
                    </a:cubicBezTo>
                    <a:cubicBezTo>
                      <a:pt x="455" y="287"/>
                      <a:pt x="464" y="280"/>
                      <a:pt x="468" y="273"/>
                    </a:cubicBezTo>
                    <a:cubicBezTo>
                      <a:pt x="472" y="265"/>
                      <a:pt x="461" y="260"/>
                      <a:pt x="456" y="256"/>
                    </a:cubicBezTo>
                    <a:cubicBezTo>
                      <a:pt x="451" y="257"/>
                      <a:pt x="443" y="256"/>
                      <a:pt x="445" y="251"/>
                    </a:cubicBezTo>
                    <a:cubicBezTo>
                      <a:pt x="446" y="244"/>
                      <a:pt x="460" y="245"/>
                      <a:pt x="456" y="235"/>
                    </a:cubicBezTo>
                    <a:cubicBezTo>
                      <a:pt x="466" y="232"/>
                      <a:pt x="476" y="231"/>
                      <a:pt x="486" y="234"/>
                    </a:cubicBezTo>
                    <a:cubicBezTo>
                      <a:pt x="496" y="240"/>
                      <a:pt x="499" y="252"/>
                      <a:pt x="499" y="262"/>
                    </a:cubicBezTo>
                    <a:cubicBezTo>
                      <a:pt x="514" y="268"/>
                      <a:pt x="540" y="268"/>
                      <a:pt x="541" y="289"/>
                    </a:cubicBezTo>
                    <a:cubicBezTo>
                      <a:pt x="541" y="291"/>
                      <a:pt x="540" y="297"/>
                      <a:pt x="545" y="297"/>
                    </a:cubicBezTo>
                    <a:cubicBezTo>
                      <a:pt x="560" y="298"/>
                      <a:pt x="557" y="282"/>
                      <a:pt x="567" y="277"/>
                    </a:cubicBezTo>
                    <a:cubicBezTo>
                      <a:pt x="590" y="249"/>
                      <a:pt x="646" y="270"/>
                      <a:pt x="653" y="229"/>
                    </a:cubicBezTo>
                    <a:cubicBezTo>
                      <a:pt x="652" y="224"/>
                      <a:pt x="646" y="219"/>
                      <a:pt x="640" y="217"/>
                    </a:cubicBezTo>
                    <a:cubicBezTo>
                      <a:pt x="630" y="214"/>
                      <a:pt x="620" y="221"/>
                      <a:pt x="612" y="215"/>
                    </a:cubicBezTo>
                    <a:cubicBezTo>
                      <a:pt x="609" y="210"/>
                      <a:pt x="609" y="204"/>
                      <a:pt x="612" y="200"/>
                    </a:cubicBezTo>
                    <a:cubicBezTo>
                      <a:pt x="621" y="189"/>
                      <a:pt x="635" y="178"/>
                      <a:pt x="652" y="183"/>
                    </a:cubicBezTo>
                    <a:cubicBezTo>
                      <a:pt x="660" y="183"/>
                      <a:pt x="668" y="188"/>
                      <a:pt x="669" y="196"/>
                    </a:cubicBezTo>
                    <a:cubicBezTo>
                      <a:pt x="666" y="222"/>
                      <a:pt x="663" y="255"/>
                      <a:pt x="695" y="268"/>
                    </a:cubicBezTo>
                    <a:cubicBezTo>
                      <a:pt x="704" y="272"/>
                      <a:pt x="716" y="268"/>
                      <a:pt x="726" y="268"/>
                    </a:cubicBezTo>
                    <a:cubicBezTo>
                      <a:pt x="734" y="263"/>
                      <a:pt x="741" y="256"/>
                      <a:pt x="746" y="249"/>
                    </a:cubicBezTo>
                    <a:cubicBezTo>
                      <a:pt x="750" y="250"/>
                      <a:pt x="752" y="254"/>
                      <a:pt x="754" y="258"/>
                    </a:cubicBezTo>
                    <a:cubicBezTo>
                      <a:pt x="755" y="268"/>
                      <a:pt x="750" y="285"/>
                      <a:pt x="763" y="291"/>
                    </a:cubicBezTo>
                    <a:cubicBezTo>
                      <a:pt x="769" y="297"/>
                      <a:pt x="782" y="300"/>
                      <a:pt x="783" y="310"/>
                    </a:cubicBezTo>
                    <a:cubicBezTo>
                      <a:pt x="779" y="343"/>
                      <a:pt x="747" y="367"/>
                      <a:pt x="750" y="401"/>
                    </a:cubicBezTo>
                    <a:cubicBezTo>
                      <a:pt x="751" y="406"/>
                      <a:pt x="757" y="406"/>
                      <a:pt x="762" y="406"/>
                    </a:cubicBezTo>
                    <a:cubicBezTo>
                      <a:pt x="801" y="383"/>
                      <a:pt x="851" y="365"/>
                      <a:pt x="901" y="379"/>
                    </a:cubicBezTo>
                    <a:cubicBezTo>
                      <a:pt x="934" y="392"/>
                      <a:pt x="971" y="410"/>
                      <a:pt x="983" y="441"/>
                    </a:cubicBezTo>
                    <a:cubicBezTo>
                      <a:pt x="975" y="448"/>
                      <a:pt x="966" y="454"/>
                      <a:pt x="957" y="458"/>
                    </a:cubicBezTo>
                    <a:cubicBezTo>
                      <a:pt x="950" y="433"/>
                      <a:pt x="950" y="433"/>
                      <a:pt x="950" y="433"/>
                    </a:cubicBezTo>
                    <a:cubicBezTo>
                      <a:pt x="951" y="433"/>
                      <a:pt x="951" y="433"/>
                      <a:pt x="951" y="433"/>
                    </a:cubicBezTo>
                    <a:cubicBezTo>
                      <a:pt x="950" y="433"/>
                      <a:pt x="950" y="433"/>
                      <a:pt x="950" y="433"/>
                    </a:cubicBezTo>
                    <a:cubicBezTo>
                      <a:pt x="959" y="436"/>
                      <a:pt x="954" y="454"/>
                      <a:pt x="970" y="448"/>
                    </a:cubicBezTo>
                    <a:cubicBezTo>
                      <a:pt x="974" y="433"/>
                      <a:pt x="958" y="418"/>
                      <a:pt x="943" y="411"/>
                    </a:cubicBezTo>
                    <a:cubicBezTo>
                      <a:pt x="932" y="408"/>
                      <a:pt x="923" y="406"/>
                      <a:pt x="914" y="401"/>
                    </a:cubicBezTo>
                    <a:cubicBezTo>
                      <a:pt x="877" y="395"/>
                      <a:pt x="835" y="393"/>
                      <a:pt x="799" y="406"/>
                    </a:cubicBezTo>
                    <a:cubicBezTo>
                      <a:pt x="794" y="406"/>
                      <a:pt x="791" y="410"/>
                      <a:pt x="788" y="412"/>
                    </a:cubicBezTo>
                    <a:cubicBezTo>
                      <a:pt x="771" y="408"/>
                      <a:pt x="750" y="408"/>
                      <a:pt x="732" y="411"/>
                    </a:cubicBezTo>
                    <a:cubicBezTo>
                      <a:pt x="726" y="414"/>
                      <a:pt x="720" y="413"/>
                      <a:pt x="715" y="414"/>
                    </a:cubicBezTo>
                    <a:cubicBezTo>
                      <a:pt x="720" y="388"/>
                      <a:pt x="735" y="363"/>
                      <a:pt x="727" y="335"/>
                    </a:cubicBezTo>
                    <a:cubicBezTo>
                      <a:pt x="725" y="323"/>
                      <a:pt x="724" y="310"/>
                      <a:pt x="713" y="300"/>
                    </a:cubicBezTo>
                    <a:cubicBezTo>
                      <a:pt x="687" y="278"/>
                      <a:pt x="646" y="272"/>
                      <a:pt x="610" y="280"/>
                    </a:cubicBezTo>
                    <a:cubicBezTo>
                      <a:pt x="585" y="287"/>
                      <a:pt x="525" y="329"/>
                      <a:pt x="519" y="319"/>
                    </a:cubicBezTo>
                    <a:cubicBezTo>
                      <a:pt x="506" y="305"/>
                      <a:pt x="488" y="301"/>
                      <a:pt x="470" y="305"/>
                    </a:cubicBezTo>
                    <a:cubicBezTo>
                      <a:pt x="442" y="307"/>
                      <a:pt x="419" y="325"/>
                      <a:pt x="405" y="345"/>
                    </a:cubicBezTo>
                    <a:cubicBezTo>
                      <a:pt x="401" y="359"/>
                      <a:pt x="420" y="325"/>
                      <a:pt x="459" y="316"/>
                    </a:cubicBezTo>
                    <a:cubicBezTo>
                      <a:pt x="474" y="314"/>
                      <a:pt x="496" y="309"/>
                      <a:pt x="507" y="323"/>
                    </a:cubicBezTo>
                    <a:cubicBezTo>
                      <a:pt x="511" y="325"/>
                      <a:pt x="510" y="329"/>
                      <a:pt x="512" y="333"/>
                    </a:cubicBezTo>
                    <a:cubicBezTo>
                      <a:pt x="486" y="335"/>
                      <a:pt x="461" y="338"/>
                      <a:pt x="440" y="353"/>
                    </a:cubicBezTo>
                    <a:cubicBezTo>
                      <a:pt x="427" y="355"/>
                      <a:pt x="405" y="356"/>
                      <a:pt x="381" y="357"/>
                    </a:cubicBezTo>
                    <a:cubicBezTo>
                      <a:pt x="370" y="357"/>
                      <a:pt x="351" y="381"/>
                      <a:pt x="340" y="381"/>
                    </a:cubicBezTo>
                    <a:cubicBezTo>
                      <a:pt x="295" y="380"/>
                      <a:pt x="236" y="385"/>
                      <a:pt x="189" y="378"/>
                    </a:cubicBezTo>
                    <a:cubicBezTo>
                      <a:pt x="119" y="367"/>
                      <a:pt x="67" y="343"/>
                      <a:pt x="62" y="342"/>
                    </a:cubicBezTo>
                    <a:cubicBezTo>
                      <a:pt x="55" y="342"/>
                      <a:pt x="45" y="343"/>
                      <a:pt x="41" y="346"/>
                    </a:cubicBezTo>
                    <a:cubicBezTo>
                      <a:pt x="42" y="352"/>
                      <a:pt x="38" y="360"/>
                      <a:pt x="30" y="362"/>
                    </a:cubicBezTo>
                    <a:cubicBezTo>
                      <a:pt x="16" y="364"/>
                      <a:pt x="7" y="354"/>
                      <a:pt x="0" y="346"/>
                    </a:cubicBezTo>
                    <a:cubicBezTo>
                      <a:pt x="6" y="326"/>
                      <a:pt x="35" y="327"/>
                      <a:pt x="45" y="311"/>
                    </a:cubicBezTo>
                    <a:cubicBezTo>
                      <a:pt x="75" y="321"/>
                      <a:pt x="98" y="341"/>
                      <a:pt x="128" y="351"/>
                    </a:cubicBezTo>
                    <a:cubicBezTo>
                      <a:pt x="145" y="359"/>
                      <a:pt x="167" y="355"/>
                      <a:pt x="185" y="348"/>
                    </a:cubicBezTo>
                    <a:cubicBezTo>
                      <a:pt x="202" y="338"/>
                      <a:pt x="213" y="321"/>
                      <a:pt x="212" y="304"/>
                    </a:cubicBezTo>
                    <a:cubicBezTo>
                      <a:pt x="210" y="295"/>
                      <a:pt x="207" y="285"/>
                      <a:pt x="197" y="279"/>
                    </a:cubicBezTo>
                    <a:cubicBezTo>
                      <a:pt x="189" y="274"/>
                      <a:pt x="178" y="272"/>
                      <a:pt x="167" y="272"/>
                    </a:cubicBezTo>
                    <a:cubicBezTo>
                      <a:pt x="155" y="275"/>
                      <a:pt x="146" y="284"/>
                      <a:pt x="141" y="291"/>
                    </a:cubicBezTo>
                    <a:cubicBezTo>
                      <a:pt x="134" y="290"/>
                      <a:pt x="131" y="285"/>
                      <a:pt x="131" y="280"/>
                    </a:cubicBezTo>
                    <a:cubicBezTo>
                      <a:pt x="131" y="270"/>
                      <a:pt x="137" y="263"/>
                      <a:pt x="148" y="259"/>
                    </a:cubicBezTo>
                    <a:cubicBezTo>
                      <a:pt x="155" y="257"/>
                      <a:pt x="166" y="257"/>
                      <a:pt x="174" y="259"/>
                    </a:cubicBezTo>
                    <a:cubicBezTo>
                      <a:pt x="183" y="257"/>
                      <a:pt x="180" y="246"/>
                      <a:pt x="177" y="242"/>
                    </a:cubicBezTo>
                    <a:cubicBezTo>
                      <a:pt x="174" y="235"/>
                      <a:pt x="167" y="229"/>
                      <a:pt x="160" y="227"/>
                    </a:cubicBezTo>
                    <a:cubicBezTo>
                      <a:pt x="140" y="226"/>
                      <a:pt x="140" y="226"/>
                      <a:pt x="140" y="226"/>
                    </a:cubicBezTo>
                    <a:cubicBezTo>
                      <a:pt x="134" y="231"/>
                      <a:pt x="125" y="234"/>
                      <a:pt x="124" y="242"/>
                    </a:cubicBezTo>
                    <a:cubicBezTo>
                      <a:pt x="120" y="244"/>
                      <a:pt x="114" y="244"/>
                      <a:pt x="111" y="240"/>
                    </a:cubicBezTo>
                    <a:cubicBezTo>
                      <a:pt x="103" y="235"/>
                      <a:pt x="100" y="229"/>
                      <a:pt x="100" y="221"/>
                    </a:cubicBezTo>
                    <a:cubicBezTo>
                      <a:pt x="105" y="192"/>
                      <a:pt x="146" y="212"/>
                      <a:pt x="157" y="187"/>
                    </a:cubicBezTo>
                    <a:cubicBezTo>
                      <a:pt x="164" y="179"/>
                      <a:pt x="165" y="168"/>
                      <a:pt x="162" y="158"/>
                    </a:cubicBezTo>
                    <a:cubicBezTo>
                      <a:pt x="158" y="142"/>
                      <a:pt x="137" y="137"/>
                      <a:pt x="122" y="134"/>
                    </a:cubicBezTo>
                    <a:cubicBezTo>
                      <a:pt x="100" y="129"/>
                      <a:pt x="83" y="145"/>
                      <a:pt x="68" y="154"/>
                    </a:cubicBezTo>
                    <a:cubicBezTo>
                      <a:pt x="55" y="162"/>
                      <a:pt x="49" y="174"/>
                      <a:pt x="47" y="187"/>
                    </a:cubicBezTo>
                    <a:cubicBezTo>
                      <a:pt x="54" y="192"/>
                      <a:pt x="65" y="185"/>
                      <a:pt x="68" y="195"/>
                    </a:cubicBezTo>
                    <a:cubicBezTo>
                      <a:pt x="66" y="198"/>
                      <a:pt x="62" y="200"/>
                      <a:pt x="57" y="201"/>
                    </a:cubicBezTo>
                    <a:cubicBezTo>
                      <a:pt x="47" y="201"/>
                      <a:pt x="39" y="193"/>
                      <a:pt x="34" y="185"/>
                    </a:cubicBezTo>
                    <a:cubicBezTo>
                      <a:pt x="28" y="177"/>
                      <a:pt x="35" y="168"/>
                      <a:pt x="37" y="160"/>
                    </a:cubicBezTo>
                    <a:cubicBezTo>
                      <a:pt x="43" y="145"/>
                      <a:pt x="60" y="139"/>
                      <a:pt x="76" y="136"/>
                    </a:cubicBezTo>
                    <a:cubicBezTo>
                      <a:pt x="86" y="130"/>
                      <a:pt x="100" y="126"/>
                      <a:pt x="104" y="115"/>
                    </a:cubicBezTo>
                    <a:cubicBezTo>
                      <a:pt x="106" y="110"/>
                      <a:pt x="103" y="103"/>
                      <a:pt x="98" y="101"/>
                    </a:cubicBezTo>
                    <a:cubicBezTo>
                      <a:pt x="83" y="96"/>
                      <a:pt x="72" y="105"/>
                      <a:pt x="62" y="111"/>
                    </a:cubicBezTo>
                    <a:cubicBezTo>
                      <a:pt x="55" y="108"/>
                      <a:pt x="67" y="97"/>
                      <a:pt x="54" y="96"/>
                    </a:cubicBezTo>
                    <a:cubicBezTo>
                      <a:pt x="51" y="92"/>
                      <a:pt x="56" y="86"/>
                      <a:pt x="59" y="82"/>
                    </a:cubicBezTo>
                    <a:cubicBezTo>
                      <a:pt x="71" y="71"/>
                      <a:pt x="89" y="69"/>
                      <a:pt x="105" y="72"/>
                    </a:cubicBezTo>
                    <a:cubicBezTo>
                      <a:pt x="131" y="84"/>
                      <a:pt x="131" y="84"/>
                      <a:pt x="131" y="84"/>
                    </a:cubicBezTo>
                    <a:cubicBezTo>
                      <a:pt x="141" y="81"/>
                      <a:pt x="144" y="71"/>
                      <a:pt x="150" y="63"/>
                    </a:cubicBezTo>
                    <a:cubicBezTo>
                      <a:pt x="153" y="58"/>
                      <a:pt x="153" y="48"/>
                      <a:pt x="151" y="41"/>
                    </a:cubicBezTo>
                    <a:cubicBezTo>
                      <a:pt x="146" y="33"/>
                      <a:pt x="139" y="27"/>
                      <a:pt x="130" y="22"/>
                    </a:cubicBezTo>
                    <a:cubicBezTo>
                      <a:pt x="117" y="18"/>
                      <a:pt x="113" y="32"/>
                      <a:pt x="102" y="34"/>
                    </a:cubicBezTo>
                    <a:cubicBezTo>
                      <a:pt x="102" y="39"/>
                      <a:pt x="96" y="37"/>
                      <a:pt x="92" y="36"/>
                    </a:cubicBezTo>
                    <a:cubicBezTo>
                      <a:pt x="88" y="33"/>
                      <a:pt x="81" y="31"/>
                      <a:pt x="83" y="24"/>
                    </a:cubicBezTo>
                    <a:cubicBezTo>
                      <a:pt x="86" y="18"/>
                      <a:pt x="89" y="8"/>
                      <a:pt x="100" y="5"/>
                    </a:cubicBezTo>
                    <a:cubicBezTo>
                      <a:pt x="109" y="2"/>
                      <a:pt x="123" y="0"/>
                      <a:pt x="133" y="7"/>
                    </a:cubicBezTo>
                    <a:close/>
                  </a:path>
                </a:pathLst>
              </a:custGeom>
              <a:solidFill>
                <a:srgbClr val="00A6CE"/>
              </a:solidFill>
              <a:ln w="17463" cap="rnd">
                <a:solidFill>
                  <a:srgbClr val="F6AB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5" name="Freeform 2680"/>
              <p:cNvSpPr>
                <a:spLocks/>
              </p:cNvSpPr>
              <p:nvPr/>
            </p:nvSpPr>
            <p:spPr bwMode="auto">
              <a:xfrm>
                <a:off x="6550614" y="7174978"/>
                <a:ext cx="131480" cy="159368"/>
              </a:xfrm>
              <a:custGeom>
                <a:avLst/>
                <a:gdLst>
                  <a:gd name="T0" fmla="*/ 52 w 53"/>
                  <a:gd name="T1" fmla="*/ 18 h 64"/>
                  <a:gd name="T2" fmla="*/ 50 w 53"/>
                  <a:gd name="T3" fmla="*/ 49 h 64"/>
                  <a:gd name="T4" fmla="*/ 40 w 53"/>
                  <a:gd name="T5" fmla="*/ 61 h 64"/>
                  <a:gd name="T6" fmla="*/ 12 w 53"/>
                  <a:gd name="T7" fmla="*/ 58 h 64"/>
                  <a:gd name="T8" fmla="*/ 2 w 53"/>
                  <a:gd name="T9" fmla="*/ 27 h 64"/>
                  <a:gd name="T10" fmla="*/ 19 w 53"/>
                  <a:gd name="T11" fmla="*/ 3 h 64"/>
                  <a:gd name="T12" fmla="*/ 40 w 53"/>
                  <a:gd name="T13" fmla="*/ 4 h 64"/>
                  <a:gd name="T14" fmla="*/ 52 w 53"/>
                  <a:gd name="T15" fmla="*/ 1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3" h="64">
                    <a:moveTo>
                      <a:pt x="52" y="18"/>
                    </a:moveTo>
                    <a:cubicBezTo>
                      <a:pt x="53" y="28"/>
                      <a:pt x="53" y="39"/>
                      <a:pt x="50" y="49"/>
                    </a:cubicBezTo>
                    <a:cubicBezTo>
                      <a:pt x="47" y="53"/>
                      <a:pt x="46" y="61"/>
                      <a:pt x="40" y="61"/>
                    </a:cubicBezTo>
                    <a:cubicBezTo>
                      <a:pt x="30" y="64"/>
                      <a:pt x="20" y="62"/>
                      <a:pt x="12" y="58"/>
                    </a:cubicBezTo>
                    <a:cubicBezTo>
                      <a:pt x="4" y="50"/>
                      <a:pt x="0" y="39"/>
                      <a:pt x="2" y="27"/>
                    </a:cubicBezTo>
                    <a:cubicBezTo>
                      <a:pt x="4" y="18"/>
                      <a:pt x="8" y="5"/>
                      <a:pt x="19" y="3"/>
                    </a:cubicBezTo>
                    <a:cubicBezTo>
                      <a:pt x="26" y="2"/>
                      <a:pt x="33" y="0"/>
                      <a:pt x="40" y="4"/>
                    </a:cubicBezTo>
                    <a:cubicBezTo>
                      <a:pt x="45" y="7"/>
                      <a:pt x="49" y="12"/>
                      <a:pt x="52" y="18"/>
                    </a:cubicBezTo>
                    <a:close/>
                  </a:path>
                </a:pathLst>
              </a:custGeom>
              <a:solidFill>
                <a:srgbClr val="00A6CE"/>
              </a:solidFill>
              <a:ln w="17463" cap="rnd">
                <a:solidFill>
                  <a:srgbClr val="F6AB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302" name="组合 1301"/>
          <p:cNvGrpSpPr/>
          <p:nvPr/>
        </p:nvGrpSpPr>
        <p:grpSpPr>
          <a:xfrm>
            <a:off x="-9661302" y="3979629"/>
            <a:ext cx="19224675" cy="2096086"/>
            <a:chOff x="-9670827" y="4530699"/>
            <a:chExt cx="19224675" cy="2096086"/>
          </a:xfrm>
        </p:grpSpPr>
        <p:grpSp>
          <p:nvGrpSpPr>
            <p:cNvPr id="1303" name="组合 1302"/>
            <p:cNvGrpSpPr/>
            <p:nvPr/>
          </p:nvGrpSpPr>
          <p:grpSpPr>
            <a:xfrm>
              <a:off x="-192384" y="4544182"/>
              <a:ext cx="9746232" cy="2082603"/>
              <a:chOff x="-192384" y="4544182"/>
              <a:chExt cx="9746232" cy="2082603"/>
            </a:xfrm>
          </p:grpSpPr>
          <p:grpSp>
            <p:nvGrpSpPr>
              <p:cNvPr id="1354" name="组合 1353"/>
              <p:cNvGrpSpPr/>
              <p:nvPr/>
            </p:nvGrpSpPr>
            <p:grpSpPr>
              <a:xfrm>
                <a:off x="-192384" y="4544182"/>
                <a:ext cx="1967812" cy="1967812"/>
                <a:chOff x="22230" y="4477298"/>
                <a:chExt cx="1967812" cy="1967812"/>
              </a:xfrm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397" name="椭圆 1396"/>
                <p:cNvSpPr/>
                <p:nvPr/>
              </p:nvSpPr>
              <p:spPr>
                <a:xfrm>
                  <a:off x="22230" y="4477298"/>
                  <a:ext cx="1967812" cy="1967812"/>
                </a:xfrm>
                <a:prstGeom prst="ellipse">
                  <a:avLst/>
                </a:prstGeom>
                <a:solidFill>
                  <a:srgbClr val="CDE5C1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98" name="椭圆 1397"/>
                <p:cNvSpPr/>
                <p:nvPr/>
              </p:nvSpPr>
              <p:spPr>
                <a:xfrm>
                  <a:off x="113259" y="4568327"/>
                  <a:ext cx="1785754" cy="1785754"/>
                </a:xfrm>
                <a:prstGeom prst="ellipse">
                  <a:avLst/>
                </a:prstGeom>
                <a:solidFill>
                  <a:srgbClr val="00A6CE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99" name="椭圆 1398"/>
                <p:cNvSpPr/>
                <p:nvPr/>
              </p:nvSpPr>
              <p:spPr>
                <a:xfrm>
                  <a:off x="230475" y="4685543"/>
                  <a:ext cx="1551322" cy="1551322"/>
                </a:xfrm>
                <a:prstGeom prst="ellipse">
                  <a:avLst/>
                </a:prstGeom>
                <a:solidFill>
                  <a:srgbClr val="0083C3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00" name="椭圆 1399"/>
                <p:cNvSpPr/>
                <p:nvPr/>
              </p:nvSpPr>
              <p:spPr>
                <a:xfrm>
                  <a:off x="379959" y="4835027"/>
                  <a:ext cx="1252354" cy="1252354"/>
                </a:xfrm>
                <a:prstGeom prst="ellipse">
                  <a:avLst/>
                </a:prstGeom>
                <a:solidFill>
                  <a:srgbClr val="005AA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01" name="椭圆 1400"/>
                <p:cNvSpPr/>
                <p:nvPr/>
              </p:nvSpPr>
              <p:spPr>
                <a:xfrm>
                  <a:off x="530761" y="4985829"/>
                  <a:ext cx="950750" cy="950750"/>
                </a:xfrm>
                <a:prstGeom prst="ellipse">
                  <a:avLst/>
                </a:prstGeom>
                <a:solidFill>
                  <a:srgbClr val="321A8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02" name="椭圆 1401"/>
                <p:cNvSpPr/>
                <p:nvPr/>
              </p:nvSpPr>
              <p:spPr>
                <a:xfrm>
                  <a:off x="682878" y="5137946"/>
                  <a:ext cx="646516" cy="646516"/>
                </a:xfrm>
                <a:prstGeom prst="ellipse">
                  <a:avLst/>
                </a:prstGeom>
                <a:solidFill>
                  <a:srgbClr val="38095F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355" name="组合 1354"/>
              <p:cNvGrpSpPr/>
              <p:nvPr/>
            </p:nvGrpSpPr>
            <p:grpSpPr>
              <a:xfrm>
                <a:off x="1427668" y="4716809"/>
                <a:ext cx="1622558" cy="1622558"/>
                <a:chOff x="22230" y="4477298"/>
                <a:chExt cx="1967812" cy="1967812"/>
              </a:xfrm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391" name="椭圆 1390"/>
                <p:cNvSpPr/>
                <p:nvPr/>
              </p:nvSpPr>
              <p:spPr>
                <a:xfrm>
                  <a:off x="22230" y="4477298"/>
                  <a:ext cx="1967812" cy="1967812"/>
                </a:xfrm>
                <a:prstGeom prst="ellipse">
                  <a:avLst/>
                </a:prstGeom>
                <a:solidFill>
                  <a:srgbClr val="CDE5C1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92" name="椭圆 1391"/>
                <p:cNvSpPr/>
                <p:nvPr/>
              </p:nvSpPr>
              <p:spPr>
                <a:xfrm>
                  <a:off x="113259" y="4568327"/>
                  <a:ext cx="1785754" cy="1785754"/>
                </a:xfrm>
                <a:prstGeom prst="ellipse">
                  <a:avLst/>
                </a:prstGeom>
                <a:solidFill>
                  <a:srgbClr val="00A6CE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93" name="椭圆 1392"/>
                <p:cNvSpPr/>
                <p:nvPr/>
              </p:nvSpPr>
              <p:spPr>
                <a:xfrm>
                  <a:off x="230475" y="4685543"/>
                  <a:ext cx="1551322" cy="1551322"/>
                </a:xfrm>
                <a:prstGeom prst="ellipse">
                  <a:avLst/>
                </a:prstGeom>
                <a:solidFill>
                  <a:srgbClr val="0083C3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94" name="椭圆 1393"/>
                <p:cNvSpPr/>
                <p:nvPr/>
              </p:nvSpPr>
              <p:spPr>
                <a:xfrm>
                  <a:off x="379959" y="4835027"/>
                  <a:ext cx="1252354" cy="1252354"/>
                </a:xfrm>
                <a:prstGeom prst="ellipse">
                  <a:avLst/>
                </a:prstGeom>
                <a:solidFill>
                  <a:srgbClr val="005AA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95" name="椭圆 1394"/>
                <p:cNvSpPr/>
                <p:nvPr/>
              </p:nvSpPr>
              <p:spPr>
                <a:xfrm>
                  <a:off x="530761" y="4985829"/>
                  <a:ext cx="950750" cy="950750"/>
                </a:xfrm>
                <a:prstGeom prst="ellipse">
                  <a:avLst/>
                </a:prstGeom>
                <a:solidFill>
                  <a:srgbClr val="321A8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96" name="椭圆 1395"/>
                <p:cNvSpPr/>
                <p:nvPr/>
              </p:nvSpPr>
              <p:spPr>
                <a:xfrm>
                  <a:off x="682878" y="5137946"/>
                  <a:ext cx="646516" cy="646516"/>
                </a:xfrm>
                <a:prstGeom prst="ellipse">
                  <a:avLst/>
                </a:prstGeom>
                <a:solidFill>
                  <a:srgbClr val="38095F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356" name="组合 1355"/>
              <p:cNvGrpSpPr/>
              <p:nvPr/>
            </p:nvGrpSpPr>
            <p:grpSpPr>
              <a:xfrm>
                <a:off x="2606650" y="4620186"/>
                <a:ext cx="1822576" cy="1822576"/>
                <a:chOff x="22230" y="4477298"/>
                <a:chExt cx="1967812" cy="1967812"/>
              </a:xfrm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385" name="椭圆 1384"/>
                <p:cNvSpPr/>
                <p:nvPr/>
              </p:nvSpPr>
              <p:spPr>
                <a:xfrm>
                  <a:off x="22230" y="4477298"/>
                  <a:ext cx="1967812" cy="1967812"/>
                </a:xfrm>
                <a:prstGeom prst="ellipse">
                  <a:avLst/>
                </a:prstGeom>
                <a:solidFill>
                  <a:srgbClr val="CDE5C1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86" name="椭圆 1385"/>
                <p:cNvSpPr/>
                <p:nvPr/>
              </p:nvSpPr>
              <p:spPr>
                <a:xfrm>
                  <a:off x="113259" y="4568327"/>
                  <a:ext cx="1785754" cy="1785754"/>
                </a:xfrm>
                <a:prstGeom prst="ellipse">
                  <a:avLst/>
                </a:prstGeom>
                <a:solidFill>
                  <a:srgbClr val="00A6CE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87" name="椭圆 1386"/>
                <p:cNvSpPr/>
                <p:nvPr/>
              </p:nvSpPr>
              <p:spPr>
                <a:xfrm>
                  <a:off x="230475" y="4685543"/>
                  <a:ext cx="1551322" cy="1551322"/>
                </a:xfrm>
                <a:prstGeom prst="ellipse">
                  <a:avLst/>
                </a:prstGeom>
                <a:solidFill>
                  <a:srgbClr val="0083C3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88" name="椭圆 1387"/>
                <p:cNvSpPr/>
                <p:nvPr/>
              </p:nvSpPr>
              <p:spPr>
                <a:xfrm>
                  <a:off x="379959" y="4835027"/>
                  <a:ext cx="1252354" cy="1252354"/>
                </a:xfrm>
                <a:prstGeom prst="ellipse">
                  <a:avLst/>
                </a:prstGeom>
                <a:solidFill>
                  <a:srgbClr val="005AA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89" name="椭圆 1388"/>
                <p:cNvSpPr/>
                <p:nvPr/>
              </p:nvSpPr>
              <p:spPr>
                <a:xfrm>
                  <a:off x="530761" y="4985829"/>
                  <a:ext cx="950750" cy="950750"/>
                </a:xfrm>
                <a:prstGeom prst="ellipse">
                  <a:avLst/>
                </a:prstGeom>
                <a:solidFill>
                  <a:srgbClr val="321A8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90" name="椭圆 1389"/>
                <p:cNvSpPr/>
                <p:nvPr/>
              </p:nvSpPr>
              <p:spPr>
                <a:xfrm>
                  <a:off x="682878" y="5137946"/>
                  <a:ext cx="646516" cy="646516"/>
                </a:xfrm>
                <a:prstGeom prst="ellipse">
                  <a:avLst/>
                </a:prstGeom>
                <a:solidFill>
                  <a:srgbClr val="38095F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357" name="组合 1356"/>
              <p:cNvGrpSpPr/>
              <p:nvPr/>
            </p:nvGrpSpPr>
            <p:grpSpPr>
              <a:xfrm>
                <a:off x="3943789" y="4804209"/>
                <a:ext cx="1822576" cy="1822576"/>
                <a:chOff x="22230" y="4477298"/>
                <a:chExt cx="1967812" cy="1967812"/>
              </a:xfrm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379" name="椭圆 1378"/>
                <p:cNvSpPr/>
                <p:nvPr/>
              </p:nvSpPr>
              <p:spPr>
                <a:xfrm>
                  <a:off x="22230" y="4477298"/>
                  <a:ext cx="1967812" cy="1967812"/>
                </a:xfrm>
                <a:prstGeom prst="ellipse">
                  <a:avLst/>
                </a:prstGeom>
                <a:solidFill>
                  <a:srgbClr val="CDE5C1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80" name="椭圆 1379"/>
                <p:cNvSpPr/>
                <p:nvPr/>
              </p:nvSpPr>
              <p:spPr>
                <a:xfrm>
                  <a:off x="113259" y="4568327"/>
                  <a:ext cx="1785754" cy="1785754"/>
                </a:xfrm>
                <a:prstGeom prst="ellipse">
                  <a:avLst/>
                </a:prstGeom>
                <a:solidFill>
                  <a:srgbClr val="00A6CE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81" name="椭圆 1380"/>
                <p:cNvSpPr/>
                <p:nvPr/>
              </p:nvSpPr>
              <p:spPr>
                <a:xfrm>
                  <a:off x="230475" y="4685543"/>
                  <a:ext cx="1551322" cy="1551322"/>
                </a:xfrm>
                <a:prstGeom prst="ellipse">
                  <a:avLst/>
                </a:prstGeom>
                <a:solidFill>
                  <a:srgbClr val="0083C3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82" name="椭圆 1381"/>
                <p:cNvSpPr/>
                <p:nvPr/>
              </p:nvSpPr>
              <p:spPr>
                <a:xfrm>
                  <a:off x="379959" y="4835027"/>
                  <a:ext cx="1252354" cy="1252354"/>
                </a:xfrm>
                <a:prstGeom prst="ellipse">
                  <a:avLst/>
                </a:prstGeom>
                <a:solidFill>
                  <a:srgbClr val="005AA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83" name="椭圆 1382"/>
                <p:cNvSpPr/>
                <p:nvPr/>
              </p:nvSpPr>
              <p:spPr>
                <a:xfrm>
                  <a:off x="530761" y="4985829"/>
                  <a:ext cx="950750" cy="950750"/>
                </a:xfrm>
                <a:prstGeom prst="ellipse">
                  <a:avLst/>
                </a:prstGeom>
                <a:solidFill>
                  <a:srgbClr val="321A8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84" name="椭圆 1383"/>
                <p:cNvSpPr/>
                <p:nvPr/>
              </p:nvSpPr>
              <p:spPr>
                <a:xfrm>
                  <a:off x="682878" y="5137946"/>
                  <a:ext cx="646516" cy="646516"/>
                </a:xfrm>
                <a:prstGeom prst="ellipse">
                  <a:avLst/>
                </a:prstGeom>
                <a:solidFill>
                  <a:srgbClr val="38095F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358" name="组合 1357"/>
              <p:cNvGrpSpPr/>
              <p:nvPr/>
            </p:nvGrpSpPr>
            <p:grpSpPr>
              <a:xfrm>
                <a:off x="5397596" y="4760701"/>
                <a:ext cx="1687455" cy="1687455"/>
                <a:chOff x="22230" y="4477298"/>
                <a:chExt cx="1967812" cy="1967812"/>
              </a:xfrm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373" name="椭圆 1372"/>
                <p:cNvSpPr/>
                <p:nvPr/>
              </p:nvSpPr>
              <p:spPr>
                <a:xfrm>
                  <a:off x="22230" y="4477298"/>
                  <a:ext cx="1967812" cy="1967812"/>
                </a:xfrm>
                <a:prstGeom prst="ellipse">
                  <a:avLst/>
                </a:prstGeom>
                <a:solidFill>
                  <a:srgbClr val="CDE5C1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74" name="椭圆 1373"/>
                <p:cNvSpPr/>
                <p:nvPr/>
              </p:nvSpPr>
              <p:spPr>
                <a:xfrm>
                  <a:off x="113259" y="4568327"/>
                  <a:ext cx="1785754" cy="1785754"/>
                </a:xfrm>
                <a:prstGeom prst="ellipse">
                  <a:avLst/>
                </a:prstGeom>
                <a:solidFill>
                  <a:srgbClr val="00A6CE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75" name="椭圆 1374"/>
                <p:cNvSpPr/>
                <p:nvPr/>
              </p:nvSpPr>
              <p:spPr>
                <a:xfrm>
                  <a:off x="230475" y="4685543"/>
                  <a:ext cx="1551322" cy="1551322"/>
                </a:xfrm>
                <a:prstGeom prst="ellipse">
                  <a:avLst/>
                </a:prstGeom>
                <a:solidFill>
                  <a:srgbClr val="0083C3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76" name="椭圆 1375"/>
                <p:cNvSpPr/>
                <p:nvPr/>
              </p:nvSpPr>
              <p:spPr>
                <a:xfrm>
                  <a:off x="379959" y="4835027"/>
                  <a:ext cx="1252354" cy="1252354"/>
                </a:xfrm>
                <a:prstGeom prst="ellipse">
                  <a:avLst/>
                </a:prstGeom>
                <a:solidFill>
                  <a:srgbClr val="005AA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77" name="椭圆 1376"/>
                <p:cNvSpPr/>
                <p:nvPr/>
              </p:nvSpPr>
              <p:spPr>
                <a:xfrm>
                  <a:off x="530761" y="4985829"/>
                  <a:ext cx="950750" cy="950750"/>
                </a:xfrm>
                <a:prstGeom prst="ellipse">
                  <a:avLst/>
                </a:prstGeom>
                <a:solidFill>
                  <a:srgbClr val="321A8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78" name="椭圆 1377"/>
                <p:cNvSpPr/>
                <p:nvPr/>
              </p:nvSpPr>
              <p:spPr>
                <a:xfrm>
                  <a:off x="682878" y="5137946"/>
                  <a:ext cx="646516" cy="646516"/>
                </a:xfrm>
                <a:prstGeom prst="ellipse">
                  <a:avLst/>
                </a:prstGeom>
                <a:solidFill>
                  <a:srgbClr val="38095F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359" name="组合 1358"/>
              <p:cNvGrpSpPr/>
              <p:nvPr/>
            </p:nvGrpSpPr>
            <p:grpSpPr>
              <a:xfrm>
                <a:off x="6797374" y="4668924"/>
                <a:ext cx="1687455" cy="1687455"/>
                <a:chOff x="22230" y="4477298"/>
                <a:chExt cx="1967812" cy="1967812"/>
              </a:xfrm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367" name="椭圆 1366"/>
                <p:cNvSpPr/>
                <p:nvPr/>
              </p:nvSpPr>
              <p:spPr>
                <a:xfrm>
                  <a:off x="22230" y="4477298"/>
                  <a:ext cx="1967812" cy="1967812"/>
                </a:xfrm>
                <a:prstGeom prst="ellipse">
                  <a:avLst/>
                </a:prstGeom>
                <a:solidFill>
                  <a:srgbClr val="CDE5C1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68" name="椭圆 1367"/>
                <p:cNvSpPr/>
                <p:nvPr/>
              </p:nvSpPr>
              <p:spPr>
                <a:xfrm>
                  <a:off x="113259" y="4568327"/>
                  <a:ext cx="1785754" cy="1785754"/>
                </a:xfrm>
                <a:prstGeom prst="ellipse">
                  <a:avLst/>
                </a:prstGeom>
                <a:solidFill>
                  <a:srgbClr val="00A6CE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69" name="椭圆 1368"/>
                <p:cNvSpPr/>
                <p:nvPr/>
              </p:nvSpPr>
              <p:spPr>
                <a:xfrm>
                  <a:off x="230475" y="4685543"/>
                  <a:ext cx="1551322" cy="1551322"/>
                </a:xfrm>
                <a:prstGeom prst="ellipse">
                  <a:avLst/>
                </a:prstGeom>
                <a:solidFill>
                  <a:srgbClr val="0083C3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70" name="椭圆 1369"/>
                <p:cNvSpPr/>
                <p:nvPr/>
              </p:nvSpPr>
              <p:spPr>
                <a:xfrm>
                  <a:off x="379959" y="4835027"/>
                  <a:ext cx="1252354" cy="1252354"/>
                </a:xfrm>
                <a:prstGeom prst="ellipse">
                  <a:avLst/>
                </a:prstGeom>
                <a:solidFill>
                  <a:srgbClr val="005AA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71" name="椭圆 1370"/>
                <p:cNvSpPr/>
                <p:nvPr/>
              </p:nvSpPr>
              <p:spPr>
                <a:xfrm>
                  <a:off x="530761" y="4985829"/>
                  <a:ext cx="950750" cy="950750"/>
                </a:xfrm>
                <a:prstGeom prst="ellipse">
                  <a:avLst/>
                </a:prstGeom>
                <a:solidFill>
                  <a:srgbClr val="321A8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72" name="椭圆 1371"/>
                <p:cNvSpPr/>
                <p:nvPr/>
              </p:nvSpPr>
              <p:spPr>
                <a:xfrm>
                  <a:off x="682878" y="5137946"/>
                  <a:ext cx="646516" cy="646516"/>
                </a:xfrm>
                <a:prstGeom prst="ellipse">
                  <a:avLst/>
                </a:prstGeom>
                <a:solidFill>
                  <a:srgbClr val="38095F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360" name="组合 1359"/>
              <p:cNvGrpSpPr/>
              <p:nvPr/>
            </p:nvGrpSpPr>
            <p:grpSpPr>
              <a:xfrm>
                <a:off x="7866393" y="4668924"/>
                <a:ext cx="1687455" cy="1687455"/>
                <a:chOff x="22230" y="4477298"/>
                <a:chExt cx="1967812" cy="1967812"/>
              </a:xfrm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361" name="椭圆 1360"/>
                <p:cNvSpPr/>
                <p:nvPr/>
              </p:nvSpPr>
              <p:spPr>
                <a:xfrm>
                  <a:off x="22230" y="4477298"/>
                  <a:ext cx="1967812" cy="1967812"/>
                </a:xfrm>
                <a:prstGeom prst="ellipse">
                  <a:avLst/>
                </a:prstGeom>
                <a:solidFill>
                  <a:srgbClr val="CDE5C1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62" name="椭圆 1361"/>
                <p:cNvSpPr/>
                <p:nvPr/>
              </p:nvSpPr>
              <p:spPr>
                <a:xfrm>
                  <a:off x="113259" y="4568327"/>
                  <a:ext cx="1785754" cy="1785754"/>
                </a:xfrm>
                <a:prstGeom prst="ellipse">
                  <a:avLst/>
                </a:prstGeom>
                <a:solidFill>
                  <a:srgbClr val="00A6CE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63" name="椭圆 1362"/>
                <p:cNvSpPr/>
                <p:nvPr/>
              </p:nvSpPr>
              <p:spPr>
                <a:xfrm>
                  <a:off x="230475" y="4685543"/>
                  <a:ext cx="1551322" cy="1551322"/>
                </a:xfrm>
                <a:prstGeom prst="ellipse">
                  <a:avLst/>
                </a:prstGeom>
                <a:solidFill>
                  <a:srgbClr val="0083C3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64" name="椭圆 1363"/>
                <p:cNvSpPr/>
                <p:nvPr/>
              </p:nvSpPr>
              <p:spPr>
                <a:xfrm>
                  <a:off x="379959" y="4835027"/>
                  <a:ext cx="1252354" cy="1252354"/>
                </a:xfrm>
                <a:prstGeom prst="ellipse">
                  <a:avLst/>
                </a:prstGeom>
                <a:solidFill>
                  <a:srgbClr val="005AA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65" name="椭圆 1364"/>
                <p:cNvSpPr/>
                <p:nvPr/>
              </p:nvSpPr>
              <p:spPr>
                <a:xfrm>
                  <a:off x="530761" y="4985829"/>
                  <a:ext cx="950750" cy="950750"/>
                </a:xfrm>
                <a:prstGeom prst="ellipse">
                  <a:avLst/>
                </a:prstGeom>
                <a:solidFill>
                  <a:srgbClr val="321A8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66" name="椭圆 1365"/>
                <p:cNvSpPr/>
                <p:nvPr/>
              </p:nvSpPr>
              <p:spPr>
                <a:xfrm>
                  <a:off x="682878" y="5137946"/>
                  <a:ext cx="646516" cy="646516"/>
                </a:xfrm>
                <a:prstGeom prst="ellipse">
                  <a:avLst/>
                </a:prstGeom>
                <a:solidFill>
                  <a:srgbClr val="38095F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304" name="组合 1303"/>
            <p:cNvGrpSpPr/>
            <p:nvPr/>
          </p:nvGrpSpPr>
          <p:grpSpPr>
            <a:xfrm>
              <a:off x="-9670827" y="4530699"/>
              <a:ext cx="9746232" cy="2082603"/>
              <a:chOff x="-192384" y="4544182"/>
              <a:chExt cx="9746232" cy="2082603"/>
            </a:xfrm>
          </p:grpSpPr>
          <p:grpSp>
            <p:nvGrpSpPr>
              <p:cNvPr id="1305" name="组合 1304"/>
              <p:cNvGrpSpPr/>
              <p:nvPr/>
            </p:nvGrpSpPr>
            <p:grpSpPr>
              <a:xfrm>
                <a:off x="-192384" y="4544182"/>
                <a:ext cx="1967812" cy="1967812"/>
                <a:chOff x="22230" y="4477298"/>
                <a:chExt cx="1967812" cy="1967812"/>
              </a:xfrm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348" name="椭圆 1347"/>
                <p:cNvSpPr/>
                <p:nvPr/>
              </p:nvSpPr>
              <p:spPr>
                <a:xfrm>
                  <a:off x="22230" y="4477298"/>
                  <a:ext cx="1967812" cy="1967812"/>
                </a:xfrm>
                <a:prstGeom prst="ellipse">
                  <a:avLst/>
                </a:prstGeom>
                <a:solidFill>
                  <a:srgbClr val="CDE5C1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49" name="椭圆 1348"/>
                <p:cNvSpPr/>
                <p:nvPr/>
              </p:nvSpPr>
              <p:spPr>
                <a:xfrm>
                  <a:off x="113259" y="4568327"/>
                  <a:ext cx="1785754" cy="1785754"/>
                </a:xfrm>
                <a:prstGeom prst="ellipse">
                  <a:avLst/>
                </a:prstGeom>
                <a:solidFill>
                  <a:srgbClr val="00A6CE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50" name="椭圆 1349"/>
                <p:cNvSpPr/>
                <p:nvPr/>
              </p:nvSpPr>
              <p:spPr>
                <a:xfrm>
                  <a:off x="230475" y="4685543"/>
                  <a:ext cx="1551322" cy="1551322"/>
                </a:xfrm>
                <a:prstGeom prst="ellipse">
                  <a:avLst/>
                </a:prstGeom>
                <a:solidFill>
                  <a:srgbClr val="0083C3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51" name="椭圆 1350"/>
                <p:cNvSpPr/>
                <p:nvPr/>
              </p:nvSpPr>
              <p:spPr>
                <a:xfrm>
                  <a:off x="379959" y="4835027"/>
                  <a:ext cx="1252354" cy="1252354"/>
                </a:xfrm>
                <a:prstGeom prst="ellipse">
                  <a:avLst/>
                </a:prstGeom>
                <a:solidFill>
                  <a:srgbClr val="005AA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52" name="椭圆 1351"/>
                <p:cNvSpPr/>
                <p:nvPr/>
              </p:nvSpPr>
              <p:spPr>
                <a:xfrm>
                  <a:off x="530761" y="4985829"/>
                  <a:ext cx="950750" cy="950750"/>
                </a:xfrm>
                <a:prstGeom prst="ellipse">
                  <a:avLst/>
                </a:prstGeom>
                <a:solidFill>
                  <a:srgbClr val="321A8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53" name="椭圆 1352"/>
                <p:cNvSpPr/>
                <p:nvPr/>
              </p:nvSpPr>
              <p:spPr>
                <a:xfrm>
                  <a:off x="682878" y="5137946"/>
                  <a:ext cx="646516" cy="646516"/>
                </a:xfrm>
                <a:prstGeom prst="ellipse">
                  <a:avLst/>
                </a:prstGeom>
                <a:solidFill>
                  <a:srgbClr val="38095F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306" name="组合 1305"/>
              <p:cNvGrpSpPr/>
              <p:nvPr/>
            </p:nvGrpSpPr>
            <p:grpSpPr>
              <a:xfrm>
                <a:off x="1427668" y="4716809"/>
                <a:ext cx="1622558" cy="1622558"/>
                <a:chOff x="22230" y="4477298"/>
                <a:chExt cx="1967812" cy="1967812"/>
              </a:xfrm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342" name="椭圆 1341"/>
                <p:cNvSpPr/>
                <p:nvPr/>
              </p:nvSpPr>
              <p:spPr>
                <a:xfrm>
                  <a:off x="22230" y="4477298"/>
                  <a:ext cx="1967812" cy="1967812"/>
                </a:xfrm>
                <a:prstGeom prst="ellipse">
                  <a:avLst/>
                </a:prstGeom>
                <a:solidFill>
                  <a:srgbClr val="CDE5C1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43" name="椭圆 1342"/>
                <p:cNvSpPr/>
                <p:nvPr/>
              </p:nvSpPr>
              <p:spPr>
                <a:xfrm>
                  <a:off x="113259" y="4568327"/>
                  <a:ext cx="1785754" cy="1785754"/>
                </a:xfrm>
                <a:prstGeom prst="ellipse">
                  <a:avLst/>
                </a:prstGeom>
                <a:solidFill>
                  <a:srgbClr val="00A6CE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44" name="椭圆 1343"/>
                <p:cNvSpPr/>
                <p:nvPr/>
              </p:nvSpPr>
              <p:spPr>
                <a:xfrm>
                  <a:off x="230475" y="4685543"/>
                  <a:ext cx="1551322" cy="1551322"/>
                </a:xfrm>
                <a:prstGeom prst="ellipse">
                  <a:avLst/>
                </a:prstGeom>
                <a:solidFill>
                  <a:srgbClr val="0083C3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45" name="椭圆 1344"/>
                <p:cNvSpPr/>
                <p:nvPr/>
              </p:nvSpPr>
              <p:spPr>
                <a:xfrm>
                  <a:off x="379959" y="4835027"/>
                  <a:ext cx="1252354" cy="1252354"/>
                </a:xfrm>
                <a:prstGeom prst="ellipse">
                  <a:avLst/>
                </a:prstGeom>
                <a:solidFill>
                  <a:srgbClr val="005AA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46" name="椭圆 1345"/>
                <p:cNvSpPr/>
                <p:nvPr/>
              </p:nvSpPr>
              <p:spPr>
                <a:xfrm>
                  <a:off x="530761" y="4985829"/>
                  <a:ext cx="950750" cy="950750"/>
                </a:xfrm>
                <a:prstGeom prst="ellipse">
                  <a:avLst/>
                </a:prstGeom>
                <a:solidFill>
                  <a:srgbClr val="321A8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47" name="椭圆 1346"/>
                <p:cNvSpPr/>
                <p:nvPr/>
              </p:nvSpPr>
              <p:spPr>
                <a:xfrm>
                  <a:off x="682878" y="5137946"/>
                  <a:ext cx="646516" cy="646516"/>
                </a:xfrm>
                <a:prstGeom prst="ellipse">
                  <a:avLst/>
                </a:prstGeom>
                <a:solidFill>
                  <a:srgbClr val="38095F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307" name="组合 1306"/>
              <p:cNvGrpSpPr/>
              <p:nvPr/>
            </p:nvGrpSpPr>
            <p:grpSpPr>
              <a:xfrm>
                <a:off x="2606650" y="4620186"/>
                <a:ext cx="1822576" cy="1822576"/>
                <a:chOff x="22230" y="4477298"/>
                <a:chExt cx="1967812" cy="1967812"/>
              </a:xfrm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336" name="椭圆 1335"/>
                <p:cNvSpPr/>
                <p:nvPr/>
              </p:nvSpPr>
              <p:spPr>
                <a:xfrm>
                  <a:off x="22230" y="4477298"/>
                  <a:ext cx="1967812" cy="1967812"/>
                </a:xfrm>
                <a:prstGeom prst="ellipse">
                  <a:avLst/>
                </a:prstGeom>
                <a:solidFill>
                  <a:srgbClr val="CDE5C1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37" name="椭圆 1336"/>
                <p:cNvSpPr/>
                <p:nvPr/>
              </p:nvSpPr>
              <p:spPr>
                <a:xfrm>
                  <a:off x="113259" y="4568327"/>
                  <a:ext cx="1785754" cy="1785754"/>
                </a:xfrm>
                <a:prstGeom prst="ellipse">
                  <a:avLst/>
                </a:prstGeom>
                <a:solidFill>
                  <a:srgbClr val="00A6CE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38" name="椭圆 1337"/>
                <p:cNvSpPr/>
                <p:nvPr/>
              </p:nvSpPr>
              <p:spPr>
                <a:xfrm>
                  <a:off x="230475" y="4685543"/>
                  <a:ext cx="1551322" cy="1551322"/>
                </a:xfrm>
                <a:prstGeom prst="ellipse">
                  <a:avLst/>
                </a:prstGeom>
                <a:solidFill>
                  <a:srgbClr val="0083C3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39" name="椭圆 1338"/>
                <p:cNvSpPr/>
                <p:nvPr/>
              </p:nvSpPr>
              <p:spPr>
                <a:xfrm>
                  <a:off x="379959" y="4835027"/>
                  <a:ext cx="1252354" cy="1252354"/>
                </a:xfrm>
                <a:prstGeom prst="ellipse">
                  <a:avLst/>
                </a:prstGeom>
                <a:solidFill>
                  <a:srgbClr val="005AA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40" name="椭圆 1339"/>
                <p:cNvSpPr/>
                <p:nvPr/>
              </p:nvSpPr>
              <p:spPr>
                <a:xfrm>
                  <a:off x="530761" y="4985829"/>
                  <a:ext cx="950750" cy="950750"/>
                </a:xfrm>
                <a:prstGeom prst="ellipse">
                  <a:avLst/>
                </a:prstGeom>
                <a:solidFill>
                  <a:srgbClr val="321A8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41" name="椭圆 1340"/>
                <p:cNvSpPr/>
                <p:nvPr/>
              </p:nvSpPr>
              <p:spPr>
                <a:xfrm>
                  <a:off x="682878" y="5137946"/>
                  <a:ext cx="646516" cy="646516"/>
                </a:xfrm>
                <a:prstGeom prst="ellipse">
                  <a:avLst/>
                </a:prstGeom>
                <a:solidFill>
                  <a:srgbClr val="38095F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308" name="组合 1307"/>
              <p:cNvGrpSpPr/>
              <p:nvPr/>
            </p:nvGrpSpPr>
            <p:grpSpPr>
              <a:xfrm>
                <a:off x="3943789" y="4804209"/>
                <a:ext cx="1822576" cy="1822576"/>
                <a:chOff x="22230" y="4477298"/>
                <a:chExt cx="1967812" cy="1967812"/>
              </a:xfrm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330" name="椭圆 1329"/>
                <p:cNvSpPr/>
                <p:nvPr/>
              </p:nvSpPr>
              <p:spPr>
                <a:xfrm>
                  <a:off x="22230" y="4477298"/>
                  <a:ext cx="1967812" cy="1967812"/>
                </a:xfrm>
                <a:prstGeom prst="ellipse">
                  <a:avLst/>
                </a:prstGeom>
                <a:solidFill>
                  <a:srgbClr val="CDE5C1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31" name="椭圆 1330"/>
                <p:cNvSpPr/>
                <p:nvPr/>
              </p:nvSpPr>
              <p:spPr>
                <a:xfrm>
                  <a:off x="113259" y="4568327"/>
                  <a:ext cx="1785754" cy="1785754"/>
                </a:xfrm>
                <a:prstGeom prst="ellipse">
                  <a:avLst/>
                </a:prstGeom>
                <a:solidFill>
                  <a:srgbClr val="00A6CE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32" name="椭圆 1331"/>
                <p:cNvSpPr/>
                <p:nvPr/>
              </p:nvSpPr>
              <p:spPr>
                <a:xfrm>
                  <a:off x="230475" y="4685543"/>
                  <a:ext cx="1551322" cy="1551322"/>
                </a:xfrm>
                <a:prstGeom prst="ellipse">
                  <a:avLst/>
                </a:prstGeom>
                <a:solidFill>
                  <a:srgbClr val="0083C3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33" name="椭圆 1332"/>
                <p:cNvSpPr/>
                <p:nvPr/>
              </p:nvSpPr>
              <p:spPr>
                <a:xfrm>
                  <a:off x="379959" y="4835027"/>
                  <a:ext cx="1252354" cy="1252354"/>
                </a:xfrm>
                <a:prstGeom prst="ellipse">
                  <a:avLst/>
                </a:prstGeom>
                <a:solidFill>
                  <a:srgbClr val="005AA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34" name="椭圆 1333"/>
                <p:cNvSpPr/>
                <p:nvPr/>
              </p:nvSpPr>
              <p:spPr>
                <a:xfrm>
                  <a:off x="530761" y="4985829"/>
                  <a:ext cx="950750" cy="950750"/>
                </a:xfrm>
                <a:prstGeom prst="ellipse">
                  <a:avLst/>
                </a:prstGeom>
                <a:solidFill>
                  <a:srgbClr val="321A8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35" name="椭圆 1334"/>
                <p:cNvSpPr/>
                <p:nvPr/>
              </p:nvSpPr>
              <p:spPr>
                <a:xfrm>
                  <a:off x="682878" y="5137946"/>
                  <a:ext cx="646516" cy="646516"/>
                </a:xfrm>
                <a:prstGeom prst="ellipse">
                  <a:avLst/>
                </a:prstGeom>
                <a:solidFill>
                  <a:srgbClr val="38095F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309" name="组合 1308"/>
              <p:cNvGrpSpPr/>
              <p:nvPr/>
            </p:nvGrpSpPr>
            <p:grpSpPr>
              <a:xfrm>
                <a:off x="5397596" y="4760701"/>
                <a:ext cx="1687455" cy="1687455"/>
                <a:chOff x="22230" y="4477298"/>
                <a:chExt cx="1967812" cy="1967812"/>
              </a:xfrm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324" name="椭圆 1323"/>
                <p:cNvSpPr/>
                <p:nvPr/>
              </p:nvSpPr>
              <p:spPr>
                <a:xfrm>
                  <a:off x="22230" y="4477298"/>
                  <a:ext cx="1967812" cy="1967812"/>
                </a:xfrm>
                <a:prstGeom prst="ellipse">
                  <a:avLst/>
                </a:prstGeom>
                <a:solidFill>
                  <a:srgbClr val="CDE5C1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25" name="椭圆 1324"/>
                <p:cNvSpPr/>
                <p:nvPr/>
              </p:nvSpPr>
              <p:spPr>
                <a:xfrm>
                  <a:off x="113259" y="4568327"/>
                  <a:ext cx="1785754" cy="1785754"/>
                </a:xfrm>
                <a:prstGeom prst="ellipse">
                  <a:avLst/>
                </a:prstGeom>
                <a:solidFill>
                  <a:srgbClr val="00A6CE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26" name="椭圆 1325"/>
                <p:cNvSpPr/>
                <p:nvPr/>
              </p:nvSpPr>
              <p:spPr>
                <a:xfrm>
                  <a:off x="230475" y="4685543"/>
                  <a:ext cx="1551322" cy="1551322"/>
                </a:xfrm>
                <a:prstGeom prst="ellipse">
                  <a:avLst/>
                </a:prstGeom>
                <a:solidFill>
                  <a:srgbClr val="0083C3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27" name="椭圆 1326"/>
                <p:cNvSpPr/>
                <p:nvPr/>
              </p:nvSpPr>
              <p:spPr>
                <a:xfrm>
                  <a:off x="379959" y="4835027"/>
                  <a:ext cx="1252354" cy="1252354"/>
                </a:xfrm>
                <a:prstGeom prst="ellipse">
                  <a:avLst/>
                </a:prstGeom>
                <a:solidFill>
                  <a:srgbClr val="005AA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28" name="椭圆 1327"/>
                <p:cNvSpPr/>
                <p:nvPr/>
              </p:nvSpPr>
              <p:spPr>
                <a:xfrm>
                  <a:off x="530761" y="4985829"/>
                  <a:ext cx="950750" cy="950750"/>
                </a:xfrm>
                <a:prstGeom prst="ellipse">
                  <a:avLst/>
                </a:prstGeom>
                <a:solidFill>
                  <a:srgbClr val="321A8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29" name="椭圆 1328"/>
                <p:cNvSpPr/>
                <p:nvPr/>
              </p:nvSpPr>
              <p:spPr>
                <a:xfrm>
                  <a:off x="682878" y="5137946"/>
                  <a:ext cx="646516" cy="646516"/>
                </a:xfrm>
                <a:prstGeom prst="ellipse">
                  <a:avLst/>
                </a:prstGeom>
                <a:solidFill>
                  <a:srgbClr val="38095F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310" name="组合 1309"/>
              <p:cNvGrpSpPr/>
              <p:nvPr/>
            </p:nvGrpSpPr>
            <p:grpSpPr>
              <a:xfrm>
                <a:off x="6797374" y="4668924"/>
                <a:ext cx="1687455" cy="1687455"/>
                <a:chOff x="22230" y="4477298"/>
                <a:chExt cx="1967812" cy="1967812"/>
              </a:xfrm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318" name="椭圆 1317"/>
                <p:cNvSpPr/>
                <p:nvPr/>
              </p:nvSpPr>
              <p:spPr>
                <a:xfrm>
                  <a:off x="22230" y="4477298"/>
                  <a:ext cx="1967812" cy="1967812"/>
                </a:xfrm>
                <a:prstGeom prst="ellipse">
                  <a:avLst/>
                </a:prstGeom>
                <a:solidFill>
                  <a:srgbClr val="CDE5C1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19" name="椭圆 1318"/>
                <p:cNvSpPr/>
                <p:nvPr/>
              </p:nvSpPr>
              <p:spPr>
                <a:xfrm>
                  <a:off x="113259" y="4568327"/>
                  <a:ext cx="1785754" cy="1785754"/>
                </a:xfrm>
                <a:prstGeom prst="ellipse">
                  <a:avLst/>
                </a:prstGeom>
                <a:solidFill>
                  <a:srgbClr val="00A6CE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20" name="椭圆 1319"/>
                <p:cNvSpPr/>
                <p:nvPr/>
              </p:nvSpPr>
              <p:spPr>
                <a:xfrm>
                  <a:off x="230475" y="4685543"/>
                  <a:ext cx="1551322" cy="1551322"/>
                </a:xfrm>
                <a:prstGeom prst="ellipse">
                  <a:avLst/>
                </a:prstGeom>
                <a:solidFill>
                  <a:srgbClr val="0083C3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21" name="椭圆 1320"/>
                <p:cNvSpPr/>
                <p:nvPr/>
              </p:nvSpPr>
              <p:spPr>
                <a:xfrm>
                  <a:off x="379959" y="4835027"/>
                  <a:ext cx="1252354" cy="1252354"/>
                </a:xfrm>
                <a:prstGeom prst="ellipse">
                  <a:avLst/>
                </a:prstGeom>
                <a:solidFill>
                  <a:srgbClr val="005AA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22" name="椭圆 1321"/>
                <p:cNvSpPr/>
                <p:nvPr/>
              </p:nvSpPr>
              <p:spPr>
                <a:xfrm>
                  <a:off x="530761" y="4985829"/>
                  <a:ext cx="950750" cy="950750"/>
                </a:xfrm>
                <a:prstGeom prst="ellipse">
                  <a:avLst/>
                </a:prstGeom>
                <a:solidFill>
                  <a:srgbClr val="321A8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23" name="椭圆 1322"/>
                <p:cNvSpPr/>
                <p:nvPr/>
              </p:nvSpPr>
              <p:spPr>
                <a:xfrm>
                  <a:off x="682878" y="5137946"/>
                  <a:ext cx="646516" cy="646516"/>
                </a:xfrm>
                <a:prstGeom prst="ellipse">
                  <a:avLst/>
                </a:prstGeom>
                <a:solidFill>
                  <a:srgbClr val="38095F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311" name="组合 1310"/>
              <p:cNvGrpSpPr/>
              <p:nvPr/>
            </p:nvGrpSpPr>
            <p:grpSpPr>
              <a:xfrm>
                <a:off x="7866393" y="4668924"/>
                <a:ext cx="1687455" cy="1687455"/>
                <a:chOff x="22230" y="4477298"/>
                <a:chExt cx="1967812" cy="1967812"/>
              </a:xfrm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312" name="椭圆 1311"/>
                <p:cNvSpPr/>
                <p:nvPr/>
              </p:nvSpPr>
              <p:spPr>
                <a:xfrm>
                  <a:off x="22230" y="4477298"/>
                  <a:ext cx="1967812" cy="1967812"/>
                </a:xfrm>
                <a:prstGeom prst="ellipse">
                  <a:avLst/>
                </a:prstGeom>
                <a:solidFill>
                  <a:srgbClr val="CDE5C1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13" name="椭圆 1312"/>
                <p:cNvSpPr/>
                <p:nvPr/>
              </p:nvSpPr>
              <p:spPr>
                <a:xfrm>
                  <a:off x="113259" y="4568327"/>
                  <a:ext cx="1785754" cy="1785754"/>
                </a:xfrm>
                <a:prstGeom prst="ellipse">
                  <a:avLst/>
                </a:prstGeom>
                <a:solidFill>
                  <a:srgbClr val="00A6CE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14" name="椭圆 1313"/>
                <p:cNvSpPr/>
                <p:nvPr/>
              </p:nvSpPr>
              <p:spPr>
                <a:xfrm>
                  <a:off x="230475" y="4685543"/>
                  <a:ext cx="1551322" cy="1551322"/>
                </a:xfrm>
                <a:prstGeom prst="ellipse">
                  <a:avLst/>
                </a:prstGeom>
                <a:solidFill>
                  <a:srgbClr val="0083C3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15" name="椭圆 1314"/>
                <p:cNvSpPr/>
                <p:nvPr/>
              </p:nvSpPr>
              <p:spPr>
                <a:xfrm>
                  <a:off x="379959" y="4835027"/>
                  <a:ext cx="1252354" cy="1252354"/>
                </a:xfrm>
                <a:prstGeom prst="ellipse">
                  <a:avLst/>
                </a:prstGeom>
                <a:solidFill>
                  <a:srgbClr val="005AA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16" name="椭圆 1315"/>
                <p:cNvSpPr/>
                <p:nvPr/>
              </p:nvSpPr>
              <p:spPr>
                <a:xfrm>
                  <a:off x="530761" y="4985829"/>
                  <a:ext cx="950750" cy="950750"/>
                </a:xfrm>
                <a:prstGeom prst="ellipse">
                  <a:avLst/>
                </a:prstGeom>
                <a:solidFill>
                  <a:srgbClr val="321A8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17" name="椭圆 1316"/>
                <p:cNvSpPr/>
                <p:nvPr/>
              </p:nvSpPr>
              <p:spPr>
                <a:xfrm>
                  <a:off x="682878" y="5137946"/>
                  <a:ext cx="646516" cy="646516"/>
                </a:xfrm>
                <a:prstGeom prst="ellipse">
                  <a:avLst/>
                </a:prstGeom>
                <a:solidFill>
                  <a:srgbClr val="38095F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1403" name="组合 1402"/>
          <p:cNvGrpSpPr/>
          <p:nvPr/>
        </p:nvGrpSpPr>
        <p:grpSpPr>
          <a:xfrm>
            <a:off x="-352706" y="4452895"/>
            <a:ext cx="20213856" cy="2034572"/>
            <a:chOff x="-362231" y="5003965"/>
            <a:chExt cx="20213856" cy="2034572"/>
          </a:xfrm>
        </p:grpSpPr>
        <p:grpSp>
          <p:nvGrpSpPr>
            <p:cNvPr id="1404" name="组合 1403"/>
            <p:cNvGrpSpPr/>
            <p:nvPr/>
          </p:nvGrpSpPr>
          <p:grpSpPr>
            <a:xfrm>
              <a:off x="-362231" y="5003965"/>
              <a:ext cx="10402032" cy="2034572"/>
              <a:chOff x="-362231" y="5003965"/>
              <a:chExt cx="10402032" cy="2034572"/>
            </a:xfrm>
          </p:grpSpPr>
          <p:grpSp>
            <p:nvGrpSpPr>
              <p:cNvPr id="1462" name="组合 1461"/>
              <p:cNvGrpSpPr/>
              <p:nvPr/>
            </p:nvGrpSpPr>
            <p:grpSpPr>
              <a:xfrm>
                <a:off x="731139" y="5036248"/>
                <a:ext cx="1967812" cy="1967812"/>
                <a:chOff x="22230" y="4477298"/>
                <a:chExt cx="1967812" cy="1967812"/>
              </a:xfrm>
              <a:effectLst>
                <a:outerShdw blurRad="76200" dist="76200" dir="16200000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512" name="椭圆 1511"/>
                <p:cNvSpPr/>
                <p:nvPr/>
              </p:nvSpPr>
              <p:spPr>
                <a:xfrm>
                  <a:off x="22230" y="4477298"/>
                  <a:ext cx="1967812" cy="1967812"/>
                </a:xfrm>
                <a:prstGeom prst="ellipse">
                  <a:avLst/>
                </a:prstGeom>
                <a:solidFill>
                  <a:srgbClr val="CDE5C1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13" name="椭圆 1512"/>
                <p:cNvSpPr/>
                <p:nvPr/>
              </p:nvSpPr>
              <p:spPr>
                <a:xfrm>
                  <a:off x="113259" y="4568327"/>
                  <a:ext cx="1785754" cy="1785754"/>
                </a:xfrm>
                <a:prstGeom prst="ellipse">
                  <a:avLst/>
                </a:prstGeom>
                <a:solidFill>
                  <a:srgbClr val="00A6CE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14" name="椭圆 1513"/>
                <p:cNvSpPr/>
                <p:nvPr/>
              </p:nvSpPr>
              <p:spPr>
                <a:xfrm>
                  <a:off x="230475" y="4685543"/>
                  <a:ext cx="1551322" cy="1551322"/>
                </a:xfrm>
                <a:prstGeom prst="ellipse">
                  <a:avLst/>
                </a:prstGeom>
                <a:solidFill>
                  <a:srgbClr val="0083C3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15" name="椭圆 1514"/>
                <p:cNvSpPr/>
                <p:nvPr/>
              </p:nvSpPr>
              <p:spPr>
                <a:xfrm>
                  <a:off x="379959" y="4835027"/>
                  <a:ext cx="1252354" cy="1252354"/>
                </a:xfrm>
                <a:prstGeom prst="ellipse">
                  <a:avLst/>
                </a:prstGeom>
                <a:solidFill>
                  <a:srgbClr val="005AA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16" name="椭圆 1515"/>
                <p:cNvSpPr/>
                <p:nvPr/>
              </p:nvSpPr>
              <p:spPr>
                <a:xfrm>
                  <a:off x="530761" y="4985829"/>
                  <a:ext cx="950750" cy="950750"/>
                </a:xfrm>
                <a:prstGeom prst="ellipse">
                  <a:avLst/>
                </a:prstGeom>
                <a:solidFill>
                  <a:srgbClr val="321A8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17" name="椭圆 1516"/>
                <p:cNvSpPr/>
                <p:nvPr/>
              </p:nvSpPr>
              <p:spPr>
                <a:xfrm>
                  <a:off x="682878" y="5137946"/>
                  <a:ext cx="646516" cy="646516"/>
                </a:xfrm>
                <a:prstGeom prst="ellipse">
                  <a:avLst/>
                </a:prstGeom>
                <a:solidFill>
                  <a:srgbClr val="38095F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463" name="组合 1462"/>
              <p:cNvGrpSpPr/>
              <p:nvPr/>
            </p:nvGrpSpPr>
            <p:grpSpPr>
              <a:xfrm>
                <a:off x="1882404" y="5003965"/>
                <a:ext cx="2034572" cy="2034572"/>
                <a:chOff x="22230" y="4477298"/>
                <a:chExt cx="1967812" cy="1967812"/>
              </a:xfrm>
              <a:effectLst>
                <a:outerShdw blurRad="76200" dist="76200" dir="16200000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506" name="椭圆 1505"/>
                <p:cNvSpPr/>
                <p:nvPr/>
              </p:nvSpPr>
              <p:spPr>
                <a:xfrm>
                  <a:off x="22230" y="4477298"/>
                  <a:ext cx="1967812" cy="1967812"/>
                </a:xfrm>
                <a:prstGeom prst="ellipse">
                  <a:avLst/>
                </a:prstGeom>
                <a:solidFill>
                  <a:srgbClr val="CDE5C1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07" name="椭圆 1506"/>
                <p:cNvSpPr/>
                <p:nvPr/>
              </p:nvSpPr>
              <p:spPr>
                <a:xfrm>
                  <a:off x="113259" y="4568327"/>
                  <a:ext cx="1785754" cy="1785754"/>
                </a:xfrm>
                <a:prstGeom prst="ellipse">
                  <a:avLst/>
                </a:prstGeom>
                <a:solidFill>
                  <a:srgbClr val="00A6CE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08" name="椭圆 1507"/>
                <p:cNvSpPr/>
                <p:nvPr/>
              </p:nvSpPr>
              <p:spPr>
                <a:xfrm>
                  <a:off x="230475" y="4685543"/>
                  <a:ext cx="1551322" cy="1551322"/>
                </a:xfrm>
                <a:prstGeom prst="ellipse">
                  <a:avLst/>
                </a:prstGeom>
                <a:solidFill>
                  <a:srgbClr val="0083C3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09" name="椭圆 1508"/>
                <p:cNvSpPr/>
                <p:nvPr/>
              </p:nvSpPr>
              <p:spPr>
                <a:xfrm>
                  <a:off x="379959" y="4835027"/>
                  <a:ext cx="1252354" cy="1252354"/>
                </a:xfrm>
                <a:prstGeom prst="ellipse">
                  <a:avLst/>
                </a:prstGeom>
                <a:solidFill>
                  <a:srgbClr val="005AA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10" name="椭圆 1509"/>
                <p:cNvSpPr/>
                <p:nvPr/>
              </p:nvSpPr>
              <p:spPr>
                <a:xfrm>
                  <a:off x="530761" y="4985829"/>
                  <a:ext cx="950750" cy="950750"/>
                </a:xfrm>
                <a:prstGeom prst="ellipse">
                  <a:avLst/>
                </a:prstGeom>
                <a:solidFill>
                  <a:srgbClr val="321A8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11" name="椭圆 1510"/>
                <p:cNvSpPr/>
                <p:nvPr/>
              </p:nvSpPr>
              <p:spPr>
                <a:xfrm>
                  <a:off x="682878" y="5137946"/>
                  <a:ext cx="646516" cy="646516"/>
                </a:xfrm>
                <a:prstGeom prst="ellipse">
                  <a:avLst/>
                </a:prstGeom>
                <a:solidFill>
                  <a:srgbClr val="38095F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464" name="组合 1463"/>
              <p:cNvGrpSpPr/>
              <p:nvPr/>
            </p:nvGrpSpPr>
            <p:grpSpPr>
              <a:xfrm>
                <a:off x="3283774" y="5045619"/>
                <a:ext cx="1822576" cy="1822576"/>
                <a:chOff x="22230" y="4477298"/>
                <a:chExt cx="1967812" cy="1967812"/>
              </a:xfrm>
              <a:effectLst>
                <a:outerShdw blurRad="76200" dist="76200" dir="16200000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500" name="椭圆 1499"/>
                <p:cNvSpPr/>
                <p:nvPr/>
              </p:nvSpPr>
              <p:spPr>
                <a:xfrm>
                  <a:off x="22230" y="4477298"/>
                  <a:ext cx="1967812" cy="1967812"/>
                </a:xfrm>
                <a:prstGeom prst="ellipse">
                  <a:avLst/>
                </a:prstGeom>
                <a:solidFill>
                  <a:srgbClr val="CDE5C1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01" name="椭圆 1500"/>
                <p:cNvSpPr/>
                <p:nvPr/>
              </p:nvSpPr>
              <p:spPr>
                <a:xfrm>
                  <a:off x="113259" y="4568327"/>
                  <a:ext cx="1785754" cy="1785754"/>
                </a:xfrm>
                <a:prstGeom prst="ellipse">
                  <a:avLst/>
                </a:prstGeom>
                <a:solidFill>
                  <a:srgbClr val="00A6CE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02" name="椭圆 1501"/>
                <p:cNvSpPr/>
                <p:nvPr/>
              </p:nvSpPr>
              <p:spPr>
                <a:xfrm>
                  <a:off x="230475" y="4685543"/>
                  <a:ext cx="1551322" cy="1551322"/>
                </a:xfrm>
                <a:prstGeom prst="ellipse">
                  <a:avLst/>
                </a:prstGeom>
                <a:solidFill>
                  <a:srgbClr val="0083C3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03" name="椭圆 1502"/>
                <p:cNvSpPr/>
                <p:nvPr/>
              </p:nvSpPr>
              <p:spPr>
                <a:xfrm>
                  <a:off x="379959" y="4835027"/>
                  <a:ext cx="1252354" cy="1252354"/>
                </a:xfrm>
                <a:prstGeom prst="ellipse">
                  <a:avLst/>
                </a:prstGeom>
                <a:solidFill>
                  <a:srgbClr val="005AA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04" name="椭圆 1503"/>
                <p:cNvSpPr/>
                <p:nvPr/>
              </p:nvSpPr>
              <p:spPr>
                <a:xfrm>
                  <a:off x="530761" y="4985829"/>
                  <a:ext cx="950750" cy="950750"/>
                </a:xfrm>
                <a:prstGeom prst="ellipse">
                  <a:avLst/>
                </a:prstGeom>
                <a:solidFill>
                  <a:srgbClr val="321A8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05" name="椭圆 1504"/>
                <p:cNvSpPr/>
                <p:nvPr/>
              </p:nvSpPr>
              <p:spPr>
                <a:xfrm>
                  <a:off x="682878" y="5137946"/>
                  <a:ext cx="646516" cy="646516"/>
                </a:xfrm>
                <a:prstGeom prst="ellipse">
                  <a:avLst/>
                </a:prstGeom>
                <a:solidFill>
                  <a:srgbClr val="38095F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465" name="组合 1464"/>
              <p:cNvGrpSpPr/>
              <p:nvPr/>
            </p:nvGrpSpPr>
            <p:grpSpPr>
              <a:xfrm>
                <a:off x="4672219" y="5149762"/>
                <a:ext cx="1822576" cy="1822576"/>
                <a:chOff x="22230" y="4477298"/>
                <a:chExt cx="1967812" cy="1967812"/>
              </a:xfrm>
              <a:effectLst>
                <a:outerShdw blurRad="76200" dist="76200" dir="16200000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494" name="椭圆 1493"/>
                <p:cNvSpPr/>
                <p:nvPr/>
              </p:nvSpPr>
              <p:spPr>
                <a:xfrm>
                  <a:off x="22230" y="4477298"/>
                  <a:ext cx="1967812" cy="1967812"/>
                </a:xfrm>
                <a:prstGeom prst="ellipse">
                  <a:avLst/>
                </a:prstGeom>
                <a:solidFill>
                  <a:srgbClr val="CDE5C1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95" name="椭圆 1494"/>
                <p:cNvSpPr/>
                <p:nvPr/>
              </p:nvSpPr>
              <p:spPr>
                <a:xfrm>
                  <a:off x="113259" y="4568327"/>
                  <a:ext cx="1785754" cy="1785754"/>
                </a:xfrm>
                <a:prstGeom prst="ellipse">
                  <a:avLst/>
                </a:prstGeom>
                <a:solidFill>
                  <a:srgbClr val="00A6CE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96" name="椭圆 1495"/>
                <p:cNvSpPr/>
                <p:nvPr/>
              </p:nvSpPr>
              <p:spPr>
                <a:xfrm>
                  <a:off x="230475" y="4685543"/>
                  <a:ext cx="1551322" cy="1551322"/>
                </a:xfrm>
                <a:prstGeom prst="ellipse">
                  <a:avLst/>
                </a:prstGeom>
                <a:solidFill>
                  <a:srgbClr val="0083C3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97" name="椭圆 1496"/>
                <p:cNvSpPr/>
                <p:nvPr/>
              </p:nvSpPr>
              <p:spPr>
                <a:xfrm>
                  <a:off x="379959" y="4835027"/>
                  <a:ext cx="1252354" cy="1252354"/>
                </a:xfrm>
                <a:prstGeom prst="ellipse">
                  <a:avLst/>
                </a:prstGeom>
                <a:solidFill>
                  <a:srgbClr val="005AA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98" name="椭圆 1497"/>
                <p:cNvSpPr/>
                <p:nvPr/>
              </p:nvSpPr>
              <p:spPr>
                <a:xfrm>
                  <a:off x="530761" y="4985829"/>
                  <a:ext cx="950750" cy="950750"/>
                </a:xfrm>
                <a:prstGeom prst="ellipse">
                  <a:avLst/>
                </a:prstGeom>
                <a:solidFill>
                  <a:srgbClr val="321A8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99" name="椭圆 1498"/>
                <p:cNvSpPr/>
                <p:nvPr/>
              </p:nvSpPr>
              <p:spPr>
                <a:xfrm>
                  <a:off x="682878" y="5137946"/>
                  <a:ext cx="646516" cy="646516"/>
                </a:xfrm>
                <a:prstGeom prst="ellipse">
                  <a:avLst/>
                </a:prstGeom>
                <a:solidFill>
                  <a:srgbClr val="38095F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466" name="组合 1465"/>
              <p:cNvGrpSpPr/>
              <p:nvPr/>
            </p:nvGrpSpPr>
            <p:grpSpPr>
              <a:xfrm>
                <a:off x="5983615" y="5104690"/>
                <a:ext cx="1687455" cy="1687455"/>
                <a:chOff x="22230" y="4477298"/>
                <a:chExt cx="1967812" cy="1967812"/>
              </a:xfrm>
              <a:effectLst>
                <a:outerShdw blurRad="76200" dist="76200" dir="16200000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488" name="椭圆 1487"/>
                <p:cNvSpPr/>
                <p:nvPr/>
              </p:nvSpPr>
              <p:spPr>
                <a:xfrm>
                  <a:off x="22230" y="4477298"/>
                  <a:ext cx="1967812" cy="1967812"/>
                </a:xfrm>
                <a:prstGeom prst="ellipse">
                  <a:avLst/>
                </a:prstGeom>
                <a:solidFill>
                  <a:srgbClr val="CDE5C1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89" name="椭圆 1488"/>
                <p:cNvSpPr/>
                <p:nvPr/>
              </p:nvSpPr>
              <p:spPr>
                <a:xfrm>
                  <a:off x="113259" y="4568327"/>
                  <a:ext cx="1785754" cy="1785754"/>
                </a:xfrm>
                <a:prstGeom prst="ellipse">
                  <a:avLst/>
                </a:prstGeom>
                <a:solidFill>
                  <a:srgbClr val="00A6CE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90" name="椭圆 1489"/>
                <p:cNvSpPr/>
                <p:nvPr/>
              </p:nvSpPr>
              <p:spPr>
                <a:xfrm>
                  <a:off x="230475" y="4685543"/>
                  <a:ext cx="1551322" cy="1551322"/>
                </a:xfrm>
                <a:prstGeom prst="ellipse">
                  <a:avLst/>
                </a:prstGeom>
                <a:solidFill>
                  <a:srgbClr val="0083C3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91" name="椭圆 1490"/>
                <p:cNvSpPr/>
                <p:nvPr/>
              </p:nvSpPr>
              <p:spPr>
                <a:xfrm>
                  <a:off x="379959" y="4835027"/>
                  <a:ext cx="1252354" cy="1252354"/>
                </a:xfrm>
                <a:prstGeom prst="ellipse">
                  <a:avLst/>
                </a:prstGeom>
                <a:solidFill>
                  <a:srgbClr val="005AA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92" name="椭圆 1491"/>
                <p:cNvSpPr/>
                <p:nvPr/>
              </p:nvSpPr>
              <p:spPr>
                <a:xfrm>
                  <a:off x="530761" y="4985829"/>
                  <a:ext cx="950750" cy="950750"/>
                </a:xfrm>
                <a:prstGeom prst="ellipse">
                  <a:avLst/>
                </a:prstGeom>
                <a:solidFill>
                  <a:srgbClr val="321A8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93" name="椭圆 1492"/>
                <p:cNvSpPr/>
                <p:nvPr/>
              </p:nvSpPr>
              <p:spPr>
                <a:xfrm>
                  <a:off x="682878" y="5137946"/>
                  <a:ext cx="646516" cy="646516"/>
                </a:xfrm>
                <a:prstGeom prst="ellipse">
                  <a:avLst/>
                </a:prstGeom>
                <a:solidFill>
                  <a:srgbClr val="38095F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467" name="组合 1466"/>
              <p:cNvGrpSpPr/>
              <p:nvPr/>
            </p:nvGrpSpPr>
            <p:grpSpPr>
              <a:xfrm>
                <a:off x="7204345" y="5048290"/>
                <a:ext cx="1687455" cy="1687455"/>
                <a:chOff x="22230" y="4477298"/>
                <a:chExt cx="1967812" cy="1967812"/>
              </a:xfrm>
              <a:effectLst>
                <a:outerShdw blurRad="76200" dist="76200" dir="16200000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482" name="椭圆 1481"/>
                <p:cNvSpPr/>
                <p:nvPr/>
              </p:nvSpPr>
              <p:spPr>
                <a:xfrm>
                  <a:off x="22230" y="4477298"/>
                  <a:ext cx="1967812" cy="1967812"/>
                </a:xfrm>
                <a:prstGeom prst="ellipse">
                  <a:avLst/>
                </a:prstGeom>
                <a:solidFill>
                  <a:srgbClr val="CDE5C1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83" name="椭圆 1482"/>
                <p:cNvSpPr/>
                <p:nvPr/>
              </p:nvSpPr>
              <p:spPr>
                <a:xfrm>
                  <a:off x="113259" y="4568327"/>
                  <a:ext cx="1785754" cy="1785754"/>
                </a:xfrm>
                <a:prstGeom prst="ellipse">
                  <a:avLst/>
                </a:prstGeom>
                <a:solidFill>
                  <a:srgbClr val="00A6CE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84" name="椭圆 1483"/>
                <p:cNvSpPr/>
                <p:nvPr/>
              </p:nvSpPr>
              <p:spPr>
                <a:xfrm>
                  <a:off x="230475" y="4685543"/>
                  <a:ext cx="1551322" cy="1551322"/>
                </a:xfrm>
                <a:prstGeom prst="ellipse">
                  <a:avLst/>
                </a:prstGeom>
                <a:solidFill>
                  <a:srgbClr val="0083C3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85" name="椭圆 1484"/>
                <p:cNvSpPr/>
                <p:nvPr/>
              </p:nvSpPr>
              <p:spPr>
                <a:xfrm>
                  <a:off x="379959" y="4835027"/>
                  <a:ext cx="1252354" cy="1252354"/>
                </a:xfrm>
                <a:prstGeom prst="ellipse">
                  <a:avLst/>
                </a:prstGeom>
                <a:solidFill>
                  <a:srgbClr val="005AA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86" name="椭圆 1485"/>
                <p:cNvSpPr/>
                <p:nvPr/>
              </p:nvSpPr>
              <p:spPr>
                <a:xfrm>
                  <a:off x="530761" y="4985829"/>
                  <a:ext cx="950750" cy="950750"/>
                </a:xfrm>
                <a:prstGeom prst="ellipse">
                  <a:avLst/>
                </a:prstGeom>
                <a:solidFill>
                  <a:srgbClr val="321A8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87" name="椭圆 1486"/>
                <p:cNvSpPr/>
                <p:nvPr/>
              </p:nvSpPr>
              <p:spPr>
                <a:xfrm>
                  <a:off x="682878" y="5137946"/>
                  <a:ext cx="646516" cy="646516"/>
                </a:xfrm>
                <a:prstGeom prst="ellipse">
                  <a:avLst/>
                </a:prstGeom>
                <a:solidFill>
                  <a:srgbClr val="38095F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468" name="组合 1467"/>
              <p:cNvGrpSpPr/>
              <p:nvPr/>
            </p:nvGrpSpPr>
            <p:grpSpPr>
              <a:xfrm>
                <a:off x="-362231" y="5101121"/>
                <a:ext cx="1687455" cy="1687455"/>
                <a:chOff x="22230" y="4477298"/>
                <a:chExt cx="1967812" cy="1967812"/>
              </a:xfrm>
              <a:effectLst>
                <a:outerShdw blurRad="76200" dist="76200" dir="16200000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476" name="椭圆 1475"/>
                <p:cNvSpPr/>
                <p:nvPr/>
              </p:nvSpPr>
              <p:spPr>
                <a:xfrm>
                  <a:off x="22230" y="4477298"/>
                  <a:ext cx="1967812" cy="1967812"/>
                </a:xfrm>
                <a:prstGeom prst="ellipse">
                  <a:avLst/>
                </a:prstGeom>
                <a:solidFill>
                  <a:srgbClr val="CDE5C1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77" name="椭圆 1476"/>
                <p:cNvSpPr/>
                <p:nvPr/>
              </p:nvSpPr>
              <p:spPr>
                <a:xfrm>
                  <a:off x="113259" y="4568327"/>
                  <a:ext cx="1785754" cy="1785754"/>
                </a:xfrm>
                <a:prstGeom prst="ellipse">
                  <a:avLst/>
                </a:prstGeom>
                <a:solidFill>
                  <a:srgbClr val="00A6CE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78" name="椭圆 1477"/>
                <p:cNvSpPr/>
                <p:nvPr/>
              </p:nvSpPr>
              <p:spPr>
                <a:xfrm>
                  <a:off x="230475" y="4685543"/>
                  <a:ext cx="1551322" cy="1551322"/>
                </a:xfrm>
                <a:prstGeom prst="ellipse">
                  <a:avLst/>
                </a:prstGeom>
                <a:solidFill>
                  <a:srgbClr val="0083C3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79" name="椭圆 1478"/>
                <p:cNvSpPr/>
                <p:nvPr/>
              </p:nvSpPr>
              <p:spPr>
                <a:xfrm>
                  <a:off x="379959" y="4835027"/>
                  <a:ext cx="1252354" cy="1252354"/>
                </a:xfrm>
                <a:prstGeom prst="ellipse">
                  <a:avLst/>
                </a:prstGeom>
                <a:solidFill>
                  <a:srgbClr val="005AA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80" name="椭圆 1479"/>
                <p:cNvSpPr/>
                <p:nvPr/>
              </p:nvSpPr>
              <p:spPr>
                <a:xfrm>
                  <a:off x="530761" y="4985829"/>
                  <a:ext cx="950750" cy="950750"/>
                </a:xfrm>
                <a:prstGeom prst="ellipse">
                  <a:avLst/>
                </a:prstGeom>
                <a:solidFill>
                  <a:srgbClr val="321A8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81" name="椭圆 1480"/>
                <p:cNvSpPr/>
                <p:nvPr/>
              </p:nvSpPr>
              <p:spPr>
                <a:xfrm>
                  <a:off x="682878" y="5137946"/>
                  <a:ext cx="646516" cy="646516"/>
                </a:xfrm>
                <a:prstGeom prst="ellipse">
                  <a:avLst/>
                </a:prstGeom>
                <a:solidFill>
                  <a:srgbClr val="38095F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469" name="组合 1468"/>
              <p:cNvGrpSpPr/>
              <p:nvPr/>
            </p:nvGrpSpPr>
            <p:grpSpPr>
              <a:xfrm>
                <a:off x="8352346" y="5118152"/>
                <a:ext cx="1687455" cy="1687455"/>
                <a:chOff x="22230" y="4477298"/>
                <a:chExt cx="1967812" cy="1967812"/>
              </a:xfrm>
              <a:effectLst>
                <a:outerShdw blurRad="76200" dist="76200" dir="16200000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470" name="椭圆 1469"/>
                <p:cNvSpPr/>
                <p:nvPr/>
              </p:nvSpPr>
              <p:spPr>
                <a:xfrm>
                  <a:off x="22230" y="4477298"/>
                  <a:ext cx="1967812" cy="1967812"/>
                </a:xfrm>
                <a:prstGeom prst="ellipse">
                  <a:avLst/>
                </a:prstGeom>
                <a:solidFill>
                  <a:srgbClr val="CDE5C1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71" name="椭圆 1470"/>
                <p:cNvSpPr/>
                <p:nvPr/>
              </p:nvSpPr>
              <p:spPr>
                <a:xfrm>
                  <a:off x="113259" y="4568327"/>
                  <a:ext cx="1785754" cy="1785754"/>
                </a:xfrm>
                <a:prstGeom prst="ellipse">
                  <a:avLst/>
                </a:prstGeom>
                <a:solidFill>
                  <a:srgbClr val="00A6CE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72" name="椭圆 1471"/>
                <p:cNvSpPr/>
                <p:nvPr/>
              </p:nvSpPr>
              <p:spPr>
                <a:xfrm>
                  <a:off x="230475" y="4685543"/>
                  <a:ext cx="1551322" cy="1551322"/>
                </a:xfrm>
                <a:prstGeom prst="ellipse">
                  <a:avLst/>
                </a:prstGeom>
                <a:solidFill>
                  <a:srgbClr val="0083C3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73" name="椭圆 1472"/>
                <p:cNvSpPr/>
                <p:nvPr/>
              </p:nvSpPr>
              <p:spPr>
                <a:xfrm>
                  <a:off x="379959" y="4835027"/>
                  <a:ext cx="1252354" cy="1252354"/>
                </a:xfrm>
                <a:prstGeom prst="ellipse">
                  <a:avLst/>
                </a:prstGeom>
                <a:solidFill>
                  <a:srgbClr val="005AA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74" name="椭圆 1473"/>
                <p:cNvSpPr/>
                <p:nvPr/>
              </p:nvSpPr>
              <p:spPr>
                <a:xfrm>
                  <a:off x="530761" y="4985829"/>
                  <a:ext cx="950750" cy="950750"/>
                </a:xfrm>
                <a:prstGeom prst="ellipse">
                  <a:avLst/>
                </a:prstGeom>
                <a:solidFill>
                  <a:srgbClr val="321A8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75" name="椭圆 1474"/>
                <p:cNvSpPr/>
                <p:nvPr/>
              </p:nvSpPr>
              <p:spPr>
                <a:xfrm>
                  <a:off x="682878" y="5137946"/>
                  <a:ext cx="646516" cy="646516"/>
                </a:xfrm>
                <a:prstGeom prst="ellipse">
                  <a:avLst/>
                </a:prstGeom>
                <a:solidFill>
                  <a:srgbClr val="38095F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405" name="组合 1404"/>
            <p:cNvGrpSpPr/>
            <p:nvPr/>
          </p:nvGrpSpPr>
          <p:grpSpPr>
            <a:xfrm>
              <a:off x="9449593" y="5003965"/>
              <a:ext cx="10402032" cy="2034572"/>
              <a:chOff x="-362231" y="5003965"/>
              <a:chExt cx="10402032" cy="2034572"/>
            </a:xfrm>
          </p:grpSpPr>
          <p:grpSp>
            <p:nvGrpSpPr>
              <p:cNvPr id="1406" name="组合 1405"/>
              <p:cNvGrpSpPr/>
              <p:nvPr/>
            </p:nvGrpSpPr>
            <p:grpSpPr>
              <a:xfrm>
                <a:off x="731139" y="5036248"/>
                <a:ext cx="1967812" cy="1967812"/>
                <a:chOff x="22230" y="4477298"/>
                <a:chExt cx="1967812" cy="1967812"/>
              </a:xfrm>
              <a:effectLst>
                <a:outerShdw blurRad="76200" dist="76200" dir="16200000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456" name="椭圆 1455"/>
                <p:cNvSpPr/>
                <p:nvPr/>
              </p:nvSpPr>
              <p:spPr>
                <a:xfrm>
                  <a:off x="22230" y="4477298"/>
                  <a:ext cx="1967812" cy="1967812"/>
                </a:xfrm>
                <a:prstGeom prst="ellipse">
                  <a:avLst/>
                </a:prstGeom>
                <a:solidFill>
                  <a:srgbClr val="CDE5C1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57" name="椭圆 1456"/>
                <p:cNvSpPr/>
                <p:nvPr/>
              </p:nvSpPr>
              <p:spPr>
                <a:xfrm>
                  <a:off x="113259" y="4568327"/>
                  <a:ext cx="1785754" cy="1785754"/>
                </a:xfrm>
                <a:prstGeom prst="ellipse">
                  <a:avLst/>
                </a:prstGeom>
                <a:solidFill>
                  <a:srgbClr val="00A6CE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58" name="椭圆 1457"/>
                <p:cNvSpPr/>
                <p:nvPr/>
              </p:nvSpPr>
              <p:spPr>
                <a:xfrm>
                  <a:off x="230475" y="4685543"/>
                  <a:ext cx="1551322" cy="1551322"/>
                </a:xfrm>
                <a:prstGeom prst="ellipse">
                  <a:avLst/>
                </a:prstGeom>
                <a:solidFill>
                  <a:srgbClr val="0083C3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59" name="椭圆 1458"/>
                <p:cNvSpPr/>
                <p:nvPr/>
              </p:nvSpPr>
              <p:spPr>
                <a:xfrm>
                  <a:off x="379959" y="4835027"/>
                  <a:ext cx="1252354" cy="1252354"/>
                </a:xfrm>
                <a:prstGeom prst="ellipse">
                  <a:avLst/>
                </a:prstGeom>
                <a:solidFill>
                  <a:srgbClr val="005AA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60" name="椭圆 1459"/>
                <p:cNvSpPr/>
                <p:nvPr/>
              </p:nvSpPr>
              <p:spPr>
                <a:xfrm>
                  <a:off x="530761" y="4985829"/>
                  <a:ext cx="950750" cy="950750"/>
                </a:xfrm>
                <a:prstGeom prst="ellipse">
                  <a:avLst/>
                </a:prstGeom>
                <a:solidFill>
                  <a:srgbClr val="321A8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61" name="椭圆 1460"/>
                <p:cNvSpPr/>
                <p:nvPr/>
              </p:nvSpPr>
              <p:spPr>
                <a:xfrm>
                  <a:off x="682878" y="5137946"/>
                  <a:ext cx="646516" cy="646516"/>
                </a:xfrm>
                <a:prstGeom prst="ellipse">
                  <a:avLst/>
                </a:prstGeom>
                <a:solidFill>
                  <a:srgbClr val="38095F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407" name="组合 1406"/>
              <p:cNvGrpSpPr/>
              <p:nvPr/>
            </p:nvGrpSpPr>
            <p:grpSpPr>
              <a:xfrm>
                <a:off x="1882404" y="5003965"/>
                <a:ext cx="2034572" cy="2034572"/>
                <a:chOff x="22230" y="4477298"/>
                <a:chExt cx="1967812" cy="1967812"/>
              </a:xfrm>
              <a:effectLst>
                <a:outerShdw blurRad="76200" dist="76200" dir="16200000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450" name="椭圆 1449"/>
                <p:cNvSpPr/>
                <p:nvPr/>
              </p:nvSpPr>
              <p:spPr>
                <a:xfrm>
                  <a:off x="22230" y="4477298"/>
                  <a:ext cx="1967812" cy="1967812"/>
                </a:xfrm>
                <a:prstGeom prst="ellipse">
                  <a:avLst/>
                </a:prstGeom>
                <a:solidFill>
                  <a:srgbClr val="CDE5C1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51" name="椭圆 1450"/>
                <p:cNvSpPr/>
                <p:nvPr/>
              </p:nvSpPr>
              <p:spPr>
                <a:xfrm>
                  <a:off x="113259" y="4568327"/>
                  <a:ext cx="1785754" cy="1785754"/>
                </a:xfrm>
                <a:prstGeom prst="ellipse">
                  <a:avLst/>
                </a:prstGeom>
                <a:solidFill>
                  <a:srgbClr val="00A6CE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52" name="椭圆 1451"/>
                <p:cNvSpPr/>
                <p:nvPr/>
              </p:nvSpPr>
              <p:spPr>
                <a:xfrm>
                  <a:off x="230475" y="4685543"/>
                  <a:ext cx="1551322" cy="1551322"/>
                </a:xfrm>
                <a:prstGeom prst="ellipse">
                  <a:avLst/>
                </a:prstGeom>
                <a:solidFill>
                  <a:srgbClr val="0083C3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53" name="椭圆 1452"/>
                <p:cNvSpPr/>
                <p:nvPr/>
              </p:nvSpPr>
              <p:spPr>
                <a:xfrm>
                  <a:off x="379959" y="4835027"/>
                  <a:ext cx="1252354" cy="1252354"/>
                </a:xfrm>
                <a:prstGeom prst="ellipse">
                  <a:avLst/>
                </a:prstGeom>
                <a:solidFill>
                  <a:srgbClr val="005AA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54" name="椭圆 1453"/>
                <p:cNvSpPr/>
                <p:nvPr/>
              </p:nvSpPr>
              <p:spPr>
                <a:xfrm>
                  <a:off x="530761" y="4985829"/>
                  <a:ext cx="950750" cy="950750"/>
                </a:xfrm>
                <a:prstGeom prst="ellipse">
                  <a:avLst/>
                </a:prstGeom>
                <a:solidFill>
                  <a:srgbClr val="321A8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55" name="椭圆 1454"/>
                <p:cNvSpPr/>
                <p:nvPr/>
              </p:nvSpPr>
              <p:spPr>
                <a:xfrm>
                  <a:off x="682878" y="5137946"/>
                  <a:ext cx="646516" cy="646516"/>
                </a:xfrm>
                <a:prstGeom prst="ellipse">
                  <a:avLst/>
                </a:prstGeom>
                <a:solidFill>
                  <a:srgbClr val="38095F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408" name="组合 1407"/>
              <p:cNvGrpSpPr/>
              <p:nvPr/>
            </p:nvGrpSpPr>
            <p:grpSpPr>
              <a:xfrm>
                <a:off x="3283774" y="5045619"/>
                <a:ext cx="1822576" cy="1822576"/>
                <a:chOff x="22230" y="4477298"/>
                <a:chExt cx="1967812" cy="1967812"/>
              </a:xfrm>
              <a:effectLst>
                <a:outerShdw blurRad="76200" dist="76200" dir="16200000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444" name="椭圆 1443"/>
                <p:cNvSpPr/>
                <p:nvPr/>
              </p:nvSpPr>
              <p:spPr>
                <a:xfrm>
                  <a:off x="22230" y="4477298"/>
                  <a:ext cx="1967812" cy="1967812"/>
                </a:xfrm>
                <a:prstGeom prst="ellipse">
                  <a:avLst/>
                </a:prstGeom>
                <a:solidFill>
                  <a:srgbClr val="CDE5C1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45" name="椭圆 1444"/>
                <p:cNvSpPr/>
                <p:nvPr/>
              </p:nvSpPr>
              <p:spPr>
                <a:xfrm>
                  <a:off x="113259" y="4568327"/>
                  <a:ext cx="1785754" cy="1785754"/>
                </a:xfrm>
                <a:prstGeom prst="ellipse">
                  <a:avLst/>
                </a:prstGeom>
                <a:solidFill>
                  <a:srgbClr val="00A6CE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46" name="椭圆 1445"/>
                <p:cNvSpPr/>
                <p:nvPr/>
              </p:nvSpPr>
              <p:spPr>
                <a:xfrm>
                  <a:off x="230475" y="4685543"/>
                  <a:ext cx="1551322" cy="1551322"/>
                </a:xfrm>
                <a:prstGeom prst="ellipse">
                  <a:avLst/>
                </a:prstGeom>
                <a:solidFill>
                  <a:srgbClr val="0083C3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47" name="椭圆 1446"/>
                <p:cNvSpPr/>
                <p:nvPr/>
              </p:nvSpPr>
              <p:spPr>
                <a:xfrm>
                  <a:off x="379959" y="4835027"/>
                  <a:ext cx="1252354" cy="1252354"/>
                </a:xfrm>
                <a:prstGeom prst="ellipse">
                  <a:avLst/>
                </a:prstGeom>
                <a:solidFill>
                  <a:srgbClr val="005AA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48" name="椭圆 1447"/>
                <p:cNvSpPr/>
                <p:nvPr/>
              </p:nvSpPr>
              <p:spPr>
                <a:xfrm>
                  <a:off x="530761" y="4985829"/>
                  <a:ext cx="950750" cy="950750"/>
                </a:xfrm>
                <a:prstGeom prst="ellipse">
                  <a:avLst/>
                </a:prstGeom>
                <a:solidFill>
                  <a:srgbClr val="321A8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49" name="椭圆 1448"/>
                <p:cNvSpPr/>
                <p:nvPr/>
              </p:nvSpPr>
              <p:spPr>
                <a:xfrm>
                  <a:off x="682878" y="5137946"/>
                  <a:ext cx="646516" cy="646516"/>
                </a:xfrm>
                <a:prstGeom prst="ellipse">
                  <a:avLst/>
                </a:prstGeom>
                <a:solidFill>
                  <a:srgbClr val="38095F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409" name="组合 1408"/>
              <p:cNvGrpSpPr/>
              <p:nvPr/>
            </p:nvGrpSpPr>
            <p:grpSpPr>
              <a:xfrm>
                <a:off x="4672219" y="5149762"/>
                <a:ext cx="1822576" cy="1822576"/>
                <a:chOff x="22230" y="4477298"/>
                <a:chExt cx="1967812" cy="1967812"/>
              </a:xfrm>
              <a:effectLst>
                <a:outerShdw blurRad="76200" dist="76200" dir="16200000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438" name="椭圆 1437"/>
                <p:cNvSpPr/>
                <p:nvPr/>
              </p:nvSpPr>
              <p:spPr>
                <a:xfrm>
                  <a:off x="22230" y="4477298"/>
                  <a:ext cx="1967812" cy="1967812"/>
                </a:xfrm>
                <a:prstGeom prst="ellipse">
                  <a:avLst/>
                </a:prstGeom>
                <a:solidFill>
                  <a:srgbClr val="CDE5C1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39" name="椭圆 1438"/>
                <p:cNvSpPr/>
                <p:nvPr/>
              </p:nvSpPr>
              <p:spPr>
                <a:xfrm>
                  <a:off x="113259" y="4568327"/>
                  <a:ext cx="1785754" cy="1785754"/>
                </a:xfrm>
                <a:prstGeom prst="ellipse">
                  <a:avLst/>
                </a:prstGeom>
                <a:solidFill>
                  <a:srgbClr val="00A6CE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40" name="椭圆 1439"/>
                <p:cNvSpPr/>
                <p:nvPr/>
              </p:nvSpPr>
              <p:spPr>
                <a:xfrm>
                  <a:off x="230475" y="4685543"/>
                  <a:ext cx="1551322" cy="1551322"/>
                </a:xfrm>
                <a:prstGeom prst="ellipse">
                  <a:avLst/>
                </a:prstGeom>
                <a:solidFill>
                  <a:srgbClr val="0083C3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41" name="椭圆 1440"/>
                <p:cNvSpPr/>
                <p:nvPr/>
              </p:nvSpPr>
              <p:spPr>
                <a:xfrm>
                  <a:off x="379959" y="4835027"/>
                  <a:ext cx="1252354" cy="1252354"/>
                </a:xfrm>
                <a:prstGeom prst="ellipse">
                  <a:avLst/>
                </a:prstGeom>
                <a:solidFill>
                  <a:srgbClr val="005AA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42" name="椭圆 1441"/>
                <p:cNvSpPr/>
                <p:nvPr/>
              </p:nvSpPr>
              <p:spPr>
                <a:xfrm>
                  <a:off x="530761" y="4985829"/>
                  <a:ext cx="950750" cy="950750"/>
                </a:xfrm>
                <a:prstGeom prst="ellipse">
                  <a:avLst/>
                </a:prstGeom>
                <a:solidFill>
                  <a:srgbClr val="321A8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43" name="椭圆 1442"/>
                <p:cNvSpPr/>
                <p:nvPr/>
              </p:nvSpPr>
              <p:spPr>
                <a:xfrm>
                  <a:off x="682878" y="5137946"/>
                  <a:ext cx="646516" cy="646516"/>
                </a:xfrm>
                <a:prstGeom prst="ellipse">
                  <a:avLst/>
                </a:prstGeom>
                <a:solidFill>
                  <a:srgbClr val="38095F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410" name="组合 1409"/>
              <p:cNvGrpSpPr/>
              <p:nvPr/>
            </p:nvGrpSpPr>
            <p:grpSpPr>
              <a:xfrm>
                <a:off x="5983615" y="5104690"/>
                <a:ext cx="1687455" cy="1687455"/>
                <a:chOff x="22230" y="4477298"/>
                <a:chExt cx="1967812" cy="1967812"/>
              </a:xfrm>
              <a:effectLst>
                <a:outerShdw blurRad="76200" dist="76200" dir="16200000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432" name="椭圆 1431"/>
                <p:cNvSpPr/>
                <p:nvPr/>
              </p:nvSpPr>
              <p:spPr>
                <a:xfrm>
                  <a:off x="22230" y="4477298"/>
                  <a:ext cx="1967812" cy="1967812"/>
                </a:xfrm>
                <a:prstGeom prst="ellipse">
                  <a:avLst/>
                </a:prstGeom>
                <a:solidFill>
                  <a:srgbClr val="CDE5C1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33" name="椭圆 1432"/>
                <p:cNvSpPr/>
                <p:nvPr/>
              </p:nvSpPr>
              <p:spPr>
                <a:xfrm>
                  <a:off x="113259" y="4568327"/>
                  <a:ext cx="1785754" cy="1785754"/>
                </a:xfrm>
                <a:prstGeom prst="ellipse">
                  <a:avLst/>
                </a:prstGeom>
                <a:solidFill>
                  <a:srgbClr val="00A6CE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34" name="椭圆 1433"/>
                <p:cNvSpPr/>
                <p:nvPr/>
              </p:nvSpPr>
              <p:spPr>
                <a:xfrm>
                  <a:off x="230475" y="4685543"/>
                  <a:ext cx="1551322" cy="1551322"/>
                </a:xfrm>
                <a:prstGeom prst="ellipse">
                  <a:avLst/>
                </a:prstGeom>
                <a:solidFill>
                  <a:srgbClr val="0083C3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35" name="椭圆 1434"/>
                <p:cNvSpPr/>
                <p:nvPr/>
              </p:nvSpPr>
              <p:spPr>
                <a:xfrm>
                  <a:off x="379959" y="4835027"/>
                  <a:ext cx="1252354" cy="1252354"/>
                </a:xfrm>
                <a:prstGeom prst="ellipse">
                  <a:avLst/>
                </a:prstGeom>
                <a:solidFill>
                  <a:srgbClr val="005AA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36" name="椭圆 1435"/>
                <p:cNvSpPr/>
                <p:nvPr/>
              </p:nvSpPr>
              <p:spPr>
                <a:xfrm>
                  <a:off x="530761" y="4985829"/>
                  <a:ext cx="950750" cy="950750"/>
                </a:xfrm>
                <a:prstGeom prst="ellipse">
                  <a:avLst/>
                </a:prstGeom>
                <a:solidFill>
                  <a:srgbClr val="321A8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37" name="椭圆 1436"/>
                <p:cNvSpPr/>
                <p:nvPr/>
              </p:nvSpPr>
              <p:spPr>
                <a:xfrm>
                  <a:off x="682878" y="5137946"/>
                  <a:ext cx="646516" cy="646516"/>
                </a:xfrm>
                <a:prstGeom prst="ellipse">
                  <a:avLst/>
                </a:prstGeom>
                <a:solidFill>
                  <a:srgbClr val="38095F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411" name="组合 1410"/>
              <p:cNvGrpSpPr/>
              <p:nvPr/>
            </p:nvGrpSpPr>
            <p:grpSpPr>
              <a:xfrm>
                <a:off x="7204345" y="5048290"/>
                <a:ext cx="1687455" cy="1687455"/>
                <a:chOff x="22230" y="4477298"/>
                <a:chExt cx="1967812" cy="1967812"/>
              </a:xfrm>
              <a:effectLst>
                <a:outerShdw blurRad="76200" dist="76200" dir="16200000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426" name="椭圆 1425"/>
                <p:cNvSpPr/>
                <p:nvPr/>
              </p:nvSpPr>
              <p:spPr>
                <a:xfrm>
                  <a:off x="22230" y="4477298"/>
                  <a:ext cx="1967812" cy="1967812"/>
                </a:xfrm>
                <a:prstGeom prst="ellipse">
                  <a:avLst/>
                </a:prstGeom>
                <a:solidFill>
                  <a:srgbClr val="CDE5C1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27" name="椭圆 1426"/>
                <p:cNvSpPr/>
                <p:nvPr/>
              </p:nvSpPr>
              <p:spPr>
                <a:xfrm>
                  <a:off x="113259" y="4568327"/>
                  <a:ext cx="1785754" cy="1785754"/>
                </a:xfrm>
                <a:prstGeom prst="ellipse">
                  <a:avLst/>
                </a:prstGeom>
                <a:solidFill>
                  <a:srgbClr val="00A6CE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28" name="椭圆 1427"/>
                <p:cNvSpPr/>
                <p:nvPr/>
              </p:nvSpPr>
              <p:spPr>
                <a:xfrm>
                  <a:off x="230475" y="4685543"/>
                  <a:ext cx="1551322" cy="1551322"/>
                </a:xfrm>
                <a:prstGeom prst="ellipse">
                  <a:avLst/>
                </a:prstGeom>
                <a:solidFill>
                  <a:srgbClr val="0083C3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29" name="椭圆 1428"/>
                <p:cNvSpPr/>
                <p:nvPr/>
              </p:nvSpPr>
              <p:spPr>
                <a:xfrm>
                  <a:off x="379959" y="4835027"/>
                  <a:ext cx="1252354" cy="1252354"/>
                </a:xfrm>
                <a:prstGeom prst="ellipse">
                  <a:avLst/>
                </a:prstGeom>
                <a:solidFill>
                  <a:srgbClr val="005AA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30" name="椭圆 1429"/>
                <p:cNvSpPr/>
                <p:nvPr/>
              </p:nvSpPr>
              <p:spPr>
                <a:xfrm>
                  <a:off x="530761" y="4985829"/>
                  <a:ext cx="950750" cy="950750"/>
                </a:xfrm>
                <a:prstGeom prst="ellipse">
                  <a:avLst/>
                </a:prstGeom>
                <a:solidFill>
                  <a:srgbClr val="321A8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31" name="椭圆 1430"/>
                <p:cNvSpPr/>
                <p:nvPr/>
              </p:nvSpPr>
              <p:spPr>
                <a:xfrm>
                  <a:off x="682878" y="5137946"/>
                  <a:ext cx="646516" cy="646516"/>
                </a:xfrm>
                <a:prstGeom prst="ellipse">
                  <a:avLst/>
                </a:prstGeom>
                <a:solidFill>
                  <a:srgbClr val="38095F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412" name="组合 1411"/>
              <p:cNvGrpSpPr/>
              <p:nvPr/>
            </p:nvGrpSpPr>
            <p:grpSpPr>
              <a:xfrm>
                <a:off x="-362231" y="5101121"/>
                <a:ext cx="1687455" cy="1687455"/>
                <a:chOff x="22230" y="4477298"/>
                <a:chExt cx="1967812" cy="1967812"/>
              </a:xfrm>
              <a:effectLst>
                <a:outerShdw blurRad="76200" dist="76200" dir="16200000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420" name="椭圆 1419"/>
                <p:cNvSpPr/>
                <p:nvPr/>
              </p:nvSpPr>
              <p:spPr>
                <a:xfrm>
                  <a:off x="22230" y="4477298"/>
                  <a:ext cx="1967812" cy="1967812"/>
                </a:xfrm>
                <a:prstGeom prst="ellipse">
                  <a:avLst/>
                </a:prstGeom>
                <a:solidFill>
                  <a:srgbClr val="CDE5C1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21" name="椭圆 1420"/>
                <p:cNvSpPr/>
                <p:nvPr/>
              </p:nvSpPr>
              <p:spPr>
                <a:xfrm>
                  <a:off x="113259" y="4568327"/>
                  <a:ext cx="1785754" cy="1785754"/>
                </a:xfrm>
                <a:prstGeom prst="ellipse">
                  <a:avLst/>
                </a:prstGeom>
                <a:solidFill>
                  <a:srgbClr val="00A6CE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22" name="椭圆 1421"/>
                <p:cNvSpPr/>
                <p:nvPr/>
              </p:nvSpPr>
              <p:spPr>
                <a:xfrm>
                  <a:off x="230475" y="4685543"/>
                  <a:ext cx="1551322" cy="1551322"/>
                </a:xfrm>
                <a:prstGeom prst="ellipse">
                  <a:avLst/>
                </a:prstGeom>
                <a:solidFill>
                  <a:srgbClr val="0083C3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23" name="椭圆 1422"/>
                <p:cNvSpPr/>
                <p:nvPr/>
              </p:nvSpPr>
              <p:spPr>
                <a:xfrm>
                  <a:off x="379959" y="4835027"/>
                  <a:ext cx="1252354" cy="1252354"/>
                </a:xfrm>
                <a:prstGeom prst="ellipse">
                  <a:avLst/>
                </a:prstGeom>
                <a:solidFill>
                  <a:srgbClr val="005AA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24" name="椭圆 1423"/>
                <p:cNvSpPr/>
                <p:nvPr/>
              </p:nvSpPr>
              <p:spPr>
                <a:xfrm>
                  <a:off x="530761" y="4985829"/>
                  <a:ext cx="950750" cy="950750"/>
                </a:xfrm>
                <a:prstGeom prst="ellipse">
                  <a:avLst/>
                </a:prstGeom>
                <a:solidFill>
                  <a:srgbClr val="321A8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25" name="椭圆 1424"/>
                <p:cNvSpPr/>
                <p:nvPr/>
              </p:nvSpPr>
              <p:spPr>
                <a:xfrm>
                  <a:off x="682878" y="5137946"/>
                  <a:ext cx="646516" cy="646516"/>
                </a:xfrm>
                <a:prstGeom prst="ellipse">
                  <a:avLst/>
                </a:prstGeom>
                <a:solidFill>
                  <a:srgbClr val="38095F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413" name="组合 1412"/>
              <p:cNvGrpSpPr/>
              <p:nvPr/>
            </p:nvGrpSpPr>
            <p:grpSpPr>
              <a:xfrm>
                <a:off x="8352346" y="5118152"/>
                <a:ext cx="1687455" cy="1687455"/>
                <a:chOff x="22230" y="4477298"/>
                <a:chExt cx="1967812" cy="1967812"/>
              </a:xfrm>
              <a:effectLst>
                <a:outerShdw blurRad="76200" dist="76200" dir="16200000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414" name="椭圆 1413"/>
                <p:cNvSpPr/>
                <p:nvPr/>
              </p:nvSpPr>
              <p:spPr>
                <a:xfrm>
                  <a:off x="22230" y="4477298"/>
                  <a:ext cx="1967812" cy="1967812"/>
                </a:xfrm>
                <a:prstGeom prst="ellipse">
                  <a:avLst/>
                </a:prstGeom>
                <a:solidFill>
                  <a:srgbClr val="CDE5C1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15" name="椭圆 1414"/>
                <p:cNvSpPr/>
                <p:nvPr/>
              </p:nvSpPr>
              <p:spPr>
                <a:xfrm>
                  <a:off x="113259" y="4568327"/>
                  <a:ext cx="1785754" cy="1785754"/>
                </a:xfrm>
                <a:prstGeom prst="ellipse">
                  <a:avLst/>
                </a:prstGeom>
                <a:solidFill>
                  <a:srgbClr val="00A6CE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16" name="椭圆 1415"/>
                <p:cNvSpPr/>
                <p:nvPr/>
              </p:nvSpPr>
              <p:spPr>
                <a:xfrm>
                  <a:off x="230475" y="4685543"/>
                  <a:ext cx="1551322" cy="1551322"/>
                </a:xfrm>
                <a:prstGeom prst="ellipse">
                  <a:avLst/>
                </a:prstGeom>
                <a:solidFill>
                  <a:srgbClr val="0083C3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17" name="椭圆 1416"/>
                <p:cNvSpPr/>
                <p:nvPr/>
              </p:nvSpPr>
              <p:spPr>
                <a:xfrm>
                  <a:off x="379959" y="4835027"/>
                  <a:ext cx="1252354" cy="1252354"/>
                </a:xfrm>
                <a:prstGeom prst="ellipse">
                  <a:avLst/>
                </a:prstGeom>
                <a:solidFill>
                  <a:srgbClr val="005AA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18" name="椭圆 1417"/>
                <p:cNvSpPr/>
                <p:nvPr/>
              </p:nvSpPr>
              <p:spPr>
                <a:xfrm>
                  <a:off x="530761" y="4985829"/>
                  <a:ext cx="950750" cy="950750"/>
                </a:xfrm>
                <a:prstGeom prst="ellipse">
                  <a:avLst/>
                </a:prstGeom>
                <a:solidFill>
                  <a:srgbClr val="321A8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19" name="椭圆 1418"/>
                <p:cNvSpPr/>
                <p:nvPr/>
              </p:nvSpPr>
              <p:spPr>
                <a:xfrm>
                  <a:off x="682878" y="5137946"/>
                  <a:ext cx="646516" cy="646516"/>
                </a:xfrm>
                <a:prstGeom prst="ellipse">
                  <a:avLst/>
                </a:prstGeom>
                <a:solidFill>
                  <a:srgbClr val="38095F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1518" name="组合 1517"/>
          <p:cNvGrpSpPr/>
          <p:nvPr/>
        </p:nvGrpSpPr>
        <p:grpSpPr>
          <a:xfrm>
            <a:off x="-10899476" y="4864482"/>
            <a:ext cx="20565946" cy="2034572"/>
            <a:chOff x="-10909001" y="5415552"/>
            <a:chExt cx="20565946" cy="2034572"/>
          </a:xfrm>
        </p:grpSpPr>
        <p:grpSp>
          <p:nvGrpSpPr>
            <p:cNvPr id="1519" name="组合 1518"/>
            <p:cNvGrpSpPr/>
            <p:nvPr/>
          </p:nvGrpSpPr>
          <p:grpSpPr>
            <a:xfrm>
              <a:off x="-822919" y="5415552"/>
              <a:ext cx="10479864" cy="2034572"/>
              <a:chOff x="-822919" y="5415552"/>
              <a:chExt cx="10479864" cy="2034572"/>
            </a:xfrm>
          </p:grpSpPr>
          <p:grpSp>
            <p:nvGrpSpPr>
              <p:cNvPr id="1577" name="组合 1576"/>
              <p:cNvGrpSpPr/>
              <p:nvPr/>
            </p:nvGrpSpPr>
            <p:grpSpPr>
              <a:xfrm>
                <a:off x="1496284" y="5447835"/>
                <a:ext cx="1967812" cy="1967812"/>
                <a:chOff x="22230" y="4477298"/>
                <a:chExt cx="1967812" cy="1967812"/>
              </a:xfrm>
              <a:effectLst>
                <a:outerShdw blurRad="101600" dist="101600" dir="16200000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627" name="椭圆 1626"/>
                <p:cNvSpPr/>
                <p:nvPr/>
              </p:nvSpPr>
              <p:spPr>
                <a:xfrm>
                  <a:off x="22230" y="4477298"/>
                  <a:ext cx="1967812" cy="1967812"/>
                </a:xfrm>
                <a:prstGeom prst="ellipse">
                  <a:avLst/>
                </a:prstGeom>
                <a:solidFill>
                  <a:srgbClr val="CDE5C1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28" name="椭圆 1627"/>
                <p:cNvSpPr/>
                <p:nvPr/>
              </p:nvSpPr>
              <p:spPr>
                <a:xfrm>
                  <a:off x="113259" y="4568327"/>
                  <a:ext cx="1785754" cy="1785754"/>
                </a:xfrm>
                <a:prstGeom prst="ellipse">
                  <a:avLst/>
                </a:prstGeom>
                <a:solidFill>
                  <a:srgbClr val="00A6CE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29" name="椭圆 1628"/>
                <p:cNvSpPr/>
                <p:nvPr/>
              </p:nvSpPr>
              <p:spPr>
                <a:xfrm>
                  <a:off x="230475" y="4685543"/>
                  <a:ext cx="1551322" cy="1551322"/>
                </a:xfrm>
                <a:prstGeom prst="ellipse">
                  <a:avLst/>
                </a:prstGeom>
                <a:solidFill>
                  <a:srgbClr val="0083C3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30" name="椭圆 1629"/>
                <p:cNvSpPr/>
                <p:nvPr/>
              </p:nvSpPr>
              <p:spPr>
                <a:xfrm>
                  <a:off x="379959" y="4835027"/>
                  <a:ext cx="1252354" cy="1252354"/>
                </a:xfrm>
                <a:prstGeom prst="ellipse">
                  <a:avLst/>
                </a:prstGeom>
                <a:solidFill>
                  <a:srgbClr val="005AA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31" name="椭圆 1630"/>
                <p:cNvSpPr/>
                <p:nvPr/>
              </p:nvSpPr>
              <p:spPr>
                <a:xfrm>
                  <a:off x="530761" y="4985829"/>
                  <a:ext cx="950750" cy="950750"/>
                </a:xfrm>
                <a:prstGeom prst="ellipse">
                  <a:avLst/>
                </a:prstGeom>
                <a:solidFill>
                  <a:srgbClr val="321A8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32" name="椭圆 1631"/>
                <p:cNvSpPr/>
                <p:nvPr/>
              </p:nvSpPr>
              <p:spPr>
                <a:xfrm>
                  <a:off x="682878" y="5137946"/>
                  <a:ext cx="646516" cy="646516"/>
                </a:xfrm>
                <a:prstGeom prst="ellipse">
                  <a:avLst/>
                </a:prstGeom>
                <a:solidFill>
                  <a:srgbClr val="38095F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578" name="组合 1577"/>
              <p:cNvGrpSpPr/>
              <p:nvPr/>
            </p:nvGrpSpPr>
            <p:grpSpPr>
              <a:xfrm>
                <a:off x="2647549" y="5415552"/>
                <a:ext cx="2034572" cy="2034572"/>
                <a:chOff x="22230" y="4477298"/>
                <a:chExt cx="1967812" cy="1967812"/>
              </a:xfrm>
              <a:effectLst>
                <a:outerShdw blurRad="101600" dist="101600" dir="16200000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621" name="椭圆 1620"/>
                <p:cNvSpPr/>
                <p:nvPr/>
              </p:nvSpPr>
              <p:spPr>
                <a:xfrm>
                  <a:off x="22230" y="4477298"/>
                  <a:ext cx="1967812" cy="1967812"/>
                </a:xfrm>
                <a:prstGeom prst="ellipse">
                  <a:avLst/>
                </a:prstGeom>
                <a:solidFill>
                  <a:srgbClr val="CDE5C1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22" name="椭圆 1621"/>
                <p:cNvSpPr/>
                <p:nvPr/>
              </p:nvSpPr>
              <p:spPr>
                <a:xfrm>
                  <a:off x="113259" y="4568327"/>
                  <a:ext cx="1785754" cy="1785754"/>
                </a:xfrm>
                <a:prstGeom prst="ellipse">
                  <a:avLst/>
                </a:prstGeom>
                <a:solidFill>
                  <a:srgbClr val="00A6CE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23" name="椭圆 1622"/>
                <p:cNvSpPr/>
                <p:nvPr/>
              </p:nvSpPr>
              <p:spPr>
                <a:xfrm>
                  <a:off x="230475" y="4685543"/>
                  <a:ext cx="1551322" cy="1551322"/>
                </a:xfrm>
                <a:prstGeom prst="ellipse">
                  <a:avLst/>
                </a:prstGeom>
                <a:solidFill>
                  <a:srgbClr val="0083C3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24" name="椭圆 1623"/>
                <p:cNvSpPr/>
                <p:nvPr/>
              </p:nvSpPr>
              <p:spPr>
                <a:xfrm>
                  <a:off x="379959" y="4835027"/>
                  <a:ext cx="1252354" cy="1252354"/>
                </a:xfrm>
                <a:prstGeom prst="ellipse">
                  <a:avLst/>
                </a:prstGeom>
                <a:solidFill>
                  <a:srgbClr val="005AA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25" name="椭圆 1624"/>
                <p:cNvSpPr/>
                <p:nvPr/>
              </p:nvSpPr>
              <p:spPr>
                <a:xfrm>
                  <a:off x="530761" y="4985829"/>
                  <a:ext cx="950750" cy="950750"/>
                </a:xfrm>
                <a:prstGeom prst="ellipse">
                  <a:avLst/>
                </a:prstGeom>
                <a:solidFill>
                  <a:srgbClr val="321A8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26" name="椭圆 1625"/>
                <p:cNvSpPr/>
                <p:nvPr/>
              </p:nvSpPr>
              <p:spPr>
                <a:xfrm>
                  <a:off x="682878" y="5137946"/>
                  <a:ext cx="646516" cy="646516"/>
                </a:xfrm>
                <a:prstGeom prst="ellipse">
                  <a:avLst/>
                </a:prstGeom>
                <a:solidFill>
                  <a:srgbClr val="38095F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579" name="组合 1578"/>
              <p:cNvGrpSpPr/>
              <p:nvPr/>
            </p:nvGrpSpPr>
            <p:grpSpPr>
              <a:xfrm>
                <a:off x="4048919" y="5457206"/>
                <a:ext cx="1822576" cy="1822576"/>
                <a:chOff x="22230" y="4477298"/>
                <a:chExt cx="1967812" cy="1967812"/>
              </a:xfrm>
              <a:effectLst>
                <a:outerShdw blurRad="101600" dist="101600" dir="16200000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615" name="椭圆 1614"/>
                <p:cNvSpPr/>
                <p:nvPr/>
              </p:nvSpPr>
              <p:spPr>
                <a:xfrm>
                  <a:off x="22230" y="4477298"/>
                  <a:ext cx="1967812" cy="1967812"/>
                </a:xfrm>
                <a:prstGeom prst="ellipse">
                  <a:avLst/>
                </a:prstGeom>
                <a:solidFill>
                  <a:srgbClr val="CDE5C1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16" name="椭圆 1615"/>
                <p:cNvSpPr/>
                <p:nvPr/>
              </p:nvSpPr>
              <p:spPr>
                <a:xfrm>
                  <a:off x="113259" y="4568327"/>
                  <a:ext cx="1785754" cy="1785754"/>
                </a:xfrm>
                <a:prstGeom prst="ellipse">
                  <a:avLst/>
                </a:prstGeom>
                <a:solidFill>
                  <a:srgbClr val="00A6CE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17" name="椭圆 1616"/>
                <p:cNvSpPr/>
                <p:nvPr/>
              </p:nvSpPr>
              <p:spPr>
                <a:xfrm>
                  <a:off x="230475" y="4685543"/>
                  <a:ext cx="1551322" cy="1551322"/>
                </a:xfrm>
                <a:prstGeom prst="ellipse">
                  <a:avLst/>
                </a:prstGeom>
                <a:solidFill>
                  <a:srgbClr val="0083C3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18" name="椭圆 1617"/>
                <p:cNvSpPr/>
                <p:nvPr/>
              </p:nvSpPr>
              <p:spPr>
                <a:xfrm>
                  <a:off x="379959" y="4835027"/>
                  <a:ext cx="1252354" cy="1252354"/>
                </a:xfrm>
                <a:prstGeom prst="ellipse">
                  <a:avLst/>
                </a:prstGeom>
                <a:solidFill>
                  <a:srgbClr val="005AA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19" name="椭圆 1618"/>
                <p:cNvSpPr/>
                <p:nvPr/>
              </p:nvSpPr>
              <p:spPr>
                <a:xfrm>
                  <a:off x="530761" y="4985829"/>
                  <a:ext cx="950750" cy="950750"/>
                </a:xfrm>
                <a:prstGeom prst="ellipse">
                  <a:avLst/>
                </a:prstGeom>
                <a:solidFill>
                  <a:srgbClr val="321A8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20" name="椭圆 1619"/>
                <p:cNvSpPr/>
                <p:nvPr/>
              </p:nvSpPr>
              <p:spPr>
                <a:xfrm>
                  <a:off x="682878" y="5137946"/>
                  <a:ext cx="646516" cy="646516"/>
                </a:xfrm>
                <a:prstGeom prst="ellipse">
                  <a:avLst/>
                </a:prstGeom>
                <a:solidFill>
                  <a:srgbClr val="38095F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580" name="组合 1579"/>
              <p:cNvGrpSpPr/>
              <p:nvPr/>
            </p:nvGrpSpPr>
            <p:grpSpPr>
              <a:xfrm>
                <a:off x="5437364" y="5561349"/>
                <a:ext cx="1822576" cy="1822576"/>
                <a:chOff x="22230" y="4477298"/>
                <a:chExt cx="1967812" cy="1967812"/>
              </a:xfrm>
              <a:effectLst>
                <a:outerShdw blurRad="101600" dist="101600" dir="16200000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609" name="椭圆 1608"/>
                <p:cNvSpPr/>
                <p:nvPr/>
              </p:nvSpPr>
              <p:spPr>
                <a:xfrm>
                  <a:off x="22230" y="4477298"/>
                  <a:ext cx="1967812" cy="1967812"/>
                </a:xfrm>
                <a:prstGeom prst="ellipse">
                  <a:avLst/>
                </a:prstGeom>
                <a:solidFill>
                  <a:srgbClr val="CDE5C1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10" name="椭圆 1609"/>
                <p:cNvSpPr/>
                <p:nvPr/>
              </p:nvSpPr>
              <p:spPr>
                <a:xfrm>
                  <a:off x="113259" y="4568327"/>
                  <a:ext cx="1785754" cy="1785754"/>
                </a:xfrm>
                <a:prstGeom prst="ellipse">
                  <a:avLst/>
                </a:prstGeom>
                <a:solidFill>
                  <a:srgbClr val="00A6CE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11" name="椭圆 1610"/>
                <p:cNvSpPr/>
                <p:nvPr/>
              </p:nvSpPr>
              <p:spPr>
                <a:xfrm>
                  <a:off x="230475" y="4685543"/>
                  <a:ext cx="1551322" cy="1551322"/>
                </a:xfrm>
                <a:prstGeom prst="ellipse">
                  <a:avLst/>
                </a:prstGeom>
                <a:solidFill>
                  <a:srgbClr val="0083C3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12" name="椭圆 1611"/>
                <p:cNvSpPr/>
                <p:nvPr/>
              </p:nvSpPr>
              <p:spPr>
                <a:xfrm>
                  <a:off x="379959" y="4835027"/>
                  <a:ext cx="1252354" cy="1252354"/>
                </a:xfrm>
                <a:prstGeom prst="ellipse">
                  <a:avLst/>
                </a:prstGeom>
                <a:solidFill>
                  <a:srgbClr val="005AA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13" name="椭圆 1612"/>
                <p:cNvSpPr/>
                <p:nvPr/>
              </p:nvSpPr>
              <p:spPr>
                <a:xfrm>
                  <a:off x="530761" y="4985829"/>
                  <a:ext cx="950750" cy="950750"/>
                </a:xfrm>
                <a:prstGeom prst="ellipse">
                  <a:avLst/>
                </a:prstGeom>
                <a:solidFill>
                  <a:srgbClr val="321A8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14" name="椭圆 1613"/>
                <p:cNvSpPr/>
                <p:nvPr/>
              </p:nvSpPr>
              <p:spPr>
                <a:xfrm>
                  <a:off x="682878" y="5137946"/>
                  <a:ext cx="646516" cy="646516"/>
                </a:xfrm>
                <a:prstGeom prst="ellipse">
                  <a:avLst/>
                </a:prstGeom>
                <a:solidFill>
                  <a:srgbClr val="38095F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581" name="组合 1580"/>
              <p:cNvGrpSpPr/>
              <p:nvPr/>
            </p:nvGrpSpPr>
            <p:grpSpPr>
              <a:xfrm>
                <a:off x="6748760" y="5516277"/>
                <a:ext cx="1687455" cy="1687455"/>
                <a:chOff x="22230" y="4477298"/>
                <a:chExt cx="1967812" cy="1967812"/>
              </a:xfrm>
              <a:effectLst>
                <a:outerShdw blurRad="101600" dist="101600" dir="16200000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603" name="椭圆 1602"/>
                <p:cNvSpPr/>
                <p:nvPr/>
              </p:nvSpPr>
              <p:spPr>
                <a:xfrm>
                  <a:off x="22230" y="4477298"/>
                  <a:ext cx="1967812" cy="1967812"/>
                </a:xfrm>
                <a:prstGeom prst="ellipse">
                  <a:avLst/>
                </a:prstGeom>
                <a:solidFill>
                  <a:srgbClr val="CDE5C1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04" name="椭圆 1603"/>
                <p:cNvSpPr/>
                <p:nvPr/>
              </p:nvSpPr>
              <p:spPr>
                <a:xfrm>
                  <a:off x="113259" y="4568327"/>
                  <a:ext cx="1785754" cy="1785754"/>
                </a:xfrm>
                <a:prstGeom prst="ellipse">
                  <a:avLst/>
                </a:prstGeom>
                <a:solidFill>
                  <a:srgbClr val="00A6CE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05" name="椭圆 1604"/>
                <p:cNvSpPr/>
                <p:nvPr/>
              </p:nvSpPr>
              <p:spPr>
                <a:xfrm>
                  <a:off x="230475" y="4685543"/>
                  <a:ext cx="1551322" cy="1551322"/>
                </a:xfrm>
                <a:prstGeom prst="ellipse">
                  <a:avLst/>
                </a:prstGeom>
                <a:solidFill>
                  <a:srgbClr val="0083C3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06" name="椭圆 1605"/>
                <p:cNvSpPr/>
                <p:nvPr/>
              </p:nvSpPr>
              <p:spPr>
                <a:xfrm>
                  <a:off x="379959" y="4835027"/>
                  <a:ext cx="1252354" cy="1252354"/>
                </a:xfrm>
                <a:prstGeom prst="ellipse">
                  <a:avLst/>
                </a:prstGeom>
                <a:solidFill>
                  <a:srgbClr val="005AA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07" name="椭圆 1606"/>
                <p:cNvSpPr/>
                <p:nvPr/>
              </p:nvSpPr>
              <p:spPr>
                <a:xfrm>
                  <a:off x="530761" y="4985829"/>
                  <a:ext cx="950750" cy="950750"/>
                </a:xfrm>
                <a:prstGeom prst="ellipse">
                  <a:avLst/>
                </a:prstGeom>
                <a:solidFill>
                  <a:srgbClr val="321A8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08" name="椭圆 1607"/>
                <p:cNvSpPr/>
                <p:nvPr/>
              </p:nvSpPr>
              <p:spPr>
                <a:xfrm>
                  <a:off x="682878" y="5137946"/>
                  <a:ext cx="646516" cy="646516"/>
                </a:xfrm>
                <a:prstGeom prst="ellipse">
                  <a:avLst/>
                </a:prstGeom>
                <a:solidFill>
                  <a:srgbClr val="38095F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582" name="组合 1581"/>
              <p:cNvGrpSpPr/>
              <p:nvPr/>
            </p:nvGrpSpPr>
            <p:grpSpPr>
              <a:xfrm>
                <a:off x="7969490" y="5459877"/>
                <a:ext cx="1687455" cy="1687455"/>
                <a:chOff x="22230" y="4477298"/>
                <a:chExt cx="1967812" cy="1967812"/>
              </a:xfrm>
              <a:effectLst>
                <a:outerShdw blurRad="101600" dist="101600" dir="16200000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597" name="椭圆 1596"/>
                <p:cNvSpPr/>
                <p:nvPr/>
              </p:nvSpPr>
              <p:spPr>
                <a:xfrm>
                  <a:off x="22230" y="4477298"/>
                  <a:ext cx="1967812" cy="1967812"/>
                </a:xfrm>
                <a:prstGeom prst="ellipse">
                  <a:avLst/>
                </a:prstGeom>
                <a:solidFill>
                  <a:srgbClr val="CDE5C1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98" name="椭圆 1597"/>
                <p:cNvSpPr/>
                <p:nvPr/>
              </p:nvSpPr>
              <p:spPr>
                <a:xfrm>
                  <a:off x="113259" y="4568327"/>
                  <a:ext cx="1785754" cy="1785754"/>
                </a:xfrm>
                <a:prstGeom prst="ellipse">
                  <a:avLst/>
                </a:prstGeom>
                <a:solidFill>
                  <a:srgbClr val="00A6CE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99" name="椭圆 1598"/>
                <p:cNvSpPr/>
                <p:nvPr/>
              </p:nvSpPr>
              <p:spPr>
                <a:xfrm>
                  <a:off x="230475" y="4685543"/>
                  <a:ext cx="1551322" cy="1551322"/>
                </a:xfrm>
                <a:prstGeom prst="ellipse">
                  <a:avLst/>
                </a:prstGeom>
                <a:solidFill>
                  <a:srgbClr val="0083C3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00" name="椭圆 1599"/>
                <p:cNvSpPr/>
                <p:nvPr/>
              </p:nvSpPr>
              <p:spPr>
                <a:xfrm>
                  <a:off x="379959" y="4835027"/>
                  <a:ext cx="1252354" cy="1252354"/>
                </a:xfrm>
                <a:prstGeom prst="ellipse">
                  <a:avLst/>
                </a:prstGeom>
                <a:solidFill>
                  <a:srgbClr val="005AA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01" name="椭圆 1600"/>
                <p:cNvSpPr/>
                <p:nvPr/>
              </p:nvSpPr>
              <p:spPr>
                <a:xfrm>
                  <a:off x="530761" y="4985829"/>
                  <a:ext cx="950750" cy="950750"/>
                </a:xfrm>
                <a:prstGeom prst="ellipse">
                  <a:avLst/>
                </a:prstGeom>
                <a:solidFill>
                  <a:srgbClr val="321A8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02" name="椭圆 1601"/>
                <p:cNvSpPr/>
                <p:nvPr/>
              </p:nvSpPr>
              <p:spPr>
                <a:xfrm>
                  <a:off x="682878" y="5137946"/>
                  <a:ext cx="646516" cy="646516"/>
                </a:xfrm>
                <a:prstGeom prst="ellipse">
                  <a:avLst/>
                </a:prstGeom>
                <a:solidFill>
                  <a:srgbClr val="38095F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583" name="组合 1582"/>
              <p:cNvGrpSpPr/>
              <p:nvPr/>
            </p:nvGrpSpPr>
            <p:grpSpPr>
              <a:xfrm>
                <a:off x="402914" y="5512708"/>
                <a:ext cx="1687455" cy="1687455"/>
                <a:chOff x="22230" y="4477298"/>
                <a:chExt cx="1967812" cy="1967812"/>
              </a:xfrm>
              <a:effectLst>
                <a:outerShdw blurRad="101600" dist="101600" dir="16200000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591" name="椭圆 1590"/>
                <p:cNvSpPr/>
                <p:nvPr/>
              </p:nvSpPr>
              <p:spPr>
                <a:xfrm>
                  <a:off x="22230" y="4477298"/>
                  <a:ext cx="1967812" cy="1967812"/>
                </a:xfrm>
                <a:prstGeom prst="ellipse">
                  <a:avLst/>
                </a:prstGeom>
                <a:solidFill>
                  <a:srgbClr val="CDE5C1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92" name="椭圆 1591"/>
                <p:cNvSpPr/>
                <p:nvPr/>
              </p:nvSpPr>
              <p:spPr>
                <a:xfrm>
                  <a:off x="113259" y="4568327"/>
                  <a:ext cx="1785754" cy="1785754"/>
                </a:xfrm>
                <a:prstGeom prst="ellipse">
                  <a:avLst/>
                </a:prstGeom>
                <a:solidFill>
                  <a:srgbClr val="00A6CE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93" name="椭圆 1592"/>
                <p:cNvSpPr/>
                <p:nvPr/>
              </p:nvSpPr>
              <p:spPr>
                <a:xfrm>
                  <a:off x="230475" y="4685543"/>
                  <a:ext cx="1551322" cy="1551322"/>
                </a:xfrm>
                <a:prstGeom prst="ellipse">
                  <a:avLst/>
                </a:prstGeom>
                <a:solidFill>
                  <a:srgbClr val="0083C3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94" name="椭圆 1593"/>
                <p:cNvSpPr/>
                <p:nvPr/>
              </p:nvSpPr>
              <p:spPr>
                <a:xfrm>
                  <a:off x="379959" y="4835027"/>
                  <a:ext cx="1252354" cy="1252354"/>
                </a:xfrm>
                <a:prstGeom prst="ellipse">
                  <a:avLst/>
                </a:prstGeom>
                <a:solidFill>
                  <a:srgbClr val="005AA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95" name="椭圆 1594"/>
                <p:cNvSpPr/>
                <p:nvPr/>
              </p:nvSpPr>
              <p:spPr>
                <a:xfrm>
                  <a:off x="530761" y="4985829"/>
                  <a:ext cx="950750" cy="950750"/>
                </a:xfrm>
                <a:prstGeom prst="ellipse">
                  <a:avLst/>
                </a:prstGeom>
                <a:solidFill>
                  <a:srgbClr val="321A8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96" name="椭圆 1595"/>
                <p:cNvSpPr/>
                <p:nvPr/>
              </p:nvSpPr>
              <p:spPr>
                <a:xfrm>
                  <a:off x="682878" y="5137946"/>
                  <a:ext cx="646516" cy="646516"/>
                </a:xfrm>
                <a:prstGeom prst="ellipse">
                  <a:avLst/>
                </a:prstGeom>
                <a:solidFill>
                  <a:srgbClr val="38095F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584" name="组合 1583"/>
              <p:cNvGrpSpPr/>
              <p:nvPr/>
            </p:nvGrpSpPr>
            <p:grpSpPr>
              <a:xfrm>
                <a:off x="-822919" y="5529057"/>
                <a:ext cx="1687455" cy="1687455"/>
                <a:chOff x="22230" y="4477298"/>
                <a:chExt cx="1967812" cy="1967812"/>
              </a:xfrm>
              <a:effectLst>
                <a:outerShdw blurRad="101600" dist="101600" dir="16200000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585" name="椭圆 1584"/>
                <p:cNvSpPr/>
                <p:nvPr/>
              </p:nvSpPr>
              <p:spPr>
                <a:xfrm>
                  <a:off x="22230" y="4477298"/>
                  <a:ext cx="1967812" cy="1967812"/>
                </a:xfrm>
                <a:prstGeom prst="ellipse">
                  <a:avLst/>
                </a:prstGeom>
                <a:solidFill>
                  <a:srgbClr val="CDE5C1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86" name="椭圆 1585"/>
                <p:cNvSpPr/>
                <p:nvPr/>
              </p:nvSpPr>
              <p:spPr>
                <a:xfrm>
                  <a:off x="113259" y="4568327"/>
                  <a:ext cx="1785754" cy="1785754"/>
                </a:xfrm>
                <a:prstGeom prst="ellipse">
                  <a:avLst/>
                </a:prstGeom>
                <a:solidFill>
                  <a:srgbClr val="00A6CE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87" name="椭圆 1586"/>
                <p:cNvSpPr/>
                <p:nvPr/>
              </p:nvSpPr>
              <p:spPr>
                <a:xfrm>
                  <a:off x="230475" y="4685543"/>
                  <a:ext cx="1551322" cy="1551322"/>
                </a:xfrm>
                <a:prstGeom prst="ellipse">
                  <a:avLst/>
                </a:prstGeom>
                <a:solidFill>
                  <a:srgbClr val="0083C3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88" name="椭圆 1587"/>
                <p:cNvSpPr/>
                <p:nvPr/>
              </p:nvSpPr>
              <p:spPr>
                <a:xfrm>
                  <a:off x="379959" y="4835027"/>
                  <a:ext cx="1252354" cy="1252354"/>
                </a:xfrm>
                <a:prstGeom prst="ellipse">
                  <a:avLst/>
                </a:prstGeom>
                <a:solidFill>
                  <a:srgbClr val="005AA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89" name="椭圆 1588"/>
                <p:cNvSpPr/>
                <p:nvPr/>
              </p:nvSpPr>
              <p:spPr>
                <a:xfrm>
                  <a:off x="530761" y="4985829"/>
                  <a:ext cx="950750" cy="950750"/>
                </a:xfrm>
                <a:prstGeom prst="ellipse">
                  <a:avLst/>
                </a:prstGeom>
                <a:solidFill>
                  <a:srgbClr val="321A8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90" name="椭圆 1589"/>
                <p:cNvSpPr/>
                <p:nvPr/>
              </p:nvSpPr>
              <p:spPr>
                <a:xfrm>
                  <a:off x="682878" y="5137946"/>
                  <a:ext cx="646516" cy="646516"/>
                </a:xfrm>
                <a:prstGeom prst="ellipse">
                  <a:avLst/>
                </a:prstGeom>
                <a:solidFill>
                  <a:srgbClr val="38095F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520" name="组合 1519"/>
            <p:cNvGrpSpPr/>
            <p:nvPr/>
          </p:nvGrpSpPr>
          <p:grpSpPr>
            <a:xfrm>
              <a:off x="-10909001" y="5415552"/>
              <a:ext cx="10479864" cy="2034572"/>
              <a:chOff x="-822919" y="5415552"/>
              <a:chExt cx="10479864" cy="2034572"/>
            </a:xfrm>
          </p:grpSpPr>
          <p:grpSp>
            <p:nvGrpSpPr>
              <p:cNvPr id="1521" name="组合 1520"/>
              <p:cNvGrpSpPr/>
              <p:nvPr/>
            </p:nvGrpSpPr>
            <p:grpSpPr>
              <a:xfrm>
                <a:off x="1496284" y="5447835"/>
                <a:ext cx="1967812" cy="1967812"/>
                <a:chOff x="22230" y="4477298"/>
                <a:chExt cx="1967812" cy="1967812"/>
              </a:xfrm>
              <a:effectLst>
                <a:outerShdw blurRad="101600" dist="101600" dir="16200000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571" name="椭圆 1570"/>
                <p:cNvSpPr/>
                <p:nvPr/>
              </p:nvSpPr>
              <p:spPr>
                <a:xfrm>
                  <a:off x="22230" y="4477298"/>
                  <a:ext cx="1967812" cy="1967812"/>
                </a:xfrm>
                <a:prstGeom prst="ellipse">
                  <a:avLst/>
                </a:prstGeom>
                <a:solidFill>
                  <a:srgbClr val="CDE5C1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72" name="椭圆 1571"/>
                <p:cNvSpPr/>
                <p:nvPr/>
              </p:nvSpPr>
              <p:spPr>
                <a:xfrm>
                  <a:off x="113259" y="4568327"/>
                  <a:ext cx="1785754" cy="1785754"/>
                </a:xfrm>
                <a:prstGeom prst="ellipse">
                  <a:avLst/>
                </a:prstGeom>
                <a:solidFill>
                  <a:srgbClr val="00A6CE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73" name="椭圆 1572"/>
                <p:cNvSpPr/>
                <p:nvPr/>
              </p:nvSpPr>
              <p:spPr>
                <a:xfrm>
                  <a:off x="230475" y="4685543"/>
                  <a:ext cx="1551322" cy="1551322"/>
                </a:xfrm>
                <a:prstGeom prst="ellipse">
                  <a:avLst/>
                </a:prstGeom>
                <a:solidFill>
                  <a:srgbClr val="0083C3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74" name="椭圆 1573"/>
                <p:cNvSpPr/>
                <p:nvPr/>
              </p:nvSpPr>
              <p:spPr>
                <a:xfrm>
                  <a:off x="379959" y="4835027"/>
                  <a:ext cx="1252354" cy="1252354"/>
                </a:xfrm>
                <a:prstGeom prst="ellipse">
                  <a:avLst/>
                </a:prstGeom>
                <a:solidFill>
                  <a:srgbClr val="005AA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75" name="椭圆 1574"/>
                <p:cNvSpPr/>
                <p:nvPr/>
              </p:nvSpPr>
              <p:spPr>
                <a:xfrm>
                  <a:off x="530761" y="4985829"/>
                  <a:ext cx="950750" cy="950750"/>
                </a:xfrm>
                <a:prstGeom prst="ellipse">
                  <a:avLst/>
                </a:prstGeom>
                <a:solidFill>
                  <a:srgbClr val="321A8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76" name="椭圆 1575"/>
                <p:cNvSpPr/>
                <p:nvPr/>
              </p:nvSpPr>
              <p:spPr>
                <a:xfrm>
                  <a:off x="682878" y="5137946"/>
                  <a:ext cx="646516" cy="646516"/>
                </a:xfrm>
                <a:prstGeom prst="ellipse">
                  <a:avLst/>
                </a:prstGeom>
                <a:solidFill>
                  <a:srgbClr val="38095F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522" name="组合 1521"/>
              <p:cNvGrpSpPr/>
              <p:nvPr/>
            </p:nvGrpSpPr>
            <p:grpSpPr>
              <a:xfrm>
                <a:off x="2647549" y="5415552"/>
                <a:ext cx="2034572" cy="2034572"/>
                <a:chOff x="22230" y="4477298"/>
                <a:chExt cx="1967812" cy="1967812"/>
              </a:xfrm>
              <a:effectLst>
                <a:outerShdw blurRad="101600" dist="101600" dir="16200000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565" name="椭圆 1564"/>
                <p:cNvSpPr/>
                <p:nvPr/>
              </p:nvSpPr>
              <p:spPr>
                <a:xfrm>
                  <a:off x="22230" y="4477298"/>
                  <a:ext cx="1967812" cy="1967812"/>
                </a:xfrm>
                <a:prstGeom prst="ellipse">
                  <a:avLst/>
                </a:prstGeom>
                <a:solidFill>
                  <a:srgbClr val="CDE5C1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66" name="椭圆 1565"/>
                <p:cNvSpPr/>
                <p:nvPr/>
              </p:nvSpPr>
              <p:spPr>
                <a:xfrm>
                  <a:off x="113259" y="4568327"/>
                  <a:ext cx="1785754" cy="1785754"/>
                </a:xfrm>
                <a:prstGeom prst="ellipse">
                  <a:avLst/>
                </a:prstGeom>
                <a:solidFill>
                  <a:srgbClr val="00A6CE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67" name="椭圆 1566"/>
                <p:cNvSpPr/>
                <p:nvPr/>
              </p:nvSpPr>
              <p:spPr>
                <a:xfrm>
                  <a:off x="230475" y="4685543"/>
                  <a:ext cx="1551322" cy="1551322"/>
                </a:xfrm>
                <a:prstGeom prst="ellipse">
                  <a:avLst/>
                </a:prstGeom>
                <a:solidFill>
                  <a:srgbClr val="0083C3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68" name="椭圆 1567"/>
                <p:cNvSpPr/>
                <p:nvPr/>
              </p:nvSpPr>
              <p:spPr>
                <a:xfrm>
                  <a:off x="379959" y="4835027"/>
                  <a:ext cx="1252354" cy="1252354"/>
                </a:xfrm>
                <a:prstGeom prst="ellipse">
                  <a:avLst/>
                </a:prstGeom>
                <a:solidFill>
                  <a:srgbClr val="005AA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69" name="椭圆 1568"/>
                <p:cNvSpPr/>
                <p:nvPr/>
              </p:nvSpPr>
              <p:spPr>
                <a:xfrm>
                  <a:off x="530761" y="4985829"/>
                  <a:ext cx="950750" cy="950750"/>
                </a:xfrm>
                <a:prstGeom prst="ellipse">
                  <a:avLst/>
                </a:prstGeom>
                <a:solidFill>
                  <a:srgbClr val="321A8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70" name="椭圆 1569"/>
                <p:cNvSpPr/>
                <p:nvPr/>
              </p:nvSpPr>
              <p:spPr>
                <a:xfrm>
                  <a:off x="682878" y="5137946"/>
                  <a:ext cx="646516" cy="646516"/>
                </a:xfrm>
                <a:prstGeom prst="ellipse">
                  <a:avLst/>
                </a:prstGeom>
                <a:solidFill>
                  <a:srgbClr val="38095F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523" name="组合 1522"/>
              <p:cNvGrpSpPr/>
              <p:nvPr/>
            </p:nvGrpSpPr>
            <p:grpSpPr>
              <a:xfrm>
                <a:off x="4048919" y="5457206"/>
                <a:ext cx="1822576" cy="1822576"/>
                <a:chOff x="22230" y="4477298"/>
                <a:chExt cx="1967812" cy="1967812"/>
              </a:xfrm>
              <a:effectLst>
                <a:outerShdw blurRad="101600" dist="101600" dir="16200000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559" name="椭圆 1558"/>
                <p:cNvSpPr/>
                <p:nvPr/>
              </p:nvSpPr>
              <p:spPr>
                <a:xfrm>
                  <a:off x="22230" y="4477298"/>
                  <a:ext cx="1967812" cy="1967812"/>
                </a:xfrm>
                <a:prstGeom prst="ellipse">
                  <a:avLst/>
                </a:prstGeom>
                <a:solidFill>
                  <a:srgbClr val="CDE5C1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60" name="椭圆 1559"/>
                <p:cNvSpPr/>
                <p:nvPr/>
              </p:nvSpPr>
              <p:spPr>
                <a:xfrm>
                  <a:off x="113259" y="4568327"/>
                  <a:ext cx="1785754" cy="1785754"/>
                </a:xfrm>
                <a:prstGeom prst="ellipse">
                  <a:avLst/>
                </a:prstGeom>
                <a:solidFill>
                  <a:srgbClr val="00A6CE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61" name="椭圆 1560"/>
                <p:cNvSpPr/>
                <p:nvPr/>
              </p:nvSpPr>
              <p:spPr>
                <a:xfrm>
                  <a:off x="230475" y="4685543"/>
                  <a:ext cx="1551322" cy="1551322"/>
                </a:xfrm>
                <a:prstGeom prst="ellipse">
                  <a:avLst/>
                </a:prstGeom>
                <a:solidFill>
                  <a:srgbClr val="0083C3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62" name="椭圆 1561"/>
                <p:cNvSpPr/>
                <p:nvPr/>
              </p:nvSpPr>
              <p:spPr>
                <a:xfrm>
                  <a:off x="379959" y="4835027"/>
                  <a:ext cx="1252354" cy="1252354"/>
                </a:xfrm>
                <a:prstGeom prst="ellipse">
                  <a:avLst/>
                </a:prstGeom>
                <a:solidFill>
                  <a:srgbClr val="005AA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63" name="椭圆 1562"/>
                <p:cNvSpPr/>
                <p:nvPr/>
              </p:nvSpPr>
              <p:spPr>
                <a:xfrm>
                  <a:off x="530761" y="4985829"/>
                  <a:ext cx="950750" cy="950750"/>
                </a:xfrm>
                <a:prstGeom prst="ellipse">
                  <a:avLst/>
                </a:prstGeom>
                <a:solidFill>
                  <a:srgbClr val="321A8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64" name="椭圆 1563"/>
                <p:cNvSpPr/>
                <p:nvPr/>
              </p:nvSpPr>
              <p:spPr>
                <a:xfrm>
                  <a:off x="682878" y="5137946"/>
                  <a:ext cx="646516" cy="646516"/>
                </a:xfrm>
                <a:prstGeom prst="ellipse">
                  <a:avLst/>
                </a:prstGeom>
                <a:solidFill>
                  <a:srgbClr val="38095F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524" name="组合 1523"/>
              <p:cNvGrpSpPr/>
              <p:nvPr/>
            </p:nvGrpSpPr>
            <p:grpSpPr>
              <a:xfrm>
                <a:off x="5437364" y="5561349"/>
                <a:ext cx="1822576" cy="1822576"/>
                <a:chOff x="22230" y="4477298"/>
                <a:chExt cx="1967812" cy="1967812"/>
              </a:xfrm>
              <a:effectLst>
                <a:outerShdw blurRad="101600" dist="101600" dir="16200000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553" name="椭圆 1552"/>
                <p:cNvSpPr/>
                <p:nvPr/>
              </p:nvSpPr>
              <p:spPr>
                <a:xfrm>
                  <a:off x="22230" y="4477298"/>
                  <a:ext cx="1967812" cy="1967812"/>
                </a:xfrm>
                <a:prstGeom prst="ellipse">
                  <a:avLst/>
                </a:prstGeom>
                <a:solidFill>
                  <a:srgbClr val="CDE5C1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54" name="椭圆 1553"/>
                <p:cNvSpPr/>
                <p:nvPr/>
              </p:nvSpPr>
              <p:spPr>
                <a:xfrm>
                  <a:off x="113259" y="4568327"/>
                  <a:ext cx="1785754" cy="1785754"/>
                </a:xfrm>
                <a:prstGeom prst="ellipse">
                  <a:avLst/>
                </a:prstGeom>
                <a:solidFill>
                  <a:srgbClr val="00A6CE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55" name="椭圆 1554"/>
                <p:cNvSpPr/>
                <p:nvPr/>
              </p:nvSpPr>
              <p:spPr>
                <a:xfrm>
                  <a:off x="230475" y="4685543"/>
                  <a:ext cx="1551322" cy="1551322"/>
                </a:xfrm>
                <a:prstGeom prst="ellipse">
                  <a:avLst/>
                </a:prstGeom>
                <a:solidFill>
                  <a:srgbClr val="0083C3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56" name="椭圆 1555"/>
                <p:cNvSpPr/>
                <p:nvPr/>
              </p:nvSpPr>
              <p:spPr>
                <a:xfrm>
                  <a:off x="379959" y="4835027"/>
                  <a:ext cx="1252354" cy="1252354"/>
                </a:xfrm>
                <a:prstGeom prst="ellipse">
                  <a:avLst/>
                </a:prstGeom>
                <a:solidFill>
                  <a:srgbClr val="005AA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57" name="椭圆 1556"/>
                <p:cNvSpPr/>
                <p:nvPr/>
              </p:nvSpPr>
              <p:spPr>
                <a:xfrm>
                  <a:off x="530761" y="4985829"/>
                  <a:ext cx="950750" cy="950750"/>
                </a:xfrm>
                <a:prstGeom prst="ellipse">
                  <a:avLst/>
                </a:prstGeom>
                <a:solidFill>
                  <a:srgbClr val="321A8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58" name="椭圆 1557"/>
                <p:cNvSpPr/>
                <p:nvPr/>
              </p:nvSpPr>
              <p:spPr>
                <a:xfrm>
                  <a:off x="682878" y="5137946"/>
                  <a:ext cx="646516" cy="646516"/>
                </a:xfrm>
                <a:prstGeom prst="ellipse">
                  <a:avLst/>
                </a:prstGeom>
                <a:solidFill>
                  <a:srgbClr val="38095F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525" name="组合 1524"/>
              <p:cNvGrpSpPr/>
              <p:nvPr/>
            </p:nvGrpSpPr>
            <p:grpSpPr>
              <a:xfrm>
                <a:off x="6748760" y="5516277"/>
                <a:ext cx="1687455" cy="1687455"/>
                <a:chOff x="22230" y="4477298"/>
                <a:chExt cx="1967812" cy="1967812"/>
              </a:xfrm>
              <a:effectLst>
                <a:outerShdw blurRad="101600" dist="101600" dir="16200000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547" name="椭圆 1546"/>
                <p:cNvSpPr/>
                <p:nvPr/>
              </p:nvSpPr>
              <p:spPr>
                <a:xfrm>
                  <a:off x="22230" y="4477298"/>
                  <a:ext cx="1967812" cy="1967812"/>
                </a:xfrm>
                <a:prstGeom prst="ellipse">
                  <a:avLst/>
                </a:prstGeom>
                <a:solidFill>
                  <a:srgbClr val="CDE5C1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48" name="椭圆 1547"/>
                <p:cNvSpPr/>
                <p:nvPr/>
              </p:nvSpPr>
              <p:spPr>
                <a:xfrm>
                  <a:off x="113259" y="4568327"/>
                  <a:ext cx="1785754" cy="1785754"/>
                </a:xfrm>
                <a:prstGeom prst="ellipse">
                  <a:avLst/>
                </a:prstGeom>
                <a:solidFill>
                  <a:srgbClr val="00A6CE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49" name="椭圆 1548"/>
                <p:cNvSpPr/>
                <p:nvPr/>
              </p:nvSpPr>
              <p:spPr>
                <a:xfrm>
                  <a:off x="230475" y="4685543"/>
                  <a:ext cx="1551322" cy="1551322"/>
                </a:xfrm>
                <a:prstGeom prst="ellipse">
                  <a:avLst/>
                </a:prstGeom>
                <a:solidFill>
                  <a:srgbClr val="0083C3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50" name="椭圆 1549"/>
                <p:cNvSpPr/>
                <p:nvPr/>
              </p:nvSpPr>
              <p:spPr>
                <a:xfrm>
                  <a:off x="379959" y="4835027"/>
                  <a:ext cx="1252354" cy="1252354"/>
                </a:xfrm>
                <a:prstGeom prst="ellipse">
                  <a:avLst/>
                </a:prstGeom>
                <a:solidFill>
                  <a:srgbClr val="005AA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51" name="椭圆 1550"/>
                <p:cNvSpPr/>
                <p:nvPr/>
              </p:nvSpPr>
              <p:spPr>
                <a:xfrm>
                  <a:off x="530761" y="4985829"/>
                  <a:ext cx="950750" cy="950750"/>
                </a:xfrm>
                <a:prstGeom prst="ellipse">
                  <a:avLst/>
                </a:prstGeom>
                <a:solidFill>
                  <a:srgbClr val="321A8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52" name="椭圆 1551"/>
                <p:cNvSpPr/>
                <p:nvPr/>
              </p:nvSpPr>
              <p:spPr>
                <a:xfrm>
                  <a:off x="682878" y="5137946"/>
                  <a:ext cx="646516" cy="646516"/>
                </a:xfrm>
                <a:prstGeom prst="ellipse">
                  <a:avLst/>
                </a:prstGeom>
                <a:solidFill>
                  <a:srgbClr val="38095F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526" name="组合 1525"/>
              <p:cNvGrpSpPr/>
              <p:nvPr/>
            </p:nvGrpSpPr>
            <p:grpSpPr>
              <a:xfrm>
                <a:off x="7969490" y="5459877"/>
                <a:ext cx="1687455" cy="1687455"/>
                <a:chOff x="22230" y="4477298"/>
                <a:chExt cx="1967812" cy="1967812"/>
              </a:xfrm>
              <a:effectLst>
                <a:outerShdw blurRad="101600" dist="101600" dir="16200000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541" name="椭圆 1540"/>
                <p:cNvSpPr/>
                <p:nvPr/>
              </p:nvSpPr>
              <p:spPr>
                <a:xfrm>
                  <a:off x="22230" y="4477298"/>
                  <a:ext cx="1967812" cy="1967812"/>
                </a:xfrm>
                <a:prstGeom prst="ellipse">
                  <a:avLst/>
                </a:prstGeom>
                <a:solidFill>
                  <a:srgbClr val="CDE5C1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42" name="椭圆 1541"/>
                <p:cNvSpPr/>
                <p:nvPr/>
              </p:nvSpPr>
              <p:spPr>
                <a:xfrm>
                  <a:off x="113259" y="4568327"/>
                  <a:ext cx="1785754" cy="1785754"/>
                </a:xfrm>
                <a:prstGeom prst="ellipse">
                  <a:avLst/>
                </a:prstGeom>
                <a:solidFill>
                  <a:srgbClr val="00A6CE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43" name="椭圆 1542"/>
                <p:cNvSpPr/>
                <p:nvPr/>
              </p:nvSpPr>
              <p:spPr>
                <a:xfrm>
                  <a:off x="230475" y="4685543"/>
                  <a:ext cx="1551322" cy="1551322"/>
                </a:xfrm>
                <a:prstGeom prst="ellipse">
                  <a:avLst/>
                </a:prstGeom>
                <a:solidFill>
                  <a:srgbClr val="0083C3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44" name="椭圆 1543"/>
                <p:cNvSpPr/>
                <p:nvPr/>
              </p:nvSpPr>
              <p:spPr>
                <a:xfrm>
                  <a:off x="379959" y="4835027"/>
                  <a:ext cx="1252354" cy="1252354"/>
                </a:xfrm>
                <a:prstGeom prst="ellipse">
                  <a:avLst/>
                </a:prstGeom>
                <a:solidFill>
                  <a:srgbClr val="005AA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45" name="椭圆 1544"/>
                <p:cNvSpPr/>
                <p:nvPr/>
              </p:nvSpPr>
              <p:spPr>
                <a:xfrm>
                  <a:off x="530761" y="4985829"/>
                  <a:ext cx="950750" cy="950750"/>
                </a:xfrm>
                <a:prstGeom prst="ellipse">
                  <a:avLst/>
                </a:prstGeom>
                <a:solidFill>
                  <a:srgbClr val="321A8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46" name="椭圆 1545"/>
                <p:cNvSpPr/>
                <p:nvPr/>
              </p:nvSpPr>
              <p:spPr>
                <a:xfrm>
                  <a:off x="682878" y="5137946"/>
                  <a:ext cx="646516" cy="646516"/>
                </a:xfrm>
                <a:prstGeom prst="ellipse">
                  <a:avLst/>
                </a:prstGeom>
                <a:solidFill>
                  <a:srgbClr val="38095F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527" name="组合 1526"/>
              <p:cNvGrpSpPr/>
              <p:nvPr/>
            </p:nvGrpSpPr>
            <p:grpSpPr>
              <a:xfrm>
                <a:off x="402914" y="5512708"/>
                <a:ext cx="1687455" cy="1687455"/>
                <a:chOff x="22230" y="4477298"/>
                <a:chExt cx="1967812" cy="1967812"/>
              </a:xfrm>
              <a:effectLst>
                <a:outerShdw blurRad="101600" dist="101600" dir="16200000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535" name="椭圆 1534"/>
                <p:cNvSpPr/>
                <p:nvPr/>
              </p:nvSpPr>
              <p:spPr>
                <a:xfrm>
                  <a:off x="22230" y="4477298"/>
                  <a:ext cx="1967812" cy="1967812"/>
                </a:xfrm>
                <a:prstGeom prst="ellipse">
                  <a:avLst/>
                </a:prstGeom>
                <a:solidFill>
                  <a:srgbClr val="CDE5C1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36" name="椭圆 1535"/>
                <p:cNvSpPr/>
                <p:nvPr/>
              </p:nvSpPr>
              <p:spPr>
                <a:xfrm>
                  <a:off x="113259" y="4568327"/>
                  <a:ext cx="1785754" cy="1785754"/>
                </a:xfrm>
                <a:prstGeom prst="ellipse">
                  <a:avLst/>
                </a:prstGeom>
                <a:solidFill>
                  <a:srgbClr val="00A6CE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37" name="椭圆 1536"/>
                <p:cNvSpPr/>
                <p:nvPr/>
              </p:nvSpPr>
              <p:spPr>
                <a:xfrm>
                  <a:off x="230475" y="4685543"/>
                  <a:ext cx="1551322" cy="1551322"/>
                </a:xfrm>
                <a:prstGeom prst="ellipse">
                  <a:avLst/>
                </a:prstGeom>
                <a:solidFill>
                  <a:srgbClr val="0083C3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38" name="椭圆 1537"/>
                <p:cNvSpPr/>
                <p:nvPr/>
              </p:nvSpPr>
              <p:spPr>
                <a:xfrm>
                  <a:off x="379959" y="4835027"/>
                  <a:ext cx="1252354" cy="1252354"/>
                </a:xfrm>
                <a:prstGeom prst="ellipse">
                  <a:avLst/>
                </a:prstGeom>
                <a:solidFill>
                  <a:srgbClr val="005AA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39" name="椭圆 1538"/>
                <p:cNvSpPr/>
                <p:nvPr/>
              </p:nvSpPr>
              <p:spPr>
                <a:xfrm>
                  <a:off x="530761" y="4985829"/>
                  <a:ext cx="950750" cy="950750"/>
                </a:xfrm>
                <a:prstGeom prst="ellipse">
                  <a:avLst/>
                </a:prstGeom>
                <a:solidFill>
                  <a:srgbClr val="321A8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40" name="椭圆 1539"/>
                <p:cNvSpPr/>
                <p:nvPr/>
              </p:nvSpPr>
              <p:spPr>
                <a:xfrm>
                  <a:off x="682878" y="5137946"/>
                  <a:ext cx="646516" cy="646516"/>
                </a:xfrm>
                <a:prstGeom prst="ellipse">
                  <a:avLst/>
                </a:prstGeom>
                <a:solidFill>
                  <a:srgbClr val="38095F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528" name="组合 1527"/>
              <p:cNvGrpSpPr/>
              <p:nvPr/>
            </p:nvGrpSpPr>
            <p:grpSpPr>
              <a:xfrm>
                <a:off x="-822919" y="5529057"/>
                <a:ext cx="1687455" cy="1687455"/>
                <a:chOff x="22230" y="4477298"/>
                <a:chExt cx="1967812" cy="1967812"/>
              </a:xfrm>
              <a:effectLst>
                <a:outerShdw blurRad="101600" dist="101600" dir="16200000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529" name="椭圆 1528"/>
                <p:cNvSpPr/>
                <p:nvPr/>
              </p:nvSpPr>
              <p:spPr>
                <a:xfrm>
                  <a:off x="22230" y="4477298"/>
                  <a:ext cx="1967812" cy="1967812"/>
                </a:xfrm>
                <a:prstGeom prst="ellipse">
                  <a:avLst/>
                </a:prstGeom>
                <a:solidFill>
                  <a:srgbClr val="CDE5C1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30" name="椭圆 1529"/>
                <p:cNvSpPr/>
                <p:nvPr/>
              </p:nvSpPr>
              <p:spPr>
                <a:xfrm>
                  <a:off x="113259" y="4568327"/>
                  <a:ext cx="1785754" cy="1785754"/>
                </a:xfrm>
                <a:prstGeom prst="ellipse">
                  <a:avLst/>
                </a:prstGeom>
                <a:solidFill>
                  <a:srgbClr val="00A6CE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31" name="椭圆 1530"/>
                <p:cNvSpPr/>
                <p:nvPr/>
              </p:nvSpPr>
              <p:spPr>
                <a:xfrm>
                  <a:off x="230475" y="4685543"/>
                  <a:ext cx="1551322" cy="1551322"/>
                </a:xfrm>
                <a:prstGeom prst="ellipse">
                  <a:avLst/>
                </a:prstGeom>
                <a:solidFill>
                  <a:srgbClr val="0083C3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32" name="椭圆 1531"/>
                <p:cNvSpPr/>
                <p:nvPr/>
              </p:nvSpPr>
              <p:spPr>
                <a:xfrm>
                  <a:off x="379959" y="4835027"/>
                  <a:ext cx="1252354" cy="1252354"/>
                </a:xfrm>
                <a:prstGeom prst="ellipse">
                  <a:avLst/>
                </a:prstGeom>
                <a:solidFill>
                  <a:srgbClr val="005AA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33" name="椭圆 1532"/>
                <p:cNvSpPr/>
                <p:nvPr/>
              </p:nvSpPr>
              <p:spPr>
                <a:xfrm>
                  <a:off x="530761" y="4985829"/>
                  <a:ext cx="950750" cy="950750"/>
                </a:xfrm>
                <a:prstGeom prst="ellipse">
                  <a:avLst/>
                </a:prstGeom>
                <a:solidFill>
                  <a:srgbClr val="321A8A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34" name="椭圆 1533"/>
                <p:cNvSpPr/>
                <p:nvPr/>
              </p:nvSpPr>
              <p:spPr>
                <a:xfrm>
                  <a:off x="682878" y="5137946"/>
                  <a:ext cx="646516" cy="646516"/>
                </a:xfrm>
                <a:prstGeom prst="ellipse">
                  <a:avLst/>
                </a:prstGeom>
                <a:solidFill>
                  <a:srgbClr val="38095F"/>
                </a:solidFill>
                <a:ln>
                  <a:solidFill>
                    <a:srgbClr val="F6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sp>
        <p:nvSpPr>
          <p:cNvPr id="2016" name="椭圆 2015"/>
          <p:cNvSpPr/>
          <p:nvPr/>
        </p:nvSpPr>
        <p:spPr bwMode="auto">
          <a:xfrm>
            <a:off x="2137785" y="2711157"/>
            <a:ext cx="172812" cy="172727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61000"/>
                </a:schemeClr>
              </a:gs>
              <a:gs pos="31000">
                <a:schemeClr val="bg1">
                  <a:alpha val="22000"/>
                </a:schemeClr>
              </a:gs>
              <a:gs pos="69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17" name="椭圆 2016"/>
          <p:cNvSpPr/>
          <p:nvPr/>
        </p:nvSpPr>
        <p:spPr bwMode="auto">
          <a:xfrm>
            <a:off x="3357126" y="1786148"/>
            <a:ext cx="232984" cy="232869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77000"/>
                </a:schemeClr>
              </a:gs>
              <a:gs pos="31000">
                <a:schemeClr val="bg1">
                  <a:alpha val="37000"/>
                </a:schemeClr>
              </a:gs>
              <a:gs pos="69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18" name="椭圆 2017"/>
          <p:cNvSpPr/>
          <p:nvPr/>
        </p:nvSpPr>
        <p:spPr bwMode="auto">
          <a:xfrm>
            <a:off x="4288786" y="1890364"/>
            <a:ext cx="345842" cy="195427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57000"/>
                </a:schemeClr>
              </a:gs>
              <a:gs pos="13000">
                <a:schemeClr val="bg1">
                  <a:alpha val="33000"/>
                </a:schemeClr>
              </a:gs>
              <a:gs pos="62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19" name="椭圆 2018"/>
          <p:cNvSpPr/>
          <p:nvPr/>
        </p:nvSpPr>
        <p:spPr bwMode="auto">
          <a:xfrm>
            <a:off x="3586958" y="2891735"/>
            <a:ext cx="148918" cy="187542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41000"/>
                </a:schemeClr>
              </a:gs>
              <a:gs pos="31000">
                <a:schemeClr val="bg1">
                  <a:alpha val="22000"/>
                </a:schemeClr>
              </a:gs>
              <a:gs pos="69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20" name="椭圆 2019"/>
          <p:cNvSpPr/>
          <p:nvPr/>
        </p:nvSpPr>
        <p:spPr bwMode="auto">
          <a:xfrm>
            <a:off x="3954644" y="1707504"/>
            <a:ext cx="166252" cy="166170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56000"/>
                </a:schemeClr>
              </a:gs>
              <a:gs pos="31000">
                <a:schemeClr val="bg1">
                  <a:alpha val="25000"/>
                </a:schemeClr>
              </a:gs>
              <a:gs pos="69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21" name="椭圆 2020"/>
          <p:cNvSpPr/>
          <p:nvPr/>
        </p:nvSpPr>
        <p:spPr bwMode="auto">
          <a:xfrm>
            <a:off x="1069646" y="3307362"/>
            <a:ext cx="501662" cy="501413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49000"/>
                </a:schemeClr>
              </a:gs>
              <a:gs pos="31000">
                <a:schemeClr val="bg1">
                  <a:alpha val="17000"/>
                </a:schemeClr>
              </a:gs>
              <a:gs pos="69000">
                <a:srgbClr val="C00000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22" name="椭圆 2021"/>
          <p:cNvSpPr/>
          <p:nvPr/>
        </p:nvSpPr>
        <p:spPr bwMode="auto">
          <a:xfrm>
            <a:off x="1639498" y="1659781"/>
            <a:ext cx="372476" cy="372292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46000"/>
                </a:schemeClr>
              </a:gs>
              <a:gs pos="31000">
                <a:schemeClr val="bg1">
                  <a:alpha val="20000"/>
                </a:schemeClr>
              </a:gs>
              <a:gs pos="69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23" name="椭圆 2022"/>
          <p:cNvSpPr/>
          <p:nvPr/>
        </p:nvSpPr>
        <p:spPr bwMode="auto">
          <a:xfrm>
            <a:off x="2859330" y="1246437"/>
            <a:ext cx="172630" cy="172544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55000"/>
                </a:schemeClr>
              </a:gs>
              <a:gs pos="24000">
                <a:schemeClr val="bg1">
                  <a:alpha val="38000"/>
                </a:schemeClr>
              </a:gs>
              <a:gs pos="6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24" name="椭圆 2023"/>
          <p:cNvSpPr/>
          <p:nvPr/>
        </p:nvSpPr>
        <p:spPr bwMode="auto">
          <a:xfrm>
            <a:off x="2557344" y="1564198"/>
            <a:ext cx="365333" cy="206441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48000"/>
                </a:schemeClr>
              </a:gs>
              <a:gs pos="24000">
                <a:schemeClr val="bg1">
                  <a:alpha val="31000"/>
                </a:schemeClr>
              </a:gs>
              <a:gs pos="62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25" name="椭圆 2024"/>
          <p:cNvSpPr/>
          <p:nvPr/>
        </p:nvSpPr>
        <p:spPr bwMode="auto">
          <a:xfrm>
            <a:off x="4329602" y="2281342"/>
            <a:ext cx="360341" cy="360162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63000"/>
                </a:schemeClr>
              </a:gs>
              <a:gs pos="31000">
                <a:schemeClr val="bg1">
                  <a:alpha val="24000"/>
                </a:schemeClr>
              </a:gs>
              <a:gs pos="69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26" name="椭圆 2025"/>
          <p:cNvSpPr/>
          <p:nvPr/>
        </p:nvSpPr>
        <p:spPr bwMode="auto">
          <a:xfrm>
            <a:off x="4104471" y="3067618"/>
            <a:ext cx="187018" cy="186926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51000"/>
                </a:schemeClr>
              </a:gs>
              <a:gs pos="31000">
                <a:schemeClr val="bg1">
                  <a:alpha val="15000"/>
                </a:schemeClr>
              </a:gs>
              <a:gs pos="69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27" name="椭圆 2026"/>
          <p:cNvSpPr/>
          <p:nvPr/>
        </p:nvSpPr>
        <p:spPr bwMode="auto">
          <a:xfrm>
            <a:off x="1214839" y="2411603"/>
            <a:ext cx="228847" cy="228734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61000"/>
                </a:schemeClr>
              </a:gs>
              <a:gs pos="31000">
                <a:schemeClr val="bg1">
                  <a:alpha val="31000"/>
                </a:schemeClr>
              </a:gs>
              <a:gs pos="69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28" name="椭圆 2027"/>
          <p:cNvSpPr/>
          <p:nvPr/>
        </p:nvSpPr>
        <p:spPr bwMode="auto">
          <a:xfrm>
            <a:off x="2164600" y="2035412"/>
            <a:ext cx="196207" cy="196109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63000"/>
                </a:schemeClr>
              </a:gs>
              <a:gs pos="31000">
                <a:schemeClr val="bg1">
                  <a:alpha val="40000"/>
                </a:schemeClr>
              </a:gs>
              <a:gs pos="69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31" name="椭圆 2030"/>
          <p:cNvSpPr/>
          <p:nvPr/>
        </p:nvSpPr>
        <p:spPr bwMode="auto">
          <a:xfrm>
            <a:off x="4931360" y="2231521"/>
            <a:ext cx="204634" cy="204532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63000"/>
                </a:schemeClr>
              </a:gs>
              <a:gs pos="31000">
                <a:schemeClr val="bg1">
                  <a:alpha val="24000"/>
                </a:schemeClr>
              </a:gs>
              <a:gs pos="69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32" name="椭圆 2031"/>
          <p:cNvSpPr/>
          <p:nvPr/>
        </p:nvSpPr>
        <p:spPr bwMode="auto">
          <a:xfrm>
            <a:off x="2143820" y="3083289"/>
            <a:ext cx="342680" cy="342510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49000"/>
                </a:schemeClr>
              </a:gs>
              <a:gs pos="31000">
                <a:schemeClr val="bg1">
                  <a:alpha val="17000"/>
                </a:schemeClr>
              </a:gs>
              <a:gs pos="69000">
                <a:srgbClr val="C00000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43" name="TextBox 303"/>
          <p:cNvSpPr txBox="1"/>
          <p:nvPr/>
        </p:nvSpPr>
        <p:spPr>
          <a:xfrm>
            <a:off x="1249048" y="1889935"/>
            <a:ext cx="6657975" cy="417358"/>
          </a:xfrm>
          <a:prstGeom prst="rect">
            <a:avLst/>
          </a:prstGeom>
          <a:noFill/>
          <a:effectLst>
            <a:outerShdw blurRad="25400" dist="12700" dir="5400000" algn="t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 fontAlgn="auto">
              <a:lnSpc>
                <a:spcPts val="2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spc="80" dirty="0">
                <a:solidFill>
                  <a:srgbClr val="F6AB00"/>
                </a:solidFill>
                <a:effectLst>
                  <a:outerShdw dir="5400000" algn="t" rotWithShape="0">
                    <a:srgbClr val="FFFF00"/>
                  </a:outerShdw>
                </a:effectLst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同时感谢您一路以来对锐普的支持与信任，</a:t>
            </a:r>
            <a:endParaRPr lang="en-US" altLang="zh-CN" sz="1600" b="1" spc="80" dirty="0">
              <a:solidFill>
                <a:srgbClr val="F6AB00"/>
              </a:solidFill>
              <a:effectLst>
                <a:outerShdw dir="5400000" algn="t" rotWithShape="0">
                  <a:srgbClr val="FFFF00"/>
                </a:outerShdw>
              </a:effectLst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2045" name="TextBox 303"/>
          <p:cNvSpPr txBox="1"/>
          <p:nvPr/>
        </p:nvSpPr>
        <p:spPr>
          <a:xfrm>
            <a:off x="1249048" y="1399650"/>
            <a:ext cx="6657975" cy="417358"/>
          </a:xfrm>
          <a:prstGeom prst="rect">
            <a:avLst/>
          </a:prstGeom>
          <a:noFill/>
          <a:effectLst>
            <a:outerShdw blurRad="25400" dist="12700" dir="5400000" algn="t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 fontAlgn="auto">
              <a:lnSpc>
                <a:spcPts val="2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spc="80" dirty="0">
                <a:solidFill>
                  <a:srgbClr val="F6AB00"/>
                </a:solidFill>
                <a:effectLst>
                  <a:outerShdw dir="5400000" algn="t" rotWithShape="0">
                    <a:srgbClr val="FFFF00"/>
                  </a:outerShdw>
                </a:effectLst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值此新春佳节，衷心祝愿您羊年大吉！</a:t>
            </a:r>
          </a:p>
        </p:txBody>
      </p:sp>
      <p:sp>
        <p:nvSpPr>
          <p:cNvPr id="638" name="TextBox 303"/>
          <p:cNvSpPr txBox="1"/>
          <p:nvPr/>
        </p:nvSpPr>
        <p:spPr>
          <a:xfrm>
            <a:off x="1243013" y="2382713"/>
            <a:ext cx="6657975" cy="451406"/>
          </a:xfrm>
          <a:prstGeom prst="rect">
            <a:avLst/>
          </a:prstGeom>
          <a:noFill/>
          <a:effectLst>
            <a:outerShdw blurRad="25400" dist="12700" dir="5400000" algn="t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>
              <a:lnSpc>
                <a:spcPts val="2800"/>
              </a:lnSpc>
              <a:defRPr/>
            </a:pPr>
            <a:r>
              <a:rPr lang="zh-CN" altLang="en-US" sz="1600" b="1" spc="80" dirty="0">
                <a:solidFill>
                  <a:srgbClr val="F6AB00"/>
                </a:solidFill>
                <a:effectLst>
                  <a:outerShdw dir="5400000" algn="t" rotWithShape="0">
                    <a:srgbClr val="FFFF00"/>
                  </a:outerShdw>
                </a:effectLst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未来的日子，我们必将携手共创一片新的</a:t>
            </a:r>
            <a:r>
              <a:rPr lang="zh-CN" altLang="en-US" sz="1600" b="1" spc="80" dirty="0" smtClean="0">
                <a:solidFill>
                  <a:srgbClr val="F6AB00"/>
                </a:solidFill>
                <a:effectLst>
                  <a:outerShdw dir="5400000" algn="t" rotWithShape="0">
                    <a:srgbClr val="FFFF00"/>
                  </a:outerShdw>
                </a:effectLst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蓝海！</a:t>
            </a:r>
            <a:endParaRPr lang="en-US" altLang="zh-CN" sz="1600" b="1" spc="80" dirty="0">
              <a:solidFill>
                <a:srgbClr val="F6AB00"/>
              </a:solidFill>
              <a:effectLst>
                <a:outerShdw dir="5400000" algn="t" rotWithShape="0">
                  <a:srgbClr val="FFFF00"/>
                </a:outerShdw>
              </a:effectLst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57689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0" presetClass="exit" presetSubtype="0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" dur="750"/>
                                            <p:tgtEl>
                                              <p:spTgt spid="20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w+.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" dur="750"/>
                                            <p:tgtEl>
                                              <p:spTgt spid="20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" dur="750"/>
                                            <p:tgtEl>
                                              <p:spTgt spid="204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20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" presetID="50" presetClass="exit" presetSubtype="0" accel="100000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1" dur="750"/>
                                            <p:tgtEl>
                                              <p:spTgt spid="20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w+.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750"/>
                                            <p:tgtEl>
                                              <p:spTgt spid="20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3" dur="750"/>
                                            <p:tgtEl>
                                              <p:spTgt spid="20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20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" presetID="2" presetClass="exit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6" dur="750"/>
                                            <p:tgtEl>
                                              <p:spTgt spid="15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750"/>
                                            <p:tgtEl>
                                              <p:spTgt spid="15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15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" presetID="2" presetClass="exit" presetSubtype="4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0" dur="750"/>
                                            <p:tgtEl>
                                              <p:spTgt spid="14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750"/>
                                            <p:tgtEl>
                                              <p:spTgt spid="14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14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" presetID="2" presetClass="exit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4" dur="750"/>
                                            <p:tgtEl>
                                              <p:spTgt spid="13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750"/>
                                            <p:tgtEl>
                                              <p:spTgt spid="13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13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" presetID="2" presetClass="exit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8" dur="750"/>
                                            <p:tgtEl>
                                              <p:spTgt spid="12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750"/>
                                            <p:tgtEl>
                                              <p:spTgt spid="12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12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2" presetClass="exit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2" dur="750"/>
                                            <p:tgtEl>
                                              <p:spTgt spid="12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750"/>
                                            <p:tgtEl>
                                              <p:spTgt spid="12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12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2" presetClass="exit" presetSubtype="8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6" dur="750"/>
                                            <p:tgtEl>
                                              <p:spTgt spid="12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750"/>
                                            <p:tgtEl>
                                              <p:spTgt spid="12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12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" presetID="2" presetClass="exit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0" dur="750"/>
                                            <p:tgtEl>
                                              <p:spTgt spid="12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750"/>
                                            <p:tgtEl>
                                              <p:spTgt spid="12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12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" presetID="2" presetClass="exit" presetSubtype="8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4" dur="750"/>
                                            <p:tgtEl>
                                              <p:spTgt spid="12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750"/>
                                            <p:tgtEl>
                                              <p:spTgt spid="12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12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2" presetClass="exit" presetSubtype="8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8" dur="750"/>
                                            <p:tgtEl>
                                              <p:spTgt spid="12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750"/>
                                            <p:tgtEl>
                                              <p:spTgt spid="12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12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" presetID="2" presetClass="exit" presetSubtype="8" fill="hold" grpId="0" nodeType="withEffect">
                                      <p:stCondLst>
                                        <p:cond delay="24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2" dur="750"/>
                                            <p:tgtEl>
                                              <p:spTgt spid="12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750"/>
                                            <p:tgtEl>
                                              <p:spTgt spid="12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12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2" presetClass="exit" presetSubtype="8" fill="hold" grpId="0" nodeType="withEffect">
                                      <p:stCondLst>
                                        <p:cond delay="18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6" dur="750"/>
                                            <p:tgtEl>
                                              <p:spTgt spid="12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750"/>
                                            <p:tgtEl>
                                              <p:spTgt spid="12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12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9" presetID="2" presetClass="exit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0" dur="750"/>
                                            <p:tgtEl>
                                              <p:spTgt spid="12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750"/>
                                            <p:tgtEl>
                                              <p:spTgt spid="12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12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" presetID="2" presetClass="exit" presetSubtype="2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4" dur="750"/>
                                            <p:tgtEl>
                                              <p:spTgt spid="12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750"/>
                                            <p:tgtEl>
                                              <p:spTgt spid="12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12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" presetID="2" presetClass="exit" presetSubtype="2" fill="hold" grpId="0" nodeType="withEffect">
                                      <p:stCondLst>
                                        <p:cond delay="12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8" dur="750"/>
                                            <p:tgtEl>
                                              <p:spTgt spid="12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750"/>
                                            <p:tgtEl>
                                              <p:spTgt spid="12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12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1" presetID="2" presetClass="exit" presetSubtype="2" fill="hold" grpId="0" nodeType="withEffect">
                                      <p:stCondLst>
                                        <p:cond delay="16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2" dur="750"/>
                                            <p:tgtEl>
                                              <p:spTgt spid="12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750"/>
                                            <p:tgtEl>
                                              <p:spTgt spid="12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12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2" presetClass="exit" presetSubtype="2" fill="hold" grpId="0" nodeType="withEffect">
                                      <p:stCondLst>
                                        <p:cond delay="18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6" dur="750"/>
                                            <p:tgtEl>
                                              <p:spTgt spid="12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7" dur="750"/>
                                            <p:tgtEl>
                                              <p:spTgt spid="12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12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9" presetID="2" presetClass="exit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0" dur="750"/>
                                            <p:tgtEl>
                                              <p:spTgt spid="12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750"/>
                                            <p:tgtEl>
                                              <p:spTgt spid="12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12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3" presetID="42" presetClass="path" presetSubtype="0" fill="hold" nodeType="withEffect" p14:presetBounceEnd="20000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0 -1.35802E-6 L -1.00399 0.00031 " pathEditMode="relative" rAng="0" ptsTypes="AA" p14:bounceEnd="20000">
                                          <p:cBhvr>
                                            <p:cTn id="84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0208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8" fill="hold" grpId="0" nodeType="withEffect" p14:presetBounceEnd="16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87" dur="500" fill="hold"/>
                                            <p:tgtEl>
                                              <p:spTgt spid="12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88" dur="500" fill="hold"/>
                                            <p:tgtEl>
                                              <p:spTgt spid="12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53" presetClass="entr" presetSubtype="16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8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53" presetClass="entr" presetSubtype="16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3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53" presetClass="entr" presetSubtype="16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8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9" presetID="55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1" dur="1000" fill="hold"/>
                                            <p:tgtEl>
                                              <p:spTgt spid="12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1000" fill="hold"/>
                                            <p:tgtEl>
                                              <p:spTgt spid="12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3" dur="1000"/>
                                            <p:tgtEl>
                                              <p:spTgt spid="12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22" presetClass="entr" presetSubtype="8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6" dur="500"/>
                                            <p:tgtEl>
                                              <p:spTgt spid="33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22" presetClass="entr" presetSubtype="8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9" dur="500"/>
                                            <p:tgtEl>
                                              <p:spTgt spid="33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22" presetClass="entr" presetSubtype="2" fill="hold" grpId="0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22" dur="500"/>
                                            <p:tgtEl>
                                              <p:spTgt spid="30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22" presetClass="entr" presetSubtype="2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25" dur="500"/>
                                            <p:tgtEl>
                                              <p:spTgt spid="33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6" presetID="22" presetClass="entr" presetSubtype="2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28" dur="550"/>
                                            <p:tgtEl>
                                              <p:spTgt spid="33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55" presetClass="entr" presetSubtype="0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1" dur="1000" fill="hold"/>
                                            <p:tgtEl>
                                              <p:spTgt spid="33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2" dur="1000" fill="hold"/>
                                            <p:tgtEl>
                                              <p:spTgt spid="33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3" dur="1000"/>
                                            <p:tgtEl>
                                              <p:spTgt spid="33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4" presetID="10" presetClass="entr" presetSubtype="0" fill="hold" grpId="0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6" dur="1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7" presetID="22" presetClass="entr" presetSubtype="1" fill="hold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9" dur="500"/>
                                            <p:tgtEl>
                                              <p:spTgt spid="12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0" presetID="23" presetClass="entr" presetSubtype="32" fill="hold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2" dur="500" fill="hold"/>
                                            <p:tgtEl>
                                              <p:spTgt spid="12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3" dur="500" fill="hold"/>
                                            <p:tgtEl>
                                              <p:spTgt spid="12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4" presetID="2" presetClass="entr" presetSubtype="4" fill="hold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6" dur="500" fill="hold"/>
                                            <p:tgtEl>
                                              <p:spTgt spid="12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7" dur="500" fill="hold"/>
                                            <p:tgtEl>
                                              <p:spTgt spid="12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8" presetID="10" presetClass="entr" presetSubtype="0" repeatCount="indefinite" fill="hold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0" dur="500"/>
                                            <p:tgtEl>
                                              <p:spTgt spid="20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1" presetID="10" presetClass="entr" presetSubtype="0" repeatCount="indefinite" fill="hold" nodeType="withEffect">
                                      <p:stCondLst>
                                        <p:cond delay="445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3" dur="750"/>
                                            <p:tgtEl>
                                              <p:spTgt spid="20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4" presetID="10" presetClass="entr" presetSubtype="0" repeatCount="indefinite" fill="hold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1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6" dur="500"/>
                                            <p:tgtEl>
                                              <p:spTgt spid="20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7" presetID="10" presetClass="entr" presetSubtype="0" repeatCount="indefinite" fill="hold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9" dur="550"/>
                                            <p:tgtEl>
                                              <p:spTgt spid="20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0" presetID="10" presetClass="entr" presetSubtype="0" repeatCount="indefinite" fill="hold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1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2" dur="500"/>
                                            <p:tgtEl>
                                              <p:spTgt spid="20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3" presetID="10" presetClass="entr" presetSubtype="0" repeatCount="indefinite" fill="hold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5" dur="600"/>
                                            <p:tgtEl>
                                              <p:spTgt spid="20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6" presetID="10" presetClass="entr" presetSubtype="0" repeatCount="indefinite" fill="hold" nodeType="withEffect">
                                      <p:stCondLst>
                                        <p:cond delay="4450"/>
                                      </p:stCondLst>
                                      <p:childTnLst>
                                        <p:set>
                                          <p:cBhvr>
                                            <p:cTn id="1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8" dur="450"/>
                                            <p:tgtEl>
                                              <p:spTgt spid="20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9" presetID="10" presetClass="entr" presetSubtype="0" repeatCount="indefinite" fill="hold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1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1" dur="500"/>
                                            <p:tgtEl>
                                              <p:spTgt spid="20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2" presetID="6" presetClass="emph" presetSubtype="0" repeatCount="indefinite" autoRev="1" fill="hold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animScale>
                                          <p:cBhvr>
                                            <p:cTn id="173" dur="2000" fill="hold"/>
                                            <p:tgtEl>
                                              <p:spTgt spid="2016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4" presetID="6" presetClass="emph" presetSubtype="0" repeatCount="indefinite" autoRev="1" fill="hold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Scale>
                                          <p:cBhvr>
                                            <p:cTn id="175" dur="1000" fill="hold"/>
                                            <p:tgtEl>
                                              <p:spTgt spid="2017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6" presetID="6" presetClass="emph" presetSubtype="0" repeatCount="indefinite" autoRev="1" fill="hold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Scale>
                                          <p:cBhvr>
                                            <p:cTn id="177" dur="1250" fill="hold"/>
                                            <p:tgtEl>
                                              <p:spTgt spid="2018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8" presetID="6" presetClass="emph" presetSubtype="0" repeatCount="indefinite" autoRev="1" fill="hold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Scale>
                                          <p:cBhvr>
                                            <p:cTn id="179" dur="2000" fill="hold"/>
                                            <p:tgtEl>
                                              <p:spTgt spid="2019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0" presetID="6" presetClass="emph" presetSubtype="0" repeatCount="indefinite" autoRev="1" fill="hold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animScale>
                                          <p:cBhvr>
                                            <p:cTn id="181" dur="950" fill="hold"/>
                                            <p:tgtEl>
                                              <p:spTgt spid="2020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2" presetID="6" presetClass="emph" presetSubtype="0" repeatCount="indefinite" autoRev="1" fill="hold" nodeType="withEffect">
                                      <p:stCondLst>
                                        <p:cond delay="7400"/>
                                      </p:stCondLst>
                                      <p:childTnLst>
                                        <p:animScale>
                                          <p:cBhvr>
                                            <p:cTn id="183" dur="750" fill="hold"/>
                                            <p:tgtEl>
                                              <p:spTgt spid="2021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4" presetID="6" presetClass="emph" presetSubtype="0" repeatCount="indefinite" autoRev="1" fill="hold" nodeType="withEffect">
                                      <p:stCondLst>
                                        <p:cond delay="5900"/>
                                      </p:stCondLst>
                                      <p:childTnLst>
                                        <p:animScale>
                                          <p:cBhvr>
                                            <p:cTn id="185" dur="1450" fill="hold"/>
                                            <p:tgtEl>
                                              <p:spTgt spid="2022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6" presetID="6" presetClass="emph" presetSubtype="0" repeatCount="indefinite" autoRev="1" fill="hold" nodeType="withEffect">
                                      <p:stCondLst>
                                        <p:cond delay="6100"/>
                                      </p:stCondLst>
                                      <p:childTnLst>
                                        <p:animScale>
                                          <p:cBhvr>
                                            <p:cTn id="187" dur="500" fill="hold"/>
                                            <p:tgtEl>
                                              <p:spTgt spid="2023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8" presetID="10" presetClass="entr" presetSubtype="0" repeatCount="indefinite" fill="hold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0" dur="500"/>
                                            <p:tgtEl>
                                              <p:spTgt spid="20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1" presetID="6" presetClass="emph" presetSubtype="0" repeatCount="indefinite" autoRev="1" fill="hold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Scale>
                                          <p:cBhvr>
                                            <p:cTn id="192" dur="1250" fill="hold"/>
                                            <p:tgtEl>
                                              <p:spTgt spid="2024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3" presetID="10" presetClass="entr" presetSubtype="0" repeatCount="indefinite" fill="hold" nodeType="withEffect">
                                      <p:stCondLst>
                                        <p:cond delay="4450"/>
                                      </p:stCondLst>
                                      <p:childTnLst>
                                        <p:set>
                                          <p:cBhvr>
                                            <p:cTn id="1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5" dur="400"/>
                                            <p:tgtEl>
                                              <p:spTgt spid="20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6" presetID="6" presetClass="emph" presetSubtype="0" repeatCount="indefinite" autoRev="1" fill="hold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Scale>
                                          <p:cBhvr>
                                            <p:cTn id="197" dur="1000" fill="hold"/>
                                            <p:tgtEl>
                                              <p:spTgt spid="2025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8" presetID="10" presetClass="entr" presetSubtype="0" repeatCount="indefinite" fill="hold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1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0" dur="500"/>
                                            <p:tgtEl>
                                              <p:spTgt spid="20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1" presetID="6" presetClass="emph" presetSubtype="0" repeatCount="indefinite" autoRev="1" fill="hold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Scale>
                                          <p:cBhvr>
                                            <p:cTn id="202" dur="2000" fill="hold"/>
                                            <p:tgtEl>
                                              <p:spTgt spid="2026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3" presetID="10" presetClass="entr" presetSubtype="0" repeatCount="indefinite" fill="hold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set>
                                          <p:cBhvr>
                                            <p:cTn id="2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5" dur="500"/>
                                            <p:tgtEl>
                                              <p:spTgt spid="20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6" presetID="6" presetClass="emph" presetSubtype="0" repeatCount="indefinite" autoRev="1" fill="hold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Scale>
                                          <p:cBhvr>
                                            <p:cTn id="207" dur="2000" fill="hold"/>
                                            <p:tgtEl>
                                              <p:spTgt spid="2027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8" presetID="10" presetClass="entr" presetSubtype="0" repeatCount="indefinite" fill="hold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2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0" dur="500"/>
                                            <p:tgtEl>
                                              <p:spTgt spid="20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1" presetID="6" presetClass="emph" presetSubtype="0" repeatCount="indefinite" autoRev="1" fill="hold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Scale>
                                          <p:cBhvr>
                                            <p:cTn id="212" dur="2000" fill="hold"/>
                                            <p:tgtEl>
                                              <p:spTgt spid="2028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3" presetID="10" presetClass="entr" presetSubtype="0" repeatCount="indefinite" fill="hold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2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5" dur="400"/>
                                            <p:tgtEl>
                                              <p:spTgt spid="20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6" presetID="6" presetClass="emph" presetSubtype="0" repeatCount="indefinite" autoRev="1" fill="hold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Scale>
                                          <p:cBhvr>
                                            <p:cTn id="217" dur="1000" fill="hold"/>
                                            <p:tgtEl>
                                              <p:spTgt spid="2031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8" presetID="10" presetClass="entr" presetSubtype="0" repeatCount="indefinite" fill="hold" nodeType="withEffect">
                                      <p:stCondLst>
                                        <p:cond delay="4450"/>
                                      </p:stCondLst>
                                      <p:childTnLst>
                                        <p:set>
                                          <p:cBhvr>
                                            <p:cTn id="2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0" dur="750"/>
                                            <p:tgtEl>
                                              <p:spTgt spid="20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1" presetID="6" presetClass="emph" presetSubtype="0" repeatCount="indefinite" autoRev="1" fill="hold" nodeType="withEffect">
                                      <p:stCondLst>
                                        <p:cond delay="7400"/>
                                      </p:stCondLst>
                                      <p:childTnLst>
                                        <p:animScale>
                                          <p:cBhvr>
                                            <p:cTn id="222" dur="750" fill="hold"/>
                                            <p:tgtEl>
                                              <p:spTgt spid="2032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3" presetID="50" presetClass="exit" presetSubtype="0" accel="10000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24" dur="750"/>
                                            <p:tgtEl>
                                              <p:spTgt spid="6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w+.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5" dur="750"/>
                                            <p:tgtEl>
                                              <p:spTgt spid="6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26" dur="750"/>
                                            <p:tgtEl>
                                              <p:spTgt spid="63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7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6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1246" grpId="0" animBg="1"/>
          <p:bldP spid="1263" grpId="0" animBg="1"/>
          <p:bldP spid="3043" grpId="0" animBg="1"/>
          <p:bldP spid="3301" grpId="0" animBg="1"/>
          <p:bldP spid="3311" grpId="0"/>
          <p:bldP spid="3313" grpId="0"/>
          <p:bldP spid="1232" grpId="0" animBg="1"/>
          <p:bldP spid="1233" grpId="0" animBg="1"/>
          <p:bldP spid="1234" grpId="0" animBg="1"/>
          <p:bldP spid="1236" grpId="0" animBg="1"/>
          <p:bldP spid="1242" grpId="0" animBg="1"/>
          <p:bldP spid="1243" grpId="0" animBg="1"/>
          <p:bldP spid="1244" grpId="0" animBg="1"/>
          <p:bldP spid="1245" grpId="0" animBg="1"/>
          <p:bldP spid="1247" grpId="0" animBg="1"/>
          <p:bldP spid="1249" grpId="0" animBg="1"/>
          <p:bldP spid="1262" grpId="0" animBg="1"/>
          <p:bldP spid="1264" grpId="0" animBg="1"/>
          <p:bldP spid="1265" grpId="0" animBg="1"/>
          <p:bldP spid="2043" grpId="0"/>
          <p:bldP spid="2045" grpId="0"/>
          <p:bldP spid="63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0" presetClass="exit" presetSubtype="0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" dur="750"/>
                                            <p:tgtEl>
                                              <p:spTgt spid="20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w+.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" dur="750"/>
                                            <p:tgtEl>
                                              <p:spTgt spid="20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" dur="750"/>
                                            <p:tgtEl>
                                              <p:spTgt spid="204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20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" presetID="50" presetClass="exit" presetSubtype="0" accel="100000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1" dur="750"/>
                                            <p:tgtEl>
                                              <p:spTgt spid="20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w+.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750"/>
                                            <p:tgtEl>
                                              <p:spTgt spid="20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3" dur="750"/>
                                            <p:tgtEl>
                                              <p:spTgt spid="20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20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" presetID="2" presetClass="exit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6" dur="750"/>
                                            <p:tgtEl>
                                              <p:spTgt spid="15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750"/>
                                            <p:tgtEl>
                                              <p:spTgt spid="15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15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" presetID="2" presetClass="exit" presetSubtype="4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0" dur="750"/>
                                            <p:tgtEl>
                                              <p:spTgt spid="14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750"/>
                                            <p:tgtEl>
                                              <p:spTgt spid="14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14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" presetID="2" presetClass="exit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4" dur="750"/>
                                            <p:tgtEl>
                                              <p:spTgt spid="13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750"/>
                                            <p:tgtEl>
                                              <p:spTgt spid="13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13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" presetID="2" presetClass="exit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8" dur="750"/>
                                            <p:tgtEl>
                                              <p:spTgt spid="12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750"/>
                                            <p:tgtEl>
                                              <p:spTgt spid="12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12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2" presetClass="exit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2" dur="750"/>
                                            <p:tgtEl>
                                              <p:spTgt spid="12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750"/>
                                            <p:tgtEl>
                                              <p:spTgt spid="12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12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2" presetClass="exit" presetSubtype="8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6" dur="750"/>
                                            <p:tgtEl>
                                              <p:spTgt spid="12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750"/>
                                            <p:tgtEl>
                                              <p:spTgt spid="12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12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" presetID="2" presetClass="exit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0" dur="750"/>
                                            <p:tgtEl>
                                              <p:spTgt spid="12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750"/>
                                            <p:tgtEl>
                                              <p:spTgt spid="12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12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" presetID="2" presetClass="exit" presetSubtype="8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4" dur="750"/>
                                            <p:tgtEl>
                                              <p:spTgt spid="12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750"/>
                                            <p:tgtEl>
                                              <p:spTgt spid="12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12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2" presetClass="exit" presetSubtype="8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8" dur="750"/>
                                            <p:tgtEl>
                                              <p:spTgt spid="12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750"/>
                                            <p:tgtEl>
                                              <p:spTgt spid="12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12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" presetID="2" presetClass="exit" presetSubtype="8" fill="hold" grpId="0" nodeType="withEffect">
                                      <p:stCondLst>
                                        <p:cond delay="24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2" dur="750"/>
                                            <p:tgtEl>
                                              <p:spTgt spid="12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750"/>
                                            <p:tgtEl>
                                              <p:spTgt spid="12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12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2" presetClass="exit" presetSubtype="8" fill="hold" grpId="0" nodeType="withEffect">
                                      <p:stCondLst>
                                        <p:cond delay="18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6" dur="750"/>
                                            <p:tgtEl>
                                              <p:spTgt spid="12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750"/>
                                            <p:tgtEl>
                                              <p:spTgt spid="12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12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9" presetID="2" presetClass="exit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0" dur="750"/>
                                            <p:tgtEl>
                                              <p:spTgt spid="12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750"/>
                                            <p:tgtEl>
                                              <p:spTgt spid="12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12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" presetID="2" presetClass="exit" presetSubtype="2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4" dur="750"/>
                                            <p:tgtEl>
                                              <p:spTgt spid="12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750"/>
                                            <p:tgtEl>
                                              <p:spTgt spid="12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12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" presetID="2" presetClass="exit" presetSubtype="2" fill="hold" grpId="0" nodeType="withEffect">
                                      <p:stCondLst>
                                        <p:cond delay="12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8" dur="750"/>
                                            <p:tgtEl>
                                              <p:spTgt spid="12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750"/>
                                            <p:tgtEl>
                                              <p:spTgt spid="12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12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1" presetID="2" presetClass="exit" presetSubtype="2" fill="hold" grpId="0" nodeType="withEffect">
                                      <p:stCondLst>
                                        <p:cond delay="16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2" dur="750"/>
                                            <p:tgtEl>
                                              <p:spTgt spid="12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750"/>
                                            <p:tgtEl>
                                              <p:spTgt spid="12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12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2" presetClass="exit" presetSubtype="2" fill="hold" grpId="0" nodeType="withEffect">
                                      <p:stCondLst>
                                        <p:cond delay="18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6" dur="750"/>
                                            <p:tgtEl>
                                              <p:spTgt spid="12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7" dur="750"/>
                                            <p:tgtEl>
                                              <p:spTgt spid="12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12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9" presetID="2" presetClass="exit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0" dur="750"/>
                                            <p:tgtEl>
                                              <p:spTgt spid="12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750"/>
                                            <p:tgtEl>
                                              <p:spTgt spid="12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12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3" presetID="42" presetClass="path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0 -1.35802E-6 L -1.00399 0.00031 " pathEditMode="relative" rAng="0" ptsTypes="AA">
                                          <p:cBhvr>
                                            <p:cTn id="84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0208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500" fill="hold"/>
                                            <p:tgtEl>
                                              <p:spTgt spid="12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500" fill="hold"/>
                                            <p:tgtEl>
                                              <p:spTgt spid="12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53" presetClass="entr" presetSubtype="16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8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53" presetClass="entr" presetSubtype="16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3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53" presetClass="entr" presetSubtype="16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8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9" presetID="55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1" dur="1000" fill="hold"/>
                                            <p:tgtEl>
                                              <p:spTgt spid="12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1000" fill="hold"/>
                                            <p:tgtEl>
                                              <p:spTgt spid="12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3" dur="1000"/>
                                            <p:tgtEl>
                                              <p:spTgt spid="12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22" presetClass="entr" presetSubtype="8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6" dur="500"/>
                                            <p:tgtEl>
                                              <p:spTgt spid="33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22" presetClass="entr" presetSubtype="8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9" dur="500"/>
                                            <p:tgtEl>
                                              <p:spTgt spid="33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22" presetClass="entr" presetSubtype="2" fill="hold" grpId="0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22" dur="500"/>
                                            <p:tgtEl>
                                              <p:spTgt spid="30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22" presetClass="entr" presetSubtype="2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25" dur="500"/>
                                            <p:tgtEl>
                                              <p:spTgt spid="33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6" presetID="22" presetClass="entr" presetSubtype="2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28" dur="550"/>
                                            <p:tgtEl>
                                              <p:spTgt spid="33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55" presetClass="entr" presetSubtype="0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1" dur="1000" fill="hold"/>
                                            <p:tgtEl>
                                              <p:spTgt spid="33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2" dur="1000" fill="hold"/>
                                            <p:tgtEl>
                                              <p:spTgt spid="33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3" dur="1000"/>
                                            <p:tgtEl>
                                              <p:spTgt spid="33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4" presetID="10" presetClass="entr" presetSubtype="0" fill="hold" grpId="0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6" dur="1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7" presetID="22" presetClass="entr" presetSubtype="1" fill="hold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9" dur="500"/>
                                            <p:tgtEl>
                                              <p:spTgt spid="12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0" presetID="23" presetClass="entr" presetSubtype="32" fill="hold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2" dur="500" fill="hold"/>
                                            <p:tgtEl>
                                              <p:spTgt spid="12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3" dur="500" fill="hold"/>
                                            <p:tgtEl>
                                              <p:spTgt spid="12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4" presetID="2" presetClass="entr" presetSubtype="4" fill="hold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6" dur="500" fill="hold"/>
                                            <p:tgtEl>
                                              <p:spTgt spid="12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7" dur="500" fill="hold"/>
                                            <p:tgtEl>
                                              <p:spTgt spid="12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8" presetID="10" presetClass="entr" presetSubtype="0" repeatCount="indefinite" fill="hold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0" dur="500"/>
                                            <p:tgtEl>
                                              <p:spTgt spid="20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1" presetID="10" presetClass="entr" presetSubtype="0" repeatCount="indefinite" fill="hold" nodeType="withEffect">
                                      <p:stCondLst>
                                        <p:cond delay="445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3" dur="750"/>
                                            <p:tgtEl>
                                              <p:spTgt spid="20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4" presetID="10" presetClass="entr" presetSubtype="0" repeatCount="indefinite" fill="hold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1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6" dur="500"/>
                                            <p:tgtEl>
                                              <p:spTgt spid="20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7" presetID="10" presetClass="entr" presetSubtype="0" repeatCount="indefinite" fill="hold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9" dur="550"/>
                                            <p:tgtEl>
                                              <p:spTgt spid="20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0" presetID="10" presetClass="entr" presetSubtype="0" repeatCount="indefinite" fill="hold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1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2" dur="500"/>
                                            <p:tgtEl>
                                              <p:spTgt spid="20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3" presetID="10" presetClass="entr" presetSubtype="0" repeatCount="indefinite" fill="hold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5" dur="600"/>
                                            <p:tgtEl>
                                              <p:spTgt spid="20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6" presetID="10" presetClass="entr" presetSubtype="0" repeatCount="indefinite" fill="hold" nodeType="withEffect">
                                      <p:stCondLst>
                                        <p:cond delay="4450"/>
                                      </p:stCondLst>
                                      <p:childTnLst>
                                        <p:set>
                                          <p:cBhvr>
                                            <p:cTn id="1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8" dur="450"/>
                                            <p:tgtEl>
                                              <p:spTgt spid="20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9" presetID="10" presetClass="entr" presetSubtype="0" repeatCount="indefinite" fill="hold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1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1" dur="500"/>
                                            <p:tgtEl>
                                              <p:spTgt spid="20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2" presetID="6" presetClass="emph" presetSubtype="0" repeatCount="indefinite" autoRev="1" fill="hold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animScale>
                                          <p:cBhvr>
                                            <p:cTn id="173" dur="2000" fill="hold"/>
                                            <p:tgtEl>
                                              <p:spTgt spid="2016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4" presetID="6" presetClass="emph" presetSubtype="0" repeatCount="indefinite" autoRev="1" fill="hold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Scale>
                                          <p:cBhvr>
                                            <p:cTn id="175" dur="1000" fill="hold"/>
                                            <p:tgtEl>
                                              <p:spTgt spid="2017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6" presetID="6" presetClass="emph" presetSubtype="0" repeatCount="indefinite" autoRev="1" fill="hold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Scale>
                                          <p:cBhvr>
                                            <p:cTn id="177" dur="1250" fill="hold"/>
                                            <p:tgtEl>
                                              <p:spTgt spid="2018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8" presetID="6" presetClass="emph" presetSubtype="0" repeatCount="indefinite" autoRev="1" fill="hold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Scale>
                                          <p:cBhvr>
                                            <p:cTn id="179" dur="2000" fill="hold"/>
                                            <p:tgtEl>
                                              <p:spTgt spid="2019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0" presetID="6" presetClass="emph" presetSubtype="0" repeatCount="indefinite" autoRev="1" fill="hold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animScale>
                                          <p:cBhvr>
                                            <p:cTn id="181" dur="950" fill="hold"/>
                                            <p:tgtEl>
                                              <p:spTgt spid="2020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2" presetID="6" presetClass="emph" presetSubtype="0" repeatCount="indefinite" autoRev="1" fill="hold" nodeType="withEffect">
                                      <p:stCondLst>
                                        <p:cond delay="7400"/>
                                      </p:stCondLst>
                                      <p:childTnLst>
                                        <p:animScale>
                                          <p:cBhvr>
                                            <p:cTn id="183" dur="750" fill="hold"/>
                                            <p:tgtEl>
                                              <p:spTgt spid="2021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4" presetID="6" presetClass="emph" presetSubtype="0" repeatCount="indefinite" autoRev="1" fill="hold" nodeType="withEffect">
                                      <p:stCondLst>
                                        <p:cond delay="5900"/>
                                      </p:stCondLst>
                                      <p:childTnLst>
                                        <p:animScale>
                                          <p:cBhvr>
                                            <p:cTn id="185" dur="1450" fill="hold"/>
                                            <p:tgtEl>
                                              <p:spTgt spid="2022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6" presetID="6" presetClass="emph" presetSubtype="0" repeatCount="indefinite" autoRev="1" fill="hold" nodeType="withEffect">
                                      <p:stCondLst>
                                        <p:cond delay="6100"/>
                                      </p:stCondLst>
                                      <p:childTnLst>
                                        <p:animScale>
                                          <p:cBhvr>
                                            <p:cTn id="187" dur="500" fill="hold"/>
                                            <p:tgtEl>
                                              <p:spTgt spid="2023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8" presetID="10" presetClass="entr" presetSubtype="0" repeatCount="indefinite" fill="hold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0" dur="500"/>
                                            <p:tgtEl>
                                              <p:spTgt spid="20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1" presetID="6" presetClass="emph" presetSubtype="0" repeatCount="indefinite" autoRev="1" fill="hold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Scale>
                                          <p:cBhvr>
                                            <p:cTn id="192" dur="1250" fill="hold"/>
                                            <p:tgtEl>
                                              <p:spTgt spid="2024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3" presetID="10" presetClass="entr" presetSubtype="0" repeatCount="indefinite" fill="hold" nodeType="withEffect">
                                      <p:stCondLst>
                                        <p:cond delay="4450"/>
                                      </p:stCondLst>
                                      <p:childTnLst>
                                        <p:set>
                                          <p:cBhvr>
                                            <p:cTn id="1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5" dur="400"/>
                                            <p:tgtEl>
                                              <p:spTgt spid="20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6" presetID="6" presetClass="emph" presetSubtype="0" repeatCount="indefinite" autoRev="1" fill="hold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Scale>
                                          <p:cBhvr>
                                            <p:cTn id="197" dur="1000" fill="hold"/>
                                            <p:tgtEl>
                                              <p:spTgt spid="2025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8" presetID="10" presetClass="entr" presetSubtype="0" repeatCount="indefinite" fill="hold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1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0" dur="500"/>
                                            <p:tgtEl>
                                              <p:spTgt spid="20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1" presetID="6" presetClass="emph" presetSubtype="0" repeatCount="indefinite" autoRev="1" fill="hold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Scale>
                                          <p:cBhvr>
                                            <p:cTn id="202" dur="2000" fill="hold"/>
                                            <p:tgtEl>
                                              <p:spTgt spid="2026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3" presetID="10" presetClass="entr" presetSubtype="0" repeatCount="indefinite" fill="hold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set>
                                          <p:cBhvr>
                                            <p:cTn id="2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5" dur="500"/>
                                            <p:tgtEl>
                                              <p:spTgt spid="20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6" presetID="6" presetClass="emph" presetSubtype="0" repeatCount="indefinite" autoRev="1" fill="hold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Scale>
                                          <p:cBhvr>
                                            <p:cTn id="207" dur="2000" fill="hold"/>
                                            <p:tgtEl>
                                              <p:spTgt spid="2027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8" presetID="10" presetClass="entr" presetSubtype="0" repeatCount="indefinite" fill="hold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2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0" dur="500"/>
                                            <p:tgtEl>
                                              <p:spTgt spid="20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1" presetID="6" presetClass="emph" presetSubtype="0" repeatCount="indefinite" autoRev="1" fill="hold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Scale>
                                          <p:cBhvr>
                                            <p:cTn id="212" dur="2000" fill="hold"/>
                                            <p:tgtEl>
                                              <p:spTgt spid="2028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3" presetID="10" presetClass="entr" presetSubtype="0" repeatCount="indefinite" fill="hold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2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5" dur="400"/>
                                            <p:tgtEl>
                                              <p:spTgt spid="20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6" presetID="6" presetClass="emph" presetSubtype="0" repeatCount="indefinite" autoRev="1" fill="hold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Scale>
                                          <p:cBhvr>
                                            <p:cTn id="217" dur="1000" fill="hold"/>
                                            <p:tgtEl>
                                              <p:spTgt spid="2031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8" presetID="10" presetClass="entr" presetSubtype="0" repeatCount="indefinite" fill="hold" nodeType="withEffect">
                                      <p:stCondLst>
                                        <p:cond delay="4450"/>
                                      </p:stCondLst>
                                      <p:childTnLst>
                                        <p:set>
                                          <p:cBhvr>
                                            <p:cTn id="2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0" dur="750"/>
                                            <p:tgtEl>
                                              <p:spTgt spid="20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1" presetID="6" presetClass="emph" presetSubtype="0" repeatCount="indefinite" autoRev="1" fill="hold" nodeType="withEffect">
                                      <p:stCondLst>
                                        <p:cond delay="7400"/>
                                      </p:stCondLst>
                                      <p:childTnLst>
                                        <p:animScale>
                                          <p:cBhvr>
                                            <p:cTn id="222" dur="750" fill="hold"/>
                                            <p:tgtEl>
                                              <p:spTgt spid="2032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3" presetID="50" presetClass="exit" presetSubtype="0" accel="10000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24" dur="750"/>
                                            <p:tgtEl>
                                              <p:spTgt spid="6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w+.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5" dur="750"/>
                                            <p:tgtEl>
                                              <p:spTgt spid="6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26" dur="750"/>
                                            <p:tgtEl>
                                              <p:spTgt spid="63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7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6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1246" grpId="0" animBg="1"/>
          <p:bldP spid="1263" grpId="0" animBg="1"/>
          <p:bldP spid="3043" grpId="0" animBg="1"/>
          <p:bldP spid="3301" grpId="0" animBg="1"/>
          <p:bldP spid="3311" grpId="0"/>
          <p:bldP spid="3313" grpId="0"/>
          <p:bldP spid="1232" grpId="0" animBg="1"/>
          <p:bldP spid="1233" grpId="0" animBg="1"/>
          <p:bldP spid="1234" grpId="0" animBg="1"/>
          <p:bldP spid="1236" grpId="0" animBg="1"/>
          <p:bldP spid="1242" grpId="0" animBg="1"/>
          <p:bldP spid="1243" grpId="0" animBg="1"/>
          <p:bldP spid="1244" grpId="0" animBg="1"/>
          <p:bldP spid="1245" grpId="0" animBg="1"/>
          <p:bldP spid="1247" grpId="0" animBg="1"/>
          <p:bldP spid="1249" grpId="0" animBg="1"/>
          <p:bldP spid="1262" grpId="0" animBg="1"/>
          <p:bldP spid="1264" grpId="0" animBg="1"/>
          <p:bldP spid="1265" grpId="0" animBg="1"/>
          <p:bldP spid="2043" grpId="0"/>
          <p:bldP spid="2045" grpId="0"/>
          <p:bldP spid="638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10892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自定义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C00000"/>
      </a:hlink>
      <a:folHlink>
        <a:srgbClr val="FFC000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1405</TotalTime>
  <Words>218</Words>
  <Application>Microsoft Office PowerPoint</Application>
  <PresentationFormat>全屏显示(16:9)</PresentationFormat>
  <Paragraphs>20</Paragraphs>
  <Slides>4</Slides>
  <Notes>4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</vt:i4>
      </vt:variant>
    </vt:vector>
  </HeadingPairs>
  <TitlesOfParts>
    <vt:vector size="15" baseType="lpstr">
      <vt:lpstr>Arial</vt:lpstr>
      <vt:lpstr>微软雅黑</vt:lpstr>
      <vt:lpstr>Calibri Light</vt:lpstr>
      <vt:lpstr>宋体</vt:lpstr>
      <vt:lpstr>方正兰亭纤黑_GBK</vt:lpstr>
      <vt:lpstr>Meiryo</vt:lpstr>
      <vt:lpstr>Calibri</vt:lpstr>
      <vt:lpstr>华文中宋</vt:lpstr>
      <vt:lpstr>华文新魏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cp:lastModifiedBy>Administrator</cp:lastModifiedBy>
  <cp:revision>146</cp:revision>
  <dcterms:created xsi:type="dcterms:W3CDTF">2014-12-23T08:03:55Z</dcterms:created>
  <dcterms:modified xsi:type="dcterms:W3CDTF">2018-07-01T01:44:18Z</dcterms:modified>
</cp:coreProperties>
</file>